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36" r:id="rId2"/>
    <p:sldId id="339" r:id="rId3"/>
    <p:sldId id="340" r:id="rId4"/>
    <p:sldId id="311" r:id="rId5"/>
    <p:sldId id="316" r:id="rId6"/>
    <p:sldId id="322" r:id="rId7"/>
    <p:sldId id="337" r:id="rId8"/>
    <p:sldId id="338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78F"/>
    <a:srgbClr val="E6D2C2"/>
    <a:srgbClr val="8C8C8C"/>
    <a:srgbClr val="7FA72A"/>
    <a:srgbClr val="5D7F37"/>
    <a:srgbClr val="A2D4DF"/>
    <a:srgbClr val="AECA54"/>
    <a:srgbClr val="999999"/>
    <a:srgbClr val="BABED1"/>
    <a:srgbClr val="CAC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2729524-AFDC-4181-AA71-99459C8B01B5}"/>
              </a:ext>
            </a:extLst>
          </p:cNvPr>
          <p:cNvGrpSpPr/>
          <p:nvPr/>
        </p:nvGrpSpPr>
        <p:grpSpPr>
          <a:xfrm>
            <a:off x="3829397" y="660645"/>
            <a:ext cx="5311391" cy="5281870"/>
            <a:chOff x="3746250" y="653726"/>
            <a:chExt cx="5311391" cy="52818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BF1793-B23F-44C7-9E22-F47555F579EE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7225BA-8E98-4761-AB1E-BC797BD99BB8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29D9B1-79CA-4D58-A336-5FB70C4F8B1E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6">
              <a:extLst>
                <a:ext uri="{FF2B5EF4-FFF2-40B4-BE49-F238E27FC236}">
                  <a16:creationId xmlns:a16="http://schemas.microsoft.com/office/drawing/2014/main" id="{9D846AE6-0F42-4D5E-A7BB-1B93EEACACCF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B7777EF-FDCA-4E21-8410-96329906B04B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B897BA-4841-475F-BDED-387BF60EC213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7E6953-3C14-49C1-8947-8659A681A8DD}"/>
                </a:ext>
              </a:extLst>
            </p:cNvPr>
            <p:cNvSpPr/>
            <p:nvPr/>
          </p:nvSpPr>
          <p:spPr>
            <a:xfrm rot="20331122">
              <a:off x="4020527" y="908565"/>
              <a:ext cx="2095660" cy="2892857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892857">
                  <a:moveTo>
                    <a:pt x="461161" y="1078608"/>
                  </a:moveTo>
                  <a:cubicBezTo>
                    <a:pt x="513423" y="739334"/>
                    <a:pt x="230876" y="834111"/>
                    <a:pt x="325679" y="657998"/>
                  </a:cubicBezTo>
                  <a:cubicBezTo>
                    <a:pt x="493773" y="207937"/>
                    <a:pt x="805286" y="-13241"/>
                    <a:pt x="1038226" y="612"/>
                  </a:cubicBezTo>
                  <a:cubicBezTo>
                    <a:pt x="1271166" y="14465"/>
                    <a:pt x="1474113" y="93383"/>
                    <a:pt x="1651726" y="419289"/>
                  </a:cubicBezTo>
                  <a:cubicBezTo>
                    <a:pt x="1646757" y="1238314"/>
                    <a:pt x="2075682" y="1749116"/>
                    <a:pt x="2095660" y="1977369"/>
                  </a:cubicBezTo>
                  <a:cubicBezTo>
                    <a:pt x="2095660" y="2668076"/>
                    <a:pt x="1411691" y="2694941"/>
                    <a:pt x="1064432" y="2814320"/>
                  </a:cubicBezTo>
                  <a:cubicBezTo>
                    <a:pt x="717173" y="2933699"/>
                    <a:pt x="106908" y="2934411"/>
                    <a:pt x="12105" y="2693645"/>
                  </a:cubicBezTo>
                  <a:cubicBezTo>
                    <a:pt x="-82698" y="2452879"/>
                    <a:pt x="408899" y="1417882"/>
                    <a:pt x="461161" y="107860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1A9D52-0DAF-4EF0-8546-DABFF7D01FE4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842458-67F2-447F-BF35-E615F6950642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4361A1-E3B4-4A91-A75E-F8A8B0A3DCE3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678BEB-CB34-4C0E-AB89-17033B63BB3F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2A4ACF-6D7E-4F9F-9238-4A4FC0DA449E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A723D2E-9566-4EC8-A13C-A17FC2FC7313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1F7B0C3-B61E-430A-94AA-66D5B83D5149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4D6896A-4EA0-4444-830A-1F11BE5CF0F4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18274D-A547-474F-BCFD-8B6C8EAF8F39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F3D955-082A-4CDE-ABF1-164D2B56D388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2DF37E-265B-42AC-AEE9-2149D9925E09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51128D1-F027-41FC-A3DC-26ADCE90E9F0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1704D2-575A-46E1-96AB-73F868E8D5F4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oon 47">
              <a:extLst>
                <a:ext uri="{FF2B5EF4-FFF2-40B4-BE49-F238E27FC236}">
                  <a16:creationId xmlns:a16="http://schemas.microsoft.com/office/drawing/2014/main" id="{42244F7B-C3A6-4378-91FB-9CCEAD85DEE6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821C03-D369-4574-A5B7-516A46CCAC34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089EF54-3CC8-4981-B4FC-C5DB780BE47B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2A9066-2B06-4849-91DC-16591C4D4C24}"/>
              </a:ext>
            </a:extLst>
          </p:cNvPr>
          <p:cNvGrpSpPr/>
          <p:nvPr/>
        </p:nvGrpSpPr>
        <p:grpSpPr>
          <a:xfrm>
            <a:off x="1909306" y="1684089"/>
            <a:ext cx="9688944" cy="4387140"/>
            <a:chOff x="1909306" y="1684089"/>
            <a:chExt cx="9688944" cy="438714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07316D2-E030-46C0-862D-7621BA68E880}"/>
                </a:ext>
              </a:extLst>
            </p:cNvPr>
            <p:cNvSpPr/>
            <p:nvPr/>
          </p:nvSpPr>
          <p:spPr>
            <a:xfrm>
              <a:off x="1927182" y="3087218"/>
              <a:ext cx="6544177" cy="2491948"/>
            </a:xfrm>
            <a:custGeom>
              <a:avLst/>
              <a:gdLst>
                <a:gd name="connsiteX0" fmla="*/ 0 w 6351012"/>
                <a:gd name="connsiteY0" fmla="*/ 53766 h 2478914"/>
                <a:gd name="connsiteX1" fmla="*/ 4678017 w 6351012"/>
                <a:gd name="connsiteY1" fmla="*/ 40514 h 2478914"/>
                <a:gd name="connsiteX2" fmla="*/ 6069495 w 6351012"/>
                <a:gd name="connsiteY2" fmla="*/ 504340 h 2478914"/>
                <a:gd name="connsiteX3" fmla="*/ 6347791 w 6351012"/>
                <a:gd name="connsiteY3" fmla="*/ 1630775 h 2478914"/>
                <a:gd name="connsiteX4" fmla="*/ 6228522 w 6351012"/>
                <a:gd name="connsiteY4" fmla="*/ 2478914 h 2478914"/>
                <a:gd name="connsiteX5" fmla="*/ 6228522 w 6351012"/>
                <a:gd name="connsiteY5" fmla="*/ 2478914 h 2478914"/>
                <a:gd name="connsiteX0" fmla="*/ 0 w 6420862"/>
                <a:gd name="connsiteY0" fmla="*/ 43397 h 2487595"/>
                <a:gd name="connsiteX1" fmla="*/ 4747867 w 6420862"/>
                <a:gd name="connsiteY1" fmla="*/ 49195 h 2487595"/>
                <a:gd name="connsiteX2" fmla="*/ 6139345 w 6420862"/>
                <a:gd name="connsiteY2" fmla="*/ 513021 h 2487595"/>
                <a:gd name="connsiteX3" fmla="*/ 6417641 w 6420862"/>
                <a:gd name="connsiteY3" fmla="*/ 1639456 h 2487595"/>
                <a:gd name="connsiteX4" fmla="*/ 6298372 w 6420862"/>
                <a:gd name="connsiteY4" fmla="*/ 2487595 h 2487595"/>
                <a:gd name="connsiteX5" fmla="*/ 6298372 w 6420862"/>
                <a:gd name="connsiteY5" fmla="*/ 2487595 h 2487595"/>
                <a:gd name="connsiteX0" fmla="*/ 115217 w 6536079"/>
                <a:gd name="connsiteY0" fmla="*/ 0 h 2444198"/>
                <a:gd name="connsiteX1" fmla="*/ 471369 w 6536079"/>
                <a:gd name="connsiteY1" fmla="*/ 611534 h 2444198"/>
                <a:gd name="connsiteX2" fmla="*/ 4863084 w 6536079"/>
                <a:gd name="connsiteY2" fmla="*/ 5798 h 2444198"/>
                <a:gd name="connsiteX3" fmla="*/ 6254562 w 6536079"/>
                <a:gd name="connsiteY3" fmla="*/ 469624 h 2444198"/>
                <a:gd name="connsiteX4" fmla="*/ 6532858 w 6536079"/>
                <a:gd name="connsiteY4" fmla="*/ 1596059 h 2444198"/>
                <a:gd name="connsiteX5" fmla="*/ 6413589 w 6536079"/>
                <a:gd name="connsiteY5" fmla="*/ 2444198 h 2444198"/>
                <a:gd name="connsiteX6" fmla="*/ 6413589 w 6536079"/>
                <a:gd name="connsiteY6" fmla="*/ 2444198 h 2444198"/>
                <a:gd name="connsiteX0" fmla="*/ 95240 w 6554202"/>
                <a:gd name="connsiteY0" fmla="*/ 421381 h 2440129"/>
                <a:gd name="connsiteX1" fmla="*/ 489492 w 6554202"/>
                <a:gd name="connsiteY1" fmla="*/ 607465 h 2440129"/>
                <a:gd name="connsiteX2" fmla="*/ 4881207 w 6554202"/>
                <a:gd name="connsiteY2" fmla="*/ 1729 h 2440129"/>
                <a:gd name="connsiteX3" fmla="*/ 6272685 w 6554202"/>
                <a:gd name="connsiteY3" fmla="*/ 465555 h 2440129"/>
                <a:gd name="connsiteX4" fmla="*/ 6550981 w 6554202"/>
                <a:gd name="connsiteY4" fmla="*/ 1591990 h 2440129"/>
                <a:gd name="connsiteX5" fmla="*/ 6431712 w 6554202"/>
                <a:gd name="connsiteY5" fmla="*/ 2440129 h 2440129"/>
                <a:gd name="connsiteX6" fmla="*/ 6431712 w 6554202"/>
                <a:gd name="connsiteY6" fmla="*/ 2440129 h 2440129"/>
                <a:gd name="connsiteX0" fmla="*/ 54216 w 6513178"/>
                <a:gd name="connsiteY0" fmla="*/ 461617 h 2480365"/>
                <a:gd name="connsiteX1" fmla="*/ 537368 w 6513178"/>
                <a:gd name="connsiteY1" fmla="*/ 1 h 2480365"/>
                <a:gd name="connsiteX2" fmla="*/ 4840183 w 6513178"/>
                <a:gd name="connsiteY2" fmla="*/ 41965 h 2480365"/>
                <a:gd name="connsiteX3" fmla="*/ 6231661 w 6513178"/>
                <a:gd name="connsiteY3" fmla="*/ 505791 h 2480365"/>
                <a:gd name="connsiteX4" fmla="*/ 6509957 w 6513178"/>
                <a:gd name="connsiteY4" fmla="*/ 1632226 h 2480365"/>
                <a:gd name="connsiteX5" fmla="*/ 6390688 w 6513178"/>
                <a:gd name="connsiteY5" fmla="*/ 2480365 h 2480365"/>
                <a:gd name="connsiteX6" fmla="*/ 6390688 w 6513178"/>
                <a:gd name="connsiteY6" fmla="*/ 2480365 h 2480365"/>
                <a:gd name="connsiteX0" fmla="*/ 339274 w 6328336"/>
                <a:gd name="connsiteY0" fmla="*/ 696567 h 2480365"/>
                <a:gd name="connsiteX1" fmla="*/ 352526 w 6328336"/>
                <a:gd name="connsiteY1" fmla="*/ 1 h 2480365"/>
                <a:gd name="connsiteX2" fmla="*/ 4655341 w 6328336"/>
                <a:gd name="connsiteY2" fmla="*/ 41965 h 2480365"/>
                <a:gd name="connsiteX3" fmla="*/ 6046819 w 6328336"/>
                <a:gd name="connsiteY3" fmla="*/ 505791 h 2480365"/>
                <a:gd name="connsiteX4" fmla="*/ 6325115 w 6328336"/>
                <a:gd name="connsiteY4" fmla="*/ 1632226 h 2480365"/>
                <a:gd name="connsiteX5" fmla="*/ 6205846 w 6328336"/>
                <a:gd name="connsiteY5" fmla="*/ 2480365 h 2480365"/>
                <a:gd name="connsiteX6" fmla="*/ 6205846 w 6328336"/>
                <a:gd name="connsiteY6" fmla="*/ 2480365 h 2480365"/>
                <a:gd name="connsiteX0" fmla="*/ 334533 w 6323595"/>
                <a:gd name="connsiteY0" fmla="*/ 696567 h 2480365"/>
                <a:gd name="connsiteX1" fmla="*/ 347785 w 6323595"/>
                <a:gd name="connsiteY1" fmla="*/ 1 h 2480365"/>
                <a:gd name="connsiteX2" fmla="*/ 4650600 w 6323595"/>
                <a:gd name="connsiteY2" fmla="*/ 41965 h 2480365"/>
                <a:gd name="connsiteX3" fmla="*/ 6042078 w 6323595"/>
                <a:gd name="connsiteY3" fmla="*/ 505791 h 2480365"/>
                <a:gd name="connsiteX4" fmla="*/ 6320374 w 6323595"/>
                <a:gd name="connsiteY4" fmla="*/ 1632226 h 2480365"/>
                <a:gd name="connsiteX5" fmla="*/ 6201105 w 6323595"/>
                <a:gd name="connsiteY5" fmla="*/ 2480365 h 2480365"/>
                <a:gd name="connsiteX6" fmla="*/ 6201105 w 6323595"/>
                <a:gd name="connsiteY6" fmla="*/ 2480365 h 2480365"/>
                <a:gd name="connsiteX0" fmla="*/ 497995 w 6487057"/>
                <a:gd name="connsiteY0" fmla="*/ 69656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497995 w 6487057"/>
                <a:gd name="connsiteY0" fmla="*/ 64322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569727 w 6558789"/>
                <a:gd name="connsiteY0" fmla="*/ 657137 h 2494275"/>
                <a:gd name="connsiteX1" fmla="*/ 582979 w 6558789"/>
                <a:gd name="connsiteY1" fmla="*/ 13911 h 2494275"/>
                <a:gd name="connsiteX2" fmla="*/ 4885794 w 6558789"/>
                <a:gd name="connsiteY2" fmla="*/ 55875 h 2494275"/>
                <a:gd name="connsiteX3" fmla="*/ 6277272 w 6558789"/>
                <a:gd name="connsiteY3" fmla="*/ 519701 h 2494275"/>
                <a:gd name="connsiteX4" fmla="*/ 6555568 w 6558789"/>
                <a:gd name="connsiteY4" fmla="*/ 1646136 h 2494275"/>
                <a:gd name="connsiteX5" fmla="*/ 6436299 w 6558789"/>
                <a:gd name="connsiteY5" fmla="*/ 2494275 h 2494275"/>
                <a:gd name="connsiteX6" fmla="*/ 6436299 w 6558789"/>
                <a:gd name="connsiteY6" fmla="*/ 2494275 h 2494275"/>
                <a:gd name="connsiteX0" fmla="*/ 555115 w 6544177"/>
                <a:gd name="connsiteY0" fmla="*/ 654810 h 2491948"/>
                <a:gd name="connsiteX1" fmla="*/ 568367 w 6544177"/>
                <a:gd name="connsiteY1" fmla="*/ 11584 h 2491948"/>
                <a:gd name="connsiteX2" fmla="*/ 4871182 w 6544177"/>
                <a:gd name="connsiteY2" fmla="*/ 53548 h 2491948"/>
                <a:gd name="connsiteX3" fmla="*/ 6262660 w 6544177"/>
                <a:gd name="connsiteY3" fmla="*/ 517374 h 2491948"/>
                <a:gd name="connsiteX4" fmla="*/ 6540956 w 6544177"/>
                <a:gd name="connsiteY4" fmla="*/ 1643809 h 2491948"/>
                <a:gd name="connsiteX5" fmla="*/ 6421687 w 6544177"/>
                <a:gd name="connsiteY5" fmla="*/ 2491948 h 2491948"/>
                <a:gd name="connsiteX6" fmla="*/ 6421687 w 6544177"/>
                <a:gd name="connsiteY6" fmla="*/ 2491948 h 2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177" h="2491948">
                  <a:moveTo>
                    <a:pt x="555115" y="654810"/>
                  </a:moveTo>
                  <a:cubicBezTo>
                    <a:pt x="55358" y="787053"/>
                    <a:pt x="-398204" y="-111302"/>
                    <a:pt x="568367" y="11584"/>
                  </a:cubicBezTo>
                  <a:lnTo>
                    <a:pt x="4871182" y="53548"/>
                  </a:lnTo>
                  <a:cubicBezTo>
                    <a:pt x="5820231" y="137846"/>
                    <a:pt x="5984364" y="252331"/>
                    <a:pt x="6262660" y="517374"/>
                  </a:cubicBezTo>
                  <a:cubicBezTo>
                    <a:pt x="6540956" y="782417"/>
                    <a:pt x="6514452" y="1314713"/>
                    <a:pt x="6540956" y="1643809"/>
                  </a:cubicBezTo>
                  <a:cubicBezTo>
                    <a:pt x="6567461" y="1972905"/>
                    <a:pt x="6421687" y="2491948"/>
                    <a:pt x="6421687" y="2491948"/>
                  </a:cubicBezTo>
                  <a:lnTo>
                    <a:pt x="6421687" y="249194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E30DBE-122A-4FB6-BD15-FAC4C9A4CA16}"/>
                </a:ext>
              </a:extLst>
            </p:cNvPr>
            <p:cNvSpPr/>
            <p:nvPr/>
          </p:nvSpPr>
          <p:spPr>
            <a:xfrm>
              <a:off x="1909306" y="1684089"/>
              <a:ext cx="9688944" cy="4387140"/>
            </a:xfrm>
            <a:custGeom>
              <a:avLst/>
              <a:gdLst>
                <a:gd name="connsiteX0" fmla="*/ 167403 w 9863231"/>
                <a:gd name="connsiteY0" fmla="*/ 1296274 h 4291542"/>
                <a:gd name="connsiteX1" fmla="*/ 5441768 w 9863231"/>
                <a:gd name="connsiteY1" fmla="*/ 37317 h 4291542"/>
                <a:gd name="connsiteX2" fmla="*/ 9125872 w 9863231"/>
                <a:gd name="connsiteY2" fmla="*/ 448135 h 4291542"/>
                <a:gd name="connsiteX3" fmla="*/ 9682464 w 9863231"/>
                <a:gd name="connsiteY3" fmla="*/ 1627578 h 4291542"/>
                <a:gd name="connsiteX4" fmla="*/ 9536690 w 9863231"/>
                <a:gd name="connsiteY4" fmla="*/ 2846778 h 4291542"/>
                <a:gd name="connsiteX5" fmla="*/ 6144133 w 9863231"/>
                <a:gd name="connsiteY5" fmla="*/ 4145491 h 4291542"/>
                <a:gd name="connsiteX6" fmla="*/ 591472 w 9863231"/>
                <a:gd name="connsiteY6" fmla="*/ 4052726 h 4291542"/>
                <a:gd name="connsiteX7" fmla="*/ 180655 w 9863231"/>
                <a:gd name="connsiteY7" fmla="*/ 2290187 h 4291542"/>
                <a:gd name="connsiteX8" fmla="*/ 777003 w 9863231"/>
                <a:gd name="connsiteY8" fmla="*/ 1985387 h 4291542"/>
                <a:gd name="connsiteX9" fmla="*/ 4500864 w 9863231"/>
                <a:gd name="connsiteY9" fmla="*/ 1958882 h 4291542"/>
                <a:gd name="connsiteX10" fmla="*/ 5839333 w 9863231"/>
                <a:gd name="connsiteY10" fmla="*/ 2131161 h 4291542"/>
                <a:gd name="connsiteX11" fmla="*/ 5865838 w 9863231"/>
                <a:gd name="connsiteY11" fmla="*/ 3164830 h 4291542"/>
                <a:gd name="connsiteX12" fmla="*/ 5468272 w 9863231"/>
                <a:gd name="connsiteY12" fmla="*/ 3284100 h 4291542"/>
                <a:gd name="connsiteX13" fmla="*/ 1095055 w 9863231"/>
                <a:gd name="connsiteY13" fmla="*/ 3337108 h 4291542"/>
                <a:gd name="connsiteX14" fmla="*/ 1108307 w 9863231"/>
                <a:gd name="connsiteY14" fmla="*/ 2621491 h 4291542"/>
                <a:gd name="connsiteX15" fmla="*/ 3559959 w 9863231"/>
                <a:gd name="connsiteY15" fmla="*/ 2634743 h 4291542"/>
                <a:gd name="connsiteX16" fmla="*/ 5176725 w 9863231"/>
                <a:gd name="connsiteY16" fmla="*/ 2647995 h 4291542"/>
                <a:gd name="connsiteX17" fmla="*/ 5176725 w 9863231"/>
                <a:gd name="connsiteY17" fmla="*/ 2647995 h 4291542"/>
                <a:gd name="connsiteX0" fmla="*/ 84834 w 9780662"/>
                <a:gd name="connsiteY0" fmla="*/ 1296274 h 4309604"/>
                <a:gd name="connsiteX1" fmla="*/ 5359199 w 9780662"/>
                <a:gd name="connsiteY1" fmla="*/ 37317 h 4309604"/>
                <a:gd name="connsiteX2" fmla="*/ 9043303 w 9780662"/>
                <a:gd name="connsiteY2" fmla="*/ 448135 h 4309604"/>
                <a:gd name="connsiteX3" fmla="*/ 9599895 w 9780662"/>
                <a:gd name="connsiteY3" fmla="*/ 1627578 h 4309604"/>
                <a:gd name="connsiteX4" fmla="*/ 9454121 w 9780662"/>
                <a:gd name="connsiteY4" fmla="*/ 2846778 h 4309604"/>
                <a:gd name="connsiteX5" fmla="*/ 6061564 w 9780662"/>
                <a:gd name="connsiteY5" fmla="*/ 4145491 h 4309604"/>
                <a:gd name="connsiteX6" fmla="*/ 508903 w 9780662"/>
                <a:gd name="connsiteY6" fmla="*/ 4052726 h 4309604"/>
                <a:gd name="connsiteX7" fmla="*/ 694434 w 9780662"/>
                <a:gd name="connsiteY7" fmla="*/ 1985387 h 4309604"/>
                <a:gd name="connsiteX8" fmla="*/ 4418295 w 9780662"/>
                <a:gd name="connsiteY8" fmla="*/ 1958882 h 4309604"/>
                <a:gd name="connsiteX9" fmla="*/ 5756764 w 9780662"/>
                <a:gd name="connsiteY9" fmla="*/ 2131161 h 4309604"/>
                <a:gd name="connsiteX10" fmla="*/ 5783269 w 9780662"/>
                <a:gd name="connsiteY10" fmla="*/ 3164830 h 4309604"/>
                <a:gd name="connsiteX11" fmla="*/ 5385703 w 9780662"/>
                <a:gd name="connsiteY11" fmla="*/ 3284100 h 4309604"/>
                <a:gd name="connsiteX12" fmla="*/ 1012486 w 9780662"/>
                <a:gd name="connsiteY12" fmla="*/ 3337108 h 4309604"/>
                <a:gd name="connsiteX13" fmla="*/ 1025738 w 9780662"/>
                <a:gd name="connsiteY13" fmla="*/ 2621491 h 4309604"/>
                <a:gd name="connsiteX14" fmla="*/ 3477390 w 9780662"/>
                <a:gd name="connsiteY14" fmla="*/ 2634743 h 4309604"/>
                <a:gd name="connsiteX15" fmla="*/ 5094156 w 9780662"/>
                <a:gd name="connsiteY15" fmla="*/ 2647995 h 4309604"/>
                <a:gd name="connsiteX16" fmla="*/ 5094156 w 9780662"/>
                <a:gd name="connsiteY16" fmla="*/ 2647995 h 4309604"/>
                <a:gd name="connsiteX0" fmla="*/ 213829 w 9909657"/>
                <a:gd name="connsiteY0" fmla="*/ 1296274 h 4309604"/>
                <a:gd name="connsiteX1" fmla="*/ 5488194 w 9909657"/>
                <a:gd name="connsiteY1" fmla="*/ 37317 h 4309604"/>
                <a:gd name="connsiteX2" fmla="*/ 9172298 w 9909657"/>
                <a:gd name="connsiteY2" fmla="*/ 448135 h 4309604"/>
                <a:gd name="connsiteX3" fmla="*/ 9728890 w 9909657"/>
                <a:gd name="connsiteY3" fmla="*/ 1627578 h 4309604"/>
                <a:gd name="connsiteX4" fmla="*/ 9583116 w 9909657"/>
                <a:gd name="connsiteY4" fmla="*/ 2846778 h 4309604"/>
                <a:gd name="connsiteX5" fmla="*/ 6190559 w 9909657"/>
                <a:gd name="connsiteY5" fmla="*/ 4145491 h 4309604"/>
                <a:gd name="connsiteX6" fmla="*/ 637898 w 9909657"/>
                <a:gd name="connsiteY6" fmla="*/ 4052726 h 4309604"/>
                <a:gd name="connsiteX7" fmla="*/ 823429 w 9909657"/>
                <a:gd name="connsiteY7" fmla="*/ 1985387 h 4309604"/>
                <a:gd name="connsiteX8" fmla="*/ 4547290 w 9909657"/>
                <a:gd name="connsiteY8" fmla="*/ 1958882 h 4309604"/>
                <a:gd name="connsiteX9" fmla="*/ 5885759 w 9909657"/>
                <a:gd name="connsiteY9" fmla="*/ 2131161 h 4309604"/>
                <a:gd name="connsiteX10" fmla="*/ 5912264 w 9909657"/>
                <a:gd name="connsiteY10" fmla="*/ 3164830 h 4309604"/>
                <a:gd name="connsiteX11" fmla="*/ 5514698 w 9909657"/>
                <a:gd name="connsiteY11" fmla="*/ 3284100 h 4309604"/>
                <a:gd name="connsiteX12" fmla="*/ 1141481 w 9909657"/>
                <a:gd name="connsiteY12" fmla="*/ 3337108 h 4309604"/>
                <a:gd name="connsiteX13" fmla="*/ 1154733 w 9909657"/>
                <a:gd name="connsiteY13" fmla="*/ 2621491 h 4309604"/>
                <a:gd name="connsiteX14" fmla="*/ 3606385 w 9909657"/>
                <a:gd name="connsiteY14" fmla="*/ 2634743 h 4309604"/>
                <a:gd name="connsiteX15" fmla="*/ 5223151 w 9909657"/>
                <a:gd name="connsiteY15" fmla="*/ 2647995 h 4309604"/>
                <a:gd name="connsiteX16" fmla="*/ 5223151 w 9909657"/>
                <a:gd name="connsiteY16" fmla="*/ 2647995 h 4309604"/>
                <a:gd name="connsiteX0" fmla="*/ 92124 w 9787952"/>
                <a:gd name="connsiteY0" fmla="*/ 1296274 h 4270760"/>
                <a:gd name="connsiteX1" fmla="*/ 5366489 w 9787952"/>
                <a:gd name="connsiteY1" fmla="*/ 37317 h 4270760"/>
                <a:gd name="connsiteX2" fmla="*/ 9050593 w 9787952"/>
                <a:gd name="connsiteY2" fmla="*/ 448135 h 4270760"/>
                <a:gd name="connsiteX3" fmla="*/ 9607185 w 9787952"/>
                <a:gd name="connsiteY3" fmla="*/ 1627578 h 4270760"/>
                <a:gd name="connsiteX4" fmla="*/ 9461411 w 9787952"/>
                <a:gd name="connsiteY4" fmla="*/ 2846778 h 4270760"/>
                <a:gd name="connsiteX5" fmla="*/ 6068854 w 9787952"/>
                <a:gd name="connsiteY5" fmla="*/ 4145491 h 4270760"/>
                <a:gd name="connsiteX6" fmla="*/ 516193 w 9787952"/>
                <a:gd name="connsiteY6" fmla="*/ 4052726 h 4270760"/>
                <a:gd name="connsiteX7" fmla="*/ 701724 w 9787952"/>
                <a:gd name="connsiteY7" fmla="*/ 1985387 h 4270760"/>
                <a:gd name="connsiteX8" fmla="*/ 4425585 w 9787952"/>
                <a:gd name="connsiteY8" fmla="*/ 1958882 h 4270760"/>
                <a:gd name="connsiteX9" fmla="*/ 5764054 w 9787952"/>
                <a:gd name="connsiteY9" fmla="*/ 2131161 h 4270760"/>
                <a:gd name="connsiteX10" fmla="*/ 5790559 w 9787952"/>
                <a:gd name="connsiteY10" fmla="*/ 3164830 h 4270760"/>
                <a:gd name="connsiteX11" fmla="*/ 5392993 w 9787952"/>
                <a:gd name="connsiteY11" fmla="*/ 3284100 h 4270760"/>
                <a:gd name="connsiteX12" fmla="*/ 1019776 w 9787952"/>
                <a:gd name="connsiteY12" fmla="*/ 3337108 h 4270760"/>
                <a:gd name="connsiteX13" fmla="*/ 1033028 w 9787952"/>
                <a:gd name="connsiteY13" fmla="*/ 2621491 h 4270760"/>
                <a:gd name="connsiteX14" fmla="*/ 3484680 w 9787952"/>
                <a:gd name="connsiteY14" fmla="*/ 2634743 h 4270760"/>
                <a:gd name="connsiteX15" fmla="*/ 5101446 w 9787952"/>
                <a:gd name="connsiteY15" fmla="*/ 2647995 h 4270760"/>
                <a:gd name="connsiteX16" fmla="*/ 5101446 w 9787952"/>
                <a:gd name="connsiteY16" fmla="*/ 2647995 h 4270760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829964 w 9827357"/>
                <a:gd name="connsiteY10" fmla="*/ 3164830 h 4222042"/>
                <a:gd name="connsiteX11" fmla="*/ 5432398 w 9827357"/>
                <a:gd name="connsiteY11" fmla="*/ 3284100 h 4222042"/>
                <a:gd name="connsiteX12" fmla="*/ 1059181 w 9827357"/>
                <a:gd name="connsiteY12" fmla="*/ 3337108 h 4222042"/>
                <a:gd name="connsiteX13" fmla="*/ 1072433 w 9827357"/>
                <a:gd name="connsiteY13" fmla="*/ 2621491 h 4222042"/>
                <a:gd name="connsiteX14" fmla="*/ 3524085 w 9827357"/>
                <a:gd name="connsiteY14" fmla="*/ 2634743 h 4222042"/>
                <a:gd name="connsiteX15" fmla="*/ 5140851 w 9827357"/>
                <a:gd name="connsiteY15" fmla="*/ 2647995 h 4222042"/>
                <a:gd name="connsiteX16" fmla="*/ 5140851 w 9827357"/>
                <a:gd name="connsiteY16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66494"/>
                <a:gd name="connsiteX1" fmla="*/ 5405894 w 9688944"/>
                <a:gd name="connsiteY1" fmla="*/ 37317 h 4266494"/>
                <a:gd name="connsiteX2" fmla="*/ 9089998 w 9688944"/>
                <a:gd name="connsiteY2" fmla="*/ 448135 h 4266494"/>
                <a:gd name="connsiteX3" fmla="*/ 9646590 w 9688944"/>
                <a:gd name="connsiteY3" fmla="*/ 1627578 h 4266494"/>
                <a:gd name="connsiteX4" fmla="*/ 9500816 w 9688944"/>
                <a:gd name="connsiteY4" fmla="*/ 2846778 h 4266494"/>
                <a:gd name="connsiteX5" fmla="*/ 6108259 w 9688944"/>
                <a:gd name="connsiteY5" fmla="*/ 4145491 h 4266494"/>
                <a:gd name="connsiteX6" fmla="*/ 555598 w 9688944"/>
                <a:gd name="connsiteY6" fmla="*/ 4052726 h 4266494"/>
                <a:gd name="connsiteX7" fmla="*/ 741129 w 9688944"/>
                <a:gd name="connsiteY7" fmla="*/ 1985387 h 4266494"/>
                <a:gd name="connsiteX8" fmla="*/ 4464990 w 9688944"/>
                <a:gd name="connsiteY8" fmla="*/ 1958882 h 4266494"/>
                <a:gd name="connsiteX9" fmla="*/ 5803459 w 9688944"/>
                <a:gd name="connsiteY9" fmla="*/ 2131161 h 4266494"/>
                <a:gd name="connsiteX10" fmla="*/ 5432398 w 9688944"/>
                <a:gd name="connsiteY10" fmla="*/ 3284100 h 4266494"/>
                <a:gd name="connsiteX11" fmla="*/ 1059181 w 9688944"/>
                <a:gd name="connsiteY11" fmla="*/ 3337108 h 4266494"/>
                <a:gd name="connsiteX12" fmla="*/ 1072433 w 9688944"/>
                <a:gd name="connsiteY12" fmla="*/ 2621491 h 4266494"/>
                <a:gd name="connsiteX13" fmla="*/ 3524085 w 9688944"/>
                <a:gd name="connsiteY13" fmla="*/ 2634743 h 4266494"/>
                <a:gd name="connsiteX14" fmla="*/ 5140851 w 9688944"/>
                <a:gd name="connsiteY14" fmla="*/ 2647995 h 4266494"/>
                <a:gd name="connsiteX15" fmla="*/ 5140851 w 9688944"/>
                <a:gd name="connsiteY15" fmla="*/ 2647995 h 4266494"/>
                <a:gd name="connsiteX0" fmla="*/ 131529 w 9688944"/>
                <a:gd name="connsiteY0" fmla="*/ 1343640 h 4313860"/>
                <a:gd name="connsiteX1" fmla="*/ 5431294 w 9688944"/>
                <a:gd name="connsiteY1" fmla="*/ 33883 h 4313860"/>
                <a:gd name="connsiteX2" fmla="*/ 9089998 w 9688944"/>
                <a:gd name="connsiteY2" fmla="*/ 495501 h 4313860"/>
                <a:gd name="connsiteX3" fmla="*/ 9646590 w 9688944"/>
                <a:gd name="connsiteY3" fmla="*/ 1674944 h 4313860"/>
                <a:gd name="connsiteX4" fmla="*/ 9500816 w 9688944"/>
                <a:gd name="connsiteY4" fmla="*/ 2894144 h 4313860"/>
                <a:gd name="connsiteX5" fmla="*/ 6108259 w 9688944"/>
                <a:gd name="connsiteY5" fmla="*/ 4192857 h 4313860"/>
                <a:gd name="connsiteX6" fmla="*/ 555598 w 9688944"/>
                <a:gd name="connsiteY6" fmla="*/ 4100092 h 4313860"/>
                <a:gd name="connsiteX7" fmla="*/ 741129 w 9688944"/>
                <a:gd name="connsiteY7" fmla="*/ 2032753 h 4313860"/>
                <a:gd name="connsiteX8" fmla="*/ 4464990 w 9688944"/>
                <a:gd name="connsiteY8" fmla="*/ 2006248 h 4313860"/>
                <a:gd name="connsiteX9" fmla="*/ 5803459 w 9688944"/>
                <a:gd name="connsiteY9" fmla="*/ 2178527 h 4313860"/>
                <a:gd name="connsiteX10" fmla="*/ 5432398 w 9688944"/>
                <a:gd name="connsiteY10" fmla="*/ 3331466 h 4313860"/>
                <a:gd name="connsiteX11" fmla="*/ 1059181 w 9688944"/>
                <a:gd name="connsiteY11" fmla="*/ 3384474 h 4313860"/>
                <a:gd name="connsiteX12" fmla="*/ 1072433 w 9688944"/>
                <a:gd name="connsiteY12" fmla="*/ 2668857 h 4313860"/>
                <a:gd name="connsiteX13" fmla="*/ 3524085 w 9688944"/>
                <a:gd name="connsiteY13" fmla="*/ 2682109 h 4313860"/>
                <a:gd name="connsiteX14" fmla="*/ 5140851 w 9688944"/>
                <a:gd name="connsiteY14" fmla="*/ 2695361 h 4313860"/>
                <a:gd name="connsiteX15" fmla="*/ 5140851 w 9688944"/>
                <a:gd name="connsiteY15" fmla="*/ 2695361 h 4313860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416920 h 4387140"/>
                <a:gd name="connsiteX1" fmla="*/ 5431294 w 9688944"/>
                <a:gd name="connsiteY1" fmla="*/ 107163 h 4387140"/>
                <a:gd name="connsiteX2" fmla="*/ 9089998 w 9688944"/>
                <a:gd name="connsiteY2" fmla="*/ 568781 h 4387140"/>
                <a:gd name="connsiteX3" fmla="*/ 9646590 w 9688944"/>
                <a:gd name="connsiteY3" fmla="*/ 1748224 h 4387140"/>
                <a:gd name="connsiteX4" fmla="*/ 9500816 w 9688944"/>
                <a:gd name="connsiteY4" fmla="*/ 2967424 h 4387140"/>
                <a:gd name="connsiteX5" fmla="*/ 6108259 w 9688944"/>
                <a:gd name="connsiteY5" fmla="*/ 4266137 h 4387140"/>
                <a:gd name="connsiteX6" fmla="*/ 555598 w 9688944"/>
                <a:gd name="connsiteY6" fmla="*/ 4173372 h 4387140"/>
                <a:gd name="connsiteX7" fmla="*/ 741129 w 9688944"/>
                <a:gd name="connsiteY7" fmla="*/ 2106033 h 4387140"/>
                <a:gd name="connsiteX8" fmla="*/ 4464990 w 9688944"/>
                <a:gd name="connsiteY8" fmla="*/ 2079528 h 4387140"/>
                <a:gd name="connsiteX9" fmla="*/ 5803459 w 9688944"/>
                <a:gd name="connsiteY9" fmla="*/ 2251807 h 4387140"/>
                <a:gd name="connsiteX10" fmla="*/ 5432398 w 9688944"/>
                <a:gd name="connsiteY10" fmla="*/ 3404746 h 4387140"/>
                <a:gd name="connsiteX11" fmla="*/ 1059181 w 9688944"/>
                <a:gd name="connsiteY11" fmla="*/ 3457754 h 4387140"/>
                <a:gd name="connsiteX12" fmla="*/ 1072433 w 9688944"/>
                <a:gd name="connsiteY12" fmla="*/ 2742137 h 4387140"/>
                <a:gd name="connsiteX13" fmla="*/ 3524085 w 9688944"/>
                <a:gd name="connsiteY13" fmla="*/ 2755389 h 4387140"/>
                <a:gd name="connsiteX14" fmla="*/ 5140851 w 9688944"/>
                <a:gd name="connsiteY14" fmla="*/ 2768641 h 4387140"/>
                <a:gd name="connsiteX15" fmla="*/ 5140851 w 9688944"/>
                <a:gd name="connsiteY15" fmla="*/ 2768641 h 438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88944" h="4387140">
                  <a:moveTo>
                    <a:pt x="131529" y="1416920"/>
                  </a:moveTo>
                  <a:cubicBezTo>
                    <a:pt x="2022172" y="997819"/>
                    <a:pt x="3938216" y="439019"/>
                    <a:pt x="5431294" y="107163"/>
                  </a:cubicBezTo>
                  <a:cubicBezTo>
                    <a:pt x="6924372" y="-224693"/>
                    <a:pt x="8387449" y="295271"/>
                    <a:pt x="9089998" y="568781"/>
                  </a:cubicBezTo>
                  <a:cubicBezTo>
                    <a:pt x="9792547" y="842291"/>
                    <a:pt x="9578120" y="1348450"/>
                    <a:pt x="9646590" y="1748224"/>
                  </a:cubicBezTo>
                  <a:cubicBezTo>
                    <a:pt x="9715060" y="2147998"/>
                    <a:pt x="9722238" y="2839872"/>
                    <a:pt x="9500816" y="2967424"/>
                  </a:cubicBezTo>
                  <a:cubicBezTo>
                    <a:pt x="9279394" y="3094976"/>
                    <a:pt x="7586429" y="3963546"/>
                    <a:pt x="6108259" y="4266137"/>
                  </a:cubicBezTo>
                  <a:cubicBezTo>
                    <a:pt x="4630089" y="4568728"/>
                    <a:pt x="1236760" y="4213349"/>
                    <a:pt x="555598" y="4173372"/>
                  </a:cubicBezTo>
                  <a:cubicBezTo>
                    <a:pt x="-125564" y="4133395"/>
                    <a:pt x="-306676" y="2150207"/>
                    <a:pt x="741129" y="2106033"/>
                  </a:cubicBezTo>
                  <a:cubicBezTo>
                    <a:pt x="1788934" y="2061859"/>
                    <a:pt x="3621268" y="2055232"/>
                    <a:pt x="4464990" y="2079528"/>
                  </a:cubicBezTo>
                  <a:cubicBezTo>
                    <a:pt x="5308712" y="2103824"/>
                    <a:pt x="5642224" y="2030937"/>
                    <a:pt x="5803459" y="2251807"/>
                  </a:cubicBezTo>
                  <a:cubicBezTo>
                    <a:pt x="5964694" y="2472677"/>
                    <a:pt x="6146911" y="3406955"/>
                    <a:pt x="5432398" y="3404746"/>
                  </a:cubicBezTo>
                  <a:cubicBezTo>
                    <a:pt x="4717885" y="3402537"/>
                    <a:pt x="1468342" y="3580889"/>
                    <a:pt x="1059181" y="3457754"/>
                  </a:cubicBezTo>
                  <a:cubicBezTo>
                    <a:pt x="650020" y="3334619"/>
                    <a:pt x="928316" y="2732198"/>
                    <a:pt x="1072433" y="2742137"/>
                  </a:cubicBezTo>
                  <a:cubicBezTo>
                    <a:pt x="1216550" y="2752076"/>
                    <a:pt x="3524085" y="2755389"/>
                    <a:pt x="3524085" y="2755389"/>
                  </a:cubicBezTo>
                  <a:lnTo>
                    <a:pt x="5140851" y="2768641"/>
                  </a:lnTo>
                  <a:lnTo>
                    <a:pt x="5140851" y="276864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9C584B4-AF35-4C87-B92B-AE020ACEBAFA}"/>
              </a:ext>
            </a:extLst>
          </p:cNvPr>
          <p:cNvSpPr/>
          <p:nvPr/>
        </p:nvSpPr>
        <p:spPr>
          <a:xfrm rot="20321668">
            <a:off x="2458102" y="2244710"/>
            <a:ext cx="4217198" cy="1076514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22399 w 3821808"/>
              <a:gd name="connsiteY0" fmla="*/ 753719 h 1031409"/>
              <a:gd name="connsiteX1" fmla="*/ 17743 w 3821808"/>
              <a:gd name="connsiteY1" fmla="*/ 0 h 1031409"/>
              <a:gd name="connsiteX2" fmla="*/ 2215687 w 3821808"/>
              <a:gd name="connsiteY2" fmla="*/ 286331 h 1031409"/>
              <a:gd name="connsiteX3" fmla="*/ 3803897 w 3821808"/>
              <a:gd name="connsiteY3" fmla="*/ 1031409 h 1031409"/>
              <a:gd name="connsiteX4" fmla="*/ 1622399 w 3821808"/>
              <a:gd name="connsiteY4" fmla="*/ 753719 h 1031409"/>
              <a:gd name="connsiteX0" fmla="*/ 1622399 w 3822232"/>
              <a:gd name="connsiteY0" fmla="*/ 753719 h 1031409"/>
              <a:gd name="connsiteX1" fmla="*/ 17743 w 3822232"/>
              <a:gd name="connsiteY1" fmla="*/ 0 h 1031409"/>
              <a:gd name="connsiteX2" fmla="*/ 2255798 w 3822232"/>
              <a:gd name="connsiteY2" fmla="*/ 288219 h 1031409"/>
              <a:gd name="connsiteX3" fmla="*/ 3803897 w 3822232"/>
              <a:gd name="connsiteY3" fmla="*/ 1031409 h 1031409"/>
              <a:gd name="connsiteX4" fmla="*/ 1622399 w 3822232"/>
              <a:gd name="connsiteY4" fmla="*/ 753719 h 1031409"/>
              <a:gd name="connsiteX0" fmla="*/ 1622399 w 3804694"/>
              <a:gd name="connsiteY0" fmla="*/ 753719 h 1031409"/>
              <a:gd name="connsiteX1" fmla="*/ 17743 w 3804694"/>
              <a:gd name="connsiteY1" fmla="*/ 0 h 1031409"/>
              <a:gd name="connsiteX2" fmla="*/ 2255798 w 3804694"/>
              <a:gd name="connsiteY2" fmla="*/ 288219 h 1031409"/>
              <a:gd name="connsiteX3" fmla="*/ 3803897 w 3804694"/>
              <a:gd name="connsiteY3" fmla="*/ 1031409 h 1031409"/>
              <a:gd name="connsiteX4" fmla="*/ 1622399 w 3804694"/>
              <a:gd name="connsiteY4" fmla="*/ 753719 h 1031409"/>
              <a:gd name="connsiteX0" fmla="*/ 1622399 w 3846792"/>
              <a:gd name="connsiteY0" fmla="*/ 753719 h 995630"/>
              <a:gd name="connsiteX1" fmla="*/ 17743 w 3846792"/>
              <a:gd name="connsiteY1" fmla="*/ 0 h 995630"/>
              <a:gd name="connsiteX2" fmla="*/ 2255798 w 3846792"/>
              <a:gd name="connsiteY2" fmla="*/ 288219 h 995630"/>
              <a:gd name="connsiteX3" fmla="*/ 3846019 w 3846792"/>
              <a:gd name="connsiteY3" fmla="*/ 995630 h 995630"/>
              <a:gd name="connsiteX4" fmla="*/ 1622399 w 3846792"/>
              <a:gd name="connsiteY4" fmla="*/ 753719 h 995630"/>
              <a:gd name="connsiteX0" fmla="*/ 1622399 w 3846831"/>
              <a:gd name="connsiteY0" fmla="*/ 753719 h 995630"/>
              <a:gd name="connsiteX1" fmla="*/ 17743 w 3846831"/>
              <a:gd name="connsiteY1" fmla="*/ 0 h 995630"/>
              <a:gd name="connsiteX2" fmla="*/ 2324187 w 3846831"/>
              <a:gd name="connsiteY2" fmla="*/ 287664 h 995630"/>
              <a:gd name="connsiteX3" fmla="*/ 3846019 w 3846831"/>
              <a:gd name="connsiteY3" fmla="*/ 995630 h 995630"/>
              <a:gd name="connsiteX4" fmla="*/ 1622399 w 3846831"/>
              <a:gd name="connsiteY4" fmla="*/ 753719 h 995630"/>
              <a:gd name="connsiteX0" fmla="*/ 1992766 w 4217198"/>
              <a:gd name="connsiteY0" fmla="*/ 769047 h 1010958"/>
              <a:gd name="connsiteX1" fmla="*/ 388110 w 4217198"/>
              <a:gd name="connsiteY1" fmla="*/ 15328 h 1010958"/>
              <a:gd name="connsiteX2" fmla="*/ 2694554 w 4217198"/>
              <a:gd name="connsiteY2" fmla="*/ 302992 h 1010958"/>
              <a:gd name="connsiteX3" fmla="*/ 4216386 w 4217198"/>
              <a:gd name="connsiteY3" fmla="*/ 1010958 h 1010958"/>
              <a:gd name="connsiteX4" fmla="*/ 1992766 w 4217198"/>
              <a:gd name="connsiteY4" fmla="*/ 769047 h 101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7198" h="1010958">
                <a:moveTo>
                  <a:pt x="1992766" y="769047"/>
                </a:moveTo>
                <a:cubicBezTo>
                  <a:pt x="1789586" y="615956"/>
                  <a:pt x="-1006319" y="-114252"/>
                  <a:pt x="388110" y="15328"/>
                </a:cubicBezTo>
                <a:lnTo>
                  <a:pt x="2694554" y="302992"/>
                </a:lnTo>
                <a:cubicBezTo>
                  <a:pt x="2897734" y="456083"/>
                  <a:pt x="4255101" y="925648"/>
                  <a:pt x="4216386" y="1010958"/>
                </a:cubicBezTo>
                <a:lnTo>
                  <a:pt x="1992766" y="769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0">
            <a:extLst>
              <a:ext uri="{FF2B5EF4-FFF2-40B4-BE49-F238E27FC236}">
                <a16:creationId xmlns:a16="http://schemas.microsoft.com/office/drawing/2014/main" id="{C280B996-66F2-4844-9DEF-F7E7B93C9597}"/>
              </a:ext>
            </a:extLst>
          </p:cNvPr>
          <p:cNvSpPr/>
          <p:nvPr/>
        </p:nvSpPr>
        <p:spPr>
          <a:xfrm rot="20321668">
            <a:off x="5000025" y="1769204"/>
            <a:ext cx="3187098" cy="753719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04656 w 3113522"/>
              <a:gd name="connsiteY0" fmla="*/ 753719 h 786847"/>
              <a:gd name="connsiteX1" fmla="*/ 0 w 3113522"/>
              <a:gd name="connsiteY1" fmla="*/ 0 h 786847"/>
              <a:gd name="connsiteX2" fmla="*/ 2197944 w 3113522"/>
              <a:gd name="connsiteY2" fmla="*/ 286331 h 786847"/>
              <a:gd name="connsiteX3" fmla="*/ 3083450 w 3113522"/>
              <a:gd name="connsiteY3" fmla="*/ 786847 h 786847"/>
              <a:gd name="connsiteX4" fmla="*/ 1604656 w 3113522"/>
              <a:gd name="connsiteY4" fmla="*/ 753719 h 786847"/>
              <a:gd name="connsiteX0" fmla="*/ 1604656 w 3083855"/>
              <a:gd name="connsiteY0" fmla="*/ 753719 h 786847"/>
              <a:gd name="connsiteX1" fmla="*/ 0 w 3083855"/>
              <a:gd name="connsiteY1" fmla="*/ 0 h 786847"/>
              <a:gd name="connsiteX2" fmla="*/ 2197944 w 3083855"/>
              <a:gd name="connsiteY2" fmla="*/ 286331 h 786847"/>
              <a:gd name="connsiteX3" fmla="*/ 3083450 w 3083855"/>
              <a:gd name="connsiteY3" fmla="*/ 786847 h 786847"/>
              <a:gd name="connsiteX4" fmla="*/ 1604656 w 3083855"/>
              <a:gd name="connsiteY4" fmla="*/ 753719 h 786847"/>
              <a:gd name="connsiteX0" fmla="*/ 1604656 w 3187098"/>
              <a:gd name="connsiteY0" fmla="*/ 753719 h 753719"/>
              <a:gd name="connsiteX1" fmla="*/ 0 w 3187098"/>
              <a:gd name="connsiteY1" fmla="*/ 0 h 753719"/>
              <a:gd name="connsiteX2" fmla="*/ 2197944 w 3187098"/>
              <a:gd name="connsiteY2" fmla="*/ 286331 h 753719"/>
              <a:gd name="connsiteX3" fmla="*/ 3186744 w 3187098"/>
              <a:gd name="connsiteY3" fmla="*/ 731710 h 753719"/>
              <a:gd name="connsiteX4" fmla="*/ 1604656 w 3187098"/>
              <a:gd name="connsiteY4" fmla="*/ 753719 h 7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098" h="753719">
                <a:moveTo>
                  <a:pt x="1604656" y="753719"/>
                </a:moveTo>
                <a:cubicBezTo>
                  <a:pt x="1401476" y="600628"/>
                  <a:pt x="228215" y="130490"/>
                  <a:pt x="0" y="0"/>
                </a:cubicBezTo>
                <a:lnTo>
                  <a:pt x="2197944" y="286331"/>
                </a:lnTo>
                <a:cubicBezTo>
                  <a:pt x="2401124" y="439422"/>
                  <a:pt x="3206410" y="629734"/>
                  <a:pt x="3186744" y="731710"/>
                </a:cubicBezTo>
                <a:lnTo>
                  <a:pt x="1604656" y="75371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2898D1F8-46B2-4859-BA4F-02025D8E2F9C}"/>
              </a:ext>
            </a:extLst>
          </p:cNvPr>
          <p:cNvSpPr/>
          <p:nvPr/>
        </p:nvSpPr>
        <p:spPr>
          <a:xfrm rot="20321668">
            <a:off x="6662799" y="1915880"/>
            <a:ext cx="3139347" cy="753719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04656 w 3113522"/>
              <a:gd name="connsiteY0" fmla="*/ 753719 h 786847"/>
              <a:gd name="connsiteX1" fmla="*/ 0 w 3113522"/>
              <a:gd name="connsiteY1" fmla="*/ 0 h 786847"/>
              <a:gd name="connsiteX2" fmla="*/ 2197944 w 3113522"/>
              <a:gd name="connsiteY2" fmla="*/ 286331 h 786847"/>
              <a:gd name="connsiteX3" fmla="*/ 3083450 w 3113522"/>
              <a:gd name="connsiteY3" fmla="*/ 786847 h 786847"/>
              <a:gd name="connsiteX4" fmla="*/ 1604656 w 3113522"/>
              <a:gd name="connsiteY4" fmla="*/ 753719 h 786847"/>
              <a:gd name="connsiteX0" fmla="*/ 1604656 w 3105133"/>
              <a:gd name="connsiteY0" fmla="*/ 753719 h 786847"/>
              <a:gd name="connsiteX1" fmla="*/ 0 w 3105133"/>
              <a:gd name="connsiteY1" fmla="*/ 0 h 786847"/>
              <a:gd name="connsiteX2" fmla="*/ 1797074 w 3105133"/>
              <a:gd name="connsiteY2" fmla="*/ 20941 h 786847"/>
              <a:gd name="connsiteX3" fmla="*/ 3083450 w 3105133"/>
              <a:gd name="connsiteY3" fmla="*/ 786847 h 786847"/>
              <a:gd name="connsiteX4" fmla="*/ 1604656 w 3105133"/>
              <a:gd name="connsiteY4" fmla="*/ 753719 h 786847"/>
              <a:gd name="connsiteX0" fmla="*/ 1604656 w 3085389"/>
              <a:gd name="connsiteY0" fmla="*/ 753719 h 786847"/>
              <a:gd name="connsiteX1" fmla="*/ 0 w 3085389"/>
              <a:gd name="connsiteY1" fmla="*/ 0 h 786847"/>
              <a:gd name="connsiteX2" fmla="*/ 1797074 w 3085389"/>
              <a:gd name="connsiteY2" fmla="*/ 20941 h 786847"/>
              <a:gd name="connsiteX3" fmla="*/ 3083450 w 3085389"/>
              <a:gd name="connsiteY3" fmla="*/ 786847 h 786847"/>
              <a:gd name="connsiteX4" fmla="*/ 1604656 w 3085389"/>
              <a:gd name="connsiteY4" fmla="*/ 753719 h 786847"/>
              <a:gd name="connsiteX0" fmla="*/ 1604656 w 3139258"/>
              <a:gd name="connsiteY0" fmla="*/ 753719 h 753719"/>
              <a:gd name="connsiteX1" fmla="*/ 0 w 3139258"/>
              <a:gd name="connsiteY1" fmla="*/ 0 h 753719"/>
              <a:gd name="connsiteX2" fmla="*/ 1797074 w 3139258"/>
              <a:gd name="connsiteY2" fmla="*/ 20941 h 753719"/>
              <a:gd name="connsiteX3" fmla="*/ 3137404 w 3139258"/>
              <a:gd name="connsiteY3" fmla="*/ 753362 h 753719"/>
              <a:gd name="connsiteX4" fmla="*/ 1604656 w 3139258"/>
              <a:gd name="connsiteY4" fmla="*/ 753719 h 753719"/>
              <a:gd name="connsiteX0" fmla="*/ 1604656 w 3139347"/>
              <a:gd name="connsiteY0" fmla="*/ 753719 h 753719"/>
              <a:gd name="connsiteX1" fmla="*/ 0 w 3139347"/>
              <a:gd name="connsiteY1" fmla="*/ 0 h 753719"/>
              <a:gd name="connsiteX2" fmla="*/ 1853631 w 3139347"/>
              <a:gd name="connsiteY2" fmla="*/ 15735 h 753719"/>
              <a:gd name="connsiteX3" fmla="*/ 3137404 w 3139347"/>
              <a:gd name="connsiteY3" fmla="*/ 753362 h 753719"/>
              <a:gd name="connsiteX4" fmla="*/ 1604656 w 3139347"/>
              <a:gd name="connsiteY4" fmla="*/ 753719 h 75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9347" h="753719">
                <a:moveTo>
                  <a:pt x="1604656" y="753719"/>
                </a:moveTo>
                <a:cubicBezTo>
                  <a:pt x="1401476" y="600628"/>
                  <a:pt x="228215" y="130490"/>
                  <a:pt x="0" y="0"/>
                </a:cubicBezTo>
                <a:lnTo>
                  <a:pt x="1853631" y="15735"/>
                </a:lnTo>
                <a:cubicBezTo>
                  <a:pt x="2056811" y="168826"/>
                  <a:pt x="3192566" y="665229"/>
                  <a:pt x="3137404" y="753362"/>
                </a:cubicBezTo>
                <a:lnTo>
                  <a:pt x="1604656" y="75371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0">
            <a:extLst>
              <a:ext uri="{FF2B5EF4-FFF2-40B4-BE49-F238E27FC236}">
                <a16:creationId xmlns:a16="http://schemas.microsoft.com/office/drawing/2014/main" id="{E4EC1DC9-5C82-4B92-B3DD-F4FA868BEAE4}"/>
              </a:ext>
            </a:extLst>
          </p:cNvPr>
          <p:cNvSpPr/>
          <p:nvPr/>
        </p:nvSpPr>
        <p:spPr>
          <a:xfrm rot="20321668">
            <a:off x="4502447" y="2304097"/>
            <a:ext cx="3932686" cy="1065415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22399 w 3821808"/>
              <a:gd name="connsiteY0" fmla="*/ 753719 h 1031409"/>
              <a:gd name="connsiteX1" fmla="*/ 17743 w 3821808"/>
              <a:gd name="connsiteY1" fmla="*/ 0 h 1031409"/>
              <a:gd name="connsiteX2" fmla="*/ 2215687 w 3821808"/>
              <a:gd name="connsiteY2" fmla="*/ 286331 h 1031409"/>
              <a:gd name="connsiteX3" fmla="*/ 3803897 w 3821808"/>
              <a:gd name="connsiteY3" fmla="*/ 1031409 h 1031409"/>
              <a:gd name="connsiteX4" fmla="*/ 1622399 w 3821808"/>
              <a:gd name="connsiteY4" fmla="*/ 753719 h 1031409"/>
              <a:gd name="connsiteX0" fmla="*/ 1622399 w 3822232"/>
              <a:gd name="connsiteY0" fmla="*/ 753719 h 1031409"/>
              <a:gd name="connsiteX1" fmla="*/ 17743 w 3822232"/>
              <a:gd name="connsiteY1" fmla="*/ 0 h 1031409"/>
              <a:gd name="connsiteX2" fmla="*/ 2255798 w 3822232"/>
              <a:gd name="connsiteY2" fmla="*/ 288219 h 1031409"/>
              <a:gd name="connsiteX3" fmla="*/ 3803897 w 3822232"/>
              <a:gd name="connsiteY3" fmla="*/ 1031409 h 1031409"/>
              <a:gd name="connsiteX4" fmla="*/ 1622399 w 3822232"/>
              <a:gd name="connsiteY4" fmla="*/ 753719 h 1031409"/>
              <a:gd name="connsiteX0" fmla="*/ 1622399 w 3804694"/>
              <a:gd name="connsiteY0" fmla="*/ 753719 h 1031409"/>
              <a:gd name="connsiteX1" fmla="*/ 17743 w 3804694"/>
              <a:gd name="connsiteY1" fmla="*/ 0 h 1031409"/>
              <a:gd name="connsiteX2" fmla="*/ 2255798 w 3804694"/>
              <a:gd name="connsiteY2" fmla="*/ 288219 h 1031409"/>
              <a:gd name="connsiteX3" fmla="*/ 3803897 w 3804694"/>
              <a:gd name="connsiteY3" fmla="*/ 1031409 h 1031409"/>
              <a:gd name="connsiteX4" fmla="*/ 1622399 w 3804694"/>
              <a:gd name="connsiteY4" fmla="*/ 753719 h 1031409"/>
              <a:gd name="connsiteX0" fmla="*/ 1622399 w 3846792"/>
              <a:gd name="connsiteY0" fmla="*/ 753719 h 995630"/>
              <a:gd name="connsiteX1" fmla="*/ 17743 w 3846792"/>
              <a:gd name="connsiteY1" fmla="*/ 0 h 995630"/>
              <a:gd name="connsiteX2" fmla="*/ 2255798 w 3846792"/>
              <a:gd name="connsiteY2" fmla="*/ 288219 h 995630"/>
              <a:gd name="connsiteX3" fmla="*/ 3846019 w 3846792"/>
              <a:gd name="connsiteY3" fmla="*/ 995630 h 995630"/>
              <a:gd name="connsiteX4" fmla="*/ 1622399 w 3846792"/>
              <a:gd name="connsiteY4" fmla="*/ 753719 h 995630"/>
              <a:gd name="connsiteX0" fmla="*/ 1622399 w 3846831"/>
              <a:gd name="connsiteY0" fmla="*/ 753719 h 995630"/>
              <a:gd name="connsiteX1" fmla="*/ 17743 w 3846831"/>
              <a:gd name="connsiteY1" fmla="*/ 0 h 995630"/>
              <a:gd name="connsiteX2" fmla="*/ 2324187 w 3846831"/>
              <a:gd name="connsiteY2" fmla="*/ 287664 h 995630"/>
              <a:gd name="connsiteX3" fmla="*/ 3846019 w 3846831"/>
              <a:gd name="connsiteY3" fmla="*/ 995630 h 995630"/>
              <a:gd name="connsiteX4" fmla="*/ 1622399 w 3846831"/>
              <a:gd name="connsiteY4" fmla="*/ 753719 h 995630"/>
              <a:gd name="connsiteX0" fmla="*/ 1992766 w 4217198"/>
              <a:gd name="connsiteY0" fmla="*/ 769047 h 1010958"/>
              <a:gd name="connsiteX1" fmla="*/ 388110 w 4217198"/>
              <a:gd name="connsiteY1" fmla="*/ 15328 h 1010958"/>
              <a:gd name="connsiteX2" fmla="*/ 2694554 w 4217198"/>
              <a:gd name="connsiteY2" fmla="*/ 302992 h 1010958"/>
              <a:gd name="connsiteX3" fmla="*/ 4216386 w 4217198"/>
              <a:gd name="connsiteY3" fmla="*/ 1010958 h 1010958"/>
              <a:gd name="connsiteX4" fmla="*/ 1992766 w 4217198"/>
              <a:gd name="connsiteY4" fmla="*/ 769047 h 1010958"/>
              <a:gd name="connsiteX0" fmla="*/ 1752886 w 3977318"/>
              <a:gd name="connsiteY0" fmla="*/ 756320 h 998231"/>
              <a:gd name="connsiteX1" fmla="*/ 148230 w 3977318"/>
              <a:gd name="connsiteY1" fmla="*/ 2601 h 998231"/>
              <a:gd name="connsiteX2" fmla="*/ 2454674 w 3977318"/>
              <a:gd name="connsiteY2" fmla="*/ 290265 h 998231"/>
              <a:gd name="connsiteX3" fmla="*/ 3976506 w 3977318"/>
              <a:gd name="connsiteY3" fmla="*/ 998231 h 998231"/>
              <a:gd name="connsiteX4" fmla="*/ 1752886 w 3977318"/>
              <a:gd name="connsiteY4" fmla="*/ 756320 h 998231"/>
              <a:gd name="connsiteX0" fmla="*/ 1723108 w 3947540"/>
              <a:gd name="connsiteY0" fmla="*/ 756628 h 998539"/>
              <a:gd name="connsiteX1" fmla="*/ 118452 w 3947540"/>
              <a:gd name="connsiteY1" fmla="*/ 2909 h 998539"/>
              <a:gd name="connsiteX2" fmla="*/ 2424896 w 3947540"/>
              <a:gd name="connsiteY2" fmla="*/ 290573 h 998539"/>
              <a:gd name="connsiteX3" fmla="*/ 3946728 w 3947540"/>
              <a:gd name="connsiteY3" fmla="*/ 998539 h 998539"/>
              <a:gd name="connsiteX4" fmla="*/ 1723108 w 3947540"/>
              <a:gd name="connsiteY4" fmla="*/ 756628 h 998539"/>
              <a:gd name="connsiteX0" fmla="*/ 1716856 w 3941288"/>
              <a:gd name="connsiteY0" fmla="*/ 758766 h 1000677"/>
              <a:gd name="connsiteX1" fmla="*/ 112200 w 3941288"/>
              <a:gd name="connsiteY1" fmla="*/ 5047 h 1000677"/>
              <a:gd name="connsiteX2" fmla="*/ 2418644 w 3941288"/>
              <a:gd name="connsiteY2" fmla="*/ 292711 h 1000677"/>
              <a:gd name="connsiteX3" fmla="*/ 3940476 w 3941288"/>
              <a:gd name="connsiteY3" fmla="*/ 1000677 h 1000677"/>
              <a:gd name="connsiteX4" fmla="*/ 1716856 w 3941288"/>
              <a:gd name="connsiteY4" fmla="*/ 758766 h 1000677"/>
              <a:gd name="connsiteX0" fmla="*/ 2015767 w 3928543"/>
              <a:gd name="connsiteY0" fmla="*/ 795852 h 1000430"/>
              <a:gd name="connsiteX1" fmla="*/ 99455 w 3928543"/>
              <a:gd name="connsiteY1" fmla="*/ 4800 h 1000430"/>
              <a:gd name="connsiteX2" fmla="*/ 2405899 w 3928543"/>
              <a:gd name="connsiteY2" fmla="*/ 292464 h 1000430"/>
              <a:gd name="connsiteX3" fmla="*/ 3927731 w 3928543"/>
              <a:gd name="connsiteY3" fmla="*/ 1000430 h 1000430"/>
              <a:gd name="connsiteX4" fmla="*/ 2015767 w 3928543"/>
              <a:gd name="connsiteY4" fmla="*/ 795852 h 1000430"/>
              <a:gd name="connsiteX0" fmla="*/ 2038580 w 3927692"/>
              <a:gd name="connsiteY0" fmla="*/ 804465 h 1000376"/>
              <a:gd name="connsiteX1" fmla="*/ 98604 w 3927692"/>
              <a:gd name="connsiteY1" fmla="*/ 4746 h 1000376"/>
              <a:gd name="connsiteX2" fmla="*/ 2405048 w 3927692"/>
              <a:gd name="connsiteY2" fmla="*/ 292410 h 1000376"/>
              <a:gd name="connsiteX3" fmla="*/ 3926880 w 3927692"/>
              <a:gd name="connsiteY3" fmla="*/ 1000376 h 1000376"/>
              <a:gd name="connsiteX4" fmla="*/ 2038580 w 3927692"/>
              <a:gd name="connsiteY4" fmla="*/ 804465 h 1000376"/>
              <a:gd name="connsiteX0" fmla="*/ 2043574 w 3932686"/>
              <a:gd name="connsiteY0" fmla="*/ 804624 h 1000535"/>
              <a:gd name="connsiteX1" fmla="*/ 103598 w 3932686"/>
              <a:gd name="connsiteY1" fmla="*/ 4905 h 1000535"/>
              <a:gd name="connsiteX2" fmla="*/ 2410042 w 3932686"/>
              <a:gd name="connsiteY2" fmla="*/ 292569 h 1000535"/>
              <a:gd name="connsiteX3" fmla="*/ 3931874 w 3932686"/>
              <a:gd name="connsiteY3" fmla="*/ 1000535 h 1000535"/>
              <a:gd name="connsiteX4" fmla="*/ 2043574 w 3932686"/>
              <a:gd name="connsiteY4" fmla="*/ 804624 h 100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686" h="1000535">
                <a:moveTo>
                  <a:pt x="2043574" y="804624"/>
                </a:moveTo>
                <a:cubicBezTo>
                  <a:pt x="1701013" y="626089"/>
                  <a:pt x="-497849" y="-64675"/>
                  <a:pt x="103598" y="4905"/>
                </a:cubicBezTo>
                <a:lnTo>
                  <a:pt x="2410042" y="292569"/>
                </a:lnTo>
                <a:cubicBezTo>
                  <a:pt x="2613222" y="445660"/>
                  <a:pt x="3970589" y="915225"/>
                  <a:pt x="3931874" y="1000535"/>
                </a:cubicBezTo>
                <a:lnTo>
                  <a:pt x="2043574" y="80462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0">
            <a:extLst>
              <a:ext uri="{FF2B5EF4-FFF2-40B4-BE49-F238E27FC236}">
                <a16:creationId xmlns:a16="http://schemas.microsoft.com/office/drawing/2014/main" id="{8FF8937A-FD40-4A98-A4B1-41E3C4A98278}"/>
              </a:ext>
            </a:extLst>
          </p:cNvPr>
          <p:cNvSpPr/>
          <p:nvPr/>
        </p:nvSpPr>
        <p:spPr>
          <a:xfrm rot="20321668">
            <a:off x="8536108" y="2070226"/>
            <a:ext cx="2793956" cy="1283320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04656 w 3113522"/>
              <a:gd name="connsiteY0" fmla="*/ 753719 h 786847"/>
              <a:gd name="connsiteX1" fmla="*/ 0 w 3113522"/>
              <a:gd name="connsiteY1" fmla="*/ 0 h 786847"/>
              <a:gd name="connsiteX2" fmla="*/ 2197944 w 3113522"/>
              <a:gd name="connsiteY2" fmla="*/ 286331 h 786847"/>
              <a:gd name="connsiteX3" fmla="*/ 3083450 w 3113522"/>
              <a:gd name="connsiteY3" fmla="*/ 786847 h 786847"/>
              <a:gd name="connsiteX4" fmla="*/ 1604656 w 3113522"/>
              <a:gd name="connsiteY4" fmla="*/ 753719 h 786847"/>
              <a:gd name="connsiteX0" fmla="*/ 1604656 w 3105133"/>
              <a:gd name="connsiteY0" fmla="*/ 753719 h 786847"/>
              <a:gd name="connsiteX1" fmla="*/ 0 w 3105133"/>
              <a:gd name="connsiteY1" fmla="*/ 0 h 786847"/>
              <a:gd name="connsiteX2" fmla="*/ 1797074 w 3105133"/>
              <a:gd name="connsiteY2" fmla="*/ 20941 h 786847"/>
              <a:gd name="connsiteX3" fmla="*/ 3083450 w 3105133"/>
              <a:gd name="connsiteY3" fmla="*/ 786847 h 786847"/>
              <a:gd name="connsiteX4" fmla="*/ 1604656 w 3105133"/>
              <a:gd name="connsiteY4" fmla="*/ 753719 h 786847"/>
              <a:gd name="connsiteX0" fmla="*/ 1604656 w 3085389"/>
              <a:gd name="connsiteY0" fmla="*/ 753719 h 786847"/>
              <a:gd name="connsiteX1" fmla="*/ 0 w 3085389"/>
              <a:gd name="connsiteY1" fmla="*/ 0 h 786847"/>
              <a:gd name="connsiteX2" fmla="*/ 1797074 w 3085389"/>
              <a:gd name="connsiteY2" fmla="*/ 20941 h 786847"/>
              <a:gd name="connsiteX3" fmla="*/ 3083450 w 3085389"/>
              <a:gd name="connsiteY3" fmla="*/ 786847 h 786847"/>
              <a:gd name="connsiteX4" fmla="*/ 1604656 w 3085389"/>
              <a:gd name="connsiteY4" fmla="*/ 753719 h 786847"/>
              <a:gd name="connsiteX0" fmla="*/ 1604656 w 3139258"/>
              <a:gd name="connsiteY0" fmla="*/ 753719 h 753719"/>
              <a:gd name="connsiteX1" fmla="*/ 0 w 3139258"/>
              <a:gd name="connsiteY1" fmla="*/ 0 h 753719"/>
              <a:gd name="connsiteX2" fmla="*/ 1797074 w 3139258"/>
              <a:gd name="connsiteY2" fmla="*/ 20941 h 753719"/>
              <a:gd name="connsiteX3" fmla="*/ 3137404 w 3139258"/>
              <a:gd name="connsiteY3" fmla="*/ 753362 h 753719"/>
              <a:gd name="connsiteX4" fmla="*/ 1604656 w 3139258"/>
              <a:gd name="connsiteY4" fmla="*/ 753719 h 753719"/>
              <a:gd name="connsiteX0" fmla="*/ 1604656 w 3139347"/>
              <a:gd name="connsiteY0" fmla="*/ 753719 h 753719"/>
              <a:gd name="connsiteX1" fmla="*/ 0 w 3139347"/>
              <a:gd name="connsiteY1" fmla="*/ 0 h 753719"/>
              <a:gd name="connsiteX2" fmla="*/ 1853631 w 3139347"/>
              <a:gd name="connsiteY2" fmla="*/ 15735 h 753719"/>
              <a:gd name="connsiteX3" fmla="*/ 3137404 w 3139347"/>
              <a:gd name="connsiteY3" fmla="*/ 753362 h 753719"/>
              <a:gd name="connsiteX4" fmla="*/ 1604656 w 3139347"/>
              <a:gd name="connsiteY4" fmla="*/ 753719 h 753719"/>
              <a:gd name="connsiteX0" fmla="*/ 1604656 w 3069426"/>
              <a:gd name="connsiteY0" fmla="*/ 753719 h 1107731"/>
              <a:gd name="connsiteX1" fmla="*/ 0 w 3069426"/>
              <a:gd name="connsiteY1" fmla="*/ 0 h 1107731"/>
              <a:gd name="connsiteX2" fmla="*/ 1853631 w 3069426"/>
              <a:gd name="connsiteY2" fmla="*/ 15735 h 1107731"/>
              <a:gd name="connsiteX3" fmla="*/ 3067360 w 3069426"/>
              <a:gd name="connsiteY3" fmla="*/ 1107731 h 1107731"/>
              <a:gd name="connsiteX4" fmla="*/ 1604656 w 3069426"/>
              <a:gd name="connsiteY4" fmla="*/ 753719 h 1107731"/>
              <a:gd name="connsiteX0" fmla="*/ 1604656 w 2982991"/>
              <a:gd name="connsiteY0" fmla="*/ 753719 h 910373"/>
              <a:gd name="connsiteX1" fmla="*/ 0 w 2982991"/>
              <a:gd name="connsiteY1" fmla="*/ 0 h 910373"/>
              <a:gd name="connsiteX2" fmla="*/ 1853631 w 2982991"/>
              <a:gd name="connsiteY2" fmla="*/ 15735 h 910373"/>
              <a:gd name="connsiteX3" fmla="*/ 2980749 w 2982991"/>
              <a:gd name="connsiteY3" fmla="*/ 910373 h 910373"/>
              <a:gd name="connsiteX4" fmla="*/ 1604656 w 2982991"/>
              <a:gd name="connsiteY4" fmla="*/ 753719 h 910373"/>
              <a:gd name="connsiteX0" fmla="*/ 1604656 w 3035771"/>
              <a:gd name="connsiteY0" fmla="*/ 753719 h 1299055"/>
              <a:gd name="connsiteX1" fmla="*/ 0 w 3035771"/>
              <a:gd name="connsiteY1" fmla="*/ 0 h 1299055"/>
              <a:gd name="connsiteX2" fmla="*/ 1853631 w 3035771"/>
              <a:gd name="connsiteY2" fmla="*/ 15735 h 1299055"/>
              <a:gd name="connsiteX3" fmla="*/ 3033640 w 3035771"/>
              <a:gd name="connsiteY3" fmla="*/ 1299055 h 1299055"/>
              <a:gd name="connsiteX4" fmla="*/ 1604656 w 3035771"/>
              <a:gd name="connsiteY4" fmla="*/ 753719 h 1299055"/>
              <a:gd name="connsiteX0" fmla="*/ 1604656 w 3053668"/>
              <a:gd name="connsiteY0" fmla="*/ 753719 h 1299055"/>
              <a:gd name="connsiteX1" fmla="*/ 0 w 3053668"/>
              <a:gd name="connsiteY1" fmla="*/ 0 h 1299055"/>
              <a:gd name="connsiteX2" fmla="*/ 1853631 w 3053668"/>
              <a:gd name="connsiteY2" fmla="*/ 15735 h 1299055"/>
              <a:gd name="connsiteX3" fmla="*/ 3033640 w 3053668"/>
              <a:gd name="connsiteY3" fmla="*/ 1299055 h 1299055"/>
              <a:gd name="connsiteX4" fmla="*/ 1604656 w 3053668"/>
              <a:gd name="connsiteY4" fmla="*/ 753719 h 1299055"/>
              <a:gd name="connsiteX0" fmla="*/ 1437117 w 3053668"/>
              <a:gd name="connsiteY0" fmla="*/ 1288171 h 1299055"/>
              <a:gd name="connsiteX1" fmla="*/ 0 w 3053668"/>
              <a:gd name="connsiteY1" fmla="*/ 0 h 1299055"/>
              <a:gd name="connsiteX2" fmla="*/ 1853631 w 3053668"/>
              <a:gd name="connsiteY2" fmla="*/ 15735 h 1299055"/>
              <a:gd name="connsiteX3" fmla="*/ 3033640 w 3053668"/>
              <a:gd name="connsiteY3" fmla="*/ 1299055 h 1299055"/>
              <a:gd name="connsiteX4" fmla="*/ 1437117 w 3053668"/>
              <a:gd name="connsiteY4" fmla="*/ 1288171 h 1299055"/>
              <a:gd name="connsiteX0" fmla="*/ 1177405 w 2793956"/>
              <a:gd name="connsiteY0" fmla="*/ 1272436 h 1283320"/>
              <a:gd name="connsiteX1" fmla="*/ 0 w 2793956"/>
              <a:gd name="connsiteY1" fmla="*/ 17393 h 1283320"/>
              <a:gd name="connsiteX2" fmla="*/ 1593919 w 2793956"/>
              <a:gd name="connsiteY2" fmla="*/ 0 h 1283320"/>
              <a:gd name="connsiteX3" fmla="*/ 2773928 w 2793956"/>
              <a:gd name="connsiteY3" fmla="*/ 1283320 h 1283320"/>
              <a:gd name="connsiteX4" fmla="*/ 1177405 w 2793956"/>
              <a:gd name="connsiteY4" fmla="*/ 1272436 h 128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3956" h="1283320">
                <a:moveTo>
                  <a:pt x="1177405" y="1272436"/>
                </a:moveTo>
                <a:cubicBezTo>
                  <a:pt x="974225" y="1119345"/>
                  <a:pt x="228215" y="147883"/>
                  <a:pt x="0" y="17393"/>
                </a:cubicBezTo>
                <a:lnTo>
                  <a:pt x="1593919" y="0"/>
                </a:lnTo>
                <a:cubicBezTo>
                  <a:pt x="1797099" y="153091"/>
                  <a:pt x="2959713" y="755391"/>
                  <a:pt x="2773928" y="1283320"/>
                </a:cubicBezTo>
                <a:lnTo>
                  <a:pt x="1177405" y="12724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0">
            <a:extLst>
              <a:ext uri="{FF2B5EF4-FFF2-40B4-BE49-F238E27FC236}">
                <a16:creationId xmlns:a16="http://schemas.microsoft.com/office/drawing/2014/main" id="{CD58A792-96DB-4565-8137-AE04B457F32C}"/>
              </a:ext>
            </a:extLst>
          </p:cNvPr>
          <p:cNvSpPr/>
          <p:nvPr/>
        </p:nvSpPr>
        <p:spPr>
          <a:xfrm rot="20321668">
            <a:off x="6843028" y="2505043"/>
            <a:ext cx="2926301" cy="1497269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22399 w 3821808"/>
              <a:gd name="connsiteY0" fmla="*/ 753719 h 1031409"/>
              <a:gd name="connsiteX1" fmla="*/ 17743 w 3821808"/>
              <a:gd name="connsiteY1" fmla="*/ 0 h 1031409"/>
              <a:gd name="connsiteX2" fmla="*/ 2215687 w 3821808"/>
              <a:gd name="connsiteY2" fmla="*/ 286331 h 1031409"/>
              <a:gd name="connsiteX3" fmla="*/ 3803897 w 3821808"/>
              <a:gd name="connsiteY3" fmla="*/ 1031409 h 1031409"/>
              <a:gd name="connsiteX4" fmla="*/ 1622399 w 3821808"/>
              <a:gd name="connsiteY4" fmla="*/ 753719 h 1031409"/>
              <a:gd name="connsiteX0" fmla="*/ 1622399 w 3822232"/>
              <a:gd name="connsiteY0" fmla="*/ 753719 h 1031409"/>
              <a:gd name="connsiteX1" fmla="*/ 17743 w 3822232"/>
              <a:gd name="connsiteY1" fmla="*/ 0 h 1031409"/>
              <a:gd name="connsiteX2" fmla="*/ 2255798 w 3822232"/>
              <a:gd name="connsiteY2" fmla="*/ 288219 h 1031409"/>
              <a:gd name="connsiteX3" fmla="*/ 3803897 w 3822232"/>
              <a:gd name="connsiteY3" fmla="*/ 1031409 h 1031409"/>
              <a:gd name="connsiteX4" fmla="*/ 1622399 w 3822232"/>
              <a:gd name="connsiteY4" fmla="*/ 753719 h 1031409"/>
              <a:gd name="connsiteX0" fmla="*/ 1622399 w 3804694"/>
              <a:gd name="connsiteY0" fmla="*/ 753719 h 1031409"/>
              <a:gd name="connsiteX1" fmla="*/ 17743 w 3804694"/>
              <a:gd name="connsiteY1" fmla="*/ 0 h 1031409"/>
              <a:gd name="connsiteX2" fmla="*/ 2255798 w 3804694"/>
              <a:gd name="connsiteY2" fmla="*/ 288219 h 1031409"/>
              <a:gd name="connsiteX3" fmla="*/ 3803897 w 3804694"/>
              <a:gd name="connsiteY3" fmla="*/ 1031409 h 1031409"/>
              <a:gd name="connsiteX4" fmla="*/ 1622399 w 3804694"/>
              <a:gd name="connsiteY4" fmla="*/ 753719 h 1031409"/>
              <a:gd name="connsiteX0" fmla="*/ 1622399 w 3846792"/>
              <a:gd name="connsiteY0" fmla="*/ 753719 h 995630"/>
              <a:gd name="connsiteX1" fmla="*/ 17743 w 3846792"/>
              <a:gd name="connsiteY1" fmla="*/ 0 h 995630"/>
              <a:gd name="connsiteX2" fmla="*/ 2255798 w 3846792"/>
              <a:gd name="connsiteY2" fmla="*/ 288219 h 995630"/>
              <a:gd name="connsiteX3" fmla="*/ 3846019 w 3846792"/>
              <a:gd name="connsiteY3" fmla="*/ 995630 h 995630"/>
              <a:gd name="connsiteX4" fmla="*/ 1622399 w 3846792"/>
              <a:gd name="connsiteY4" fmla="*/ 753719 h 995630"/>
              <a:gd name="connsiteX0" fmla="*/ 1622399 w 3846831"/>
              <a:gd name="connsiteY0" fmla="*/ 753719 h 995630"/>
              <a:gd name="connsiteX1" fmla="*/ 17743 w 3846831"/>
              <a:gd name="connsiteY1" fmla="*/ 0 h 995630"/>
              <a:gd name="connsiteX2" fmla="*/ 2324187 w 3846831"/>
              <a:gd name="connsiteY2" fmla="*/ 287664 h 995630"/>
              <a:gd name="connsiteX3" fmla="*/ 3846019 w 3846831"/>
              <a:gd name="connsiteY3" fmla="*/ 995630 h 995630"/>
              <a:gd name="connsiteX4" fmla="*/ 1622399 w 3846831"/>
              <a:gd name="connsiteY4" fmla="*/ 753719 h 995630"/>
              <a:gd name="connsiteX0" fmla="*/ 1992766 w 4217198"/>
              <a:gd name="connsiteY0" fmla="*/ 769047 h 1010958"/>
              <a:gd name="connsiteX1" fmla="*/ 388110 w 4217198"/>
              <a:gd name="connsiteY1" fmla="*/ 15328 h 1010958"/>
              <a:gd name="connsiteX2" fmla="*/ 2694554 w 4217198"/>
              <a:gd name="connsiteY2" fmla="*/ 302992 h 1010958"/>
              <a:gd name="connsiteX3" fmla="*/ 4216386 w 4217198"/>
              <a:gd name="connsiteY3" fmla="*/ 1010958 h 1010958"/>
              <a:gd name="connsiteX4" fmla="*/ 1992766 w 4217198"/>
              <a:gd name="connsiteY4" fmla="*/ 769047 h 1010958"/>
              <a:gd name="connsiteX0" fmla="*/ 1752886 w 3977318"/>
              <a:gd name="connsiteY0" fmla="*/ 756320 h 998231"/>
              <a:gd name="connsiteX1" fmla="*/ 148230 w 3977318"/>
              <a:gd name="connsiteY1" fmla="*/ 2601 h 998231"/>
              <a:gd name="connsiteX2" fmla="*/ 2454674 w 3977318"/>
              <a:gd name="connsiteY2" fmla="*/ 290265 h 998231"/>
              <a:gd name="connsiteX3" fmla="*/ 3976506 w 3977318"/>
              <a:gd name="connsiteY3" fmla="*/ 998231 h 998231"/>
              <a:gd name="connsiteX4" fmla="*/ 1752886 w 3977318"/>
              <a:gd name="connsiteY4" fmla="*/ 756320 h 998231"/>
              <a:gd name="connsiteX0" fmla="*/ 1723108 w 3947540"/>
              <a:gd name="connsiteY0" fmla="*/ 756628 h 998539"/>
              <a:gd name="connsiteX1" fmla="*/ 118452 w 3947540"/>
              <a:gd name="connsiteY1" fmla="*/ 2909 h 998539"/>
              <a:gd name="connsiteX2" fmla="*/ 2424896 w 3947540"/>
              <a:gd name="connsiteY2" fmla="*/ 290573 h 998539"/>
              <a:gd name="connsiteX3" fmla="*/ 3946728 w 3947540"/>
              <a:gd name="connsiteY3" fmla="*/ 998539 h 998539"/>
              <a:gd name="connsiteX4" fmla="*/ 1723108 w 3947540"/>
              <a:gd name="connsiteY4" fmla="*/ 756628 h 998539"/>
              <a:gd name="connsiteX0" fmla="*/ 1716856 w 3941288"/>
              <a:gd name="connsiteY0" fmla="*/ 758766 h 1000677"/>
              <a:gd name="connsiteX1" fmla="*/ 112200 w 3941288"/>
              <a:gd name="connsiteY1" fmla="*/ 5047 h 1000677"/>
              <a:gd name="connsiteX2" fmla="*/ 2418644 w 3941288"/>
              <a:gd name="connsiteY2" fmla="*/ 292711 h 1000677"/>
              <a:gd name="connsiteX3" fmla="*/ 3940476 w 3941288"/>
              <a:gd name="connsiteY3" fmla="*/ 1000677 h 1000677"/>
              <a:gd name="connsiteX4" fmla="*/ 1716856 w 3941288"/>
              <a:gd name="connsiteY4" fmla="*/ 758766 h 1000677"/>
              <a:gd name="connsiteX0" fmla="*/ 2015767 w 3928543"/>
              <a:gd name="connsiteY0" fmla="*/ 795852 h 1000430"/>
              <a:gd name="connsiteX1" fmla="*/ 99455 w 3928543"/>
              <a:gd name="connsiteY1" fmla="*/ 4800 h 1000430"/>
              <a:gd name="connsiteX2" fmla="*/ 2405899 w 3928543"/>
              <a:gd name="connsiteY2" fmla="*/ 292464 h 1000430"/>
              <a:gd name="connsiteX3" fmla="*/ 3927731 w 3928543"/>
              <a:gd name="connsiteY3" fmla="*/ 1000430 h 1000430"/>
              <a:gd name="connsiteX4" fmla="*/ 2015767 w 3928543"/>
              <a:gd name="connsiteY4" fmla="*/ 795852 h 1000430"/>
              <a:gd name="connsiteX0" fmla="*/ 2038580 w 3927692"/>
              <a:gd name="connsiteY0" fmla="*/ 804465 h 1000376"/>
              <a:gd name="connsiteX1" fmla="*/ 98604 w 3927692"/>
              <a:gd name="connsiteY1" fmla="*/ 4746 h 1000376"/>
              <a:gd name="connsiteX2" fmla="*/ 2405048 w 3927692"/>
              <a:gd name="connsiteY2" fmla="*/ 292410 h 1000376"/>
              <a:gd name="connsiteX3" fmla="*/ 3926880 w 3927692"/>
              <a:gd name="connsiteY3" fmla="*/ 1000376 h 1000376"/>
              <a:gd name="connsiteX4" fmla="*/ 2038580 w 3927692"/>
              <a:gd name="connsiteY4" fmla="*/ 804465 h 1000376"/>
              <a:gd name="connsiteX0" fmla="*/ 2043574 w 3932686"/>
              <a:gd name="connsiteY0" fmla="*/ 804624 h 1000535"/>
              <a:gd name="connsiteX1" fmla="*/ 103598 w 3932686"/>
              <a:gd name="connsiteY1" fmla="*/ 4905 h 1000535"/>
              <a:gd name="connsiteX2" fmla="*/ 2410042 w 3932686"/>
              <a:gd name="connsiteY2" fmla="*/ 292569 h 1000535"/>
              <a:gd name="connsiteX3" fmla="*/ 3931874 w 3932686"/>
              <a:gd name="connsiteY3" fmla="*/ 1000535 h 1000535"/>
              <a:gd name="connsiteX4" fmla="*/ 2043574 w 3932686"/>
              <a:gd name="connsiteY4" fmla="*/ 804624 h 1000535"/>
              <a:gd name="connsiteX0" fmla="*/ 2043574 w 3510995"/>
              <a:gd name="connsiteY0" fmla="*/ 804624 h 1524443"/>
              <a:gd name="connsiteX1" fmla="*/ 103598 w 3510995"/>
              <a:gd name="connsiteY1" fmla="*/ 4905 h 1524443"/>
              <a:gd name="connsiteX2" fmla="*/ 2410042 w 3510995"/>
              <a:gd name="connsiteY2" fmla="*/ 292569 h 1524443"/>
              <a:gd name="connsiteX3" fmla="*/ 3509828 w 3510995"/>
              <a:gd name="connsiteY3" fmla="*/ 1524443 h 1524443"/>
              <a:gd name="connsiteX4" fmla="*/ 2043574 w 3510995"/>
              <a:gd name="connsiteY4" fmla="*/ 804624 h 1524443"/>
              <a:gd name="connsiteX0" fmla="*/ 2043574 w 3510995"/>
              <a:gd name="connsiteY0" fmla="*/ 804624 h 1524443"/>
              <a:gd name="connsiteX1" fmla="*/ 103598 w 3510995"/>
              <a:gd name="connsiteY1" fmla="*/ 4905 h 1524443"/>
              <a:gd name="connsiteX2" fmla="*/ 2410042 w 3510995"/>
              <a:gd name="connsiteY2" fmla="*/ 292569 h 1524443"/>
              <a:gd name="connsiteX3" fmla="*/ 3509828 w 3510995"/>
              <a:gd name="connsiteY3" fmla="*/ 1524443 h 1524443"/>
              <a:gd name="connsiteX4" fmla="*/ 2043574 w 3510995"/>
              <a:gd name="connsiteY4" fmla="*/ 804624 h 1524443"/>
              <a:gd name="connsiteX0" fmla="*/ 1644887 w 3112308"/>
              <a:gd name="connsiteY0" fmla="*/ 728851 h 1448670"/>
              <a:gd name="connsiteX1" fmla="*/ 123055 w 3112308"/>
              <a:gd name="connsiteY1" fmla="*/ 5466 h 1448670"/>
              <a:gd name="connsiteX2" fmla="*/ 2011355 w 3112308"/>
              <a:gd name="connsiteY2" fmla="*/ 216796 h 1448670"/>
              <a:gd name="connsiteX3" fmla="*/ 3111141 w 3112308"/>
              <a:gd name="connsiteY3" fmla="*/ 1448670 h 1448670"/>
              <a:gd name="connsiteX4" fmla="*/ 1644887 w 3112308"/>
              <a:gd name="connsiteY4" fmla="*/ 728851 h 1448670"/>
              <a:gd name="connsiteX0" fmla="*/ 1569253 w 3036674"/>
              <a:gd name="connsiteY0" fmla="*/ 725104 h 1444923"/>
              <a:gd name="connsiteX1" fmla="*/ 127642 w 3036674"/>
              <a:gd name="connsiteY1" fmla="*/ 5497 h 1444923"/>
              <a:gd name="connsiteX2" fmla="*/ 1935721 w 3036674"/>
              <a:gd name="connsiteY2" fmla="*/ 213049 h 1444923"/>
              <a:gd name="connsiteX3" fmla="*/ 3035507 w 3036674"/>
              <a:gd name="connsiteY3" fmla="*/ 1444923 h 1444923"/>
              <a:gd name="connsiteX4" fmla="*/ 1569253 w 3036674"/>
              <a:gd name="connsiteY4" fmla="*/ 725104 h 1444923"/>
              <a:gd name="connsiteX0" fmla="*/ 1523733 w 2991154"/>
              <a:gd name="connsiteY0" fmla="*/ 724649 h 1444468"/>
              <a:gd name="connsiteX1" fmla="*/ 82122 w 2991154"/>
              <a:gd name="connsiteY1" fmla="*/ 5042 h 1444468"/>
              <a:gd name="connsiteX2" fmla="*/ 1890201 w 2991154"/>
              <a:gd name="connsiteY2" fmla="*/ 212594 h 1444468"/>
              <a:gd name="connsiteX3" fmla="*/ 2989987 w 2991154"/>
              <a:gd name="connsiteY3" fmla="*/ 1444468 h 1444468"/>
              <a:gd name="connsiteX4" fmla="*/ 1523733 w 2991154"/>
              <a:gd name="connsiteY4" fmla="*/ 724649 h 1444468"/>
              <a:gd name="connsiteX0" fmla="*/ 1505422 w 2972843"/>
              <a:gd name="connsiteY0" fmla="*/ 728948 h 1448767"/>
              <a:gd name="connsiteX1" fmla="*/ 63811 w 2972843"/>
              <a:gd name="connsiteY1" fmla="*/ 9341 h 1448767"/>
              <a:gd name="connsiteX2" fmla="*/ 1871890 w 2972843"/>
              <a:gd name="connsiteY2" fmla="*/ 216893 h 1448767"/>
              <a:gd name="connsiteX3" fmla="*/ 2971676 w 2972843"/>
              <a:gd name="connsiteY3" fmla="*/ 1448767 h 1448767"/>
              <a:gd name="connsiteX4" fmla="*/ 1505422 w 2972843"/>
              <a:gd name="connsiteY4" fmla="*/ 728948 h 1448767"/>
              <a:gd name="connsiteX0" fmla="*/ 1606475 w 2969298"/>
              <a:gd name="connsiteY0" fmla="*/ 1326221 h 1444464"/>
              <a:gd name="connsiteX1" fmla="*/ 60266 w 2969298"/>
              <a:gd name="connsiteY1" fmla="*/ 5038 h 1444464"/>
              <a:gd name="connsiteX2" fmla="*/ 1868345 w 2969298"/>
              <a:gd name="connsiteY2" fmla="*/ 212590 h 1444464"/>
              <a:gd name="connsiteX3" fmla="*/ 2968131 w 2969298"/>
              <a:gd name="connsiteY3" fmla="*/ 1444464 h 1444464"/>
              <a:gd name="connsiteX4" fmla="*/ 1606475 w 2969298"/>
              <a:gd name="connsiteY4" fmla="*/ 1326221 h 1444464"/>
              <a:gd name="connsiteX0" fmla="*/ 1548806 w 2911629"/>
              <a:gd name="connsiteY0" fmla="*/ 1321183 h 1439426"/>
              <a:gd name="connsiteX1" fmla="*/ 2597 w 2911629"/>
              <a:gd name="connsiteY1" fmla="*/ 0 h 1439426"/>
              <a:gd name="connsiteX2" fmla="*/ 1810676 w 2911629"/>
              <a:gd name="connsiteY2" fmla="*/ 207552 h 1439426"/>
              <a:gd name="connsiteX3" fmla="*/ 2910462 w 2911629"/>
              <a:gd name="connsiteY3" fmla="*/ 1439426 h 1439426"/>
              <a:gd name="connsiteX4" fmla="*/ 1548806 w 2911629"/>
              <a:gd name="connsiteY4" fmla="*/ 1321183 h 1439426"/>
              <a:gd name="connsiteX0" fmla="*/ 1548786 w 2911609"/>
              <a:gd name="connsiteY0" fmla="*/ 1321183 h 1439426"/>
              <a:gd name="connsiteX1" fmla="*/ 2577 w 2911609"/>
              <a:gd name="connsiteY1" fmla="*/ 0 h 1439426"/>
              <a:gd name="connsiteX2" fmla="*/ 1810656 w 2911609"/>
              <a:gd name="connsiteY2" fmla="*/ 207552 h 1439426"/>
              <a:gd name="connsiteX3" fmla="*/ 2910442 w 2911609"/>
              <a:gd name="connsiteY3" fmla="*/ 1439426 h 1439426"/>
              <a:gd name="connsiteX4" fmla="*/ 1548786 w 2911609"/>
              <a:gd name="connsiteY4" fmla="*/ 1321183 h 1439426"/>
              <a:gd name="connsiteX0" fmla="*/ 1548907 w 2911730"/>
              <a:gd name="connsiteY0" fmla="*/ 1321183 h 1439426"/>
              <a:gd name="connsiteX1" fmla="*/ 2698 w 2911730"/>
              <a:gd name="connsiteY1" fmla="*/ 0 h 1439426"/>
              <a:gd name="connsiteX2" fmla="*/ 1810777 w 2911730"/>
              <a:gd name="connsiteY2" fmla="*/ 207552 h 1439426"/>
              <a:gd name="connsiteX3" fmla="*/ 2910563 w 2911730"/>
              <a:gd name="connsiteY3" fmla="*/ 1439426 h 1439426"/>
              <a:gd name="connsiteX4" fmla="*/ 1548907 w 2911730"/>
              <a:gd name="connsiteY4" fmla="*/ 1321183 h 1439426"/>
              <a:gd name="connsiteX0" fmla="*/ 1549019 w 2911842"/>
              <a:gd name="connsiteY0" fmla="*/ 1321183 h 1439426"/>
              <a:gd name="connsiteX1" fmla="*/ 2810 w 2911842"/>
              <a:gd name="connsiteY1" fmla="*/ 0 h 1439426"/>
              <a:gd name="connsiteX2" fmla="*/ 1810889 w 2911842"/>
              <a:gd name="connsiteY2" fmla="*/ 207552 h 1439426"/>
              <a:gd name="connsiteX3" fmla="*/ 2910675 w 2911842"/>
              <a:gd name="connsiteY3" fmla="*/ 1439426 h 1439426"/>
              <a:gd name="connsiteX4" fmla="*/ 1549019 w 2911842"/>
              <a:gd name="connsiteY4" fmla="*/ 1321183 h 1439426"/>
              <a:gd name="connsiteX0" fmla="*/ 1324842 w 2912474"/>
              <a:gd name="connsiteY0" fmla="*/ 1238848 h 1439426"/>
              <a:gd name="connsiteX1" fmla="*/ 3442 w 2912474"/>
              <a:gd name="connsiteY1" fmla="*/ 0 h 1439426"/>
              <a:gd name="connsiteX2" fmla="*/ 1811521 w 2912474"/>
              <a:gd name="connsiteY2" fmla="*/ 207552 h 1439426"/>
              <a:gd name="connsiteX3" fmla="*/ 2911307 w 2912474"/>
              <a:gd name="connsiteY3" fmla="*/ 1439426 h 1439426"/>
              <a:gd name="connsiteX4" fmla="*/ 1324842 w 2912474"/>
              <a:gd name="connsiteY4" fmla="*/ 1238848 h 1439426"/>
              <a:gd name="connsiteX0" fmla="*/ 1324842 w 2926301"/>
              <a:gd name="connsiteY0" fmla="*/ 1238848 h 1406092"/>
              <a:gd name="connsiteX1" fmla="*/ 3442 w 2926301"/>
              <a:gd name="connsiteY1" fmla="*/ 0 h 1406092"/>
              <a:gd name="connsiteX2" fmla="*/ 1811521 w 2926301"/>
              <a:gd name="connsiteY2" fmla="*/ 207552 h 1406092"/>
              <a:gd name="connsiteX3" fmla="*/ 2925150 w 2926301"/>
              <a:gd name="connsiteY3" fmla="*/ 1406092 h 1406092"/>
              <a:gd name="connsiteX4" fmla="*/ 1324842 w 2926301"/>
              <a:gd name="connsiteY4" fmla="*/ 1238848 h 140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301" h="1406092">
                <a:moveTo>
                  <a:pt x="1324842" y="1238848"/>
                </a:moveTo>
                <a:cubicBezTo>
                  <a:pt x="880524" y="254951"/>
                  <a:pt x="-64143" y="23534"/>
                  <a:pt x="3442" y="0"/>
                </a:cubicBezTo>
                <a:lnTo>
                  <a:pt x="1811521" y="207552"/>
                </a:lnTo>
                <a:cubicBezTo>
                  <a:pt x="2014701" y="360643"/>
                  <a:pt x="2963865" y="1320782"/>
                  <a:pt x="2925150" y="1406092"/>
                </a:cubicBezTo>
                <a:lnTo>
                  <a:pt x="1324842" y="123884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0">
            <a:extLst>
              <a:ext uri="{FF2B5EF4-FFF2-40B4-BE49-F238E27FC236}">
                <a16:creationId xmlns:a16="http://schemas.microsoft.com/office/drawing/2014/main" id="{29340831-9B37-42F7-B13B-8D2778639A34}"/>
              </a:ext>
            </a:extLst>
          </p:cNvPr>
          <p:cNvSpPr/>
          <p:nvPr/>
        </p:nvSpPr>
        <p:spPr>
          <a:xfrm rot="20321668">
            <a:off x="9920492" y="3021832"/>
            <a:ext cx="1929681" cy="1878521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04656 w 3113522"/>
              <a:gd name="connsiteY0" fmla="*/ 753719 h 786847"/>
              <a:gd name="connsiteX1" fmla="*/ 0 w 3113522"/>
              <a:gd name="connsiteY1" fmla="*/ 0 h 786847"/>
              <a:gd name="connsiteX2" fmla="*/ 2197944 w 3113522"/>
              <a:gd name="connsiteY2" fmla="*/ 286331 h 786847"/>
              <a:gd name="connsiteX3" fmla="*/ 3083450 w 3113522"/>
              <a:gd name="connsiteY3" fmla="*/ 786847 h 786847"/>
              <a:gd name="connsiteX4" fmla="*/ 1604656 w 3113522"/>
              <a:gd name="connsiteY4" fmla="*/ 753719 h 786847"/>
              <a:gd name="connsiteX0" fmla="*/ 1604656 w 3105133"/>
              <a:gd name="connsiteY0" fmla="*/ 753719 h 786847"/>
              <a:gd name="connsiteX1" fmla="*/ 0 w 3105133"/>
              <a:gd name="connsiteY1" fmla="*/ 0 h 786847"/>
              <a:gd name="connsiteX2" fmla="*/ 1797074 w 3105133"/>
              <a:gd name="connsiteY2" fmla="*/ 20941 h 786847"/>
              <a:gd name="connsiteX3" fmla="*/ 3083450 w 3105133"/>
              <a:gd name="connsiteY3" fmla="*/ 786847 h 786847"/>
              <a:gd name="connsiteX4" fmla="*/ 1604656 w 3105133"/>
              <a:gd name="connsiteY4" fmla="*/ 753719 h 786847"/>
              <a:gd name="connsiteX0" fmla="*/ 1604656 w 3085389"/>
              <a:gd name="connsiteY0" fmla="*/ 753719 h 786847"/>
              <a:gd name="connsiteX1" fmla="*/ 0 w 3085389"/>
              <a:gd name="connsiteY1" fmla="*/ 0 h 786847"/>
              <a:gd name="connsiteX2" fmla="*/ 1797074 w 3085389"/>
              <a:gd name="connsiteY2" fmla="*/ 20941 h 786847"/>
              <a:gd name="connsiteX3" fmla="*/ 3083450 w 3085389"/>
              <a:gd name="connsiteY3" fmla="*/ 786847 h 786847"/>
              <a:gd name="connsiteX4" fmla="*/ 1604656 w 3085389"/>
              <a:gd name="connsiteY4" fmla="*/ 753719 h 786847"/>
              <a:gd name="connsiteX0" fmla="*/ 1604656 w 3139258"/>
              <a:gd name="connsiteY0" fmla="*/ 753719 h 753719"/>
              <a:gd name="connsiteX1" fmla="*/ 0 w 3139258"/>
              <a:gd name="connsiteY1" fmla="*/ 0 h 753719"/>
              <a:gd name="connsiteX2" fmla="*/ 1797074 w 3139258"/>
              <a:gd name="connsiteY2" fmla="*/ 20941 h 753719"/>
              <a:gd name="connsiteX3" fmla="*/ 3137404 w 3139258"/>
              <a:gd name="connsiteY3" fmla="*/ 753362 h 753719"/>
              <a:gd name="connsiteX4" fmla="*/ 1604656 w 3139258"/>
              <a:gd name="connsiteY4" fmla="*/ 753719 h 753719"/>
              <a:gd name="connsiteX0" fmla="*/ 1604656 w 3139347"/>
              <a:gd name="connsiteY0" fmla="*/ 753719 h 753719"/>
              <a:gd name="connsiteX1" fmla="*/ 0 w 3139347"/>
              <a:gd name="connsiteY1" fmla="*/ 0 h 753719"/>
              <a:gd name="connsiteX2" fmla="*/ 1853631 w 3139347"/>
              <a:gd name="connsiteY2" fmla="*/ 15735 h 753719"/>
              <a:gd name="connsiteX3" fmla="*/ 3137404 w 3139347"/>
              <a:gd name="connsiteY3" fmla="*/ 753362 h 753719"/>
              <a:gd name="connsiteX4" fmla="*/ 1604656 w 3139347"/>
              <a:gd name="connsiteY4" fmla="*/ 753719 h 753719"/>
              <a:gd name="connsiteX0" fmla="*/ 1604656 w 1888356"/>
              <a:gd name="connsiteY0" fmla="*/ 753719 h 1680053"/>
              <a:gd name="connsiteX1" fmla="*/ 0 w 1888356"/>
              <a:gd name="connsiteY1" fmla="*/ 0 h 1680053"/>
              <a:gd name="connsiteX2" fmla="*/ 1853631 w 1888356"/>
              <a:gd name="connsiteY2" fmla="*/ 15735 h 1680053"/>
              <a:gd name="connsiteX3" fmla="*/ 1249255 w 1888356"/>
              <a:gd name="connsiteY3" fmla="*/ 1680053 h 1680053"/>
              <a:gd name="connsiteX4" fmla="*/ 1604656 w 1888356"/>
              <a:gd name="connsiteY4" fmla="*/ 753719 h 1680053"/>
              <a:gd name="connsiteX0" fmla="*/ 252971 w 1888356"/>
              <a:gd name="connsiteY0" fmla="*/ 1807839 h 1807839"/>
              <a:gd name="connsiteX1" fmla="*/ 0 w 1888356"/>
              <a:gd name="connsiteY1" fmla="*/ 0 h 1807839"/>
              <a:gd name="connsiteX2" fmla="*/ 1853631 w 1888356"/>
              <a:gd name="connsiteY2" fmla="*/ 15735 h 1807839"/>
              <a:gd name="connsiteX3" fmla="*/ 1249255 w 1888356"/>
              <a:gd name="connsiteY3" fmla="*/ 1680053 h 1807839"/>
              <a:gd name="connsiteX4" fmla="*/ 252971 w 1888356"/>
              <a:gd name="connsiteY4" fmla="*/ 1807839 h 1807839"/>
              <a:gd name="connsiteX0" fmla="*/ 59330 w 1694715"/>
              <a:gd name="connsiteY0" fmla="*/ 1792104 h 1792104"/>
              <a:gd name="connsiteX1" fmla="*/ 30576 w 1694715"/>
              <a:gd name="connsiteY1" fmla="*/ 3550 h 1792104"/>
              <a:gd name="connsiteX2" fmla="*/ 1659990 w 1694715"/>
              <a:gd name="connsiteY2" fmla="*/ 0 h 1792104"/>
              <a:gd name="connsiteX3" fmla="*/ 1055614 w 1694715"/>
              <a:gd name="connsiteY3" fmla="*/ 1664318 h 1792104"/>
              <a:gd name="connsiteX4" fmla="*/ 59330 w 1694715"/>
              <a:gd name="connsiteY4" fmla="*/ 1792104 h 1792104"/>
              <a:gd name="connsiteX0" fmla="*/ 62627 w 1698012"/>
              <a:gd name="connsiteY0" fmla="*/ 1826061 h 1826061"/>
              <a:gd name="connsiteX1" fmla="*/ 7606 w 1698012"/>
              <a:gd name="connsiteY1" fmla="*/ 0 h 1826061"/>
              <a:gd name="connsiteX2" fmla="*/ 1663287 w 1698012"/>
              <a:gd name="connsiteY2" fmla="*/ 33957 h 1826061"/>
              <a:gd name="connsiteX3" fmla="*/ 1058911 w 1698012"/>
              <a:gd name="connsiteY3" fmla="*/ 1698275 h 1826061"/>
              <a:gd name="connsiteX4" fmla="*/ 62627 w 1698012"/>
              <a:gd name="connsiteY4" fmla="*/ 1826061 h 1826061"/>
              <a:gd name="connsiteX0" fmla="*/ 53583 w 1769189"/>
              <a:gd name="connsiteY0" fmla="*/ 1822039 h 1822039"/>
              <a:gd name="connsiteX1" fmla="*/ 78783 w 1769189"/>
              <a:gd name="connsiteY1" fmla="*/ 0 h 1822039"/>
              <a:gd name="connsiteX2" fmla="*/ 1734464 w 1769189"/>
              <a:gd name="connsiteY2" fmla="*/ 33957 h 1822039"/>
              <a:gd name="connsiteX3" fmla="*/ 1130088 w 1769189"/>
              <a:gd name="connsiteY3" fmla="*/ 1698275 h 1822039"/>
              <a:gd name="connsiteX4" fmla="*/ 53583 w 1769189"/>
              <a:gd name="connsiteY4" fmla="*/ 1822039 h 1822039"/>
              <a:gd name="connsiteX0" fmla="*/ 21276 w 1736882"/>
              <a:gd name="connsiteY0" fmla="*/ 1822039 h 1822039"/>
              <a:gd name="connsiteX1" fmla="*/ 46476 w 1736882"/>
              <a:gd name="connsiteY1" fmla="*/ 0 h 1822039"/>
              <a:gd name="connsiteX2" fmla="*/ 1702157 w 1736882"/>
              <a:gd name="connsiteY2" fmla="*/ 33957 h 1822039"/>
              <a:gd name="connsiteX3" fmla="*/ 1097781 w 1736882"/>
              <a:gd name="connsiteY3" fmla="*/ 1698275 h 1822039"/>
              <a:gd name="connsiteX4" fmla="*/ 21276 w 1736882"/>
              <a:gd name="connsiteY4" fmla="*/ 1822039 h 1822039"/>
              <a:gd name="connsiteX0" fmla="*/ 14706 w 1917022"/>
              <a:gd name="connsiteY0" fmla="*/ 1776487 h 1776487"/>
              <a:gd name="connsiteX1" fmla="*/ 226616 w 1917022"/>
              <a:gd name="connsiteY1" fmla="*/ 0 h 1776487"/>
              <a:gd name="connsiteX2" fmla="*/ 1882297 w 1917022"/>
              <a:gd name="connsiteY2" fmla="*/ 33957 h 1776487"/>
              <a:gd name="connsiteX3" fmla="*/ 1277921 w 1917022"/>
              <a:gd name="connsiteY3" fmla="*/ 1698275 h 1776487"/>
              <a:gd name="connsiteX4" fmla="*/ 14706 w 1917022"/>
              <a:gd name="connsiteY4" fmla="*/ 1776487 h 1776487"/>
              <a:gd name="connsiteX0" fmla="*/ 14706 w 1920102"/>
              <a:gd name="connsiteY0" fmla="*/ 1776487 h 1776487"/>
              <a:gd name="connsiteX1" fmla="*/ 226616 w 1920102"/>
              <a:gd name="connsiteY1" fmla="*/ 0 h 1776487"/>
              <a:gd name="connsiteX2" fmla="*/ 1882297 w 1920102"/>
              <a:gd name="connsiteY2" fmla="*/ 33957 h 1776487"/>
              <a:gd name="connsiteX3" fmla="*/ 1350924 w 1920102"/>
              <a:gd name="connsiteY3" fmla="*/ 1685851 h 1776487"/>
              <a:gd name="connsiteX4" fmla="*/ 14706 w 1920102"/>
              <a:gd name="connsiteY4" fmla="*/ 1776487 h 1776487"/>
              <a:gd name="connsiteX0" fmla="*/ 14547 w 1926569"/>
              <a:gd name="connsiteY0" fmla="*/ 1827006 h 1827006"/>
              <a:gd name="connsiteX1" fmla="*/ 233083 w 1926569"/>
              <a:gd name="connsiteY1" fmla="*/ 0 h 1827006"/>
              <a:gd name="connsiteX2" fmla="*/ 1888764 w 1926569"/>
              <a:gd name="connsiteY2" fmla="*/ 33957 h 1827006"/>
              <a:gd name="connsiteX3" fmla="*/ 1357391 w 1926569"/>
              <a:gd name="connsiteY3" fmla="*/ 1685851 h 1827006"/>
              <a:gd name="connsiteX4" fmla="*/ 14547 w 1926569"/>
              <a:gd name="connsiteY4" fmla="*/ 1827006 h 1827006"/>
              <a:gd name="connsiteX0" fmla="*/ 14547 w 1924729"/>
              <a:gd name="connsiteY0" fmla="*/ 1827006 h 1827006"/>
              <a:gd name="connsiteX1" fmla="*/ 233083 w 1924729"/>
              <a:gd name="connsiteY1" fmla="*/ 0 h 1827006"/>
              <a:gd name="connsiteX2" fmla="*/ 1888764 w 1924729"/>
              <a:gd name="connsiteY2" fmla="*/ 33957 h 1827006"/>
              <a:gd name="connsiteX3" fmla="*/ 1315269 w 1924729"/>
              <a:gd name="connsiteY3" fmla="*/ 1722906 h 1827006"/>
              <a:gd name="connsiteX4" fmla="*/ 14547 w 1924729"/>
              <a:gd name="connsiteY4" fmla="*/ 1827006 h 1827006"/>
              <a:gd name="connsiteX0" fmla="*/ 14547 w 1929681"/>
              <a:gd name="connsiteY0" fmla="*/ 1827006 h 1827006"/>
              <a:gd name="connsiteX1" fmla="*/ 233083 w 1929681"/>
              <a:gd name="connsiteY1" fmla="*/ 0 h 1827006"/>
              <a:gd name="connsiteX2" fmla="*/ 1888764 w 1929681"/>
              <a:gd name="connsiteY2" fmla="*/ 33957 h 1827006"/>
              <a:gd name="connsiteX3" fmla="*/ 1315269 w 1929681"/>
              <a:gd name="connsiteY3" fmla="*/ 1722906 h 1827006"/>
              <a:gd name="connsiteX4" fmla="*/ 14547 w 1929681"/>
              <a:gd name="connsiteY4" fmla="*/ 1827006 h 182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681" h="1827006">
                <a:moveTo>
                  <a:pt x="14547" y="1827006"/>
                </a:moveTo>
                <a:cubicBezTo>
                  <a:pt x="-95397" y="1819330"/>
                  <a:pt x="461298" y="130490"/>
                  <a:pt x="233083" y="0"/>
                </a:cubicBezTo>
                <a:lnTo>
                  <a:pt x="1888764" y="33957"/>
                </a:lnTo>
                <a:cubicBezTo>
                  <a:pt x="2091944" y="187048"/>
                  <a:pt x="1480942" y="1597143"/>
                  <a:pt x="1315269" y="1722906"/>
                </a:cubicBezTo>
                <a:lnTo>
                  <a:pt x="14547" y="182700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0">
            <a:extLst>
              <a:ext uri="{FF2B5EF4-FFF2-40B4-BE49-F238E27FC236}">
                <a16:creationId xmlns:a16="http://schemas.microsoft.com/office/drawing/2014/main" id="{66A1CCF9-3252-4AFB-8C21-01283A8F77AE}"/>
              </a:ext>
            </a:extLst>
          </p:cNvPr>
          <p:cNvSpPr/>
          <p:nvPr/>
        </p:nvSpPr>
        <p:spPr>
          <a:xfrm rot="20321668">
            <a:off x="7969767" y="3553399"/>
            <a:ext cx="2423541" cy="1988720"/>
          </a:xfrm>
          <a:custGeom>
            <a:avLst/>
            <a:gdLst>
              <a:gd name="connsiteX0" fmla="*/ 0 w 1525269"/>
              <a:gd name="connsiteY0" fmla="*/ 153094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8" fmla="*/ 0 w 1525269"/>
              <a:gd name="connsiteY8" fmla="*/ 153094 h 918545"/>
              <a:gd name="connsiteX0" fmla="*/ 0 w 1525269"/>
              <a:gd name="connsiteY0" fmla="*/ 765451 h 918545"/>
              <a:gd name="connsiteX1" fmla="*/ 153094 w 1525269"/>
              <a:gd name="connsiteY1" fmla="*/ 0 h 918545"/>
              <a:gd name="connsiteX2" fmla="*/ 1372175 w 1525269"/>
              <a:gd name="connsiteY2" fmla="*/ 0 h 918545"/>
              <a:gd name="connsiteX3" fmla="*/ 1525269 w 1525269"/>
              <a:gd name="connsiteY3" fmla="*/ 153094 h 918545"/>
              <a:gd name="connsiteX4" fmla="*/ 1525269 w 1525269"/>
              <a:gd name="connsiteY4" fmla="*/ 765451 h 918545"/>
              <a:gd name="connsiteX5" fmla="*/ 1372175 w 1525269"/>
              <a:gd name="connsiteY5" fmla="*/ 918545 h 918545"/>
              <a:gd name="connsiteX6" fmla="*/ 153094 w 1525269"/>
              <a:gd name="connsiteY6" fmla="*/ 918545 h 918545"/>
              <a:gd name="connsiteX7" fmla="*/ 0 w 1525269"/>
              <a:gd name="connsiteY7" fmla="*/ 765451 h 918545"/>
              <a:gd name="connsiteX0" fmla="*/ 152385 w 1524560"/>
              <a:gd name="connsiteY0" fmla="*/ 918545 h 918545"/>
              <a:gd name="connsiteX1" fmla="*/ 152385 w 1524560"/>
              <a:gd name="connsiteY1" fmla="*/ 0 h 918545"/>
              <a:gd name="connsiteX2" fmla="*/ 1371466 w 1524560"/>
              <a:gd name="connsiteY2" fmla="*/ 0 h 918545"/>
              <a:gd name="connsiteX3" fmla="*/ 1524560 w 1524560"/>
              <a:gd name="connsiteY3" fmla="*/ 153094 h 918545"/>
              <a:gd name="connsiteX4" fmla="*/ 1524560 w 1524560"/>
              <a:gd name="connsiteY4" fmla="*/ 765451 h 918545"/>
              <a:gd name="connsiteX5" fmla="*/ 1371466 w 1524560"/>
              <a:gd name="connsiteY5" fmla="*/ 918545 h 918545"/>
              <a:gd name="connsiteX6" fmla="*/ 152385 w 1524560"/>
              <a:gd name="connsiteY6" fmla="*/ 918545 h 918545"/>
              <a:gd name="connsiteX0" fmla="*/ 152385 w 1536536"/>
              <a:gd name="connsiteY0" fmla="*/ 918545 h 918545"/>
              <a:gd name="connsiteX1" fmla="*/ 152385 w 1536536"/>
              <a:gd name="connsiteY1" fmla="*/ 0 h 918545"/>
              <a:gd name="connsiteX2" fmla="*/ 1371466 w 1536536"/>
              <a:gd name="connsiteY2" fmla="*/ 0 h 918545"/>
              <a:gd name="connsiteX3" fmla="*/ 1524560 w 1536536"/>
              <a:gd name="connsiteY3" fmla="*/ 765451 h 918545"/>
              <a:gd name="connsiteX4" fmla="*/ 1371466 w 1536536"/>
              <a:gd name="connsiteY4" fmla="*/ 918545 h 918545"/>
              <a:gd name="connsiteX5" fmla="*/ 152385 w 1536536"/>
              <a:gd name="connsiteY5" fmla="*/ 918545 h 918545"/>
              <a:gd name="connsiteX0" fmla="*/ 152385 w 1523851"/>
              <a:gd name="connsiteY0" fmla="*/ 918545 h 918545"/>
              <a:gd name="connsiteX1" fmla="*/ 152385 w 1523851"/>
              <a:gd name="connsiteY1" fmla="*/ 0 h 918545"/>
              <a:gd name="connsiteX2" fmla="*/ 1371466 w 1523851"/>
              <a:gd name="connsiteY2" fmla="*/ 0 h 918545"/>
              <a:gd name="connsiteX3" fmla="*/ 1371466 w 1523851"/>
              <a:gd name="connsiteY3" fmla="*/ 918545 h 918545"/>
              <a:gd name="connsiteX4" fmla="*/ 152385 w 1523851"/>
              <a:gd name="connsiteY4" fmla="*/ 918545 h 918545"/>
              <a:gd name="connsiteX0" fmla="*/ 927188 w 2298654"/>
              <a:gd name="connsiteY0" fmla="*/ 1064075 h 1064075"/>
              <a:gd name="connsiteX1" fmla="*/ 29730 w 2298654"/>
              <a:gd name="connsiteY1" fmla="*/ 0 h 1064075"/>
              <a:gd name="connsiteX2" fmla="*/ 2146269 w 2298654"/>
              <a:gd name="connsiteY2" fmla="*/ 145530 h 1064075"/>
              <a:gd name="connsiteX3" fmla="*/ 2146269 w 2298654"/>
              <a:gd name="connsiteY3" fmla="*/ 1064075 h 1064075"/>
              <a:gd name="connsiteX4" fmla="*/ 927188 w 2298654"/>
              <a:gd name="connsiteY4" fmla="*/ 1064075 h 1064075"/>
              <a:gd name="connsiteX0" fmla="*/ 1619823 w 2286694"/>
              <a:gd name="connsiteY0" fmla="*/ 725440 h 1064075"/>
              <a:gd name="connsiteX1" fmla="*/ 17770 w 2286694"/>
              <a:gd name="connsiteY1" fmla="*/ 0 h 1064075"/>
              <a:gd name="connsiteX2" fmla="*/ 2134309 w 2286694"/>
              <a:gd name="connsiteY2" fmla="*/ 145530 h 1064075"/>
              <a:gd name="connsiteX3" fmla="*/ 2134309 w 2286694"/>
              <a:gd name="connsiteY3" fmla="*/ 1064075 h 1064075"/>
              <a:gd name="connsiteX4" fmla="*/ 1619823 w 2286694"/>
              <a:gd name="connsiteY4" fmla="*/ 725440 h 1064075"/>
              <a:gd name="connsiteX0" fmla="*/ 1619823 w 2331689"/>
              <a:gd name="connsiteY0" fmla="*/ 725440 h 1064075"/>
              <a:gd name="connsiteX1" fmla="*/ 17770 w 2331689"/>
              <a:gd name="connsiteY1" fmla="*/ 0 h 1064075"/>
              <a:gd name="connsiteX2" fmla="*/ 2213111 w 2331689"/>
              <a:gd name="connsiteY2" fmla="*/ 258052 h 1064075"/>
              <a:gd name="connsiteX3" fmla="*/ 2134309 w 2331689"/>
              <a:gd name="connsiteY3" fmla="*/ 1064075 h 1064075"/>
              <a:gd name="connsiteX4" fmla="*/ 1619823 w 2331689"/>
              <a:gd name="connsiteY4" fmla="*/ 725440 h 1064075"/>
              <a:gd name="connsiteX0" fmla="*/ 1619823 w 2913282"/>
              <a:gd name="connsiteY0" fmla="*/ 725440 h 807672"/>
              <a:gd name="connsiteX1" fmla="*/ 17770 w 2913282"/>
              <a:gd name="connsiteY1" fmla="*/ 0 h 807672"/>
              <a:gd name="connsiteX2" fmla="*/ 2213111 w 2913282"/>
              <a:gd name="connsiteY2" fmla="*/ 258052 h 807672"/>
              <a:gd name="connsiteX3" fmla="*/ 2874992 w 2913282"/>
              <a:gd name="connsiteY3" fmla="*/ 807672 h 807672"/>
              <a:gd name="connsiteX4" fmla="*/ 1619823 w 2913282"/>
              <a:gd name="connsiteY4" fmla="*/ 725440 h 807672"/>
              <a:gd name="connsiteX0" fmla="*/ 1619823 w 3010353"/>
              <a:gd name="connsiteY0" fmla="*/ 725440 h 792645"/>
              <a:gd name="connsiteX1" fmla="*/ 17770 w 3010353"/>
              <a:gd name="connsiteY1" fmla="*/ 0 h 792645"/>
              <a:gd name="connsiteX2" fmla="*/ 2213111 w 3010353"/>
              <a:gd name="connsiteY2" fmla="*/ 258052 h 792645"/>
              <a:gd name="connsiteX3" fmla="*/ 2976274 w 3010353"/>
              <a:gd name="connsiteY3" fmla="*/ 792645 h 792645"/>
              <a:gd name="connsiteX4" fmla="*/ 1619823 w 3010353"/>
              <a:gd name="connsiteY4" fmla="*/ 725440 h 792645"/>
              <a:gd name="connsiteX0" fmla="*/ 1610689 w 3001219"/>
              <a:gd name="connsiteY0" fmla="*/ 749104 h 816309"/>
              <a:gd name="connsiteX1" fmla="*/ 17865 w 3001219"/>
              <a:gd name="connsiteY1" fmla="*/ 0 h 816309"/>
              <a:gd name="connsiteX2" fmla="*/ 2203977 w 3001219"/>
              <a:gd name="connsiteY2" fmla="*/ 281716 h 816309"/>
              <a:gd name="connsiteX3" fmla="*/ 2967140 w 3001219"/>
              <a:gd name="connsiteY3" fmla="*/ 816309 h 816309"/>
              <a:gd name="connsiteX4" fmla="*/ 1610689 w 3001219"/>
              <a:gd name="connsiteY4" fmla="*/ 749104 h 816309"/>
              <a:gd name="connsiteX0" fmla="*/ 1622399 w 3012929"/>
              <a:gd name="connsiteY0" fmla="*/ 753719 h 820924"/>
              <a:gd name="connsiteX1" fmla="*/ 17743 w 3012929"/>
              <a:gd name="connsiteY1" fmla="*/ 0 h 820924"/>
              <a:gd name="connsiteX2" fmla="*/ 2215687 w 3012929"/>
              <a:gd name="connsiteY2" fmla="*/ 286331 h 820924"/>
              <a:gd name="connsiteX3" fmla="*/ 2978850 w 3012929"/>
              <a:gd name="connsiteY3" fmla="*/ 820924 h 820924"/>
              <a:gd name="connsiteX4" fmla="*/ 1622399 w 3012929"/>
              <a:gd name="connsiteY4" fmla="*/ 753719 h 820924"/>
              <a:gd name="connsiteX0" fmla="*/ 1622399 w 3131265"/>
              <a:gd name="connsiteY0" fmla="*/ 753719 h 786847"/>
              <a:gd name="connsiteX1" fmla="*/ 17743 w 3131265"/>
              <a:gd name="connsiteY1" fmla="*/ 0 h 786847"/>
              <a:gd name="connsiteX2" fmla="*/ 2215687 w 3131265"/>
              <a:gd name="connsiteY2" fmla="*/ 286331 h 786847"/>
              <a:gd name="connsiteX3" fmla="*/ 3101193 w 3131265"/>
              <a:gd name="connsiteY3" fmla="*/ 786847 h 786847"/>
              <a:gd name="connsiteX4" fmla="*/ 1622399 w 3131265"/>
              <a:gd name="connsiteY4" fmla="*/ 753719 h 786847"/>
              <a:gd name="connsiteX0" fmla="*/ 1604656 w 3113522"/>
              <a:gd name="connsiteY0" fmla="*/ 753719 h 786847"/>
              <a:gd name="connsiteX1" fmla="*/ 0 w 3113522"/>
              <a:gd name="connsiteY1" fmla="*/ 0 h 786847"/>
              <a:gd name="connsiteX2" fmla="*/ 2197944 w 3113522"/>
              <a:gd name="connsiteY2" fmla="*/ 286331 h 786847"/>
              <a:gd name="connsiteX3" fmla="*/ 3083450 w 3113522"/>
              <a:gd name="connsiteY3" fmla="*/ 786847 h 786847"/>
              <a:gd name="connsiteX4" fmla="*/ 1604656 w 3113522"/>
              <a:gd name="connsiteY4" fmla="*/ 753719 h 786847"/>
              <a:gd name="connsiteX0" fmla="*/ 1604656 w 3105133"/>
              <a:gd name="connsiteY0" fmla="*/ 753719 h 786847"/>
              <a:gd name="connsiteX1" fmla="*/ 0 w 3105133"/>
              <a:gd name="connsiteY1" fmla="*/ 0 h 786847"/>
              <a:gd name="connsiteX2" fmla="*/ 1797074 w 3105133"/>
              <a:gd name="connsiteY2" fmla="*/ 20941 h 786847"/>
              <a:gd name="connsiteX3" fmla="*/ 3083450 w 3105133"/>
              <a:gd name="connsiteY3" fmla="*/ 786847 h 786847"/>
              <a:gd name="connsiteX4" fmla="*/ 1604656 w 3105133"/>
              <a:gd name="connsiteY4" fmla="*/ 753719 h 786847"/>
              <a:gd name="connsiteX0" fmla="*/ 1604656 w 3085389"/>
              <a:gd name="connsiteY0" fmla="*/ 753719 h 786847"/>
              <a:gd name="connsiteX1" fmla="*/ 0 w 3085389"/>
              <a:gd name="connsiteY1" fmla="*/ 0 h 786847"/>
              <a:gd name="connsiteX2" fmla="*/ 1797074 w 3085389"/>
              <a:gd name="connsiteY2" fmla="*/ 20941 h 786847"/>
              <a:gd name="connsiteX3" fmla="*/ 3083450 w 3085389"/>
              <a:gd name="connsiteY3" fmla="*/ 786847 h 786847"/>
              <a:gd name="connsiteX4" fmla="*/ 1604656 w 3085389"/>
              <a:gd name="connsiteY4" fmla="*/ 753719 h 786847"/>
              <a:gd name="connsiteX0" fmla="*/ 1604656 w 3139258"/>
              <a:gd name="connsiteY0" fmla="*/ 753719 h 753719"/>
              <a:gd name="connsiteX1" fmla="*/ 0 w 3139258"/>
              <a:gd name="connsiteY1" fmla="*/ 0 h 753719"/>
              <a:gd name="connsiteX2" fmla="*/ 1797074 w 3139258"/>
              <a:gd name="connsiteY2" fmla="*/ 20941 h 753719"/>
              <a:gd name="connsiteX3" fmla="*/ 3137404 w 3139258"/>
              <a:gd name="connsiteY3" fmla="*/ 753362 h 753719"/>
              <a:gd name="connsiteX4" fmla="*/ 1604656 w 3139258"/>
              <a:gd name="connsiteY4" fmla="*/ 753719 h 753719"/>
              <a:gd name="connsiteX0" fmla="*/ 1604656 w 3139347"/>
              <a:gd name="connsiteY0" fmla="*/ 753719 h 753719"/>
              <a:gd name="connsiteX1" fmla="*/ 0 w 3139347"/>
              <a:gd name="connsiteY1" fmla="*/ 0 h 753719"/>
              <a:gd name="connsiteX2" fmla="*/ 1853631 w 3139347"/>
              <a:gd name="connsiteY2" fmla="*/ 15735 h 753719"/>
              <a:gd name="connsiteX3" fmla="*/ 3137404 w 3139347"/>
              <a:gd name="connsiteY3" fmla="*/ 753362 h 753719"/>
              <a:gd name="connsiteX4" fmla="*/ 1604656 w 3139347"/>
              <a:gd name="connsiteY4" fmla="*/ 753719 h 753719"/>
              <a:gd name="connsiteX0" fmla="*/ 1604656 w 1888356"/>
              <a:gd name="connsiteY0" fmla="*/ 753719 h 1680053"/>
              <a:gd name="connsiteX1" fmla="*/ 0 w 1888356"/>
              <a:gd name="connsiteY1" fmla="*/ 0 h 1680053"/>
              <a:gd name="connsiteX2" fmla="*/ 1853631 w 1888356"/>
              <a:gd name="connsiteY2" fmla="*/ 15735 h 1680053"/>
              <a:gd name="connsiteX3" fmla="*/ 1249255 w 1888356"/>
              <a:gd name="connsiteY3" fmla="*/ 1680053 h 1680053"/>
              <a:gd name="connsiteX4" fmla="*/ 1604656 w 1888356"/>
              <a:gd name="connsiteY4" fmla="*/ 753719 h 1680053"/>
              <a:gd name="connsiteX0" fmla="*/ 252971 w 1888356"/>
              <a:gd name="connsiteY0" fmla="*/ 1807839 h 1807839"/>
              <a:gd name="connsiteX1" fmla="*/ 0 w 1888356"/>
              <a:gd name="connsiteY1" fmla="*/ 0 h 1807839"/>
              <a:gd name="connsiteX2" fmla="*/ 1853631 w 1888356"/>
              <a:gd name="connsiteY2" fmla="*/ 15735 h 1807839"/>
              <a:gd name="connsiteX3" fmla="*/ 1249255 w 1888356"/>
              <a:gd name="connsiteY3" fmla="*/ 1680053 h 1807839"/>
              <a:gd name="connsiteX4" fmla="*/ 252971 w 1888356"/>
              <a:gd name="connsiteY4" fmla="*/ 1807839 h 1807839"/>
              <a:gd name="connsiteX0" fmla="*/ 59330 w 1694715"/>
              <a:gd name="connsiteY0" fmla="*/ 1792104 h 1792104"/>
              <a:gd name="connsiteX1" fmla="*/ 30576 w 1694715"/>
              <a:gd name="connsiteY1" fmla="*/ 3550 h 1792104"/>
              <a:gd name="connsiteX2" fmla="*/ 1659990 w 1694715"/>
              <a:gd name="connsiteY2" fmla="*/ 0 h 1792104"/>
              <a:gd name="connsiteX3" fmla="*/ 1055614 w 1694715"/>
              <a:gd name="connsiteY3" fmla="*/ 1664318 h 1792104"/>
              <a:gd name="connsiteX4" fmla="*/ 59330 w 1694715"/>
              <a:gd name="connsiteY4" fmla="*/ 1792104 h 1792104"/>
              <a:gd name="connsiteX0" fmla="*/ 62627 w 1698012"/>
              <a:gd name="connsiteY0" fmla="*/ 1826061 h 1826061"/>
              <a:gd name="connsiteX1" fmla="*/ 7606 w 1698012"/>
              <a:gd name="connsiteY1" fmla="*/ 0 h 1826061"/>
              <a:gd name="connsiteX2" fmla="*/ 1663287 w 1698012"/>
              <a:gd name="connsiteY2" fmla="*/ 33957 h 1826061"/>
              <a:gd name="connsiteX3" fmla="*/ 1058911 w 1698012"/>
              <a:gd name="connsiteY3" fmla="*/ 1698275 h 1826061"/>
              <a:gd name="connsiteX4" fmla="*/ 62627 w 1698012"/>
              <a:gd name="connsiteY4" fmla="*/ 1826061 h 1826061"/>
              <a:gd name="connsiteX0" fmla="*/ 53583 w 1769189"/>
              <a:gd name="connsiteY0" fmla="*/ 1822039 h 1822039"/>
              <a:gd name="connsiteX1" fmla="*/ 78783 w 1769189"/>
              <a:gd name="connsiteY1" fmla="*/ 0 h 1822039"/>
              <a:gd name="connsiteX2" fmla="*/ 1734464 w 1769189"/>
              <a:gd name="connsiteY2" fmla="*/ 33957 h 1822039"/>
              <a:gd name="connsiteX3" fmla="*/ 1130088 w 1769189"/>
              <a:gd name="connsiteY3" fmla="*/ 1698275 h 1822039"/>
              <a:gd name="connsiteX4" fmla="*/ 53583 w 1769189"/>
              <a:gd name="connsiteY4" fmla="*/ 1822039 h 1822039"/>
              <a:gd name="connsiteX0" fmla="*/ 21276 w 1736882"/>
              <a:gd name="connsiteY0" fmla="*/ 1822039 h 1822039"/>
              <a:gd name="connsiteX1" fmla="*/ 46476 w 1736882"/>
              <a:gd name="connsiteY1" fmla="*/ 0 h 1822039"/>
              <a:gd name="connsiteX2" fmla="*/ 1702157 w 1736882"/>
              <a:gd name="connsiteY2" fmla="*/ 33957 h 1822039"/>
              <a:gd name="connsiteX3" fmla="*/ 1097781 w 1736882"/>
              <a:gd name="connsiteY3" fmla="*/ 1698275 h 1822039"/>
              <a:gd name="connsiteX4" fmla="*/ 21276 w 1736882"/>
              <a:gd name="connsiteY4" fmla="*/ 1822039 h 1822039"/>
              <a:gd name="connsiteX0" fmla="*/ 14706 w 1917022"/>
              <a:gd name="connsiteY0" fmla="*/ 1776487 h 1776487"/>
              <a:gd name="connsiteX1" fmla="*/ 226616 w 1917022"/>
              <a:gd name="connsiteY1" fmla="*/ 0 h 1776487"/>
              <a:gd name="connsiteX2" fmla="*/ 1882297 w 1917022"/>
              <a:gd name="connsiteY2" fmla="*/ 33957 h 1776487"/>
              <a:gd name="connsiteX3" fmla="*/ 1277921 w 1917022"/>
              <a:gd name="connsiteY3" fmla="*/ 1698275 h 1776487"/>
              <a:gd name="connsiteX4" fmla="*/ 14706 w 1917022"/>
              <a:gd name="connsiteY4" fmla="*/ 1776487 h 1776487"/>
              <a:gd name="connsiteX0" fmla="*/ 14706 w 1920102"/>
              <a:gd name="connsiteY0" fmla="*/ 1776487 h 1776487"/>
              <a:gd name="connsiteX1" fmla="*/ 226616 w 1920102"/>
              <a:gd name="connsiteY1" fmla="*/ 0 h 1776487"/>
              <a:gd name="connsiteX2" fmla="*/ 1882297 w 1920102"/>
              <a:gd name="connsiteY2" fmla="*/ 33957 h 1776487"/>
              <a:gd name="connsiteX3" fmla="*/ 1350924 w 1920102"/>
              <a:gd name="connsiteY3" fmla="*/ 1685851 h 1776487"/>
              <a:gd name="connsiteX4" fmla="*/ 14706 w 1920102"/>
              <a:gd name="connsiteY4" fmla="*/ 1776487 h 1776487"/>
              <a:gd name="connsiteX0" fmla="*/ 8297 w 2386618"/>
              <a:gd name="connsiteY0" fmla="*/ 1902036 h 1902036"/>
              <a:gd name="connsiteX1" fmla="*/ 693132 w 2386618"/>
              <a:gd name="connsiteY1" fmla="*/ 0 h 1902036"/>
              <a:gd name="connsiteX2" fmla="*/ 2348813 w 2386618"/>
              <a:gd name="connsiteY2" fmla="*/ 33957 h 1902036"/>
              <a:gd name="connsiteX3" fmla="*/ 1817440 w 2386618"/>
              <a:gd name="connsiteY3" fmla="*/ 1685851 h 1902036"/>
              <a:gd name="connsiteX4" fmla="*/ 8297 w 2386618"/>
              <a:gd name="connsiteY4" fmla="*/ 1902036 h 1902036"/>
              <a:gd name="connsiteX0" fmla="*/ 8297 w 2397654"/>
              <a:gd name="connsiteY0" fmla="*/ 1902036 h 1968705"/>
              <a:gd name="connsiteX1" fmla="*/ 693132 w 2397654"/>
              <a:gd name="connsiteY1" fmla="*/ 0 h 1968705"/>
              <a:gd name="connsiteX2" fmla="*/ 2348813 w 2397654"/>
              <a:gd name="connsiteY2" fmla="*/ 33957 h 1968705"/>
              <a:gd name="connsiteX3" fmla="*/ 2003913 w 2397654"/>
              <a:gd name="connsiteY3" fmla="*/ 1968705 h 1968705"/>
              <a:gd name="connsiteX4" fmla="*/ 8297 w 2397654"/>
              <a:gd name="connsiteY4" fmla="*/ 1902036 h 1968705"/>
              <a:gd name="connsiteX0" fmla="*/ 8297 w 2422547"/>
              <a:gd name="connsiteY0" fmla="*/ 1902036 h 1968705"/>
              <a:gd name="connsiteX1" fmla="*/ 693132 w 2422547"/>
              <a:gd name="connsiteY1" fmla="*/ 0 h 1968705"/>
              <a:gd name="connsiteX2" fmla="*/ 2375673 w 2422547"/>
              <a:gd name="connsiteY2" fmla="*/ 136948 h 1968705"/>
              <a:gd name="connsiteX3" fmla="*/ 2003913 w 2422547"/>
              <a:gd name="connsiteY3" fmla="*/ 1968705 h 1968705"/>
              <a:gd name="connsiteX4" fmla="*/ 8297 w 2422547"/>
              <a:gd name="connsiteY4" fmla="*/ 1902036 h 1968705"/>
              <a:gd name="connsiteX0" fmla="*/ 8297 w 2423541"/>
              <a:gd name="connsiteY0" fmla="*/ 1902036 h 1934182"/>
              <a:gd name="connsiteX1" fmla="*/ 693132 w 2423541"/>
              <a:gd name="connsiteY1" fmla="*/ 0 h 1934182"/>
              <a:gd name="connsiteX2" fmla="*/ 2375673 w 2423541"/>
              <a:gd name="connsiteY2" fmla="*/ 136948 h 1934182"/>
              <a:gd name="connsiteX3" fmla="*/ 2017757 w 2423541"/>
              <a:gd name="connsiteY3" fmla="*/ 1934182 h 1934182"/>
              <a:gd name="connsiteX4" fmla="*/ 8297 w 2423541"/>
              <a:gd name="connsiteY4" fmla="*/ 1902036 h 19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3541" h="1934182">
                <a:moveTo>
                  <a:pt x="8297" y="1902036"/>
                </a:moveTo>
                <a:cubicBezTo>
                  <a:pt x="-101647" y="1894360"/>
                  <a:pt x="921347" y="130490"/>
                  <a:pt x="693132" y="0"/>
                </a:cubicBezTo>
                <a:lnTo>
                  <a:pt x="2375673" y="136948"/>
                </a:lnTo>
                <a:cubicBezTo>
                  <a:pt x="2578853" y="290039"/>
                  <a:pt x="2072919" y="1846049"/>
                  <a:pt x="2017757" y="1934182"/>
                </a:cubicBezTo>
                <a:lnTo>
                  <a:pt x="8297" y="19020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F5BC40-E17D-405F-A8C9-94324DC497EA}"/>
              </a:ext>
            </a:extLst>
          </p:cNvPr>
          <p:cNvGrpSpPr/>
          <p:nvPr/>
        </p:nvGrpSpPr>
        <p:grpSpPr>
          <a:xfrm flipH="1">
            <a:off x="7156447" y="2406496"/>
            <a:ext cx="1256250" cy="2288351"/>
            <a:chOff x="3796510" y="408509"/>
            <a:chExt cx="3534101" cy="6437621"/>
          </a:xfrm>
        </p:grpSpPr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0E2DC6E5-91AC-4D3A-ABDC-C9B523AE90AB}"/>
                </a:ext>
              </a:extLst>
            </p:cNvPr>
            <p:cNvSpPr/>
            <p:nvPr/>
          </p:nvSpPr>
          <p:spPr>
            <a:xfrm rot="21128093" flipH="1">
              <a:off x="5920673" y="2146532"/>
              <a:ext cx="1409938" cy="2518367"/>
            </a:xfrm>
            <a:prstGeom prst="moon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24">
              <a:extLst>
                <a:ext uri="{FF2B5EF4-FFF2-40B4-BE49-F238E27FC236}">
                  <a16:creationId xmlns:a16="http://schemas.microsoft.com/office/drawing/2014/main" id="{F2C6EB97-4970-4864-AA57-65A8912DAF92}"/>
                </a:ext>
              </a:extLst>
            </p:cNvPr>
            <p:cNvSpPr/>
            <p:nvPr/>
          </p:nvSpPr>
          <p:spPr>
            <a:xfrm rot="471907">
              <a:off x="3796510" y="2172082"/>
              <a:ext cx="1370049" cy="2447122"/>
            </a:xfrm>
            <a:prstGeom prst="moon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24">
              <a:extLst>
                <a:ext uri="{FF2B5EF4-FFF2-40B4-BE49-F238E27FC236}">
                  <a16:creationId xmlns:a16="http://schemas.microsoft.com/office/drawing/2014/main" id="{E3A3AB1B-11C8-478B-930D-9C7B4670CC0D}"/>
                </a:ext>
              </a:extLst>
            </p:cNvPr>
            <p:cNvSpPr/>
            <p:nvPr/>
          </p:nvSpPr>
          <p:spPr>
            <a:xfrm rot="471907">
              <a:off x="3818175" y="2050559"/>
              <a:ext cx="1370049" cy="2447122"/>
            </a:xfrm>
            <a:prstGeom prst="moon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id="{93B2B85A-051E-4F30-BCB4-0CF692F6C4CF}"/>
                </a:ext>
              </a:extLst>
            </p:cNvPr>
            <p:cNvSpPr/>
            <p:nvPr/>
          </p:nvSpPr>
          <p:spPr>
            <a:xfrm rot="21128093" flipH="1">
              <a:off x="5919657" y="2014939"/>
              <a:ext cx="1409938" cy="2518367"/>
            </a:xfrm>
            <a:prstGeom prst="moon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32D9D17B-C951-4237-B182-43CC7121AFF3}"/>
                </a:ext>
              </a:extLst>
            </p:cNvPr>
            <p:cNvSpPr/>
            <p:nvPr/>
          </p:nvSpPr>
          <p:spPr>
            <a:xfrm>
              <a:off x="6053715" y="5786887"/>
              <a:ext cx="361132" cy="674744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81549F26-E793-49E5-ADB0-94A0D8F01EE0}"/>
                </a:ext>
              </a:extLst>
            </p:cNvPr>
            <p:cNvSpPr/>
            <p:nvPr/>
          </p:nvSpPr>
          <p:spPr>
            <a:xfrm>
              <a:off x="4860550" y="5850882"/>
              <a:ext cx="361132" cy="674744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3BB2B744-9ACF-491B-BA4C-198D2876D1C1}"/>
                </a:ext>
              </a:extLst>
            </p:cNvPr>
            <p:cNvSpPr/>
            <p:nvPr/>
          </p:nvSpPr>
          <p:spPr>
            <a:xfrm>
              <a:off x="4597942" y="6466928"/>
              <a:ext cx="814456" cy="379202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  <a:gd name="connsiteX0" fmla="*/ 74202 w 745581"/>
                <a:gd name="connsiteY0" fmla="*/ 14559 h 379826"/>
                <a:gd name="connsiteX1" fmla="*/ 726409 w 745581"/>
                <a:gd name="connsiteY1" fmla="*/ 19321 h 379826"/>
                <a:gd name="connsiteX2" fmla="*/ 537515 w 745581"/>
                <a:gd name="connsiteY2" fmla="*/ 149392 h 379826"/>
                <a:gd name="connsiteX3" fmla="*/ 305183 w 745581"/>
                <a:gd name="connsiteY3" fmla="*/ 175873 h 379826"/>
                <a:gd name="connsiteX4" fmla="*/ 74202 w 745581"/>
                <a:gd name="connsiteY4" fmla="*/ 14559 h 379826"/>
                <a:gd name="connsiteX0" fmla="*/ 74202 w 817592"/>
                <a:gd name="connsiteY0" fmla="*/ 14559 h 379826"/>
                <a:gd name="connsiteX1" fmla="*/ 726409 w 817592"/>
                <a:gd name="connsiteY1" fmla="*/ 19321 h 379826"/>
                <a:gd name="connsiteX2" fmla="*/ 537515 w 817592"/>
                <a:gd name="connsiteY2" fmla="*/ 149392 h 379826"/>
                <a:gd name="connsiteX3" fmla="*/ 305183 w 817592"/>
                <a:gd name="connsiteY3" fmla="*/ 175873 h 379826"/>
                <a:gd name="connsiteX4" fmla="*/ 74202 w 817592"/>
                <a:gd name="connsiteY4" fmla="*/ 14559 h 379826"/>
                <a:gd name="connsiteX0" fmla="*/ 71065 w 814455"/>
                <a:gd name="connsiteY0" fmla="*/ 14559 h 359178"/>
                <a:gd name="connsiteX1" fmla="*/ 723272 w 814455"/>
                <a:gd name="connsiteY1" fmla="*/ 19321 h 359178"/>
                <a:gd name="connsiteX2" fmla="*/ 534378 w 814455"/>
                <a:gd name="connsiteY2" fmla="*/ 149392 h 359178"/>
                <a:gd name="connsiteX3" fmla="*/ 328120 w 814455"/>
                <a:gd name="connsiteY3" fmla="*/ 136762 h 359178"/>
                <a:gd name="connsiteX4" fmla="*/ 71065 w 814455"/>
                <a:gd name="connsiteY4" fmla="*/ 14559 h 359178"/>
                <a:gd name="connsiteX0" fmla="*/ 71065 w 814455"/>
                <a:gd name="connsiteY0" fmla="*/ 14559 h 379200"/>
                <a:gd name="connsiteX1" fmla="*/ 723272 w 814455"/>
                <a:gd name="connsiteY1" fmla="*/ 19321 h 379200"/>
                <a:gd name="connsiteX2" fmla="*/ 534378 w 814455"/>
                <a:gd name="connsiteY2" fmla="*/ 149392 h 379200"/>
                <a:gd name="connsiteX3" fmla="*/ 328120 w 814455"/>
                <a:gd name="connsiteY3" fmla="*/ 136762 h 379200"/>
                <a:gd name="connsiteX4" fmla="*/ 71065 w 814455"/>
                <a:gd name="connsiteY4" fmla="*/ 14559 h 3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455" h="379200">
                  <a:moveTo>
                    <a:pt x="71065" y="14559"/>
                  </a:moveTo>
                  <a:cubicBezTo>
                    <a:pt x="147973" y="-7666"/>
                    <a:pt x="646053" y="-3151"/>
                    <a:pt x="723272" y="19321"/>
                  </a:cubicBezTo>
                  <a:cubicBezTo>
                    <a:pt x="800491" y="41793"/>
                    <a:pt x="951433" y="208132"/>
                    <a:pt x="534378" y="149392"/>
                  </a:cubicBezTo>
                  <a:cubicBezTo>
                    <a:pt x="416035" y="422866"/>
                    <a:pt x="214679" y="491700"/>
                    <a:pt x="328120" y="136762"/>
                  </a:cubicBezTo>
                  <a:cubicBezTo>
                    <a:pt x="270176" y="183003"/>
                    <a:pt x="-168647" y="201680"/>
                    <a:pt x="71065" y="14559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496D816-A974-4DAB-AD41-5FB9F76E3D27}"/>
                </a:ext>
              </a:extLst>
            </p:cNvPr>
            <p:cNvSpPr/>
            <p:nvPr/>
          </p:nvSpPr>
          <p:spPr>
            <a:xfrm>
              <a:off x="4973939" y="6309771"/>
              <a:ext cx="165386" cy="24133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35">
              <a:extLst>
                <a:ext uri="{FF2B5EF4-FFF2-40B4-BE49-F238E27FC236}">
                  <a16:creationId xmlns:a16="http://schemas.microsoft.com/office/drawing/2014/main" id="{4BA8E508-E031-4E81-9729-4BBCC70539DA}"/>
                </a:ext>
              </a:extLst>
            </p:cNvPr>
            <p:cNvSpPr/>
            <p:nvPr/>
          </p:nvSpPr>
          <p:spPr>
            <a:xfrm rot="1487059">
              <a:off x="4831823" y="408509"/>
              <a:ext cx="1084066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1981B219-BBB8-4E9F-B9B5-A541A7A044AF}"/>
                </a:ext>
              </a:extLst>
            </p:cNvPr>
            <p:cNvSpPr/>
            <p:nvPr/>
          </p:nvSpPr>
          <p:spPr>
            <a:xfrm>
              <a:off x="5834102" y="6455597"/>
              <a:ext cx="814456" cy="379202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  <a:gd name="connsiteX0" fmla="*/ 74202 w 745581"/>
                <a:gd name="connsiteY0" fmla="*/ 14559 h 379826"/>
                <a:gd name="connsiteX1" fmla="*/ 726409 w 745581"/>
                <a:gd name="connsiteY1" fmla="*/ 19321 h 379826"/>
                <a:gd name="connsiteX2" fmla="*/ 537515 w 745581"/>
                <a:gd name="connsiteY2" fmla="*/ 149392 h 379826"/>
                <a:gd name="connsiteX3" fmla="*/ 305183 w 745581"/>
                <a:gd name="connsiteY3" fmla="*/ 175873 h 379826"/>
                <a:gd name="connsiteX4" fmla="*/ 74202 w 745581"/>
                <a:gd name="connsiteY4" fmla="*/ 14559 h 379826"/>
                <a:gd name="connsiteX0" fmla="*/ 74202 w 817592"/>
                <a:gd name="connsiteY0" fmla="*/ 14559 h 379826"/>
                <a:gd name="connsiteX1" fmla="*/ 726409 w 817592"/>
                <a:gd name="connsiteY1" fmla="*/ 19321 h 379826"/>
                <a:gd name="connsiteX2" fmla="*/ 537515 w 817592"/>
                <a:gd name="connsiteY2" fmla="*/ 149392 h 379826"/>
                <a:gd name="connsiteX3" fmla="*/ 305183 w 817592"/>
                <a:gd name="connsiteY3" fmla="*/ 175873 h 379826"/>
                <a:gd name="connsiteX4" fmla="*/ 74202 w 817592"/>
                <a:gd name="connsiteY4" fmla="*/ 14559 h 379826"/>
                <a:gd name="connsiteX0" fmla="*/ 71065 w 814455"/>
                <a:gd name="connsiteY0" fmla="*/ 14559 h 359178"/>
                <a:gd name="connsiteX1" fmla="*/ 723272 w 814455"/>
                <a:gd name="connsiteY1" fmla="*/ 19321 h 359178"/>
                <a:gd name="connsiteX2" fmla="*/ 534378 w 814455"/>
                <a:gd name="connsiteY2" fmla="*/ 149392 h 359178"/>
                <a:gd name="connsiteX3" fmla="*/ 328120 w 814455"/>
                <a:gd name="connsiteY3" fmla="*/ 136762 h 359178"/>
                <a:gd name="connsiteX4" fmla="*/ 71065 w 814455"/>
                <a:gd name="connsiteY4" fmla="*/ 14559 h 359178"/>
                <a:gd name="connsiteX0" fmla="*/ 71065 w 814455"/>
                <a:gd name="connsiteY0" fmla="*/ 14559 h 379200"/>
                <a:gd name="connsiteX1" fmla="*/ 723272 w 814455"/>
                <a:gd name="connsiteY1" fmla="*/ 19321 h 379200"/>
                <a:gd name="connsiteX2" fmla="*/ 534378 w 814455"/>
                <a:gd name="connsiteY2" fmla="*/ 149392 h 379200"/>
                <a:gd name="connsiteX3" fmla="*/ 328120 w 814455"/>
                <a:gd name="connsiteY3" fmla="*/ 136762 h 379200"/>
                <a:gd name="connsiteX4" fmla="*/ 71065 w 814455"/>
                <a:gd name="connsiteY4" fmla="*/ 14559 h 3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455" h="379200">
                  <a:moveTo>
                    <a:pt x="71065" y="14559"/>
                  </a:moveTo>
                  <a:cubicBezTo>
                    <a:pt x="147973" y="-7666"/>
                    <a:pt x="646053" y="-3151"/>
                    <a:pt x="723272" y="19321"/>
                  </a:cubicBezTo>
                  <a:cubicBezTo>
                    <a:pt x="800491" y="41793"/>
                    <a:pt x="951433" y="208132"/>
                    <a:pt x="534378" y="149392"/>
                  </a:cubicBezTo>
                  <a:cubicBezTo>
                    <a:pt x="416035" y="422866"/>
                    <a:pt x="214679" y="491700"/>
                    <a:pt x="328120" y="136762"/>
                  </a:cubicBezTo>
                  <a:cubicBezTo>
                    <a:pt x="270176" y="183003"/>
                    <a:pt x="-168647" y="201680"/>
                    <a:pt x="71065" y="14559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0DBDD2B-11F9-44DB-921F-068CAE628A92}"/>
                </a:ext>
              </a:extLst>
            </p:cNvPr>
            <p:cNvSpPr/>
            <p:nvPr/>
          </p:nvSpPr>
          <p:spPr>
            <a:xfrm>
              <a:off x="6179753" y="6354960"/>
              <a:ext cx="149930" cy="147863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48">
              <a:extLst>
                <a:ext uri="{FF2B5EF4-FFF2-40B4-BE49-F238E27FC236}">
                  <a16:creationId xmlns:a16="http://schemas.microsoft.com/office/drawing/2014/main" id="{B43CB6E5-6591-48EA-8BEE-E04EA4920040}"/>
                </a:ext>
              </a:extLst>
            </p:cNvPr>
            <p:cNvSpPr/>
            <p:nvPr/>
          </p:nvSpPr>
          <p:spPr>
            <a:xfrm rot="5837387">
              <a:off x="4893352" y="1599151"/>
              <a:ext cx="1409485" cy="2193205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  <a:gd name="connsiteX0" fmla="*/ 7779 w 1452284"/>
                <a:gd name="connsiteY0" fmla="*/ 559352 h 2148547"/>
                <a:gd name="connsiteX1" fmla="*/ 1238732 w 1452284"/>
                <a:gd name="connsiteY1" fmla="*/ 20925 h 2148547"/>
                <a:gd name="connsiteX2" fmla="*/ 1435381 w 1452284"/>
                <a:gd name="connsiteY2" fmla="*/ 2121217 h 2148547"/>
                <a:gd name="connsiteX3" fmla="*/ 249508 w 1452284"/>
                <a:gd name="connsiteY3" fmla="*/ 1801195 h 2148547"/>
                <a:gd name="connsiteX4" fmla="*/ 7779 w 1452284"/>
                <a:gd name="connsiteY4" fmla="*/ 559352 h 2148547"/>
                <a:gd name="connsiteX0" fmla="*/ 1639 w 1446144"/>
                <a:gd name="connsiteY0" fmla="*/ 557219 h 2146414"/>
                <a:gd name="connsiteX1" fmla="*/ 1232592 w 1446144"/>
                <a:gd name="connsiteY1" fmla="*/ 18792 h 2146414"/>
                <a:gd name="connsiteX2" fmla="*/ 1429241 w 1446144"/>
                <a:gd name="connsiteY2" fmla="*/ 2119084 h 2146414"/>
                <a:gd name="connsiteX3" fmla="*/ 243368 w 1446144"/>
                <a:gd name="connsiteY3" fmla="*/ 1799062 h 2146414"/>
                <a:gd name="connsiteX4" fmla="*/ 1639 w 1446144"/>
                <a:gd name="connsiteY4" fmla="*/ 557219 h 2146414"/>
                <a:gd name="connsiteX0" fmla="*/ 2898 w 1447403"/>
                <a:gd name="connsiteY0" fmla="*/ 555994 h 2145189"/>
                <a:gd name="connsiteX1" fmla="*/ 1233851 w 1447403"/>
                <a:gd name="connsiteY1" fmla="*/ 17567 h 2145189"/>
                <a:gd name="connsiteX2" fmla="*/ 1430500 w 1447403"/>
                <a:gd name="connsiteY2" fmla="*/ 2117859 h 2145189"/>
                <a:gd name="connsiteX3" fmla="*/ 244627 w 1447403"/>
                <a:gd name="connsiteY3" fmla="*/ 1797837 h 2145189"/>
                <a:gd name="connsiteX4" fmla="*/ 2898 w 1447403"/>
                <a:gd name="connsiteY4" fmla="*/ 555994 h 2145189"/>
                <a:gd name="connsiteX0" fmla="*/ 15676 w 1460181"/>
                <a:gd name="connsiteY0" fmla="*/ 566142 h 2158742"/>
                <a:gd name="connsiteX1" fmla="*/ 1246629 w 1460181"/>
                <a:gd name="connsiteY1" fmla="*/ 27715 h 2158742"/>
                <a:gd name="connsiteX2" fmla="*/ 1443278 w 1460181"/>
                <a:gd name="connsiteY2" fmla="*/ 2128007 h 2158742"/>
                <a:gd name="connsiteX3" fmla="*/ 263353 w 1460181"/>
                <a:gd name="connsiteY3" fmla="*/ 1853530 h 2158742"/>
                <a:gd name="connsiteX4" fmla="*/ 15676 w 1460181"/>
                <a:gd name="connsiteY4" fmla="*/ 566142 h 2158742"/>
                <a:gd name="connsiteX0" fmla="*/ 670 w 1445175"/>
                <a:gd name="connsiteY0" fmla="*/ 559806 h 2152406"/>
                <a:gd name="connsiteX1" fmla="*/ 1231623 w 1445175"/>
                <a:gd name="connsiteY1" fmla="*/ 21379 h 2152406"/>
                <a:gd name="connsiteX2" fmla="*/ 1428272 w 1445175"/>
                <a:gd name="connsiteY2" fmla="*/ 2121671 h 2152406"/>
                <a:gd name="connsiteX3" fmla="*/ 248347 w 1445175"/>
                <a:gd name="connsiteY3" fmla="*/ 1847194 h 2152406"/>
                <a:gd name="connsiteX4" fmla="*/ 670 w 1445175"/>
                <a:gd name="connsiteY4" fmla="*/ 559806 h 2152406"/>
                <a:gd name="connsiteX0" fmla="*/ 2012 w 1446517"/>
                <a:gd name="connsiteY0" fmla="*/ 559277 h 2151877"/>
                <a:gd name="connsiteX1" fmla="*/ 1232965 w 1446517"/>
                <a:gd name="connsiteY1" fmla="*/ 20850 h 2151877"/>
                <a:gd name="connsiteX2" fmla="*/ 1429614 w 1446517"/>
                <a:gd name="connsiteY2" fmla="*/ 2121142 h 2151877"/>
                <a:gd name="connsiteX3" fmla="*/ 249689 w 1446517"/>
                <a:gd name="connsiteY3" fmla="*/ 1846665 h 2151877"/>
                <a:gd name="connsiteX4" fmla="*/ 2012 w 1446517"/>
                <a:gd name="connsiteY4" fmla="*/ 559277 h 2151877"/>
                <a:gd name="connsiteX0" fmla="*/ 2012 w 1446517"/>
                <a:gd name="connsiteY0" fmla="*/ 559277 h 2151877"/>
                <a:gd name="connsiteX1" fmla="*/ 1232965 w 1446517"/>
                <a:gd name="connsiteY1" fmla="*/ 20850 h 2151877"/>
                <a:gd name="connsiteX2" fmla="*/ 1429614 w 1446517"/>
                <a:gd name="connsiteY2" fmla="*/ 2121142 h 2151877"/>
                <a:gd name="connsiteX3" fmla="*/ 249689 w 1446517"/>
                <a:gd name="connsiteY3" fmla="*/ 1846665 h 2151877"/>
                <a:gd name="connsiteX4" fmla="*/ 2012 w 1446517"/>
                <a:gd name="connsiteY4" fmla="*/ 559277 h 2151877"/>
                <a:gd name="connsiteX0" fmla="*/ 2012 w 1446517"/>
                <a:gd name="connsiteY0" fmla="*/ 559277 h 2151877"/>
                <a:gd name="connsiteX1" fmla="*/ 1232965 w 1446517"/>
                <a:gd name="connsiteY1" fmla="*/ 20850 h 2151877"/>
                <a:gd name="connsiteX2" fmla="*/ 1429614 w 1446517"/>
                <a:gd name="connsiteY2" fmla="*/ 2121142 h 2151877"/>
                <a:gd name="connsiteX3" fmla="*/ 249689 w 1446517"/>
                <a:gd name="connsiteY3" fmla="*/ 1846665 h 2151877"/>
                <a:gd name="connsiteX4" fmla="*/ 2012 w 1446517"/>
                <a:gd name="connsiteY4" fmla="*/ 559277 h 2151877"/>
                <a:gd name="connsiteX0" fmla="*/ 1176 w 1445681"/>
                <a:gd name="connsiteY0" fmla="*/ 560905 h 2153505"/>
                <a:gd name="connsiteX1" fmla="*/ 1232129 w 1445681"/>
                <a:gd name="connsiteY1" fmla="*/ 22478 h 2153505"/>
                <a:gd name="connsiteX2" fmla="*/ 1428778 w 1445681"/>
                <a:gd name="connsiteY2" fmla="*/ 2122770 h 2153505"/>
                <a:gd name="connsiteX3" fmla="*/ 248853 w 1445681"/>
                <a:gd name="connsiteY3" fmla="*/ 1848293 h 2153505"/>
                <a:gd name="connsiteX4" fmla="*/ 1176 w 1445681"/>
                <a:gd name="connsiteY4" fmla="*/ 560905 h 2153505"/>
                <a:gd name="connsiteX0" fmla="*/ 14547 w 1459052"/>
                <a:gd name="connsiteY0" fmla="*/ 559266 h 2151866"/>
                <a:gd name="connsiteX1" fmla="*/ 1245500 w 1459052"/>
                <a:gd name="connsiteY1" fmla="*/ 20839 h 2151866"/>
                <a:gd name="connsiteX2" fmla="*/ 1442149 w 1459052"/>
                <a:gd name="connsiteY2" fmla="*/ 2121131 h 2151866"/>
                <a:gd name="connsiteX3" fmla="*/ 262224 w 1459052"/>
                <a:gd name="connsiteY3" fmla="*/ 1846654 h 2151866"/>
                <a:gd name="connsiteX4" fmla="*/ 14547 w 1459052"/>
                <a:gd name="connsiteY4" fmla="*/ 559266 h 2151866"/>
                <a:gd name="connsiteX0" fmla="*/ 14547 w 1459052"/>
                <a:gd name="connsiteY0" fmla="*/ 559266 h 2151866"/>
                <a:gd name="connsiteX1" fmla="*/ 1245500 w 1459052"/>
                <a:gd name="connsiteY1" fmla="*/ 20839 h 2151866"/>
                <a:gd name="connsiteX2" fmla="*/ 1442149 w 1459052"/>
                <a:gd name="connsiteY2" fmla="*/ 2121131 h 2151866"/>
                <a:gd name="connsiteX3" fmla="*/ 262224 w 1459052"/>
                <a:gd name="connsiteY3" fmla="*/ 1846654 h 2151866"/>
                <a:gd name="connsiteX4" fmla="*/ 14547 w 1459052"/>
                <a:gd name="connsiteY4" fmla="*/ 559266 h 2151866"/>
                <a:gd name="connsiteX0" fmla="*/ 16239 w 1465621"/>
                <a:gd name="connsiteY0" fmla="*/ 632066 h 2186456"/>
                <a:gd name="connsiteX1" fmla="*/ 1235448 w 1465621"/>
                <a:gd name="connsiteY1" fmla="*/ 55429 h 2186456"/>
                <a:gd name="connsiteX2" fmla="*/ 1432097 w 1465621"/>
                <a:gd name="connsiteY2" fmla="*/ 2155721 h 2186456"/>
                <a:gd name="connsiteX3" fmla="*/ 252172 w 1465621"/>
                <a:gd name="connsiteY3" fmla="*/ 1881244 h 2186456"/>
                <a:gd name="connsiteX4" fmla="*/ 16239 w 1465621"/>
                <a:gd name="connsiteY4" fmla="*/ 632066 h 2186456"/>
                <a:gd name="connsiteX0" fmla="*/ 27264 w 1476646"/>
                <a:gd name="connsiteY0" fmla="*/ 644751 h 2199141"/>
                <a:gd name="connsiteX1" fmla="*/ 1246473 w 1476646"/>
                <a:gd name="connsiteY1" fmla="*/ 68114 h 2199141"/>
                <a:gd name="connsiteX2" fmla="*/ 1443122 w 1476646"/>
                <a:gd name="connsiteY2" fmla="*/ 2168406 h 2199141"/>
                <a:gd name="connsiteX3" fmla="*/ 263197 w 1476646"/>
                <a:gd name="connsiteY3" fmla="*/ 1893929 h 2199141"/>
                <a:gd name="connsiteX4" fmla="*/ 27264 w 1476646"/>
                <a:gd name="connsiteY4" fmla="*/ 644751 h 2199141"/>
                <a:gd name="connsiteX0" fmla="*/ 2657 w 1452039"/>
                <a:gd name="connsiteY0" fmla="*/ 625755 h 2180145"/>
                <a:gd name="connsiteX1" fmla="*/ 1221866 w 1452039"/>
                <a:gd name="connsiteY1" fmla="*/ 49118 h 2180145"/>
                <a:gd name="connsiteX2" fmla="*/ 1418515 w 1452039"/>
                <a:gd name="connsiteY2" fmla="*/ 2149410 h 2180145"/>
                <a:gd name="connsiteX3" fmla="*/ 238590 w 1452039"/>
                <a:gd name="connsiteY3" fmla="*/ 1874933 h 2180145"/>
                <a:gd name="connsiteX4" fmla="*/ 2657 w 1452039"/>
                <a:gd name="connsiteY4" fmla="*/ 625755 h 2180145"/>
                <a:gd name="connsiteX0" fmla="*/ 4671 w 1454053"/>
                <a:gd name="connsiteY0" fmla="*/ 626256 h 2180646"/>
                <a:gd name="connsiteX1" fmla="*/ 1223880 w 1454053"/>
                <a:gd name="connsiteY1" fmla="*/ 49619 h 2180646"/>
                <a:gd name="connsiteX2" fmla="*/ 1420529 w 1454053"/>
                <a:gd name="connsiteY2" fmla="*/ 2149911 h 2180646"/>
                <a:gd name="connsiteX3" fmla="*/ 240604 w 1454053"/>
                <a:gd name="connsiteY3" fmla="*/ 1875434 h 2180646"/>
                <a:gd name="connsiteX4" fmla="*/ 4671 w 1454053"/>
                <a:gd name="connsiteY4" fmla="*/ 626256 h 2180646"/>
                <a:gd name="connsiteX0" fmla="*/ 4707 w 1443729"/>
                <a:gd name="connsiteY0" fmla="*/ 648952 h 2178150"/>
                <a:gd name="connsiteX1" fmla="*/ 1213873 w 1443729"/>
                <a:gd name="connsiteY1" fmla="*/ 47123 h 2178150"/>
                <a:gd name="connsiteX2" fmla="*/ 1410522 w 1443729"/>
                <a:gd name="connsiteY2" fmla="*/ 2147415 h 2178150"/>
                <a:gd name="connsiteX3" fmla="*/ 230597 w 1443729"/>
                <a:gd name="connsiteY3" fmla="*/ 1872938 h 2178150"/>
                <a:gd name="connsiteX4" fmla="*/ 4707 w 1443729"/>
                <a:gd name="connsiteY4" fmla="*/ 648952 h 2178150"/>
                <a:gd name="connsiteX0" fmla="*/ 1579 w 1440601"/>
                <a:gd name="connsiteY0" fmla="*/ 647985 h 2177183"/>
                <a:gd name="connsiteX1" fmla="*/ 1210745 w 1440601"/>
                <a:gd name="connsiteY1" fmla="*/ 46156 h 2177183"/>
                <a:gd name="connsiteX2" fmla="*/ 1407394 w 1440601"/>
                <a:gd name="connsiteY2" fmla="*/ 2146448 h 2177183"/>
                <a:gd name="connsiteX3" fmla="*/ 227469 w 1440601"/>
                <a:gd name="connsiteY3" fmla="*/ 1871971 h 2177183"/>
                <a:gd name="connsiteX4" fmla="*/ 1579 w 1440601"/>
                <a:gd name="connsiteY4" fmla="*/ 647985 h 2177183"/>
                <a:gd name="connsiteX0" fmla="*/ 1579 w 1440601"/>
                <a:gd name="connsiteY0" fmla="*/ 647985 h 2177183"/>
                <a:gd name="connsiteX1" fmla="*/ 1210745 w 1440601"/>
                <a:gd name="connsiteY1" fmla="*/ 46156 h 2177183"/>
                <a:gd name="connsiteX2" fmla="*/ 1407394 w 1440601"/>
                <a:gd name="connsiteY2" fmla="*/ 2146448 h 2177183"/>
                <a:gd name="connsiteX3" fmla="*/ 227469 w 1440601"/>
                <a:gd name="connsiteY3" fmla="*/ 1871971 h 2177183"/>
                <a:gd name="connsiteX4" fmla="*/ 1579 w 1440601"/>
                <a:gd name="connsiteY4" fmla="*/ 647985 h 2177183"/>
                <a:gd name="connsiteX0" fmla="*/ 1614 w 1413240"/>
                <a:gd name="connsiteY0" fmla="*/ 644974 h 2177497"/>
                <a:gd name="connsiteX1" fmla="*/ 1184202 w 1413240"/>
                <a:gd name="connsiteY1" fmla="*/ 46470 h 2177497"/>
                <a:gd name="connsiteX2" fmla="*/ 1380851 w 1413240"/>
                <a:gd name="connsiteY2" fmla="*/ 2146762 h 2177497"/>
                <a:gd name="connsiteX3" fmla="*/ 200926 w 1413240"/>
                <a:gd name="connsiteY3" fmla="*/ 1872285 h 2177497"/>
                <a:gd name="connsiteX4" fmla="*/ 1614 w 1413240"/>
                <a:gd name="connsiteY4" fmla="*/ 644974 h 2177497"/>
                <a:gd name="connsiteX0" fmla="*/ 1580 w 1409484"/>
                <a:gd name="connsiteY0" fmla="*/ 615012 h 2147535"/>
                <a:gd name="connsiteX1" fmla="*/ 1184168 w 1409484"/>
                <a:gd name="connsiteY1" fmla="*/ 16508 h 2147535"/>
                <a:gd name="connsiteX2" fmla="*/ 1380817 w 1409484"/>
                <a:gd name="connsiteY2" fmla="*/ 2116800 h 2147535"/>
                <a:gd name="connsiteX3" fmla="*/ 200892 w 1409484"/>
                <a:gd name="connsiteY3" fmla="*/ 1842323 h 2147535"/>
                <a:gd name="connsiteX4" fmla="*/ 1580 w 1409484"/>
                <a:gd name="connsiteY4" fmla="*/ 615012 h 214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84" h="2147535">
                  <a:moveTo>
                    <a:pt x="1580" y="615012"/>
                  </a:moveTo>
                  <a:cubicBezTo>
                    <a:pt x="-45545" y="608268"/>
                    <a:pt x="976242" y="-117506"/>
                    <a:pt x="1184168" y="16508"/>
                  </a:cubicBezTo>
                  <a:cubicBezTo>
                    <a:pt x="1392094" y="150522"/>
                    <a:pt x="1452019" y="1996201"/>
                    <a:pt x="1380817" y="2116800"/>
                  </a:cubicBezTo>
                  <a:cubicBezTo>
                    <a:pt x="1309615" y="2237399"/>
                    <a:pt x="553196" y="1973079"/>
                    <a:pt x="200892" y="1842323"/>
                  </a:cubicBezTo>
                  <a:cubicBezTo>
                    <a:pt x="840356" y="1081650"/>
                    <a:pt x="48705" y="621756"/>
                    <a:pt x="1580" y="615012"/>
                  </a:cubicBez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18">
              <a:extLst>
                <a:ext uri="{FF2B5EF4-FFF2-40B4-BE49-F238E27FC236}">
                  <a16:creationId xmlns:a16="http://schemas.microsoft.com/office/drawing/2014/main" id="{98B89E36-62DB-4310-9778-FDEA07EFC907}"/>
                </a:ext>
              </a:extLst>
            </p:cNvPr>
            <p:cNvSpPr/>
            <p:nvPr/>
          </p:nvSpPr>
          <p:spPr>
            <a:xfrm>
              <a:off x="4135452" y="2703734"/>
              <a:ext cx="2808047" cy="3208335"/>
            </a:xfrm>
            <a:custGeom>
              <a:avLst/>
              <a:gdLst>
                <a:gd name="connsiteX0" fmla="*/ 0 w 655716"/>
                <a:gd name="connsiteY0" fmla="*/ 0 h 938397"/>
                <a:gd name="connsiteX1" fmla="*/ 655716 w 655716"/>
                <a:gd name="connsiteY1" fmla="*/ 0 h 938397"/>
                <a:gd name="connsiteX2" fmla="*/ 655716 w 655716"/>
                <a:gd name="connsiteY2" fmla="*/ 938397 h 938397"/>
                <a:gd name="connsiteX3" fmla="*/ 0 w 655716"/>
                <a:gd name="connsiteY3" fmla="*/ 938397 h 938397"/>
                <a:gd name="connsiteX4" fmla="*/ 0 w 655716"/>
                <a:gd name="connsiteY4" fmla="*/ 0 h 938397"/>
                <a:gd name="connsiteX0" fmla="*/ 0 w 755199"/>
                <a:gd name="connsiteY0" fmla="*/ 0 h 938397"/>
                <a:gd name="connsiteX1" fmla="*/ 655716 w 755199"/>
                <a:gd name="connsiteY1" fmla="*/ 0 h 938397"/>
                <a:gd name="connsiteX2" fmla="*/ 655716 w 755199"/>
                <a:gd name="connsiteY2" fmla="*/ 938397 h 938397"/>
                <a:gd name="connsiteX3" fmla="*/ 0 w 755199"/>
                <a:gd name="connsiteY3" fmla="*/ 938397 h 938397"/>
                <a:gd name="connsiteX4" fmla="*/ 0 w 755199"/>
                <a:gd name="connsiteY4" fmla="*/ 0 h 938397"/>
                <a:gd name="connsiteX0" fmla="*/ 0 w 775734"/>
                <a:gd name="connsiteY0" fmla="*/ 0 h 938397"/>
                <a:gd name="connsiteX1" fmla="*/ 655716 w 775734"/>
                <a:gd name="connsiteY1" fmla="*/ 0 h 938397"/>
                <a:gd name="connsiteX2" fmla="*/ 655716 w 775734"/>
                <a:gd name="connsiteY2" fmla="*/ 938397 h 938397"/>
                <a:gd name="connsiteX3" fmla="*/ 0 w 775734"/>
                <a:gd name="connsiteY3" fmla="*/ 938397 h 938397"/>
                <a:gd name="connsiteX4" fmla="*/ 0 w 775734"/>
                <a:gd name="connsiteY4" fmla="*/ 0 h 938397"/>
                <a:gd name="connsiteX0" fmla="*/ 78316 w 854050"/>
                <a:gd name="connsiteY0" fmla="*/ 0 h 938397"/>
                <a:gd name="connsiteX1" fmla="*/ 734032 w 854050"/>
                <a:gd name="connsiteY1" fmla="*/ 0 h 938397"/>
                <a:gd name="connsiteX2" fmla="*/ 734032 w 854050"/>
                <a:gd name="connsiteY2" fmla="*/ 938397 h 938397"/>
                <a:gd name="connsiteX3" fmla="*/ 78316 w 854050"/>
                <a:gd name="connsiteY3" fmla="*/ 938397 h 938397"/>
                <a:gd name="connsiteX4" fmla="*/ 78316 w 854050"/>
                <a:gd name="connsiteY4" fmla="*/ 0 h 938397"/>
                <a:gd name="connsiteX0" fmla="*/ 107949 w 883683"/>
                <a:gd name="connsiteY0" fmla="*/ 0 h 938397"/>
                <a:gd name="connsiteX1" fmla="*/ 763665 w 883683"/>
                <a:gd name="connsiteY1" fmla="*/ 0 h 938397"/>
                <a:gd name="connsiteX2" fmla="*/ 763665 w 883683"/>
                <a:gd name="connsiteY2" fmla="*/ 938397 h 938397"/>
                <a:gd name="connsiteX3" fmla="*/ 107949 w 883683"/>
                <a:gd name="connsiteY3" fmla="*/ 938397 h 938397"/>
                <a:gd name="connsiteX4" fmla="*/ 107949 w 883683"/>
                <a:gd name="connsiteY4" fmla="*/ 0 h 938397"/>
                <a:gd name="connsiteX0" fmla="*/ 153293 w 929027"/>
                <a:gd name="connsiteY0" fmla="*/ 0 h 938397"/>
                <a:gd name="connsiteX1" fmla="*/ 809009 w 929027"/>
                <a:gd name="connsiteY1" fmla="*/ 0 h 938397"/>
                <a:gd name="connsiteX2" fmla="*/ 809009 w 929027"/>
                <a:gd name="connsiteY2" fmla="*/ 938397 h 938397"/>
                <a:gd name="connsiteX3" fmla="*/ 153293 w 929027"/>
                <a:gd name="connsiteY3" fmla="*/ 938397 h 938397"/>
                <a:gd name="connsiteX4" fmla="*/ 153293 w 929027"/>
                <a:gd name="connsiteY4" fmla="*/ 0 h 938397"/>
                <a:gd name="connsiteX0" fmla="*/ 142459 w 918193"/>
                <a:gd name="connsiteY0" fmla="*/ 0 h 938397"/>
                <a:gd name="connsiteX1" fmla="*/ 798175 w 918193"/>
                <a:gd name="connsiteY1" fmla="*/ 0 h 938397"/>
                <a:gd name="connsiteX2" fmla="*/ 798175 w 918193"/>
                <a:gd name="connsiteY2" fmla="*/ 938397 h 938397"/>
                <a:gd name="connsiteX3" fmla="*/ 142459 w 918193"/>
                <a:gd name="connsiteY3" fmla="*/ 938397 h 938397"/>
                <a:gd name="connsiteX4" fmla="*/ 142459 w 918193"/>
                <a:gd name="connsiteY4" fmla="*/ 0 h 938397"/>
                <a:gd name="connsiteX0" fmla="*/ 142459 w 918193"/>
                <a:gd name="connsiteY0" fmla="*/ 0 h 965913"/>
                <a:gd name="connsiteX1" fmla="*/ 798175 w 918193"/>
                <a:gd name="connsiteY1" fmla="*/ 0 h 965913"/>
                <a:gd name="connsiteX2" fmla="*/ 798175 w 918193"/>
                <a:gd name="connsiteY2" fmla="*/ 938397 h 965913"/>
                <a:gd name="connsiteX3" fmla="*/ 142459 w 918193"/>
                <a:gd name="connsiteY3" fmla="*/ 938397 h 965913"/>
                <a:gd name="connsiteX4" fmla="*/ 142459 w 918193"/>
                <a:gd name="connsiteY4" fmla="*/ 0 h 965913"/>
                <a:gd name="connsiteX0" fmla="*/ 142459 w 918193"/>
                <a:gd name="connsiteY0" fmla="*/ 0 h 981333"/>
                <a:gd name="connsiteX1" fmla="*/ 798175 w 918193"/>
                <a:gd name="connsiteY1" fmla="*/ 0 h 981333"/>
                <a:gd name="connsiteX2" fmla="*/ 798175 w 918193"/>
                <a:gd name="connsiteY2" fmla="*/ 938397 h 981333"/>
                <a:gd name="connsiteX3" fmla="*/ 142459 w 918193"/>
                <a:gd name="connsiteY3" fmla="*/ 938397 h 981333"/>
                <a:gd name="connsiteX4" fmla="*/ 142459 w 918193"/>
                <a:gd name="connsiteY4" fmla="*/ 0 h 981333"/>
                <a:gd name="connsiteX0" fmla="*/ 142459 w 918193"/>
                <a:gd name="connsiteY0" fmla="*/ 0 h 983942"/>
                <a:gd name="connsiteX1" fmla="*/ 798175 w 918193"/>
                <a:gd name="connsiteY1" fmla="*/ 0 h 983942"/>
                <a:gd name="connsiteX2" fmla="*/ 798175 w 918193"/>
                <a:gd name="connsiteY2" fmla="*/ 938397 h 983942"/>
                <a:gd name="connsiteX3" fmla="*/ 142459 w 918193"/>
                <a:gd name="connsiteY3" fmla="*/ 938397 h 983942"/>
                <a:gd name="connsiteX4" fmla="*/ 142459 w 918193"/>
                <a:gd name="connsiteY4" fmla="*/ 0 h 983942"/>
                <a:gd name="connsiteX0" fmla="*/ 142459 w 918193"/>
                <a:gd name="connsiteY0" fmla="*/ 0 h 992342"/>
                <a:gd name="connsiteX1" fmla="*/ 798175 w 918193"/>
                <a:gd name="connsiteY1" fmla="*/ 0 h 992342"/>
                <a:gd name="connsiteX2" fmla="*/ 798175 w 918193"/>
                <a:gd name="connsiteY2" fmla="*/ 938397 h 992342"/>
                <a:gd name="connsiteX3" fmla="*/ 142459 w 918193"/>
                <a:gd name="connsiteY3" fmla="*/ 938397 h 992342"/>
                <a:gd name="connsiteX4" fmla="*/ 142459 w 918193"/>
                <a:gd name="connsiteY4" fmla="*/ 0 h 992342"/>
                <a:gd name="connsiteX0" fmla="*/ 142459 w 918193"/>
                <a:gd name="connsiteY0" fmla="*/ 0 h 998255"/>
                <a:gd name="connsiteX1" fmla="*/ 798175 w 918193"/>
                <a:gd name="connsiteY1" fmla="*/ 0 h 998255"/>
                <a:gd name="connsiteX2" fmla="*/ 798175 w 918193"/>
                <a:gd name="connsiteY2" fmla="*/ 938397 h 998255"/>
                <a:gd name="connsiteX3" fmla="*/ 142459 w 918193"/>
                <a:gd name="connsiteY3" fmla="*/ 938397 h 998255"/>
                <a:gd name="connsiteX4" fmla="*/ 142459 w 918193"/>
                <a:gd name="connsiteY4" fmla="*/ 0 h 998255"/>
                <a:gd name="connsiteX0" fmla="*/ 142459 w 918193"/>
                <a:gd name="connsiteY0" fmla="*/ 0 h 1001019"/>
                <a:gd name="connsiteX1" fmla="*/ 798175 w 918193"/>
                <a:gd name="connsiteY1" fmla="*/ 0 h 1001019"/>
                <a:gd name="connsiteX2" fmla="*/ 798175 w 918193"/>
                <a:gd name="connsiteY2" fmla="*/ 938397 h 1001019"/>
                <a:gd name="connsiteX3" fmla="*/ 142459 w 918193"/>
                <a:gd name="connsiteY3" fmla="*/ 938397 h 1001019"/>
                <a:gd name="connsiteX4" fmla="*/ 142459 w 918193"/>
                <a:gd name="connsiteY4" fmla="*/ 0 h 1001019"/>
                <a:gd name="connsiteX0" fmla="*/ 142459 w 927492"/>
                <a:gd name="connsiteY0" fmla="*/ 0 h 1001019"/>
                <a:gd name="connsiteX1" fmla="*/ 798175 w 927492"/>
                <a:gd name="connsiteY1" fmla="*/ 0 h 1001019"/>
                <a:gd name="connsiteX2" fmla="*/ 798175 w 927492"/>
                <a:gd name="connsiteY2" fmla="*/ 938397 h 1001019"/>
                <a:gd name="connsiteX3" fmla="*/ 142459 w 927492"/>
                <a:gd name="connsiteY3" fmla="*/ 938397 h 1001019"/>
                <a:gd name="connsiteX4" fmla="*/ 142459 w 927492"/>
                <a:gd name="connsiteY4" fmla="*/ 0 h 1001019"/>
                <a:gd name="connsiteX0" fmla="*/ 142459 w 934749"/>
                <a:gd name="connsiteY0" fmla="*/ 0 h 1001019"/>
                <a:gd name="connsiteX1" fmla="*/ 798175 w 934749"/>
                <a:gd name="connsiteY1" fmla="*/ 0 h 1001019"/>
                <a:gd name="connsiteX2" fmla="*/ 798175 w 934749"/>
                <a:gd name="connsiteY2" fmla="*/ 938397 h 1001019"/>
                <a:gd name="connsiteX3" fmla="*/ 142459 w 934749"/>
                <a:gd name="connsiteY3" fmla="*/ 938397 h 1001019"/>
                <a:gd name="connsiteX4" fmla="*/ 142459 w 934749"/>
                <a:gd name="connsiteY4" fmla="*/ 0 h 1001019"/>
                <a:gd name="connsiteX0" fmla="*/ 142459 w 934749"/>
                <a:gd name="connsiteY0" fmla="*/ 0 h 1024337"/>
                <a:gd name="connsiteX1" fmla="*/ 798175 w 934749"/>
                <a:gd name="connsiteY1" fmla="*/ 0 h 1024337"/>
                <a:gd name="connsiteX2" fmla="*/ 798175 w 934749"/>
                <a:gd name="connsiteY2" fmla="*/ 938397 h 1024337"/>
                <a:gd name="connsiteX3" fmla="*/ 478679 w 934749"/>
                <a:gd name="connsiteY3" fmla="*/ 978086 h 1024337"/>
                <a:gd name="connsiteX4" fmla="*/ 142459 w 934749"/>
                <a:gd name="connsiteY4" fmla="*/ 938397 h 1024337"/>
                <a:gd name="connsiteX5" fmla="*/ 142459 w 934749"/>
                <a:gd name="connsiteY5" fmla="*/ 0 h 1024337"/>
                <a:gd name="connsiteX0" fmla="*/ 142459 w 934749"/>
                <a:gd name="connsiteY0" fmla="*/ 22464 h 1046801"/>
                <a:gd name="connsiteX1" fmla="*/ 798175 w 934749"/>
                <a:gd name="connsiteY1" fmla="*/ 22464 h 1046801"/>
                <a:gd name="connsiteX2" fmla="*/ 798175 w 934749"/>
                <a:gd name="connsiteY2" fmla="*/ 960861 h 1046801"/>
                <a:gd name="connsiteX3" fmla="*/ 478679 w 934749"/>
                <a:gd name="connsiteY3" fmla="*/ 1000550 h 1046801"/>
                <a:gd name="connsiteX4" fmla="*/ 142459 w 934749"/>
                <a:gd name="connsiteY4" fmla="*/ 960861 h 1046801"/>
                <a:gd name="connsiteX5" fmla="*/ 142459 w 934749"/>
                <a:gd name="connsiteY5" fmla="*/ 22464 h 1046801"/>
                <a:gd name="connsiteX0" fmla="*/ 142459 w 934749"/>
                <a:gd name="connsiteY0" fmla="*/ 40170 h 1064507"/>
                <a:gd name="connsiteX1" fmla="*/ 798175 w 934749"/>
                <a:gd name="connsiteY1" fmla="*/ 40170 h 1064507"/>
                <a:gd name="connsiteX2" fmla="*/ 798175 w 934749"/>
                <a:gd name="connsiteY2" fmla="*/ 978567 h 1064507"/>
                <a:gd name="connsiteX3" fmla="*/ 478679 w 934749"/>
                <a:gd name="connsiteY3" fmla="*/ 1018256 h 1064507"/>
                <a:gd name="connsiteX4" fmla="*/ 142459 w 934749"/>
                <a:gd name="connsiteY4" fmla="*/ 978567 h 1064507"/>
                <a:gd name="connsiteX5" fmla="*/ 142459 w 934749"/>
                <a:gd name="connsiteY5" fmla="*/ 40170 h 1064507"/>
                <a:gd name="connsiteX0" fmla="*/ 142459 w 934749"/>
                <a:gd name="connsiteY0" fmla="*/ 43661 h 1067998"/>
                <a:gd name="connsiteX1" fmla="*/ 798175 w 934749"/>
                <a:gd name="connsiteY1" fmla="*/ 43661 h 1067998"/>
                <a:gd name="connsiteX2" fmla="*/ 798175 w 934749"/>
                <a:gd name="connsiteY2" fmla="*/ 982058 h 1067998"/>
                <a:gd name="connsiteX3" fmla="*/ 478679 w 934749"/>
                <a:gd name="connsiteY3" fmla="*/ 1021747 h 1067998"/>
                <a:gd name="connsiteX4" fmla="*/ 142459 w 934749"/>
                <a:gd name="connsiteY4" fmla="*/ 982058 h 1067998"/>
                <a:gd name="connsiteX5" fmla="*/ 142459 w 934749"/>
                <a:gd name="connsiteY5" fmla="*/ 43661 h 106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749" h="1067998">
                  <a:moveTo>
                    <a:pt x="142459" y="43661"/>
                  </a:moveTo>
                  <a:cubicBezTo>
                    <a:pt x="396711" y="-6885"/>
                    <a:pt x="537977" y="-21751"/>
                    <a:pt x="798175" y="43661"/>
                  </a:cubicBezTo>
                  <a:cubicBezTo>
                    <a:pt x="1060113" y="470759"/>
                    <a:pt x="879138" y="921671"/>
                    <a:pt x="798175" y="982058"/>
                  </a:cubicBezTo>
                  <a:cubicBezTo>
                    <a:pt x="744926" y="1148644"/>
                    <a:pt x="587965" y="1021747"/>
                    <a:pt x="478679" y="1021747"/>
                  </a:cubicBezTo>
                  <a:cubicBezTo>
                    <a:pt x="369393" y="1021747"/>
                    <a:pt x="198496" y="1148644"/>
                    <a:pt x="142459" y="982058"/>
                  </a:cubicBezTo>
                  <a:cubicBezTo>
                    <a:pt x="13871" y="802609"/>
                    <a:pt x="-100428" y="489809"/>
                    <a:pt x="142459" y="43661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4888430-973E-44E9-B37A-4AB0A0DE2DC7}"/>
                </a:ext>
              </a:extLst>
            </p:cNvPr>
            <p:cNvSpPr/>
            <p:nvPr/>
          </p:nvSpPr>
          <p:spPr>
            <a:xfrm>
              <a:off x="4457454" y="3562320"/>
              <a:ext cx="2090272" cy="325257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5E5F4B9-75CA-4E06-A19E-99657E28AD64}"/>
                </a:ext>
              </a:extLst>
            </p:cNvPr>
            <p:cNvSpPr/>
            <p:nvPr/>
          </p:nvSpPr>
          <p:spPr>
            <a:xfrm>
              <a:off x="4655845" y="4089692"/>
              <a:ext cx="1740893" cy="471360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2782995-3399-4CF7-B8CE-177B50497605}"/>
                </a:ext>
              </a:extLst>
            </p:cNvPr>
            <p:cNvSpPr/>
            <p:nvPr/>
          </p:nvSpPr>
          <p:spPr>
            <a:xfrm>
              <a:off x="4794248" y="4752996"/>
              <a:ext cx="1469532" cy="355944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5DDD5090-0C22-4FC6-86C4-9724FCD24643}"/>
                </a:ext>
              </a:extLst>
            </p:cNvPr>
            <p:cNvSpPr/>
            <p:nvPr/>
          </p:nvSpPr>
          <p:spPr>
            <a:xfrm>
              <a:off x="4605726" y="711329"/>
              <a:ext cx="1756217" cy="1819322"/>
            </a:xfrm>
            <a:custGeom>
              <a:avLst/>
              <a:gdLst>
                <a:gd name="connsiteX0" fmla="*/ 0 w 624273"/>
                <a:gd name="connsiteY0" fmla="*/ 323350 h 646700"/>
                <a:gd name="connsiteX1" fmla="*/ 312137 w 624273"/>
                <a:gd name="connsiteY1" fmla="*/ 0 h 646700"/>
                <a:gd name="connsiteX2" fmla="*/ 624274 w 624273"/>
                <a:gd name="connsiteY2" fmla="*/ 323350 h 646700"/>
                <a:gd name="connsiteX3" fmla="*/ 312137 w 624273"/>
                <a:gd name="connsiteY3" fmla="*/ 646700 h 646700"/>
                <a:gd name="connsiteX4" fmla="*/ 0 w 624273"/>
                <a:gd name="connsiteY4" fmla="*/ 323350 h 646700"/>
                <a:gd name="connsiteX0" fmla="*/ 0 w 624274"/>
                <a:gd name="connsiteY0" fmla="*/ 323350 h 646706"/>
                <a:gd name="connsiteX1" fmla="*/ 312137 w 624274"/>
                <a:gd name="connsiteY1" fmla="*/ 0 h 646706"/>
                <a:gd name="connsiteX2" fmla="*/ 624274 w 624274"/>
                <a:gd name="connsiteY2" fmla="*/ 323350 h 646706"/>
                <a:gd name="connsiteX3" fmla="*/ 312137 w 624274"/>
                <a:gd name="connsiteY3" fmla="*/ 646700 h 646706"/>
                <a:gd name="connsiteX4" fmla="*/ 0 w 624274"/>
                <a:gd name="connsiteY4" fmla="*/ 323350 h 64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274" h="646706">
                  <a:moveTo>
                    <a:pt x="0" y="323350"/>
                  </a:moveTo>
                  <a:cubicBezTo>
                    <a:pt x="0" y="144769"/>
                    <a:pt x="139748" y="0"/>
                    <a:pt x="312137" y="0"/>
                  </a:cubicBezTo>
                  <a:cubicBezTo>
                    <a:pt x="484526" y="0"/>
                    <a:pt x="624274" y="144769"/>
                    <a:pt x="624274" y="323350"/>
                  </a:cubicBezTo>
                  <a:cubicBezTo>
                    <a:pt x="624274" y="501931"/>
                    <a:pt x="337930" y="645557"/>
                    <a:pt x="312137" y="646700"/>
                  </a:cubicBezTo>
                  <a:cubicBezTo>
                    <a:pt x="286344" y="647843"/>
                    <a:pt x="0" y="501931"/>
                    <a:pt x="0" y="32335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36">
              <a:extLst>
                <a:ext uri="{FF2B5EF4-FFF2-40B4-BE49-F238E27FC236}">
                  <a16:creationId xmlns:a16="http://schemas.microsoft.com/office/drawing/2014/main" id="{A426C7DE-4101-43CB-8D1D-8378AADEB81B}"/>
                </a:ext>
              </a:extLst>
            </p:cNvPr>
            <p:cNvSpPr/>
            <p:nvPr/>
          </p:nvSpPr>
          <p:spPr>
            <a:xfrm rot="16956146">
              <a:off x="5324689" y="1874495"/>
              <a:ext cx="310823" cy="316051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725377"/>
                <a:gd name="connsiteY0" fmla="*/ 0 h 463677"/>
                <a:gd name="connsiteX1" fmla="*/ 725378 w 725377"/>
                <a:gd name="connsiteY1" fmla="*/ 233516 h 463677"/>
                <a:gd name="connsiteX2" fmla="*/ 549225 w 725377"/>
                <a:gd name="connsiteY2" fmla="*/ 463677 h 463677"/>
                <a:gd name="connsiteX3" fmla="*/ 0 w 725377"/>
                <a:gd name="connsiteY3" fmla="*/ 327946 h 463677"/>
                <a:gd name="connsiteX4" fmla="*/ 347662 w 725377"/>
                <a:gd name="connsiteY4" fmla="*/ 0 h 463677"/>
                <a:gd name="connsiteX0" fmla="*/ 347662 w 725377"/>
                <a:gd name="connsiteY0" fmla="*/ 0 h 525345"/>
                <a:gd name="connsiteX1" fmla="*/ 725378 w 725377"/>
                <a:gd name="connsiteY1" fmla="*/ 233516 h 525345"/>
                <a:gd name="connsiteX2" fmla="*/ 525444 w 725377"/>
                <a:gd name="connsiteY2" fmla="*/ 525347 h 525345"/>
                <a:gd name="connsiteX3" fmla="*/ 0 w 725377"/>
                <a:gd name="connsiteY3" fmla="*/ 327946 h 525345"/>
                <a:gd name="connsiteX4" fmla="*/ 347662 w 725377"/>
                <a:gd name="connsiteY4" fmla="*/ 0 h 525345"/>
                <a:gd name="connsiteX0" fmla="*/ 347662 w 725377"/>
                <a:gd name="connsiteY0" fmla="*/ 0 h 525345"/>
                <a:gd name="connsiteX1" fmla="*/ 725378 w 725377"/>
                <a:gd name="connsiteY1" fmla="*/ 233516 h 525345"/>
                <a:gd name="connsiteX2" fmla="*/ 525444 w 725377"/>
                <a:gd name="connsiteY2" fmla="*/ 525347 h 525345"/>
                <a:gd name="connsiteX3" fmla="*/ 0 w 725377"/>
                <a:gd name="connsiteY3" fmla="*/ 327946 h 525345"/>
                <a:gd name="connsiteX4" fmla="*/ 347662 w 725377"/>
                <a:gd name="connsiteY4" fmla="*/ 0 h 525345"/>
                <a:gd name="connsiteX0" fmla="*/ 347662 w 726786"/>
                <a:gd name="connsiteY0" fmla="*/ 0 h 525345"/>
                <a:gd name="connsiteX1" fmla="*/ 725378 w 726786"/>
                <a:gd name="connsiteY1" fmla="*/ 233516 h 525345"/>
                <a:gd name="connsiteX2" fmla="*/ 525444 w 726786"/>
                <a:gd name="connsiteY2" fmla="*/ 525347 h 525345"/>
                <a:gd name="connsiteX3" fmla="*/ 0 w 726786"/>
                <a:gd name="connsiteY3" fmla="*/ 327946 h 525345"/>
                <a:gd name="connsiteX4" fmla="*/ 347662 w 726786"/>
                <a:gd name="connsiteY4" fmla="*/ 0 h 525345"/>
                <a:gd name="connsiteX0" fmla="*/ 347662 w 726786"/>
                <a:gd name="connsiteY0" fmla="*/ 0 h 525345"/>
                <a:gd name="connsiteX1" fmla="*/ 725378 w 726786"/>
                <a:gd name="connsiteY1" fmla="*/ 233516 h 525345"/>
                <a:gd name="connsiteX2" fmla="*/ 525444 w 726786"/>
                <a:gd name="connsiteY2" fmla="*/ 525347 h 525345"/>
                <a:gd name="connsiteX3" fmla="*/ 0 w 726786"/>
                <a:gd name="connsiteY3" fmla="*/ 327946 h 525345"/>
                <a:gd name="connsiteX4" fmla="*/ 347662 w 726786"/>
                <a:gd name="connsiteY4" fmla="*/ 0 h 525345"/>
                <a:gd name="connsiteX0" fmla="*/ 347662 w 538529"/>
                <a:gd name="connsiteY0" fmla="*/ 0 h 525345"/>
                <a:gd name="connsiteX1" fmla="*/ 525444 w 538529"/>
                <a:gd name="connsiteY1" fmla="*/ 525347 h 525345"/>
                <a:gd name="connsiteX2" fmla="*/ 0 w 538529"/>
                <a:gd name="connsiteY2" fmla="*/ 327946 h 525345"/>
                <a:gd name="connsiteX3" fmla="*/ 347662 w 538529"/>
                <a:gd name="connsiteY3" fmla="*/ 0 h 525345"/>
                <a:gd name="connsiteX0" fmla="*/ 395329 w 542582"/>
                <a:gd name="connsiteY0" fmla="*/ 3 h 564179"/>
                <a:gd name="connsiteX1" fmla="*/ 525444 w 542582"/>
                <a:gd name="connsiteY1" fmla="*/ 564181 h 564179"/>
                <a:gd name="connsiteX2" fmla="*/ 0 w 542582"/>
                <a:gd name="connsiteY2" fmla="*/ 366780 h 564179"/>
                <a:gd name="connsiteX3" fmla="*/ 395329 w 542582"/>
                <a:gd name="connsiteY3" fmla="*/ 3 h 564179"/>
                <a:gd name="connsiteX0" fmla="*/ 419169 w 545619"/>
                <a:gd name="connsiteY0" fmla="*/ 1 h 583590"/>
                <a:gd name="connsiteX1" fmla="*/ 525444 w 545619"/>
                <a:gd name="connsiteY1" fmla="*/ 583592 h 583590"/>
                <a:gd name="connsiteX2" fmla="*/ 0 w 545619"/>
                <a:gd name="connsiteY2" fmla="*/ 386191 h 583590"/>
                <a:gd name="connsiteX3" fmla="*/ 419169 w 545619"/>
                <a:gd name="connsiteY3" fmla="*/ 1 h 583590"/>
                <a:gd name="connsiteX0" fmla="*/ 380334 w 541075"/>
                <a:gd name="connsiteY0" fmla="*/ -2 h 631263"/>
                <a:gd name="connsiteX1" fmla="*/ 525444 w 541075"/>
                <a:gd name="connsiteY1" fmla="*/ 631265 h 631263"/>
                <a:gd name="connsiteX2" fmla="*/ 0 w 541075"/>
                <a:gd name="connsiteY2" fmla="*/ 433864 h 631263"/>
                <a:gd name="connsiteX3" fmla="*/ 380334 w 541075"/>
                <a:gd name="connsiteY3" fmla="*/ -2 h 631263"/>
                <a:gd name="connsiteX0" fmla="*/ 386335 w 541647"/>
                <a:gd name="connsiteY0" fmla="*/ 3 h 604433"/>
                <a:gd name="connsiteX1" fmla="*/ 525444 w 541647"/>
                <a:gd name="connsiteY1" fmla="*/ 604435 h 604433"/>
                <a:gd name="connsiteX2" fmla="*/ 0 w 541647"/>
                <a:gd name="connsiteY2" fmla="*/ 407034 h 604433"/>
                <a:gd name="connsiteX3" fmla="*/ 386335 w 541647"/>
                <a:gd name="connsiteY3" fmla="*/ 3 h 604433"/>
                <a:gd name="connsiteX0" fmla="*/ 399750 w 543079"/>
                <a:gd name="connsiteY0" fmla="*/ -1 h 607430"/>
                <a:gd name="connsiteX1" fmla="*/ 525444 w 543079"/>
                <a:gd name="connsiteY1" fmla="*/ 607432 h 607430"/>
                <a:gd name="connsiteX2" fmla="*/ 0 w 543079"/>
                <a:gd name="connsiteY2" fmla="*/ 410031 h 607430"/>
                <a:gd name="connsiteX3" fmla="*/ 399750 w 543079"/>
                <a:gd name="connsiteY3" fmla="*/ -1 h 607430"/>
                <a:gd name="connsiteX0" fmla="*/ 399750 w 561076"/>
                <a:gd name="connsiteY0" fmla="*/ -1 h 607433"/>
                <a:gd name="connsiteX1" fmla="*/ 525444 w 561076"/>
                <a:gd name="connsiteY1" fmla="*/ 607432 h 607433"/>
                <a:gd name="connsiteX2" fmla="*/ 0 w 561076"/>
                <a:gd name="connsiteY2" fmla="*/ 410031 h 607433"/>
                <a:gd name="connsiteX3" fmla="*/ 399750 w 561076"/>
                <a:gd name="connsiteY3" fmla="*/ -1 h 607433"/>
                <a:gd name="connsiteX0" fmla="*/ 399750 w 586481"/>
                <a:gd name="connsiteY0" fmla="*/ -1 h 607433"/>
                <a:gd name="connsiteX1" fmla="*/ 525444 w 586481"/>
                <a:gd name="connsiteY1" fmla="*/ 607432 h 607433"/>
                <a:gd name="connsiteX2" fmla="*/ 0 w 586481"/>
                <a:gd name="connsiteY2" fmla="*/ 410031 h 607433"/>
                <a:gd name="connsiteX3" fmla="*/ 399750 w 586481"/>
                <a:gd name="connsiteY3" fmla="*/ -1 h 607433"/>
                <a:gd name="connsiteX0" fmla="*/ 399750 w 597389"/>
                <a:gd name="connsiteY0" fmla="*/ -1 h 607433"/>
                <a:gd name="connsiteX1" fmla="*/ 525444 w 597389"/>
                <a:gd name="connsiteY1" fmla="*/ 607432 h 607433"/>
                <a:gd name="connsiteX2" fmla="*/ 0 w 597389"/>
                <a:gd name="connsiteY2" fmla="*/ 410031 h 607433"/>
                <a:gd name="connsiteX3" fmla="*/ 399750 w 597389"/>
                <a:gd name="connsiteY3" fmla="*/ -1 h 607433"/>
                <a:gd name="connsiteX0" fmla="*/ 399750 w 597389"/>
                <a:gd name="connsiteY0" fmla="*/ -1 h 607433"/>
                <a:gd name="connsiteX1" fmla="*/ 525444 w 597389"/>
                <a:gd name="connsiteY1" fmla="*/ 607432 h 607433"/>
                <a:gd name="connsiteX2" fmla="*/ 0 w 597389"/>
                <a:gd name="connsiteY2" fmla="*/ 410031 h 607433"/>
                <a:gd name="connsiteX3" fmla="*/ 399750 w 597389"/>
                <a:gd name="connsiteY3" fmla="*/ -1 h 607433"/>
                <a:gd name="connsiteX0" fmla="*/ 399750 w 597389"/>
                <a:gd name="connsiteY0" fmla="*/ -1 h 607433"/>
                <a:gd name="connsiteX1" fmla="*/ 525444 w 597389"/>
                <a:gd name="connsiteY1" fmla="*/ 607432 h 607433"/>
                <a:gd name="connsiteX2" fmla="*/ 0 w 597389"/>
                <a:gd name="connsiteY2" fmla="*/ 410031 h 607433"/>
                <a:gd name="connsiteX3" fmla="*/ 399750 w 597389"/>
                <a:gd name="connsiteY3" fmla="*/ -1 h 60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389" h="607433">
                  <a:moveTo>
                    <a:pt x="399750" y="-1"/>
                  </a:moveTo>
                  <a:cubicBezTo>
                    <a:pt x="630059" y="105218"/>
                    <a:pt x="640861" y="510143"/>
                    <a:pt x="525444" y="607432"/>
                  </a:cubicBezTo>
                  <a:cubicBezTo>
                    <a:pt x="296341" y="560068"/>
                    <a:pt x="137832" y="483850"/>
                    <a:pt x="0" y="410031"/>
                  </a:cubicBezTo>
                  <a:cubicBezTo>
                    <a:pt x="128441" y="217748"/>
                    <a:pt x="298151" y="75977"/>
                    <a:pt x="399750" y="-1"/>
                  </a:cubicBezTo>
                  <a:close/>
                </a:path>
              </a:pathLst>
            </a:custGeom>
            <a:solidFill>
              <a:srgbClr val="9097A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20EE4D3-F17D-4E65-8F46-D7417C85EC3F}"/>
                </a:ext>
              </a:extLst>
            </p:cNvPr>
            <p:cNvSpPr/>
            <p:nvPr/>
          </p:nvSpPr>
          <p:spPr>
            <a:xfrm>
              <a:off x="5643760" y="1348735"/>
              <a:ext cx="263588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546C47-DD90-4212-A28C-291571906075}"/>
                </a:ext>
              </a:extLst>
            </p:cNvPr>
            <p:cNvSpPr/>
            <p:nvPr/>
          </p:nvSpPr>
          <p:spPr>
            <a:xfrm rot="268008">
              <a:off x="5685392" y="1529555"/>
              <a:ext cx="85514" cy="1226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3FDC2AA-3EA0-4FEF-82C8-4967C80DFDC9}"/>
                </a:ext>
              </a:extLst>
            </p:cNvPr>
            <p:cNvSpPr/>
            <p:nvPr/>
          </p:nvSpPr>
          <p:spPr>
            <a:xfrm>
              <a:off x="5105761" y="1349978"/>
              <a:ext cx="263588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F65A11-9A27-429E-8020-865EBB21DF8B}"/>
                </a:ext>
              </a:extLst>
            </p:cNvPr>
            <p:cNvSpPr/>
            <p:nvPr/>
          </p:nvSpPr>
          <p:spPr>
            <a:xfrm rot="268008">
              <a:off x="5233861" y="1539117"/>
              <a:ext cx="85514" cy="1226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B1F6C65-BCBA-4474-BD36-6F9F375352F7}"/>
              </a:ext>
            </a:extLst>
          </p:cNvPr>
          <p:cNvGrpSpPr/>
          <p:nvPr/>
        </p:nvGrpSpPr>
        <p:grpSpPr>
          <a:xfrm>
            <a:off x="1909306" y="1746717"/>
            <a:ext cx="9913445" cy="4324512"/>
            <a:chOff x="1909306" y="1746717"/>
            <a:chExt cx="9913445" cy="432451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07316D2-E030-46C0-862D-7621BA68E880}"/>
                </a:ext>
              </a:extLst>
            </p:cNvPr>
            <p:cNvSpPr/>
            <p:nvPr/>
          </p:nvSpPr>
          <p:spPr>
            <a:xfrm>
              <a:off x="1927182" y="3087218"/>
              <a:ext cx="6544177" cy="2491948"/>
            </a:xfrm>
            <a:custGeom>
              <a:avLst/>
              <a:gdLst>
                <a:gd name="connsiteX0" fmla="*/ 0 w 6351012"/>
                <a:gd name="connsiteY0" fmla="*/ 53766 h 2478914"/>
                <a:gd name="connsiteX1" fmla="*/ 4678017 w 6351012"/>
                <a:gd name="connsiteY1" fmla="*/ 40514 h 2478914"/>
                <a:gd name="connsiteX2" fmla="*/ 6069495 w 6351012"/>
                <a:gd name="connsiteY2" fmla="*/ 504340 h 2478914"/>
                <a:gd name="connsiteX3" fmla="*/ 6347791 w 6351012"/>
                <a:gd name="connsiteY3" fmla="*/ 1630775 h 2478914"/>
                <a:gd name="connsiteX4" fmla="*/ 6228522 w 6351012"/>
                <a:gd name="connsiteY4" fmla="*/ 2478914 h 2478914"/>
                <a:gd name="connsiteX5" fmla="*/ 6228522 w 6351012"/>
                <a:gd name="connsiteY5" fmla="*/ 2478914 h 2478914"/>
                <a:gd name="connsiteX0" fmla="*/ 0 w 6420862"/>
                <a:gd name="connsiteY0" fmla="*/ 43397 h 2487595"/>
                <a:gd name="connsiteX1" fmla="*/ 4747867 w 6420862"/>
                <a:gd name="connsiteY1" fmla="*/ 49195 h 2487595"/>
                <a:gd name="connsiteX2" fmla="*/ 6139345 w 6420862"/>
                <a:gd name="connsiteY2" fmla="*/ 513021 h 2487595"/>
                <a:gd name="connsiteX3" fmla="*/ 6417641 w 6420862"/>
                <a:gd name="connsiteY3" fmla="*/ 1639456 h 2487595"/>
                <a:gd name="connsiteX4" fmla="*/ 6298372 w 6420862"/>
                <a:gd name="connsiteY4" fmla="*/ 2487595 h 2487595"/>
                <a:gd name="connsiteX5" fmla="*/ 6298372 w 6420862"/>
                <a:gd name="connsiteY5" fmla="*/ 2487595 h 2487595"/>
                <a:gd name="connsiteX0" fmla="*/ 115217 w 6536079"/>
                <a:gd name="connsiteY0" fmla="*/ 0 h 2444198"/>
                <a:gd name="connsiteX1" fmla="*/ 471369 w 6536079"/>
                <a:gd name="connsiteY1" fmla="*/ 611534 h 2444198"/>
                <a:gd name="connsiteX2" fmla="*/ 4863084 w 6536079"/>
                <a:gd name="connsiteY2" fmla="*/ 5798 h 2444198"/>
                <a:gd name="connsiteX3" fmla="*/ 6254562 w 6536079"/>
                <a:gd name="connsiteY3" fmla="*/ 469624 h 2444198"/>
                <a:gd name="connsiteX4" fmla="*/ 6532858 w 6536079"/>
                <a:gd name="connsiteY4" fmla="*/ 1596059 h 2444198"/>
                <a:gd name="connsiteX5" fmla="*/ 6413589 w 6536079"/>
                <a:gd name="connsiteY5" fmla="*/ 2444198 h 2444198"/>
                <a:gd name="connsiteX6" fmla="*/ 6413589 w 6536079"/>
                <a:gd name="connsiteY6" fmla="*/ 2444198 h 2444198"/>
                <a:gd name="connsiteX0" fmla="*/ 95240 w 6554202"/>
                <a:gd name="connsiteY0" fmla="*/ 421381 h 2440129"/>
                <a:gd name="connsiteX1" fmla="*/ 489492 w 6554202"/>
                <a:gd name="connsiteY1" fmla="*/ 607465 h 2440129"/>
                <a:gd name="connsiteX2" fmla="*/ 4881207 w 6554202"/>
                <a:gd name="connsiteY2" fmla="*/ 1729 h 2440129"/>
                <a:gd name="connsiteX3" fmla="*/ 6272685 w 6554202"/>
                <a:gd name="connsiteY3" fmla="*/ 465555 h 2440129"/>
                <a:gd name="connsiteX4" fmla="*/ 6550981 w 6554202"/>
                <a:gd name="connsiteY4" fmla="*/ 1591990 h 2440129"/>
                <a:gd name="connsiteX5" fmla="*/ 6431712 w 6554202"/>
                <a:gd name="connsiteY5" fmla="*/ 2440129 h 2440129"/>
                <a:gd name="connsiteX6" fmla="*/ 6431712 w 6554202"/>
                <a:gd name="connsiteY6" fmla="*/ 2440129 h 2440129"/>
                <a:gd name="connsiteX0" fmla="*/ 54216 w 6513178"/>
                <a:gd name="connsiteY0" fmla="*/ 461617 h 2480365"/>
                <a:gd name="connsiteX1" fmla="*/ 537368 w 6513178"/>
                <a:gd name="connsiteY1" fmla="*/ 1 h 2480365"/>
                <a:gd name="connsiteX2" fmla="*/ 4840183 w 6513178"/>
                <a:gd name="connsiteY2" fmla="*/ 41965 h 2480365"/>
                <a:gd name="connsiteX3" fmla="*/ 6231661 w 6513178"/>
                <a:gd name="connsiteY3" fmla="*/ 505791 h 2480365"/>
                <a:gd name="connsiteX4" fmla="*/ 6509957 w 6513178"/>
                <a:gd name="connsiteY4" fmla="*/ 1632226 h 2480365"/>
                <a:gd name="connsiteX5" fmla="*/ 6390688 w 6513178"/>
                <a:gd name="connsiteY5" fmla="*/ 2480365 h 2480365"/>
                <a:gd name="connsiteX6" fmla="*/ 6390688 w 6513178"/>
                <a:gd name="connsiteY6" fmla="*/ 2480365 h 2480365"/>
                <a:gd name="connsiteX0" fmla="*/ 339274 w 6328336"/>
                <a:gd name="connsiteY0" fmla="*/ 696567 h 2480365"/>
                <a:gd name="connsiteX1" fmla="*/ 352526 w 6328336"/>
                <a:gd name="connsiteY1" fmla="*/ 1 h 2480365"/>
                <a:gd name="connsiteX2" fmla="*/ 4655341 w 6328336"/>
                <a:gd name="connsiteY2" fmla="*/ 41965 h 2480365"/>
                <a:gd name="connsiteX3" fmla="*/ 6046819 w 6328336"/>
                <a:gd name="connsiteY3" fmla="*/ 505791 h 2480365"/>
                <a:gd name="connsiteX4" fmla="*/ 6325115 w 6328336"/>
                <a:gd name="connsiteY4" fmla="*/ 1632226 h 2480365"/>
                <a:gd name="connsiteX5" fmla="*/ 6205846 w 6328336"/>
                <a:gd name="connsiteY5" fmla="*/ 2480365 h 2480365"/>
                <a:gd name="connsiteX6" fmla="*/ 6205846 w 6328336"/>
                <a:gd name="connsiteY6" fmla="*/ 2480365 h 2480365"/>
                <a:gd name="connsiteX0" fmla="*/ 334533 w 6323595"/>
                <a:gd name="connsiteY0" fmla="*/ 696567 h 2480365"/>
                <a:gd name="connsiteX1" fmla="*/ 347785 w 6323595"/>
                <a:gd name="connsiteY1" fmla="*/ 1 h 2480365"/>
                <a:gd name="connsiteX2" fmla="*/ 4650600 w 6323595"/>
                <a:gd name="connsiteY2" fmla="*/ 41965 h 2480365"/>
                <a:gd name="connsiteX3" fmla="*/ 6042078 w 6323595"/>
                <a:gd name="connsiteY3" fmla="*/ 505791 h 2480365"/>
                <a:gd name="connsiteX4" fmla="*/ 6320374 w 6323595"/>
                <a:gd name="connsiteY4" fmla="*/ 1632226 h 2480365"/>
                <a:gd name="connsiteX5" fmla="*/ 6201105 w 6323595"/>
                <a:gd name="connsiteY5" fmla="*/ 2480365 h 2480365"/>
                <a:gd name="connsiteX6" fmla="*/ 6201105 w 6323595"/>
                <a:gd name="connsiteY6" fmla="*/ 2480365 h 2480365"/>
                <a:gd name="connsiteX0" fmla="*/ 497995 w 6487057"/>
                <a:gd name="connsiteY0" fmla="*/ 69656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497995 w 6487057"/>
                <a:gd name="connsiteY0" fmla="*/ 64322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569727 w 6558789"/>
                <a:gd name="connsiteY0" fmla="*/ 657137 h 2494275"/>
                <a:gd name="connsiteX1" fmla="*/ 582979 w 6558789"/>
                <a:gd name="connsiteY1" fmla="*/ 13911 h 2494275"/>
                <a:gd name="connsiteX2" fmla="*/ 4885794 w 6558789"/>
                <a:gd name="connsiteY2" fmla="*/ 55875 h 2494275"/>
                <a:gd name="connsiteX3" fmla="*/ 6277272 w 6558789"/>
                <a:gd name="connsiteY3" fmla="*/ 519701 h 2494275"/>
                <a:gd name="connsiteX4" fmla="*/ 6555568 w 6558789"/>
                <a:gd name="connsiteY4" fmla="*/ 1646136 h 2494275"/>
                <a:gd name="connsiteX5" fmla="*/ 6436299 w 6558789"/>
                <a:gd name="connsiteY5" fmla="*/ 2494275 h 2494275"/>
                <a:gd name="connsiteX6" fmla="*/ 6436299 w 6558789"/>
                <a:gd name="connsiteY6" fmla="*/ 2494275 h 2494275"/>
                <a:gd name="connsiteX0" fmla="*/ 555115 w 6544177"/>
                <a:gd name="connsiteY0" fmla="*/ 654810 h 2491948"/>
                <a:gd name="connsiteX1" fmla="*/ 568367 w 6544177"/>
                <a:gd name="connsiteY1" fmla="*/ 11584 h 2491948"/>
                <a:gd name="connsiteX2" fmla="*/ 4871182 w 6544177"/>
                <a:gd name="connsiteY2" fmla="*/ 53548 h 2491948"/>
                <a:gd name="connsiteX3" fmla="*/ 6262660 w 6544177"/>
                <a:gd name="connsiteY3" fmla="*/ 517374 h 2491948"/>
                <a:gd name="connsiteX4" fmla="*/ 6540956 w 6544177"/>
                <a:gd name="connsiteY4" fmla="*/ 1643809 h 2491948"/>
                <a:gd name="connsiteX5" fmla="*/ 6421687 w 6544177"/>
                <a:gd name="connsiteY5" fmla="*/ 2491948 h 2491948"/>
                <a:gd name="connsiteX6" fmla="*/ 6421687 w 6544177"/>
                <a:gd name="connsiteY6" fmla="*/ 2491948 h 2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177" h="2491948">
                  <a:moveTo>
                    <a:pt x="555115" y="654810"/>
                  </a:moveTo>
                  <a:cubicBezTo>
                    <a:pt x="55358" y="787053"/>
                    <a:pt x="-398204" y="-111302"/>
                    <a:pt x="568367" y="11584"/>
                  </a:cubicBezTo>
                  <a:lnTo>
                    <a:pt x="4871182" y="53548"/>
                  </a:lnTo>
                  <a:cubicBezTo>
                    <a:pt x="5820231" y="137846"/>
                    <a:pt x="5984364" y="252331"/>
                    <a:pt x="6262660" y="517374"/>
                  </a:cubicBezTo>
                  <a:cubicBezTo>
                    <a:pt x="6540956" y="782417"/>
                    <a:pt x="6514452" y="1314713"/>
                    <a:pt x="6540956" y="1643809"/>
                  </a:cubicBezTo>
                  <a:cubicBezTo>
                    <a:pt x="6567461" y="1972905"/>
                    <a:pt x="6421687" y="2491948"/>
                    <a:pt x="6421687" y="2491948"/>
                  </a:cubicBezTo>
                  <a:lnTo>
                    <a:pt x="6421687" y="249194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E30DBE-122A-4FB6-BD15-FAC4C9A4CA16}"/>
                </a:ext>
              </a:extLst>
            </p:cNvPr>
            <p:cNvSpPr/>
            <p:nvPr/>
          </p:nvSpPr>
          <p:spPr>
            <a:xfrm>
              <a:off x="1909306" y="1789231"/>
              <a:ext cx="9682144" cy="4281998"/>
            </a:xfrm>
            <a:custGeom>
              <a:avLst/>
              <a:gdLst>
                <a:gd name="connsiteX0" fmla="*/ 167403 w 9863231"/>
                <a:gd name="connsiteY0" fmla="*/ 1296274 h 4291542"/>
                <a:gd name="connsiteX1" fmla="*/ 5441768 w 9863231"/>
                <a:gd name="connsiteY1" fmla="*/ 37317 h 4291542"/>
                <a:gd name="connsiteX2" fmla="*/ 9125872 w 9863231"/>
                <a:gd name="connsiteY2" fmla="*/ 448135 h 4291542"/>
                <a:gd name="connsiteX3" fmla="*/ 9682464 w 9863231"/>
                <a:gd name="connsiteY3" fmla="*/ 1627578 h 4291542"/>
                <a:gd name="connsiteX4" fmla="*/ 9536690 w 9863231"/>
                <a:gd name="connsiteY4" fmla="*/ 2846778 h 4291542"/>
                <a:gd name="connsiteX5" fmla="*/ 6144133 w 9863231"/>
                <a:gd name="connsiteY5" fmla="*/ 4145491 h 4291542"/>
                <a:gd name="connsiteX6" fmla="*/ 591472 w 9863231"/>
                <a:gd name="connsiteY6" fmla="*/ 4052726 h 4291542"/>
                <a:gd name="connsiteX7" fmla="*/ 180655 w 9863231"/>
                <a:gd name="connsiteY7" fmla="*/ 2290187 h 4291542"/>
                <a:gd name="connsiteX8" fmla="*/ 777003 w 9863231"/>
                <a:gd name="connsiteY8" fmla="*/ 1985387 h 4291542"/>
                <a:gd name="connsiteX9" fmla="*/ 4500864 w 9863231"/>
                <a:gd name="connsiteY9" fmla="*/ 1958882 h 4291542"/>
                <a:gd name="connsiteX10" fmla="*/ 5839333 w 9863231"/>
                <a:gd name="connsiteY10" fmla="*/ 2131161 h 4291542"/>
                <a:gd name="connsiteX11" fmla="*/ 5865838 w 9863231"/>
                <a:gd name="connsiteY11" fmla="*/ 3164830 h 4291542"/>
                <a:gd name="connsiteX12" fmla="*/ 5468272 w 9863231"/>
                <a:gd name="connsiteY12" fmla="*/ 3284100 h 4291542"/>
                <a:gd name="connsiteX13" fmla="*/ 1095055 w 9863231"/>
                <a:gd name="connsiteY13" fmla="*/ 3337108 h 4291542"/>
                <a:gd name="connsiteX14" fmla="*/ 1108307 w 9863231"/>
                <a:gd name="connsiteY14" fmla="*/ 2621491 h 4291542"/>
                <a:gd name="connsiteX15" fmla="*/ 3559959 w 9863231"/>
                <a:gd name="connsiteY15" fmla="*/ 2634743 h 4291542"/>
                <a:gd name="connsiteX16" fmla="*/ 5176725 w 9863231"/>
                <a:gd name="connsiteY16" fmla="*/ 2647995 h 4291542"/>
                <a:gd name="connsiteX17" fmla="*/ 5176725 w 9863231"/>
                <a:gd name="connsiteY17" fmla="*/ 2647995 h 4291542"/>
                <a:gd name="connsiteX0" fmla="*/ 84834 w 9780662"/>
                <a:gd name="connsiteY0" fmla="*/ 1296274 h 4309604"/>
                <a:gd name="connsiteX1" fmla="*/ 5359199 w 9780662"/>
                <a:gd name="connsiteY1" fmla="*/ 37317 h 4309604"/>
                <a:gd name="connsiteX2" fmla="*/ 9043303 w 9780662"/>
                <a:gd name="connsiteY2" fmla="*/ 448135 h 4309604"/>
                <a:gd name="connsiteX3" fmla="*/ 9599895 w 9780662"/>
                <a:gd name="connsiteY3" fmla="*/ 1627578 h 4309604"/>
                <a:gd name="connsiteX4" fmla="*/ 9454121 w 9780662"/>
                <a:gd name="connsiteY4" fmla="*/ 2846778 h 4309604"/>
                <a:gd name="connsiteX5" fmla="*/ 6061564 w 9780662"/>
                <a:gd name="connsiteY5" fmla="*/ 4145491 h 4309604"/>
                <a:gd name="connsiteX6" fmla="*/ 508903 w 9780662"/>
                <a:gd name="connsiteY6" fmla="*/ 4052726 h 4309604"/>
                <a:gd name="connsiteX7" fmla="*/ 694434 w 9780662"/>
                <a:gd name="connsiteY7" fmla="*/ 1985387 h 4309604"/>
                <a:gd name="connsiteX8" fmla="*/ 4418295 w 9780662"/>
                <a:gd name="connsiteY8" fmla="*/ 1958882 h 4309604"/>
                <a:gd name="connsiteX9" fmla="*/ 5756764 w 9780662"/>
                <a:gd name="connsiteY9" fmla="*/ 2131161 h 4309604"/>
                <a:gd name="connsiteX10" fmla="*/ 5783269 w 9780662"/>
                <a:gd name="connsiteY10" fmla="*/ 3164830 h 4309604"/>
                <a:gd name="connsiteX11" fmla="*/ 5385703 w 9780662"/>
                <a:gd name="connsiteY11" fmla="*/ 3284100 h 4309604"/>
                <a:gd name="connsiteX12" fmla="*/ 1012486 w 9780662"/>
                <a:gd name="connsiteY12" fmla="*/ 3337108 h 4309604"/>
                <a:gd name="connsiteX13" fmla="*/ 1025738 w 9780662"/>
                <a:gd name="connsiteY13" fmla="*/ 2621491 h 4309604"/>
                <a:gd name="connsiteX14" fmla="*/ 3477390 w 9780662"/>
                <a:gd name="connsiteY14" fmla="*/ 2634743 h 4309604"/>
                <a:gd name="connsiteX15" fmla="*/ 5094156 w 9780662"/>
                <a:gd name="connsiteY15" fmla="*/ 2647995 h 4309604"/>
                <a:gd name="connsiteX16" fmla="*/ 5094156 w 9780662"/>
                <a:gd name="connsiteY16" fmla="*/ 2647995 h 4309604"/>
                <a:gd name="connsiteX0" fmla="*/ 213829 w 9909657"/>
                <a:gd name="connsiteY0" fmla="*/ 1296274 h 4309604"/>
                <a:gd name="connsiteX1" fmla="*/ 5488194 w 9909657"/>
                <a:gd name="connsiteY1" fmla="*/ 37317 h 4309604"/>
                <a:gd name="connsiteX2" fmla="*/ 9172298 w 9909657"/>
                <a:gd name="connsiteY2" fmla="*/ 448135 h 4309604"/>
                <a:gd name="connsiteX3" fmla="*/ 9728890 w 9909657"/>
                <a:gd name="connsiteY3" fmla="*/ 1627578 h 4309604"/>
                <a:gd name="connsiteX4" fmla="*/ 9583116 w 9909657"/>
                <a:gd name="connsiteY4" fmla="*/ 2846778 h 4309604"/>
                <a:gd name="connsiteX5" fmla="*/ 6190559 w 9909657"/>
                <a:gd name="connsiteY5" fmla="*/ 4145491 h 4309604"/>
                <a:gd name="connsiteX6" fmla="*/ 637898 w 9909657"/>
                <a:gd name="connsiteY6" fmla="*/ 4052726 h 4309604"/>
                <a:gd name="connsiteX7" fmla="*/ 823429 w 9909657"/>
                <a:gd name="connsiteY7" fmla="*/ 1985387 h 4309604"/>
                <a:gd name="connsiteX8" fmla="*/ 4547290 w 9909657"/>
                <a:gd name="connsiteY8" fmla="*/ 1958882 h 4309604"/>
                <a:gd name="connsiteX9" fmla="*/ 5885759 w 9909657"/>
                <a:gd name="connsiteY9" fmla="*/ 2131161 h 4309604"/>
                <a:gd name="connsiteX10" fmla="*/ 5912264 w 9909657"/>
                <a:gd name="connsiteY10" fmla="*/ 3164830 h 4309604"/>
                <a:gd name="connsiteX11" fmla="*/ 5514698 w 9909657"/>
                <a:gd name="connsiteY11" fmla="*/ 3284100 h 4309604"/>
                <a:gd name="connsiteX12" fmla="*/ 1141481 w 9909657"/>
                <a:gd name="connsiteY12" fmla="*/ 3337108 h 4309604"/>
                <a:gd name="connsiteX13" fmla="*/ 1154733 w 9909657"/>
                <a:gd name="connsiteY13" fmla="*/ 2621491 h 4309604"/>
                <a:gd name="connsiteX14" fmla="*/ 3606385 w 9909657"/>
                <a:gd name="connsiteY14" fmla="*/ 2634743 h 4309604"/>
                <a:gd name="connsiteX15" fmla="*/ 5223151 w 9909657"/>
                <a:gd name="connsiteY15" fmla="*/ 2647995 h 4309604"/>
                <a:gd name="connsiteX16" fmla="*/ 5223151 w 9909657"/>
                <a:gd name="connsiteY16" fmla="*/ 2647995 h 4309604"/>
                <a:gd name="connsiteX0" fmla="*/ 92124 w 9787952"/>
                <a:gd name="connsiteY0" fmla="*/ 1296274 h 4270760"/>
                <a:gd name="connsiteX1" fmla="*/ 5366489 w 9787952"/>
                <a:gd name="connsiteY1" fmla="*/ 37317 h 4270760"/>
                <a:gd name="connsiteX2" fmla="*/ 9050593 w 9787952"/>
                <a:gd name="connsiteY2" fmla="*/ 448135 h 4270760"/>
                <a:gd name="connsiteX3" fmla="*/ 9607185 w 9787952"/>
                <a:gd name="connsiteY3" fmla="*/ 1627578 h 4270760"/>
                <a:gd name="connsiteX4" fmla="*/ 9461411 w 9787952"/>
                <a:gd name="connsiteY4" fmla="*/ 2846778 h 4270760"/>
                <a:gd name="connsiteX5" fmla="*/ 6068854 w 9787952"/>
                <a:gd name="connsiteY5" fmla="*/ 4145491 h 4270760"/>
                <a:gd name="connsiteX6" fmla="*/ 516193 w 9787952"/>
                <a:gd name="connsiteY6" fmla="*/ 4052726 h 4270760"/>
                <a:gd name="connsiteX7" fmla="*/ 701724 w 9787952"/>
                <a:gd name="connsiteY7" fmla="*/ 1985387 h 4270760"/>
                <a:gd name="connsiteX8" fmla="*/ 4425585 w 9787952"/>
                <a:gd name="connsiteY8" fmla="*/ 1958882 h 4270760"/>
                <a:gd name="connsiteX9" fmla="*/ 5764054 w 9787952"/>
                <a:gd name="connsiteY9" fmla="*/ 2131161 h 4270760"/>
                <a:gd name="connsiteX10" fmla="*/ 5790559 w 9787952"/>
                <a:gd name="connsiteY10" fmla="*/ 3164830 h 4270760"/>
                <a:gd name="connsiteX11" fmla="*/ 5392993 w 9787952"/>
                <a:gd name="connsiteY11" fmla="*/ 3284100 h 4270760"/>
                <a:gd name="connsiteX12" fmla="*/ 1019776 w 9787952"/>
                <a:gd name="connsiteY12" fmla="*/ 3337108 h 4270760"/>
                <a:gd name="connsiteX13" fmla="*/ 1033028 w 9787952"/>
                <a:gd name="connsiteY13" fmla="*/ 2621491 h 4270760"/>
                <a:gd name="connsiteX14" fmla="*/ 3484680 w 9787952"/>
                <a:gd name="connsiteY14" fmla="*/ 2634743 h 4270760"/>
                <a:gd name="connsiteX15" fmla="*/ 5101446 w 9787952"/>
                <a:gd name="connsiteY15" fmla="*/ 2647995 h 4270760"/>
                <a:gd name="connsiteX16" fmla="*/ 5101446 w 9787952"/>
                <a:gd name="connsiteY16" fmla="*/ 2647995 h 4270760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829964 w 9827357"/>
                <a:gd name="connsiteY10" fmla="*/ 3164830 h 4222042"/>
                <a:gd name="connsiteX11" fmla="*/ 5432398 w 9827357"/>
                <a:gd name="connsiteY11" fmla="*/ 3284100 h 4222042"/>
                <a:gd name="connsiteX12" fmla="*/ 1059181 w 9827357"/>
                <a:gd name="connsiteY12" fmla="*/ 3337108 h 4222042"/>
                <a:gd name="connsiteX13" fmla="*/ 1072433 w 9827357"/>
                <a:gd name="connsiteY13" fmla="*/ 2621491 h 4222042"/>
                <a:gd name="connsiteX14" fmla="*/ 3524085 w 9827357"/>
                <a:gd name="connsiteY14" fmla="*/ 2634743 h 4222042"/>
                <a:gd name="connsiteX15" fmla="*/ 5140851 w 9827357"/>
                <a:gd name="connsiteY15" fmla="*/ 2647995 h 4222042"/>
                <a:gd name="connsiteX16" fmla="*/ 5140851 w 9827357"/>
                <a:gd name="connsiteY16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66494"/>
                <a:gd name="connsiteX1" fmla="*/ 5405894 w 9688944"/>
                <a:gd name="connsiteY1" fmla="*/ 37317 h 4266494"/>
                <a:gd name="connsiteX2" fmla="*/ 9089998 w 9688944"/>
                <a:gd name="connsiteY2" fmla="*/ 448135 h 4266494"/>
                <a:gd name="connsiteX3" fmla="*/ 9646590 w 9688944"/>
                <a:gd name="connsiteY3" fmla="*/ 1627578 h 4266494"/>
                <a:gd name="connsiteX4" fmla="*/ 9500816 w 9688944"/>
                <a:gd name="connsiteY4" fmla="*/ 2846778 h 4266494"/>
                <a:gd name="connsiteX5" fmla="*/ 6108259 w 9688944"/>
                <a:gd name="connsiteY5" fmla="*/ 4145491 h 4266494"/>
                <a:gd name="connsiteX6" fmla="*/ 555598 w 9688944"/>
                <a:gd name="connsiteY6" fmla="*/ 4052726 h 4266494"/>
                <a:gd name="connsiteX7" fmla="*/ 741129 w 9688944"/>
                <a:gd name="connsiteY7" fmla="*/ 1985387 h 4266494"/>
                <a:gd name="connsiteX8" fmla="*/ 4464990 w 9688944"/>
                <a:gd name="connsiteY8" fmla="*/ 1958882 h 4266494"/>
                <a:gd name="connsiteX9" fmla="*/ 5803459 w 9688944"/>
                <a:gd name="connsiteY9" fmla="*/ 2131161 h 4266494"/>
                <a:gd name="connsiteX10" fmla="*/ 5432398 w 9688944"/>
                <a:gd name="connsiteY10" fmla="*/ 3284100 h 4266494"/>
                <a:gd name="connsiteX11" fmla="*/ 1059181 w 9688944"/>
                <a:gd name="connsiteY11" fmla="*/ 3337108 h 4266494"/>
                <a:gd name="connsiteX12" fmla="*/ 1072433 w 9688944"/>
                <a:gd name="connsiteY12" fmla="*/ 2621491 h 4266494"/>
                <a:gd name="connsiteX13" fmla="*/ 3524085 w 9688944"/>
                <a:gd name="connsiteY13" fmla="*/ 2634743 h 4266494"/>
                <a:gd name="connsiteX14" fmla="*/ 5140851 w 9688944"/>
                <a:gd name="connsiteY14" fmla="*/ 2647995 h 4266494"/>
                <a:gd name="connsiteX15" fmla="*/ 5140851 w 9688944"/>
                <a:gd name="connsiteY15" fmla="*/ 2647995 h 4266494"/>
                <a:gd name="connsiteX0" fmla="*/ 131529 w 9688944"/>
                <a:gd name="connsiteY0" fmla="*/ 1343640 h 4313860"/>
                <a:gd name="connsiteX1" fmla="*/ 5431294 w 9688944"/>
                <a:gd name="connsiteY1" fmla="*/ 33883 h 4313860"/>
                <a:gd name="connsiteX2" fmla="*/ 9089998 w 9688944"/>
                <a:gd name="connsiteY2" fmla="*/ 495501 h 4313860"/>
                <a:gd name="connsiteX3" fmla="*/ 9646590 w 9688944"/>
                <a:gd name="connsiteY3" fmla="*/ 1674944 h 4313860"/>
                <a:gd name="connsiteX4" fmla="*/ 9500816 w 9688944"/>
                <a:gd name="connsiteY4" fmla="*/ 2894144 h 4313860"/>
                <a:gd name="connsiteX5" fmla="*/ 6108259 w 9688944"/>
                <a:gd name="connsiteY5" fmla="*/ 4192857 h 4313860"/>
                <a:gd name="connsiteX6" fmla="*/ 555598 w 9688944"/>
                <a:gd name="connsiteY6" fmla="*/ 4100092 h 4313860"/>
                <a:gd name="connsiteX7" fmla="*/ 741129 w 9688944"/>
                <a:gd name="connsiteY7" fmla="*/ 2032753 h 4313860"/>
                <a:gd name="connsiteX8" fmla="*/ 4464990 w 9688944"/>
                <a:gd name="connsiteY8" fmla="*/ 2006248 h 4313860"/>
                <a:gd name="connsiteX9" fmla="*/ 5803459 w 9688944"/>
                <a:gd name="connsiteY9" fmla="*/ 2178527 h 4313860"/>
                <a:gd name="connsiteX10" fmla="*/ 5432398 w 9688944"/>
                <a:gd name="connsiteY10" fmla="*/ 3331466 h 4313860"/>
                <a:gd name="connsiteX11" fmla="*/ 1059181 w 9688944"/>
                <a:gd name="connsiteY11" fmla="*/ 3384474 h 4313860"/>
                <a:gd name="connsiteX12" fmla="*/ 1072433 w 9688944"/>
                <a:gd name="connsiteY12" fmla="*/ 2668857 h 4313860"/>
                <a:gd name="connsiteX13" fmla="*/ 3524085 w 9688944"/>
                <a:gd name="connsiteY13" fmla="*/ 2682109 h 4313860"/>
                <a:gd name="connsiteX14" fmla="*/ 5140851 w 9688944"/>
                <a:gd name="connsiteY14" fmla="*/ 2695361 h 4313860"/>
                <a:gd name="connsiteX15" fmla="*/ 5140851 w 9688944"/>
                <a:gd name="connsiteY15" fmla="*/ 2695361 h 4313860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416920 h 4387140"/>
                <a:gd name="connsiteX1" fmla="*/ 5431294 w 9688944"/>
                <a:gd name="connsiteY1" fmla="*/ 107163 h 4387140"/>
                <a:gd name="connsiteX2" fmla="*/ 9089998 w 9688944"/>
                <a:gd name="connsiteY2" fmla="*/ 568781 h 4387140"/>
                <a:gd name="connsiteX3" fmla="*/ 9646590 w 9688944"/>
                <a:gd name="connsiteY3" fmla="*/ 1748224 h 4387140"/>
                <a:gd name="connsiteX4" fmla="*/ 9500816 w 9688944"/>
                <a:gd name="connsiteY4" fmla="*/ 2967424 h 4387140"/>
                <a:gd name="connsiteX5" fmla="*/ 6108259 w 9688944"/>
                <a:gd name="connsiteY5" fmla="*/ 4266137 h 4387140"/>
                <a:gd name="connsiteX6" fmla="*/ 555598 w 9688944"/>
                <a:gd name="connsiteY6" fmla="*/ 4173372 h 4387140"/>
                <a:gd name="connsiteX7" fmla="*/ 741129 w 9688944"/>
                <a:gd name="connsiteY7" fmla="*/ 2106033 h 4387140"/>
                <a:gd name="connsiteX8" fmla="*/ 4464990 w 9688944"/>
                <a:gd name="connsiteY8" fmla="*/ 2079528 h 4387140"/>
                <a:gd name="connsiteX9" fmla="*/ 5803459 w 9688944"/>
                <a:gd name="connsiteY9" fmla="*/ 2251807 h 4387140"/>
                <a:gd name="connsiteX10" fmla="*/ 5432398 w 9688944"/>
                <a:gd name="connsiteY10" fmla="*/ 3404746 h 4387140"/>
                <a:gd name="connsiteX11" fmla="*/ 1059181 w 9688944"/>
                <a:gd name="connsiteY11" fmla="*/ 3457754 h 4387140"/>
                <a:gd name="connsiteX12" fmla="*/ 1072433 w 9688944"/>
                <a:gd name="connsiteY12" fmla="*/ 2742137 h 4387140"/>
                <a:gd name="connsiteX13" fmla="*/ 3524085 w 9688944"/>
                <a:gd name="connsiteY13" fmla="*/ 2755389 h 4387140"/>
                <a:gd name="connsiteX14" fmla="*/ 5140851 w 9688944"/>
                <a:gd name="connsiteY14" fmla="*/ 2768641 h 4387140"/>
                <a:gd name="connsiteX15" fmla="*/ 5140851 w 9688944"/>
                <a:gd name="connsiteY15" fmla="*/ 2768641 h 4387140"/>
                <a:gd name="connsiteX0" fmla="*/ 131529 w 9688944"/>
                <a:gd name="connsiteY0" fmla="*/ 1386955 h 4357175"/>
                <a:gd name="connsiteX1" fmla="*/ 5431294 w 9688944"/>
                <a:gd name="connsiteY1" fmla="*/ 77198 h 4357175"/>
                <a:gd name="connsiteX2" fmla="*/ 7022659 w 9688944"/>
                <a:gd name="connsiteY2" fmla="*/ 194259 h 4357175"/>
                <a:gd name="connsiteX3" fmla="*/ 9089998 w 9688944"/>
                <a:gd name="connsiteY3" fmla="*/ 538816 h 4357175"/>
                <a:gd name="connsiteX4" fmla="*/ 9646590 w 9688944"/>
                <a:gd name="connsiteY4" fmla="*/ 1718259 h 4357175"/>
                <a:gd name="connsiteX5" fmla="*/ 9500816 w 9688944"/>
                <a:gd name="connsiteY5" fmla="*/ 2937459 h 4357175"/>
                <a:gd name="connsiteX6" fmla="*/ 6108259 w 9688944"/>
                <a:gd name="connsiteY6" fmla="*/ 4236172 h 4357175"/>
                <a:gd name="connsiteX7" fmla="*/ 555598 w 9688944"/>
                <a:gd name="connsiteY7" fmla="*/ 4143407 h 4357175"/>
                <a:gd name="connsiteX8" fmla="*/ 741129 w 9688944"/>
                <a:gd name="connsiteY8" fmla="*/ 2076068 h 4357175"/>
                <a:gd name="connsiteX9" fmla="*/ 4464990 w 9688944"/>
                <a:gd name="connsiteY9" fmla="*/ 2049563 h 4357175"/>
                <a:gd name="connsiteX10" fmla="*/ 5803459 w 9688944"/>
                <a:gd name="connsiteY10" fmla="*/ 2221842 h 4357175"/>
                <a:gd name="connsiteX11" fmla="*/ 5432398 w 9688944"/>
                <a:gd name="connsiteY11" fmla="*/ 3374781 h 4357175"/>
                <a:gd name="connsiteX12" fmla="*/ 1059181 w 9688944"/>
                <a:gd name="connsiteY12" fmla="*/ 3427789 h 4357175"/>
                <a:gd name="connsiteX13" fmla="*/ 1072433 w 9688944"/>
                <a:gd name="connsiteY13" fmla="*/ 2712172 h 4357175"/>
                <a:gd name="connsiteX14" fmla="*/ 3524085 w 9688944"/>
                <a:gd name="connsiteY14" fmla="*/ 2725424 h 4357175"/>
                <a:gd name="connsiteX15" fmla="*/ 5140851 w 9688944"/>
                <a:gd name="connsiteY15" fmla="*/ 2738676 h 4357175"/>
                <a:gd name="connsiteX16" fmla="*/ 5140851 w 96889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09757 h 4279977"/>
                <a:gd name="connsiteX1" fmla="*/ 5431294 w 9682144"/>
                <a:gd name="connsiteY1" fmla="*/ 0 h 4279977"/>
                <a:gd name="connsiteX2" fmla="*/ 7022659 w 9682144"/>
                <a:gd name="connsiteY2" fmla="*/ 117061 h 4279977"/>
                <a:gd name="connsiteX3" fmla="*/ 9182764 w 9682144"/>
                <a:gd name="connsiteY3" fmla="*/ 554383 h 4279977"/>
                <a:gd name="connsiteX4" fmla="*/ 9646590 w 9682144"/>
                <a:gd name="connsiteY4" fmla="*/ 1641061 h 4279977"/>
                <a:gd name="connsiteX5" fmla="*/ 9500816 w 9682144"/>
                <a:gd name="connsiteY5" fmla="*/ 2860261 h 4279977"/>
                <a:gd name="connsiteX6" fmla="*/ 6108259 w 9682144"/>
                <a:gd name="connsiteY6" fmla="*/ 4158974 h 4279977"/>
                <a:gd name="connsiteX7" fmla="*/ 555598 w 9682144"/>
                <a:gd name="connsiteY7" fmla="*/ 4066209 h 4279977"/>
                <a:gd name="connsiteX8" fmla="*/ 741129 w 9682144"/>
                <a:gd name="connsiteY8" fmla="*/ 1998870 h 4279977"/>
                <a:gd name="connsiteX9" fmla="*/ 4464990 w 9682144"/>
                <a:gd name="connsiteY9" fmla="*/ 1972365 h 4279977"/>
                <a:gd name="connsiteX10" fmla="*/ 5803459 w 9682144"/>
                <a:gd name="connsiteY10" fmla="*/ 2144644 h 4279977"/>
                <a:gd name="connsiteX11" fmla="*/ 5432398 w 9682144"/>
                <a:gd name="connsiteY11" fmla="*/ 3297583 h 4279977"/>
                <a:gd name="connsiteX12" fmla="*/ 1059181 w 9682144"/>
                <a:gd name="connsiteY12" fmla="*/ 3350591 h 4279977"/>
                <a:gd name="connsiteX13" fmla="*/ 1072433 w 9682144"/>
                <a:gd name="connsiteY13" fmla="*/ 2634974 h 4279977"/>
                <a:gd name="connsiteX14" fmla="*/ 3524085 w 9682144"/>
                <a:gd name="connsiteY14" fmla="*/ 2648226 h 4279977"/>
                <a:gd name="connsiteX15" fmla="*/ 5140851 w 9682144"/>
                <a:gd name="connsiteY15" fmla="*/ 2661478 h 4279977"/>
                <a:gd name="connsiteX16" fmla="*/ 5140851 w 9682144"/>
                <a:gd name="connsiteY16" fmla="*/ 2661478 h 4279977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82144" h="4281998">
                  <a:moveTo>
                    <a:pt x="131529" y="1311778"/>
                  </a:moveTo>
                  <a:cubicBezTo>
                    <a:pt x="2022172" y="892677"/>
                    <a:pt x="4865867" y="15273"/>
                    <a:pt x="5431294" y="2021"/>
                  </a:cubicBezTo>
                  <a:cubicBezTo>
                    <a:pt x="5996721" y="-11231"/>
                    <a:pt x="6412875" y="42146"/>
                    <a:pt x="7022659" y="119082"/>
                  </a:cubicBezTo>
                  <a:cubicBezTo>
                    <a:pt x="7632443" y="196018"/>
                    <a:pt x="8745442" y="342161"/>
                    <a:pt x="9182764" y="556404"/>
                  </a:cubicBezTo>
                  <a:cubicBezTo>
                    <a:pt x="9620086" y="770647"/>
                    <a:pt x="9593581" y="1258769"/>
                    <a:pt x="9646590" y="1643082"/>
                  </a:cubicBezTo>
                  <a:cubicBezTo>
                    <a:pt x="9699599" y="2027395"/>
                    <a:pt x="9722238" y="2734730"/>
                    <a:pt x="9500816" y="2862282"/>
                  </a:cubicBezTo>
                  <a:cubicBezTo>
                    <a:pt x="9279394" y="2989834"/>
                    <a:pt x="7586429" y="3858404"/>
                    <a:pt x="6108259" y="4160995"/>
                  </a:cubicBezTo>
                  <a:cubicBezTo>
                    <a:pt x="4630089" y="4463586"/>
                    <a:pt x="1236760" y="4108207"/>
                    <a:pt x="555598" y="4068230"/>
                  </a:cubicBezTo>
                  <a:cubicBezTo>
                    <a:pt x="-125564" y="4028253"/>
                    <a:pt x="-306676" y="2045065"/>
                    <a:pt x="741129" y="2000891"/>
                  </a:cubicBezTo>
                  <a:cubicBezTo>
                    <a:pt x="1788934" y="1956717"/>
                    <a:pt x="3621268" y="1950090"/>
                    <a:pt x="4464990" y="1974386"/>
                  </a:cubicBezTo>
                  <a:cubicBezTo>
                    <a:pt x="5308712" y="1998682"/>
                    <a:pt x="5642224" y="1925795"/>
                    <a:pt x="5803459" y="2146665"/>
                  </a:cubicBezTo>
                  <a:cubicBezTo>
                    <a:pt x="5964694" y="2367535"/>
                    <a:pt x="6146911" y="3301813"/>
                    <a:pt x="5432398" y="3299604"/>
                  </a:cubicBezTo>
                  <a:cubicBezTo>
                    <a:pt x="4717885" y="3297395"/>
                    <a:pt x="1468342" y="3475747"/>
                    <a:pt x="1059181" y="3352612"/>
                  </a:cubicBezTo>
                  <a:cubicBezTo>
                    <a:pt x="650020" y="3229477"/>
                    <a:pt x="928316" y="2627056"/>
                    <a:pt x="1072433" y="2636995"/>
                  </a:cubicBezTo>
                  <a:cubicBezTo>
                    <a:pt x="1216550" y="2646934"/>
                    <a:pt x="3524085" y="2650247"/>
                    <a:pt x="3524085" y="2650247"/>
                  </a:cubicBezTo>
                  <a:lnTo>
                    <a:pt x="5140851" y="2663499"/>
                  </a:lnTo>
                  <a:lnTo>
                    <a:pt x="5140851" y="266349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0">
              <a:extLst>
                <a:ext uri="{FF2B5EF4-FFF2-40B4-BE49-F238E27FC236}">
                  <a16:creationId xmlns:a16="http://schemas.microsoft.com/office/drawing/2014/main" id="{C280B996-66F2-4844-9DEF-F7E7B93C9597}"/>
                </a:ext>
              </a:extLst>
            </p:cNvPr>
            <p:cNvSpPr/>
            <p:nvPr/>
          </p:nvSpPr>
          <p:spPr>
            <a:xfrm rot="20321668">
              <a:off x="4995795" y="1746717"/>
              <a:ext cx="331087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083855"/>
                <a:gd name="connsiteY0" fmla="*/ 753719 h 786847"/>
                <a:gd name="connsiteX1" fmla="*/ 0 w 3083855"/>
                <a:gd name="connsiteY1" fmla="*/ 0 h 786847"/>
                <a:gd name="connsiteX2" fmla="*/ 2197944 w 3083855"/>
                <a:gd name="connsiteY2" fmla="*/ 286331 h 786847"/>
                <a:gd name="connsiteX3" fmla="*/ 3083450 w 3083855"/>
                <a:gd name="connsiteY3" fmla="*/ 786847 h 786847"/>
                <a:gd name="connsiteX4" fmla="*/ 1604656 w 3083855"/>
                <a:gd name="connsiteY4" fmla="*/ 753719 h 786847"/>
                <a:gd name="connsiteX0" fmla="*/ 1604656 w 3187098"/>
                <a:gd name="connsiteY0" fmla="*/ 753719 h 753719"/>
                <a:gd name="connsiteX1" fmla="*/ 0 w 3187098"/>
                <a:gd name="connsiteY1" fmla="*/ 0 h 753719"/>
                <a:gd name="connsiteX2" fmla="*/ 2197944 w 3187098"/>
                <a:gd name="connsiteY2" fmla="*/ 286331 h 753719"/>
                <a:gd name="connsiteX3" fmla="*/ 3186744 w 3187098"/>
                <a:gd name="connsiteY3" fmla="*/ 731710 h 753719"/>
                <a:gd name="connsiteX4" fmla="*/ 1604656 w 3187098"/>
                <a:gd name="connsiteY4" fmla="*/ 753719 h 753719"/>
                <a:gd name="connsiteX0" fmla="*/ 1604656 w 3187103"/>
                <a:gd name="connsiteY0" fmla="*/ 753719 h 753719"/>
                <a:gd name="connsiteX1" fmla="*/ 0 w 3187103"/>
                <a:gd name="connsiteY1" fmla="*/ 0 h 753719"/>
                <a:gd name="connsiteX2" fmla="*/ 2209480 w 3187103"/>
                <a:gd name="connsiteY2" fmla="*/ 256752 h 753719"/>
                <a:gd name="connsiteX3" fmla="*/ 3186744 w 3187103"/>
                <a:gd name="connsiteY3" fmla="*/ 731710 h 753719"/>
                <a:gd name="connsiteX4" fmla="*/ 1604656 w 3187103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0 h 753719"/>
                <a:gd name="connsiteX4" fmla="*/ 1604656 w 3187180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1 h 753719"/>
                <a:gd name="connsiteX4" fmla="*/ 1604656 w 3187180"/>
                <a:gd name="connsiteY4" fmla="*/ 753719 h 753719"/>
                <a:gd name="connsiteX0" fmla="*/ 1604656 w 3310877"/>
                <a:gd name="connsiteY0" fmla="*/ 753719 h 753719"/>
                <a:gd name="connsiteX1" fmla="*/ 0 w 3310877"/>
                <a:gd name="connsiteY1" fmla="*/ 0 h 753719"/>
                <a:gd name="connsiteX2" fmla="*/ 2209480 w 3310877"/>
                <a:gd name="connsiteY2" fmla="*/ 256752 h 753719"/>
                <a:gd name="connsiteX3" fmla="*/ 3186744 w 3310877"/>
                <a:gd name="connsiteY3" fmla="*/ 731711 h 753719"/>
                <a:gd name="connsiteX4" fmla="*/ 1604656 w 331087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87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cubicBezTo>
                    <a:pt x="732648" y="95444"/>
                    <a:pt x="1476832" y="161308"/>
                    <a:pt x="2209480" y="256752"/>
                  </a:cubicBezTo>
                  <a:cubicBezTo>
                    <a:pt x="2557366" y="370855"/>
                    <a:pt x="3682295" y="842591"/>
                    <a:pt x="3186744" y="731711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0">
              <a:extLst>
                <a:ext uri="{FF2B5EF4-FFF2-40B4-BE49-F238E27FC236}">
                  <a16:creationId xmlns:a16="http://schemas.microsoft.com/office/drawing/2014/main" id="{2898D1F8-46B2-4859-BA4F-02025D8E2F9C}"/>
                </a:ext>
              </a:extLst>
            </p:cNvPr>
            <p:cNvSpPr/>
            <p:nvPr/>
          </p:nvSpPr>
          <p:spPr>
            <a:xfrm rot="20321668">
              <a:off x="6662799" y="1915880"/>
              <a:ext cx="313934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34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lnTo>
                    <a:pt x="1853631" y="15735"/>
                  </a:lnTo>
                  <a:cubicBezTo>
                    <a:pt x="2056811" y="168826"/>
                    <a:pt x="3192566" y="665229"/>
                    <a:pt x="3137404" y="753362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0">
              <a:extLst>
                <a:ext uri="{FF2B5EF4-FFF2-40B4-BE49-F238E27FC236}">
                  <a16:creationId xmlns:a16="http://schemas.microsoft.com/office/drawing/2014/main" id="{8FF8937A-FD40-4A98-A4B1-41E3C4A98278}"/>
                </a:ext>
              </a:extLst>
            </p:cNvPr>
            <p:cNvSpPr/>
            <p:nvPr/>
          </p:nvSpPr>
          <p:spPr>
            <a:xfrm rot="20321668">
              <a:off x="8536108" y="2070226"/>
              <a:ext cx="2793956" cy="1283320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3069426"/>
                <a:gd name="connsiteY0" fmla="*/ 753719 h 1107731"/>
                <a:gd name="connsiteX1" fmla="*/ 0 w 3069426"/>
                <a:gd name="connsiteY1" fmla="*/ 0 h 1107731"/>
                <a:gd name="connsiteX2" fmla="*/ 1853631 w 3069426"/>
                <a:gd name="connsiteY2" fmla="*/ 15735 h 1107731"/>
                <a:gd name="connsiteX3" fmla="*/ 3067360 w 3069426"/>
                <a:gd name="connsiteY3" fmla="*/ 1107731 h 1107731"/>
                <a:gd name="connsiteX4" fmla="*/ 1604656 w 3069426"/>
                <a:gd name="connsiteY4" fmla="*/ 753719 h 1107731"/>
                <a:gd name="connsiteX0" fmla="*/ 1604656 w 2982991"/>
                <a:gd name="connsiteY0" fmla="*/ 753719 h 910373"/>
                <a:gd name="connsiteX1" fmla="*/ 0 w 2982991"/>
                <a:gd name="connsiteY1" fmla="*/ 0 h 910373"/>
                <a:gd name="connsiteX2" fmla="*/ 1853631 w 2982991"/>
                <a:gd name="connsiteY2" fmla="*/ 15735 h 910373"/>
                <a:gd name="connsiteX3" fmla="*/ 2980749 w 2982991"/>
                <a:gd name="connsiteY3" fmla="*/ 910373 h 910373"/>
                <a:gd name="connsiteX4" fmla="*/ 1604656 w 2982991"/>
                <a:gd name="connsiteY4" fmla="*/ 753719 h 910373"/>
                <a:gd name="connsiteX0" fmla="*/ 1604656 w 3035771"/>
                <a:gd name="connsiteY0" fmla="*/ 753719 h 1299055"/>
                <a:gd name="connsiteX1" fmla="*/ 0 w 3035771"/>
                <a:gd name="connsiteY1" fmla="*/ 0 h 1299055"/>
                <a:gd name="connsiteX2" fmla="*/ 1853631 w 3035771"/>
                <a:gd name="connsiteY2" fmla="*/ 15735 h 1299055"/>
                <a:gd name="connsiteX3" fmla="*/ 3033640 w 3035771"/>
                <a:gd name="connsiteY3" fmla="*/ 1299055 h 1299055"/>
                <a:gd name="connsiteX4" fmla="*/ 1604656 w 3035771"/>
                <a:gd name="connsiteY4" fmla="*/ 753719 h 1299055"/>
                <a:gd name="connsiteX0" fmla="*/ 1604656 w 3053668"/>
                <a:gd name="connsiteY0" fmla="*/ 753719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604656 w 3053668"/>
                <a:gd name="connsiteY4" fmla="*/ 753719 h 1299055"/>
                <a:gd name="connsiteX0" fmla="*/ 1437117 w 3053668"/>
                <a:gd name="connsiteY0" fmla="*/ 1288171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437117 w 3053668"/>
                <a:gd name="connsiteY4" fmla="*/ 1288171 h 1299055"/>
                <a:gd name="connsiteX0" fmla="*/ 1177405 w 2793956"/>
                <a:gd name="connsiteY0" fmla="*/ 1272436 h 1283320"/>
                <a:gd name="connsiteX1" fmla="*/ 0 w 2793956"/>
                <a:gd name="connsiteY1" fmla="*/ 17393 h 1283320"/>
                <a:gd name="connsiteX2" fmla="*/ 1593919 w 2793956"/>
                <a:gd name="connsiteY2" fmla="*/ 0 h 1283320"/>
                <a:gd name="connsiteX3" fmla="*/ 2773928 w 2793956"/>
                <a:gd name="connsiteY3" fmla="*/ 1283320 h 1283320"/>
                <a:gd name="connsiteX4" fmla="*/ 1177405 w 2793956"/>
                <a:gd name="connsiteY4" fmla="*/ 1272436 h 128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956" h="1283320">
                  <a:moveTo>
                    <a:pt x="1177405" y="1272436"/>
                  </a:moveTo>
                  <a:cubicBezTo>
                    <a:pt x="974225" y="1119345"/>
                    <a:pt x="228215" y="147883"/>
                    <a:pt x="0" y="17393"/>
                  </a:cubicBezTo>
                  <a:lnTo>
                    <a:pt x="1593919" y="0"/>
                  </a:lnTo>
                  <a:cubicBezTo>
                    <a:pt x="1797099" y="153091"/>
                    <a:pt x="2959713" y="755391"/>
                    <a:pt x="2773928" y="1283320"/>
                  </a:cubicBezTo>
                  <a:lnTo>
                    <a:pt x="1177405" y="127243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0">
              <a:extLst>
                <a:ext uri="{FF2B5EF4-FFF2-40B4-BE49-F238E27FC236}">
                  <a16:creationId xmlns:a16="http://schemas.microsoft.com/office/drawing/2014/main" id="{CD58A792-96DB-4565-8137-AE04B457F32C}"/>
                </a:ext>
              </a:extLst>
            </p:cNvPr>
            <p:cNvSpPr/>
            <p:nvPr/>
          </p:nvSpPr>
          <p:spPr>
            <a:xfrm rot="20321668">
              <a:off x="6845423" y="2504593"/>
              <a:ext cx="2923822" cy="149726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1644887 w 3112308"/>
                <a:gd name="connsiteY0" fmla="*/ 728851 h 1448670"/>
                <a:gd name="connsiteX1" fmla="*/ 123055 w 3112308"/>
                <a:gd name="connsiteY1" fmla="*/ 5466 h 1448670"/>
                <a:gd name="connsiteX2" fmla="*/ 2011355 w 3112308"/>
                <a:gd name="connsiteY2" fmla="*/ 216796 h 1448670"/>
                <a:gd name="connsiteX3" fmla="*/ 3111141 w 3112308"/>
                <a:gd name="connsiteY3" fmla="*/ 1448670 h 1448670"/>
                <a:gd name="connsiteX4" fmla="*/ 1644887 w 3112308"/>
                <a:gd name="connsiteY4" fmla="*/ 728851 h 1448670"/>
                <a:gd name="connsiteX0" fmla="*/ 1569253 w 3036674"/>
                <a:gd name="connsiteY0" fmla="*/ 725104 h 1444923"/>
                <a:gd name="connsiteX1" fmla="*/ 127642 w 3036674"/>
                <a:gd name="connsiteY1" fmla="*/ 5497 h 1444923"/>
                <a:gd name="connsiteX2" fmla="*/ 1935721 w 3036674"/>
                <a:gd name="connsiteY2" fmla="*/ 213049 h 1444923"/>
                <a:gd name="connsiteX3" fmla="*/ 3035507 w 3036674"/>
                <a:gd name="connsiteY3" fmla="*/ 1444923 h 1444923"/>
                <a:gd name="connsiteX4" fmla="*/ 1569253 w 3036674"/>
                <a:gd name="connsiteY4" fmla="*/ 725104 h 1444923"/>
                <a:gd name="connsiteX0" fmla="*/ 1523733 w 2991154"/>
                <a:gd name="connsiteY0" fmla="*/ 724649 h 1444468"/>
                <a:gd name="connsiteX1" fmla="*/ 82122 w 2991154"/>
                <a:gd name="connsiteY1" fmla="*/ 5042 h 1444468"/>
                <a:gd name="connsiteX2" fmla="*/ 1890201 w 2991154"/>
                <a:gd name="connsiteY2" fmla="*/ 212594 h 1444468"/>
                <a:gd name="connsiteX3" fmla="*/ 2989987 w 2991154"/>
                <a:gd name="connsiteY3" fmla="*/ 1444468 h 1444468"/>
                <a:gd name="connsiteX4" fmla="*/ 1523733 w 2991154"/>
                <a:gd name="connsiteY4" fmla="*/ 724649 h 1444468"/>
                <a:gd name="connsiteX0" fmla="*/ 1505422 w 2972843"/>
                <a:gd name="connsiteY0" fmla="*/ 728948 h 1448767"/>
                <a:gd name="connsiteX1" fmla="*/ 63811 w 2972843"/>
                <a:gd name="connsiteY1" fmla="*/ 9341 h 1448767"/>
                <a:gd name="connsiteX2" fmla="*/ 1871890 w 2972843"/>
                <a:gd name="connsiteY2" fmla="*/ 216893 h 1448767"/>
                <a:gd name="connsiteX3" fmla="*/ 2971676 w 2972843"/>
                <a:gd name="connsiteY3" fmla="*/ 1448767 h 1448767"/>
                <a:gd name="connsiteX4" fmla="*/ 1505422 w 2972843"/>
                <a:gd name="connsiteY4" fmla="*/ 728948 h 1448767"/>
                <a:gd name="connsiteX0" fmla="*/ 1606475 w 2969298"/>
                <a:gd name="connsiteY0" fmla="*/ 1326221 h 1444464"/>
                <a:gd name="connsiteX1" fmla="*/ 60266 w 2969298"/>
                <a:gd name="connsiteY1" fmla="*/ 5038 h 1444464"/>
                <a:gd name="connsiteX2" fmla="*/ 1868345 w 2969298"/>
                <a:gd name="connsiteY2" fmla="*/ 212590 h 1444464"/>
                <a:gd name="connsiteX3" fmla="*/ 2968131 w 2969298"/>
                <a:gd name="connsiteY3" fmla="*/ 1444464 h 1444464"/>
                <a:gd name="connsiteX4" fmla="*/ 1606475 w 2969298"/>
                <a:gd name="connsiteY4" fmla="*/ 1326221 h 1444464"/>
                <a:gd name="connsiteX0" fmla="*/ 1548806 w 2911629"/>
                <a:gd name="connsiteY0" fmla="*/ 1321183 h 1439426"/>
                <a:gd name="connsiteX1" fmla="*/ 2597 w 2911629"/>
                <a:gd name="connsiteY1" fmla="*/ 0 h 1439426"/>
                <a:gd name="connsiteX2" fmla="*/ 1810676 w 2911629"/>
                <a:gd name="connsiteY2" fmla="*/ 207552 h 1439426"/>
                <a:gd name="connsiteX3" fmla="*/ 2910462 w 2911629"/>
                <a:gd name="connsiteY3" fmla="*/ 1439426 h 1439426"/>
                <a:gd name="connsiteX4" fmla="*/ 1548806 w 2911629"/>
                <a:gd name="connsiteY4" fmla="*/ 1321183 h 1439426"/>
                <a:gd name="connsiteX0" fmla="*/ 1548786 w 2911609"/>
                <a:gd name="connsiteY0" fmla="*/ 1321183 h 1439426"/>
                <a:gd name="connsiteX1" fmla="*/ 2577 w 2911609"/>
                <a:gd name="connsiteY1" fmla="*/ 0 h 1439426"/>
                <a:gd name="connsiteX2" fmla="*/ 1810656 w 2911609"/>
                <a:gd name="connsiteY2" fmla="*/ 207552 h 1439426"/>
                <a:gd name="connsiteX3" fmla="*/ 2910442 w 2911609"/>
                <a:gd name="connsiteY3" fmla="*/ 1439426 h 1439426"/>
                <a:gd name="connsiteX4" fmla="*/ 1548786 w 2911609"/>
                <a:gd name="connsiteY4" fmla="*/ 1321183 h 1439426"/>
                <a:gd name="connsiteX0" fmla="*/ 1548907 w 2911730"/>
                <a:gd name="connsiteY0" fmla="*/ 1321183 h 1439426"/>
                <a:gd name="connsiteX1" fmla="*/ 2698 w 2911730"/>
                <a:gd name="connsiteY1" fmla="*/ 0 h 1439426"/>
                <a:gd name="connsiteX2" fmla="*/ 1810777 w 2911730"/>
                <a:gd name="connsiteY2" fmla="*/ 207552 h 1439426"/>
                <a:gd name="connsiteX3" fmla="*/ 2910563 w 2911730"/>
                <a:gd name="connsiteY3" fmla="*/ 1439426 h 1439426"/>
                <a:gd name="connsiteX4" fmla="*/ 1548907 w 2911730"/>
                <a:gd name="connsiteY4" fmla="*/ 1321183 h 1439426"/>
                <a:gd name="connsiteX0" fmla="*/ 1549019 w 2911842"/>
                <a:gd name="connsiteY0" fmla="*/ 1321183 h 1439426"/>
                <a:gd name="connsiteX1" fmla="*/ 2810 w 2911842"/>
                <a:gd name="connsiteY1" fmla="*/ 0 h 1439426"/>
                <a:gd name="connsiteX2" fmla="*/ 1810889 w 2911842"/>
                <a:gd name="connsiteY2" fmla="*/ 207552 h 1439426"/>
                <a:gd name="connsiteX3" fmla="*/ 2910675 w 2911842"/>
                <a:gd name="connsiteY3" fmla="*/ 1439426 h 1439426"/>
                <a:gd name="connsiteX4" fmla="*/ 1549019 w 2911842"/>
                <a:gd name="connsiteY4" fmla="*/ 1321183 h 1439426"/>
                <a:gd name="connsiteX0" fmla="*/ 1324842 w 2912474"/>
                <a:gd name="connsiteY0" fmla="*/ 1238848 h 1439426"/>
                <a:gd name="connsiteX1" fmla="*/ 3442 w 2912474"/>
                <a:gd name="connsiteY1" fmla="*/ 0 h 1439426"/>
                <a:gd name="connsiteX2" fmla="*/ 1811521 w 2912474"/>
                <a:gd name="connsiteY2" fmla="*/ 207552 h 1439426"/>
                <a:gd name="connsiteX3" fmla="*/ 2911307 w 2912474"/>
                <a:gd name="connsiteY3" fmla="*/ 1439426 h 1439426"/>
                <a:gd name="connsiteX4" fmla="*/ 1324842 w 2912474"/>
                <a:gd name="connsiteY4" fmla="*/ 1238848 h 1439426"/>
                <a:gd name="connsiteX0" fmla="*/ 1324842 w 2926301"/>
                <a:gd name="connsiteY0" fmla="*/ 1238848 h 1406092"/>
                <a:gd name="connsiteX1" fmla="*/ 3442 w 2926301"/>
                <a:gd name="connsiteY1" fmla="*/ 0 h 1406092"/>
                <a:gd name="connsiteX2" fmla="*/ 1811521 w 2926301"/>
                <a:gd name="connsiteY2" fmla="*/ 207552 h 1406092"/>
                <a:gd name="connsiteX3" fmla="*/ 2925150 w 2926301"/>
                <a:gd name="connsiteY3" fmla="*/ 1406092 h 1406092"/>
                <a:gd name="connsiteX4" fmla="*/ 1324842 w 2926301"/>
                <a:gd name="connsiteY4" fmla="*/ 1238848 h 1406092"/>
                <a:gd name="connsiteX0" fmla="*/ 1322363 w 2923822"/>
                <a:gd name="connsiteY0" fmla="*/ 1238848 h 1406092"/>
                <a:gd name="connsiteX1" fmla="*/ 963 w 2923822"/>
                <a:gd name="connsiteY1" fmla="*/ 0 h 1406092"/>
                <a:gd name="connsiteX2" fmla="*/ 1809042 w 2923822"/>
                <a:gd name="connsiteY2" fmla="*/ 207552 h 1406092"/>
                <a:gd name="connsiteX3" fmla="*/ 2922671 w 2923822"/>
                <a:gd name="connsiteY3" fmla="*/ 1406092 h 1406092"/>
                <a:gd name="connsiteX4" fmla="*/ 1322363 w 2923822"/>
                <a:gd name="connsiteY4" fmla="*/ 1238848 h 14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822" h="1406092">
                  <a:moveTo>
                    <a:pt x="1322363" y="1238848"/>
                  </a:moveTo>
                  <a:cubicBezTo>
                    <a:pt x="878045" y="254951"/>
                    <a:pt x="-33729" y="9978"/>
                    <a:pt x="963" y="0"/>
                  </a:cubicBezTo>
                  <a:lnTo>
                    <a:pt x="1809042" y="207552"/>
                  </a:lnTo>
                  <a:cubicBezTo>
                    <a:pt x="2012222" y="360643"/>
                    <a:pt x="2961386" y="1320782"/>
                    <a:pt x="2922671" y="1406092"/>
                  </a:cubicBezTo>
                  <a:lnTo>
                    <a:pt x="1322363" y="12388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0">
              <a:extLst>
                <a:ext uri="{FF2B5EF4-FFF2-40B4-BE49-F238E27FC236}">
                  <a16:creationId xmlns:a16="http://schemas.microsoft.com/office/drawing/2014/main" id="{29340831-9B37-42F7-B13B-8D2778639A34}"/>
                </a:ext>
              </a:extLst>
            </p:cNvPr>
            <p:cNvSpPr/>
            <p:nvPr/>
          </p:nvSpPr>
          <p:spPr>
            <a:xfrm rot="20321668">
              <a:off x="9824193" y="3045537"/>
              <a:ext cx="1998558" cy="1867073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14547 w 1926569"/>
                <a:gd name="connsiteY0" fmla="*/ 1827006 h 1827006"/>
                <a:gd name="connsiteX1" fmla="*/ 233083 w 1926569"/>
                <a:gd name="connsiteY1" fmla="*/ 0 h 1827006"/>
                <a:gd name="connsiteX2" fmla="*/ 1888764 w 1926569"/>
                <a:gd name="connsiteY2" fmla="*/ 33957 h 1827006"/>
                <a:gd name="connsiteX3" fmla="*/ 1357391 w 1926569"/>
                <a:gd name="connsiteY3" fmla="*/ 1685851 h 1827006"/>
                <a:gd name="connsiteX4" fmla="*/ 14547 w 1926569"/>
                <a:gd name="connsiteY4" fmla="*/ 1827006 h 1827006"/>
                <a:gd name="connsiteX0" fmla="*/ 14547 w 1924729"/>
                <a:gd name="connsiteY0" fmla="*/ 1827006 h 1827006"/>
                <a:gd name="connsiteX1" fmla="*/ 233083 w 1924729"/>
                <a:gd name="connsiteY1" fmla="*/ 0 h 1827006"/>
                <a:gd name="connsiteX2" fmla="*/ 1888764 w 1924729"/>
                <a:gd name="connsiteY2" fmla="*/ 33957 h 1827006"/>
                <a:gd name="connsiteX3" fmla="*/ 1315269 w 1924729"/>
                <a:gd name="connsiteY3" fmla="*/ 1722906 h 1827006"/>
                <a:gd name="connsiteX4" fmla="*/ 14547 w 1924729"/>
                <a:gd name="connsiteY4" fmla="*/ 1827006 h 1827006"/>
                <a:gd name="connsiteX0" fmla="*/ 14547 w 1929681"/>
                <a:gd name="connsiteY0" fmla="*/ 1827006 h 1827006"/>
                <a:gd name="connsiteX1" fmla="*/ 233083 w 1929681"/>
                <a:gd name="connsiteY1" fmla="*/ 0 h 1827006"/>
                <a:gd name="connsiteX2" fmla="*/ 1888764 w 1929681"/>
                <a:gd name="connsiteY2" fmla="*/ 33957 h 1827006"/>
                <a:gd name="connsiteX3" fmla="*/ 1315269 w 1929681"/>
                <a:gd name="connsiteY3" fmla="*/ 1722906 h 1827006"/>
                <a:gd name="connsiteX4" fmla="*/ 14547 w 1929681"/>
                <a:gd name="connsiteY4" fmla="*/ 1827006 h 1827006"/>
                <a:gd name="connsiteX0" fmla="*/ 13016 w 2000651"/>
                <a:gd name="connsiteY0" fmla="*/ 1829336 h 1829336"/>
                <a:gd name="connsiteX1" fmla="*/ 304053 w 2000651"/>
                <a:gd name="connsiteY1" fmla="*/ 0 h 1829336"/>
                <a:gd name="connsiteX2" fmla="*/ 1959734 w 2000651"/>
                <a:gd name="connsiteY2" fmla="*/ 33957 h 1829336"/>
                <a:gd name="connsiteX3" fmla="*/ 1386239 w 2000651"/>
                <a:gd name="connsiteY3" fmla="*/ 1722906 h 1829336"/>
                <a:gd name="connsiteX4" fmla="*/ 13016 w 2000651"/>
                <a:gd name="connsiteY4" fmla="*/ 1829336 h 1829336"/>
                <a:gd name="connsiteX0" fmla="*/ 12380 w 2035511"/>
                <a:gd name="connsiteY0" fmla="*/ 1815872 h 1815872"/>
                <a:gd name="connsiteX1" fmla="*/ 338913 w 2035511"/>
                <a:gd name="connsiteY1" fmla="*/ 0 h 1815872"/>
                <a:gd name="connsiteX2" fmla="*/ 1994594 w 2035511"/>
                <a:gd name="connsiteY2" fmla="*/ 33957 h 1815872"/>
                <a:gd name="connsiteX3" fmla="*/ 1421099 w 2035511"/>
                <a:gd name="connsiteY3" fmla="*/ 1722906 h 1815872"/>
                <a:gd name="connsiteX4" fmla="*/ 12380 w 2035511"/>
                <a:gd name="connsiteY4" fmla="*/ 1815872 h 1815872"/>
                <a:gd name="connsiteX0" fmla="*/ 5155 w 2028286"/>
                <a:gd name="connsiteY0" fmla="*/ 1815872 h 1815872"/>
                <a:gd name="connsiteX1" fmla="*/ 331688 w 2028286"/>
                <a:gd name="connsiteY1" fmla="*/ 0 h 1815872"/>
                <a:gd name="connsiteX2" fmla="*/ 1987369 w 2028286"/>
                <a:gd name="connsiteY2" fmla="*/ 33957 h 1815872"/>
                <a:gd name="connsiteX3" fmla="*/ 1413874 w 2028286"/>
                <a:gd name="connsiteY3" fmla="*/ 1722906 h 1815872"/>
                <a:gd name="connsiteX4" fmla="*/ 5155 w 2028286"/>
                <a:gd name="connsiteY4" fmla="*/ 1815872 h 1815872"/>
                <a:gd name="connsiteX0" fmla="*/ 5155 w 2007722"/>
                <a:gd name="connsiteY0" fmla="*/ 1815872 h 1815872"/>
                <a:gd name="connsiteX1" fmla="*/ 331688 w 2007722"/>
                <a:gd name="connsiteY1" fmla="*/ 0 h 1815872"/>
                <a:gd name="connsiteX2" fmla="*/ 1987369 w 2007722"/>
                <a:gd name="connsiteY2" fmla="*/ 33957 h 1815872"/>
                <a:gd name="connsiteX3" fmla="*/ 1413874 w 2007722"/>
                <a:gd name="connsiteY3" fmla="*/ 1722906 h 1815872"/>
                <a:gd name="connsiteX4" fmla="*/ 5155 w 2007722"/>
                <a:gd name="connsiteY4" fmla="*/ 1815872 h 1815872"/>
                <a:gd name="connsiteX0" fmla="*/ 5155 w 1998294"/>
                <a:gd name="connsiteY0" fmla="*/ 1815872 h 1815872"/>
                <a:gd name="connsiteX1" fmla="*/ 331688 w 1998294"/>
                <a:gd name="connsiteY1" fmla="*/ 0 h 1815872"/>
                <a:gd name="connsiteX2" fmla="*/ 1987369 w 1998294"/>
                <a:gd name="connsiteY2" fmla="*/ 33957 h 1815872"/>
                <a:gd name="connsiteX3" fmla="*/ 1413874 w 1998294"/>
                <a:gd name="connsiteY3" fmla="*/ 1722906 h 1815872"/>
                <a:gd name="connsiteX4" fmla="*/ 5155 w 1998294"/>
                <a:gd name="connsiteY4" fmla="*/ 1815872 h 1815872"/>
                <a:gd name="connsiteX0" fmla="*/ 5155 w 1998558"/>
                <a:gd name="connsiteY0" fmla="*/ 1815872 h 1815872"/>
                <a:gd name="connsiteX1" fmla="*/ 331688 w 1998558"/>
                <a:gd name="connsiteY1" fmla="*/ 0 h 1815872"/>
                <a:gd name="connsiteX2" fmla="*/ 1987369 w 1998558"/>
                <a:gd name="connsiteY2" fmla="*/ 33957 h 1815872"/>
                <a:gd name="connsiteX3" fmla="*/ 1413874 w 1998558"/>
                <a:gd name="connsiteY3" fmla="*/ 1722906 h 1815872"/>
                <a:gd name="connsiteX4" fmla="*/ 5155 w 1998558"/>
                <a:gd name="connsiteY4" fmla="*/ 1815872 h 181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8" h="1815872">
                  <a:moveTo>
                    <a:pt x="5155" y="1815872"/>
                  </a:moveTo>
                  <a:cubicBezTo>
                    <a:pt x="-62371" y="1804398"/>
                    <a:pt x="559903" y="130490"/>
                    <a:pt x="331688" y="0"/>
                  </a:cubicBezTo>
                  <a:lnTo>
                    <a:pt x="1987369" y="33957"/>
                  </a:lnTo>
                  <a:cubicBezTo>
                    <a:pt x="2078026" y="263690"/>
                    <a:pt x="1593391" y="1562620"/>
                    <a:pt x="1413874" y="1722906"/>
                  </a:cubicBezTo>
                  <a:lnTo>
                    <a:pt x="5155" y="1815872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0">
              <a:extLst>
                <a:ext uri="{FF2B5EF4-FFF2-40B4-BE49-F238E27FC236}">
                  <a16:creationId xmlns:a16="http://schemas.microsoft.com/office/drawing/2014/main" id="{66A1CCF9-3252-4AFB-8C21-01283A8F77AE}"/>
                </a:ext>
              </a:extLst>
            </p:cNvPr>
            <p:cNvSpPr/>
            <p:nvPr/>
          </p:nvSpPr>
          <p:spPr>
            <a:xfrm rot="20321668">
              <a:off x="7980527" y="3567557"/>
              <a:ext cx="2329217" cy="1987655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8297 w 2386618"/>
                <a:gd name="connsiteY0" fmla="*/ 1902036 h 1902036"/>
                <a:gd name="connsiteX1" fmla="*/ 693132 w 2386618"/>
                <a:gd name="connsiteY1" fmla="*/ 0 h 1902036"/>
                <a:gd name="connsiteX2" fmla="*/ 2348813 w 2386618"/>
                <a:gd name="connsiteY2" fmla="*/ 33957 h 1902036"/>
                <a:gd name="connsiteX3" fmla="*/ 1817440 w 2386618"/>
                <a:gd name="connsiteY3" fmla="*/ 1685851 h 1902036"/>
                <a:gd name="connsiteX4" fmla="*/ 8297 w 2386618"/>
                <a:gd name="connsiteY4" fmla="*/ 1902036 h 1902036"/>
                <a:gd name="connsiteX0" fmla="*/ 8297 w 2397654"/>
                <a:gd name="connsiteY0" fmla="*/ 1902036 h 1968705"/>
                <a:gd name="connsiteX1" fmla="*/ 693132 w 2397654"/>
                <a:gd name="connsiteY1" fmla="*/ 0 h 1968705"/>
                <a:gd name="connsiteX2" fmla="*/ 2348813 w 2397654"/>
                <a:gd name="connsiteY2" fmla="*/ 33957 h 1968705"/>
                <a:gd name="connsiteX3" fmla="*/ 2003913 w 2397654"/>
                <a:gd name="connsiteY3" fmla="*/ 1968705 h 1968705"/>
                <a:gd name="connsiteX4" fmla="*/ 8297 w 2397654"/>
                <a:gd name="connsiteY4" fmla="*/ 1902036 h 1968705"/>
                <a:gd name="connsiteX0" fmla="*/ 8297 w 2422547"/>
                <a:gd name="connsiteY0" fmla="*/ 1902036 h 1968705"/>
                <a:gd name="connsiteX1" fmla="*/ 693132 w 2422547"/>
                <a:gd name="connsiteY1" fmla="*/ 0 h 1968705"/>
                <a:gd name="connsiteX2" fmla="*/ 2375673 w 2422547"/>
                <a:gd name="connsiteY2" fmla="*/ 136948 h 1968705"/>
                <a:gd name="connsiteX3" fmla="*/ 2003913 w 2422547"/>
                <a:gd name="connsiteY3" fmla="*/ 1968705 h 1968705"/>
                <a:gd name="connsiteX4" fmla="*/ 8297 w 2422547"/>
                <a:gd name="connsiteY4" fmla="*/ 1902036 h 1968705"/>
                <a:gd name="connsiteX0" fmla="*/ 8297 w 2423541"/>
                <a:gd name="connsiteY0" fmla="*/ 1902036 h 1934182"/>
                <a:gd name="connsiteX1" fmla="*/ 693132 w 2423541"/>
                <a:gd name="connsiteY1" fmla="*/ 0 h 1934182"/>
                <a:gd name="connsiteX2" fmla="*/ 2375673 w 2423541"/>
                <a:gd name="connsiteY2" fmla="*/ 136948 h 1934182"/>
                <a:gd name="connsiteX3" fmla="*/ 2017757 w 2423541"/>
                <a:gd name="connsiteY3" fmla="*/ 1934182 h 1934182"/>
                <a:gd name="connsiteX4" fmla="*/ 8297 w 2423541"/>
                <a:gd name="connsiteY4" fmla="*/ 1902036 h 1934182"/>
                <a:gd name="connsiteX0" fmla="*/ 8193 w 2423437"/>
                <a:gd name="connsiteY0" fmla="*/ 1902036 h 1934182"/>
                <a:gd name="connsiteX1" fmla="*/ 693028 w 2423437"/>
                <a:gd name="connsiteY1" fmla="*/ 0 h 1934182"/>
                <a:gd name="connsiteX2" fmla="*/ 2375569 w 2423437"/>
                <a:gd name="connsiteY2" fmla="*/ 136948 h 1934182"/>
                <a:gd name="connsiteX3" fmla="*/ 2017653 w 2423437"/>
                <a:gd name="connsiteY3" fmla="*/ 1934182 h 1934182"/>
                <a:gd name="connsiteX4" fmla="*/ 8193 w 2423437"/>
                <a:gd name="connsiteY4" fmla="*/ 1902036 h 1934182"/>
                <a:gd name="connsiteX0" fmla="*/ 8193 w 2344322"/>
                <a:gd name="connsiteY0" fmla="*/ 1902036 h 1934182"/>
                <a:gd name="connsiteX1" fmla="*/ 693028 w 2344322"/>
                <a:gd name="connsiteY1" fmla="*/ 0 h 1934182"/>
                <a:gd name="connsiteX2" fmla="*/ 2289171 w 2344322"/>
                <a:gd name="connsiteY2" fmla="*/ 128042 h 1934182"/>
                <a:gd name="connsiteX3" fmla="*/ 2017653 w 2344322"/>
                <a:gd name="connsiteY3" fmla="*/ 1934182 h 1934182"/>
                <a:gd name="connsiteX4" fmla="*/ 8193 w 2344322"/>
                <a:gd name="connsiteY4" fmla="*/ 1902036 h 1934182"/>
                <a:gd name="connsiteX0" fmla="*/ 8193 w 2337410"/>
                <a:gd name="connsiteY0" fmla="*/ 1902036 h 1933146"/>
                <a:gd name="connsiteX1" fmla="*/ 693028 w 2337410"/>
                <a:gd name="connsiteY1" fmla="*/ 0 h 1933146"/>
                <a:gd name="connsiteX2" fmla="*/ 2289171 w 2337410"/>
                <a:gd name="connsiteY2" fmla="*/ 128042 h 1933146"/>
                <a:gd name="connsiteX3" fmla="*/ 1936279 w 2337410"/>
                <a:gd name="connsiteY3" fmla="*/ 1933146 h 1933146"/>
                <a:gd name="connsiteX4" fmla="*/ 8193 w 2337410"/>
                <a:gd name="connsiteY4" fmla="*/ 1902036 h 1933146"/>
                <a:gd name="connsiteX0" fmla="*/ 0 w 2329217"/>
                <a:gd name="connsiteY0" fmla="*/ 1902036 h 1933146"/>
                <a:gd name="connsiteX1" fmla="*/ 684835 w 2329217"/>
                <a:gd name="connsiteY1" fmla="*/ 0 h 1933146"/>
                <a:gd name="connsiteX2" fmla="*/ 2280978 w 2329217"/>
                <a:gd name="connsiteY2" fmla="*/ 128042 h 1933146"/>
                <a:gd name="connsiteX3" fmla="*/ 1928086 w 2329217"/>
                <a:gd name="connsiteY3" fmla="*/ 1933146 h 1933146"/>
                <a:gd name="connsiteX4" fmla="*/ 0 w 2329217"/>
                <a:gd name="connsiteY4" fmla="*/ 1902036 h 193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217" h="1933146">
                  <a:moveTo>
                    <a:pt x="0" y="1902036"/>
                  </a:moveTo>
                  <a:cubicBezTo>
                    <a:pt x="189844" y="1962614"/>
                    <a:pt x="927249" y="135875"/>
                    <a:pt x="684835" y="0"/>
                  </a:cubicBezTo>
                  <a:lnTo>
                    <a:pt x="2280978" y="128042"/>
                  </a:lnTo>
                  <a:cubicBezTo>
                    <a:pt x="2484158" y="281133"/>
                    <a:pt x="1983248" y="1845013"/>
                    <a:pt x="1928086" y="1933146"/>
                  </a:cubicBezTo>
                  <a:lnTo>
                    <a:pt x="0" y="190203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9C584B4-AF35-4C87-B92B-AE020ACEBAFA}"/>
                </a:ext>
              </a:extLst>
            </p:cNvPr>
            <p:cNvSpPr/>
            <p:nvPr/>
          </p:nvSpPr>
          <p:spPr>
            <a:xfrm rot="20321668">
              <a:off x="2120317" y="2245969"/>
              <a:ext cx="4555219" cy="1138791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2331713 w 4556145"/>
                <a:gd name="connsiteY0" fmla="*/ 828092 h 1070003"/>
                <a:gd name="connsiteX1" fmla="*/ 353283 w 4556145"/>
                <a:gd name="connsiteY1" fmla="*/ 14289 h 1070003"/>
                <a:gd name="connsiteX2" fmla="*/ 3033501 w 4556145"/>
                <a:gd name="connsiteY2" fmla="*/ 362037 h 1070003"/>
                <a:gd name="connsiteX3" fmla="*/ 4555333 w 4556145"/>
                <a:gd name="connsiteY3" fmla="*/ 1070003 h 1070003"/>
                <a:gd name="connsiteX4" fmla="*/ 2331713 w 4556145"/>
                <a:gd name="connsiteY4" fmla="*/ 828092 h 1070003"/>
                <a:gd name="connsiteX0" fmla="*/ 2352717 w 4554210"/>
                <a:gd name="connsiteY0" fmla="*/ 822189 h 1070101"/>
                <a:gd name="connsiteX1" fmla="*/ 351348 w 4554210"/>
                <a:gd name="connsiteY1" fmla="*/ 14387 h 1070101"/>
                <a:gd name="connsiteX2" fmla="*/ 3031566 w 4554210"/>
                <a:gd name="connsiteY2" fmla="*/ 362135 h 1070101"/>
                <a:gd name="connsiteX3" fmla="*/ 4553398 w 4554210"/>
                <a:gd name="connsiteY3" fmla="*/ 1070101 h 1070101"/>
                <a:gd name="connsiteX4" fmla="*/ 2352717 w 4554210"/>
                <a:gd name="connsiteY4" fmla="*/ 822189 h 1070101"/>
                <a:gd name="connsiteX0" fmla="*/ 2353726 w 4555219"/>
                <a:gd name="connsiteY0" fmla="*/ 821531 h 1069443"/>
                <a:gd name="connsiteX1" fmla="*/ 352357 w 4555219"/>
                <a:gd name="connsiteY1" fmla="*/ 13729 h 1069443"/>
                <a:gd name="connsiteX2" fmla="*/ 3032575 w 4555219"/>
                <a:gd name="connsiteY2" fmla="*/ 361477 h 1069443"/>
                <a:gd name="connsiteX3" fmla="*/ 4554407 w 4555219"/>
                <a:gd name="connsiteY3" fmla="*/ 1069443 h 1069443"/>
                <a:gd name="connsiteX4" fmla="*/ 2353726 w 4555219"/>
                <a:gd name="connsiteY4" fmla="*/ 821531 h 106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219" h="1069443">
                  <a:moveTo>
                    <a:pt x="2353726" y="821531"/>
                  </a:moveTo>
                  <a:cubicBezTo>
                    <a:pt x="2137679" y="711733"/>
                    <a:pt x="-1042072" y="-115851"/>
                    <a:pt x="352357" y="13729"/>
                  </a:cubicBezTo>
                  <a:lnTo>
                    <a:pt x="3032575" y="361477"/>
                  </a:lnTo>
                  <a:cubicBezTo>
                    <a:pt x="3235755" y="514568"/>
                    <a:pt x="4593122" y="984133"/>
                    <a:pt x="4554407" y="1069443"/>
                  </a:cubicBezTo>
                  <a:lnTo>
                    <a:pt x="2353726" y="8215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0">
              <a:extLst>
                <a:ext uri="{FF2B5EF4-FFF2-40B4-BE49-F238E27FC236}">
                  <a16:creationId xmlns:a16="http://schemas.microsoft.com/office/drawing/2014/main" id="{E4EC1DC9-5C82-4B92-B3DD-F4FA868BEAE4}"/>
                </a:ext>
              </a:extLst>
            </p:cNvPr>
            <p:cNvSpPr/>
            <p:nvPr/>
          </p:nvSpPr>
          <p:spPr>
            <a:xfrm rot="20321668">
              <a:off x="4599751" y="2340285"/>
              <a:ext cx="3780674" cy="1019371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67285 w 3931728"/>
                <a:gd name="connsiteY0" fmla="*/ 794524 h 1000603"/>
                <a:gd name="connsiteX1" fmla="*/ 102640 w 3931728"/>
                <a:gd name="connsiteY1" fmla="*/ 4973 h 1000603"/>
                <a:gd name="connsiteX2" fmla="*/ 2409084 w 3931728"/>
                <a:gd name="connsiteY2" fmla="*/ 292637 h 1000603"/>
                <a:gd name="connsiteX3" fmla="*/ 3930916 w 3931728"/>
                <a:gd name="connsiteY3" fmla="*/ 1000603 h 1000603"/>
                <a:gd name="connsiteX4" fmla="*/ 2067285 w 3931728"/>
                <a:gd name="connsiteY4" fmla="*/ 794524 h 1000603"/>
                <a:gd name="connsiteX0" fmla="*/ 2002043 w 3866486"/>
                <a:gd name="connsiteY0" fmla="*/ 790857 h 996936"/>
                <a:gd name="connsiteX1" fmla="*/ 37398 w 3866486"/>
                <a:gd name="connsiteY1" fmla="*/ 1306 h 996936"/>
                <a:gd name="connsiteX2" fmla="*/ 2343842 w 3866486"/>
                <a:gd name="connsiteY2" fmla="*/ 288970 h 996936"/>
                <a:gd name="connsiteX3" fmla="*/ 3865674 w 3866486"/>
                <a:gd name="connsiteY3" fmla="*/ 996936 h 996936"/>
                <a:gd name="connsiteX4" fmla="*/ 2002043 w 3866486"/>
                <a:gd name="connsiteY4" fmla="*/ 790857 h 996936"/>
                <a:gd name="connsiteX0" fmla="*/ 1993960 w 3858403"/>
                <a:gd name="connsiteY0" fmla="*/ 794238 h 1000317"/>
                <a:gd name="connsiteX1" fmla="*/ 37538 w 3858403"/>
                <a:gd name="connsiteY1" fmla="*/ 1298 h 1000317"/>
                <a:gd name="connsiteX2" fmla="*/ 2335759 w 3858403"/>
                <a:gd name="connsiteY2" fmla="*/ 292351 h 1000317"/>
                <a:gd name="connsiteX3" fmla="*/ 3857591 w 3858403"/>
                <a:gd name="connsiteY3" fmla="*/ 1000317 h 1000317"/>
                <a:gd name="connsiteX4" fmla="*/ 1993960 w 3858403"/>
                <a:gd name="connsiteY4" fmla="*/ 794238 h 1000317"/>
                <a:gd name="connsiteX0" fmla="*/ 2005298 w 3869741"/>
                <a:gd name="connsiteY0" fmla="*/ 766516 h 972595"/>
                <a:gd name="connsiteX1" fmla="*/ 37340 w 3869741"/>
                <a:gd name="connsiteY1" fmla="*/ 1355 h 972595"/>
                <a:gd name="connsiteX2" fmla="*/ 2347097 w 3869741"/>
                <a:gd name="connsiteY2" fmla="*/ 264629 h 972595"/>
                <a:gd name="connsiteX3" fmla="*/ 3868929 w 3869741"/>
                <a:gd name="connsiteY3" fmla="*/ 972595 h 972595"/>
                <a:gd name="connsiteX4" fmla="*/ 2005298 w 3869741"/>
                <a:gd name="connsiteY4" fmla="*/ 766516 h 972595"/>
                <a:gd name="connsiteX0" fmla="*/ 2005298 w 3869684"/>
                <a:gd name="connsiteY0" fmla="*/ 766516 h 972595"/>
                <a:gd name="connsiteX1" fmla="*/ 37340 w 3869684"/>
                <a:gd name="connsiteY1" fmla="*/ 1355 h 972595"/>
                <a:gd name="connsiteX2" fmla="*/ 2242562 w 3869684"/>
                <a:gd name="connsiteY2" fmla="*/ 245546 h 972595"/>
                <a:gd name="connsiteX3" fmla="*/ 3868929 w 3869684"/>
                <a:gd name="connsiteY3" fmla="*/ 972595 h 972595"/>
                <a:gd name="connsiteX4" fmla="*/ 2005298 w 3869684"/>
                <a:gd name="connsiteY4" fmla="*/ 766516 h 972595"/>
                <a:gd name="connsiteX0" fmla="*/ 2005298 w 3809550"/>
                <a:gd name="connsiteY0" fmla="*/ 766516 h 969762"/>
                <a:gd name="connsiteX1" fmla="*/ 37340 w 3809550"/>
                <a:gd name="connsiteY1" fmla="*/ 1355 h 969762"/>
                <a:gd name="connsiteX2" fmla="*/ 2242562 w 3809550"/>
                <a:gd name="connsiteY2" fmla="*/ 245546 h 969762"/>
                <a:gd name="connsiteX3" fmla="*/ 3808764 w 3809550"/>
                <a:gd name="connsiteY3" fmla="*/ 969762 h 969762"/>
                <a:gd name="connsiteX4" fmla="*/ 2005298 w 3809550"/>
                <a:gd name="connsiteY4" fmla="*/ 766516 h 969762"/>
                <a:gd name="connsiteX0" fmla="*/ 2005298 w 3808799"/>
                <a:gd name="connsiteY0" fmla="*/ 766516 h 969762"/>
                <a:gd name="connsiteX1" fmla="*/ 37340 w 3808799"/>
                <a:gd name="connsiteY1" fmla="*/ 1355 h 969762"/>
                <a:gd name="connsiteX2" fmla="*/ 2242562 w 3808799"/>
                <a:gd name="connsiteY2" fmla="*/ 245546 h 969762"/>
                <a:gd name="connsiteX3" fmla="*/ 3808764 w 3808799"/>
                <a:gd name="connsiteY3" fmla="*/ 969762 h 969762"/>
                <a:gd name="connsiteX4" fmla="*/ 2005298 w 3808799"/>
                <a:gd name="connsiteY4" fmla="*/ 766516 h 969762"/>
                <a:gd name="connsiteX0" fmla="*/ 2005298 w 3808795"/>
                <a:gd name="connsiteY0" fmla="*/ 766516 h 969762"/>
                <a:gd name="connsiteX1" fmla="*/ 37340 w 3808795"/>
                <a:gd name="connsiteY1" fmla="*/ 1355 h 969762"/>
                <a:gd name="connsiteX2" fmla="*/ 2242562 w 3808795"/>
                <a:gd name="connsiteY2" fmla="*/ 245546 h 969762"/>
                <a:gd name="connsiteX3" fmla="*/ 3808764 w 3808795"/>
                <a:gd name="connsiteY3" fmla="*/ 969762 h 969762"/>
                <a:gd name="connsiteX4" fmla="*/ 2005298 w 3808795"/>
                <a:gd name="connsiteY4" fmla="*/ 766516 h 969762"/>
                <a:gd name="connsiteX0" fmla="*/ 2020087 w 3808542"/>
                <a:gd name="connsiteY0" fmla="*/ 767224 h 969761"/>
                <a:gd name="connsiteX1" fmla="*/ 37087 w 3808542"/>
                <a:gd name="connsiteY1" fmla="*/ 1354 h 969761"/>
                <a:gd name="connsiteX2" fmla="*/ 2242309 w 3808542"/>
                <a:gd name="connsiteY2" fmla="*/ 245545 h 969761"/>
                <a:gd name="connsiteX3" fmla="*/ 3808511 w 3808542"/>
                <a:gd name="connsiteY3" fmla="*/ 969761 h 969761"/>
                <a:gd name="connsiteX4" fmla="*/ 2020087 w 3808542"/>
                <a:gd name="connsiteY4" fmla="*/ 767224 h 969761"/>
                <a:gd name="connsiteX0" fmla="*/ 1987617 w 3776072"/>
                <a:gd name="connsiteY0" fmla="*/ 765870 h 968407"/>
                <a:gd name="connsiteX1" fmla="*/ 4617 w 3776072"/>
                <a:gd name="connsiteY1" fmla="*/ 0 h 968407"/>
                <a:gd name="connsiteX2" fmla="*/ 2209839 w 3776072"/>
                <a:gd name="connsiteY2" fmla="*/ 244191 h 968407"/>
                <a:gd name="connsiteX3" fmla="*/ 3776041 w 3776072"/>
                <a:gd name="connsiteY3" fmla="*/ 968407 h 968407"/>
                <a:gd name="connsiteX4" fmla="*/ 1987617 w 3776072"/>
                <a:gd name="connsiteY4" fmla="*/ 765870 h 968407"/>
                <a:gd name="connsiteX0" fmla="*/ 1992219 w 3780674"/>
                <a:gd name="connsiteY0" fmla="*/ 754759 h 957296"/>
                <a:gd name="connsiteX1" fmla="*/ 4604 w 3780674"/>
                <a:gd name="connsiteY1" fmla="*/ 0 h 957296"/>
                <a:gd name="connsiteX2" fmla="*/ 2214441 w 3780674"/>
                <a:gd name="connsiteY2" fmla="*/ 233080 h 957296"/>
                <a:gd name="connsiteX3" fmla="*/ 3780643 w 3780674"/>
                <a:gd name="connsiteY3" fmla="*/ 957296 h 957296"/>
                <a:gd name="connsiteX4" fmla="*/ 1992219 w 3780674"/>
                <a:gd name="connsiteY4" fmla="*/ 754759 h 9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0674" h="957296">
                  <a:moveTo>
                    <a:pt x="1992219" y="754759"/>
                  </a:moveTo>
                  <a:cubicBezTo>
                    <a:pt x="1649658" y="576224"/>
                    <a:pt x="-101248" y="17199"/>
                    <a:pt x="4604" y="0"/>
                  </a:cubicBezTo>
                  <a:lnTo>
                    <a:pt x="2214441" y="233080"/>
                  </a:lnTo>
                  <a:cubicBezTo>
                    <a:pt x="2253763" y="263750"/>
                    <a:pt x="3788742" y="908779"/>
                    <a:pt x="3780643" y="957296"/>
                  </a:cubicBezTo>
                  <a:lnTo>
                    <a:pt x="1992219" y="754759"/>
                  </a:lnTo>
                  <a:close/>
                </a:path>
              </a:pathLst>
            </a:cu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56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32FD686-7F15-410F-823C-B12CBAE684B1}"/>
              </a:ext>
            </a:extLst>
          </p:cNvPr>
          <p:cNvSpPr/>
          <p:nvPr/>
        </p:nvSpPr>
        <p:spPr>
          <a:xfrm>
            <a:off x="1513416" y="889000"/>
            <a:ext cx="9165168" cy="5661263"/>
          </a:xfrm>
          <a:prstGeom prst="rect">
            <a:avLst/>
          </a:prstGeom>
          <a:solidFill>
            <a:srgbClr val="A2D4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0C924-19DB-40FC-9EA1-451813BCF17E}"/>
              </a:ext>
            </a:extLst>
          </p:cNvPr>
          <p:cNvSpPr/>
          <p:nvPr/>
        </p:nvSpPr>
        <p:spPr>
          <a:xfrm>
            <a:off x="1513416" y="2428875"/>
            <a:ext cx="9154584" cy="412138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9FA4DC-F6DD-49DE-A0DC-1CD58BA4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234" y="1130300"/>
            <a:ext cx="1906165" cy="129857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60C9458-4E69-4D0D-8FDB-CBCC9B541969}"/>
              </a:ext>
            </a:extLst>
          </p:cNvPr>
          <p:cNvSpPr/>
          <p:nvPr/>
        </p:nvSpPr>
        <p:spPr>
          <a:xfrm>
            <a:off x="9492710" y="6024879"/>
            <a:ext cx="536575" cy="51752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CA7317-D00B-47C2-89BE-271387CE132A}"/>
              </a:ext>
            </a:extLst>
          </p:cNvPr>
          <p:cNvSpPr/>
          <p:nvPr/>
        </p:nvSpPr>
        <p:spPr>
          <a:xfrm flipH="1">
            <a:off x="8909733" y="5858508"/>
            <a:ext cx="463550" cy="68262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DB996B8-4363-470C-8C57-9AC86D8C9DEF}"/>
              </a:ext>
            </a:extLst>
          </p:cNvPr>
          <p:cNvSpPr/>
          <p:nvPr/>
        </p:nvSpPr>
        <p:spPr>
          <a:xfrm flipH="1">
            <a:off x="6802851" y="3858057"/>
            <a:ext cx="1048431" cy="2686094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FF954BE-F56C-4270-B7A1-70C636660E29}"/>
              </a:ext>
            </a:extLst>
          </p:cNvPr>
          <p:cNvSpPr/>
          <p:nvPr/>
        </p:nvSpPr>
        <p:spPr>
          <a:xfrm flipH="1">
            <a:off x="5398723" y="3978701"/>
            <a:ext cx="1287467" cy="257180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013432-0E6D-4313-B9CD-FE6553B635FE}"/>
              </a:ext>
            </a:extLst>
          </p:cNvPr>
          <p:cNvSpPr/>
          <p:nvPr/>
        </p:nvSpPr>
        <p:spPr>
          <a:xfrm>
            <a:off x="2633540" y="6001701"/>
            <a:ext cx="587375" cy="53022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FD6905F-4DC7-4DC5-9618-C5EBB51448DF}"/>
              </a:ext>
            </a:extLst>
          </p:cNvPr>
          <p:cNvSpPr/>
          <p:nvPr/>
        </p:nvSpPr>
        <p:spPr>
          <a:xfrm>
            <a:off x="2206142" y="5721588"/>
            <a:ext cx="727075" cy="82867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003ED84-997F-41DF-98BD-DA0D3B86B50B}"/>
              </a:ext>
            </a:extLst>
          </p:cNvPr>
          <p:cNvSpPr/>
          <p:nvPr/>
        </p:nvSpPr>
        <p:spPr>
          <a:xfrm flipH="1">
            <a:off x="1360601" y="5616813"/>
            <a:ext cx="574675" cy="93345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E6887-6B07-4CE4-BD22-7E018DB5024A}"/>
              </a:ext>
            </a:extLst>
          </p:cNvPr>
          <p:cNvSpPr/>
          <p:nvPr/>
        </p:nvSpPr>
        <p:spPr>
          <a:xfrm>
            <a:off x="1513416" y="3765549"/>
            <a:ext cx="1320149" cy="636585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E8C64C-F932-4358-8429-79C5032619E6}"/>
              </a:ext>
            </a:extLst>
          </p:cNvPr>
          <p:cNvSpPr/>
          <p:nvPr/>
        </p:nvSpPr>
        <p:spPr>
          <a:xfrm>
            <a:off x="1659277" y="2692103"/>
            <a:ext cx="2879218" cy="601484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FEB2C2-A097-45E5-B4C4-6DFE4E457355}"/>
              </a:ext>
            </a:extLst>
          </p:cNvPr>
          <p:cNvSpPr/>
          <p:nvPr/>
        </p:nvSpPr>
        <p:spPr>
          <a:xfrm>
            <a:off x="3727919" y="3405888"/>
            <a:ext cx="564808" cy="250092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178F7-638F-41EC-AE28-58DACE222FA0}"/>
              </a:ext>
            </a:extLst>
          </p:cNvPr>
          <p:cNvSpPr/>
          <p:nvPr/>
        </p:nvSpPr>
        <p:spPr>
          <a:xfrm>
            <a:off x="7162801" y="3211037"/>
            <a:ext cx="724767" cy="358947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45D897-2BB8-4122-910F-FC6D64EBA7EB}"/>
              </a:ext>
            </a:extLst>
          </p:cNvPr>
          <p:cNvSpPr/>
          <p:nvPr/>
        </p:nvSpPr>
        <p:spPr>
          <a:xfrm rot="20893651">
            <a:off x="9382082" y="3020267"/>
            <a:ext cx="313642" cy="118586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E660BB-9904-4945-BAB3-D22EFC4F2DC9}"/>
              </a:ext>
            </a:extLst>
          </p:cNvPr>
          <p:cNvSpPr/>
          <p:nvPr/>
        </p:nvSpPr>
        <p:spPr>
          <a:xfrm>
            <a:off x="9873614" y="5353050"/>
            <a:ext cx="641986" cy="249235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5B89BD-A768-44A4-871C-003E957CFA01}"/>
              </a:ext>
            </a:extLst>
          </p:cNvPr>
          <p:cNvSpPr/>
          <p:nvPr/>
        </p:nvSpPr>
        <p:spPr>
          <a:xfrm>
            <a:off x="8384581" y="3508038"/>
            <a:ext cx="2270720" cy="867747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5DF3B4-0894-43AE-901C-59D4079F1265}"/>
              </a:ext>
            </a:extLst>
          </p:cNvPr>
          <p:cNvCxnSpPr>
            <a:cxnSpLocks/>
            <a:stCxn id="27" idx="9"/>
          </p:cNvCxnSpPr>
          <p:nvPr/>
        </p:nvCxnSpPr>
        <p:spPr>
          <a:xfrm flipH="1">
            <a:off x="8384581" y="4375785"/>
            <a:ext cx="318778" cy="2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5262713-9812-4CB2-B1AF-35AC55EE98B5}"/>
              </a:ext>
            </a:extLst>
          </p:cNvPr>
          <p:cNvSpPr/>
          <p:nvPr/>
        </p:nvSpPr>
        <p:spPr>
          <a:xfrm>
            <a:off x="2345636" y="3286537"/>
            <a:ext cx="4910924" cy="3258047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84EE1-7431-4E52-9397-D77B820E7250}"/>
              </a:ext>
            </a:extLst>
          </p:cNvPr>
          <p:cNvSpPr/>
          <p:nvPr/>
        </p:nvSpPr>
        <p:spPr>
          <a:xfrm>
            <a:off x="5676900" y="5791200"/>
            <a:ext cx="1143000" cy="75247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F44B7C-E790-4E13-9DBD-DA5DC9B27F87}"/>
              </a:ext>
            </a:extLst>
          </p:cNvPr>
          <p:cNvSpPr/>
          <p:nvPr/>
        </p:nvSpPr>
        <p:spPr>
          <a:xfrm>
            <a:off x="6694722" y="4858386"/>
            <a:ext cx="1556386" cy="169259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CF00C4-52F3-4CA6-8F78-80DD80552FB6}"/>
              </a:ext>
            </a:extLst>
          </p:cNvPr>
          <p:cNvSpPr/>
          <p:nvPr/>
        </p:nvSpPr>
        <p:spPr>
          <a:xfrm>
            <a:off x="7634287" y="4855846"/>
            <a:ext cx="1889760" cy="168973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09397E-6D8F-48D7-910C-1BF2650BCE87}"/>
              </a:ext>
            </a:extLst>
          </p:cNvPr>
          <p:cNvSpPr/>
          <p:nvPr/>
        </p:nvSpPr>
        <p:spPr>
          <a:xfrm>
            <a:off x="7284720" y="5836920"/>
            <a:ext cx="1432560" cy="70675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A37B3B-24B7-47A0-A90B-A0468D8116AB}"/>
              </a:ext>
            </a:extLst>
          </p:cNvPr>
          <p:cNvGrpSpPr/>
          <p:nvPr/>
        </p:nvGrpSpPr>
        <p:grpSpPr>
          <a:xfrm flipH="1">
            <a:off x="14539311" y="-443144"/>
            <a:ext cx="4562998" cy="4537637"/>
            <a:chOff x="3746250" y="653726"/>
            <a:chExt cx="5311391" cy="5281870"/>
          </a:xfrm>
        </p:grpSpPr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889D61F5-FC51-4B75-8707-F4658D5E9EB6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DEC1D86-9796-454F-89B7-D958F0522EFF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B87B4BD6-537B-4F70-8A08-21040D292660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B290758F-B6C4-4AC7-800A-B009F9AFB52C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EB69DD02-BB21-48DD-A1E0-B393717D7884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C48720BF-F6A5-4BEE-88B1-6EC679B42903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98042D48-4086-49FD-8B75-DC65F61EFBC8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48">
              <a:extLst>
                <a:ext uri="{FF2B5EF4-FFF2-40B4-BE49-F238E27FC236}">
                  <a16:creationId xmlns:a16="http://schemas.microsoft.com/office/drawing/2014/main" id="{6213EEBB-04A9-4092-B8B3-6D3C5AEFB967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B8D7C7CF-0109-4C77-92A8-FF48299241A9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371EABB7-2D8E-4FA7-A2A7-1F4449380E12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1E693E-BCB3-438A-A119-977B11B2691E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FFF81D-C594-4C30-9290-4FD102081921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F1984F-FC52-469E-B5F8-A4B198D9E6C0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6271764-0BF3-446C-A1B9-827D00D3DDF8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72271B-CBF5-4C1C-81E3-0F7198B5A7AE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ACC069-332D-461C-AB29-2E3412F06E1E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E3E56A-B9FB-4D80-B3F9-02B29A14264C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6">
              <a:extLst>
                <a:ext uri="{FF2B5EF4-FFF2-40B4-BE49-F238E27FC236}">
                  <a16:creationId xmlns:a16="http://schemas.microsoft.com/office/drawing/2014/main" id="{10BD2F58-F081-4344-8502-D241F6314889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44B1FF-7BB9-4A88-8E85-A91CB1CAD34D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CDB4FA-E318-4DD8-A65F-3FF0650E243E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6C2861-424E-44EC-8115-51C99C8ED11F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697BC1B-AA10-429A-B448-B75C68A146EF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73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uincy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6A78F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uail Finds a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138579-AE90-4595-BB68-0E3CBA8D8EAA}"/>
              </a:ext>
            </a:extLst>
          </p:cNvPr>
          <p:cNvGrpSpPr/>
          <p:nvPr/>
        </p:nvGrpSpPr>
        <p:grpSpPr>
          <a:xfrm flipH="1">
            <a:off x="302426" y="1294698"/>
            <a:ext cx="5311391" cy="5281870"/>
            <a:chOff x="3746250" y="653726"/>
            <a:chExt cx="5311391" cy="5281870"/>
          </a:xfrm>
        </p:grpSpPr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1225D640-1091-465E-B79E-E7F20FF906C1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87067A62-5D87-4383-9492-B92A66789393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D49D0B89-FA68-4CD5-80F3-591393924456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BAFA6BF3-86A9-4CEC-8044-1BFEB1EA34A8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25A2B6D5-EC26-4BDA-A7E0-017A300FC3E4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BA430FF1-E188-45D5-B265-2E7999ABBCAC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515016F3-B2FA-4D5C-893C-48CA7302DA03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48">
              <a:extLst>
                <a:ext uri="{FF2B5EF4-FFF2-40B4-BE49-F238E27FC236}">
                  <a16:creationId xmlns:a16="http://schemas.microsoft.com/office/drawing/2014/main" id="{D6ED1BBC-EFB1-415B-91A5-E706C55FC5D5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9">
              <a:extLst>
                <a:ext uri="{FF2B5EF4-FFF2-40B4-BE49-F238E27FC236}">
                  <a16:creationId xmlns:a16="http://schemas.microsoft.com/office/drawing/2014/main" id="{C4D31246-120B-4147-83FF-F17B18B68819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C527EE6A-FB2D-437C-9A35-3803D74CD1EE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F751659-0352-4A94-BAC6-9821DC7C7E50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22FF7D6-75AF-47C5-952B-2E405CC7B4E3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D28409-E0C3-4504-BA1E-E27C37C78874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A19232-CC33-4344-8F8C-81248893ED78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AF48897-7159-4200-BCD2-1DBFF549209D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51B7F5D-989B-451F-BFB1-58B4CB6B2886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8469BE-C426-49B8-BB68-3586889719D4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6">
              <a:extLst>
                <a:ext uri="{FF2B5EF4-FFF2-40B4-BE49-F238E27FC236}">
                  <a16:creationId xmlns:a16="http://schemas.microsoft.com/office/drawing/2014/main" id="{081D8902-14ED-4795-AC0B-825A18D3E3F2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E31029-8C25-48C7-9A47-03F0B9860820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3FFA81-5005-41FE-91EF-9082BF5C7B2D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oon 52">
              <a:extLst>
                <a:ext uri="{FF2B5EF4-FFF2-40B4-BE49-F238E27FC236}">
                  <a16:creationId xmlns:a16="http://schemas.microsoft.com/office/drawing/2014/main" id="{CA767218-E210-4D12-A321-30ACCD40A8D0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E3AE658-4637-4FFE-A38F-E8FCF0959BA2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5B8E15-879B-4289-9FB5-76D60D436E79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B11666-CC19-4587-8530-125B8AD94FDD}"/>
              </a:ext>
            </a:extLst>
          </p:cNvPr>
          <p:cNvGrpSpPr/>
          <p:nvPr/>
        </p:nvGrpSpPr>
        <p:grpSpPr>
          <a:xfrm>
            <a:off x="5922608" y="3390630"/>
            <a:ext cx="5321624" cy="2470534"/>
            <a:chOff x="1909306" y="1746717"/>
            <a:chExt cx="9913445" cy="4324512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F182DB-5209-4F82-8440-08C463AF549B}"/>
                </a:ext>
              </a:extLst>
            </p:cNvPr>
            <p:cNvSpPr/>
            <p:nvPr/>
          </p:nvSpPr>
          <p:spPr>
            <a:xfrm>
              <a:off x="1927182" y="3087218"/>
              <a:ext cx="6544177" cy="2491948"/>
            </a:xfrm>
            <a:custGeom>
              <a:avLst/>
              <a:gdLst>
                <a:gd name="connsiteX0" fmla="*/ 0 w 6351012"/>
                <a:gd name="connsiteY0" fmla="*/ 53766 h 2478914"/>
                <a:gd name="connsiteX1" fmla="*/ 4678017 w 6351012"/>
                <a:gd name="connsiteY1" fmla="*/ 40514 h 2478914"/>
                <a:gd name="connsiteX2" fmla="*/ 6069495 w 6351012"/>
                <a:gd name="connsiteY2" fmla="*/ 504340 h 2478914"/>
                <a:gd name="connsiteX3" fmla="*/ 6347791 w 6351012"/>
                <a:gd name="connsiteY3" fmla="*/ 1630775 h 2478914"/>
                <a:gd name="connsiteX4" fmla="*/ 6228522 w 6351012"/>
                <a:gd name="connsiteY4" fmla="*/ 2478914 h 2478914"/>
                <a:gd name="connsiteX5" fmla="*/ 6228522 w 6351012"/>
                <a:gd name="connsiteY5" fmla="*/ 2478914 h 2478914"/>
                <a:gd name="connsiteX0" fmla="*/ 0 w 6420862"/>
                <a:gd name="connsiteY0" fmla="*/ 43397 h 2487595"/>
                <a:gd name="connsiteX1" fmla="*/ 4747867 w 6420862"/>
                <a:gd name="connsiteY1" fmla="*/ 49195 h 2487595"/>
                <a:gd name="connsiteX2" fmla="*/ 6139345 w 6420862"/>
                <a:gd name="connsiteY2" fmla="*/ 513021 h 2487595"/>
                <a:gd name="connsiteX3" fmla="*/ 6417641 w 6420862"/>
                <a:gd name="connsiteY3" fmla="*/ 1639456 h 2487595"/>
                <a:gd name="connsiteX4" fmla="*/ 6298372 w 6420862"/>
                <a:gd name="connsiteY4" fmla="*/ 2487595 h 2487595"/>
                <a:gd name="connsiteX5" fmla="*/ 6298372 w 6420862"/>
                <a:gd name="connsiteY5" fmla="*/ 2487595 h 2487595"/>
                <a:gd name="connsiteX0" fmla="*/ 115217 w 6536079"/>
                <a:gd name="connsiteY0" fmla="*/ 0 h 2444198"/>
                <a:gd name="connsiteX1" fmla="*/ 471369 w 6536079"/>
                <a:gd name="connsiteY1" fmla="*/ 611534 h 2444198"/>
                <a:gd name="connsiteX2" fmla="*/ 4863084 w 6536079"/>
                <a:gd name="connsiteY2" fmla="*/ 5798 h 2444198"/>
                <a:gd name="connsiteX3" fmla="*/ 6254562 w 6536079"/>
                <a:gd name="connsiteY3" fmla="*/ 469624 h 2444198"/>
                <a:gd name="connsiteX4" fmla="*/ 6532858 w 6536079"/>
                <a:gd name="connsiteY4" fmla="*/ 1596059 h 2444198"/>
                <a:gd name="connsiteX5" fmla="*/ 6413589 w 6536079"/>
                <a:gd name="connsiteY5" fmla="*/ 2444198 h 2444198"/>
                <a:gd name="connsiteX6" fmla="*/ 6413589 w 6536079"/>
                <a:gd name="connsiteY6" fmla="*/ 2444198 h 2444198"/>
                <a:gd name="connsiteX0" fmla="*/ 95240 w 6554202"/>
                <a:gd name="connsiteY0" fmla="*/ 421381 h 2440129"/>
                <a:gd name="connsiteX1" fmla="*/ 489492 w 6554202"/>
                <a:gd name="connsiteY1" fmla="*/ 607465 h 2440129"/>
                <a:gd name="connsiteX2" fmla="*/ 4881207 w 6554202"/>
                <a:gd name="connsiteY2" fmla="*/ 1729 h 2440129"/>
                <a:gd name="connsiteX3" fmla="*/ 6272685 w 6554202"/>
                <a:gd name="connsiteY3" fmla="*/ 465555 h 2440129"/>
                <a:gd name="connsiteX4" fmla="*/ 6550981 w 6554202"/>
                <a:gd name="connsiteY4" fmla="*/ 1591990 h 2440129"/>
                <a:gd name="connsiteX5" fmla="*/ 6431712 w 6554202"/>
                <a:gd name="connsiteY5" fmla="*/ 2440129 h 2440129"/>
                <a:gd name="connsiteX6" fmla="*/ 6431712 w 6554202"/>
                <a:gd name="connsiteY6" fmla="*/ 2440129 h 2440129"/>
                <a:gd name="connsiteX0" fmla="*/ 54216 w 6513178"/>
                <a:gd name="connsiteY0" fmla="*/ 461617 h 2480365"/>
                <a:gd name="connsiteX1" fmla="*/ 537368 w 6513178"/>
                <a:gd name="connsiteY1" fmla="*/ 1 h 2480365"/>
                <a:gd name="connsiteX2" fmla="*/ 4840183 w 6513178"/>
                <a:gd name="connsiteY2" fmla="*/ 41965 h 2480365"/>
                <a:gd name="connsiteX3" fmla="*/ 6231661 w 6513178"/>
                <a:gd name="connsiteY3" fmla="*/ 505791 h 2480365"/>
                <a:gd name="connsiteX4" fmla="*/ 6509957 w 6513178"/>
                <a:gd name="connsiteY4" fmla="*/ 1632226 h 2480365"/>
                <a:gd name="connsiteX5" fmla="*/ 6390688 w 6513178"/>
                <a:gd name="connsiteY5" fmla="*/ 2480365 h 2480365"/>
                <a:gd name="connsiteX6" fmla="*/ 6390688 w 6513178"/>
                <a:gd name="connsiteY6" fmla="*/ 2480365 h 2480365"/>
                <a:gd name="connsiteX0" fmla="*/ 339274 w 6328336"/>
                <a:gd name="connsiteY0" fmla="*/ 696567 h 2480365"/>
                <a:gd name="connsiteX1" fmla="*/ 352526 w 6328336"/>
                <a:gd name="connsiteY1" fmla="*/ 1 h 2480365"/>
                <a:gd name="connsiteX2" fmla="*/ 4655341 w 6328336"/>
                <a:gd name="connsiteY2" fmla="*/ 41965 h 2480365"/>
                <a:gd name="connsiteX3" fmla="*/ 6046819 w 6328336"/>
                <a:gd name="connsiteY3" fmla="*/ 505791 h 2480365"/>
                <a:gd name="connsiteX4" fmla="*/ 6325115 w 6328336"/>
                <a:gd name="connsiteY4" fmla="*/ 1632226 h 2480365"/>
                <a:gd name="connsiteX5" fmla="*/ 6205846 w 6328336"/>
                <a:gd name="connsiteY5" fmla="*/ 2480365 h 2480365"/>
                <a:gd name="connsiteX6" fmla="*/ 6205846 w 6328336"/>
                <a:gd name="connsiteY6" fmla="*/ 2480365 h 2480365"/>
                <a:gd name="connsiteX0" fmla="*/ 334533 w 6323595"/>
                <a:gd name="connsiteY0" fmla="*/ 696567 h 2480365"/>
                <a:gd name="connsiteX1" fmla="*/ 347785 w 6323595"/>
                <a:gd name="connsiteY1" fmla="*/ 1 h 2480365"/>
                <a:gd name="connsiteX2" fmla="*/ 4650600 w 6323595"/>
                <a:gd name="connsiteY2" fmla="*/ 41965 h 2480365"/>
                <a:gd name="connsiteX3" fmla="*/ 6042078 w 6323595"/>
                <a:gd name="connsiteY3" fmla="*/ 505791 h 2480365"/>
                <a:gd name="connsiteX4" fmla="*/ 6320374 w 6323595"/>
                <a:gd name="connsiteY4" fmla="*/ 1632226 h 2480365"/>
                <a:gd name="connsiteX5" fmla="*/ 6201105 w 6323595"/>
                <a:gd name="connsiteY5" fmla="*/ 2480365 h 2480365"/>
                <a:gd name="connsiteX6" fmla="*/ 6201105 w 6323595"/>
                <a:gd name="connsiteY6" fmla="*/ 2480365 h 2480365"/>
                <a:gd name="connsiteX0" fmla="*/ 497995 w 6487057"/>
                <a:gd name="connsiteY0" fmla="*/ 69656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497995 w 6487057"/>
                <a:gd name="connsiteY0" fmla="*/ 64322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569727 w 6558789"/>
                <a:gd name="connsiteY0" fmla="*/ 657137 h 2494275"/>
                <a:gd name="connsiteX1" fmla="*/ 582979 w 6558789"/>
                <a:gd name="connsiteY1" fmla="*/ 13911 h 2494275"/>
                <a:gd name="connsiteX2" fmla="*/ 4885794 w 6558789"/>
                <a:gd name="connsiteY2" fmla="*/ 55875 h 2494275"/>
                <a:gd name="connsiteX3" fmla="*/ 6277272 w 6558789"/>
                <a:gd name="connsiteY3" fmla="*/ 519701 h 2494275"/>
                <a:gd name="connsiteX4" fmla="*/ 6555568 w 6558789"/>
                <a:gd name="connsiteY4" fmla="*/ 1646136 h 2494275"/>
                <a:gd name="connsiteX5" fmla="*/ 6436299 w 6558789"/>
                <a:gd name="connsiteY5" fmla="*/ 2494275 h 2494275"/>
                <a:gd name="connsiteX6" fmla="*/ 6436299 w 6558789"/>
                <a:gd name="connsiteY6" fmla="*/ 2494275 h 2494275"/>
                <a:gd name="connsiteX0" fmla="*/ 555115 w 6544177"/>
                <a:gd name="connsiteY0" fmla="*/ 654810 h 2491948"/>
                <a:gd name="connsiteX1" fmla="*/ 568367 w 6544177"/>
                <a:gd name="connsiteY1" fmla="*/ 11584 h 2491948"/>
                <a:gd name="connsiteX2" fmla="*/ 4871182 w 6544177"/>
                <a:gd name="connsiteY2" fmla="*/ 53548 h 2491948"/>
                <a:gd name="connsiteX3" fmla="*/ 6262660 w 6544177"/>
                <a:gd name="connsiteY3" fmla="*/ 517374 h 2491948"/>
                <a:gd name="connsiteX4" fmla="*/ 6540956 w 6544177"/>
                <a:gd name="connsiteY4" fmla="*/ 1643809 h 2491948"/>
                <a:gd name="connsiteX5" fmla="*/ 6421687 w 6544177"/>
                <a:gd name="connsiteY5" fmla="*/ 2491948 h 2491948"/>
                <a:gd name="connsiteX6" fmla="*/ 6421687 w 6544177"/>
                <a:gd name="connsiteY6" fmla="*/ 2491948 h 2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177" h="2491948">
                  <a:moveTo>
                    <a:pt x="555115" y="654810"/>
                  </a:moveTo>
                  <a:cubicBezTo>
                    <a:pt x="55358" y="787053"/>
                    <a:pt x="-398204" y="-111302"/>
                    <a:pt x="568367" y="11584"/>
                  </a:cubicBezTo>
                  <a:lnTo>
                    <a:pt x="4871182" y="53548"/>
                  </a:lnTo>
                  <a:cubicBezTo>
                    <a:pt x="5820231" y="137846"/>
                    <a:pt x="5984364" y="252331"/>
                    <a:pt x="6262660" y="517374"/>
                  </a:cubicBezTo>
                  <a:cubicBezTo>
                    <a:pt x="6540956" y="782417"/>
                    <a:pt x="6514452" y="1314713"/>
                    <a:pt x="6540956" y="1643809"/>
                  </a:cubicBezTo>
                  <a:cubicBezTo>
                    <a:pt x="6567461" y="1972905"/>
                    <a:pt x="6421687" y="2491948"/>
                    <a:pt x="6421687" y="2491948"/>
                  </a:cubicBezTo>
                  <a:lnTo>
                    <a:pt x="6421687" y="2491948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8DAB8B9-6879-4FFC-9FD0-DB32B03AF9EE}"/>
                </a:ext>
              </a:extLst>
            </p:cNvPr>
            <p:cNvSpPr/>
            <p:nvPr/>
          </p:nvSpPr>
          <p:spPr>
            <a:xfrm>
              <a:off x="1909306" y="1789231"/>
              <a:ext cx="9682144" cy="4281998"/>
            </a:xfrm>
            <a:custGeom>
              <a:avLst/>
              <a:gdLst>
                <a:gd name="connsiteX0" fmla="*/ 167403 w 9863231"/>
                <a:gd name="connsiteY0" fmla="*/ 1296274 h 4291542"/>
                <a:gd name="connsiteX1" fmla="*/ 5441768 w 9863231"/>
                <a:gd name="connsiteY1" fmla="*/ 37317 h 4291542"/>
                <a:gd name="connsiteX2" fmla="*/ 9125872 w 9863231"/>
                <a:gd name="connsiteY2" fmla="*/ 448135 h 4291542"/>
                <a:gd name="connsiteX3" fmla="*/ 9682464 w 9863231"/>
                <a:gd name="connsiteY3" fmla="*/ 1627578 h 4291542"/>
                <a:gd name="connsiteX4" fmla="*/ 9536690 w 9863231"/>
                <a:gd name="connsiteY4" fmla="*/ 2846778 h 4291542"/>
                <a:gd name="connsiteX5" fmla="*/ 6144133 w 9863231"/>
                <a:gd name="connsiteY5" fmla="*/ 4145491 h 4291542"/>
                <a:gd name="connsiteX6" fmla="*/ 591472 w 9863231"/>
                <a:gd name="connsiteY6" fmla="*/ 4052726 h 4291542"/>
                <a:gd name="connsiteX7" fmla="*/ 180655 w 9863231"/>
                <a:gd name="connsiteY7" fmla="*/ 2290187 h 4291542"/>
                <a:gd name="connsiteX8" fmla="*/ 777003 w 9863231"/>
                <a:gd name="connsiteY8" fmla="*/ 1985387 h 4291542"/>
                <a:gd name="connsiteX9" fmla="*/ 4500864 w 9863231"/>
                <a:gd name="connsiteY9" fmla="*/ 1958882 h 4291542"/>
                <a:gd name="connsiteX10" fmla="*/ 5839333 w 9863231"/>
                <a:gd name="connsiteY10" fmla="*/ 2131161 h 4291542"/>
                <a:gd name="connsiteX11" fmla="*/ 5865838 w 9863231"/>
                <a:gd name="connsiteY11" fmla="*/ 3164830 h 4291542"/>
                <a:gd name="connsiteX12" fmla="*/ 5468272 w 9863231"/>
                <a:gd name="connsiteY12" fmla="*/ 3284100 h 4291542"/>
                <a:gd name="connsiteX13" fmla="*/ 1095055 w 9863231"/>
                <a:gd name="connsiteY13" fmla="*/ 3337108 h 4291542"/>
                <a:gd name="connsiteX14" fmla="*/ 1108307 w 9863231"/>
                <a:gd name="connsiteY14" fmla="*/ 2621491 h 4291542"/>
                <a:gd name="connsiteX15" fmla="*/ 3559959 w 9863231"/>
                <a:gd name="connsiteY15" fmla="*/ 2634743 h 4291542"/>
                <a:gd name="connsiteX16" fmla="*/ 5176725 w 9863231"/>
                <a:gd name="connsiteY16" fmla="*/ 2647995 h 4291542"/>
                <a:gd name="connsiteX17" fmla="*/ 5176725 w 9863231"/>
                <a:gd name="connsiteY17" fmla="*/ 2647995 h 4291542"/>
                <a:gd name="connsiteX0" fmla="*/ 84834 w 9780662"/>
                <a:gd name="connsiteY0" fmla="*/ 1296274 h 4309604"/>
                <a:gd name="connsiteX1" fmla="*/ 5359199 w 9780662"/>
                <a:gd name="connsiteY1" fmla="*/ 37317 h 4309604"/>
                <a:gd name="connsiteX2" fmla="*/ 9043303 w 9780662"/>
                <a:gd name="connsiteY2" fmla="*/ 448135 h 4309604"/>
                <a:gd name="connsiteX3" fmla="*/ 9599895 w 9780662"/>
                <a:gd name="connsiteY3" fmla="*/ 1627578 h 4309604"/>
                <a:gd name="connsiteX4" fmla="*/ 9454121 w 9780662"/>
                <a:gd name="connsiteY4" fmla="*/ 2846778 h 4309604"/>
                <a:gd name="connsiteX5" fmla="*/ 6061564 w 9780662"/>
                <a:gd name="connsiteY5" fmla="*/ 4145491 h 4309604"/>
                <a:gd name="connsiteX6" fmla="*/ 508903 w 9780662"/>
                <a:gd name="connsiteY6" fmla="*/ 4052726 h 4309604"/>
                <a:gd name="connsiteX7" fmla="*/ 694434 w 9780662"/>
                <a:gd name="connsiteY7" fmla="*/ 1985387 h 4309604"/>
                <a:gd name="connsiteX8" fmla="*/ 4418295 w 9780662"/>
                <a:gd name="connsiteY8" fmla="*/ 1958882 h 4309604"/>
                <a:gd name="connsiteX9" fmla="*/ 5756764 w 9780662"/>
                <a:gd name="connsiteY9" fmla="*/ 2131161 h 4309604"/>
                <a:gd name="connsiteX10" fmla="*/ 5783269 w 9780662"/>
                <a:gd name="connsiteY10" fmla="*/ 3164830 h 4309604"/>
                <a:gd name="connsiteX11" fmla="*/ 5385703 w 9780662"/>
                <a:gd name="connsiteY11" fmla="*/ 3284100 h 4309604"/>
                <a:gd name="connsiteX12" fmla="*/ 1012486 w 9780662"/>
                <a:gd name="connsiteY12" fmla="*/ 3337108 h 4309604"/>
                <a:gd name="connsiteX13" fmla="*/ 1025738 w 9780662"/>
                <a:gd name="connsiteY13" fmla="*/ 2621491 h 4309604"/>
                <a:gd name="connsiteX14" fmla="*/ 3477390 w 9780662"/>
                <a:gd name="connsiteY14" fmla="*/ 2634743 h 4309604"/>
                <a:gd name="connsiteX15" fmla="*/ 5094156 w 9780662"/>
                <a:gd name="connsiteY15" fmla="*/ 2647995 h 4309604"/>
                <a:gd name="connsiteX16" fmla="*/ 5094156 w 9780662"/>
                <a:gd name="connsiteY16" fmla="*/ 2647995 h 4309604"/>
                <a:gd name="connsiteX0" fmla="*/ 213829 w 9909657"/>
                <a:gd name="connsiteY0" fmla="*/ 1296274 h 4309604"/>
                <a:gd name="connsiteX1" fmla="*/ 5488194 w 9909657"/>
                <a:gd name="connsiteY1" fmla="*/ 37317 h 4309604"/>
                <a:gd name="connsiteX2" fmla="*/ 9172298 w 9909657"/>
                <a:gd name="connsiteY2" fmla="*/ 448135 h 4309604"/>
                <a:gd name="connsiteX3" fmla="*/ 9728890 w 9909657"/>
                <a:gd name="connsiteY3" fmla="*/ 1627578 h 4309604"/>
                <a:gd name="connsiteX4" fmla="*/ 9583116 w 9909657"/>
                <a:gd name="connsiteY4" fmla="*/ 2846778 h 4309604"/>
                <a:gd name="connsiteX5" fmla="*/ 6190559 w 9909657"/>
                <a:gd name="connsiteY5" fmla="*/ 4145491 h 4309604"/>
                <a:gd name="connsiteX6" fmla="*/ 637898 w 9909657"/>
                <a:gd name="connsiteY6" fmla="*/ 4052726 h 4309604"/>
                <a:gd name="connsiteX7" fmla="*/ 823429 w 9909657"/>
                <a:gd name="connsiteY7" fmla="*/ 1985387 h 4309604"/>
                <a:gd name="connsiteX8" fmla="*/ 4547290 w 9909657"/>
                <a:gd name="connsiteY8" fmla="*/ 1958882 h 4309604"/>
                <a:gd name="connsiteX9" fmla="*/ 5885759 w 9909657"/>
                <a:gd name="connsiteY9" fmla="*/ 2131161 h 4309604"/>
                <a:gd name="connsiteX10" fmla="*/ 5912264 w 9909657"/>
                <a:gd name="connsiteY10" fmla="*/ 3164830 h 4309604"/>
                <a:gd name="connsiteX11" fmla="*/ 5514698 w 9909657"/>
                <a:gd name="connsiteY11" fmla="*/ 3284100 h 4309604"/>
                <a:gd name="connsiteX12" fmla="*/ 1141481 w 9909657"/>
                <a:gd name="connsiteY12" fmla="*/ 3337108 h 4309604"/>
                <a:gd name="connsiteX13" fmla="*/ 1154733 w 9909657"/>
                <a:gd name="connsiteY13" fmla="*/ 2621491 h 4309604"/>
                <a:gd name="connsiteX14" fmla="*/ 3606385 w 9909657"/>
                <a:gd name="connsiteY14" fmla="*/ 2634743 h 4309604"/>
                <a:gd name="connsiteX15" fmla="*/ 5223151 w 9909657"/>
                <a:gd name="connsiteY15" fmla="*/ 2647995 h 4309604"/>
                <a:gd name="connsiteX16" fmla="*/ 5223151 w 9909657"/>
                <a:gd name="connsiteY16" fmla="*/ 2647995 h 4309604"/>
                <a:gd name="connsiteX0" fmla="*/ 92124 w 9787952"/>
                <a:gd name="connsiteY0" fmla="*/ 1296274 h 4270760"/>
                <a:gd name="connsiteX1" fmla="*/ 5366489 w 9787952"/>
                <a:gd name="connsiteY1" fmla="*/ 37317 h 4270760"/>
                <a:gd name="connsiteX2" fmla="*/ 9050593 w 9787952"/>
                <a:gd name="connsiteY2" fmla="*/ 448135 h 4270760"/>
                <a:gd name="connsiteX3" fmla="*/ 9607185 w 9787952"/>
                <a:gd name="connsiteY3" fmla="*/ 1627578 h 4270760"/>
                <a:gd name="connsiteX4" fmla="*/ 9461411 w 9787952"/>
                <a:gd name="connsiteY4" fmla="*/ 2846778 h 4270760"/>
                <a:gd name="connsiteX5" fmla="*/ 6068854 w 9787952"/>
                <a:gd name="connsiteY5" fmla="*/ 4145491 h 4270760"/>
                <a:gd name="connsiteX6" fmla="*/ 516193 w 9787952"/>
                <a:gd name="connsiteY6" fmla="*/ 4052726 h 4270760"/>
                <a:gd name="connsiteX7" fmla="*/ 701724 w 9787952"/>
                <a:gd name="connsiteY7" fmla="*/ 1985387 h 4270760"/>
                <a:gd name="connsiteX8" fmla="*/ 4425585 w 9787952"/>
                <a:gd name="connsiteY8" fmla="*/ 1958882 h 4270760"/>
                <a:gd name="connsiteX9" fmla="*/ 5764054 w 9787952"/>
                <a:gd name="connsiteY9" fmla="*/ 2131161 h 4270760"/>
                <a:gd name="connsiteX10" fmla="*/ 5790559 w 9787952"/>
                <a:gd name="connsiteY10" fmla="*/ 3164830 h 4270760"/>
                <a:gd name="connsiteX11" fmla="*/ 5392993 w 9787952"/>
                <a:gd name="connsiteY11" fmla="*/ 3284100 h 4270760"/>
                <a:gd name="connsiteX12" fmla="*/ 1019776 w 9787952"/>
                <a:gd name="connsiteY12" fmla="*/ 3337108 h 4270760"/>
                <a:gd name="connsiteX13" fmla="*/ 1033028 w 9787952"/>
                <a:gd name="connsiteY13" fmla="*/ 2621491 h 4270760"/>
                <a:gd name="connsiteX14" fmla="*/ 3484680 w 9787952"/>
                <a:gd name="connsiteY14" fmla="*/ 2634743 h 4270760"/>
                <a:gd name="connsiteX15" fmla="*/ 5101446 w 9787952"/>
                <a:gd name="connsiteY15" fmla="*/ 2647995 h 4270760"/>
                <a:gd name="connsiteX16" fmla="*/ 5101446 w 9787952"/>
                <a:gd name="connsiteY16" fmla="*/ 2647995 h 4270760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829964 w 9827357"/>
                <a:gd name="connsiteY10" fmla="*/ 3164830 h 4222042"/>
                <a:gd name="connsiteX11" fmla="*/ 5432398 w 9827357"/>
                <a:gd name="connsiteY11" fmla="*/ 3284100 h 4222042"/>
                <a:gd name="connsiteX12" fmla="*/ 1059181 w 9827357"/>
                <a:gd name="connsiteY12" fmla="*/ 3337108 h 4222042"/>
                <a:gd name="connsiteX13" fmla="*/ 1072433 w 9827357"/>
                <a:gd name="connsiteY13" fmla="*/ 2621491 h 4222042"/>
                <a:gd name="connsiteX14" fmla="*/ 3524085 w 9827357"/>
                <a:gd name="connsiteY14" fmla="*/ 2634743 h 4222042"/>
                <a:gd name="connsiteX15" fmla="*/ 5140851 w 9827357"/>
                <a:gd name="connsiteY15" fmla="*/ 2647995 h 4222042"/>
                <a:gd name="connsiteX16" fmla="*/ 5140851 w 9827357"/>
                <a:gd name="connsiteY16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66494"/>
                <a:gd name="connsiteX1" fmla="*/ 5405894 w 9688944"/>
                <a:gd name="connsiteY1" fmla="*/ 37317 h 4266494"/>
                <a:gd name="connsiteX2" fmla="*/ 9089998 w 9688944"/>
                <a:gd name="connsiteY2" fmla="*/ 448135 h 4266494"/>
                <a:gd name="connsiteX3" fmla="*/ 9646590 w 9688944"/>
                <a:gd name="connsiteY3" fmla="*/ 1627578 h 4266494"/>
                <a:gd name="connsiteX4" fmla="*/ 9500816 w 9688944"/>
                <a:gd name="connsiteY4" fmla="*/ 2846778 h 4266494"/>
                <a:gd name="connsiteX5" fmla="*/ 6108259 w 9688944"/>
                <a:gd name="connsiteY5" fmla="*/ 4145491 h 4266494"/>
                <a:gd name="connsiteX6" fmla="*/ 555598 w 9688944"/>
                <a:gd name="connsiteY6" fmla="*/ 4052726 h 4266494"/>
                <a:gd name="connsiteX7" fmla="*/ 741129 w 9688944"/>
                <a:gd name="connsiteY7" fmla="*/ 1985387 h 4266494"/>
                <a:gd name="connsiteX8" fmla="*/ 4464990 w 9688944"/>
                <a:gd name="connsiteY8" fmla="*/ 1958882 h 4266494"/>
                <a:gd name="connsiteX9" fmla="*/ 5803459 w 9688944"/>
                <a:gd name="connsiteY9" fmla="*/ 2131161 h 4266494"/>
                <a:gd name="connsiteX10" fmla="*/ 5432398 w 9688944"/>
                <a:gd name="connsiteY10" fmla="*/ 3284100 h 4266494"/>
                <a:gd name="connsiteX11" fmla="*/ 1059181 w 9688944"/>
                <a:gd name="connsiteY11" fmla="*/ 3337108 h 4266494"/>
                <a:gd name="connsiteX12" fmla="*/ 1072433 w 9688944"/>
                <a:gd name="connsiteY12" fmla="*/ 2621491 h 4266494"/>
                <a:gd name="connsiteX13" fmla="*/ 3524085 w 9688944"/>
                <a:gd name="connsiteY13" fmla="*/ 2634743 h 4266494"/>
                <a:gd name="connsiteX14" fmla="*/ 5140851 w 9688944"/>
                <a:gd name="connsiteY14" fmla="*/ 2647995 h 4266494"/>
                <a:gd name="connsiteX15" fmla="*/ 5140851 w 9688944"/>
                <a:gd name="connsiteY15" fmla="*/ 2647995 h 4266494"/>
                <a:gd name="connsiteX0" fmla="*/ 131529 w 9688944"/>
                <a:gd name="connsiteY0" fmla="*/ 1343640 h 4313860"/>
                <a:gd name="connsiteX1" fmla="*/ 5431294 w 9688944"/>
                <a:gd name="connsiteY1" fmla="*/ 33883 h 4313860"/>
                <a:gd name="connsiteX2" fmla="*/ 9089998 w 9688944"/>
                <a:gd name="connsiteY2" fmla="*/ 495501 h 4313860"/>
                <a:gd name="connsiteX3" fmla="*/ 9646590 w 9688944"/>
                <a:gd name="connsiteY3" fmla="*/ 1674944 h 4313860"/>
                <a:gd name="connsiteX4" fmla="*/ 9500816 w 9688944"/>
                <a:gd name="connsiteY4" fmla="*/ 2894144 h 4313860"/>
                <a:gd name="connsiteX5" fmla="*/ 6108259 w 9688944"/>
                <a:gd name="connsiteY5" fmla="*/ 4192857 h 4313860"/>
                <a:gd name="connsiteX6" fmla="*/ 555598 w 9688944"/>
                <a:gd name="connsiteY6" fmla="*/ 4100092 h 4313860"/>
                <a:gd name="connsiteX7" fmla="*/ 741129 w 9688944"/>
                <a:gd name="connsiteY7" fmla="*/ 2032753 h 4313860"/>
                <a:gd name="connsiteX8" fmla="*/ 4464990 w 9688944"/>
                <a:gd name="connsiteY8" fmla="*/ 2006248 h 4313860"/>
                <a:gd name="connsiteX9" fmla="*/ 5803459 w 9688944"/>
                <a:gd name="connsiteY9" fmla="*/ 2178527 h 4313860"/>
                <a:gd name="connsiteX10" fmla="*/ 5432398 w 9688944"/>
                <a:gd name="connsiteY10" fmla="*/ 3331466 h 4313860"/>
                <a:gd name="connsiteX11" fmla="*/ 1059181 w 9688944"/>
                <a:gd name="connsiteY11" fmla="*/ 3384474 h 4313860"/>
                <a:gd name="connsiteX12" fmla="*/ 1072433 w 9688944"/>
                <a:gd name="connsiteY12" fmla="*/ 2668857 h 4313860"/>
                <a:gd name="connsiteX13" fmla="*/ 3524085 w 9688944"/>
                <a:gd name="connsiteY13" fmla="*/ 2682109 h 4313860"/>
                <a:gd name="connsiteX14" fmla="*/ 5140851 w 9688944"/>
                <a:gd name="connsiteY14" fmla="*/ 2695361 h 4313860"/>
                <a:gd name="connsiteX15" fmla="*/ 5140851 w 9688944"/>
                <a:gd name="connsiteY15" fmla="*/ 2695361 h 4313860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416920 h 4387140"/>
                <a:gd name="connsiteX1" fmla="*/ 5431294 w 9688944"/>
                <a:gd name="connsiteY1" fmla="*/ 107163 h 4387140"/>
                <a:gd name="connsiteX2" fmla="*/ 9089998 w 9688944"/>
                <a:gd name="connsiteY2" fmla="*/ 568781 h 4387140"/>
                <a:gd name="connsiteX3" fmla="*/ 9646590 w 9688944"/>
                <a:gd name="connsiteY3" fmla="*/ 1748224 h 4387140"/>
                <a:gd name="connsiteX4" fmla="*/ 9500816 w 9688944"/>
                <a:gd name="connsiteY4" fmla="*/ 2967424 h 4387140"/>
                <a:gd name="connsiteX5" fmla="*/ 6108259 w 9688944"/>
                <a:gd name="connsiteY5" fmla="*/ 4266137 h 4387140"/>
                <a:gd name="connsiteX6" fmla="*/ 555598 w 9688944"/>
                <a:gd name="connsiteY6" fmla="*/ 4173372 h 4387140"/>
                <a:gd name="connsiteX7" fmla="*/ 741129 w 9688944"/>
                <a:gd name="connsiteY7" fmla="*/ 2106033 h 4387140"/>
                <a:gd name="connsiteX8" fmla="*/ 4464990 w 9688944"/>
                <a:gd name="connsiteY8" fmla="*/ 2079528 h 4387140"/>
                <a:gd name="connsiteX9" fmla="*/ 5803459 w 9688944"/>
                <a:gd name="connsiteY9" fmla="*/ 2251807 h 4387140"/>
                <a:gd name="connsiteX10" fmla="*/ 5432398 w 9688944"/>
                <a:gd name="connsiteY10" fmla="*/ 3404746 h 4387140"/>
                <a:gd name="connsiteX11" fmla="*/ 1059181 w 9688944"/>
                <a:gd name="connsiteY11" fmla="*/ 3457754 h 4387140"/>
                <a:gd name="connsiteX12" fmla="*/ 1072433 w 9688944"/>
                <a:gd name="connsiteY12" fmla="*/ 2742137 h 4387140"/>
                <a:gd name="connsiteX13" fmla="*/ 3524085 w 9688944"/>
                <a:gd name="connsiteY13" fmla="*/ 2755389 h 4387140"/>
                <a:gd name="connsiteX14" fmla="*/ 5140851 w 9688944"/>
                <a:gd name="connsiteY14" fmla="*/ 2768641 h 4387140"/>
                <a:gd name="connsiteX15" fmla="*/ 5140851 w 9688944"/>
                <a:gd name="connsiteY15" fmla="*/ 2768641 h 4387140"/>
                <a:gd name="connsiteX0" fmla="*/ 131529 w 9688944"/>
                <a:gd name="connsiteY0" fmla="*/ 1386955 h 4357175"/>
                <a:gd name="connsiteX1" fmla="*/ 5431294 w 9688944"/>
                <a:gd name="connsiteY1" fmla="*/ 77198 h 4357175"/>
                <a:gd name="connsiteX2" fmla="*/ 7022659 w 9688944"/>
                <a:gd name="connsiteY2" fmla="*/ 194259 h 4357175"/>
                <a:gd name="connsiteX3" fmla="*/ 9089998 w 9688944"/>
                <a:gd name="connsiteY3" fmla="*/ 538816 h 4357175"/>
                <a:gd name="connsiteX4" fmla="*/ 9646590 w 9688944"/>
                <a:gd name="connsiteY4" fmla="*/ 1718259 h 4357175"/>
                <a:gd name="connsiteX5" fmla="*/ 9500816 w 9688944"/>
                <a:gd name="connsiteY5" fmla="*/ 2937459 h 4357175"/>
                <a:gd name="connsiteX6" fmla="*/ 6108259 w 9688944"/>
                <a:gd name="connsiteY6" fmla="*/ 4236172 h 4357175"/>
                <a:gd name="connsiteX7" fmla="*/ 555598 w 9688944"/>
                <a:gd name="connsiteY7" fmla="*/ 4143407 h 4357175"/>
                <a:gd name="connsiteX8" fmla="*/ 741129 w 9688944"/>
                <a:gd name="connsiteY8" fmla="*/ 2076068 h 4357175"/>
                <a:gd name="connsiteX9" fmla="*/ 4464990 w 9688944"/>
                <a:gd name="connsiteY9" fmla="*/ 2049563 h 4357175"/>
                <a:gd name="connsiteX10" fmla="*/ 5803459 w 9688944"/>
                <a:gd name="connsiteY10" fmla="*/ 2221842 h 4357175"/>
                <a:gd name="connsiteX11" fmla="*/ 5432398 w 9688944"/>
                <a:gd name="connsiteY11" fmla="*/ 3374781 h 4357175"/>
                <a:gd name="connsiteX12" fmla="*/ 1059181 w 9688944"/>
                <a:gd name="connsiteY12" fmla="*/ 3427789 h 4357175"/>
                <a:gd name="connsiteX13" fmla="*/ 1072433 w 9688944"/>
                <a:gd name="connsiteY13" fmla="*/ 2712172 h 4357175"/>
                <a:gd name="connsiteX14" fmla="*/ 3524085 w 9688944"/>
                <a:gd name="connsiteY14" fmla="*/ 2725424 h 4357175"/>
                <a:gd name="connsiteX15" fmla="*/ 5140851 w 9688944"/>
                <a:gd name="connsiteY15" fmla="*/ 2738676 h 4357175"/>
                <a:gd name="connsiteX16" fmla="*/ 5140851 w 96889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09757 h 4279977"/>
                <a:gd name="connsiteX1" fmla="*/ 5431294 w 9682144"/>
                <a:gd name="connsiteY1" fmla="*/ 0 h 4279977"/>
                <a:gd name="connsiteX2" fmla="*/ 7022659 w 9682144"/>
                <a:gd name="connsiteY2" fmla="*/ 117061 h 4279977"/>
                <a:gd name="connsiteX3" fmla="*/ 9182764 w 9682144"/>
                <a:gd name="connsiteY3" fmla="*/ 554383 h 4279977"/>
                <a:gd name="connsiteX4" fmla="*/ 9646590 w 9682144"/>
                <a:gd name="connsiteY4" fmla="*/ 1641061 h 4279977"/>
                <a:gd name="connsiteX5" fmla="*/ 9500816 w 9682144"/>
                <a:gd name="connsiteY5" fmla="*/ 2860261 h 4279977"/>
                <a:gd name="connsiteX6" fmla="*/ 6108259 w 9682144"/>
                <a:gd name="connsiteY6" fmla="*/ 4158974 h 4279977"/>
                <a:gd name="connsiteX7" fmla="*/ 555598 w 9682144"/>
                <a:gd name="connsiteY7" fmla="*/ 4066209 h 4279977"/>
                <a:gd name="connsiteX8" fmla="*/ 741129 w 9682144"/>
                <a:gd name="connsiteY8" fmla="*/ 1998870 h 4279977"/>
                <a:gd name="connsiteX9" fmla="*/ 4464990 w 9682144"/>
                <a:gd name="connsiteY9" fmla="*/ 1972365 h 4279977"/>
                <a:gd name="connsiteX10" fmla="*/ 5803459 w 9682144"/>
                <a:gd name="connsiteY10" fmla="*/ 2144644 h 4279977"/>
                <a:gd name="connsiteX11" fmla="*/ 5432398 w 9682144"/>
                <a:gd name="connsiteY11" fmla="*/ 3297583 h 4279977"/>
                <a:gd name="connsiteX12" fmla="*/ 1059181 w 9682144"/>
                <a:gd name="connsiteY12" fmla="*/ 3350591 h 4279977"/>
                <a:gd name="connsiteX13" fmla="*/ 1072433 w 9682144"/>
                <a:gd name="connsiteY13" fmla="*/ 2634974 h 4279977"/>
                <a:gd name="connsiteX14" fmla="*/ 3524085 w 9682144"/>
                <a:gd name="connsiteY14" fmla="*/ 2648226 h 4279977"/>
                <a:gd name="connsiteX15" fmla="*/ 5140851 w 9682144"/>
                <a:gd name="connsiteY15" fmla="*/ 2661478 h 4279977"/>
                <a:gd name="connsiteX16" fmla="*/ 5140851 w 9682144"/>
                <a:gd name="connsiteY16" fmla="*/ 2661478 h 4279977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82144" h="4281998">
                  <a:moveTo>
                    <a:pt x="131529" y="1311778"/>
                  </a:moveTo>
                  <a:cubicBezTo>
                    <a:pt x="2022172" y="892677"/>
                    <a:pt x="4865867" y="15273"/>
                    <a:pt x="5431294" y="2021"/>
                  </a:cubicBezTo>
                  <a:cubicBezTo>
                    <a:pt x="5996721" y="-11231"/>
                    <a:pt x="6412875" y="42146"/>
                    <a:pt x="7022659" y="119082"/>
                  </a:cubicBezTo>
                  <a:cubicBezTo>
                    <a:pt x="7632443" y="196018"/>
                    <a:pt x="8745442" y="342161"/>
                    <a:pt x="9182764" y="556404"/>
                  </a:cubicBezTo>
                  <a:cubicBezTo>
                    <a:pt x="9620086" y="770647"/>
                    <a:pt x="9593581" y="1258769"/>
                    <a:pt x="9646590" y="1643082"/>
                  </a:cubicBezTo>
                  <a:cubicBezTo>
                    <a:pt x="9699599" y="2027395"/>
                    <a:pt x="9722238" y="2734730"/>
                    <a:pt x="9500816" y="2862282"/>
                  </a:cubicBezTo>
                  <a:cubicBezTo>
                    <a:pt x="9279394" y="2989834"/>
                    <a:pt x="7586429" y="3858404"/>
                    <a:pt x="6108259" y="4160995"/>
                  </a:cubicBezTo>
                  <a:cubicBezTo>
                    <a:pt x="4630089" y="4463586"/>
                    <a:pt x="1236760" y="4108207"/>
                    <a:pt x="555598" y="4068230"/>
                  </a:cubicBezTo>
                  <a:cubicBezTo>
                    <a:pt x="-125564" y="4028253"/>
                    <a:pt x="-306676" y="2045065"/>
                    <a:pt x="741129" y="2000891"/>
                  </a:cubicBezTo>
                  <a:cubicBezTo>
                    <a:pt x="1788934" y="1956717"/>
                    <a:pt x="3621268" y="1950090"/>
                    <a:pt x="4464990" y="1974386"/>
                  </a:cubicBezTo>
                  <a:cubicBezTo>
                    <a:pt x="5308712" y="1998682"/>
                    <a:pt x="5642224" y="1925795"/>
                    <a:pt x="5803459" y="2146665"/>
                  </a:cubicBezTo>
                  <a:cubicBezTo>
                    <a:pt x="5964694" y="2367535"/>
                    <a:pt x="6146911" y="3301813"/>
                    <a:pt x="5432398" y="3299604"/>
                  </a:cubicBezTo>
                  <a:cubicBezTo>
                    <a:pt x="4717885" y="3297395"/>
                    <a:pt x="1468342" y="3475747"/>
                    <a:pt x="1059181" y="3352612"/>
                  </a:cubicBezTo>
                  <a:cubicBezTo>
                    <a:pt x="650020" y="3229477"/>
                    <a:pt x="928316" y="2627056"/>
                    <a:pt x="1072433" y="2636995"/>
                  </a:cubicBezTo>
                  <a:cubicBezTo>
                    <a:pt x="1216550" y="2646934"/>
                    <a:pt x="3524085" y="2650247"/>
                    <a:pt x="3524085" y="2650247"/>
                  </a:cubicBezTo>
                  <a:lnTo>
                    <a:pt x="5140851" y="2663499"/>
                  </a:lnTo>
                  <a:lnTo>
                    <a:pt x="5140851" y="266349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60">
              <a:extLst>
                <a:ext uri="{FF2B5EF4-FFF2-40B4-BE49-F238E27FC236}">
                  <a16:creationId xmlns:a16="http://schemas.microsoft.com/office/drawing/2014/main" id="{72A74D4F-8097-4490-A089-D62837743549}"/>
                </a:ext>
              </a:extLst>
            </p:cNvPr>
            <p:cNvSpPr/>
            <p:nvPr/>
          </p:nvSpPr>
          <p:spPr>
            <a:xfrm rot="20321668">
              <a:off x="4995795" y="1746717"/>
              <a:ext cx="331087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083855"/>
                <a:gd name="connsiteY0" fmla="*/ 753719 h 786847"/>
                <a:gd name="connsiteX1" fmla="*/ 0 w 3083855"/>
                <a:gd name="connsiteY1" fmla="*/ 0 h 786847"/>
                <a:gd name="connsiteX2" fmla="*/ 2197944 w 3083855"/>
                <a:gd name="connsiteY2" fmla="*/ 286331 h 786847"/>
                <a:gd name="connsiteX3" fmla="*/ 3083450 w 3083855"/>
                <a:gd name="connsiteY3" fmla="*/ 786847 h 786847"/>
                <a:gd name="connsiteX4" fmla="*/ 1604656 w 3083855"/>
                <a:gd name="connsiteY4" fmla="*/ 753719 h 786847"/>
                <a:gd name="connsiteX0" fmla="*/ 1604656 w 3187098"/>
                <a:gd name="connsiteY0" fmla="*/ 753719 h 753719"/>
                <a:gd name="connsiteX1" fmla="*/ 0 w 3187098"/>
                <a:gd name="connsiteY1" fmla="*/ 0 h 753719"/>
                <a:gd name="connsiteX2" fmla="*/ 2197944 w 3187098"/>
                <a:gd name="connsiteY2" fmla="*/ 286331 h 753719"/>
                <a:gd name="connsiteX3" fmla="*/ 3186744 w 3187098"/>
                <a:gd name="connsiteY3" fmla="*/ 731710 h 753719"/>
                <a:gd name="connsiteX4" fmla="*/ 1604656 w 3187098"/>
                <a:gd name="connsiteY4" fmla="*/ 753719 h 753719"/>
                <a:gd name="connsiteX0" fmla="*/ 1604656 w 3187103"/>
                <a:gd name="connsiteY0" fmla="*/ 753719 h 753719"/>
                <a:gd name="connsiteX1" fmla="*/ 0 w 3187103"/>
                <a:gd name="connsiteY1" fmla="*/ 0 h 753719"/>
                <a:gd name="connsiteX2" fmla="*/ 2209480 w 3187103"/>
                <a:gd name="connsiteY2" fmla="*/ 256752 h 753719"/>
                <a:gd name="connsiteX3" fmla="*/ 3186744 w 3187103"/>
                <a:gd name="connsiteY3" fmla="*/ 731710 h 753719"/>
                <a:gd name="connsiteX4" fmla="*/ 1604656 w 3187103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0 h 753719"/>
                <a:gd name="connsiteX4" fmla="*/ 1604656 w 3187180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1 h 753719"/>
                <a:gd name="connsiteX4" fmla="*/ 1604656 w 3187180"/>
                <a:gd name="connsiteY4" fmla="*/ 753719 h 753719"/>
                <a:gd name="connsiteX0" fmla="*/ 1604656 w 3310877"/>
                <a:gd name="connsiteY0" fmla="*/ 753719 h 753719"/>
                <a:gd name="connsiteX1" fmla="*/ 0 w 3310877"/>
                <a:gd name="connsiteY1" fmla="*/ 0 h 753719"/>
                <a:gd name="connsiteX2" fmla="*/ 2209480 w 3310877"/>
                <a:gd name="connsiteY2" fmla="*/ 256752 h 753719"/>
                <a:gd name="connsiteX3" fmla="*/ 3186744 w 3310877"/>
                <a:gd name="connsiteY3" fmla="*/ 731711 h 753719"/>
                <a:gd name="connsiteX4" fmla="*/ 1604656 w 331087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87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cubicBezTo>
                    <a:pt x="732648" y="95444"/>
                    <a:pt x="1476832" y="161308"/>
                    <a:pt x="2209480" y="256752"/>
                  </a:cubicBezTo>
                  <a:cubicBezTo>
                    <a:pt x="2557366" y="370855"/>
                    <a:pt x="3682295" y="842591"/>
                    <a:pt x="3186744" y="731711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60">
              <a:extLst>
                <a:ext uri="{FF2B5EF4-FFF2-40B4-BE49-F238E27FC236}">
                  <a16:creationId xmlns:a16="http://schemas.microsoft.com/office/drawing/2014/main" id="{13C70614-4BCB-411C-8D2D-34B1545EF681}"/>
                </a:ext>
              </a:extLst>
            </p:cNvPr>
            <p:cNvSpPr/>
            <p:nvPr/>
          </p:nvSpPr>
          <p:spPr>
            <a:xfrm rot="20321668">
              <a:off x="6662799" y="1915880"/>
              <a:ext cx="313934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34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lnTo>
                    <a:pt x="1853631" y="15735"/>
                  </a:lnTo>
                  <a:cubicBezTo>
                    <a:pt x="2056811" y="168826"/>
                    <a:pt x="3192566" y="665229"/>
                    <a:pt x="3137404" y="753362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C254293-74F8-43B5-9FDD-57F43F2B3975}"/>
                </a:ext>
              </a:extLst>
            </p:cNvPr>
            <p:cNvSpPr/>
            <p:nvPr/>
          </p:nvSpPr>
          <p:spPr>
            <a:xfrm rot="20321668">
              <a:off x="8536108" y="2070226"/>
              <a:ext cx="2793956" cy="1283320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3069426"/>
                <a:gd name="connsiteY0" fmla="*/ 753719 h 1107731"/>
                <a:gd name="connsiteX1" fmla="*/ 0 w 3069426"/>
                <a:gd name="connsiteY1" fmla="*/ 0 h 1107731"/>
                <a:gd name="connsiteX2" fmla="*/ 1853631 w 3069426"/>
                <a:gd name="connsiteY2" fmla="*/ 15735 h 1107731"/>
                <a:gd name="connsiteX3" fmla="*/ 3067360 w 3069426"/>
                <a:gd name="connsiteY3" fmla="*/ 1107731 h 1107731"/>
                <a:gd name="connsiteX4" fmla="*/ 1604656 w 3069426"/>
                <a:gd name="connsiteY4" fmla="*/ 753719 h 1107731"/>
                <a:gd name="connsiteX0" fmla="*/ 1604656 w 2982991"/>
                <a:gd name="connsiteY0" fmla="*/ 753719 h 910373"/>
                <a:gd name="connsiteX1" fmla="*/ 0 w 2982991"/>
                <a:gd name="connsiteY1" fmla="*/ 0 h 910373"/>
                <a:gd name="connsiteX2" fmla="*/ 1853631 w 2982991"/>
                <a:gd name="connsiteY2" fmla="*/ 15735 h 910373"/>
                <a:gd name="connsiteX3" fmla="*/ 2980749 w 2982991"/>
                <a:gd name="connsiteY3" fmla="*/ 910373 h 910373"/>
                <a:gd name="connsiteX4" fmla="*/ 1604656 w 2982991"/>
                <a:gd name="connsiteY4" fmla="*/ 753719 h 910373"/>
                <a:gd name="connsiteX0" fmla="*/ 1604656 w 3035771"/>
                <a:gd name="connsiteY0" fmla="*/ 753719 h 1299055"/>
                <a:gd name="connsiteX1" fmla="*/ 0 w 3035771"/>
                <a:gd name="connsiteY1" fmla="*/ 0 h 1299055"/>
                <a:gd name="connsiteX2" fmla="*/ 1853631 w 3035771"/>
                <a:gd name="connsiteY2" fmla="*/ 15735 h 1299055"/>
                <a:gd name="connsiteX3" fmla="*/ 3033640 w 3035771"/>
                <a:gd name="connsiteY3" fmla="*/ 1299055 h 1299055"/>
                <a:gd name="connsiteX4" fmla="*/ 1604656 w 3035771"/>
                <a:gd name="connsiteY4" fmla="*/ 753719 h 1299055"/>
                <a:gd name="connsiteX0" fmla="*/ 1604656 w 3053668"/>
                <a:gd name="connsiteY0" fmla="*/ 753719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604656 w 3053668"/>
                <a:gd name="connsiteY4" fmla="*/ 753719 h 1299055"/>
                <a:gd name="connsiteX0" fmla="*/ 1437117 w 3053668"/>
                <a:gd name="connsiteY0" fmla="*/ 1288171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437117 w 3053668"/>
                <a:gd name="connsiteY4" fmla="*/ 1288171 h 1299055"/>
                <a:gd name="connsiteX0" fmla="*/ 1177405 w 2793956"/>
                <a:gd name="connsiteY0" fmla="*/ 1272436 h 1283320"/>
                <a:gd name="connsiteX1" fmla="*/ 0 w 2793956"/>
                <a:gd name="connsiteY1" fmla="*/ 17393 h 1283320"/>
                <a:gd name="connsiteX2" fmla="*/ 1593919 w 2793956"/>
                <a:gd name="connsiteY2" fmla="*/ 0 h 1283320"/>
                <a:gd name="connsiteX3" fmla="*/ 2773928 w 2793956"/>
                <a:gd name="connsiteY3" fmla="*/ 1283320 h 1283320"/>
                <a:gd name="connsiteX4" fmla="*/ 1177405 w 2793956"/>
                <a:gd name="connsiteY4" fmla="*/ 1272436 h 128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956" h="1283320">
                  <a:moveTo>
                    <a:pt x="1177405" y="1272436"/>
                  </a:moveTo>
                  <a:cubicBezTo>
                    <a:pt x="974225" y="1119345"/>
                    <a:pt x="228215" y="147883"/>
                    <a:pt x="0" y="17393"/>
                  </a:cubicBezTo>
                  <a:lnTo>
                    <a:pt x="1593919" y="0"/>
                  </a:lnTo>
                  <a:cubicBezTo>
                    <a:pt x="1797099" y="153091"/>
                    <a:pt x="2959713" y="755391"/>
                    <a:pt x="2773928" y="1283320"/>
                  </a:cubicBezTo>
                  <a:lnTo>
                    <a:pt x="1177405" y="127243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0">
              <a:extLst>
                <a:ext uri="{FF2B5EF4-FFF2-40B4-BE49-F238E27FC236}">
                  <a16:creationId xmlns:a16="http://schemas.microsoft.com/office/drawing/2014/main" id="{F6F377BC-9C4F-4164-B044-62F67B3A328F}"/>
                </a:ext>
              </a:extLst>
            </p:cNvPr>
            <p:cNvSpPr/>
            <p:nvPr/>
          </p:nvSpPr>
          <p:spPr>
            <a:xfrm rot="20321668">
              <a:off x="6845423" y="2504593"/>
              <a:ext cx="2923822" cy="149726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1644887 w 3112308"/>
                <a:gd name="connsiteY0" fmla="*/ 728851 h 1448670"/>
                <a:gd name="connsiteX1" fmla="*/ 123055 w 3112308"/>
                <a:gd name="connsiteY1" fmla="*/ 5466 h 1448670"/>
                <a:gd name="connsiteX2" fmla="*/ 2011355 w 3112308"/>
                <a:gd name="connsiteY2" fmla="*/ 216796 h 1448670"/>
                <a:gd name="connsiteX3" fmla="*/ 3111141 w 3112308"/>
                <a:gd name="connsiteY3" fmla="*/ 1448670 h 1448670"/>
                <a:gd name="connsiteX4" fmla="*/ 1644887 w 3112308"/>
                <a:gd name="connsiteY4" fmla="*/ 728851 h 1448670"/>
                <a:gd name="connsiteX0" fmla="*/ 1569253 w 3036674"/>
                <a:gd name="connsiteY0" fmla="*/ 725104 h 1444923"/>
                <a:gd name="connsiteX1" fmla="*/ 127642 w 3036674"/>
                <a:gd name="connsiteY1" fmla="*/ 5497 h 1444923"/>
                <a:gd name="connsiteX2" fmla="*/ 1935721 w 3036674"/>
                <a:gd name="connsiteY2" fmla="*/ 213049 h 1444923"/>
                <a:gd name="connsiteX3" fmla="*/ 3035507 w 3036674"/>
                <a:gd name="connsiteY3" fmla="*/ 1444923 h 1444923"/>
                <a:gd name="connsiteX4" fmla="*/ 1569253 w 3036674"/>
                <a:gd name="connsiteY4" fmla="*/ 725104 h 1444923"/>
                <a:gd name="connsiteX0" fmla="*/ 1523733 w 2991154"/>
                <a:gd name="connsiteY0" fmla="*/ 724649 h 1444468"/>
                <a:gd name="connsiteX1" fmla="*/ 82122 w 2991154"/>
                <a:gd name="connsiteY1" fmla="*/ 5042 h 1444468"/>
                <a:gd name="connsiteX2" fmla="*/ 1890201 w 2991154"/>
                <a:gd name="connsiteY2" fmla="*/ 212594 h 1444468"/>
                <a:gd name="connsiteX3" fmla="*/ 2989987 w 2991154"/>
                <a:gd name="connsiteY3" fmla="*/ 1444468 h 1444468"/>
                <a:gd name="connsiteX4" fmla="*/ 1523733 w 2991154"/>
                <a:gd name="connsiteY4" fmla="*/ 724649 h 1444468"/>
                <a:gd name="connsiteX0" fmla="*/ 1505422 w 2972843"/>
                <a:gd name="connsiteY0" fmla="*/ 728948 h 1448767"/>
                <a:gd name="connsiteX1" fmla="*/ 63811 w 2972843"/>
                <a:gd name="connsiteY1" fmla="*/ 9341 h 1448767"/>
                <a:gd name="connsiteX2" fmla="*/ 1871890 w 2972843"/>
                <a:gd name="connsiteY2" fmla="*/ 216893 h 1448767"/>
                <a:gd name="connsiteX3" fmla="*/ 2971676 w 2972843"/>
                <a:gd name="connsiteY3" fmla="*/ 1448767 h 1448767"/>
                <a:gd name="connsiteX4" fmla="*/ 1505422 w 2972843"/>
                <a:gd name="connsiteY4" fmla="*/ 728948 h 1448767"/>
                <a:gd name="connsiteX0" fmla="*/ 1606475 w 2969298"/>
                <a:gd name="connsiteY0" fmla="*/ 1326221 h 1444464"/>
                <a:gd name="connsiteX1" fmla="*/ 60266 w 2969298"/>
                <a:gd name="connsiteY1" fmla="*/ 5038 h 1444464"/>
                <a:gd name="connsiteX2" fmla="*/ 1868345 w 2969298"/>
                <a:gd name="connsiteY2" fmla="*/ 212590 h 1444464"/>
                <a:gd name="connsiteX3" fmla="*/ 2968131 w 2969298"/>
                <a:gd name="connsiteY3" fmla="*/ 1444464 h 1444464"/>
                <a:gd name="connsiteX4" fmla="*/ 1606475 w 2969298"/>
                <a:gd name="connsiteY4" fmla="*/ 1326221 h 1444464"/>
                <a:gd name="connsiteX0" fmla="*/ 1548806 w 2911629"/>
                <a:gd name="connsiteY0" fmla="*/ 1321183 h 1439426"/>
                <a:gd name="connsiteX1" fmla="*/ 2597 w 2911629"/>
                <a:gd name="connsiteY1" fmla="*/ 0 h 1439426"/>
                <a:gd name="connsiteX2" fmla="*/ 1810676 w 2911629"/>
                <a:gd name="connsiteY2" fmla="*/ 207552 h 1439426"/>
                <a:gd name="connsiteX3" fmla="*/ 2910462 w 2911629"/>
                <a:gd name="connsiteY3" fmla="*/ 1439426 h 1439426"/>
                <a:gd name="connsiteX4" fmla="*/ 1548806 w 2911629"/>
                <a:gd name="connsiteY4" fmla="*/ 1321183 h 1439426"/>
                <a:gd name="connsiteX0" fmla="*/ 1548786 w 2911609"/>
                <a:gd name="connsiteY0" fmla="*/ 1321183 h 1439426"/>
                <a:gd name="connsiteX1" fmla="*/ 2577 w 2911609"/>
                <a:gd name="connsiteY1" fmla="*/ 0 h 1439426"/>
                <a:gd name="connsiteX2" fmla="*/ 1810656 w 2911609"/>
                <a:gd name="connsiteY2" fmla="*/ 207552 h 1439426"/>
                <a:gd name="connsiteX3" fmla="*/ 2910442 w 2911609"/>
                <a:gd name="connsiteY3" fmla="*/ 1439426 h 1439426"/>
                <a:gd name="connsiteX4" fmla="*/ 1548786 w 2911609"/>
                <a:gd name="connsiteY4" fmla="*/ 1321183 h 1439426"/>
                <a:gd name="connsiteX0" fmla="*/ 1548907 w 2911730"/>
                <a:gd name="connsiteY0" fmla="*/ 1321183 h 1439426"/>
                <a:gd name="connsiteX1" fmla="*/ 2698 w 2911730"/>
                <a:gd name="connsiteY1" fmla="*/ 0 h 1439426"/>
                <a:gd name="connsiteX2" fmla="*/ 1810777 w 2911730"/>
                <a:gd name="connsiteY2" fmla="*/ 207552 h 1439426"/>
                <a:gd name="connsiteX3" fmla="*/ 2910563 w 2911730"/>
                <a:gd name="connsiteY3" fmla="*/ 1439426 h 1439426"/>
                <a:gd name="connsiteX4" fmla="*/ 1548907 w 2911730"/>
                <a:gd name="connsiteY4" fmla="*/ 1321183 h 1439426"/>
                <a:gd name="connsiteX0" fmla="*/ 1549019 w 2911842"/>
                <a:gd name="connsiteY0" fmla="*/ 1321183 h 1439426"/>
                <a:gd name="connsiteX1" fmla="*/ 2810 w 2911842"/>
                <a:gd name="connsiteY1" fmla="*/ 0 h 1439426"/>
                <a:gd name="connsiteX2" fmla="*/ 1810889 w 2911842"/>
                <a:gd name="connsiteY2" fmla="*/ 207552 h 1439426"/>
                <a:gd name="connsiteX3" fmla="*/ 2910675 w 2911842"/>
                <a:gd name="connsiteY3" fmla="*/ 1439426 h 1439426"/>
                <a:gd name="connsiteX4" fmla="*/ 1549019 w 2911842"/>
                <a:gd name="connsiteY4" fmla="*/ 1321183 h 1439426"/>
                <a:gd name="connsiteX0" fmla="*/ 1324842 w 2912474"/>
                <a:gd name="connsiteY0" fmla="*/ 1238848 h 1439426"/>
                <a:gd name="connsiteX1" fmla="*/ 3442 w 2912474"/>
                <a:gd name="connsiteY1" fmla="*/ 0 h 1439426"/>
                <a:gd name="connsiteX2" fmla="*/ 1811521 w 2912474"/>
                <a:gd name="connsiteY2" fmla="*/ 207552 h 1439426"/>
                <a:gd name="connsiteX3" fmla="*/ 2911307 w 2912474"/>
                <a:gd name="connsiteY3" fmla="*/ 1439426 h 1439426"/>
                <a:gd name="connsiteX4" fmla="*/ 1324842 w 2912474"/>
                <a:gd name="connsiteY4" fmla="*/ 1238848 h 1439426"/>
                <a:gd name="connsiteX0" fmla="*/ 1324842 w 2926301"/>
                <a:gd name="connsiteY0" fmla="*/ 1238848 h 1406092"/>
                <a:gd name="connsiteX1" fmla="*/ 3442 w 2926301"/>
                <a:gd name="connsiteY1" fmla="*/ 0 h 1406092"/>
                <a:gd name="connsiteX2" fmla="*/ 1811521 w 2926301"/>
                <a:gd name="connsiteY2" fmla="*/ 207552 h 1406092"/>
                <a:gd name="connsiteX3" fmla="*/ 2925150 w 2926301"/>
                <a:gd name="connsiteY3" fmla="*/ 1406092 h 1406092"/>
                <a:gd name="connsiteX4" fmla="*/ 1324842 w 2926301"/>
                <a:gd name="connsiteY4" fmla="*/ 1238848 h 1406092"/>
                <a:gd name="connsiteX0" fmla="*/ 1322363 w 2923822"/>
                <a:gd name="connsiteY0" fmla="*/ 1238848 h 1406092"/>
                <a:gd name="connsiteX1" fmla="*/ 963 w 2923822"/>
                <a:gd name="connsiteY1" fmla="*/ 0 h 1406092"/>
                <a:gd name="connsiteX2" fmla="*/ 1809042 w 2923822"/>
                <a:gd name="connsiteY2" fmla="*/ 207552 h 1406092"/>
                <a:gd name="connsiteX3" fmla="*/ 2922671 w 2923822"/>
                <a:gd name="connsiteY3" fmla="*/ 1406092 h 1406092"/>
                <a:gd name="connsiteX4" fmla="*/ 1322363 w 2923822"/>
                <a:gd name="connsiteY4" fmla="*/ 1238848 h 14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822" h="1406092">
                  <a:moveTo>
                    <a:pt x="1322363" y="1238848"/>
                  </a:moveTo>
                  <a:cubicBezTo>
                    <a:pt x="878045" y="254951"/>
                    <a:pt x="-33729" y="9978"/>
                    <a:pt x="963" y="0"/>
                  </a:cubicBezTo>
                  <a:lnTo>
                    <a:pt x="1809042" y="207552"/>
                  </a:lnTo>
                  <a:cubicBezTo>
                    <a:pt x="2012222" y="360643"/>
                    <a:pt x="2961386" y="1320782"/>
                    <a:pt x="2922671" y="1406092"/>
                  </a:cubicBezTo>
                  <a:lnTo>
                    <a:pt x="1322363" y="12388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0">
              <a:extLst>
                <a:ext uri="{FF2B5EF4-FFF2-40B4-BE49-F238E27FC236}">
                  <a16:creationId xmlns:a16="http://schemas.microsoft.com/office/drawing/2014/main" id="{1729399E-9DBA-4946-9641-B9D493050F19}"/>
                </a:ext>
              </a:extLst>
            </p:cNvPr>
            <p:cNvSpPr/>
            <p:nvPr/>
          </p:nvSpPr>
          <p:spPr>
            <a:xfrm rot="20321668">
              <a:off x="9824193" y="3045537"/>
              <a:ext cx="1998558" cy="1867073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14547 w 1926569"/>
                <a:gd name="connsiteY0" fmla="*/ 1827006 h 1827006"/>
                <a:gd name="connsiteX1" fmla="*/ 233083 w 1926569"/>
                <a:gd name="connsiteY1" fmla="*/ 0 h 1827006"/>
                <a:gd name="connsiteX2" fmla="*/ 1888764 w 1926569"/>
                <a:gd name="connsiteY2" fmla="*/ 33957 h 1827006"/>
                <a:gd name="connsiteX3" fmla="*/ 1357391 w 1926569"/>
                <a:gd name="connsiteY3" fmla="*/ 1685851 h 1827006"/>
                <a:gd name="connsiteX4" fmla="*/ 14547 w 1926569"/>
                <a:gd name="connsiteY4" fmla="*/ 1827006 h 1827006"/>
                <a:gd name="connsiteX0" fmla="*/ 14547 w 1924729"/>
                <a:gd name="connsiteY0" fmla="*/ 1827006 h 1827006"/>
                <a:gd name="connsiteX1" fmla="*/ 233083 w 1924729"/>
                <a:gd name="connsiteY1" fmla="*/ 0 h 1827006"/>
                <a:gd name="connsiteX2" fmla="*/ 1888764 w 1924729"/>
                <a:gd name="connsiteY2" fmla="*/ 33957 h 1827006"/>
                <a:gd name="connsiteX3" fmla="*/ 1315269 w 1924729"/>
                <a:gd name="connsiteY3" fmla="*/ 1722906 h 1827006"/>
                <a:gd name="connsiteX4" fmla="*/ 14547 w 1924729"/>
                <a:gd name="connsiteY4" fmla="*/ 1827006 h 1827006"/>
                <a:gd name="connsiteX0" fmla="*/ 14547 w 1929681"/>
                <a:gd name="connsiteY0" fmla="*/ 1827006 h 1827006"/>
                <a:gd name="connsiteX1" fmla="*/ 233083 w 1929681"/>
                <a:gd name="connsiteY1" fmla="*/ 0 h 1827006"/>
                <a:gd name="connsiteX2" fmla="*/ 1888764 w 1929681"/>
                <a:gd name="connsiteY2" fmla="*/ 33957 h 1827006"/>
                <a:gd name="connsiteX3" fmla="*/ 1315269 w 1929681"/>
                <a:gd name="connsiteY3" fmla="*/ 1722906 h 1827006"/>
                <a:gd name="connsiteX4" fmla="*/ 14547 w 1929681"/>
                <a:gd name="connsiteY4" fmla="*/ 1827006 h 1827006"/>
                <a:gd name="connsiteX0" fmla="*/ 13016 w 2000651"/>
                <a:gd name="connsiteY0" fmla="*/ 1829336 h 1829336"/>
                <a:gd name="connsiteX1" fmla="*/ 304053 w 2000651"/>
                <a:gd name="connsiteY1" fmla="*/ 0 h 1829336"/>
                <a:gd name="connsiteX2" fmla="*/ 1959734 w 2000651"/>
                <a:gd name="connsiteY2" fmla="*/ 33957 h 1829336"/>
                <a:gd name="connsiteX3" fmla="*/ 1386239 w 2000651"/>
                <a:gd name="connsiteY3" fmla="*/ 1722906 h 1829336"/>
                <a:gd name="connsiteX4" fmla="*/ 13016 w 2000651"/>
                <a:gd name="connsiteY4" fmla="*/ 1829336 h 1829336"/>
                <a:gd name="connsiteX0" fmla="*/ 12380 w 2035511"/>
                <a:gd name="connsiteY0" fmla="*/ 1815872 h 1815872"/>
                <a:gd name="connsiteX1" fmla="*/ 338913 w 2035511"/>
                <a:gd name="connsiteY1" fmla="*/ 0 h 1815872"/>
                <a:gd name="connsiteX2" fmla="*/ 1994594 w 2035511"/>
                <a:gd name="connsiteY2" fmla="*/ 33957 h 1815872"/>
                <a:gd name="connsiteX3" fmla="*/ 1421099 w 2035511"/>
                <a:gd name="connsiteY3" fmla="*/ 1722906 h 1815872"/>
                <a:gd name="connsiteX4" fmla="*/ 12380 w 2035511"/>
                <a:gd name="connsiteY4" fmla="*/ 1815872 h 1815872"/>
                <a:gd name="connsiteX0" fmla="*/ 5155 w 2028286"/>
                <a:gd name="connsiteY0" fmla="*/ 1815872 h 1815872"/>
                <a:gd name="connsiteX1" fmla="*/ 331688 w 2028286"/>
                <a:gd name="connsiteY1" fmla="*/ 0 h 1815872"/>
                <a:gd name="connsiteX2" fmla="*/ 1987369 w 2028286"/>
                <a:gd name="connsiteY2" fmla="*/ 33957 h 1815872"/>
                <a:gd name="connsiteX3" fmla="*/ 1413874 w 2028286"/>
                <a:gd name="connsiteY3" fmla="*/ 1722906 h 1815872"/>
                <a:gd name="connsiteX4" fmla="*/ 5155 w 2028286"/>
                <a:gd name="connsiteY4" fmla="*/ 1815872 h 1815872"/>
                <a:gd name="connsiteX0" fmla="*/ 5155 w 2007722"/>
                <a:gd name="connsiteY0" fmla="*/ 1815872 h 1815872"/>
                <a:gd name="connsiteX1" fmla="*/ 331688 w 2007722"/>
                <a:gd name="connsiteY1" fmla="*/ 0 h 1815872"/>
                <a:gd name="connsiteX2" fmla="*/ 1987369 w 2007722"/>
                <a:gd name="connsiteY2" fmla="*/ 33957 h 1815872"/>
                <a:gd name="connsiteX3" fmla="*/ 1413874 w 2007722"/>
                <a:gd name="connsiteY3" fmla="*/ 1722906 h 1815872"/>
                <a:gd name="connsiteX4" fmla="*/ 5155 w 2007722"/>
                <a:gd name="connsiteY4" fmla="*/ 1815872 h 1815872"/>
                <a:gd name="connsiteX0" fmla="*/ 5155 w 1998294"/>
                <a:gd name="connsiteY0" fmla="*/ 1815872 h 1815872"/>
                <a:gd name="connsiteX1" fmla="*/ 331688 w 1998294"/>
                <a:gd name="connsiteY1" fmla="*/ 0 h 1815872"/>
                <a:gd name="connsiteX2" fmla="*/ 1987369 w 1998294"/>
                <a:gd name="connsiteY2" fmla="*/ 33957 h 1815872"/>
                <a:gd name="connsiteX3" fmla="*/ 1413874 w 1998294"/>
                <a:gd name="connsiteY3" fmla="*/ 1722906 h 1815872"/>
                <a:gd name="connsiteX4" fmla="*/ 5155 w 1998294"/>
                <a:gd name="connsiteY4" fmla="*/ 1815872 h 1815872"/>
                <a:gd name="connsiteX0" fmla="*/ 5155 w 1998558"/>
                <a:gd name="connsiteY0" fmla="*/ 1815872 h 1815872"/>
                <a:gd name="connsiteX1" fmla="*/ 331688 w 1998558"/>
                <a:gd name="connsiteY1" fmla="*/ 0 h 1815872"/>
                <a:gd name="connsiteX2" fmla="*/ 1987369 w 1998558"/>
                <a:gd name="connsiteY2" fmla="*/ 33957 h 1815872"/>
                <a:gd name="connsiteX3" fmla="*/ 1413874 w 1998558"/>
                <a:gd name="connsiteY3" fmla="*/ 1722906 h 1815872"/>
                <a:gd name="connsiteX4" fmla="*/ 5155 w 1998558"/>
                <a:gd name="connsiteY4" fmla="*/ 1815872 h 181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8" h="1815872">
                  <a:moveTo>
                    <a:pt x="5155" y="1815872"/>
                  </a:moveTo>
                  <a:cubicBezTo>
                    <a:pt x="-62371" y="1804398"/>
                    <a:pt x="559903" y="130490"/>
                    <a:pt x="331688" y="0"/>
                  </a:cubicBezTo>
                  <a:lnTo>
                    <a:pt x="1987369" y="33957"/>
                  </a:lnTo>
                  <a:cubicBezTo>
                    <a:pt x="2078026" y="263690"/>
                    <a:pt x="1593391" y="1562620"/>
                    <a:pt x="1413874" y="1722906"/>
                  </a:cubicBezTo>
                  <a:lnTo>
                    <a:pt x="5155" y="1815872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0">
              <a:extLst>
                <a:ext uri="{FF2B5EF4-FFF2-40B4-BE49-F238E27FC236}">
                  <a16:creationId xmlns:a16="http://schemas.microsoft.com/office/drawing/2014/main" id="{75A4CCF1-F744-4AD8-AE8D-835A0368630B}"/>
                </a:ext>
              </a:extLst>
            </p:cNvPr>
            <p:cNvSpPr/>
            <p:nvPr/>
          </p:nvSpPr>
          <p:spPr>
            <a:xfrm rot="20321668">
              <a:off x="7980527" y="3567557"/>
              <a:ext cx="2329217" cy="1987655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8297 w 2386618"/>
                <a:gd name="connsiteY0" fmla="*/ 1902036 h 1902036"/>
                <a:gd name="connsiteX1" fmla="*/ 693132 w 2386618"/>
                <a:gd name="connsiteY1" fmla="*/ 0 h 1902036"/>
                <a:gd name="connsiteX2" fmla="*/ 2348813 w 2386618"/>
                <a:gd name="connsiteY2" fmla="*/ 33957 h 1902036"/>
                <a:gd name="connsiteX3" fmla="*/ 1817440 w 2386618"/>
                <a:gd name="connsiteY3" fmla="*/ 1685851 h 1902036"/>
                <a:gd name="connsiteX4" fmla="*/ 8297 w 2386618"/>
                <a:gd name="connsiteY4" fmla="*/ 1902036 h 1902036"/>
                <a:gd name="connsiteX0" fmla="*/ 8297 w 2397654"/>
                <a:gd name="connsiteY0" fmla="*/ 1902036 h 1968705"/>
                <a:gd name="connsiteX1" fmla="*/ 693132 w 2397654"/>
                <a:gd name="connsiteY1" fmla="*/ 0 h 1968705"/>
                <a:gd name="connsiteX2" fmla="*/ 2348813 w 2397654"/>
                <a:gd name="connsiteY2" fmla="*/ 33957 h 1968705"/>
                <a:gd name="connsiteX3" fmla="*/ 2003913 w 2397654"/>
                <a:gd name="connsiteY3" fmla="*/ 1968705 h 1968705"/>
                <a:gd name="connsiteX4" fmla="*/ 8297 w 2397654"/>
                <a:gd name="connsiteY4" fmla="*/ 1902036 h 1968705"/>
                <a:gd name="connsiteX0" fmla="*/ 8297 w 2422547"/>
                <a:gd name="connsiteY0" fmla="*/ 1902036 h 1968705"/>
                <a:gd name="connsiteX1" fmla="*/ 693132 w 2422547"/>
                <a:gd name="connsiteY1" fmla="*/ 0 h 1968705"/>
                <a:gd name="connsiteX2" fmla="*/ 2375673 w 2422547"/>
                <a:gd name="connsiteY2" fmla="*/ 136948 h 1968705"/>
                <a:gd name="connsiteX3" fmla="*/ 2003913 w 2422547"/>
                <a:gd name="connsiteY3" fmla="*/ 1968705 h 1968705"/>
                <a:gd name="connsiteX4" fmla="*/ 8297 w 2422547"/>
                <a:gd name="connsiteY4" fmla="*/ 1902036 h 1968705"/>
                <a:gd name="connsiteX0" fmla="*/ 8297 w 2423541"/>
                <a:gd name="connsiteY0" fmla="*/ 1902036 h 1934182"/>
                <a:gd name="connsiteX1" fmla="*/ 693132 w 2423541"/>
                <a:gd name="connsiteY1" fmla="*/ 0 h 1934182"/>
                <a:gd name="connsiteX2" fmla="*/ 2375673 w 2423541"/>
                <a:gd name="connsiteY2" fmla="*/ 136948 h 1934182"/>
                <a:gd name="connsiteX3" fmla="*/ 2017757 w 2423541"/>
                <a:gd name="connsiteY3" fmla="*/ 1934182 h 1934182"/>
                <a:gd name="connsiteX4" fmla="*/ 8297 w 2423541"/>
                <a:gd name="connsiteY4" fmla="*/ 1902036 h 1934182"/>
                <a:gd name="connsiteX0" fmla="*/ 8193 w 2423437"/>
                <a:gd name="connsiteY0" fmla="*/ 1902036 h 1934182"/>
                <a:gd name="connsiteX1" fmla="*/ 693028 w 2423437"/>
                <a:gd name="connsiteY1" fmla="*/ 0 h 1934182"/>
                <a:gd name="connsiteX2" fmla="*/ 2375569 w 2423437"/>
                <a:gd name="connsiteY2" fmla="*/ 136948 h 1934182"/>
                <a:gd name="connsiteX3" fmla="*/ 2017653 w 2423437"/>
                <a:gd name="connsiteY3" fmla="*/ 1934182 h 1934182"/>
                <a:gd name="connsiteX4" fmla="*/ 8193 w 2423437"/>
                <a:gd name="connsiteY4" fmla="*/ 1902036 h 1934182"/>
                <a:gd name="connsiteX0" fmla="*/ 8193 w 2344322"/>
                <a:gd name="connsiteY0" fmla="*/ 1902036 h 1934182"/>
                <a:gd name="connsiteX1" fmla="*/ 693028 w 2344322"/>
                <a:gd name="connsiteY1" fmla="*/ 0 h 1934182"/>
                <a:gd name="connsiteX2" fmla="*/ 2289171 w 2344322"/>
                <a:gd name="connsiteY2" fmla="*/ 128042 h 1934182"/>
                <a:gd name="connsiteX3" fmla="*/ 2017653 w 2344322"/>
                <a:gd name="connsiteY3" fmla="*/ 1934182 h 1934182"/>
                <a:gd name="connsiteX4" fmla="*/ 8193 w 2344322"/>
                <a:gd name="connsiteY4" fmla="*/ 1902036 h 1934182"/>
                <a:gd name="connsiteX0" fmla="*/ 8193 w 2337410"/>
                <a:gd name="connsiteY0" fmla="*/ 1902036 h 1933146"/>
                <a:gd name="connsiteX1" fmla="*/ 693028 w 2337410"/>
                <a:gd name="connsiteY1" fmla="*/ 0 h 1933146"/>
                <a:gd name="connsiteX2" fmla="*/ 2289171 w 2337410"/>
                <a:gd name="connsiteY2" fmla="*/ 128042 h 1933146"/>
                <a:gd name="connsiteX3" fmla="*/ 1936279 w 2337410"/>
                <a:gd name="connsiteY3" fmla="*/ 1933146 h 1933146"/>
                <a:gd name="connsiteX4" fmla="*/ 8193 w 2337410"/>
                <a:gd name="connsiteY4" fmla="*/ 1902036 h 1933146"/>
                <a:gd name="connsiteX0" fmla="*/ 0 w 2329217"/>
                <a:gd name="connsiteY0" fmla="*/ 1902036 h 1933146"/>
                <a:gd name="connsiteX1" fmla="*/ 684835 w 2329217"/>
                <a:gd name="connsiteY1" fmla="*/ 0 h 1933146"/>
                <a:gd name="connsiteX2" fmla="*/ 2280978 w 2329217"/>
                <a:gd name="connsiteY2" fmla="*/ 128042 h 1933146"/>
                <a:gd name="connsiteX3" fmla="*/ 1928086 w 2329217"/>
                <a:gd name="connsiteY3" fmla="*/ 1933146 h 1933146"/>
                <a:gd name="connsiteX4" fmla="*/ 0 w 2329217"/>
                <a:gd name="connsiteY4" fmla="*/ 1902036 h 193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217" h="1933146">
                  <a:moveTo>
                    <a:pt x="0" y="1902036"/>
                  </a:moveTo>
                  <a:cubicBezTo>
                    <a:pt x="189844" y="1962614"/>
                    <a:pt x="927249" y="135875"/>
                    <a:pt x="684835" y="0"/>
                  </a:cubicBezTo>
                  <a:lnTo>
                    <a:pt x="2280978" y="128042"/>
                  </a:lnTo>
                  <a:cubicBezTo>
                    <a:pt x="2484158" y="281133"/>
                    <a:pt x="1983248" y="1845013"/>
                    <a:pt x="1928086" y="1933146"/>
                  </a:cubicBezTo>
                  <a:lnTo>
                    <a:pt x="0" y="190203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0">
              <a:extLst>
                <a:ext uri="{FF2B5EF4-FFF2-40B4-BE49-F238E27FC236}">
                  <a16:creationId xmlns:a16="http://schemas.microsoft.com/office/drawing/2014/main" id="{E04E86D0-047D-4B12-B4D0-0604520A1BA4}"/>
                </a:ext>
              </a:extLst>
            </p:cNvPr>
            <p:cNvSpPr/>
            <p:nvPr/>
          </p:nvSpPr>
          <p:spPr>
            <a:xfrm rot="20321668">
              <a:off x="2136489" y="2245775"/>
              <a:ext cx="4552323" cy="106943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2331713 w 4556145"/>
                <a:gd name="connsiteY0" fmla="*/ 828092 h 1070003"/>
                <a:gd name="connsiteX1" fmla="*/ 353283 w 4556145"/>
                <a:gd name="connsiteY1" fmla="*/ 14289 h 1070003"/>
                <a:gd name="connsiteX2" fmla="*/ 3033501 w 4556145"/>
                <a:gd name="connsiteY2" fmla="*/ 362037 h 1070003"/>
                <a:gd name="connsiteX3" fmla="*/ 4555333 w 4556145"/>
                <a:gd name="connsiteY3" fmla="*/ 1070003 h 1070003"/>
                <a:gd name="connsiteX4" fmla="*/ 2331713 w 4556145"/>
                <a:gd name="connsiteY4" fmla="*/ 828092 h 1070003"/>
                <a:gd name="connsiteX0" fmla="*/ 2352717 w 4554210"/>
                <a:gd name="connsiteY0" fmla="*/ 822189 h 1070101"/>
                <a:gd name="connsiteX1" fmla="*/ 351348 w 4554210"/>
                <a:gd name="connsiteY1" fmla="*/ 14387 h 1070101"/>
                <a:gd name="connsiteX2" fmla="*/ 3031566 w 4554210"/>
                <a:gd name="connsiteY2" fmla="*/ 362135 h 1070101"/>
                <a:gd name="connsiteX3" fmla="*/ 4553398 w 4554210"/>
                <a:gd name="connsiteY3" fmla="*/ 1070101 h 1070101"/>
                <a:gd name="connsiteX4" fmla="*/ 2352717 w 4554210"/>
                <a:gd name="connsiteY4" fmla="*/ 822189 h 1070101"/>
                <a:gd name="connsiteX0" fmla="*/ 2353726 w 4555219"/>
                <a:gd name="connsiteY0" fmla="*/ 821531 h 1069443"/>
                <a:gd name="connsiteX1" fmla="*/ 352357 w 4555219"/>
                <a:gd name="connsiteY1" fmla="*/ 13729 h 1069443"/>
                <a:gd name="connsiteX2" fmla="*/ 3032575 w 4555219"/>
                <a:gd name="connsiteY2" fmla="*/ 361477 h 1069443"/>
                <a:gd name="connsiteX3" fmla="*/ 4554407 w 4555219"/>
                <a:gd name="connsiteY3" fmla="*/ 1069443 h 1069443"/>
                <a:gd name="connsiteX4" fmla="*/ 2353726 w 4555219"/>
                <a:gd name="connsiteY4" fmla="*/ 821531 h 1069443"/>
                <a:gd name="connsiteX0" fmla="*/ 2353726 w 4580994"/>
                <a:gd name="connsiteY0" fmla="*/ 821531 h 1011092"/>
                <a:gd name="connsiteX1" fmla="*/ 352357 w 4580994"/>
                <a:gd name="connsiteY1" fmla="*/ 13729 h 1011092"/>
                <a:gd name="connsiteX2" fmla="*/ 3032575 w 4580994"/>
                <a:gd name="connsiteY2" fmla="*/ 361477 h 1011092"/>
                <a:gd name="connsiteX3" fmla="*/ 4580197 w 4580994"/>
                <a:gd name="connsiteY3" fmla="*/ 1011091 h 1011092"/>
                <a:gd name="connsiteX4" fmla="*/ 2353726 w 4580994"/>
                <a:gd name="connsiteY4" fmla="*/ 821531 h 1011092"/>
                <a:gd name="connsiteX0" fmla="*/ 2353726 w 4580975"/>
                <a:gd name="connsiteY0" fmla="*/ 821531 h 1011090"/>
                <a:gd name="connsiteX1" fmla="*/ 352357 w 4580975"/>
                <a:gd name="connsiteY1" fmla="*/ 13729 h 1011090"/>
                <a:gd name="connsiteX2" fmla="*/ 2999098 w 4580975"/>
                <a:gd name="connsiteY2" fmla="*/ 307941 h 1011090"/>
                <a:gd name="connsiteX3" fmla="*/ 4580197 w 4580975"/>
                <a:gd name="connsiteY3" fmla="*/ 1011091 h 1011090"/>
                <a:gd name="connsiteX4" fmla="*/ 2353726 w 4580975"/>
                <a:gd name="connsiteY4" fmla="*/ 821531 h 1011090"/>
                <a:gd name="connsiteX0" fmla="*/ 2368491 w 4579621"/>
                <a:gd name="connsiteY0" fmla="*/ 785628 h 1011657"/>
                <a:gd name="connsiteX1" fmla="*/ 351003 w 4579621"/>
                <a:gd name="connsiteY1" fmla="*/ 14294 h 1011657"/>
                <a:gd name="connsiteX2" fmla="*/ 2997744 w 4579621"/>
                <a:gd name="connsiteY2" fmla="*/ 308506 h 1011657"/>
                <a:gd name="connsiteX3" fmla="*/ 4578843 w 4579621"/>
                <a:gd name="connsiteY3" fmla="*/ 1011656 h 1011657"/>
                <a:gd name="connsiteX4" fmla="*/ 2368491 w 4579621"/>
                <a:gd name="connsiteY4" fmla="*/ 785628 h 1011657"/>
                <a:gd name="connsiteX0" fmla="*/ 2338758 w 4549888"/>
                <a:gd name="connsiteY0" fmla="*/ 774761 h 1000788"/>
                <a:gd name="connsiteX1" fmla="*/ 321270 w 4549888"/>
                <a:gd name="connsiteY1" fmla="*/ 3427 h 1000788"/>
                <a:gd name="connsiteX2" fmla="*/ 2968011 w 4549888"/>
                <a:gd name="connsiteY2" fmla="*/ 297639 h 1000788"/>
                <a:gd name="connsiteX3" fmla="*/ 4549110 w 4549888"/>
                <a:gd name="connsiteY3" fmla="*/ 1000789 h 1000788"/>
                <a:gd name="connsiteX4" fmla="*/ 2338758 w 4549888"/>
                <a:gd name="connsiteY4" fmla="*/ 774761 h 1000788"/>
                <a:gd name="connsiteX0" fmla="*/ 2341195 w 4552325"/>
                <a:gd name="connsiteY0" fmla="*/ 778285 h 1004314"/>
                <a:gd name="connsiteX1" fmla="*/ 323707 w 4552325"/>
                <a:gd name="connsiteY1" fmla="*/ 6951 h 1004314"/>
                <a:gd name="connsiteX2" fmla="*/ 2970448 w 4552325"/>
                <a:gd name="connsiteY2" fmla="*/ 301163 h 1004314"/>
                <a:gd name="connsiteX3" fmla="*/ 4551547 w 4552325"/>
                <a:gd name="connsiteY3" fmla="*/ 1004313 h 1004314"/>
                <a:gd name="connsiteX4" fmla="*/ 2341195 w 4552325"/>
                <a:gd name="connsiteY4" fmla="*/ 778285 h 100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2325" h="1004314">
                  <a:moveTo>
                    <a:pt x="2341195" y="778285"/>
                  </a:moveTo>
                  <a:cubicBezTo>
                    <a:pt x="2125148" y="668487"/>
                    <a:pt x="-994514" y="-79595"/>
                    <a:pt x="323707" y="6951"/>
                  </a:cubicBezTo>
                  <a:lnTo>
                    <a:pt x="2970448" y="301163"/>
                  </a:lnTo>
                  <a:cubicBezTo>
                    <a:pt x="3173628" y="454254"/>
                    <a:pt x="4590262" y="919003"/>
                    <a:pt x="4551547" y="1004313"/>
                  </a:cubicBezTo>
                  <a:lnTo>
                    <a:pt x="2341195" y="77828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0">
              <a:extLst>
                <a:ext uri="{FF2B5EF4-FFF2-40B4-BE49-F238E27FC236}">
                  <a16:creationId xmlns:a16="http://schemas.microsoft.com/office/drawing/2014/main" id="{A82875A4-0A9A-4EBD-A24A-BFB3CBFB285B}"/>
                </a:ext>
              </a:extLst>
            </p:cNvPr>
            <p:cNvSpPr/>
            <p:nvPr/>
          </p:nvSpPr>
          <p:spPr>
            <a:xfrm rot="20321668">
              <a:off x="4599851" y="2340267"/>
              <a:ext cx="3780570" cy="1019372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67285 w 3931728"/>
                <a:gd name="connsiteY0" fmla="*/ 794524 h 1000603"/>
                <a:gd name="connsiteX1" fmla="*/ 102640 w 3931728"/>
                <a:gd name="connsiteY1" fmla="*/ 4973 h 1000603"/>
                <a:gd name="connsiteX2" fmla="*/ 2409084 w 3931728"/>
                <a:gd name="connsiteY2" fmla="*/ 292637 h 1000603"/>
                <a:gd name="connsiteX3" fmla="*/ 3930916 w 3931728"/>
                <a:gd name="connsiteY3" fmla="*/ 1000603 h 1000603"/>
                <a:gd name="connsiteX4" fmla="*/ 2067285 w 3931728"/>
                <a:gd name="connsiteY4" fmla="*/ 794524 h 1000603"/>
                <a:gd name="connsiteX0" fmla="*/ 2002043 w 3866486"/>
                <a:gd name="connsiteY0" fmla="*/ 790857 h 996936"/>
                <a:gd name="connsiteX1" fmla="*/ 37398 w 3866486"/>
                <a:gd name="connsiteY1" fmla="*/ 1306 h 996936"/>
                <a:gd name="connsiteX2" fmla="*/ 2343842 w 3866486"/>
                <a:gd name="connsiteY2" fmla="*/ 288970 h 996936"/>
                <a:gd name="connsiteX3" fmla="*/ 3865674 w 3866486"/>
                <a:gd name="connsiteY3" fmla="*/ 996936 h 996936"/>
                <a:gd name="connsiteX4" fmla="*/ 2002043 w 3866486"/>
                <a:gd name="connsiteY4" fmla="*/ 790857 h 996936"/>
                <a:gd name="connsiteX0" fmla="*/ 1993960 w 3858403"/>
                <a:gd name="connsiteY0" fmla="*/ 794238 h 1000317"/>
                <a:gd name="connsiteX1" fmla="*/ 37538 w 3858403"/>
                <a:gd name="connsiteY1" fmla="*/ 1298 h 1000317"/>
                <a:gd name="connsiteX2" fmla="*/ 2335759 w 3858403"/>
                <a:gd name="connsiteY2" fmla="*/ 292351 h 1000317"/>
                <a:gd name="connsiteX3" fmla="*/ 3857591 w 3858403"/>
                <a:gd name="connsiteY3" fmla="*/ 1000317 h 1000317"/>
                <a:gd name="connsiteX4" fmla="*/ 1993960 w 3858403"/>
                <a:gd name="connsiteY4" fmla="*/ 794238 h 1000317"/>
                <a:gd name="connsiteX0" fmla="*/ 2005298 w 3869741"/>
                <a:gd name="connsiteY0" fmla="*/ 766516 h 972595"/>
                <a:gd name="connsiteX1" fmla="*/ 37340 w 3869741"/>
                <a:gd name="connsiteY1" fmla="*/ 1355 h 972595"/>
                <a:gd name="connsiteX2" fmla="*/ 2347097 w 3869741"/>
                <a:gd name="connsiteY2" fmla="*/ 264629 h 972595"/>
                <a:gd name="connsiteX3" fmla="*/ 3868929 w 3869741"/>
                <a:gd name="connsiteY3" fmla="*/ 972595 h 972595"/>
                <a:gd name="connsiteX4" fmla="*/ 2005298 w 3869741"/>
                <a:gd name="connsiteY4" fmla="*/ 766516 h 972595"/>
                <a:gd name="connsiteX0" fmla="*/ 2005298 w 3869684"/>
                <a:gd name="connsiteY0" fmla="*/ 766516 h 972595"/>
                <a:gd name="connsiteX1" fmla="*/ 37340 w 3869684"/>
                <a:gd name="connsiteY1" fmla="*/ 1355 h 972595"/>
                <a:gd name="connsiteX2" fmla="*/ 2242562 w 3869684"/>
                <a:gd name="connsiteY2" fmla="*/ 245546 h 972595"/>
                <a:gd name="connsiteX3" fmla="*/ 3868929 w 3869684"/>
                <a:gd name="connsiteY3" fmla="*/ 972595 h 972595"/>
                <a:gd name="connsiteX4" fmla="*/ 2005298 w 3869684"/>
                <a:gd name="connsiteY4" fmla="*/ 766516 h 972595"/>
                <a:gd name="connsiteX0" fmla="*/ 2005298 w 3809550"/>
                <a:gd name="connsiteY0" fmla="*/ 766516 h 969762"/>
                <a:gd name="connsiteX1" fmla="*/ 37340 w 3809550"/>
                <a:gd name="connsiteY1" fmla="*/ 1355 h 969762"/>
                <a:gd name="connsiteX2" fmla="*/ 2242562 w 3809550"/>
                <a:gd name="connsiteY2" fmla="*/ 245546 h 969762"/>
                <a:gd name="connsiteX3" fmla="*/ 3808764 w 3809550"/>
                <a:gd name="connsiteY3" fmla="*/ 969762 h 969762"/>
                <a:gd name="connsiteX4" fmla="*/ 2005298 w 3809550"/>
                <a:gd name="connsiteY4" fmla="*/ 766516 h 969762"/>
                <a:gd name="connsiteX0" fmla="*/ 2005298 w 3808799"/>
                <a:gd name="connsiteY0" fmla="*/ 766516 h 969762"/>
                <a:gd name="connsiteX1" fmla="*/ 37340 w 3808799"/>
                <a:gd name="connsiteY1" fmla="*/ 1355 h 969762"/>
                <a:gd name="connsiteX2" fmla="*/ 2242562 w 3808799"/>
                <a:gd name="connsiteY2" fmla="*/ 245546 h 969762"/>
                <a:gd name="connsiteX3" fmla="*/ 3808764 w 3808799"/>
                <a:gd name="connsiteY3" fmla="*/ 969762 h 969762"/>
                <a:gd name="connsiteX4" fmla="*/ 2005298 w 3808799"/>
                <a:gd name="connsiteY4" fmla="*/ 766516 h 969762"/>
                <a:gd name="connsiteX0" fmla="*/ 2005298 w 3808795"/>
                <a:gd name="connsiteY0" fmla="*/ 766516 h 969762"/>
                <a:gd name="connsiteX1" fmla="*/ 37340 w 3808795"/>
                <a:gd name="connsiteY1" fmla="*/ 1355 h 969762"/>
                <a:gd name="connsiteX2" fmla="*/ 2242562 w 3808795"/>
                <a:gd name="connsiteY2" fmla="*/ 245546 h 969762"/>
                <a:gd name="connsiteX3" fmla="*/ 3808764 w 3808795"/>
                <a:gd name="connsiteY3" fmla="*/ 969762 h 969762"/>
                <a:gd name="connsiteX4" fmla="*/ 2005298 w 3808795"/>
                <a:gd name="connsiteY4" fmla="*/ 766516 h 969762"/>
                <a:gd name="connsiteX0" fmla="*/ 2020087 w 3808542"/>
                <a:gd name="connsiteY0" fmla="*/ 767224 h 969761"/>
                <a:gd name="connsiteX1" fmla="*/ 37087 w 3808542"/>
                <a:gd name="connsiteY1" fmla="*/ 1354 h 969761"/>
                <a:gd name="connsiteX2" fmla="*/ 2242309 w 3808542"/>
                <a:gd name="connsiteY2" fmla="*/ 245545 h 969761"/>
                <a:gd name="connsiteX3" fmla="*/ 3808511 w 3808542"/>
                <a:gd name="connsiteY3" fmla="*/ 969761 h 969761"/>
                <a:gd name="connsiteX4" fmla="*/ 2020087 w 3808542"/>
                <a:gd name="connsiteY4" fmla="*/ 767224 h 969761"/>
                <a:gd name="connsiteX0" fmla="*/ 1987617 w 3776072"/>
                <a:gd name="connsiteY0" fmla="*/ 765870 h 968407"/>
                <a:gd name="connsiteX1" fmla="*/ 4617 w 3776072"/>
                <a:gd name="connsiteY1" fmla="*/ 0 h 968407"/>
                <a:gd name="connsiteX2" fmla="*/ 2209839 w 3776072"/>
                <a:gd name="connsiteY2" fmla="*/ 244191 h 968407"/>
                <a:gd name="connsiteX3" fmla="*/ 3776041 w 3776072"/>
                <a:gd name="connsiteY3" fmla="*/ 968407 h 968407"/>
                <a:gd name="connsiteX4" fmla="*/ 1987617 w 3776072"/>
                <a:gd name="connsiteY4" fmla="*/ 765870 h 968407"/>
                <a:gd name="connsiteX0" fmla="*/ 1992219 w 3780674"/>
                <a:gd name="connsiteY0" fmla="*/ 754759 h 957296"/>
                <a:gd name="connsiteX1" fmla="*/ 4604 w 3780674"/>
                <a:gd name="connsiteY1" fmla="*/ 0 h 957296"/>
                <a:gd name="connsiteX2" fmla="*/ 2214441 w 3780674"/>
                <a:gd name="connsiteY2" fmla="*/ 233080 h 957296"/>
                <a:gd name="connsiteX3" fmla="*/ 3780643 w 3780674"/>
                <a:gd name="connsiteY3" fmla="*/ 957296 h 957296"/>
                <a:gd name="connsiteX4" fmla="*/ 1992219 w 3780674"/>
                <a:gd name="connsiteY4" fmla="*/ 754759 h 957296"/>
                <a:gd name="connsiteX0" fmla="*/ 2034850 w 3780570"/>
                <a:gd name="connsiteY0" fmla="*/ 744255 h 957296"/>
                <a:gd name="connsiteX1" fmla="*/ 4500 w 3780570"/>
                <a:gd name="connsiteY1" fmla="*/ 0 h 957296"/>
                <a:gd name="connsiteX2" fmla="*/ 2214337 w 3780570"/>
                <a:gd name="connsiteY2" fmla="*/ 233080 h 957296"/>
                <a:gd name="connsiteX3" fmla="*/ 3780539 w 3780570"/>
                <a:gd name="connsiteY3" fmla="*/ 957296 h 957296"/>
                <a:gd name="connsiteX4" fmla="*/ 2034850 w 3780570"/>
                <a:gd name="connsiteY4" fmla="*/ 744255 h 9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0570" h="957296">
                  <a:moveTo>
                    <a:pt x="2034850" y="744255"/>
                  </a:moveTo>
                  <a:cubicBezTo>
                    <a:pt x="1692289" y="565720"/>
                    <a:pt x="-101352" y="17199"/>
                    <a:pt x="4500" y="0"/>
                  </a:cubicBezTo>
                  <a:lnTo>
                    <a:pt x="2214337" y="233080"/>
                  </a:lnTo>
                  <a:cubicBezTo>
                    <a:pt x="2253659" y="263750"/>
                    <a:pt x="3788638" y="908779"/>
                    <a:pt x="3780539" y="957296"/>
                  </a:cubicBezTo>
                  <a:lnTo>
                    <a:pt x="2034850" y="744255"/>
                  </a:lnTo>
                  <a:close/>
                </a:path>
              </a:pathLst>
            </a:cu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60106" y="1155153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Q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uincy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Quail walks in the grass.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27">
            <a:extLst>
              <a:ext uri="{FF2B5EF4-FFF2-40B4-BE49-F238E27FC236}">
                <a16:creationId xmlns:a16="http://schemas.microsoft.com/office/drawing/2014/main" id="{AAFDEBAF-26A8-4E0B-94D2-DEACF1A7E784}"/>
              </a:ext>
            </a:extLst>
          </p:cNvPr>
          <p:cNvSpPr/>
          <p:nvPr/>
        </p:nvSpPr>
        <p:spPr>
          <a:xfrm>
            <a:off x="-9800" y="4354454"/>
            <a:ext cx="5812644" cy="261685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3">
            <a:extLst>
              <a:ext uri="{FF2B5EF4-FFF2-40B4-BE49-F238E27FC236}">
                <a16:creationId xmlns:a16="http://schemas.microsoft.com/office/drawing/2014/main" id="{F4C9F3A9-1640-409D-B4DA-CC1747B1A584}"/>
              </a:ext>
            </a:extLst>
          </p:cNvPr>
          <p:cNvSpPr/>
          <p:nvPr/>
        </p:nvSpPr>
        <p:spPr>
          <a:xfrm>
            <a:off x="701416" y="6622997"/>
            <a:ext cx="372950" cy="33666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3">
            <a:extLst>
              <a:ext uri="{FF2B5EF4-FFF2-40B4-BE49-F238E27FC236}">
                <a16:creationId xmlns:a16="http://schemas.microsoft.com/office/drawing/2014/main" id="{85BF5A6E-F2E6-499B-85EC-006C72500D03}"/>
              </a:ext>
            </a:extLst>
          </p:cNvPr>
          <p:cNvSpPr/>
          <p:nvPr/>
        </p:nvSpPr>
        <p:spPr>
          <a:xfrm>
            <a:off x="430042" y="6445141"/>
            <a:ext cx="461652" cy="52616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3">
            <a:extLst>
              <a:ext uri="{FF2B5EF4-FFF2-40B4-BE49-F238E27FC236}">
                <a16:creationId xmlns:a16="http://schemas.microsoft.com/office/drawing/2014/main" id="{FBC410D8-651B-4F31-914C-1E50A0B79015}"/>
              </a:ext>
            </a:extLst>
          </p:cNvPr>
          <p:cNvSpPr/>
          <p:nvPr/>
        </p:nvSpPr>
        <p:spPr>
          <a:xfrm flipH="1">
            <a:off x="-106829" y="6378614"/>
            <a:ext cx="364887" cy="59268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20">
            <a:extLst>
              <a:ext uri="{FF2B5EF4-FFF2-40B4-BE49-F238E27FC236}">
                <a16:creationId xmlns:a16="http://schemas.microsoft.com/office/drawing/2014/main" id="{799B2712-36A5-4C9D-9271-BAF99A6CE868}"/>
              </a:ext>
            </a:extLst>
          </p:cNvPr>
          <p:cNvSpPr/>
          <p:nvPr/>
        </p:nvSpPr>
        <p:spPr>
          <a:xfrm>
            <a:off x="-56687" y="5180557"/>
            <a:ext cx="885108" cy="426805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21">
            <a:extLst>
              <a:ext uri="{FF2B5EF4-FFF2-40B4-BE49-F238E27FC236}">
                <a16:creationId xmlns:a16="http://schemas.microsoft.com/office/drawing/2014/main" id="{13B52D7D-067C-4500-8BD0-51BAE18A7B6C}"/>
              </a:ext>
            </a:extLst>
          </p:cNvPr>
          <p:cNvSpPr/>
          <p:nvPr/>
        </p:nvSpPr>
        <p:spPr>
          <a:xfrm>
            <a:off x="82813" y="4521588"/>
            <a:ext cx="1828141" cy="381909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22">
            <a:extLst>
              <a:ext uri="{FF2B5EF4-FFF2-40B4-BE49-F238E27FC236}">
                <a16:creationId xmlns:a16="http://schemas.microsoft.com/office/drawing/2014/main" id="{07D75019-8D37-43BB-A210-DEEFC4513B7A}"/>
              </a:ext>
            </a:extLst>
          </p:cNvPr>
          <p:cNvSpPr/>
          <p:nvPr/>
        </p:nvSpPr>
        <p:spPr>
          <a:xfrm>
            <a:off x="1396284" y="4974802"/>
            <a:ext cx="358621" cy="158794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23">
            <a:extLst>
              <a:ext uri="{FF2B5EF4-FFF2-40B4-BE49-F238E27FC236}">
                <a16:creationId xmlns:a16="http://schemas.microsoft.com/office/drawing/2014/main" id="{DBFCF370-861E-4CFB-8430-67FE1E994146}"/>
              </a:ext>
            </a:extLst>
          </p:cNvPr>
          <p:cNvSpPr/>
          <p:nvPr/>
        </p:nvSpPr>
        <p:spPr>
          <a:xfrm>
            <a:off x="3577240" y="4851083"/>
            <a:ext cx="460186" cy="227911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A4C62BC-F56C-4898-AD58-52BF5719C185}"/>
              </a:ext>
            </a:extLst>
          </p:cNvPr>
          <p:cNvSpPr/>
          <p:nvPr/>
        </p:nvSpPr>
        <p:spPr>
          <a:xfrm rot="20893651">
            <a:off x="4986359" y="4729954"/>
            <a:ext cx="199144" cy="75295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25">
            <a:extLst>
              <a:ext uri="{FF2B5EF4-FFF2-40B4-BE49-F238E27FC236}">
                <a16:creationId xmlns:a16="http://schemas.microsoft.com/office/drawing/2014/main" id="{F8875FA7-1A08-44A3-8524-56F14337ABD3}"/>
              </a:ext>
            </a:extLst>
          </p:cNvPr>
          <p:cNvSpPr/>
          <p:nvPr/>
        </p:nvSpPr>
        <p:spPr>
          <a:xfrm>
            <a:off x="5298454" y="6211140"/>
            <a:ext cx="407625" cy="158250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26">
            <a:extLst>
              <a:ext uri="{FF2B5EF4-FFF2-40B4-BE49-F238E27FC236}">
                <a16:creationId xmlns:a16="http://schemas.microsoft.com/office/drawing/2014/main" id="{E60D76B2-18C2-4224-BDEF-BA604FEF503A}"/>
              </a:ext>
            </a:extLst>
          </p:cNvPr>
          <p:cNvSpPr/>
          <p:nvPr/>
        </p:nvSpPr>
        <p:spPr>
          <a:xfrm>
            <a:off x="4353002" y="5039661"/>
            <a:ext cx="1441780" cy="550971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0458B0A-98D9-47F4-A471-0734CC566B06}"/>
              </a:ext>
            </a:extLst>
          </p:cNvPr>
          <p:cNvCxnSpPr>
            <a:cxnSpLocks/>
            <a:stCxn id="189" idx="9"/>
          </p:cNvCxnSpPr>
          <p:nvPr/>
        </p:nvCxnSpPr>
        <p:spPr>
          <a:xfrm flipH="1">
            <a:off x="4353002" y="5590631"/>
            <a:ext cx="202406" cy="14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2E7C104-69D0-4BD1-A1E3-E54EA933E55F}"/>
              </a:ext>
            </a:extLst>
          </p:cNvPr>
          <p:cNvGrpSpPr/>
          <p:nvPr/>
        </p:nvGrpSpPr>
        <p:grpSpPr>
          <a:xfrm flipH="1">
            <a:off x="456859" y="3130646"/>
            <a:ext cx="3420441" cy="3401430"/>
            <a:chOff x="3746250" y="653726"/>
            <a:chExt cx="5311391" cy="5281870"/>
          </a:xfrm>
        </p:grpSpPr>
        <p:sp>
          <p:nvSpPr>
            <p:cNvPr id="203" name="Rectangle 25">
              <a:extLst>
                <a:ext uri="{FF2B5EF4-FFF2-40B4-BE49-F238E27FC236}">
                  <a16:creationId xmlns:a16="http://schemas.microsoft.com/office/drawing/2014/main" id="{213897C5-EC7A-4F7D-ACBE-06DA95475049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6">
              <a:extLst>
                <a:ext uri="{FF2B5EF4-FFF2-40B4-BE49-F238E27FC236}">
                  <a16:creationId xmlns:a16="http://schemas.microsoft.com/office/drawing/2014/main" id="{F862CD85-C615-47E6-8396-7D24CE22C59C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7">
              <a:extLst>
                <a:ext uri="{FF2B5EF4-FFF2-40B4-BE49-F238E27FC236}">
                  <a16:creationId xmlns:a16="http://schemas.microsoft.com/office/drawing/2014/main" id="{E3262AD4-48BE-445F-86EA-3556D8DD77F4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6">
              <a:extLst>
                <a:ext uri="{FF2B5EF4-FFF2-40B4-BE49-F238E27FC236}">
                  <a16:creationId xmlns:a16="http://schemas.microsoft.com/office/drawing/2014/main" id="{036022DD-E199-4C8A-9273-15AC49BEC6D5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7">
              <a:extLst>
                <a:ext uri="{FF2B5EF4-FFF2-40B4-BE49-F238E27FC236}">
                  <a16:creationId xmlns:a16="http://schemas.microsoft.com/office/drawing/2014/main" id="{B3BF6872-AA08-4886-8827-374A1D3EB30E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35">
              <a:extLst>
                <a:ext uri="{FF2B5EF4-FFF2-40B4-BE49-F238E27FC236}">
                  <a16:creationId xmlns:a16="http://schemas.microsoft.com/office/drawing/2014/main" id="{E0A3A13F-740E-460C-8805-8E444AD6C278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18">
              <a:extLst>
                <a:ext uri="{FF2B5EF4-FFF2-40B4-BE49-F238E27FC236}">
                  <a16:creationId xmlns:a16="http://schemas.microsoft.com/office/drawing/2014/main" id="{CD003B4D-8E86-4EAC-9876-4B4219142A9B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48">
              <a:extLst>
                <a:ext uri="{FF2B5EF4-FFF2-40B4-BE49-F238E27FC236}">
                  <a16:creationId xmlns:a16="http://schemas.microsoft.com/office/drawing/2014/main" id="{0E5DF552-78ED-4017-9BC4-924E68D41BE6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19">
              <a:extLst>
                <a:ext uri="{FF2B5EF4-FFF2-40B4-BE49-F238E27FC236}">
                  <a16:creationId xmlns:a16="http://schemas.microsoft.com/office/drawing/2014/main" id="{976367AF-2070-44DF-A103-E42D8519005E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4">
              <a:extLst>
                <a:ext uri="{FF2B5EF4-FFF2-40B4-BE49-F238E27FC236}">
                  <a16:creationId xmlns:a16="http://schemas.microsoft.com/office/drawing/2014/main" id="{01295542-D59F-4F19-BE9E-6A2C889C02E9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FE0A83BB-AD95-432E-9468-73C809F77DB3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3751687-B09A-4370-A9CB-0A61CABE2DF8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D7EDE5E-D42B-4A15-BA0E-43B29D35A993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4A5A14F-73CA-4BB4-85D9-607336BC6CFA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C5E32DE-411E-49DF-AA57-4AFB03BD6E29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8830066-0B3F-47C6-ACCA-1A4D22E84DAB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8F6300F-FD5D-45C6-A566-359C4DB8EB4E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36">
              <a:extLst>
                <a:ext uri="{FF2B5EF4-FFF2-40B4-BE49-F238E27FC236}">
                  <a16:creationId xmlns:a16="http://schemas.microsoft.com/office/drawing/2014/main" id="{11256A98-8F35-491E-8283-CC77A34C0BDD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61F85E2-F697-4C75-8B1C-1C661BA801D0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99B224E-043F-4AE7-8DE1-7AE3E39F32C9}"/>
                </a:ext>
              </a:extLst>
            </p:cNvPr>
            <p:cNvSpPr/>
            <p:nvPr/>
          </p:nvSpPr>
          <p:spPr>
            <a:xfrm rot="1065977">
              <a:off x="4685964" y="1416421"/>
              <a:ext cx="85515" cy="12261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DEE507D-733F-4744-AEA8-B125130EBD2A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46718CA-EAC6-458F-8B44-40767F369166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Rectangle 3">
            <a:extLst>
              <a:ext uri="{FF2B5EF4-FFF2-40B4-BE49-F238E27FC236}">
                <a16:creationId xmlns:a16="http://schemas.microsoft.com/office/drawing/2014/main" id="{4D80AE91-C355-4313-8F34-6F46E16F73CB}"/>
              </a:ext>
            </a:extLst>
          </p:cNvPr>
          <p:cNvSpPr/>
          <p:nvPr/>
        </p:nvSpPr>
        <p:spPr>
          <a:xfrm>
            <a:off x="5056602" y="6637713"/>
            <a:ext cx="340695" cy="32859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3">
            <a:extLst>
              <a:ext uri="{FF2B5EF4-FFF2-40B4-BE49-F238E27FC236}">
                <a16:creationId xmlns:a16="http://schemas.microsoft.com/office/drawing/2014/main" id="{F9319129-444F-46DC-9872-762837EA1DED}"/>
              </a:ext>
            </a:extLst>
          </p:cNvPr>
          <p:cNvSpPr/>
          <p:nvPr/>
        </p:nvSpPr>
        <p:spPr>
          <a:xfrm flipH="1">
            <a:off x="4686444" y="6532076"/>
            <a:ext cx="294328" cy="43342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3">
            <a:extLst>
              <a:ext uri="{FF2B5EF4-FFF2-40B4-BE49-F238E27FC236}">
                <a16:creationId xmlns:a16="http://schemas.microsoft.com/office/drawing/2014/main" id="{9329DFC8-A6FA-4304-B3E7-98FE97FFB894}"/>
              </a:ext>
            </a:extLst>
          </p:cNvPr>
          <p:cNvSpPr/>
          <p:nvPr/>
        </p:nvSpPr>
        <p:spPr>
          <a:xfrm flipH="1">
            <a:off x="3348693" y="5261903"/>
            <a:ext cx="665695" cy="170551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3E0F57B2-E694-4171-AE48-A6439B300423}"/>
              </a:ext>
            </a:extLst>
          </p:cNvPr>
          <p:cNvSpPr/>
          <p:nvPr/>
        </p:nvSpPr>
        <p:spPr>
          <a:xfrm flipH="1">
            <a:off x="2457151" y="5338505"/>
            <a:ext cx="817469" cy="163294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2">
            <a:extLst>
              <a:ext uri="{FF2B5EF4-FFF2-40B4-BE49-F238E27FC236}">
                <a16:creationId xmlns:a16="http://schemas.microsoft.com/office/drawing/2014/main" id="{986CB881-8741-4CE4-9D0B-C7BEC4EDB147}"/>
              </a:ext>
            </a:extLst>
          </p:cNvPr>
          <p:cNvSpPr/>
          <p:nvPr/>
        </p:nvSpPr>
        <p:spPr>
          <a:xfrm>
            <a:off x="518613" y="4899020"/>
            <a:ext cx="3118160" cy="2068676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3">
            <a:extLst>
              <a:ext uri="{FF2B5EF4-FFF2-40B4-BE49-F238E27FC236}">
                <a16:creationId xmlns:a16="http://schemas.microsoft.com/office/drawing/2014/main" id="{C3A68D68-BBBA-4CCE-9631-09422870355C}"/>
              </a:ext>
            </a:extLst>
          </p:cNvPr>
          <p:cNvSpPr/>
          <p:nvPr/>
        </p:nvSpPr>
        <p:spPr>
          <a:xfrm>
            <a:off x="2633777" y="6489340"/>
            <a:ext cx="725740" cy="4777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3">
            <a:extLst>
              <a:ext uri="{FF2B5EF4-FFF2-40B4-BE49-F238E27FC236}">
                <a16:creationId xmlns:a16="http://schemas.microsoft.com/office/drawing/2014/main" id="{8B1B6685-0C1A-481C-BEB2-63359287458B}"/>
              </a:ext>
            </a:extLst>
          </p:cNvPr>
          <p:cNvSpPr/>
          <p:nvPr/>
        </p:nvSpPr>
        <p:spPr>
          <a:xfrm>
            <a:off x="3280037" y="5897056"/>
            <a:ext cx="988217" cy="107470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D3A7C64E-99C1-46E5-B7FB-FA2CE0E1C454}"/>
              </a:ext>
            </a:extLst>
          </p:cNvPr>
          <p:cNvSpPr/>
          <p:nvPr/>
        </p:nvSpPr>
        <p:spPr>
          <a:xfrm>
            <a:off x="3876608" y="5895444"/>
            <a:ext cx="1199891" cy="1072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3">
            <a:extLst>
              <a:ext uri="{FF2B5EF4-FFF2-40B4-BE49-F238E27FC236}">
                <a16:creationId xmlns:a16="http://schemas.microsoft.com/office/drawing/2014/main" id="{1DB17802-7246-4579-97AD-A2F31CF7858C}"/>
              </a:ext>
            </a:extLst>
          </p:cNvPr>
          <p:cNvSpPr/>
          <p:nvPr/>
        </p:nvSpPr>
        <p:spPr>
          <a:xfrm>
            <a:off x="3654653" y="6518372"/>
            <a:ext cx="909595" cy="44875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3321" y="791149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finds something soft and colorful.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27">
            <a:extLst>
              <a:ext uri="{FF2B5EF4-FFF2-40B4-BE49-F238E27FC236}">
                <a16:creationId xmlns:a16="http://schemas.microsoft.com/office/drawing/2014/main" id="{C41166AE-FD4A-4CE7-BD7F-1B08E62FC70C}"/>
              </a:ext>
            </a:extLst>
          </p:cNvPr>
          <p:cNvSpPr/>
          <p:nvPr/>
        </p:nvSpPr>
        <p:spPr>
          <a:xfrm>
            <a:off x="6329952" y="4193308"/>
            <a:ext cx="5976935" cy="2690812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3">
            <a:extLst>
              <a:ext uri="{FF2B5EF4-FFF2-40B4-BE49-F238E27FC236}">
                <a16:creationId xmlns:a16="http://schemas.microsoft.com/office/drawing/2014/main" id="{54C0755F-7AAC-477D-AE48-BE6C7853B488}"/>
              </a:ext>
            </a:extLst>
          </p:cNvPr>
          <p:cNvSpPr/>
          <p:nvPr/>
        </p:nvSpPr>
        <p:spPr>
          <a:xfrm>
            <a:off x="8944376" y="6565871"/>
            <a:ext cx="350324" cy="337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E9B2D4A1-E2D5-4502-9612-B558BA60C0F3}"/>
              </a:ext>
            </a:extLst>
          </p:cNvPr>
          <p:cNvSpPr/>
          <p:nvPr/>
        </p:nvSpPr>
        <p:spPr>
          <a:xfrm flipH="1">
            <a:off x="8563756" y="6457249"/>
            <a:ext cx="302647" cy="4456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3">
            <a:extLst>
              <a:ext uri="{FF2B5EF4-FFF2-40B4-BE49-F238E27FC236}">
                <a16:creationId xmlns:a16="http://schemas.microsoft.com/office/drawing/2014/main" id="{2A126F48-C686-48C1-A698-CD3051C215F0}"/>
              </a:ext>
            </a:extLst>
          </p:cNvPr>
          <p:cNvSpPr/>
          <p:nvPr/>
        </p:nvSpPr>
        <p:spPr>
          <a:xfrm>
            <a:off x="7073995" y="6552487"/>
            <a:ext cx="383491" cy="34617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3">
            <a:extLst>
              <a:ext uri="{FF2B5EF4-FFF2-40B4-BE49-F238E27FC236}">
                <a16:creationId xmlns:a16="http://schemas.microsoft.com/office/drawing/2014/main" id="{3F90F61B-21D7-4982-A9C7-69B917B6D068}"/>
              </a:ext>
            </a:extLst>
          </p:cNvPr>
          <p:cNvSpPr/>
          <p:nvPr/>
        </p:nvSpPr>
        <p:spPr>
          <a:xfrm>
            <a:off x="6794951" y="6369604"/>
            <a:ext cx="474700" cy="54103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3">
            <a:extLst>
              <a:ext uri="{FF2B5EF4-FFF2-40B4-BE49-F238E27FC236}">
                <a16:creationId xmlns:a16="http://schemas.microsoft.com/office/drawing/2014/main" id="{0A03C780-4B28-428D-8395-78C52755B604}"/>
              </a:ext>
            </a:extLst>
          </p:cNvPr>
          <p:cNvSpPr/>
          <p:nvPr/>
        </p:nvSpPr>
        <p:spPr>
          <a:xfrm flipH="1">
            <a:off x="6242906" y="6301197"/>
            <a:ext cx="375199" cy="60944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21">
            <a:extLst>
              <a:ext uri="{FF2B5EF4-FFF2-40B4-BE49-F238E27FC236}">
                <a16:creationId xmlns:a16="http://schemas.microsoft.com/office/drawing/2014/main" id="{80CF2369-D174-4C4C-AC14-3146F6DE025F}"/>
              </a:ext>
            </a:extLst>
          </p:cNvPr>
          <p:cNvSpPr/>
          <p:nvPr/>
        </p:nvSpPr>
        <p:spPr>
          <a:xfrm>
            <a:off x="6425184" y="4338579"/>
            <a:ext cx="1879812" cy="392703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22">
            <a:extLst>
              <a:ext uri="{FF2B5EF4-FFF2-40B4-BE49-F238E27FC236}">
                <a16:creationId xmlns:a16="http://schemas.microsoft.com/office/drawing/2014/main" id="{7C9BE9C3-3F8F-4641-B158-959B97C9FBD7}"/>
              </a:ext>
            </a:extLst>
          </p:cNvPr>
          <p:cNvSpPr/>
          <p:nvPr/>
        </p:nvSpPr>
        <p:spPr>
          <a:xfrm>
            <a:off x="7775779" y="4804602"/>
            <a:ext cx="368757" cy="163283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30CE02F-6B2D-47DB-8863-C217B61AABF8}"/>
              </a:ext>
            </a:extLst>
          </p:cNvPr>
          <p:cNvSpPr/>
          <p:nvPr/>
        </p:nvSpPr>
        <p:spPr>
          <a:xfrm rot="20893651">
            <a:off x="11467324" y="4552834"/>
            <a:ext cx="204774" cy="77424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D03B37A-0912-4BE7-88E3-724560E33BDB}"/>
              </a:ext>
            </a:extLst>
          </p:cNvPr>
          <p:cNvCxnSpPr>
            <a:cxnSpLocks/>
          </p:cNvCxnSpPr>
          <p:nvPr/>
        </p:nvCxnSpPr>
        <p:spPr>
          <a:xfrm flipH="1">
            <a:off x="10816066" y="5437838"/>
            <a:ext cx="208127" cy="1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B2897B97-613E-46A4-80EE-16586856C14E}"/>
              </a:ext>
            </a:extLst>
          </p:cNvPr>
          <p:cNvGrpSpPr/>
          <p:nvPr/>
        </p:nvGrpSpPr>
        <p:grpSpPr>
          <a:xfrm>
            <a:off x="8773380" y="4166792"/>
            <a:ext cx="3418764" cy="1587142"/>
            <a:chOff x="10048984" y="4758983"/>
            <a:chExt cx="2143160" cy="9949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1E28B-BD74-4B88-BA4A-7E9916FFEE04}"/>
                </a:ext>
              </a:extLst>
            </p:cNvPr>
            <p:cNvSpPr/>
            <p:nvPr/>
          </p:nvSpPr>
          <p:spPr>
            <a:xfrm>
              <a:off x="10217426" y="5194403"/>
              <a:ext cx="861912" cy="41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7734816-1F79-48B1-97B5-8D2460E781E1}"/>
                </a:ext>
              </a:extLst>
            </p:cNvPr>
            <p:cNvGrpSpPr/>
            <p:nvPr/>
          </p:nvGrpSpPr>
          <p:grpSpPr>
            <a:xfrm>
              <a:off x="10048984" y="4758983"/>
              <a:ext cx="2143160" cy="994950"/>
              <a:chOff x="1909306" y="1746717"/>
              <a:chExt cx="9913445" cy="4324512"/>
            </a:xfrm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F49A26E-CAA5-411F-9FA5-83E7CE9D577C}"/>
                  </a:ext>
                </a:extLst>
              </p:cNvPr>
              <p:cNvSpPr/>
              <p:nvPr/>
            </p:nvSpPr>
            <p:spPr>
              <a:xfrm>
                <a:off x="1927182" y="3087218"/>
                <a:ext cx="6544177" cy="2491948"/>
              </a:xfrm>
              <a:custGeom>
                <a:avLst/>
                <a:gdLst>
                  <a:gd name="connsiteX0" fmla="*/ 0 w 6351012"/>
                  <a:gd name="connsiteY0" fmla="*/ 53766 h 2478914"/>
                  <a:gd name="connsiteX1" fmla="*/ 4678017 w 6351012"/>
                  <a:gd name="connsiteY1" fmla="*/ 40514 h 2478914"/>
                  <a:gd name="connsiteX2" fmla="*/ 6069495 w 6351012"/>
                  <a:gd name="connsiteY2" fmla="*/ 504340 h 2478914"/>
                  <a:gd name="connsiteX3" fmla="*/ 6347791 w 6351012"/>
                  <a:gd name="connsiteY3" fmla="*/ 1630775 h 2478914"/>
                  <a:gd name="connsiteX4" fmla="*/ 6228522 w 6351012"/>
                  <a:gd name="connsiteY4" fmla="*/ 2478914 h 2478914"/>
                  <a:gd name="connsiteX5" fmla="*/ 6228522 w 6351012"/>
                  <a:gd name="connsiteY5" fmla="*/ 2478914 h 2478914"/>
                  <a:gd name="connsiteX0" fmla="*/ 0 w 6420862"/>
                  <a:gd name="connsiteY0" fmla="*/ 43397 h 2487595"/>
                  <a:gd name="connsiteX1" fmla="*/ 4747867 w 6420862"/>
                  <a:gd name="connsiteY1" fmla="*/ 49195 h 2487595"/>
                  <a:gd name="connsiteX2" fmla="*/ 6139345 w 6420862"/>
                  <a:gd name="connsiteY2" fmla="*/ 513021 h 2487595"/>
                  <a:gd name="connsiteX3" fmla="*/ 6417641 w 6420862"/>
                  <a:gd name="connsiteY3" fmla="*/ 1639456 h 2487595"/>
                  <a:gd name="connsiteX4" fmla="*/ 6298372 w 6420862"/>
                  <a:gd name="connsiteY4" fmla="*/ 2487595 h 2487595"/>
                  <a:gd name="connsiteX5" fmla="*/ 6298372 w 6420862"/>
                  <a:gd name="connsiteY5" fmla="*/ 2487595 h 2487595"/>
                  <a:gd name="connsiteX0" fmla="*/ 115217 w 6536079"/>
                  <a:gd name="connsiteY0" fmla="*/ 0 h 2444198"/>
                  <a:gd name="connsiteX1" fmla="*/ 471369 w 6536079"/>
                  <a:gd name="connsiteY1" fmla="*/ 611534 h 2444198"/>
                  <a:gd name="connsiteX2" fmla="*/ 4863084 w 6536079"/>
                  <a:gd name="connsiteY2" fmla="*/ 5798 h 2444198"/>
                  <a:gd name="connsiteX3" fmla="*/ 6254562 w 6536079"/>
                  <a:gd name="connsiteY3" fmla="*/ 469624 h 2444198"/>
                  <a:gd name="connsiteX4" fmla="*/ 6532858 w 6536079"/>
                  <a:gd name="connsiteY4" fmla="*/ 1596059 h 2444198"/>
                  <a:gd name="connsiteX5" fmla="*/ 6413589 w 6536079"/>
                  <a:gd name="connsiteY5" fmla="*/ 2444198 h 2444198"/>
                  <a:gd name="connsiteX6" fmla="*/ 6413589 w 6536079"/>
                  <a:gd name="connsiteY6" fmla="*/ 2444198 h 2444198"/>
                  <a:gd name="connsiteX0" fmla="*/ 95240 w 6554202"/>
                  <a:gd name="connsiteY0" fmla="*/ 421381 h 2440129"/>
                  <a:gd name="connsiteX1" fmla="*/ 489492 w 6554202"/>
                  <a:gd name="connsiteY1" fmla="*/ 607465 h 2440129"/>
                  <a:gd name="connsiteX2" fmla="*/ 4881207 w 6554202"/>
                  <a:gd name="connsiteY2" fmla="*/ 1729 h 2440129"/>
                  <a:gd name="connsiteX3" fmla="*/ 6272685 w 6554202"/>
                  <a:gd name="connsiteY3" fmla="*/ 465555 h 2440129"/>
                  <a:gd name="connsiteX4" fmla="*/ 6550981 w 6554202"/>
                  <a:gd name="connsiteY4" fmla="*/ 1591990 h 2440129"/>
                  <a:gd name="connsiteX5" fmla="*/ 6431712 w 6554202"/>
                  <a:gd name="connsiteY5" fmla="*/ 2440129 h 2440129"/>
                  <a:gd name="connsiteX6" fmla="*/ 6431712 w 6554202"/>
                  <a:gd name="connsiteY6" fmla="*/ 2440129 h 2440129"/>
                  <a:gd name="connsiteX0" fmla="*/ 54216 w 6513178"/>
                  <a:gd name="connsiteY0" fmla="*/ 461617 h 2480365"/>
                  <a:gd name="connsiteX1" fmla="*/ 537368 w 6513178"/>
                  <a:gd name="connsiteY1" fmla="*/ 1 h 2480365"/>
                  <a:gd name="connsiteX2" fmla="*/ 4840183 w 6513178"/>
                  <a:gd name="connsiteY2" fmla="*/ 41965 h 2480365"/>
                  <a:gd name="connsiteX3" fmla="*/ 6231661 w 6513178"/>
                  <a:gd name="connsiteY3" fmla="*/ 505791 h 2480365"/>
                  <a:gd name="connsiteX4" fmla="*/ 6509957 w 6513178"/>
                  <a:gd name="connsiteY4" fmla="*/ 1632226 h 2480365"/>
                  <a:gd name="connsiteX5" fmla="*/ 6390688 w 6513178"/>
                  <a:gd name="connsiteY5" fmla="*/ 2480365 h 2480365"/>
                  <a:gd name="connsiteX6" fmla="*/ 6390688 w 6513178"/>
                  <a:gd name="connsiteY6" fmla="*/ 2480365 h 2480365"/>
                  <a:gd name="connsiteX0" fmla="*/ 339274 w 6328336"/>
                  <a:gd name="connsiteY0" fmla="*/ 696567 h 2480365"/>
                  <a:gd name="connsiteX1" fmla="*/ 352526 w 6328336"/>
                  <a:gd name="connsiteY1" fmla="*/ 1 h 2480365"/>
                  <a:gd name="connsiteX2" fmla="*/ 4655341 w 6328336"/>
                  <a:gd name="connsiteY2" fmla="*/ 41965 h 2480365"/>
                  <a:gd name="connsiteX3" fmla="*/ 6046819 w 6328336"/>
                  <a:gd name="connsiteY3" fmla="*/ 505791 h 2480365"/>
                  <a:gd name="connsiteX4" fmla="*/ 6325115 w 6328336"/>
                  <a:gd name="connsiteY4" fmla="*/ 1632226 h 2480365"/>
                  <a:gd name="connsiteX5" fmla="*/ 6205846 w 6328336"/>
                  <a:gd name="connsiteY5" fmla="*/ 2480365 h 2480365"/>
                  <a:gd name="connsiteX6" fmla="*/ 6205846 w 6328336"/>
                  <a:gd name="connsiteY6" fmla="*/ 2480365 h 2480365"/>
                  <a:gd name="connsiteX0" fmla="*/ 334533 w 6323595"/>
                  <a:gd name="connsiteY0" fmla="*/ 696567 h 2480365"/>
                  <a:gd name="connsiteX1" fmla="*/ 347785 w 6323595"/>
                  <a:gd name="connsiteY1" fmla="*/ 1 h 2480365"/>
                  <a:gd name="connsiteX2" fmla="*/ 4650600 w 6323595"/>
                  <a:gd name="connsiteY2" fmla="*/ 41965 h 2480365"/>
                  <a:gd name="connsiteX3" fmla="*/ 6042078 w 6323595"/>
                  <a:gd name="connsiteY3" fmla="*/ 505791 h 2480365"/>
                  <a:gd name="connsiteX4" fmla="*/ 6320374 w 6323595"/>
                  <a:gd name="connsiteY4" fmla="*/ 1632226 h 2480365"/>
                  <a:gd name="connsiteX5" fmla="*/ 6201105 w 6323595"/>
                  <a:gd name="connsiteY5" fmla="*/ 2480365 h 2480365"/>
                  <a:gd name="connsiteX6" fmla="*/ 6201105 w 6323595"/>
                  <a:gd name="connsiteY6" fmla="*/ 2480365 h 2480365"/>
                  <a:gd name="connsiteX0" fmla="*/ 497995 w 6487057"/>
                  <a:gd name="connsiteY0" fmla="*/ 69656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497995 w 6487057"/>
                  <a:gd name="connsiteY0" fmla="*/ 64322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569727 w 6558789"/>
                  <a:gd name="connsiteY0" fmla="*/ 657137 h 2494275"/>
                  <a:gd name="connsiteX1" fmla="*/ 582979 w 6558789"/>
                  <a:gd name="connsiteY1" fmla="*/ 13911 h 2494275"/>
                  <a:gd name="connsiteX2" fmla="*/ 4885794 w 6558789"/>
                  <a:gd name="connsiteY2" fmla="*/ 55875 h 2494275"/>
                  <a:gd name="connsiteX3" fmla="*/ 6277272 w 6558789"/>
                  <a:gd name="connsiteY3" fmla="*/ 519701 h 2494275"/>
                  <a:gd name="connsiteX4" fmla="*/ 6555568 w 6558789"/>
                  <a:gd name="connsiteY4" fmla="*/ 1646136 h 2494275"/>
                  <a:gd name="connsiteX5" fmla="*/ 6436299 w 6558789"/>
                  <a:gd name="connsiteY5" fmla="*/ 2494275 h 2494275"/>
                  <a:gd name="connsiteX6" fmla="*/ 6436299 w 6558789"/>
                  <a:gd name="connsiteY6" fmla="*/ 2494275 h 2494275"/>
                  <a:gd name="connsiteX0" fmla="*/ 555115 w 6544177"/>
                  <a:gd name="connsiteY0" fmla="*/ 654810 h 2491948"/>
                  <a:gd name="connsiteX1" fmla="*/ 568367 w 6544177"/>
                  <a:gd name="connsiteY1" fmla="*/ 11584 h 2491948"/>
                  <a:gd name="connsiteX2" fmla="*/ 4871182 w 6544177"/>
                  <a:gd name="connsiteY2" fmla="*/ 53548 h 2491948"/>
                  <a:gd name="connsiteX3" fmla="*/ 6262660 w 6544177"/>
                  <a:gd name="connsiteY3" fmla="*/ 517374 h 2491948"/>
                  <a:gd name="connsiteX4" fmla="*/ 6540956 w 6544177"/>
                  <a:gd name="connsiteY4" fmla="*/ 1643809 h 2491948"/>
                  <a:gd name="connsiteX5" fmla="*/ 6421687 w 6544177"/>
                  <a:gd name="connsiteY5" fmla="*/ 2491948 h 2491948"/>
                  <a:gd name="connsiteX6" fmla="*/ 6421687 w 6544177"/>
                  <a:gd name="connsiteY6" fmla="*/ 2491948 h 2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4177" h="2491948">
                    <a:moveTo>
                      <a:pt x="555115" y="654810"/>
                    </a:moveTo>
                    <a:cubicBezTo>
                      <a:pt x="55358" y="787053"/>
                      <a:pt x="-398204" y="-111302"/>
                      <a:pt x="568367" y="11584"/>
                    </a:cubicBezTo>
                    <a:lnTo>
                      <a:pt x="4871182" y="53548"/>
                    </a:lnTo>
                    <a:cubicBezTo>
                      <a:pt x="5820231" y="137846"/>
                      <a:pt x="5984364" y="252331"/>
                      <a:pt x="6262660" y="517374"/>
                    </a:cubicBezTo>
                    <a:cubicBezTo>
                      <a:pt x="6540956" y="782417"/>
                      <a:pt x="6514452" y="1314713"/>
                      <a:pt x="6540956" y="1643809"/>
                    </a:cubicBezTo>
                    <a:cubicBezTo>
                      <a:pt x="6567461" y="1972905"/>
                      <a:pt x="6421687" y="2491948"/>
                      <a:pt x="6421687" y="2491948"/>
                    </a:cubicBezTo>
                    <a:lnTo>
                      <a:pt x="6421687" y="2491948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6CF7203-0868-413F-9D06-AF0DB25B8D00}"/>
                  </a:ext>
                </a:extLst>
              </p:cNvPr>
              <p:cNvSpPr/>
              <p:nvPr/>
            </p:nvSpPr>
            <p:spPr>
              <a:xfrm>
                <a:off x="1909306" y="1789231"/>
                <a:ext cx="9682144" cy="4281998"/>
              </a:xfrm>
              <a:custGeom>
                <a:avLst/>
                <a:gdLst>
                  <a:gd name="connsiteX0" fmla="*/ 167403 w 9863231"/>
                  <a:gd name="connsiteY0" fmla="*/ 1296274 h 4291542"/>
                  <a:gd name="connsiteX1" fmla="*/ 5441768 w 9863231"/>
                  <a:gd name="connsiteY1" fmla="*/ 37317 h 4291542"/>
                  <a:gd name="connsiteX2" fmla="*/ 9125872 w 9863231"/>
                  <a:gd name="connsiteY2" fmla="*/ 448135 h 4291542"/>
                  <a:gd name="connsiteX3" fmla="*/ 9682464 w 9863231"/>
                  <a:gd name="connsiteY3" fmla="*/ 1627578 h 4291542"/>
                  <a:gd name="connsiteX4" fmla="*/ 9536690 w 9863231"/>
                  <a:gd name="connsiteY4" fmla="*/ 2846778 h 4291542"/>
                  <a:gd name="connsiteX5" fmla="*/ 6144133 w 9863231"/>
                  <a:gd name="connsiteY5" fmla="*/ 4145491 h 4291542"/>
                  <a:gd name="connsiteX6" fmla="*/ 591472 w 9863231"/>
                  <a:gd name="connsiteY6" fmla="*/ 4052726 h 4291542"/>
                  <a:gd name="connsiteX7" fmla="*/ 180655 w 9863231"/>
                  <a:gd name="connsiteY7" fmla="*/ 2290187 h 4291542"/>
                  <a:gd name="connsiteX8" fmla="*/ 777003 w 9863231"/>
                  <a:gd name="connsiteY8" fmla="*/ 1985387 h 4291542"/>
                  <a:gd name="connsiteX9" fmla="*/ 4500864 w 9863231"/>
                  <a:gd name="connsiteY9" fmla="*/ 1958882 h 4291542"/>
                  <a:gd name="connsiteX10" fmla="*/ 5839333 w 9863231"/>
                  <a:gd name="connsiteY10" fmla="*/ 2131161 h 4291542"/>
                  <a:gd name="connsiteX11" fmla="*/ 5865838 w 9863231"/>
                  <a:gd name="connsiteY11" fmla="*/ 3164830 h 4291542"/>
                  <a:gd name="connsiteX12" fmla="*/ 5468272 w 9863231"/>
                  <a:gd name="connsiteY12" fmla="*/ 3284100 h 4291542"/>
                  <a:gd name="connsiteX13" fmla="*/ 1095055 w 9863231"/>
                  <a:gd name="connsiteY13" fmla="*/ 3337108 h 4291542"/>
                  <a:gd name="connsiteX14" fmla="*/ 1108307 w 9863231"/>
                  <a:gd name="connsiteY14" fmla="*/ 2621491 h 4291542"/>
                  <a:gd name="connsiteX15" fmla="*/ 3559959 w 9863231"/>
                  <a:gd name="connsiteY15" fmla="*/ 2634743 h 4291542"/>
                  <a:gd name="connsiteX16" fmla="*/ 5176725 w 9863231"/>
                  <a:gd name="connsiteY16" fmla="*/ 2647995 h 4291542"/>
                  <a:gd name="connsiteX17" fmla="*/ 5176725 w 9863231"/>
                  <a:gd name="connsiteY17" fmla="*/ 2647995 h 4291542"/>
                  <a:gd name="connsiteX0" fmla="*/ 84834 w 9780662"/>
                  <a:gd name="connsiteY0" fmla="*/ 1296274 h 4309604"/>
                  <a:gd name="connsiteX1" fmla="*/ 5359199 w 9780662"/>
                  <a:gd name="connsiteY1" fmla="*/ 37317 h 4309604"/>
                  <a:gd name="connsiteX2" fmla="*/ 9043303 w 9780662"/>
                  <a:gd name="connsiteY2" fmla="*/ 448135 h 4309604"/>
                  <a:gd name="connsiteX3" fmla="*/ 9599895 w 9780662"/>
                  <a:gd name="connsiteY3" fmla="*/ 1627578 h 4309604"/>
                  <a:gd name="connsiteX4" fmla="*/ 9454121 w 9780662"/>
                  <a:gd name="connsiteY4" fmla="*/ 2846778 h 4309604"/>
                  <a:gd name="connsiteX5" fmla="*/ 6061564 w 9780662"/>
                  <a:gd name="connsiteY5" fmla="*/ 4145491 h 4309604"/>
                  <a:gd name="connsiteX6" fmla="*/ 508903 w 9780662"/>
                  <a:gd name="connsiteY6" fmla="*/ 4052726 h 4309604"/>
                  <a:gd name="connsiteX7" fmla="*/ 694434 w 9780662"/>
                  <a:gd name="connsiteY7" fmla="*/ 1985387 h 4309604"/>
                  <a:gd name="connsiteX8" fmla="*/ 4418295 w 9780662"/>
                  <a:gd name="connsiteY8" fmla="*/ 1958882 h 4309604"/>
                  <a:gd name="connsiteX9" fmla="*/ 5756764 w 9780662"/>
                  <a:gd name="connsiteY9" fmla="*/ 2131161 h 4309604"/>
                  <a:gd name="connsiteX10" fmla="*/ 5783269 w 9780662"/>
                  <a:gd name="connsiteY10" fmla="*/ 3164830 h 4309604"/>
                  <a:gd name="connsiteX11" fmla="*/ 5385703 w 9780662"/>
                  <a:gd name="connsiteY11" fmla="*/ 3284100 h 4309604"/>
                  <a:gd name="connsiteX12" fmla="*/ 1012486 w 9780662"/>
                  <a:gd name="connsiteY12" fmla="*/ 3337108 h 4309604"/>
                  <a:gd name="connsiteX13" fmla="*/ 1025738 w 9780662"/>
                  <a:gd name="connsiteY13" fmla="*/ 2621491 h 4309604"/>
                  <a:gd name="connsiteX14" fmla="*/ 3477390 w 9780662"/>
                  <a:gd name="connsiteY14" fmla="*/ 2634743 h 4309604"/>
                  <a:gd name="connsiteX15" fmla="*/ 5094156 w 9780662"/>
                  <a:gd name="connsiteY15" fmla="*/ 2647995 h 4309604"/>
                  <a:gd name="connsiteX16" fmla="*/ 5094156 w 9780662"/>
                  <a:gd name="connsiteY16" fmla="*/ 2647995 h 4309604"/>
                  <a:gd name="connsiteX0" fmla="*/ 213829 w 9909657"/>
                  <a:gd name="connsiteY0" fmla="*/ 1296274 h 4309604"/>
                  <a:gd name="connsiteX1" fmla="*/ 5488194 w 9909657"/>
                  <a:gd name="connsiteY1" fmla="*/ 37317 h 4309604"/>
                  <a:gd name="connsiteX2" fmla="*/ 9172298 w 9909657"/>
                  <a:gd name="connsiteY2" fmla="*/ 448135 h 4309604"/>
                  <a:gd name="connsiteX3" fmla="*/ 9728890 w 9909657"/>
                  <a:gd name="connsiteY3" fmla="*/ 1627578 h 4309604"/>
                  <a:gd name="connsiteX4" fmla="*/ 9583116 w 9909657"/>
                  <a:gd name="connsiteY4" fmla="*/ 2846778 h 4309604"/>
                  <a:gd name="connsiteX5" fmla="*/ 6190559 w 9909657"/>
                  <a:gd name="connsiteY5" fmla="*/ 4145491 h 4309604"/>
                  <a:gd name="connsiteX6" fmla="*/ 637898 w 9909657"/>
                  <a:gd name="connsiteY6" fmla="*/ 4052726 h 4309604"/>
                  <a:gd name="connsiteX7" fmla="*/ 823429 w 9909657"/>
                  <a:gd name="connsiteY7" fmla="*/ 1985387 h 4309604"/>
                  <a:gd name="connsiteX8" fmla="*/ 4547290 w 9909657"/>
                  <a:gd name="connsiteY8" fmla="*/ 1958882 h 4309604"/>
                  <a:gd name="connsiteX9" fmla="*/ 5885759 w 9909657"/>
                  <a:gd name="connsiteY9" fmla="*/ 2131161 h 4309604"/>
                  <a:gd name="connsiteX10" fmla="*/ 5912264 w 9909657"/>
                  <a:gd name="connsiteY10" fmla="*/ 3164830 h 4309604"/>
                  <a:gd name="connsiteX11" fmla="*/ 5514698 w 9909657"/>
                  <a:gd name="connsiteY11" fmla="*/ 3284100 h 4309604"/>
                  <a:gd name="connsiteX12" fmla="*/ 1141481 w 9909657"/>
                  <a:gd name="connsiteY12" fmla="*/ 3337108 h 4309604"/>
                  <a:gd name="connsiteX13" fmla="*/ 1154733 w 9909657"/>
                  <a:gd name="connsiteY13" fmla="*/ 2621491 h 4309604"/>
                  <a:gd name="connsiteX14" fmla="*/ 3606385 w 9909657"/>
                  <a:gd name="connsiteY14" fmla="*/ 2634743 h 4309604"/>
                  <a:gd name="connsiteX15" fmla="*/ 5223151 w 9909657"/>
                  <a:gd name="connsiteY15" fmla="*/ 2647995 h 4309604"/>
                  <a:gd name="connsiteX16" fmla="*/ 5223151 w 9909657"/>
                  <a:gd name="connsiteY16" fmla="*/ 2647995 h 4309604"/>
                  <a:gd name="connsiteX0" fmla="*/ 92124 w 9787952"/>
                  <a:gd name="connsiteY0" fmla="*/ 1296274 h 4270760"/>
                  <a:gd name="connsiteX1" fmla="*/ 5366489 w 9787952"/>
                  <a:gd name="connsiteY1" fmla="*/ 37317 h 4270760"/>
                  <a:gd name="connsiteX2" fmla="*/ 9050593 w 9787952"/>
                  <a:gd name="connsiteY2" fmla="*/ 448135 h 4270760"/>
                  <a:gd name="connsiteX3" fmla="*/ 9607185 w 9787952"/>
                  <a:gd name="connsiteY3" fmla="*/ 1627578 h 4270760"/>
                  <a:gd name="connsiteX4" fmla="*/ 9461411 w 9787952"/>
                  <a:gd name="connsiteY4" fmla="*/ 2846778 h 4270760"/>
                  <a:gd name="connsiteX5" fmla="*/ 6068854 w 9787952"/>
                  <a:gd name="connsiteY5" fmla="*/ 4145491 h 4270760"/>
                  <a:gd name="connsiteX6" fmla="*/ 516193 w 9787952"/>
                  <a:gd name="connsiteY6" fmla="*/ 4052726 h 4270760"/>
                  <a:gd name="connsiteX7" fmla="*/ 701724 w 9787952"/>
                  <a:gd name="connsiteY7" fmla="*/ 1985387 h 4270760"/>
                  <a:gd name="connsiteX8" fmla="*/ 4425585 w 9787952"/>
                  <a:gd name="connsiteY8" fmla="*/ 1958882 h 4270760"/>
                  <a:gd name="connsiteX9" fmla="*/ 5764054 w 9787952"/>
                  <a:gd name="connsiteY9" fmla="*/ 2131161 h 4270760"/>
                  <a:gd name="connsiteX10" fmla="*/ 5790559 w 9787952"/>
                  <a:gd name="connsiteY10" fmla="*/ 3164830 h 4270760"/>
                  <a:gd name="connsiteX11" fmla="*/ 5392993 w 9787952"/>
                  <a:gd name="connsiteY11" fmla="*/ 3284100 h 4270760"/>
                  <a:gd name="connsiteX12" fmla="*/ 1019776 w 9787952"/>
                  <a:gd name="connsiteY12" fmla="*/ 3337108 h 4270760"/>
                  <a:gd name="connsiteX13" fmla="*/ 1033028 w 9787952"/>
                  <a:gd name="connsiteY13" fmla="*/ 2621491 h 4270760"/>
                  <a:gd name="connsiteX14" fmla="*/ 3484680 w 9787952"/>
                  <a:gd name="connsiteY14" fmla="*/ 2634743 h 4270760"/>
                  <a:gd name="connsiteX15" fmla="*/ 5101446 w 9787952"/>
                  <a:gd name="connsiteY15" fmla="*/ 2647995 h 4270760"/>
                  <a:gd name="connsiteX16" fmla="*/ 5101446 w 9787952"/>
                  <a:gd name="connsiteY16" fmla="*/ 2647995 h 4270760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829964 w 9827357"/>
                  <a:gd name="connsiteY10" fmla="*/ 3164830 h 4222042"/>
                  <a:gd name="connsiteX11" fmla="*/ 5432398 w 9827357"/>
                  <a:gd name="connsiteY11" fmla="*/ 3284100 h 4222042"/>
                  <a:gd name="connsiteX12" fmla="*/ 1059181 w 9827357"/>
                  <a:gd name="connsiteY12" fmla="*/ 3337108 h 4222042"/>
                  <a:gd name="connsiteX13" fmla="*/ 1072433 w 9827357"/>
                  <a:gd name="connsiteY13" fmla="*/ 2621491 h 4222042"/>
                  <a:gd name="connsiteX14" fmla="*/ 3524085 w 9827357"/>
                  <a:gd name="connsiteY14" fmla="*/ 2634743 h 4222042"/>
                  <a:gd name="connsiteX15" fmla="*/ 5140851 w 9827357"/>
                  <a:gd name="connsiteY15" fmla="*/ 2647995 h 4222042"/>
                  <a:gd name="connsiteX16" fmla="*/ 5140851 w 9827357"/>
                  <a:gd name="connsiteY16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66494"/>
                  <a:gd name="connsiteX1" fmla="*/ 5405894 w 9688944"/>
                  <a:gd name="connsiteY1" fmla="*/ 37317 h 4266494"/>
                  <a:gd name="connsiteX2" fmla="*/ 9089998 w 9688944"/>
                  <a:gd name="connsiteY2" fmla="*/ 448135 h 4266494"/>
                  <a:gd name="connsiteX3" fmla="*/ 9646590 w 9688944"/>
                  <a:gd name="connsiteY3" fmla="*/ 1627578 h 4266494"/>
                  <a:gd name="connsiteX4" fmla="*/ 9500816 w 9688944"/>
                  <a:gd name="connsiteY4" fmla="*/ 2846778 h 4266494"/>
                  <a:gd name="connsiteX5" fmla="*/ 6108259 w 9688944"/>
                  <a:gd name="connsiteY5" fmla="*/ 4145491 h 4266494"/>
                  <a:gd name="connsiteX6" fmla="*/ 555598 w 9688944"/>
                  <a:gd name="connsiteY6" fmla="*/ 4052726 h 4266494"/>
                  <a:gd name="connsiteX7" fmla="*/ 741129 w 9688944"/>
                  <a:gd name="connsiteY7" fmla="*/ 1985387 h 4266494"/>
                  <a:gd name="connsiteX8" fmla="*/ 4464990 w 9688944"/>
                  <a:gd name="connsiteY8" fmla="*/ 1958882 h 4266494"/>
                  <a:gd name="connsiteX9" fmla="*/ 5803459 w 9688944"/>
                  <a:gd name="connsiteY9" fmla="*/ 2131161 h 4266494"/>
                  <a:gd name="connsiteX10" fmla="*/ 5432398 w 9688944"/>
                  <a:gd name="connsiteY10" fmla="*/ 3284100 h 4266494"/>
                  <a:gd name="connsiteX11" fmla="*/ 1059181 w 9688944"/>
                  <a:gd name="connsiteY11" fmla="*/ 3337108 h 4266494"/>
                  <a:gd name="connsiteX12" fmla="*/ 1072433 w 9688944"/>
                  <a:gd name="connsiteY12" fmla="*/ 2621491 h 4266494"/>
                  <a:gd name="connsiteX13" fmla="*/ 3524085 w 9688944"/>
                  <a:gd name="connsiteY13" fmla="*/ 2634743 h 4266494"/>
                  <a:gd name="connsiteX14" fmla="*/ 5140851 w 9688944"/>
                  <a:gd name="connsiteY14" fmla="*/ 2647995 h 4266494"/>
                  <a:gd name="connsiteX15" fmla="*/ 5140851 w 9688944"/>
                  <a:gd name="connsiteY15" fmla="*/ 2647995 h 4266494"/>
                  <a:gd name="connsiteX0" fmla="*/ 131529 w 9688944"/>
                  <a:gd name="connsiteY0" fmla="*/ 1343640 h 4313860"/>
                  <a:gd name="connsiteX1" fmla="*/ 5431294 w 9688944"/>
                  <a:gd name="connsiteY1" fmla="*/ 33883 h 4313860"/>
                  <a:gd name="connsiteX2" fmla="*/ 9089998 w 9688944"/>
                  <a:gd name="connsiteY2" fmla="*/ 495501 h 4313860"/>
                  <a:gd name="connsiteX3" fmla="*/ 9646590 w 9688944"/>
                  <a:gd name="connsiteY3" fmla="*/ 1674944 h 4313860"/>
                  <a:gd name="connsiteX4" fmla="*/ 9500816 w 9688944"/>
                  <a:gd name="connsiteY4" fmla="*/ 2894144 h 4313860"/>
                  <a:gd name="connsiteX5" fmla="*/ 6108259 w 9688944"/>
                  <a:gd name="connsiteY5" fmla="*/ 4192857 h 4313860"/>
                  <a:gd name="connsiteX6" fmla="*/ 555598 w 9688944"/>
                  <a:gd name="connsiteY6" fmla="*/ 4100092 h 4313860"/>
                  <a:gd name="connsiteX7" fmla="*/ 741129 w 9688944"/>
                  <a:gd name="connsiteY7" fmla="*/ 2032753 h 4313860"/>
                  <a:gd name="connsiteX8" fmla="*/ 4464990 w 9688944"/>
                  <a:gd name="connsiteY8" fmla="*/ 2006248 h 4313860"/>
                  <a:gd name="connsiteX9" fmla="*/ 5803459 w 9688944"/>
                  <a:gd name="connsiteY9" fmla="*/ 2178527 h 4313860"/>
                  <a:gd name="connsiteX10" fmla="*/ 5432398 w 9688944"/>
                  <a:gd name="connsiteY10" fmla="*/ 3331466 h 4313860"/>
                  <a:gd name="connsiteX11" fmla="*/ 1059181 w 9688944"/>
                  <a:gd name="connsiteY11" fmla="*/ 3384474 h 4313860"/>
                  <a:gd name="connsiteX12" fmla="*/ 1072433 w 9688944"/>
                  <a:gd name="connsiteY12" fmla="*/ 2668857 h 4313860"/>
                  <a:gd name="connsiteX13" fmla="*/ 3524085 w 9688944"/>
                  <a:gd name="connsiteY13" fmla="*/ 2682109 h 4313860"/>
                  <a:gd name="connsiteX14" fmla="*/ 5140851 w 9688944"/>
                  <a:gd name="connsiteY14" fmla="*/ 2695361 h 4313860"/>
                  <a:gd name="connsiteX15" fmla="*/ 5140851 w 9688944"/>
                  <a:gd name="connsiteY15" fmla="*/ 2695361 h 4313860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416920 h 4387140"/>
                  <a:gd name="connsiteX1" fmla="*/ 5431294 w 9688944"/>
                  <a:gd name="connsiteY1" fmla="*/ 107163 h 4387140"/>
                  <a:gd name="connsiteX2" fmla="*/ 9089998 w 9688944"/>
                  <a:gd name="connsiteY2" fmla="*/ 568781 h 4387140"/>
                  <a:gd name="connsiteX3" fmla="*/ 9646590 w 9688944"/>
                  <a:gd name="connsiteY3" fmla="*/ 1748224 h 4387140"/>
                  <a:gd name="connsiteX4" fmla="*/ 9500816 w 9688944"/>
                  <a:gd name="connsiteY4" fmla="*/ 2967424 h 4387140"/>
                  <a:gd name="connsiteX5" fmla="*/ 6108259 w 9688944"/>
                  <a:gd name="connsiteY5" fmla="*/ 4266137 h 4387140"/>
                  <a:gd name="connsiteX6" fmla="*/ 555598 w 9688944"/>
                  <a:gd name="connsiteY6" fmla="*/ 4173372 h 4387140"/>
                  <a:gd name="connsiteX7" fmla="*/ 741129 w 9688944"/>
                  <a:gd name="connsiteY7" fmla="*/ 2106033 h 4387140"/>
                  <a:gd name="connsiteX8" fmla="*/ 4464990 w 9688944"/>
                  <a:gd name="connsiteY8" fmla="*/ 2079528 h 4387140"/>
                  <a:gd name="connsiteX9" fmla="*/ 5803459 w 9688944"/>
                  <a:gd name="connsiteY9" fmla="*/ 2251807 h 4387140"/>
                  <a:gd name="connsiteX10" fmla="*/ 5432398 w 9688944"/>
                  <a:gd name="connsiteY10" fmla="*/ 3404746 h 4387140"/>
                  <a:gd name="connsiteX11" fmla="*/ 1059181 w 9688944"/>
                  <a:gd name="connsiteY11" fmla="*/ 3457754 h 4387140"/>
                  <a:gd name="connsiteX12" fmla="*/ 1072433 w 9688944"/>
                  <a:gd name="connsiteY12" fmla="*/ 2742137 h 4387140"/>
                  <a:gd name="connsiteX13" fmla="*/ 3524085 w 9688944"/>
                  <a:gd name="connsiteY13" fmla="*/ 2755389 h 4387140"/>
                  <a:gd name="connsiteX14" fmla="*/ 5140851 w 9688944"/>
                  <a:gd name="connsiteY14" fmla="*/ 2768641 h 4387140"/>
                  <a:gd name="connsiteX15" fmla="*/ 5140851 w 9688944"/>
                  <a:gd name="connsiteY15" fmla="*/ 2768641 h 4387140"/>
                  <a:gd name="connsiteX0" fmla="*/ 131529 w 9688944"/>
                  <a:gd name="connsiteY0" fmla="*/ 1386955 h 4357175"/>
                  <a:gd name="connsiteX1" fmla="*/ 5431294 w 9688944"/>
                  <a:gd name="connsiteY1" fmla="*/ 77198 h 4357175"/>
                  <a:gd name="connsiteX2" fmla="*/ 7022659 w 9688944"/>
                  <a:gd name="connsiteY2" fmla="*/ 194259 h 4357175"/>
                  <a:gd name="connsiteX3" fmla="*/ 9089998 w 9688944"/>
                  <a:gd name="connsiteY3" fmla="*/ 538816 h 4357175"/>
                  <a:gd name="connsiteX4" fmla="*/ 9646590 w 9688944"/>
                  <a:gd name="connsiteY4" fmla="*/ 1718259 h 4357175"/>
                  <a:gd name="connsiteX5" fmla="*/ 9500816 w 9688944"/>
                  <a:gd name="connsiteY5" fmla="*/ 2937459 h 4357175"/>
                  <a:gd name="connsiteX6" fmla="*/ 6108259 w 9688944"/>
                  <a:gd name="connsiteY6" fmla="*/ 4236172 h 4357175"/>
                  <a:gd name="connsiteX7" fmla="*/ 555598 w 9688944"/>
                  <a:gd name="connsiteY7" fmla="*/ 4143407 h 4357175"/>
                  <a:gd name="connsiteX8" fmla="*/ 741129 w 9688944"/>
                  <a:gd name="connsiteY8" fmla="*/ 2076068 h 4357175"/>
                  <a:gd name="connsiteX9" fmla="*/ 4464990 w 9688944"/>
                  <a:gd name="connsiteY9" fmla="*/ 2049563 h 4357175"/>
                  <a:gd name="connsiteX10" fmla="*/ 5803459 w 9688944"/>
                  <a:gd name="connsiteY10" fmla="*/ 2221842 h 4357175"/>
                  <a:gd name="connsiteX11" fmla="*/ 5432398 w 9688944"/>
                  <a:gd name="connsiteY11" fmla="*/ 3374781 h 4357175"/>
                  <a:gd name="connsiteX12" fmla="*/ 1059181 w 9688944"/>
                  <a:gd name="connsiteY12" fmla="*/ 3427789 h 4357175"/>
                  <a:gd name="connsiteX13" fmla="*/ 1072433 w 9688944"/>
                  <a:gd name="connsiteY13" fmla="*/ 2712172 h 4357175"/>
                  <a:gd name="connsiteX14" fmla="*/ 3524085 w 9688944"/>
                  <a:gd name="connsiteY14" fmla="*/ 2725424 h 4357175"/>
                  <a:gd name="connsiteX15" fmla="*/ 5140851 w 9688944"/>
                  <a:gd name="connsiteY15" fmla="*/ 2738676 h 4357175"/>
                  <a:gd name="connsiteX16" fmla="*/ 5140851 w 96889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09757 h 4279977"/>
                  <a:gd name="connsiteX1" fmla="*/ 5431294 w 9682144"/>
                  <a:gd name="connsiteY1" fmla="*/ 0 h 4279977"/>
                  <a:gd name="connsiteX2" fmla="*/ 7022659 w 9682144"/>
                  <a:gd name="connsiteY2" fmla="*/ 117061 h 4279977"/>
                  <a:gd name="connsiteX3" fmla="*/ 9182764 w 9682144"/>
                  <a:gd name="connsiteY3" fmla="*/ 554383 h 4279977"/>
                  <a:gd name="connsiteX4" fmla="*/ 9646590 w 9682144"/>
                  <a:gd name="connsiteY4" fmla="*/ 1641061 h 4279977"/>
                  <a:gd name="connsiteX5" fmla="*/ 9500816 w 9682144"/>
                  <a:gd name="connsiteY5" fmla="*/ 2860261 h 4279977"/>
                  <a:gd name="connsiteX6" fmla="*/ 6108259 w 9682144"/>
                  <a:gd name="connsiteY6" fmla="*/ 4158974 h 4279977"/>
                  <a:gd name="connsiteX7" fmla="*/ 555598 w 9682144"/>
                  <a:gd name="connsiteY7" fmla="*/ 4066209 h 4279977"/>
                  <a:gd name="connsiteX8" fmla="*/ 741129 w 9682144"/>
                  <a:gd name="connsiteY8" fmla="*/ 1998870 h 4279977"/>
                  <a:gd name="connsiteX9" fmla="*/ 4464990 w 9682144"/>
                  <a:gd name="connsiteY9" fmla="*/ 1972365 h 4279977"/>
                  <a:gd name="connsiteX10" fmla="*/ 5803459 w 9682144"/>
                  <a:gd name="connsiteY10" fmla="*/ 2144644 h 4279977"/>
                  <a:gd name="connsiteX11" fmla="*/ 5432398 w 9682144"/>
                  <a:gd name="connsiteY11" fmla="*/ 3297583 h 4279977"/>
                  <a:gd name="connsiteX12" fmla="*/ 1059181 w 9682144"/>
                  <a:gd name="connsiteY12" fmla="*/ 3350591 h 4279977"/>
                  <a:gd name="connsiteX13" fmla="*/ 1072433 w 9682144"/>
                  <a:gd name="connsiteY13" fmla="*/ 2634974 h 4279977"/>
                  <a:gd name="connsiteX14" fmla="*/ 3524085 w 9682144"/>
                  <a:gd name="connsiteY14" fmla="*/ 2648226 h 4279977"/>
                  <a:gd name="connsiteX15" fmla="*/ 5140851 w 9682144"/>
                  <a:gd name="connsiteY15" fmla="*/ 2661478 h 4279977"/>
                  <a:gd name="connsiteX16" fmla="*/ 5140851 w 9682144"/>
                  <a:gd name="connsiteY16" fmla="*/ 2661478 h 4279977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82144" h="4281998">
                    <a:moveTo>
                      <a:pt x="131529" y="1311778"/>
                    </a:moveTo>
                    <a:cubicBezTo>
                      <a:pt x="2022172" y="892677"/>
                      <a:pt x="4865867" y="15273"/>
                      <a:pt x="5431294" y="2021"/>
                    </a:cubicBezTo>
                    <a:cubicBezTo>
                      <a:pt x="5996721" y="-11231"/>
                      <a:pt x="6412875" y="42146"/>
                      <a:pt x="7022659" y="119082"/>
                    </a:cubicBezTo>
                    <a:cubicBezTo>
                      <a:pt x="7632443" y="196018"/>
                      <a:pt x="8745442" y="342161"/>
                      <a:pt x="9182764" y="556404"/>
                    </a:cubicBezTo>
                    <a:cubicBezTo>
                      <a:pt x="9620086" y="770647"/>
                      <a:pt x="9593581" y="1258769"/>
                      <a:pt x="9646590" y="1643082"/>
                    </a:cubicBezTo>
                    <a:cubicBezTo>
                      <a:pt x="9699599" y="2027395"/>
                      <a:pt x="9722238" y="2734730"/>
                      <a:pt x="9500816" y="2862282"/>
                    </a:cubicBezTo>
                    <a:cubicBezTo>
                      <a:pt x="9279394" y="2989834"/>
                      <a:pt x="7586429" y="3858404"/>
                      <a:pt x="6108259" y="4160995"/>
                    </a:cubicBezTo>
                    <a:cubicBezTo>
                      <a:pt x="4630089" y="4463586"/>
                      <a:pt x="1236760" y="4108207"/>
                      <a:pt x="555598" y="4068230"/>
                    </a:cubicBezTo>
                    <a:cubicBezTo>
                      <a:pt x="-125564" y="4028253"/>
                      <a:pt x="-306676" y="2045065"/>
                      <a:pt x="741129" y="2000891"/>
                    </a:cubicBezTo>
                    <a:cubicBezTo>
                      <a:pt x="1788934" y="1956717"/>
                      <a:pt x="3621268" y="1950090"/>
                      <a:pt x="4464990" y="1974386"/>
                    </a:cubicBezTo>
                    <a:cubicBezTo>
                      <a:pt x="5308712" y="1998682"/>
                      <a:pt x="5642224" y="1925795"/>
                      <a:pt x="5803459" y="2146665"/>
                    </a:cubicBezTo>
                    <a:cubicBezTo>
                      <a:pt x="5964694" y="2367535"/>
                      <a:pt x="6146911" y="3301813"/>
                      <a:pt x="5432398" y="3299604"/>
                    </a:cubicBezTo>
                    <a:cubicBezTo>
                      <a:pt x="4717885" y="3297395"/>
                      <a:pt x="1468342" y="3475747"/>
                      <a:pt x="1059181" y="3352612"/>
                    </a:cubicBezTo>
                    <a:cubicBezTo>
                      <a:pt x="650020" y="3229477"/>
                      <a:pt x="928316" y="2627056"/>
                      <a:pt x="1072433" y="2636995"/>
                    </a:cubicBezTo>
                    <a:cubicBezTo>
                      <a:pt x="1216550" y="2646934"/>
                      <a:pt x="3524085" y="2650247"/>
                      <a:pt x="3524085" y="2650247"/>
                    </a:cubicBezTo>
                    <a:lnTo>
                      <a:pt x="5140851" y="2663499"/>
                    </a:lnTo>
                    <a:lnTo>
                      <a:pt x="5140851" y="2663499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: Rounded Corners 60">
                <a:extLst>
                  <a:ext uri="{FF2B5EF4-FFF2-40B4-BE49-F238E27FC236}">
                    <a16:creationId xmlns:a16="http://schemas.microsoft.com/office/drawing/2014/main" id="{ECDFDFA9-54D0-45AA-A134-7ED21FB86262}"/>
                  </a:ext>
                </a:extLst>
              </p:cNvPr>
              <p:cNvSpPr/>
              <p:nvPr/>
            </p:nvSpPr>
            <p:spPr>
              <a:xfrm rot="20321668">
                <a:off x="4995795" y="1746717"/>
                <a:ext cx="331087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083855"/>
                  <a:gd name="connsiteY0" fmla="*/ 753719 h 786847"/>
                  <a:gd name="connsiteX1" fmla="*/ 0 w 3083855"/>
                  <a:gd name="connsiteY1" fmla="*/ 0 h 786847"/>
                  <a:gd name="connsiteX2" fmla="*/ 2197944 w 3083855"/>
                  <a:gd name="connsiteY2" fmla="*/ 286331 h 786847"/>
                  <a:gd name="connsiteX3" fmla="*/ 3083450 w 3083855"/>
                  <a:gd name="connsiteY3" fmla="*/ 786847 h 786847"/>
                  <a:gd name="connsiteX4" fmla="*/ 1604656 w 3083855"/>
                  <a:gd name="connsiteY4" fmla="*/ 753719 h 786847"/>
                  <a:gd name="connsiteX0" fmla="*/ 1604656 w 3187098"/>
                  <a:gd name="connsiteY0" fmla="*/ 753719 h 753719"/>
                  <a:gd name="connsiteX1" fmla="*/ 0 w 3187098"/>
                  <a:gd name="connsiteY1" fmla="*/ 0 h 753719"/>
                  <a:gd name="connsiteX2" fmla="*/ 2197944 w 3187098"/>
                  <a:gd name="connsiteY2" fmla="*/ 286331 h 753719"/>
                  <a:gd name="connsiteX3" fmla="*/ 3186744 w 3187098"/>
                  <a:gd name="connsiteY3" fmla="*/ 731710 h 753719"/>
                  <a:gd name="connsiteX4" fmla="*/ 1604656 w 3187098"/>
                  <a:gd name="connsiteY4" fmla="*/ 753719 h 753719"/>
                  <a:gd name="connsiteX0" fmla="*/ 1604656 w 3187103"/>
                  <a:gd name="connsiteY0" fmla="*/ 753719 h 753719"/>
                  <a:gd name="connsiteX1" fmla="*/ 0 w 3187103"/>
                  <a:gd name="connsiteY1" fmla="*/ 0 h 753719"/>
                  <a:gd name="connsiteX2" fmla="*/ 2209480 w 3187103"/>
                  <a:gd name="connsiteY2" fmla="*/ 256752 h 753719"/>
                  <a:gd name="connsiteX3" fmla="*/ 3186744 w 3187103"/>
                  <a:gd name="connsiteY3" fmla="*/ 731710 h 753719"/>
                  <a:gd name="connsiteX4" fmla="*/ 1604656 w 3187103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0 h 753719"/>
                  <a:gd name="connsiteX4" fmla="*/ 1604656 w 3187180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1 h 753719"/>
                  <a:gd name="connsiteX4" fmla="*/ 1604656 w 3187180"/>
                  <a:gd name="connsiteY4" fmla="*/ 753719 h 753719"/>
                  <a:gd name="connsiteX0" fmla="*/ 1604656 w 3310877"/>
                  <a:gd name="connsiteY0" fmla="*/ 753719 h 753719"/>
                  <a:gd name="connsiteX1" fmla="*/ 0 w 3310877"/>
                  <a:gd name="connsiteY1" fmla="*/ 0 h 753719"/>
                  <a:gd name="connsiteX2" fmla="*/ 2209480 w 3310877"/>
                  <a:gd name="connsiteY2" fmla="*/ 256752 h 753719"/>
                  <a:gd name="connsiteX3" fmla="*/ 3186744 w 3310877"/>
                  <a:gd name="connsiteY3" fmla="*/ 731711 h 753719"/>
                  <a:gd name="connsiteX4" fmla="*/ 1604656 w 331087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7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cubicBezTo>
                      <a:pt x="732648" y="95444"/>
                      <a:pt x="1476832" y="161308"/>
                      <a:pt x="2209480" y="256752"/>
                    </a:cubicBezTo>
                    <a:cubicBezTo>
                      <a:pt x="2557366" y="370855"/>
                      <a:pt x="3682295" y="842591"/>
                      <a:pt x="3186744" y="731711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: Rounded Corners 60">
                <a:extLst>
                  <a:ext uri="{FF2B5EF4-FFF2-40B4-BE49-F238E27FC236}">
                    <a16:creationId xmlns:a16="http://schemas.microsoft.com/office/drawing/2014/main" id="{895501A1-0832-4BE5-A18D-8E3D7D313094}"/>
                  </a:ext>
                </a:extLst>
              </p:cNvPr>
              <p:cNvSpPr/>
              <p:nvPr/>
            </p:nvSpPr>
            <p:spPr>
              <a:xfrm rot="20321668">
                <a:off x="6662799" y="1915880"/>
                <a:ext cx="313934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934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lnTo>
                      <a:pt x="1853631" y="15735"/>
                    </a:lnTo>
                    <a:cubicBezTo>
                      <a:pt x="2056811" y="168826"/>
                      <a:pt x="3192566" y="665229"/>
                      <a:pt x="3137404" y="753362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: Rounded Corners 60">
                <a:extLst>
                  <a:ext uri="{FF2B5EF4-FFF2-40B4-BE49-F238E27FC236}">
                    <a16:creationId xmlns:a16="http://schemas.microsoft.com/office/drawing/2014/main" id="{86CB8A17-A1CA-4687-8310-3C35BF057AD3}"/>
                  </a:ext>
                </a:extLst>
              </p:cNvPr>
              <p:cNvSpPr/>
              <p:nvPr/>
            </p:nvSpPr>
            <p:spPr>
              <a:xfrm rot="20321668">
                <a:off x="8536108" y="2070226"/>
                <a:ext cx="2793956" cy="1283320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3069426"/>
                  <a:gd name="connsiteY0" fmla="*/ 753719 h 1107731"/>
                  <a:gd name="connsiteX1" fmla="*/ 0 w 3069426"/>
                  <a:gd name="connsiteY1" fmla="*/ 0 h 1107731"/>
                  <a:gd name="connsiteX2" fmla="*/ 1853631 w 3069426"/>
                  <a:gd name="connsiteY2" fmla="*/ 15735 h 1107731"/>
                  <a:gd name="connsiteX3" fmla="*/ 3067360 w 3069426"/>
                  <a:gd name="connsiteY3" fmla="*/ 1107731 h 1107731"/>
                  <a:gd name="connsiteX4" fmla="*/ 1604656 w 3069426"/>
                  <a:gd name="connsiteY4" fmla="*/ 753719 h 1107731"/>
                  <a:gd name="connsiteX0" fmla="*/ 1604656 w 2982991"/>
                  <a:gd name="connsiteY0" fmla="*/ 753719 h 910373"/>
                  <a:gd name="connsiteX1" fmla="*/ 0 w 2982991"/>
                  <a:gd name="connsiteY1" fmla="*/ 0 h 910373"/>
                  <a:gd name="connsiteX2" fmla="*/ 1853631 w 2982991"/>
                  <a:gd name="connsiteY2" fmla="*/ 15735 h 910373"/>
                  <a:gd name="connsiteX3" fmla="*/ 2980749 w 2982991"/>
                  <a:gd name="connsiteY3" fmla="*/ 910373 h 910373"/>
                  <a:gd name="connsiteX4" fmla="*/ 1604656 w 2982991"/>
                  <a:gd name="connsiteY4" fmla="*/ 753719 h 910373"/>
                  <a:gd name="connsiteX0" fmla="*/ 1604656 w 3035771"/>
                  <a:gd name="connsiteY0" fmla="*/ 753719 h 1299055"/>
                  <a:gd name="connsiteX1" fmla="*/ 0 w 3035771"/>
                  <a:gd name="connsiteY1" fmla="*/ 0 h 1299055"/>
                  <a:gd name="connsiteX2" fmla="*/ 1853631 w 3035771"/>
                  <a:gd name="connsiteY2" fmla="*/ 15735 h 1299055"/>
                  <a:gd name="connsiteX3" fmla="*/ 3033640 w 3035771"/>
                  <a:gd name="connsiteY3" fmla="*/ 1299055 h 1299055"/>
                  <a:gd name="connsiteX4" fmla="*/ 1604656 w 3035771"/>
                  <a:gd name="connsiteY4" fmla="*/ 753719 h 1299055"/>
                  <a:gd name="connsiteX0" fmla="*/ 1604656 w 3053668"/>
                  <a:gd name="connsiteY0" fmla="*/ 753719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604656 w 3053668"/>
                  <a:gd name="connsiteY4" fmla="*/ 753719 h 1299055"/>
                  <a:gd name="connsiteX0" fmla="*/ 1437117 w 3053668"/>
                  <a:gd name="connsiteY0" fmla="*/ 1288171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437117 w 3053668"/>
                  <a:gd name="connsiteY4" fmla="*/ 1288171 h 1299055"/>
                  <a:gd name="connsiteX0" fmla="*/ 1177405 w 2793956"/>
                  <a:gd name="connsiteY0" fmla="*/ 1272436 h 1283320"/>
                  <a:gd name="connsiteX1" fmla="*/ 0 w 2793956"/>
                  <a:gd name="connsiteY1" fmla="*/ 17393 h 1283320"/>
                  <a:gd name="connsiteX2" fmla="*/ 1593919 w 2793956"/>
                  <a:gd name="connsiteY2" fmla="*/ 0 h 1283320"/>
                  <a:gd name="connsiteX3" fmla="*/ 2773928 w 2793956"/>
                  <a:gd name="connsiteY3" fmla="*/ 1283320 h 1283320"/>
                  <a:gd name="connsiteX4" fmla="*/ 1177405 w 2793956"/>
                  <a:gd name="connsiteY4" fmla="*/ 1272436 h 128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956" h="1283320">
                    <a:moveTo>
                      <a:pt x="1177405" y="1272436"/>
                    </a:moveTo>
                    <a:cubicBezTo>
                      <a:pt x="974225" y="1119345"/>
                      <a:pt x="228215" y="147883"/>
                      <a:pt x="0" y="17393"/>
                    </a:cubicBezTo>
                    <a:lnTo>
                      <a:pt x="1593919" y="0"/>
                    </a:lnTo>
                    <a:cubicBezTo>
                      <a:pt x="1797099" y="153091"/>
                      <a:pt x="2959713" y="755391"/>
                      <a:pt x="2773928" y="1283320"/>
                    </a:cubicBezTo>
                    <a:lnTo>
                      <a:pt x="1177405" y="1272436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: Rounded Corners 60">
                <a:extLst>
                  <a:ext uri="{FF2B5EF4-FFF2-40B4-BE49-F238E27FC236}">
                    <a16:creationId xmlns:a16="http://schemas.microsoft.com/office/drawing/2014/main" id="{F763A97B-0E89-477E-854B-B2A18A363345}"/>
                  </a:ext>
                </a:extLst>
              </p:cNvPr>
              <p:cNvSpPr/>
              <p:nvPr/>
            </p:nvSpPr>
            <p:spPr>
              <a:xfrm rot="20321668">
                <a:off x="6845423" y="2504593"/>
                <a:ext cx="2923822" cy="149726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1644887 w 3112308"/>
                  <a:gd name="connsiteY0" fmla="*/ 728851 h 1448670"/>
                  <a:gd name="connsiteX1" fmla="*/ 123055 w 3112308"/>
                  <a:gd name="connsiteY1" fmla="*/ 5466 h 1448670"/>
                  <a:gd name="connsiteX2" fmla="*/ 2011355 w 3112308"/>
                  <a:gd name="connsiteY2" fmla="*/ 216796 h 1448670"/>
                  <a:gd name="connsiteX3" fmla="*/ 3111141 w 3112308"/>
                  <a:gd name="connsiteY3" fmla="*/ 1448670 h 1448670"/>
                  <a:gd name="connsiteX4" fmla="*/ 1644887 w 3112308"/>
                  <a:gd name="connsiteY4" fmla="*/ 728851 h 1448670"/>
                  <a:gd name="connsiteX0" fmla="*/ 1569253 w 3036674"/>
                  <a:gd name="connsiteY0" fmla="*/ 725104 h 1444923"/>
                  <a:gd name="connsiteX1" fmla="*/ 127642 w 3036674"/>
                  <a:gd name="connsiteY1" fmla="*/ 5497 h 1444923"/>
                  <a:gd name="connsiteX2" fmla="*/ 1935721 w 3036674"/>
                  <a:gd name="connsiteY2" fmla="*/ 213049 h 1444923"/>
                  <a:gd name="connsiteX3" fmla="*/ 3035507 w 3036674"/>
                  <a:gd name="connsiteY3" fmla="*/ 1444923 h 1444923"/>
                  <a:gd name="connsiteX4" fmla="*/ 1569253 w 3036674"/>
                  <a:gd name="connsiteY4" fmla="*/ 725104 h 1444923"/>
                  <a:gd name="connsiteX0" fmla="*/ 1523733 w 2991154"/>
                  <a:gd name="connsiteY0" fmla="*/ 724649 h 1444468"/>
                  <a:gd name="connsiteX1" fmla="*/ 82122 w 2991154"/>
                  <a:gd name="connsiteY1" fmla="*/ 5042 h 1444468"/>
                  <a:gd name="connsiteX2" fmla="*/ 1890201 w 2991154"/>
                  <a:gd name="connsiteY2" fmla="*/ 212594 h 1444468"/>
                  <a:gd name="connsiteX3" fmla="*/ 2989987 w 2991154"/>
                  <a:gd name="connsiteY3" fmla="*/ 1444468 h 1444468"/>
                  <a:gd name="connsiteX4" fmla="*/ 1523733 w 2991154"/>
                  <a:gd name="connsiteY4" fmla="*/ 724649 h 1444468"/>
                  <a:gd name="connsiteX0" fmla="*/ 1505422 w 2972843"/>
                  <a:gd name="connsiteY0" fmla="*/ 728948 h 1448767"/>
                  <a:gd name="connsiteX1" fmla="*/ 63811 w 2972843"/>
                  <a:gd name="connsiteY1" fmla="*/ 9341 h 1448767"/>
                  <a:gd name="connsiteX2" fmla="*/ 1871890 w 2972843"/>
                  <a:gd name="connsiteY2" fmla="*/ 216893 h 1448767"/>
                  <a:gd name="connsiteX3" fmla="*/ 2971676 w 2972843"/>
                  <a:gd name="connsiteY3" fmla="*/ 1448767 h 1448767"/>
                  <a:gd name="connsiteX4" fmla="*/ 1505422 w 2972843"/>
                  <a:gd name="connsiteY4" fmla="*/ 728948 h 1448767"/>
                  <a:gd name="connsiteX0" fmla="*/ 1606475 w 2969298"/>
                  <a:gd name="connsiteY0" fmla="*/ 1326221 h 1444464"/>
                  <a:gd name="connsiteX1" fmla="*/ 60266 w 2969298"/>
                  <a:gd name="connsiteY1" fmla="*/ 5038 h 1444464"/>
                  <a:gd name="connsiteX2" fmla="*/ 1868345 w 2969298"/>
                  <a:gd name="connsiteY2" fmla="*/ 212590 h 1444464"/>
                  <a:gd name="connsiteX3" fmla="*/ 2968131 w 2969298"/>
                  <a:gd name="connsiteY3" fmla="*/ 1444464 h 1444464"/>
                  <a:gd name="connsiteX4" fmla="*/ 1606475 w 2969298"/>
                  <a:gd name="connsiteY4" fmla="*/ 1326221 h 1444464"/>
                  <a:gd name="connsiteX0" fmla="*/ 1548806 w 2911629"/>
                  <a:gd name="connsiteY0" fmla="*/ 1321183 h 1439426"/>
                  <a:gd name="connsiteX1" fmla="*/ 2597 w 2911629"/>
                  <a:gd name="connsiteY1" fmla="*/ 0 h 1439426"/>
                  <a:gd name="connsiteX2" fmla="*/ 1810676 w 2911629"/>
                  <a:gd name="connsiteY2" fmla="*/ 207552 h 1439426"/>
                  <a:gd name="connsiteX3" fmla="*/ 2910462 w 2911629"/>
                  <a:gd name="connsiteY3" fmla="*/ 1439426 h 1439426"/>
                  <a:gd name="connsiteX4" fmla="*/ 1548806 w 2911629"/>
                  <a:gd name="connsiteY4" fmla="*/ 1321183 h 1439426"/>
                  <a:gd name="connsiteX0" fmla="*/ 1548786 w 2911609"/>
                  <a:gd name="connsiteY0" fmla="*/ 1321183 h 1439426"/>
                  <a:gd name="connsiteX1" fmla="*/ 2577 w 2911609"/>
                  <a:gd name="connsiteY1" fmla="*/ 0 h 1439426"/>
                  <a:gd name="connsiteX2" fmla="*/ 1810656 w 2911609"/>
                  <a:gd name="connsiteY2" fmla="*/ 207552 h 1439426"/>
                  <a:gd name="connsiteX3" fmla="*/ 2910442 w 2911609"/>
                  <a:gd name="connsiteY3" fmla="*/ 1439426 h 1439426"/>
                  <a:gd name="connsiteX4" fmla="*/ 1548786 w 2911609"/>
                  <a:gd name="connsiteY4" fmla="*/ 1321183 h 1439426"/>
                  <a:gd name="connsiteX0" fmla="*/ 1548907 w 2911730"/>
                  <a:gd name="connsiteY0" fmla="*/ 1321183 h 1439426"/>
                  <a:gd name="connsiteX1" fmla="*/ 2698 w 2911730"/>
                  <a:gd name="connsiteY1" fmla="*/ 0 h 1439426"/>
                  <a:gd name="connsiteX2" fmla="*/ 1810777 w 2911730"/>
                  <a:gd name="connsiteY2" fmla="*/ 207552 h 1439426"/>
                  <a:gd name="connsiteX3" fmla="*/ 2910563 w 2911730"/>
                  <a:gd name="connsiteY3" fmla="*/ 1439426 h 1439426"/>
                  <a:gd name="connsiteX4" fmla="*/ 1548907 w 2911730"/>
                  <a:gd name="connsiteY4" fmla="*/ 1321183 h 1439426"/>
                  <a:gd name="connsiteX0" fmla="*/ 1549019 w 2911842"/>
                  <a:gd name="connsiteY0" fmla="*/ 1321183 h 1439426"/>
                  <a:gd name="connsiteX1" fmla="*/ 2810 w 2911842"/>
                  <a:gd name="connsiteY1" fmla="*/ 0 h 1439426"/>
                  <a:gd name="connsiteX2" fmla="*/ 1810889 w 2911842"/>
                  <a:gd name="connsiteY2" fmla="*/ 207552 h 1439426"/>
                  <a:gd name="connsiteX3" fmla="*/ 2910675 w 2911842"/>
                  <a:gd name="connsiteY3" fmla="*/ 1439426 h 1439426"/>
                  <a:gd name="connsiteX4" fmla="*/ 1549019 w 2911842"/>
                  <a:gd name="connsiteY4" fmla="*/ 1321183 h 1439426"/>
                  <a:gd name="connsiteX0" fmla="*/ 1324842 w 2912474"/>
                  <a:gd name="connsiteY0" fmla="*/ 1238848 h 1439426"/>
                  <a:gd name="connsiteX1" fmla="*/ 3442 w 2912474"/>
                  <a:gd name="connsiteY1" fmla="*/ 0 h 1439426"/>
                  <a:gd name="connsiteX2" fmla="*/ 1811521 w 2912474"/>
                  <a:gd name="connsiteY2" fmla="*/ 207552 h 1439426"/>
                  <a:gd name="connsiteX3" fmla="*/ 2911307 w 2912474"/>
                  <a:gd name="connsiteY3" fmla="*/ 1439426 h 1439426"/>
                  <a:gd name="connsiteX4" fmla="*/ 1324842 w 2912474"/>
                  <a:gd name="connsiteY4" fmla="*/ 1238848 h 1439426"/>
                  <a:gd name="connsiteX0" fmla="*/ 1324842 w 2926301"/>
                  <a:gd name="connsiteY0" fmla="*/ 1238848 h 1406092"/>
                  <a:gd name="connsiteX1" fmla="*/ 3442 w 2926301"/>
                  <a:gd name="connsiteY1" fmla="*/ 0 h 1406092"/>
                  <a:gd name="connsiteX2" fmla="*/ 1811521 w 2926301"/>
                  <a:gd name="connsiteY2" fmla="*/ 207552 h 1406092"/>
                  <a:gd name="connsiteX3" fmla="*/ 2925150 w 2926301"/>
                  <a:gd name="connsiteY3" fmla="*/ 1406092 h 1406092"/>
                  <a:gd name="connsiteX4" fmla="*/ 1324842 w 2926301"/>
                  <a:gd name="connsiteY4" fmla="*/ 1238848 h 1406092"/>
                  <a:gd name="connsiteX0" fmla="*/ 1322363 w 2923822"/>
                  <a:gd name="connsiteY0" fmla="*/ 1238848 h 1406092"/>
                  <a:gd name="connsiteX1" fmla="*/ 963 w 2923822"/>
                  <a:gd name="connsiteY1" fmla="*/ 0 h 1406092"/>
                  <a:gd name="connsiteX2" fmla="*/ 1809042 w 2923822"/>
                  <a:gd name="connsiteY2" fmla="*/ 207552 h 1406092"/>
                  <a:gd name="connsiteX3" fmla="*/ 2922671 w 2923822"/>
                  <a:gd name="connsiteY3" fmla="*/ 1406092 h 1406092"/>
                  <a:gd name="connsiteX4" fmla="*/ 1322363 w 2923822"/>
                  <a:gd name="connsiteY4" fmla="*/ 1238848 h 140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822" h="1406092">
                    <a:moveTo>
                      <a:pt x="1322363" y="1238848"/>
                    </a:moveTo>
                    <a:cubicBezTo>
                      <a:pt x="878045" y="254951"/>
                      <a:pt x="-33729" y="9978"/>
                      <a:pt x="963" y="0"/>
                    </a:cubicBezTo>
                    <a:lnTo>
                      <a:pt x="1809042" y="207552"/>
                    </a:lnTo>
                    <a:cubicBezTo>
                      <a:pt x="2012222" y="360643"/>
                      <a:pt x="2961386" y="1320782"/>
                      <a:pt x="2922671" y="1406092"/>
                    </a:cubicBezTo>
                    <a:lnTo>
                      <a:pt x="1322363" y="123884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: Rounded Corners 60">
                <a:extLst>
                  <a:ext uri="{FF2B5EF4-FFF2-40B4-BE49-F238E27FC236}">
                    <a16:creationId xmlns:a16="http://schemas.microsoft.com/office/drawing/2014/main" id="{A8D684AA-3904-4919-ADF9-2BBAB9057310}"/>
                  </a:ext>
                </a:extLst>
              </p:cNvPr>
              <p:cNvSpPr/>
              <p:nvPr/>
            </p:nvSpPr>
            <p:spPr>
              <a:xfrm rot="20321668">
                <a:off x="9824193" y="3045537"/>
                <a:ext cx="1998558" cy="1867073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14547 w 1926569"/>
                  <a:gd name="connsiteY0" fmla="*/ 1827006 h 1827006"/>
                  <a:gd name="connsiteX1" fmla="*/ 233083 w 1926569"/>
                  <a:gd name="connsiteY1" fmla="*/ 0 h 1827006"/>
                  <a:gd name="connsiteX2" fmla="*/ 1888764 w 1926569"/>
                  <a:gd name="connsiteY2" fmla="*/ 33957 h 1827006"/>
                  <a:gd name="connsiteX3" fmla="*/ 1357391 w 1926569"/>
                  <a:gd name="connsiteY3" fmla="*/ 1685851 h 1827006"/>
                  <a:gd name="connsiteX4" fmla="*/ 14547 w 1926569"/>
                  <a:gd name="connsiteY4" fmla="*/ 1827006 h 1827006"/>
                  <a:gd name="connsiteX0" fmla="*/ 14547 w 1924729"/>
                  <a:gd name="connsiteY0" fmla="*/ 1827006 h 1827006"/>
                  <a:gd name="connsiteX1" fmla="*/ 233083 w 1924729"/>
                  <a:gd name="connsiteY1" fmla="*/ 0 h 1827006"/>
                  <a:gd name="connsiteX2" fmla="*/ 1888764 w 1924729"/>
                  <a:gd name="connsiteY2" fmla="*/ 33957 h 1827006"/>
                  <a:gd name="connsiteX3" fmla="*/ 1315269 w 1924729"/>
                  <a:gd name="connsiteY3" fmla="*/ 1722906 h 1827006"/>
                  <a:gd name="connsiteX4" fmla="*/ 14547 w 1924729"/>
                  <a:gd name="connsiteY4" fmla="*/ 1827006 h 1827006"/>
                  <a:gd name="connsiteX0" fmla="*/ 14547 w 1929681"/>
                  <a:gd name="connsiteY0" fmla="*/ 1827006 h 1827006"/>
                  <a:gd name="connsiteX1" fmla="*/ 233083 w 1929681"/>
                  <a:gd name="connsiteY1" fmla="*/ 0 h 1827006"/>
                  <a:gd name="connsiteX2" fmla="*/ 1888764 w 1929681"/>
                  <a:gd name="connsiteY2" fmla="*/ 33957 h 1827006"/>
                  <a:gd name="connsiteX3" fmla="*/ 1315269 w 1929681"/>
                  <a:gd name="connsiteY3" fmla="*/ 1722906 h 1827006"/>
                  <a:gd name="connsiteX4" fmla="*/ 14547 w 1929681"/>
                  <a:gd name="connsiteY4" fmla="*/ 1827006 h 1827006"/>
                  <a:gd name="connsiteX0" fmla="*/ 13016 w 2000651"/>
                  <a:gd name="connsiteY0" fmla="*/ 1829336 h 1829336"/>
                  <a:gd name="connsiteX1" fmla="*/ 304053 w 2000651"/>
                  <a:gd name="connsiteY1" fmla="*/ 0 h 1829336"/>
                  <a:gd name="connsiteX2" fmla="*/ 1959734 w 2000651"/>
                  <a:gd name="connsiteY2" fmla="*/ 33957 h 1829336"/>
                  <a:gd name="connsiteX3" fmla="*/ 1386239 w 2000651"/>
                  <a:gd name="connsiteY3" fmla="*/ 1722906 h 1829336"/>
                  <a:gd name="connsiteX4" fmla="*/ 13016 w 2000651"/>
                  <a:gd name="connsiteY4" fmla="*/ 1829336 h 1829336"/>
                  <a:gd name="connsiteX0" fmla="*/ 12380 w 2035511"/>
                  <a:gd name="connsiteY0" fmla="*/ 1815872 h 1815872"/>
                  <a:gd name="connsiteX1" fmla="*/ 338913 w 2035511"/>
                  <a:gd name="connsiteY1" fmla="*/ 0 h 1815872"/>
                  <a:gd name="connsiteX2" fmla="*/ 1994594 w 2035511"/>
                  <a:gd name="connsiteY2" fmla="*/ 33957 h 1815872"/>
                  <a:gd name="connsiteX3" fmla="*/ 1421099 w 2035511"/>
                  <a:gd name="connsiteY3" fmla="*/ 1722906 h 1815872"/>
                  <a:gd name="connsiteX4" fmla="*/ 12380 w 2035511"/>
                  <a:gd name="connsiteY4" fmla="*/ 1815872 h 1815872"/>
                  <a:gd name="connsiteX0" fmla="*/ 5155 w 2028286"/>
                  <a:gd name="connsiteY0" fmla="*/ 1815872 h 1815872"/>
                  <a:gd name="connsiteX1" fmla="*/ 331688 w 2028286"/>
                  <a:gd name="connsiteY1" fmla="*/ 0 h 1815872"/>
                  <a:gd name="connsiteX2" fmla="*/ 1987369 w 2028286"/>
                  <a:gd name="connsiteY2" fmla="*/ 33957 h 1815872"/>
                  <a:gd name="connsiteX3" fmla="*/ 1413874 w 2028286"/>
                  <a:gd name="connsiteY3" fmla="*/ 1722906 h 1815872"/>
                  <a:gd name="connsiteX4" fmla="*/ 5155 w 2028286"/>
                  <a:gd name="connsiteY4" fmla="*/ 1815872 h 1815872"/>
                  <a:gd name="connsiteX0" fmla="*/ 5155 w 2007722"/>
                  <a:gd name="connsiteY0" fmla="*/ 1815872 h 1815872"/>
                  <a:gd name="connsiteX1" fmla="*/ 331688 w 2007722"/>
                  <a:gd name="connsiteY1" fmla="*/ 0 h 1815872"/>
                  <a:gd name="connsiteX2" fmla="*/ 1987369 w 2007722"/>
                  <a:gd name="connsiteY2" fmla="*/ 33957 h 1815872"/>
                  <a:gd name="connsiteX3" fmla="*/ 1413874 w 2007722"/>
                  <a:gd name="connsiteY3" fmla="*/ 1722906 h 1815872"/>
                  <a:gd name="connsiteX4" fmla="*/ 5155 w 2007722"/>
                  <a:gd name="connsiteY4" fmla="*/ 1815872 h 1815872"/>
                  <a:gd name="connsiteX0" fmla="*/ 5155 w 1998294"/>
                  <a:gd name="connsiteY0" fmla="*/ 1815872 h 1815872"/>
                  <a:gd name="connsiteX1" fmla="*/ 331688 w 1998294"/>
                  <a:gd name="connsiteY1" fmla="*/ 0 h 1815872"/>
                  <a:gd name="connsiteX2" fmla="*/ 1987369 w 1998294"/>
                  <a:gd name="connsiteY2" fmla="*/ 33957 h 1815872"/>
                  <a:gd name="connsiteX3" fmla="*/ 1413874 w 1998294"/>
                  <a:gd name="connsiteY3" fmla="*/ 1722906 h 1815872"/>
                  <a:gd name="connsiteX4" fmla="*/ 5155 w 1998294"/>
                  <a:gd name="connsiteY4" fmla="*/ 1815872 h 1815872"/>
                  <a:gd name="connsiteX0" fmla="*/ 5155 w 1998558"/>
                  <a:gd name="connsiteY0" fmla="*/ 1815872 h 1815872"/>
                  <a:gd name="connsiteX1" fmla="*/ 331688 w 1998558"/>
                  <a:gd name="connsiteY1" fmla="*/ 0 h 1815872"/>
                  <a:gd name="connsiteX2" fmla="*/ 1987369 w 1998558"/>
                  <a:gd name="connsiteY2" fmla="*/ 33957 h 1815872"/>
                  <a:gd name="connsiteX3" fmla="*/ 1413874 w 1998558"/>
                  <a:gd name="connsiteY3" fmla="*/ 1722906 h 1815872"/>
                  <a:gd name="connsiteX4" fmla="*/ 5155 w 1998558"/>
                  <a:gd name="connsiteY4" fmla="*/ 1815872 h 181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8" h="1815872">
                    <a:moveTo>
                      <a:pt x="5155" y="1815872"/>
                    </a:moveTo>
                    <a:cubicBezTo>
                      <a:pt x="-62371" y="1804398"/>
                      <a:pt x="559903" y="130490"/>
                      <a:pt x="331688" y="0"/>
                    </a:cubicBezTo>
                    <a:lnTo>
                      <a:pt x="1987369" y="33957"/>
                    </a:lnTo>
                    <a:cubicBezTo>
                      <a:pt x="2078026" y="263690"/>
                      <a:pt x="1593391" y="1562620"/>
                      <a:pt x="1413874" y="1722906"/>
                    </a:cubicBezTo>
                    <a:lnTo>
                      <a:pt x="5155" y="1815872"/>
                    </a:lnTo>
                    <a:close/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: Rounded Corners 60">
                <a:extLst>
                  <a:ext uri="{FF2B5EF4-FFF2-40B4-BE49-F238E27FC236}">
                    <a16:creationId xmlns:a16="http://schemas.microsoft.com/office/drawing/2014/main" id="{77FDBD87-CFE7-4CCE-9BB2-B08CB9A48AD6}"/>
                  </a:ext>
                </a:extLst>
              </p:cNvPr>
              <p:cNvSpPr/>
              <p:nvPr/>
            </p:nvSpPr>
            <p:spPr>
              <a:xfrm rot="20321668">
                <a:off x="7980527" y="3567557"/>
                <a:ext cx="2329217" cy="1987655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8297 w 2386618"/>
                  <a:gd name="connsiteY0" fmla="*/ 1902036 h 1902036"/>
                  <a:gd name="connsiteX1" fmla="*/ 693132 w 2386618"/>
                  <a:gd name="connsiteY1" fmla="*/ 0 h 1902036"/>
                  <a:gd name="connsiteX2" fmla="*/ 2348813 w 2386618"/>
                  <a:gd name="connsiteY2" fmla="*/ 33957 h 1902036"/>
                  <a:gd name="connsiteX3" fmla="*/ 1817440 w 2386618"/>
                  <a:gd name="connsiteY3" fmla="*/ 1685851 h 1902036"/>
                  <a:gd name="connsiteX4" fmla="*/ 8297 w 2386618"/>
                  <a:gd name="connsiteY4" fmla="*/ 1902036 h 1902036"/>
                  <a:gd name="connsiteX0" fmla="*/ 8297 w 2397654"/>
                  <a:gd name="connsiteY0" fmla="*/ 1902036 h 1968705"/>
                  <a:gd name="connsiteX1" fmla="*/ 693132 w 2397654"/>
                  <a:gd name="connsiteY1" fmla="*/ 0 h 1968705"/>
                  <a:gd name="connsiteX2" fmla="*/ 2348813 w 2397654"/>
                  <a:gd name="connsiteY2" fmla="*/ 33957 h 1968705"/>
                  <a:gd name="connsiteX3" fmla="*/ 2003913 w 2397654"/>
                  <a:gd name="connsiteY3" fmla="*/ 1968705 h 1968705"/>
                  <a:gd name="connsiteX4" fmla="*/ 8297 w 2397654"/>
                  <a:gd name="connsiteY4" fmla="*/ 1902036 h 1968705"/>
                  <a:gd name="connsiteX0" fmla="*/ 8297 w 2422547"/>
                  <a:gd name="connsiteY0" fmla="*/ 1902036 h 1968705"/>
                  <a:gd name="connsiteX1" fmla="*/ 693132 w 2422547"/>
                  <a:gd name="connsiteY1" fmla="*/ 0 h 1968705"/>
                  <a:gd name="connsiteX2" fmla="*/ 2375673 w 2422547"/>
                  <a:gd name="connsiteY2" fmla="*/ 136948 h 1968705"/>
                  <a:gd name="connsiteX3" fmla="*/ 2003913 w 2422547"/>
                  <a:gd name="connsiteY3" fmla="*/ 1968705 h 1968705"/>
                  <a:gd name="connsiteX4" fmla="*/ 8297 w 2422547"/>
                  <a:gd name="connsiteY4" fmla="*/ 1902036 h 1968705"/>
                  <a:gd name="connsiteX0" fmla="*/ 8297 w 2423541"/>
                  <a:gd name="connsiteY0" fmla="*/ 1902036 h 1934182"/>
                  <a:gd name="connsiteX1" fmla="*/ 693132 w 2423541"/>
                  <a:gd name="connsiteY1" fmla="*/ 0 h 1934182"/>
                  <a:gd name="connsiteX2" fmla="*/ 2375673 w 2423541"/>
                  <a:gd name="connsiteY2" fmla="*/ 136948 h 1934182"/>
                  <a:gd name="connsiteX3" fmla="*/ 2017757 w 2423541"/>
                  <a:gd name="connsiteY3" fmla="*/ 1934182 h 1934182"/>
                  <a:gd name="connsiteX4" fmla="*/ 8297 w 2423541"/>
                  <a:gd name="connsiteY4" fmla="*/ 1902036 h 1934182"/>
                  <a:gd name="connsiteX0" fmla="*/ 8193 w 2423437"/>
                  <a:gd name="connsiteY0" fmla="*/ 1902036 h 1934182"/>
                  <a:gd name="connsiteX1" fmla="*/ 693028 w 2423437"/>
                  <a:gd name="connsiteY1" fmla="*/ 0 h 1934182"/>
                  <a:gd name="connsiteX2" fmla="*/ 2375569 w 2423437"/>
                  <a:gd name="connsiteY2" fmla="*/ 136948 h 1934182"/>
                  <a:gd name="connsiteX3" fmla="*/ 2017653 w 2423437"/>
                  <a:gd name="connsiteY3" fmla="*/ 1934182 h 1934182"/>
                  <a:gd name="connsiteX4" fmla="*/ 8193 w 2423437"/>
                  <a:gd name="connsiteY4" fmla="*/ 1902036 h 1934182"/>
                  <a:gd name="connsiteX0" fmla="*/ 8193 w 2344322"/>
                  <a:gd name="connsiteY0" fmla="*/ 1902036 h 1934182"/>
                  <a:gd name="connsiteX1" fmla="*/ 693028 w 2344322"/>
                  <a:gd name="connsiteY1" fmla="*/ 0 h 1934182"/>
                  <a:gd name="connsiteX2" fmla="*/ 2289171 w 2344322"/>
                  <a:gd name="connsiteY2" fmla="*/ 128042 h 1934182"/>
                  <a:gd name="connsiteX3" fmla="*/ 2017653 w 2344322"/>
                  <a:gd name="connsiteY3" fmla="*/ 1934182 h 1934182"/>
                  <a:gd name="connsiteX4" fmla="*/ 8193 w 2344322"/>
                  <a:gd name="connsiteY4" fmla="*/ 1902036 h 1934182"/>
                  <a:gd name="connsiteX0" fmla="*/ 8193 w 2337410"/>
                  <a:gd name="connsiteY0" fmla="*/ 1902036 h 1933146"/>
                  <a:gd name="connsiteX1" fmla="*/ 693028 w 2337410"/>
                  <a:gd name="connsiteY1" fmla="*/ 0 h 1933146"/>
                  <a:gd name="connsiteX2" fmla="*/ 2289171 w 2337410"/>
                  <a:gd name="connsiteY2" fmla="*/ 128042 h 1933146"/>
                  <a:gd name="connsiteX3" fmla="*/ 1936279 w 2337410"/>
                  <a:gd name="connsiteY3" fmla="*/ 1933146 h 1933146"/>
                  <a:gd name="connsiteX4" fmla="*/ 8193 w 2337410"/>
                  <a:gd name="connsiteY4" fmla="*/ 1902036 h 1933146"/>
                  <a:gd name="connsiteX0" fmla="*/ 0 w 2329217"/>
                  <a:gd name="connsiteY0" fmla="*/ 1902036 h 1933146"/>
                  <a:gd name="connsiteX1" fmla="*/ 684835 w 2329217"/>
                  <a:gd name="connsiteY1" fmla="*/ 0 h 1933146"/>
                  <a:gd name="connsiteX2" fmla="*/ 2280978 w 2329217"/>
                  <a:gd name="connsiteY2" fmla="*/ 128042 h 1933146"/>
                  <a:gd name="connsiteX3" fmla="*/ 1928086 w 2329217"/>
                  <a:gd name="connsiteY3" fmla="*/ 1933146 h 1933146"/>
                  <a:gd name="connsiteX4" fmla="*/ 0 w 2329217"/>
                  <a:gd name="connsiteY4" fmla="*/ 1902036 h 193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217" h="1933146">
                    <a:moveTo>
                      <a:pt x="0" y="1902036"/>
                    </a:moveTo>
                    <a:cubicBezTo>
                      <a:pt x="189844" y="1962614"/>
                      <a:pt x="927249" y="135875"/>
                      <a:pt x="684835" y="0"/>
                    </a:cubicBezTo>
                    <a:lnTo>
                      <a:pt x="2280978" y="128042"/>
                    </a:lnTo>
                    <a:cubicBezTo>
                      <a:pt x="2484158" y="281133"/>
                      <a:pt x="1983248" y="1845013"/>
                      <a:pt x="1928086" y="1933146"/>
                    </a:cubicBezTo>
                    <a:lnTo>
                      <a:pt x="0" y="19020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: Rounded Corners 60">
                <a:extLst>
                  <a:ext uri="{FF2B5EF4-FFF2-40B4-BE49-F238E27FC236}">
                    <a16:creationId xmlns:a16="http://schemas.microsoft.com/office/drawing/2014/main" id="{DF423894-21EA-4C4E-8A66-A00D121CEFCC}"/>
                  </a:ext>
                </a:extLst>
              </p:cNvPr>
              <p:cNvSpPr/>
              <p:nvPr/>
            </p:nvSpPr>
            <p:spPr>
              <a:xfrm rot="20321668">
                <a:off x="2136489" y="2245775"/>
                <a:ext cx="4552323" cy="106943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2331713 w 4556145"/>
                  <a:gd name="connsiteY0" fmla="*/ 828092 h 1070003"/>
                  <a:gd name="connsiteX1" fmla="*/ 353283 w 4556145"/>
                  <a:gd name="connsiteY1" fmla="*/ 14289 h 1070003"/>
                  <a:gd name="connsiteX2" fmla="*/ 3033501 w 4556145"/>
                  <a:gd name="connsiteY2" fmla="*/ 362037 h 1070003"/>
                  <a:gd name="connsiteX3" fmla="*/ 4555333 w 4556145"/>
                  <a:gd name="connsiteY3" fmla="*/ 1070003 h 1070003"/>
                  <a:gd name="connsiteX4" fmla="*/ 2331713 w 4556145"/>
                  <a:gd name="connsiteY4" fmla="*/ 828092 h 1070003"/>
                  <a:gd name="connsiteX0" fmla="*/ 2352717 w 4554210"/>
                  <a:gd name="connsiteY0" fmla="*/ 822189 h 1070101"/>
                  <a:gd name="connsiteX1" fmla="*/ 351348 w 4554210"/>
                  <a:gd name="connsiteY1" fmla="*/ 14387 h 1070101"/>
                  <a:gd name="connsiteX2" fmla="*/ 3031566 w 4554210"/>
                  <a:gd name="connsiteY2" fmla="*/ 362135 h 1070101"/>
                  <a:gd name="connsiteX3" fmla="*/ 4553398 w 4554210"/>
                  <a:gd name="connsiteY3" fmla="*/ 1070101 h 1070101"/>
                  <a:gd name="connsiteX4" fmla="*/ 2352717 w 4554210"/>
                  <a:gd name="connsiteY4" fmla="*/ 822189 h 1070101"/>
                  <a:gd name="connsiteX0" fmla="*/ 2353726 w 4555219"/>
                  <a:gd name="connsiteY0" fmla="*/ 821531 h 1069443"/>
                  <a:gd name="connsiteX1" fmla="*/ 352357 w 4555219"/>
                  <a:gd name="connsiteY1" fmla="*/ 13729 h 1069443"/>
                  <a:gd name="connsiteX2" fmla="*/ 3032575 w 4555219"/>
                  <a:gd name="connsiteY2" fmla="*/ 361477 h 1069443"/>
                  <a:gd name="connsiteX3" fmla="*/ 4554407 w 4555219"/>
                  <a:gd name="connsiteY3" fmla="*/ 1069443 h 1069443"/>
                  <a:gd name="connsiteX4" fmla="*/ 2353726 w 4555219"/>
                  <a:gd name="connsiteY4" fmla="*/ 821531 h 1069443"/>
                  <a:gd name="connsiteX0" fmla="*/ 2353726 w 4580994"/>
                  <a:gd name="connsiteY0" fmla="*/ 821531 h 1011092"/>
                  <a:gd name="connsiteX1" fmla="*/ 352357 w 4580994"/>
                  <a:gd name="connsiteY1" fmla="*/ 13729 h 1011092"/>
                  <a:gd name="connsiteX2" fmla="*/ 3032575 w 4580994"/>
                  <a:gd name="connsiteY2" fmla="*/ 361477 h 1011092"/>
                  <a:gd name="connsiteX3" fmla="*/ 4580197 w 4580994"/>
                  <a:gd name="connsiteY3" fmla="*/ 1011091 h 1011092"/>
                  <a:gd name="connsiteX4" fmla="*/ 2353726 w 4580994"/>
                  <a:gd name="connsiteY4" fmla="*/ 821531 h 1011092"/>
                  <a:gd name="connsiteX0" fmla="*/ 2353726 w 4580975"/>
                  <a:gd name="connsiteY0" fmla="*/ 821531 h 1011090"/>
                  <a:gd name="connsiteX1" fmla="*/ 352357 w 4580975"/>
                  <a:gd name="connsiteY1" fmla="*/ 13729 h 1011090"/>
                  <a:gd name="connsiteX2" fmla="*/ 2999098 w 4580975"/>
                  <a:gd name="connsiteY2" fmla="*/ 307941 h 1011090"/>
                  <a:gd name="connsiteX3" fmla="*/ 4580197 w 4580975"/>
                  <a:gd name="connsiteY3" fmla="*/ 1011091 h 1011090"/>
                  <a:gd name="connsiteX4" fmla="*/ 2353726 w 4580975"/>
                  <a:gd name="connsiteY4" fmla="*/ 821531 h 1011090"/>
                  <a:gd name="connsiteX0" fmla="*/ 2368491 w 4579621"/>
                  <a:gd name="connsiteY0" fmla="*/ 785628 h 1011657"/>
                  <a:gd name="connsiteX1" fmla="*/ 351003 w 4579621"/>
                  <a:gd name="connsiteY1" fmla="*/ 14294 h 1011657"/>
                  <a:gd name="connsiteX2" fmla="*/ 2997744 w 4579621"/>
                  <a:gd name="connsiteY2" fmla="*/ 308506 h 1011657"/>
                  <a:gd name="connsiteX3" fmla="*/ 4578843 w 4579621"/>
                  <a:gd name="connsiteY3" fmla="*/ 1011656 h 1011657"/>
                  <a:gd name="connsiteX4" fmla="*/ 2368491 w 4579621"/>
                  <a:gd name="connsiteY4" fmla="*/ 785628 h 1011657"/>
                  <a:gd name="connsiteX0" fmla="*/ 2338758 w 4549888"/>
                  <a:gd name="connsiteY0" fmla="*/ 774761 h 1000788"/>
                  <a:gd name="connsiteX1" fmla="*/ 321270 w 4549888"/>
                  <a:gd name="connsiteY1" fmla="*/ 3427 h 1000788"/>
                  <a:gd name="connsiteX2" fmla="*/ 2968011 w 4549888"/>
                  <a:gd name="connsiteY2" fmla="*/ 297639 h 1000788"/>
                  <a:gd name="connsiteX3" fmla="*/ 4549110 w 4549888"/>
                  <a:gd name="connsiteY3" fmla="*/ 1000789 h 1000788"/>
                  <a:gd name="connsiteX4" fmla="*/ 2338758 w 4549888"/>
                  <a:gd name="connsiteY4" fmla="*/ 774761 h 1000788"/>
                  <a:gd name="connsiteX0" fmla="*/ 2341195 w 4552325"/>
                  <a:gd name="connsiteY0" fmla="*/ 778285 h 1004314"/>
                  <a:gd name="connsiteX1" fmla="*/ 323707 w 4552325"/>
                  <a:gd name="connsiteY1" fmla="*/ 6951 h 1004314"/>
                  <a:gd name="connsiteX2" fmla="*/ 2970448 w 4552325"/>
                  <a:gd name="connsiteY2" fmla="*/ 301163 h 1004314"/>
                  <a:gd name="connsiteX3" fmla="*/ 4551547 w 4552325"/>
                  <a:gd name="connsiteY3" fmla="*/ 1004313 h 1004314"/>
                  <a:gd name="connsiteX4" fmla="*/ 2341195 w 4552325"/>
                  <a:gd name="connsiteY4" fmla="*/ 778285 h 100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2325" h="1004314">
                    <a:moveTo>
                      <a:pt x="2341195" y="778285"/>
                    </a:moveTo>
                    <a:cubicBezTo>
                      <a:pt x="2125148" y="668487"/>
                      <a:pt x="-994514" y="-79595"/>
                      <a:pt x="323707" y="6951"/>
                    </a:cubicBezTo>
                    <a:lnTo>
                      <a:pt x="2970448" y="301163"/>
                    </a:lnTo>
                    <a:cubicBezTo>
                      <a:pt x="3173628" y="454254"/>
                      <a:pt x="4590262" y="919003"/>
                      <a:pt x="4551547" y="1004313"/>
                    </a:cubicBezTo>
                    <a:lnTo>
                      <a:pt x="2341195" y="77828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: Rounded Corners 60">
                <a:extLst>
                  <a:ext uri="{FF2B5EF4-FFF2-40B4-BE49-F238E27FC236}">
                    <a16:creationId xmlns:a16="http://schemas.microsoft.com/office/drawing/2014/main" id="{0BDB465E-548C-48CA-9495-EC2302986CCB}"/>
                  </a:ext>
                </a:extLst>
              </p:cNvPr>
              <p:cNvSpPr/>
              <p:nvPr/>
            </p:nvSpPr>
            <p:spPr>
              <a:xfrm rot="20321668">
                <a:off x="4599851" y="2340267"/>
                <a:ext cx="3780570" cy="1019372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67285 w 3931728"/>
                  <a:gd name="connsiteY0" fmla="*/ 794524 h 1000603"/>
                  <a:gd name="connsiteX1" fmla="*/ 102640 w 3931728"/>
                  <a:gd name="connsiteY1" fmla="*/ 4973 h 1000603"/>
                  <a:gd name="connsiteX2" fmla="*/ 2409084 w 3931728"/>
                  <a:gd name="connsiteY2" fmla="*/ 292637 h 1000603"/>
                  <a:gd name="connsiteX3" fmla="*/ 3930916 w 3931728"/>
                  <a:gd name="connsiteY3" fmla="*/ 1000603 h 1000603"/>
                  <a:gd name="connsiteX4" fmla="*/ 2067285 w 3931728"/>
                  <a:gd name="connsiteY4" fmla="*/ 794524 h 1000603"/>
                  <a:gd name="connsiteX0" fmla="*/ 2002043 w 3866486"/>
                  <a:gd name="connsiteY0" fmla="*/ 790857 h 996936"/>
                  <a:gd name="connsiteX1" fmla="*/ 37398 w 3866486"/>
                  <a:gd name="connsiteY1" fmla="*/ 1306 h 996936"/>
                  <a:gd name="connsiteX2" fmla="*/ 2343842 w 3866486"/>
                  <a:gd name="connsiteY2" fmla="*/ 288970 h 996936"/>
                  <a:gd name="connsiteX3" fmla="*/ 3865674 w 3866486"/>
                  <a:gd name="connsiteY3" fmla="*/ 996936 h 996936"/>
                  <a:gd name="connsiteX4" fmla="*/ 2002043 w 3866486"/>
                  <a:gd name="connsiteY4" fmla="*/ 790857 h 996936"/>
                  <a:gd name="connsiteX0" fmla="*/ 1993960 w 3858403"/>
                  <a:gd name="connsiteY0" fmla="*/ 794238 h 1000317"/>
                  <a:gd name="connsiteX1" fmla="*/ 37538 w 3858403"/>
                  <a:gd name="connsiteY1" fmla="*/ 1298 h 1000317"/>
                  <a:gd name="connsiteX2" fmla="*/ 2335759 w 3858403"/>
                  <a:gd name="connsiteY2" fmla="*/ 292351 h 1000317"/>
                  <a:gd name="connsiteX3" fmla="*/ 3857591 w 3858403"/>
                  <a:gd name="connsiteY3" fmla="*/ 1000317 h 1000317"/>
                  <a:gd name="connsiteX4" fmla="*/ 1993960 w 3858403"/>
                  <a:gd name="connsiteY4" fmla="*/ 794238 h 1000317"/>
                  <a:gd name="connsiteX0" fmla="*/ 2005298 w 3869741"/>
                  <a:gd name="connsiteY0" fmla="*/ 766516 h 972595"/>
                  <a:gd name="connsiteX1" fmla="*/ 37340 w 3869741"/>
                  <a:gd name="connsiteY1" fmla="*/ 1355 h 972595"/>
                  <a:gd name="connsiteX2" fmla="*/ 2347097 w 3869741"/>
                  <a:gd name="connsiteY2" fmla="*/ 264629 h 972595"/>
                  <a:gd name="connsiteX3" fmla="*/ 3868929 w 3869741"/>
                  <a:gd name="connsiteY3" fmla="*/ 972595 h 972595"/>
                  <a:gd name="connsiteX4" fmla="*/ 2005298 w 3869741"/>
                  <a:gd name="connsiteY4" fmla="*/ 766516 h 972595"/>
                  <a:gd name="connsiteX0" fmla="*/ 2005298 w 3869684"/>
                  <a:gd name="connsiteY0" fmla="*/ 766516 h 972595"/>
                  <a:gd name="connsiteX1" fmla="*/ 37340 w 3869684"/>
                  <a:gd name="connsiteY1" fmla="*/ 1355 h 972595"/>
                  <a:gd name="connsiteX2" fmla="*/ 2242562 w 3869684"/>
                  <a:gd name="connsiteY2" fmla="*/ 245546 h 972595"/>
                  <a:gd name="connsiteX3" fmla="*/ 3868929 w 3869684"/>
                  <a:gd name="connsiteY3" fmla="*/ 972595 h 972595"/>
                  <a:gd name="connsiteX4" fmla="*/ 2005298 w 3869684"/>
                  <a:gd name="connsiteY4" fmla="*/ 766516 h 972595"/>
                  <a:gd name="connsiteX0" fmla="*/ 2005298 w 3809550"/>
                  <a:gd name="connsiteY0" fmla="*/ 766516 h 969762"/>
                  <a:gd name="connsiteX1" fmla="*/ 37340 w 3809550"/>
                  <a:gd name="connsiteY1" fmla="*/ 1355 h 969762"/>
                  <a:gd name="connsiteX2" fmla="*/ 2242562 w 3809550"/>
                  <a:gd name="connsiteY2" fmla="*/ 245546 h 969762"/>
                  <a:gd name="connsiteX3" fmla="*/ 3808764 w 3809550"/>
                  <a:gd name="connsiteY3" fmla="*/ 969762 h 969762"/>
                  <a:gd name="connsiteX4" fmla="*/ 2005298 w 3809550"/>
                  <a:gd name="connsiteY4" fmla="*/ 766516 h 969762"/>
                  <a:gd name="connsiteX0" fmla="*/ 2005298 w 3808799"/>
                  <a:gd name="connsiteY0" fmla="*/ 766516 h 969762"/>
                  <a:gd name="connsiteX1" fmla="*/ 37340 w 3808799"/>
                  <a:gd name="connsiteY1" fmla="*/ 1355 h 969762"/>
                  <a:gd name="connsiteX2" fmla="*/ 2242562 w 3808799"/>
                  <a:gd name="connsiteY2" fmla="*/ 245546 h 969762"/>
                  <a:gd name="connsiteX3" fmla="*/ 3808764 w 3808799"/>
                  <a:gd name="connsiteY3" fmla="*/ 969762 h 969762"/>
                  <a:gd name="connsiteX4" fmla="*/ 2005298 w 3808799"/>
                  <a:gd name="connsiteY4" fmla="*/ 766516 h 969762"/>
                  <a:gd name="connsiteX0" fmla="*/ 2005298 w 3808795"/>
                  <a:gd name="connsiteY0" fmla="*/ 766516 h 969762"/>
                  <a:gd name="connsiteX1" fmla="*/ 37340 w 3808795"/>
                  <a:gd name="connsiteY1" fmla="*/ 1355 h 969762"/>
                  <a:gd name="connsiteX2" fmla="*/ 2242562 w 3808795"/>
                  <a:gd name="connsiteY2" fmla="*/ 245546 h 969762"/>
                  <a:gd name="connsiteX3" fmla="*/ 3808764 w 3808795"/>
                  <a:gd name="connsiteY3" fmla="*/ 969762 h 969762"/>
                  <a:gd name="connsiteX4" fmla="*/ 2005298 w 3808795"/>
                  <a:gd name="connsiteY4" fmla="*/ 766516 h 969762"/>
                  <a:gd name="connsiteX0" fmla="*/ 2020087 w 3808542"/>
                  <a:gd name="connsiteY0" fmla="*/ 767224 h 969761"/>
                  <a:gd name="connsiteX1" fmla="*/ 37087 w 3808542"/>
                  <a:gd name="connsiteY1" fmla="*/ 1354 h 969761"/>
                  <a:gd name="connsiteX2" fmla="*/ 2242309 w 3808542"/>
                  <a:gd name="connsiteY2" fmla="*/ 245545 h 969761"/>
                  <a:gd name="connsiteX3" fmla="*/ 3808511 w 3808542"/>
                  <a:gd name="connsiteY3" fmla="*/ 969761 h 969761"/>
                  <a:gd name="connsiteX4" fmla="*/ 2020087 w 3808542"/>
                  <a:gd name="connsiteY4" fmla="*/ 767224 h 969761"/>
                  <a:gd name="connsiteX0" fmla="*/ 1987617 w 3776072"/>
                  <a:gd name="connsiteY0" fmla="*/ 765870 h 968407"/>
                  <a:gd name="connsiteX1" fmla="*/ 4617 w 3776072"/>
                  <a:gd name="connsiteY1" fmla="*/ 0 h 968407"/>
                  <a:gd name="connsiteX2" fmla="*/ 2209839 w 3776072"/>
                  <a:gd name="connsiteY2" fmla="*/ 244191 h 968407"/>
                  <a:gd name="connsiteX3" fmla="*/ 3776041 w 3776072"/>
                  <a:gd name="connsiteY3" fmla="*/ 968407 h 968407"/>
                  <a:gd name="connsiteX4" fmla="*/ 1987617 w 3776072"/>
                  <a:gd name="connsiteY4" fmla="*/ 765870 h 968407"/>
                  <a:gd name="connsiteX0" fmla="*/ 1992219 w 3780674"/>
                  <a:gd name="connsiteY0" fmla="*/ 754759 h 957296"/>
                  <a:gd name="connsiteX1" fmla="*/ 4604 w 3780674"/>
                  <a:gd name="connsiteY1" fmla="*/ 0 h 957296"/>
                  <a:gd name="connsiteX2" fmla="*/ 2214441 w 3780674"/>
                  <a:gd name="connsiteY2" fmla="*/ 233080 h 957296"/>
                  <a:gd name="connsiteX3" fmla="*/ 3780643 w 3780674"/>
                  <a:gd name="connsiteY3" fmla="*/ 957296 h 957296"/>
                  <a:gd name="connsiteX4" fmla="*/ 1992219 w 3780674"/>
                  <a:gd name="connsiteY4" fmla="*/ 754759 h 957296"/>
                  <a:gd name="connsiteX0" fmla="*/ 2034850 w 3780570"/>
                  <a:gd name="connsiteY0" fmla="*/ 744255 h 957296"/>
                  <a:gd name="connsiteX1" fmla="*/ 4500 w 3780570"/>
                  <a:gd name="connsiteY1" fmla="*/ 0 h 957296"/>
                  <a:gd name="connsiteX2" fmla="*/ 2214337 w 3780570"/>
                  <a:gd name="connsiteY2" fmla="*/ 233080 h 957296"/>
                  <a:gd name="connsiteX3" fmla="*/ 3780539 w 3780570"/>
                  <a:gd name="connsiteY3" fmla="*/ 957296 h 957296"/>
                  <a:gd name="connsiteX4" fmla="*/ 2034850 w 3780570"/>
                  <a:gd name="connsiteY4" fmla="*/ 744255 h 95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0570" h="957296">
                    <a:moveTo>
                      <a:pt x="2034850" y="744255"/>
                    </a:moveTo>
                    <a:cubicBezTo>
                      <a:pt x="1692289" y="565720"/>
                      <a:pt x="-101352" y="17199"/>
                      <a:pt x="4500" y="0"/>
                    </a:cubicBezTo>
                    <a:lnTo>
                      <a:pt x="2214337" y="233080"/>
                    </a:lnTo>
                    <a:cubicBezTo>
                      <a:pt x="2253659" y="263750"/>
                      <a:pt x="3788638" y="908779"/>
                      <a:pt x="3780539" y="957296"/>
                    </a:cubicBezTo>
                    <a:lnTo>
                      <a:pt x="2034850" y="7442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DABC2C7-89F1-4D11-9F93-15FE039B1C50}"/>
              </a:ext>
            </a:extLst>
          </p:cNvPr>
          <p:cNvGrpSpPr/>
          <p:nvPr/>
        </p:nvGrpSpPr>
        <p:grpSpPr>
          <a:xfrm flipH="1">
            <a:off x="6760908" y="3636930"/>
            <a:ext cx="1768068" cy="1779102"/>
            <a:chOff x="3746250" y="653726"/>
            <a:chExt cx="5311391" cy="5344538"/>
          </a:xfrm>
        </p:grpSpPr>
        <p:sp>
          <p:nvSpPr>
            <p:cNvPr id="255" name="Rectangle 25">
              <a:extLst>
                <a:ext uri="{FF2B5EF4-FFF2-40B4-BE49-F238E27FC236}">
                  <a16:creationId xmlns:a16="http://schemas.microsoft.com/office/drawing/2014/main" id="{F38E5B86-BBC0-4DDF-B7EA-C30FB723D18C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6">
              <a:extLst>
                <a:ext uri="{FF2B5EF4-FFF2-40B4-BE49-F238E27FC236}">
                  <a16:creationId xmlns:a16="http://schemas.microsoft.com/office/drawing/2014/main" id="{D975074C-5B0F-4E4C-8E18-9743703395D9}"/>
                </a:ext>
              </a:extLst>
            </p:cNvPr>
            <p:cNvSpPr/>
            <p:nvPr/>
          </p:nvSpPr>
          <p:spPr>
            <a:xfrm>
              <a:off x="5487658" y="4486315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7">
              <a:extLst>
                <a:ext uri="{FF2B5EF4-FFF2-40B4-BE49-F238E27FC236}">
                  <a16:creationId xmlns:a16="http://schemas.microsoft.com/office/drawing/2014/main" id="{7C82A9CF-0C7E-4006-B7F1-C44F6A1B1413}"/>
                </a:ext>
              </a:extLst>
            </p:cNvPr>
            <p:cNvSpPr/>
            <p:nvPr/>
          </p:nvSpPr>
          <p:spPr>
            <a:xfrm>
              <a:off x="5122385" y="5124453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6">
              <a:extLst>
                <a:ext uri="{FF2B5EF4-FFF2-40B4-BE49-F238E27FC236}">
                  <a16:creationId xmlns:a16="http://schemas.microsoft.com/office/drawing/2014/main" id="{0F373EDE-DCD8-4887-A534-D02FDFBA37CF}"/>
                </a:ext>
              </a:extLst>
            </p:cNvPr>
            <p:cNvSpPr/>
            <p:nvPr/>
          </p:nvSpPr>
          <p:spPr>
            <a:xfrm>
              <a:off x="5945274" y="4959879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7">
              <a:extLst>
                <a:ext uri="{FF2B5EF4-FFF2-40B4-BE49-F238E27FC236}">
                  <a16:creationId xmlns:a16="http://schemas.microsoft.com/office/drawing/2014/main" id="{760F080D-B64D-430A-99F9-CA71E441353E}"/>
                </a:ext>
              </a:extLst>
            </p:cNvPr>
            <p:cNvSpPr/>
            <p:nvPr/>
          </p:nvSpPr>
          <p:spPr>
            <a:xfrm>
              <a:off x="5679531" y="5571419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35">
              <a:extLst>
                <a:ext uri="{FF2B5EF4-FFF2-40B4-BE49-F238E27FC236}">
                  <a16:creationId xmlns:a16="http://schemas.microsoft.com/office/drawing/2014/main" id="{1C4568D3-3A7D-46B2-8ECB-A4B2AC1006DD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18">
              <a:extLst>
                <a:ext uri="{FF2B5EF4-FFF2-40B4-BE49-F238E27FC236}">
                  <a16:creationId xmlns:a16="http://schemas.microsoft.com/office/drawing/2014/main" id="{0320E87A-1BD8-47CF-9484-E668D5B54D49}"/>
                </a:ext>
              </a:extLst>
            </p:cNvPr>
            <p:cNvSpPr/>
            <p:nvPr/>
          </p:nvSpPr>
          <p:spPr>
            <a:xfrm rot="19834972">
              <a:off x="4013618" y="875255"/>
              <a:ext cx="2095660" cy="2922117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48">
              <a:extLst>
                <a:ext uri="{FF2B5EF4-FFF2-40B4-BE49-F238E27FC236}">
                  <a16:creationId xmlns:a16="http://schemas.microsoft.com/office/drawing/2014/main" id="{E1199BC6-D993-4288-9A7D-815DC1171806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19">
              <a:extLst>
                <a:ext uri="{FF2B5EF4-FFF2-40B4-BE49-F238E27FC236}">
                  <a16:creationId xmlns:a16="http://schemas.microsoft.com/office/drawing/2014/main" id="{92D5DB9C-6A70-4814-B226-C7B3DC5AF0E7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4">
              <a:extLst>
                <a:ext uri="{FF2B5EF4-FFF2-40B4-BE49-F238E27FC236}">
                  <a16:creationId xmlns:a16="http://schemas.microsoft.com/office/drawing/2014/main" id="{F9F3C6EB-4BAA-4D52-B360-44FFF2C7665E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0F50332-5136-44D3-85E7-52B59D942F8F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F8A415E-714F-4CD3-9008-977CA2245C5A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582A4A8-FCC1-4727-80B0-35638C44FDD9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2EA9D0D-81D6-4288-952B-F19AE993DA3D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05B841E-4590-470B-8128-8265E56CBD3A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E6C24D8-2F6A-4416-A30E-C86255D29189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162FEAC-8917-4EC2-8646-7EA3C74B78EF}"/>
                </a:ext>
              </a:extLst>
            </p:cNvPr>
            <p:cNvSpPr/>
            <p:nvPr/>
          </p:nvSpPr>
          <p:spPr>
            <a:xfrm rot="19286159">
              <a:off x="4373706" y="1438232"/>
              <a:ext cx="377223" cy="4132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36">
              <a:extLst>
                <a:ext uri="{FF2B5EF4-FFF2-40B4-BE49-F238E27FC236}">
                  <a16:creationId xmlns:a16="http://schemas.microsoft.com/office/drawing/2014/main" id="{79012CA1-9EBB-4F78-A843-88137613E241}"/>
                </a:ext>
              </a:extLst>
            </p:cNvPr>
            <p:cNvSpPr/>
            <p:nvPr/>
          </p:nvSpPr>
          <p:spPr>
            <a:xfrm rot="21009417">
              <a:off x="3955438" y="1912721"/>
              <a:ext cx="332844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3920D83-7C2C-4FFB-9835-7F06E1FB100B}"/>
                </a:ext>
              </a:extLst>
            </p:cNvPr>
            <p:cNvSpPr/>
            <p:nvPr/>
          </p:nvSpPr>
          <p:spPr>
            <a:xfrm rot="19598674">
              <a:off x="4386747" y="1482481"/>
              <a:ext cx="263589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0A692BA-2FFD-4030-9CD4-1BDD3228E1B3}"/>
                </a:ext>
              </a:extLst>
            </p:cNvPr>
            <p:cNvSpPr/>
            <p:nvPr/>
          </p:nvSpPr>
          <p:spPr>
            <a:xfrm rot="19336686">
              <a:off x="4448237" y="1627626"/>
              <a:ext cx="85514" cy="12261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D391723-86F0-48ED-BE30-87AFA46EDAD5}"/>
                </a:ext>
              </a:extLst>
            </p:cNvPr>
            <p:cNvSpPr/>
            <p:nvPr/>
          </p:nvSpPr>
          <p:spPr>
            <a:xfrm>
              <a:off x="6068966" y="5418768"/>
              <a:ext cx="155082" cy="24133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86AE44D-014F-4E93-AE64-F04A9BFB2903}"/>
                </a:ext>
              </a:extLst>
            </p:cNvPr>
            <p:cNvSpPr/>
            <p:nvPr/>
          </p:nvSpPr>
          <p:spPr>
            <a:xfrm>
              <a:off x="5626281" y="5054387"/>
              <a:ext cx="137343" cy="15827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20">
            <a:extLst>
              <a:ext uri="{FF2B5EF4-FFF2-40B4-BE49-F238E27FC236}">
                <a16:creationId xmlns:a16="http://schemas.microsoft.com/office/drawing/2014/main" id="{37AEE28D-758A-4A5E-AD76-208FA6A8E53B}"/>
              </a:ext>
            </a:extLst>
          </p:cNvPr>
          <p:cNvSpPr/>
          <p:nvPr/>
        </p:nvSpPr>
        <p:spPr>
          <a:xfrm>
            <a:off x="6329952" y="5039421"/>
            <a:ext cx="861912" cy="415620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11452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48634" y="566735"/>
                  <a:pt x="11452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4781" y="-24766"/>
            <a:ext cx="56730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Quincy picks it up. “It’s a quilt!” he says.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Rectangle 27">
            <a:extLst>
              <a:ext uri="{FF2B5EF4-FFF2-40B4-BE49-F238E27FC236}">
                <a16:creationId xmlns:a16="http://schemas.microsoft.com/office/drawing/2014/main" id="{82399953-4E88-49EA-991F-A691185922E5}"/>
              </a:ext>
            </a:extLst>
          </p:cNvPr>
          <p:cNvSpPr/>
          <p:nvPr/>
        </p:nvSpPr>
        <p:spPr>
          <a:xfrm>
            <a:off x="-152909" y="4172316"/>
            <a:ext cx="5976935" cy="2690812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0A0C5277-2C30-460B-B2FF-44E2537EDFA4}"/>
              </a:ext>
            </a:extLst>
          </p:cNvPr>
          <p:cNvSpPr/>
          <p:nvPr/>
        </p:nvSpPr>
        <p:spPr>
          <a:xfrm>
            <a:off x="5265123" y="6669707"/>
            <a:ext cx="350324" cy="337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6F435A9E-E133-407C-AD1F-0FF80662D9D5}"/>
              </a:ext>
            </a:extLst>
          </p:cNvPr>
          <p:cNvSpPr/>
          <p:nvPr/>
        </p:nvSpPr>
        <p:spPr>
          <a:xfrm flipH="1">
            <a:off x="4884503" y="6561085"/>
            <a:ext cx="302647" cy="4456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3">
            <a:extLst>
              <a:ext uri="{FF2B5EF4-FFF2-40B4-BE49-F238E27FC236}">
                <a16:creationId xmlns:a16="http://schemas.microsoft.com/office/drawing/2014/main" id="{4ADF8C02-2CEC-4C5E-97B5-38B9E6C676BE}"/>
              </a:ext>
            </a:extLst>
          </p:cNvPr>
          <p:cNvSpPr/>
          <p:nvPr/>
        </p:nvSpPr>
        <p:spPr>
          <a:xfrm>
            <a:off x="1782705" y="6621442"/>
            <a:ext cx="383491" cy="34617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3798CC16-E72D-4B33-BEAC-96675AD0F412}"/>
              </a:ext>
            </a:extLst>
          </p:cNvPr>
          <p:cNvSpPr/>
          <p:nvPr/>
        </p:nvSpPr>
        <p:spPr>
          <a:xfrm>
            <a:off x="1503661" y="6438559"/>
            <a:ext cx="474700" cy="54103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98000FF3-0319-4701-85CD-84D3BEBCA0D2}"/>
              </a:ext>
            </a:extLst>
          </p:cNvPr>
          <p:cNvSpPr/>
          <p:nvPr/>
        </p:nvSpPr>
        <p:spPr>
          <a:xfrm flipH="1">
            <a:off x="-239955" y="6280205"/>
            <a:ext cx="375199" cy="60944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21">
            <a:extLst>
              <a:ext uri="{FF2B5EF4-FFF2-40B4-BE49-F238E27FC236}">
                <a16:creationId xmlns:a16="http://schemas.microsoft.com/office/drawing/2014/main" id="{9C15EB62-0C39-46F9-A3B8-86E0B3847E6C}"/>
              </a:ext>
            </a:extLst>
          </p:cNvPr>
          <p:cNvSpPr/>
          <p:nvPr/>
        </p:nvSpPr>
        <p:spPr>
          <a:xfrm>
            <a:off x="-57677" y="4317587"/>
            <a:ext cx="1879812" cy="392703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22">
            <a:extLst>
              <a:ext uri="{FF2B5EF4-FFF2-40B4-BE49-F238E27FC236}">
                <a16:creationId xmlns:a16="http://schemas.microsoft.com/office/drawing/2014/main" id="{6D32E3FC-A451-43E3-AC4C-87723EBBC7E7}"/>
              </a:ext>
            </a:extLst>
          </p:cNvPr>
          <p:cNvSpPr/>
          <p:nvPr/>
        </p:nvSpPr>
        <p:spPr>
          <a:xfrm>
            <a:off x="1292918" y="4783610"/>
            <a:ext cx="368757" cy="163283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5A09862-6D11-4C2F-AE69-35A9F826EED5}"/>
              </a:ext>
            </a:extLst>
          </p:cNvPr>
          <p:cNvSpPr/>
          <p:nvPr/>
        </p:nvSpPr>
        <p:spPr>
          <a:xfrm rot="20893651">
            <a:off x="4984463" y="4531842"/>
            <a:ext cx="204774" cy="77424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4747FD3-2B80-4297-BAC9-246809F08CE1}"/>
              </a:ext>
            </a:extLst>
          </p:cNvPr>
          <p:cNvCxnSpPr>
            <a:cxnSpLocks/>
          </p:cNvCxnSpPr>
          <p:nvPr/>
        </p:nvCxnSpPr>
        <p:spPr>
          <a:xfrm flipH="1">
            <a:off x="4333205" y="5416846"/>
            <a:ext cx="208127" cy="1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05C71E5-26F1-460C-9219-B0548839D6E5}"/>
              </a:ext>
            </a:extLst>
          </p:cNvPr>
          <p:cNvGrpSpPr/>
          <p:nvPr/>
        </p:nvGrpSpPr>
        <p:grpSpPr>
          <a:xfrm rot="21031594" flipH="1">
            <a:off x="679864" y="2143227"/>
            <a:ext cx="3224197" cy="3280295"/>
            <a:chOff x="3746250" y="653726"/>
            <a:chExt cx="5253139" cy="5344538"/>
          </a:xfrm>
        </p:grpSpPr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95D68560-1D03-40BE-ACA1-B9101D83DCDB}"/>
                </a:ext>
              </a:extLst>
            </p:cNvPr>
            <p:cNvSpPr/>
            <p:nvPr/>
          </p:nvSpPr>
          <p:spPr>
            <a:xfrm>
              <a:off x="6594340" y="3990380"/>
              <a:ext cx="2405049" cy="1463376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26">
              <a:extLst>
                <a:ext uri="{FF2B5EF4-FFF2-40B4-BE49-F238E27FC236}">
                  <a16:creationId xmlns:a16="http://schemas.microsoft.com/office/drawing/2014/main" id="{329C0A11-5668-4BEA-8434-F434FD62A8B9}"/>
                </a:ext>
              </a:extLst>
            </p:cNvPr>
            <p:cNvSpPr/>
            <p:nvPr/>
          </p:nvSpPr>
          <p:spPr>
            <a:xfrm>
              <a:off x="5487658" y="4486315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BD8699B9-4EC9-4FD3-B967-022F02E61774}"/>
                </a:ext>
              </a:extLst>
            </p:cNvPr>
            <p:cNvSpPr/>
            <p:nvPr/>
          </p:nvSpPr>
          <p:spPr>
            <a:xfrm>
              <a:off x="5122385" y="5124453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26">
              <a:extLst>
                <a:ext uri="{FF2B5EF4-FFF2-40B4-BE49-F238E27FC236}">
                  <a16:creationId xmlns:a16="http://schemas.microsoft.com/office/drawing/2014/main" id="{9E43178A-6BE7-4601-8A34-EC41841E3D8B}"/>
                </a:ext>
              </a:extLst>
            </p:cNvPr>
            <p:cNvSpPr/>
            <p:nvPr/>
          </p:nvSpPr>
          <p:spPr>
            <a:xfrm>
              <a:off x="5945274" y="4959879"/>
              <a:ext cx="361134" cy="674743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27">
              <a:extLst>
                <a:ext uri="{FF2B5EF4-FFF2-40B4-BE49-F238E27FC236}">
                  <a16:creationId xmlns:a16="http://schemas.microsoft.com/office/drawing/2014/main" id="{0FE8569A-D66D-451A-8915-5079CC98EB6C}"/>
                </a:ext>
              </a:extLst>
            </p:cNvPr>
            <p:cNvSpPr/>
            <p:nvPr/>
          </p:nvSpPr>
          <p:spPr>
            <a:xfrm>
              <a:off x="5679531" y="5571419"/>
              <a:ext cx="800902" cy="426845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35">
              <a:extLst>
                <a:ext uri="{FF2B5EF4-FFF2-40B4-BE49-F238E27FC236}">
                  <a16:creationId xmlns:a16="http://schemas.microsoft.com/office/drawing/2014/main" id="{82424859-8DCB-4174-AB12-97341E00346E}"/>
                </a:ext>
              </a:extLst>
            </p:cNvPr>
            <p:cNvSpPr/>
            <p:nvPr/>
          </p:nvSpPr>
          <p:spPr>
            <a:xfrm rot="2573845">
              <a:off x="3746250" y="653726"/>
              <a:ext cx="1084065" cy="373400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8">
              <a:extLst>
                <a:ext uri="{FF2B5EF4-FFF2-40B4-BE49-F238E27FC236}">
                  <a16:creationId xmlns:a16="http://schemas.microsoft.com/office/drawing/2014/main" id="{54370FF8-73A9-408E-8C3B-18613EB86634}"/>
                </a:ext>
              </a:extLst>
            </p:cNvPr>
            <p:cNvSpPr/>
            <p:nvPr/>
          </p:nvSpPr>
          <p:spPr>
            <a:xfrm rot="20349850">
              <a:off x="4013617" y="875256"/>
              <a:ext cx="2095661" cy="2922116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48">
              <a:extLst>
                <a:ext uri="{FF2B5EF4-FFF2-40B4-BE49-F238E27FC236}">
                  <a16:creationId xmlns:a16="http://schemas.microsoft.com/office/drawing/2014/main" id="{DBD86B04-68D3-4C1F-9917-FF1C2EB49622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9">
              <a:extLst>
                <a:ext uri="{FF2B5EF4-FFF2-40B4-BE49-F238E27FC236}">
                  <a16:creationId xmlns:a16="http://schemas.microsoft.com/office/drawing/2014/main" id="{6A4B3C95-378F-4874-B798-4E6AF397A735}"/>
                </a:ext>
              </a:extLst>
            </p:cNvPr>
            <p:cNvSpPr/>
            <p:nvPr/>
          </p:nvSpPr>
          <p:spPr>
            <a:xfrm>
              <a:off x="4416372" y="2459844"/>
              <a:ext cx="3406828" cy="282557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  <a:gd name="connsiteX0" fmla="*/ 2166203 w 3406311"/>
                <a:gd name="connsiteY0" fmla="*/ 297926 h 2833433"/>
                <a:gd name="connsiteX1" fmla="*/ 3406311 w 3406311"/>
                <a:gd name="connsiteY1" fmla="*/ 1675507 h 2833433"/>
                <a:gd name="connsiteX2" fmla="*/ 2352211 w 3406311"/>
                <a:gd name="connsiteY2" fmla="*/ 2716907 h 2833433"/>
                <a:gd name="connsiteX3" fmla="*/ 1512355 w 3406311"/>
                <a:gd name="connsiteY3" fmla="*/ 2589907 h 2833433"/>
                <a:gd name="connsiteX4" fmla="*/ 2711 w 3406311"/>
                <a:gd name="connsiteY4" fmla="*/ 1065907 h 2833433"/>
                <a:gd name="connsiteX5" fmla="*/ 2166203 w 3406311"/>
                <a:gd name="connsiteY5" fmla="*/ 297926 h 2833433"/>
                <a:gd name="connsiteX0" fmla="*/ 2166203 w 3406311"/>
                <a:gd name="connsiteY0" fmla="*/ 297926 h 2833433"/>
                <a:gd name="connsiteX1" fmla="*/ 3406311 w 3406311"/>
                <a:gd name="connsiteY1" fmla="*/ 1675507 h 2833433"/>
                <a:gd name="connsiteX2" fmla="*/ 2352211 w 3406311"/>
                <a:gd name="connsiteY2" fmla="*/ 2716907 h 2833433"/>
                <a:gd name="connsiteX3" fmla="*/ 1512355 w 3406311"/>
                <a:gd name="connsiteY3" fmla="*/ 2589907 h 2833433"/>
                <a:gd name="connsiteX4" fmla="*/ 2711 w 3406311"/>
                <a:gd name="connsiteY4" fmla="*/ 1065907 h 2833433"/>
                <a:gd name="connsiteX5" fmla="*/ 2166203 w 3406311"/>
                <a:gd name="connsiteY5" fmla="*/ 297926 h 2833433"/>
                <a:gd name="connsiteX0" fmla="*/ 2225151 w 3406241"/>
                <a:gd name="connsiteY0" fmla="*/ 277458 h 2901492"/>
                <a:gd name="connsiteX1" fmla="*/ 3406241 w 3406241"/>
                <a:gd name="connsiteY1" fmla="*/ 1743566 h 2901492"/>
                <a:gd name="connsiteX2" fmla="*/ 2352141 w 3406241"/>
                <a:gd name="connsiteY2" fmla="*/ 2784966 h 2901492"/>
                <a:gd name="connsiteX3" fmla="*/ 1512285 w 3406241"/>
                <a:gd name="connsiteY3" fmla="*/ 2657966 h 2901492"/>
                <a:gd name="connsiteX4" fmla="*/ 2641 w 3406241"/>
                <a:gd name="connsiteY4" fmla="*/ 1133966 h 2901492"/>
                <a:gd name="connsiteX5" fmla="*/ 2225151 w 3406241"/>
                <a:gd name="connsiteY5" fmla="*/ 277458 h 2901492"/>
                <a:gd name="connsiteX0" fmla="*/ 2225151 w 3406241"/>
                <a:gd name="connsiteY0" fmla="*/ 277458 h 2901492"/>
                <a:gd name="connsiteX1" fmla="*/ 3406241 w 3406241"/>
                <a:gd name="connsiteY1" fmla="*/ 1743566 h 2901492"/>
                <a:gd name="connsiteX2" fmla="*/ 2352141 w 3406241"/>
                <a:gd name="connsiteY2" fmla="*/ 2784966 h 2901492"/>
                <a:gd name="connsiteX3" fmla="*/ 1512285 w 3406241"/>
                <a:gd name="connsiteY3" fmla="*/ 2657966 h 2901492"/>
                <a:gd name="connsiteX4" fmla="*/ 2641 w 3406241"/>
                <a:gd name="connsiteY4" fmla="*/ 1133966 h 2901492"/>
                <a:gd name="connsiteX5" fmla="*/ 2225151 w 3406241"/>
                <a:gd name="connsiteY5" fmla="*/ 277458 h 2901492"/>
                <a:gd name="connsiteX0" fmla="*/ 2225316 w 3406406"/>
                <a:gd name="connsiteY0" fmla="*/ 257931 h 2881965"/>
                <a:gd name="connsiteX1" fmla="*/ 3406406 w 3406406"/>
                <a:gd name="connsiteY1" fmla="*/ 1724039 h 2881965"/>
                <a:gd name="connsiteX2" fmla="*/ 2352306 w 3406406"/>
                <a:gd name="connsiteY2" fmla="*/ 2765439 h 2881965"/>
                <a:gd name="connsiteX3" fmla="*/ 1512450 w 3406406"/>
                <a:gd name="connsiteY3" fmla="*/ 2638439 h 2881965"/>
                <a:gd name="connsiteX4" fmla="*/ 2806 w 3406406"/>
                <a:gd name="connsiteY4" fmla="*/ 1114439 h 2881965"/>
                <a:gd name="connsiteX5" fmla="*/ 2225316 w 3406406"/>
                <a:gd name="connsiteY5" fmla="*/ 257931 h 2881965"/>
                <a:gd name="connsiteX0" fmla="*/ 2225316 w 3406406"/>
                <a:gd name="connsiteY0" fmla="*/ 257931 h 2881965"/>
                <a:gd name="connsiteX1" fmla="*/ 3406406 w 3406406"/>
                <a:gd name="connsiteY1" fmla="*/ 1724039 h 2881965"/>
                <a:gd name="connsiteX2" fmla="*/ 2352306 w 3406406"/>
                <a:gd name="connsiteY2" fmla="*/ 2765439 h 2881965"/>
                <a:gd name="connsiteX3" fmla="*/ 1512450 w 3406406"/>
                <a:gd name="connsiteY3" fmla="*/ 2638439 h 2881965"/>
                <a:gd name="connsiteX4" fmla="*/ 2806 w 3406406"/>
                <a:gd name="connsiteY4" fmla="*/ 1114439 h 2881965"/>
                <a:gd name="connsiteX5" fmla="*/ 2225316 w 3406406"/>
                <a:gd name="connsiteY5" fmla="*/ 257931 h 2881965"/>
                <a:gd name="connsiteX0" fmla="*/ 2225316 w 3406406"/>
                <a:gd name="connsiteY0" fmla="*/ 257931 h 2881965"/>
                <a:gd name="connsiteX1" fmla="*/ 3406406 w 3406406"/>
                <a:gd name="connsiteY1" fmla="*/ 1724039 h 2881965"/>
                <a:gd name="connsiteX2" fmla="*/ 2352306 w 3406406"/>
                <a:gd name="connsiteY2" fmla="*/ 2765439 h 2881965"/>
                <a:gd name="connsiteX3" fmla="*/ 1512450 w 3406406"/>
                <a:gd name="connsiteY3" fmla="*/ 2638439 h 2881965"/>
                <a:gd name="connsiteX4" fmla="*/ 2806 w 3406406"/>
                <a:gd name="connsiteY4" fmla="*/ 1114439 h 2881965"/>
                <a:gd name="connsiteX5" fmla="*/ 2225316 w 3406406"/>
                <a:gd name="connsiteY5" fmla="*/ 257931 h 2881965"/>
                <a:gd name="connsiteX0" fmla="*/ 2225665 w 3406755"/>
                <a:gd name="connsiteY0" fmla="*/ 141233 h 2765267"/>
                <a:gd name="connsiteX1" fmla="*/ 3406755 w 3406755"/>
                <a:gd name="connsiteY1" fmla="*/ 1607341 h 2765267"/>
                <a:gd name="connsiteX2" fmla="*/ 2352655 w 3406755"/>
                <a:gd name="connsiteY2" fmla="*/ 2648741 h 2765267"/>
                <a:gd name="connsiteX3" fmla="*/ 1512799 w 3406755"/>
                <a:gd name="connsiteY3" fmla="*/ 2521741 h 2765267"/>
                <a:gd name="connsiteX4" fmla="*/ 3155 w 3406755"/>
                <a:gd name="connsiteY4" fmla="*/ 997741 h 2765267"/>
                <a:gd name="connsiteX5" fmla="*/ 2225665 w 3406755"/>
                <a:gd name="connsiteY5" fmla="*/ 141233 h 2765267"/>
                <a:gd name="connsiteX0" fmla="*/ 2181475 w 3406829"/>
                <a:gd name="connsiteY0" fmla="*/ 127772 h 2825579"/>
                <a:gd name="connsiteX1" fmla="*/ 3406829 w 3406829"/>
                <a:gd name="connsiteY1" fmla="*/ 1667653 h 2825579"/>
                <a:gd name="connsiteX2" fmla="*/ 2352729 w 3406829"/>
                <a:gd name="connsiteY2" fmla="*/ 2709053 h 2825579"/>
                <a:gd name="connsiteX3" fmla="*/ 1512873 w 3406829"/>
                <a:gd name="connsiteY3" fmla="*/ 2582053 h 2825579"/>
                <a:gd name="connsiteX4" fmla="*/ 3229 w 3406829"/>
                <a:gd name="connsiteY4" fmla="*/ 1058053 h 2825579"/>
                <a:gd name="connsiteX5" fmla="*/ 2181475 w 3406829"/>
                <a:gd name="connsiteY5" fmla="*/ 127772 h 282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6829" h="2825579">
                  <a:moveTo>
                    <a:pt x="2181475" y="127772"/>
                  </a:moveTo>
                  <a:cubicBezTo>
                    <a:pt x="2717800" y="478767"/>
                    <a:pt x="2914770" y="888777"/>
                    <a:pt x="3406829" y="1667653"/>
                  </a:cubicBezTo>
                  <a:cubicBezTo>
                    <a:pt x="3040922" y="2876423"/>
                    <a:pt x="2475772" y="2556653"/>
                    <a:pt x="2352729" y="2709053"/>
                  </a:cubicBezTo>
                  <a:cubicBezTo>
                    <a:pt x="1920377" y="2933420"/>
                    <a:pt x="1742025" y="2802186"/>
                    <a:pt x="1512873" y="2582053"/>
                  </a:cubicBezTo>
                  <a:cubicBezTo>
                    <a:pt x="349258" y="2493153"/>
                    <a:pt x="74644" y="1820053"/>
                    <a:pt x="3229" y="1058053"/>
                  </a:cubicBezTo>
                  <a:cubicBezTo>
                    <a:pt x="-85671" y="92854"/>
                    <a:pt x="1685610" y="-197382"/>
                    <a:pt x="2181475" y="127772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42F214-A299-4EA8-9CD8-4ACAC3DFE285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0DE4025-2C35-4C96-BA9D-9FA9353426CD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8F85B4E-732E-4941-83DA-4B355E209ABC}"/>
                </a:ext>
              </a:extLst>
            </p:cNvPr>
            <p:cNvSpPr/>
            <p:nvPr/>
          </p:nvSpPr>
          <p:spPr>
            <a:xfrm rot="19286159">
              <a:off x="4373706" y="1438232"/>
              <a:ext cx="377223" cy="4132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36">
              <a:extLst>
                <a:ext uri="{FF2B5EF4-FFF2-40B4-BE49-F238E27FC236}">
                  <a16:creationId xmlns:a16="http://schemas.microsoft.com/office/drawing/2014/main" id="{E630CC48-2A51-4709-B93E-DCD4867EAC7A}"/>
                </a:ext>
              </a:extLst>
            </p:cNvPr>
            <p:cNvSpPr/>
            <p:nvPr/>
          </p:nvSpPr>
          <p:spPr>
            <a:xfrm rot="21009417">
              <a:off x="4018402" y="1859083"/>
              <a:ext cx="332844" cy="241252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9FC7235-8B93-4EB6-BA0B-BE187802798E}"/>
                </a:ext>
              </a:extLst>
            </p:cNvPr>
            <p:cNvSpPr/>
            <p:nvPr/>
          </p:nvSpPr>
          <p:spPr>
            <a:xfrm rot="19598674">
              <a:off x="4386747" y="1482481"/>
              <a:ext cx="263589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622D64E-88A1-49CD-818E-42081CEFA7B8}"/>
                </a:ext>
              </a:extLst>
            </p:cNvPr>
            <p:cNvSpPr/>
            <p:nvPr/>
          </p:nvSpPr>
          <p:spPr>
            <a:xfrm rot="19336686">
              <a:off x="4470327" y="1683482"/>
              <a:ext cx="85514" cy="1226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A7FC5C1-4C81-4804-BB32-5920B7367262}"/>
                </a:ext>
              </a:extLst>
            </p:cNvPr>
            <p:cNvSpPr/>
            <p:nvPr/>
          </p:nvSpPr>
          <p:spPr>
            <a:xfrm>
              <a:off x="6068966" y="5418768"/>
              <a:ext cx="155082" cy="24133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C505B79-D725-4017-9601-BD5B797F94EB}"/>
                </a:ext>
              </a:extLst>
            </p:cNvPr>
            <p:cNvSpPr/>
            <p:nvPr/>
          </p:nvSpPr>
          <p:spPr>
            <a:xfrm>
              <a:off x="5626281" y="5054387"/>
              <a:ext cx="137343" cy="15827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Rectangle 20">
            <a:extLst>
              <a:ext uri="{FF2B5EF4-FFF2-40B4-BE49-F238E27FC236}">
                <a16:creationId xmlns:a16="http://schemas.microsoft.com/office/drawing/2014/main" id="{0CE23659-1D97-478E-8DEE-955F6483E227}"/>
              </a:ext>
            </a:extLst>
          </p:cNvPr>
          <p:cNvSpPr/>
          <p:nvPr/>
        </p:nvSpPr>
        <p:spPr>
          <a:xfrm>
            <a:off x="-152909" y="5018429"/>
            <a:ext cx="861912" cy="415620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11452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48634" y="566735"/>
                  <a:pt x="11452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3CCBC30-559B-428C-B35E-DF9FF9D049C9}"/>
              </a:ext>
            </a:extLst>
          </p:cNvPr>
          <p:cNvGrpSpPr/>
          <p:nvPr/>
        </p:nvGrpSpPr>
        <p:grpSpPr>
          <a:xfrm>
            <a:off x="2196167" y="3458425"/>
            <a:ext cx="1718434" cy="797773"/>
            <a:chOff x="10048984" y="4758983"/>
            <a:chExt cx="2143160" cy="99495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3F9B552-33FD-4807-A30E-202F6F672156}"/>
                </a:ext>
              </a:extLst>
            </p:cNvPr>
            <p:cNvSpPr/>
            <p:nvPr/>
          </p:nvSpPr>
          <p:spPr>
            <a:xfrm>
              <a:off x="10217426" y="5194403"/>
              <a:ext cx="861912" cy="41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46D19D2-2DD5-460E-8B20-855AD85C1276}"/>
                </a:ext>
              </a:extLst>
            </p:cNvPr>
            <p:cNvGrpSpPr/>
            <p:nvPr/>
          </p:nvGrpSpPr>
          <p:grpSpPr>
            <a:xfrm>
              <a:off x="10048984" y="4758983"/>
              <a:ext cx="2143160" cy="994950"/>
              <a:chOff x="1909306" y="1746717"/>
              <a:chExt cx="9913445" cy="4324512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76188A8-758B-4F07-A834-CC4921B9BD95}"/>
                  </a:ext>
                </a:extLst>
              </p:cNvPr>
              <p:cNvSpPr/>
              <p:nvPr/>
            </p:nvSpPr>
            <p:spPr>
              <a:xfrm>
                <a:off x="1927182" y="3087218"/>
                <a:ext cx="6544177" cy="2491948"/>
              </a:xfrm>
              <a:custGeom>
                <a:avLst/>
                <a:gdLst>
                  <a:gd name="connsiteX0" fmla="*/ 0 w 6351012"/>
                  <a:gd name="connsiteY0" fmla="*/ 53766 h 2478914"/>
                  <a:gd name="connsiteX1" fmla="*/ 4678017 w 6351012"/>
                  <a:gd name="connsiteY1" fmla="*/ 40514 h 2478914"/>
                  <a:gd name="connsiteX2" fmla="*/ 6069495 w 6351012"/>
                  <a:gd name="connsiteY2" fmla="*/ 504340 h 2478914"/>
                  <a:gd name="connsiteX3" fmla="*/ 6347791 w 6351012"/>
                  <a:gd name="connsiteY3" fmla="*/ 1630775 h 2478914"/>
                  <a:gd name="connsiteX4" fmla="*/ 6228522 w 6351012"/>
                  <a:gd name="connsiteY4" fmla="*/ 2478914 h 2478914"/>
                  <a:gd name="connsiteX5" fmla="*/ 6228522 w 6351012"/>
                  <a:gd name="connsiteY5" fmla="*/ 2478914 h 2478914"/>
                  <a:gd name="connsiteX0" fmla="*/ 0 w 6420862"/>
                  <a:gd name="connsiteY0" fmla="*/ 43397 h 2487595"/>
                  <a:gd name="connsiteX1" fmla="*/ 4747867 w 6420862"/>
                  <a:gd name="connsiteY1" fmla="*/ 49195 h 2487595"/>
                  <a:gd name="connsiteX2" fmla="*/ 6139345 w 6420862"/>
                  <a:gd name="connsiteY2" fmla="*/ 513021 h 2487595"/>
                  <a:gd name="connsiteX3" fmla="*/ 6417641 w 6420862"/>
                  <a:gd name="connsiteY3" fmla="*/ 1639456 h 2487595"/>
                  <a:gd name="connsiteX4" fmla="*/ 6298372 w 6420862"/>
                  <a:gd name="connsiteY4" fmla="*/ 2487595 h 2487595"/>
                  <a:gd name="connsiteX5" fmla="*/ 6298372 w 6420862"/>
                  <a:gd name="connsiteY5" fmla="*/ 2487595 h 2487595"/>
                  <a:gd name="connsiteX0" fmla="*/ 115217 w 6536079"/>
                  <a:gd name="connsiteY0" fmla="*/ 0 h 2444198"/>
                  <a:gd name="connsiteX1" fmla="*/ 471369 w 6536079"/>
                  <a:gd name="connsiteY1" fmla="*/ 611534 h 2444198"/>
                  <a:gd name="connsiteX2" fmla="*/ 4863084 w 6536079"/>
                  <a:gd name="connsiteY2" fmla="*/ 5798 h 2444198"/>
                  <a:gd name="connsiteX3" fmla="*/ 6254562 w 6536079"/>
                  <a:gd name="connsiteY3" fmla="*/ 469624 h 2444198"/>
                  <a:gd name="connsiteX4" fmla="*/ 6532858 w 6536079"/>
                  <a:gd name="connsiteY4" fmla="*/ 1596059 h 2444198"/>
                  <a:gd name="connsiteX5" fmla="*/ 6413589 w 6536079"/>
                  <a:gd name="connsiteY5" fmla="*/ 2444198 h 2444198"/>
                  <a:gd name="connsiteX6" fmla="*/ 6413589 w 6536079"/>
                  <a:gd name="connsiteY6" fmla="*/ 2444198 h 2444198"/>
                  <a:gd name="connsiteX0" fmla="*/ 95240 w 6554202"/>
                  <a:gd name="connsiteY0" fmla="*/ 421381 h 2440129"/>
                  <a:gd name="connsiteX1" fmla="*/ 489492 w 6554202"/>
                  <a:gd name="connsiteY1" fmla="*/ 607465 h 2440129"/>
                  <a:gd name="connsiteX2" fmla="*/ 4881207 w 6554202"/>
                  <a:gd name="connsiteY2" fmla="*/ 1729 h 2440129"/>
                  <a:gd name="connsiteX3" fmla="*/ 6272685 w 6554202"/>
                  <a:gd name="connsiteY3" fmla="*/ 465555 h 2440129"/>
                  <a:gd name="connsiteX4" fmla="*/ 6550981 w 6554202"/>
                  <a:gd name="connsiteY4" fmla="*/ 1591990 h 2440129"/>
                  <a:gd name="connsiteX5" fmla="*/ 6431712 w 6554202"/>
                  <a:gd name="connsiteY5" fmla="*/ 2440129 h 2440129"/>
                  <a:gd name="connsiteX6" fmla="*/ 6431712 w 6554202"/>
                  <a:gd name="connsiteY6" fmla="*/ 2440129 h 2440129"/>
                  <a:gd name="connsiteX0" fmla="*/ 54216 w 6513178"/>
                  <a:gd name="connsiteY0" fmla="*/ 461617 h 2480365"/>
                  <a:gd name="connsiteX1" fmla="*/ 537368 w 6513178"/>
                  <a:gd name="connsiteY1" fmla="*/ 1 h 2480365"/>
                  <a:gd name="connsiteX2" fmla="*/ 4840183 w 6513178"/>
                  <a:gd name="connsiteY2" fmla="*/ 41965 h 2480365"/>
                  <a:gd name="connsiteX3" fmla="*/ 6231661 w 6513178"/>
                  <a:gd name="connsiteY3" fmla="*/ 505791 h 2480365"/>
                  <a:gd name="connsiteX4" fmla="*/ 6509957 w 6513178"/>
                  <a:gd name="connsiteY4" fmla="*/ 1632226 h 2480365"/>
                  <a:gd name="connsiteX5" fmla="*/ 6390688 w 6513178"/>
                  <a:gd name="connsiteY5" fmla="*/ 2480365 h 2480365"/>
                  <a:gd name="connsiteX6" fmla="*/ 6390688 w 6513178"/>
                  <a:gd name="connsiteY6" fmla="*/ 2480365 h 2480365"/>
                  <a:gd name="connsiteX0" fmla="*/ 339274 w 6328336"/>
                  <a:gd name="connsiteY0" fmla="*/ 696567 h 2480365"/>
                  <a:gd name="connsiteX1" fmla="*/ 352526 w 6328336"/>
                  <a:gd name="connsiteY1" fmla="*/ 1 h 2480365"/>
                  <a:gd name="connsiteX2" fmla="*/ 4655341 w 6328336"/>
                  <a:gd name="connsiteY2" fmla="*/ 41965 h 2480365"/>
                  <a:gd name="connsiteX3" fmla="*/ 6046819 w 6328336"/>
                  <a:gd name="connsiteY3" fmla="*/ 505791 h 2480365"/>
                  <a:gd name="connsiteX4" fmla="*/ 6325115 w 6328336"/>
                  <a:gd name="connsiteY4" fmla="*/ 1632226 h 2480365"/>
                  <a:gd name="connsiteX5" fmla="*/ 6205846 w 6328336"/>
                  <a:gd name="connsiteY5" fmla="*/ 2480365 h 2480365"/>
                  <a:gd name="connsiteX6" fmla="*/ 6205846 w 6328336"/>
                  <a:gd name="connsiteY6" fmla="*/ 2480365 h 2480365"/>
                  <a:gd name="connsiteX0" fmla="*/ 334533 w 6323595"/>
                  <a:gd name="connsiteY0" fmla="*/ 696567 h 2480365"/>
                  <a:gd name="connsiteX1" fmla="*/ 347785 w 6323595"/>
                  <a:gd name="connsiteY1" fmla="*/ 1 h 2480365"/>
                  <a:gd name="connsiteX2" fmla="*/ 4650600 w 6323595"/>
                  <a:gd name="connsiteY2" fmla="*/ 41965 h 2480365"/>
                  <a:gd name="connsiteX3" fmla="*/ 6042078 w 6323595"/>
                  <a:gd name="connsiteY3" fmla="*/ 505791 h 2480365"/>
                  <a:gd name="connsiteX4" fmla="*/ 6320374 w 6323595"/>
                  <a:gd name="connsiteY4" fmla="*/ 1632226 h 2480365"/>
                  <a:gd name="connsiteX5" fmla="*/ 6201105 w 6323595"/>
                  <a:gd name="connsiteY5" fmla="*/ 2480365 h 2480365"/>
                  <a:gd name="connsiteX6" fmla="*/ 6201105 w 6323595"/>
                  <a:gd name="connsiteY6" fmla="*/ 2480365 h 2480365"/>
                  <a:gd name="connsiteX0" fmla="*/ 497995 w 6487057"/>
                  <a:gd name="connsiteY0" fmla="*/ 69656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497995 w 6487057"/>
                  <a:gd name="connsiteY0" fmla="*/ 64322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569727 w 6558789"/>
                  <a:gd name="connsiteY0" fmla="*/ 657137 h 2494275"/>
                  <a:gd name="connsiteX1" fmla="*/ 582979 w 6558789"/>
                  <a:gd name="connsiteY1" fmla="*/ 13911 h 2494275"/>
                  <a:gd name="connsiteX2" fmla="*/ 4885794 w 6558789"/>
                  <a:gd name="connsiteY2" fmla="*/ 55875 h 2494275"/>
                  <a:gd name="connsiteX3" fmla="*/ 6277272 w 6558789"/>
                  <a:gd name="connsiteY3" fmla="*/ 519701 h 2494275"/>
                  <a:gd name="connsiteX4" fmla="*/ 6555568 w 6558789"/>
                  <a:gd name="connsiteY4" fmla="*/ 1646136 h 2494275"/>
                  <a:gd name="connsiteX5" fmla="*/ 6436299 w 6558789"/>
                  <a:gd name="connsiteY5" fmla="*/ 2494275 h 2494275"/>
                  <a:gd name="connsiteX6" fmla="*/ 6436299 w 6558789"/>
                  <a:gd name="connsiteY6" fmla="*/ 2494275 h 2494275"/>
                  <a:gd name="connsiteX0" fmla="*/ 555115 w 6544177"/>
                  <a:gd name="connsiteY0" fmla="*/ 654810 h 2491948"/>
                  <a:gd name="connsiteX1" fmla="*/ 568367 w 6544177"/>
                  <a:gd name="connsiteY1" fmla="*/ 11584 h 2491948"/>
                  <a:gd name="connsiteX2" fmla="*/ 4871182 w 6544177"/>
                  <a:gd name="connsiteY2" fmla="*/ 53548 h 2491948"/>
                  <a:gd name="connsiteX3" fmla="*/ 6262660 w 6544177"/>
                  <a:gd name="connsiteY3" fmla="*/ 517374 h 2491948"/>
                  <a:gd name="connsiteX4" fmla="*/ 6540956 w 6544177"/>
                  <a:gd name="connsiteY4" fmla="*/ 1643809 h 2491948"/>
                  <a:gd name="connsiteX5" fmla="*/ 6421687 w 6544177"/>
                  <a:gd name="connsiteY5" fmla="*/ 2491948 h 2491948"/>
                  <a:gd name="connsiteX6" fmla="*/ 6421687 w 6544177"/>
                  <a:gd name="connsiteY6" fmla="*/ 2491948 h 2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4177" h="2491948">
                    <a:moveTo>
                      <a:pt x="555115" y="654810"/>
                    </a:moveTo>
                    <a:cubicBezTo>
                      <a:pt x="55358" y="787053"/>
                      <a:pt x="-398204" y="-111302"/>
                      <a:pt x="568367" y="11584"/>
                    </a:cubicBezTo>
                    <a:lnTo>
                      <a:pt x="4871182" y="53548"/>
                    </a:lnTo>
                    <a:cubicBezTo>
                      <a:pt x="5820231" y="137846"/>
                      <a:pt x="5984364" y="252331"/>
                      <a:pt x="6262660" y="517374"/>
                    </a:cubicBezTo>
                    <a:cubicBezTo>
                      <a:pt x="6540956" y="782417"/>
                      <a:pt x="6514452" y="1314713"/>
                      <a:pt x="6540956" y="1643809"/>
                    </a:cubicBezTo>
                    <a:cubicBezTo>
                      <a:pt x="6567461" y="1972905"/>
                      <a:pt x="6421687" y="2491948"/>
                      <a:pt x="6421687" y="2491948"/>
                    </a:cubicBezTo>
                    <a:lnTo>
                      <a:pt x="6421687" y="2491948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6E73805-A39C-49EF-B5D5-BC794A3E2FAB}"/>
                  </a:ext>
                </a:extLst>
              </p:cNvPr>
              <p:cNvSpPr/>
              <p:nvPr/>
            </p:nvSpPr>
            <p:spPr>
              <a:xfrm>
                <a:off x="1909306" y="1789231"/>
                <a:ext cx="9682144" cy="4281998"/>
              </a:xfrm>
              <a:custGeom>
                <a:avLst/>
                <a:gdLst>
                  <a:gd name="connsiteX0" fmla="*/ 167403 w 9863231"/>
                  <a:gd name="connsiteY0" fmla="*/ 1296274 h 4291542"/>
                  <a:gd name="connsiteX1" fmla="*/ 5441768 w 9863231"/>
                  <a:gd name="connsiteY1" fmla="*/ 37317 h 4291542"/>
                  <a:gd name="connsiteX2" fmla="*/ 9125872 w 9863231"/>
                  <a:gd name="connsiteY2" fmla="*/ 448135 h 4291542"/>
                  <a:gd name="connsiteX3" fmla="*/ 9682464 w 9863231"/>
                  <a:gd name="connsiteY3" fmla="*/ 1627578 h 4291542"/>
                  <a:gd name="connsiteX4" fmla="*/ 9536690 w 9863231"/>
                  <a:gd name="connsiteY4" fmla="*/ 2846778 h 4291542"/>
                  <a:gd name="connsiteX5" fmla="*/ 6144133 w 9863231"/>
                  <a:gd name="connsiteY5" fmla="*/ 4145491 h 4291542"/>
                  <a:gd name="connsiteX6" fmla="*/ 591472 w 9863231"/>
                  <a:gd name="connsiteY6" fmla="*/ 4052726 h 4291542"/>
                  <a:gd name="connsiteX7" fmla="*/ 180655 w 9863231"/>
                  <a:gd name="connsiteY7" fmla="*/ 2290187 h 4291542"/>
                  <a:gd name="connsiteX8" fmla="*/ 777003 w 9863231"/>
                  <a:gd name="connsiteY8" fmla="*/ 1985387 h 4291542"/>
                  <a:gd name="connsiteX9" fmla="*/ 4500864 w 9863231"/>
                  <a:gd name="connsiteY9" fmla="*/ 1958882 h 4291542"/>
                  <a:gd name="connsiteX10" fmla="*/ 5839333 w 9863231"/>
                  <a:gd name="connsiteY10" fmla="*/ 2131161 h 4291542"/>
                  <a:gd name="connsiteX11" fmla="*/ 5865838 w 9863231"/>
                  <a:gd name="connsiteY11" fmla="*/ 3164830 h 4291542"/>
                  <a:gd name="connsiteX12" fmla="*/ 5468272 w 9863231"/>
                  <a:gd name="connsiteY12" fmla="*/ 3284100 h 4291542"/>
                  <a:gd name="connsiteX13" fmla="*/ 1095055 w 9863231"/>
                  <a:gd name="connsiteY13" fmla="*/ 3337108 h 4291542"/>
                  <a:gd name="connsiteX14" fmla="*/ 1108307 w 9863231"/>
                  <a:gd name="connsiteY14" fmla="*/ 2621491 h 4291542"/>
                  <a:gd name="connsiteX15" fmla="*/ 3559959 w 9863231"/>
                  <a:gd name="connsiteY15" fmla="*/ 2634743 h 4291542"/>
                  <a:gd name="connsiteX16" fmla="*/ 5176725 w 9863231"/>
                  <a:gd name="connsiteY16" fmla="*/ 2647995 h 4291542"/>
                  <a:gd name="connsiteX17" fmla="*/ 5176725 w 9863231"/>
                  <a:gd name="connsiteY17" fmla="*/ 2647995 h 4291542"/>
                  <a:gd name="connsiteX0" fmla="*/ 84834 w 9780662"/>
                  <a:gd name="connsiteY0" fmla="*/ 1296274 h 4309604"/>
                  <a:gd name="connsiteX1" fmla="*/ 5359199 w 9780662"/>
                  <a:gd name="connsiteY1" fmla="*/ 37317 h 4309604"/>
                  <a:gd name="connsiteX2" fmla="*/ 9043303 w 9780662"/>
                  <a:gd name="connsiteY2" fmla="*/ 448135 h 4309604"/>
                  <a:gd name="connsiteX3" fmla="*/ 9599895 w 9780662"/>
                  <a:gd name="connsiteY3" fmla="*/ 1627578 h 4309604"/>
                  <a:gd name="connsiteX4" fmla="*/ 9454121 w 9780662"/>
                  <a:gd name="connsiteY4" fmla="*/ 2846778 h 4309604"/>
                  <a:gd name="connsiteX5" fmla="*/ 6061564 w 9780662"/>
                  <a:gd name="connsiteY5" fmla="*/ 4145491 h 4309604"/>
                  <a:gd name="connsiteX6" fmla="*/ 508903 w 9780662"/>
                  <a:gd name="connsiteY6" fmla="*/ 4052726 h 4309604"/>
                  <a:gd name="connsiteX7" fmla="*/ 694434 w 9780662"/>
                  <a:gd name="connsiteY7" fmla="*/ 1985387 h 4309604"/>
                  <a:gd name="connsiteX8" fmla="*/ 4418295 w 9780662"/>
                  <a:gd name="connsiteY8" fmla="*/ 1958882 h 4309604"/>
                  <a:gd name="connsiteX9" fmla="*/ 5756764 w 9780662"/>
                  <a:gd name="connsiteY9" fmla="*/ 2131161 h 4309604"/>
                  <a:gd name="connsiteX10" fmla="*/ 5783269 w 9780662"/>
                  <a:gd name="connsiteY10" fmla="*/ 3164830 h 4309604"/>
                  <a:gd name="connsiteX11" fmla="*/ 5385703 w 9780662"/>
                  <a:gd name="connsiteY11" fmla="*/ 3284100 h 4309604"/>
                  <a:gd name="connsiteX12" fmla="*/ 1012486 w 9780662"/>
                  <a:gd name="connsiteY12" fmla="*/ 3337108 h 4309604"/>
                  <a:gd name="connsiteX13" fmla="*/ 1025738 w 9780662"/>
                  <a:gd name="connsiteY13" fmla="*/ 2621491 h 4309604"/>
                  <a:gd name="connsiteX14" fmla="*/ 3477390 w 9780662"/>
                  <a:gd name="connsiteY14" fmla="*/ 2634743 h 4309604"/>
                  <a:gd name="connsiteX15" fmla="*/ 5094156 w 9780662"/>
                  <a:gd name="connsiteY15" fmla="*/ 2647995 h 4309604"/>
                  <a:gd name="connsiteX16" fmla="*/ 5094156 w 9780662"/>
                  <a:gd name="connsiteY16" fmla="*/ 2647995 h 4309604"/>
                  <a:gd name="connsiteX0" fmla="*/ 213829 w 9909657"/>
                  <a:gd name="connsiteY0" fmla="*/ 1296274 h 4309604"/>
                  <a:gd name="connsiteX1" fmla="*/ 5488194 w 9909657"/>
                  <a:gd name="connsiteY1" fmla="*/ 37317 h 4309604"/>
                  <a:gd name="connsiteX2" fmla="*/ 9172298 w 9909657"/>
                  <a:gd name="connsiteY2" fmla="*/ 448135 h 4309604"/>
                  <a:gd name="connsiteX3" fmla="*/ 9728890 w 9909657"/>
                  <a:gd name="connsiteY3" fmla="*/ 1627578 h 4309604"/>
                  <a:gd name="connsiteX4" fmla="*/ 9583116 w 9909657"/>
                  <a:gd name="connsiteY4" fmla="*/ 2846778 h 4309604"/>
                  <a:gd name="connsiteX5" fmla="*/ 6190559 w 9909657"/>
                  <a:gd name="connsiteY5" fmla="*/ 4145491 h 4309604"/>
                  <a:gd name="connsiteX6" fmla="*/ 637898 w 9909657"/>
                  <a:gd name="connsiteY6" fmla="*/ 4052726 h 4309604"/>
                  <a:gd name="connsiteX7" fmla="*/ 823429 w 9909657"/>
                  <a:gd name="connsiteY7" fmla="*/ 1985387 h 4309604"/>
                  <a:gd name="connsiteX8" fmla="*/ 4547290 w 9909657"/>
                  <a:gd name="connsiteY8" fmla="*/ 1958882 h 4309604"/>
                  <a:gd name="connsiteX9" fmla="*/ 5885759 w 9909657"/>
                  <a:gd name="connsiteY9" fmla="*/ 2131161 h 4309604"/>
                  <a:gd name="connsiteX10" fmla="*/ 5912264 w 9909657"/>
                  <a:gd name="connsiteY10" fmla="*/ 3164830 h 4309604"/>
                  <a:gd name="connsiteX11" fmla="*/ 5514698 w 9909657"/>
                  <a:gd name="connsiteY11" fmla="*/ 3284100 h 4309604"/>
                  <a:gd name="connsiteX12" fmla="*/ 1141481 w 9909657"/>
                  <a:gd name="connsiteY12" fmla="*/ 3337108 h 4309604"/>
                  <a:gd name="connsiteX13" fmla="*/ 1154733 w 9909657"/>
                  <a:gd name="connsiteY13" fmla="*/ 2621491 h 4309604"/>
                  <a:gd name="connsiteX14" fmla="*/ 3606385 w 9909657"/>
                  <a:gd name="connsiteY14" fmla="*/ 2634743 h 4309604"/>
                  <a:gd name="connsiteX15" fmla="*/ 5223151 w 9909657"/>
                  <a:gd name="connsiteY15" fmla="*/ 2647995 h 4309604"/>
                  <a:gd name="connsiteX16" fmla="*/ 5223151 w 9909657"/>
                  <a:gd name="connsiteY16" fmla="*/ 2647995 h 4309604"/>
                  <a:gd name="connsiteX0" fmla="*/ 92124 w 9787952"/>
                  <a:gd name="connsiteY0" fmla="*/ 1296274 h 4270760"/>
                  <a:gd name="connsiteX1" fmla="*/ 5366489 w 9787952"/>
                  <a:gd name="connsiteY1" fmla="*/ 37317 h 4270760"/>
                  <a:gd name="connsiteX2" fmla="*/ 9050593 w 9787952"/>
                  <a:gd name="connsiteY2" fmla="*/ 448135 h 4270760"/>
                  <a:gd name="connsiteX3" fmla="*/ 9607185 w 9787952"/>
                  <a:gd name="connsiteY3" fmla="*/ 1627578 h 4270760"/>
                  <a:gd name="connsiteX4" fmla="*/ 9461411 w 9787952"/>
                  <a:gd name="connsiteY4" fmla="*/ 2846778 h 4270760"/>
                  <a:gd name="connsiteX5" fmla="*/ 6068854 w 9787952"/>
                  <a:gd name="connsiteY5" fmla="*/ 4145491 h 4270760"/>
                  <a:gd name="connsiteX6" fmla="*/ 516193 w 9787952"/>
                  <a:gd name="connsiteY6" fmla="*/ 4052726 h 4270760"/>
                  <a:gd name="connsiteX7" fmla="*/ 701724 w 9787952"/>
                  <a:gd name="connsiteY7" fmla="*/ 1985387 h 4270760"/>
                  <a:gd name="connsiteX8" fmla="*/ 4425585 w 9787952"/>
                  <a:gd name="connsiteY8" fmla="*/ 1958882 h 4270760"/>
                  <a:gd name="connsiteX9" fmla="*/ 5764054 w 9787952"/>
                  <a:gd name="connsiteY9" fmla="*/ 2131161 h 4270760"/>
                  <a:gd name="connsiteX10" fmla="*/ 5790559 w 9787952"/>
                  <a:gd name="connsiteY10" fmla="*/ 3164830 h 4270760"/>
                  <a:gd name="connsiteX11" fmla="*/ 5392993 w 9787952"/>
                  <a:gd name="connsiteY11" fmla="*/ 3284100 h 4270760"/>
                  <a:gd name="connsiteX12" fmla="*/ 1019776 w 9787952"/>
                  <a:gd name="connsiteY12" fmla="*/ 3337108 h 4270760"/>
                  <a:gd name="connsiteX13" fmla="*/ 1033028 w 9787952"/>
                  <a:gd name="connsiteY13" fmla="*/ 2621491 h 4270760"/>
                  <a:gd name="connsiteX14" fmla="*/ 3484680 w 9787952"/>
                  <a:gd name="connsiteY14" fmla="*/ 2634743 h 4270760"/>
                  <a:gd name="connsiteX15" fmla="*/ 5101446 w 9787952"/>
                  <a:gd name="connsiteY15" fmla="*/ 2647995 h 4270760"/>
                  <a:gd name="connsiteX16" fmla="*/ 5101446 w 9787952"/>
                  <a:gd name="connsiteY16" fmla="*/ 2647995 h 4270760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829964 w 9827357"/>
                  <a:gd name="connsiteY10" fmla="*/ 3164830 h 4222042"/>
                  <a:gd name="connsiteX11" fmla="*/ 5432398 w 9827357"/>
                  <a:gd name="connsiteY11" fmla="*/ 3284100 h 4222042"/>
                  <a:gd name="connsiteX12" fmla="*/ 1059181 w 9827357"/>
                  <a:gd name="connsiteY12" fmla="*/ 3337108 h 4222042"/>
                  <a:gd name="connsiteX13" fmla="*/ 1072433 w 9827357"/>
                  <a:gd name="connsiteY13" fmla="*/ 2621491 h 4222042"/>
                  <a:gd name="connsiteX14" fmla="*/ 3524085 w 9827357"/>
                  <a:gd name="connsiteY14" fmla="*/ 2634743 h 4222042"/>
                  <a:gd name="connsiteX15" fmla="*/ 5140851 w 9827357"/>
                  <a:gd name="connsiteY15" fmla="*/ 2647995 h 4222042"/>
                  <a:gd name="connsiteX16" fmla="*/ 5140851 w 9827357"/>
                  <a:gd name="connsiteY16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66494"/>
                  <a:gd name="connsiteX1" fmla="*/ 5405894 w 9688944"/>
                  <a:gd name="connsiteY1" fmla="*/ 37317 h 4266494"/>
                  <a:gd name="connsiteX2" fmla="*/ 9089998 w 9688944"/>
                  <a:gd name="connsiteY2" fmla="*/ 448135 h 4266494"/>
                  <a:gd name="connsiteX3" fmla="*/ 9646590 w 9688944"/>
                  <a:gd name="connsiteY3" fmla="*/ 1627578 h 4266494"/>
                  <a:gd name="connsiteX4" fmla="*/ 9500816 w 9688944"/>
                  <a:gd name="connsiteY4" fmla="*/ 2846778 h 4266494"/>
                  <a:gd name="connsiteX5" fmla="*/ 6108259 w 9688944"/>
                  <a:gd name="connsiteY5" fmla="*/ 4145491 h 4266494"/>
                  <a:gd name="connsiteX6" fmla="*/ 555598 w 9688944"/>
                  <a:gd name="connsiteY6" fmla="*/ 4052726 h 4266494"/>
                  <a:gd name="connsiteX7" fmla="*/ 741129 w 9688944"/>
                  <a:gd name="connsiteY7" fmla="*/ 1985387 h 4266494"/>
                  <a:gd name="connsiteX8" fmla="*/ 4464990 w 9688944"/>
                  <a:gd name="connsiteY8" fmla="*/ 1958882 h 4266494"/>
                  <a:gd name="connsiteX9" fmla="*/ 5803459 w 9688944"/>
                  <a:gd name="connsiteY9" fmla="*/ 2131161 h 4266494"/>
                  <a:gd name="connsiteX10" fmla="*/ 5432398 w 9688944"/>
                  <a:gd name="connsiteY10" fmla="*/ 3284100 h 4266494"/>
                  <a:gd name="connsiteX11" fmla="*/ 1059181 w 9688944"/>
                  <a:gd name="connsiteY11" fmla="*/ 3337108 h 4266494"/>
                  <a:gd name="connsiteX12" fmla="*/ 1072433 w 9688944"/>
                  <a:gd name="connsiteY12" fmla="*/ 2621491 h 4266494"/>
                  <a:gd name="connsiteX13" fmla="*/ 3524085 w 9688944"/>
                  <a:gd name="connsiteY13" fmla="*/ 2634743 h 4266494"/>
                  <a:gd name="connsiteX14" fmla="*/ 5140851 w 9688944"/>
                  <a:gd name="connsiteY14" fmla="*/ 2647995 h 4266494"/>
                  <a:gd name="connsiteX15" fmla="*/ 5140851 w 9688944"/>
                  <a:gd name="connsiteY15" fmla="*/ 2647995 h 4266494"/>
                  <a:gd name="connsiteX0" fmla="*/ 131529 w 9688944"/>
                  <a:gd name="connsiteY0" fmla="*/ 1343640 h 4313860"/>
                  <a:gd name="connsiteX1" fmla="*/ 5431294 w 9688944"/>
                  <a:gd name="connsiteY1" fmla="*/ 33883 h 4313860"/>
                  <a:gd name="connsiteX2" fmla="*/ 9089998 w 9688944"/>
                  <a:gd name="connsiteY2" fmla="*/ 495501 h 4313860"/>
                  <a:gd name="connsiteX3" fmla="*/ 9646590 w 9688944"/>
                  <a:gd name="connsiteY3" fmla="*/ 1674944 h 4313860"/>
                  <a:gd name="connsiteX4" fmla="*/ 9500816 w 9688944"/>
                  <a:gd name="connsiteY4" fmla="*/ 2894144 h 4313860"/>
                  <a:gd name="connsiteX5" fmla="*/ 6108259 w 9688944"/>
                  <a:gd name="connsiteY5" fmla="*/ 4192857 h 4313860"/>
                  <a:gd name="connsiteX6" fmla="*/ 555598 w 9688944"/>
                  <a:gd name="connsiteY6" fmla="*/ 4100092 h 4313860"/>
                  <a:gd name="connsiteX7" fmla="*/ 741129 w 9688944"/>
                  <a:gd name="connsiteY7" fmla="*/ 2032753 h 4313860"/>
                  <a:gd name="connsiteX8" fmla="*/ 4464990 w 9688944"/>
                  <a:gd name="connsiteY8" fmla="*/ 2006248 h 4313860"/>
                  <a:gd name="connsiteX9" fmla="*/ 5803459 w 9688944"/>
                  <a:gd name="connsiteY9" fmla="*/ 2178527 h 4313860"/>
                  <a:gd name="connsiteX10" fmla="*/ 5432398 w 9688944"/>
                  <a:gd name="connsiteY10" fmla="*/ 3331466 h 4313860"/>
                  <a:gd name="connsiteX11" fmla="*/ 1059181 w 9688944"/>
                  <a:gd name="connsiteY11" fmla="*/ 3384474 h 4313860"/>
                  <a:gd name="connsiteX12" fmla="*/ 1072433 w 9688944"/>
                  <a:gd name="connsiteY12" fmla="*/ 2668857 h 4313860"/>
                  <a:gd name="connsiteX13" fmla="*/ 3524085 w 9688944"/>
                  <a:gd name="connsiteY13" fmla="*/ 2682109 h 4313860"/>
                  <a:gd name="connsiteX14" fmla="*/ 5140851 w 9688944"/>
                  <a:gd name="connsiteY14" fmla="*/ 2695361 h 4313860"/>
                  <a:gd name="connsiteX15" fmla="*/ 5140851 w 9688944"/>
                  <a:gd name="connsiteY15" fmla="*/ 2695361 h 4313860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416920 h 4387140"/>
                  <a:gd name="connsiteX1" fmla="*/ 5431294 w 9688944"/>
                  <a:gd name="connsiteY1" fmla="*/ 107163 h 4387140"/>
                  <a:gd name="connsiteX2" fmla="*/ 9089998 w 9688944"/>
                  <a:gd name="connsiteY2" fmla="*/ 568781 h 4387140"/>
                  <a:gd name="connsiteX3" fmla="*/ 9646590 w 9688944"/>
                  <a:gd name="connsiteY3" fmla="*/ 1748224 h 4387140"/>
                  <a:gd name="connsiteX4" fmla="*/ 9500816 w 9688944"/>
                  <a:gd name="connsiteY4" fmla="*/ 2967424 h 4387140"/>
                  <a:gd name="connsiteX5" fmla="*/ 6108259 w 9688944"/>
                  <a:gd name="connsiteY5" fmla="*/ 4266137 h 4387140"/>
                  <a:gd name="connsiteX6" fmla="*/ 555598 w 9688944"/>
                  <a:gd name="connsiteY6" fmla="*/ 4173372 h 4387140"/>
                  <a:gd name="connsiteX7" fmla="*/ 741129 w 9688944"/>
                  <a:gd name="connsiteY7" fmla="*/ 2106033 h 4387140"/>
                  <a:gd name="connsiteX8" fmla="*/ 4464990 w 9688944"/>
                  <a:gd name="connsiteY8" fmla="*/ 2079528 h 4387140"/>
                  <a:gd name="connsiteX9" fmla="*/ 5803459 w 9688944"/>
                  <a:gd name="connsiteY9" fmla="*/ 2251807 h 4387140"/>
                  <a:gd name="connsiteX10" fmla="*/ 5432398 w 9688944"/>
                  <a:gd name="connsiteY10" fmla="*/ 3404746 h 4387140"/>
                  <a:gd name="connsiteX11" fmla="*/ 1059181 w 9688944"/>
                  <a:gd name="connsiteY11" fmla="*/ 3457754 h 4387140"/>
                  <a:gd name="connsiteX12" fmla="*/ 1072433 w 9688944"/>
                  <a:gd name="connsiteY12" fmla="*/ 2742137 h 4387140"/>
                  <a:gd name="connsiteX13" fmla="*/ 3524085 w 9688944"/>
                  <a:gd name="connsiteY13" fmla="*/ 2755389 h 4387140"/>
                  <a:gd name="connsiteX14" fmla="*/ 5140851 w 9688944"/>
                  <a:gd name="connsiteY14" fmla="*/ 2768641 h 4387140"/>
                  <a:gd name="connsiteX15" fmla="*/ 5140851 w 9688944"/>
                  <a:gd name="connsiteY15" fmla="*/ 2768641 h 4387140"/>
                  <a:gd name="connsiteX0" fmla="*/ 131529 w 9688944"/>
                  <a:gd name="connsiteY0" fmla="*/ 1386955 h 4357175"/>
                  <a:gd name="connsiteX1" fmla="*/ 5431294 w 9688944"/>
                  <a:gd name="connsiteY1" fmla="*/ 77198 h 4357175"/>
                  <a:gd name="connsiteX2" fmla="*/ 7022659 w 9688944"/>
                  <a:gd name="connsiteY2" fmla="*/ 194259 h 4357175"/>
                  <a:gd name="connsiteX3" fmla="*/ 9089998 w 9688944"/>
                  <a:gd name="connsiteY3" fmla="*/ 538816 h 4357175"/>
                  <a:gd name="connsiteX4" fmla="*/ 9646590 w 9688944"/>
                  <a:gd name="connsiteY4" fmla="*/ 1718259 h 4357175"/>
                  <a:gd name="connsiteX5" fmla="*/ 9500816 w 9688944"/>
                  <a:gd name="connsiteY5" fmla="*/ 2937459 h 4357175"/>
                  <a:gd name="connsiteX6" fmla="*/ 6108259 w 9688944"/>
                  <a:gd name="connsiteY6" fmla="*/ 4236172 h 4357175"/>
                  <a:gd name="connsiteX7" fmla="*/ 555598 w 9688944"/>
                  <a:gd name="connsiteY7" fmla="*/ 4143407 h 4357175"/>
                  <a:gd name="connsiteX8" fmla="*/ 741129 w 9688944"/>
                  <a:gd name="connsiteY8" fmla="*/ 2076068 h 4357175"/>
                  <a:gd name="connsiteX9" fmla="*/ 4464990 w 9688944"/>
                  <a:gd name="connsiteY9" fmla="*/ 2049563 h 4357175"/>
                  <a:gd name="connsiteX10" fmla="*/ 5803459 w 9688944"/>
                  <a:gd name="connsiteY10" fmla="*/ 2221842 h 4357175"/>
                  <a:gd name="connsiteX11" fmla="*/ 5432398 w 9688944"/>
                  <a:gd name="connsiteY11" fmla="*/ 3374781 h 4357175"/>
                  <a:gd name="connsiteX12" fmla="*/ 1059181 w 9688944"/>
                  <a:gd name="connsiteY12" fmla="*/ 3427789 h 4357175"/>
                  <a:gd name="connsiteX13" fmla="*/ 1072433 w 9688944"/>
                  <a:gd name="connsiteY13" fmla="*/ 2712172 h 4357175"/>
                  <a:gd name="connsiteX14" fmla="*/ 3524085 w 9688944"/>
                  <a:gd name="connsiteY14" fmla="*/ 2725424 h 4357175"/>
                  <a:gd name="connsiteX15" fmla="*/ 5140851 w 9688944"/>
                  <a:gd name="connsiteY15" fmla="*/ 2738676 h 4357175"/>
                  <a:gd name="connsiteX16" fmla="*/ 5140851 w 96889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09757 h 4279977"/>
                  <a:gd name="connsiteX1" fmla="*/ 5431294 w 9682144"/>
                  <a:gd name="connsiteY1" fmla="*/ 0 h 4279977"/>
                  <a:gd name="connsiteX2" fmla="*/ 7022659 w 9682144"/>
                  <a:gd name="connsiteY2" fmla="*/ 117061 h 4279977"/>
                  <a:gd name="connsiteX3" fmla="*/ 9182764 w 9682144"/>
                  <a:gd name="connsiteY3" fmla="*/ 554383 h 4279977"/>
                  <a:gd name="connsiteX4" fmla="*/ 9646590 w 9682144"/>
                  <a:gd name="connsiteY4" fmla="*/ 1641061 h 4279977"/>
                  <a:gd name="connsiteX5" fmla="*/ 9500816 w 9682144"/>
                  <a:gd name="connsiteY5" fmla="*/ 2860261 h 4279977"/>
                  <a:gd name="connsiteX6" fmla="*/ 6108259 w 9682144"/>
                  <a:gd name="connsiteY6" fmla="*/ 4158974 h 4279977"/>
                  <a:gd name="connsiteX7" fmla="*/ 555598 w 9682144"/>
                  <a:gd name="connsiteY7" fmla="*/ 4066209 h 4279977"/>
                  <a:gd name="connsiteX8" fmla="*/ 741129 w 9682144"/>
                  <a:gd name="connsiteY8" fmla="*/ 1998870 h 4279977"/>
                  <a:gd name="connsiteX9" fmla="*/ 4464990 w 9682144"/>
                  <a:gd name="connsiteY9" fmla="*/ 1972365 h 4279977"/>
                  <a:gd name="connsiteX10" fmla="*/ 5803459 w 9682144"/>
                  <a:gd name="connsiteY10" fmla="*/ 2144644 h 4279977"/>
                  <a:gd name="connsiteX11" fmla="*/ 5432398 w 9682144"/>
                  <a:gd name="connsiteY11" fmla="*/ 3297583 h 4279977"/>
                  <a:gd name="connsiteX12" fmla="*/ 1059181 w 9682144"/>
                  <a:gd name="connsiteY12" fmla="*/ 3350591 h 4279977"/>
                  <a:gd name="connsiteX13" fmla="*/ 1072433 w 9682144"/>
                  <a:gd name="connsiteY13" fmla="*/ 2634974 h 4279977"/>
                  <a:gd name="connsiteX14" fmla="*/ 3524085 w 9682144"/>
                  <a:gd name="connsiteY14" fmla="*/ 2648226 h 4279977"/>
                  <a:gd name="connsiteX15" fmla="*/ 5140851 w 9682144"/>
                  <a:gd name="connsiteY15" fmla="*/ 2661478 h 4279977"/>
                  <a:gd name="connsiteX16" fmla="*/ 5140851 w 9682144"/>
                  <a:gd name="connsiteY16" fmla="*/ 2661478 h 4279977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82144" h="4281998">
                    <a:moveTo>
                      <a:pt x="131529" y="1311778"/>
                    </a:moveTo>
                    <a:cubicBezTo>
                      <a:pt x="2022172" y="892677"/>
                      <a:pt x="4865867" y="15273"/>
                      <a:pt x="5431294" y="2021"/>
                    </a:cubicBezTo>
                    <a:cubicBezTo>
                      <a:pt x="5996721" y="-11231"/>
                      <a:pt x="6412875" y="42146"/>
                      <a:pt x="7022659" y="119082"/>
                    </a:cubicBezTo>
                    <a:cubicBezTo>
                      <a:pt x="7632443" y="196018"/>
                      <a:pt x="8745442" y="342161"/>
                      <a:pt x="9182764" y="556404"/>
                    </a:cubicBezTo>
                    <a:cubicBezTo>
                      <a:pt x="9620086" y="770647"/>
                      <a:pt x="9593581" y="1258769"/>
                      <a:pt x="9646590" y="1643082"/>
                    </a:cubicBezTo>
                    <a:cubicBezTo>
                      <a:pt x="9699599" y="2027395"/>
                      <a:pt x="9722238" y="2734730"/>
                      <a:pt x="9500816" y="2862282"/>
                    </a:cubicBezTo>
                    <a:cubicBezTo>
                      <a:pt x="9279394" y="2989834"/>
                      <a:pt x="7586429" y="3858404"/>
                      <a:pt x="6108259" y="4160995"/>
                    </a:cubicBezTo>
                    <a:cubicBezTo>
                      <a:pt x="4630089" y="4463586"/>
                      <a:pt x="1236760" y="4108207"/>
                      <a:pt x="555598" y="4068230"/>
                    </a:cubicBezTo>
                    <a:cubicBezTo>
                      <a:pt x="-125564" y="4028253"/>
                      <a:pt x="-306676" y="2045065"/>
                      <a:pt x="741129" y="2000891"/>
                    </a:cubicBezTo>
                    <a:cubicBezTo>
                      <a:pt x="1788934" y="1956717"/>
                      <a:pt x="3621268" y="1950090"/>
                      <a:pt x="4464990" y="1974386"/>
                    </a:cubicBezTo>
                    <a:cubicBezTo>
                      <a:pt x="5308712" y="1998682"/>
                      <a:pt x="5642224" y="1925795"/>
                      <a:pt x="5803459" y="2146665"/>
                    </a:cubicBezTo>
                    <a:cubicBezTo>
                      <a:pt x="5964694" y="2367535"/>
                      <a:pt x="6146911" y="3301813"/>
                      <a:pt x="5432398" y="3299604"/>
                    </a:cubicBezTo>
                    <a:cubicBezTo>
                      <a:pt x="4717885" y="3297395"/>
                      <a:pt x="1468342" y="3475747"/>
                      <a:pt x="1059181" y="3352612"/>
                    </a:cubicBezTo>
                    <a:cubicBezTo>
                      <a:pt x="650020" y="3229477"/>
                      <a:pt x="928316" y="2627056"/>
                      <a:pt x="1072433" y="2636995"/>
                    </a:cubicBezTo>
                    <a:cubicBezTo>
                      <a:pt x="1216550" y="2646934"/>
                      <a:pt x="3524085" y="2650247"/>
                      <a:pt x="3524085" y="2650247"/>
                    </a:cubicBezTo>
                    <a:lnTo>
                      <a:pt x="5140851" y="2663499"/>
                    </a:lnTo>
                    <a:lnTo>
                      <a:pt x="5140851" y="2663499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: Rounded Corners 60">
                <a:extLst>
                  <a:ext uri="{FF2B5EF4-FFF2-40B4-BE49-F238E27FC236}">
                    <a16:creationId xmlns:a16="http://schemas.microsoft.com/office/drawing/2014/main" id="{FB480C85-45FF-4ECD-8E78-72C29856947D}"/>
                  </a:ext>
                </a:extLst>
              </p:cNvPr>
              <p:cNvSpPr/>
              <p:nvPr/>
            </p:nvSpPr>
            <p:spPr>
              <a:xfrm rot="20321668">
                <a:off x="4995795" y="1746717"/>
                <a:ext cx="331087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083855"/>
                  <a:gd name="connsiteY0" fmla="*/ 753719 h 786847"/>
                  <a:gd name="connsiteX1" fmla="*/ 0 w 3083855"/>
                  <a:gd name="connsiteY1" fmla="*/ 0 h 786847"/>
                  <a:gd name="connsiteX2" fmla="*/ 2197944 w 3083855"/>
                  <a:gd name="connsiteY2" fmla="*/ 286331 h 786847"/>
                  <a:gd name="connsiteX3" fmla="*/ 3083450 w 3083855"/>
                  <a:gd name="connsiteY3" fmla="*/ 786847 h 786847"/>
                  <a:gd name="connsiteX4" fmla="*/ 1604656 w 3083855"/>
                  <a:gd name="connsiteY4" fmla="*/ 753719 h 786847"/>
                  <a:gd name="connsiteX0" fmla="*/ 1604656 w 3187098"/>
                  <a:gd name="connsiteY0" fmla="*/ 753719 h 753719"/>
                  <a:gd name="connsiteX1" fmla="*/ 0 w 3187098"/>
                  <a:gd name="connsiteY1" fmla="*/ 0 h 753719"/>
                  <a:gd name="connsiteX2" fmla="*/ 2197944 w 3187098"/>
                  <a:gd name="connsiteY2" fmla="*/ 286331 h 753719"/>
                  <a:gd name="connsiteX3" fmla="*/ 3186744 w 3187098"/>
                  <a:gd name="connsiteY3" fmla="*/ 731710 h 753719"/>
                  <a:gd name="connsiteX4" fmla="*/ 1604656 w 3187098"/>
                  <a:gd name="connsiteY4" fmla="*/ 753719 h 753719"/>
                  <a:gd name="connsiteX0" fmla="*/ 1604656 w 3187103"/>
                  <a:gd name="connsiteY0" fmla="*/ 753719 h 753719"/>
                  <a:gd name="connsiteX1" fmla="*/ 0 w 3187103"/>
                  <a:gd name="connsiteY1" fmla="*/ 0 h 753719"/>
                  <a:gd name="connsiteX2" fmla="*/ 2209480 w 3187103"/>
                  <a:gd name="connsiteY2" fmla="*/ 256752 h 753719"/>
                  <a:gd name="connsiteX3" fmla="*/ 3186744 w 3187103"/>
                  <a:gd name="connsiteY3" fmla="*/ 731710 h 753719"/>
                  <a:gd name="connsiteX4" fmla="*/ 1604656 w 3187103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0 h 753719"/>
                  <a:gd name="connsiteX4" fmla="*/ 1604656 w 3187180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1 h 753719"/>
                  <a:gd name="connsiteX4" fmla="*/ 1604656 w 3187180"/>
                  <a:gd name="connsiteY4" fmla="*/ 753719 h 753719"/>
                  <a:gd name="connsiteX0" fmla="*/ 1604656 w 3310877"/>
                  <a:gd name="connsiteY0" fmla="*/ 753719 h 753719"/>
                  <a:gd name="connsiteX1" fmla="*/ 0 w 3310877"/>
                  <a:gd name="connsiteY1" fmla="*/ 0 h 753719"/>
                  <a:gd name="connsiteX2" fmla="*/ 2209480 w 3310877"/>
                  <a:gd name="connsiteY2" fmla="*/ 256752 h 753719"/>
                  <a:gd name="connsiteX3" fmla="*/ 3186744 w 3310877"/>
                  <a:gd name="connsiteY3" fmla="*/ 731711 h 753719"/>
                  <a:gd name="connsiteX4" fmla="*/ 1604656 w 331087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7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cubicBezTo>
                      <a:pt x="732648" y="95444"/>
                      <a:pt x="1476832" y="161308"/>
                      <a:pt x="2209480" y="256752"/>
                    </a:cubicBezTo>
                    <a:cubicBezTo>
                      <a:pt x="2557366" y="370855"/>
                      <a:pt x="3682295" y="842591"/>
                      <a:pt x="3186744" y="731711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: Rounded Corners 60">
                <a:extLst>
                  <a:ext uri="{FF2B5EF4-FFF2-40B4-BE49-F238E27FC236}">
                    <a16:creationId xmlns:a16="http://schemas.microsoft.com/office/drawing/2014/main" id="{C7CFB1D9-FCAD-4A6E-8909-E5E98995FCCC}"/>
                  </a:ext>
                </a:extLst>
              </p:cNvPr>
              <p:cNvSpPr/>
              <p:nvPr/>
            </p:nvSpPr>
            <p:spPr>
              <a:xfrm rot="20321668">
                <a:off x="6662799" y="1915880"/>
                <a:ext cx="313934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934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lnTo>
                      <a:pt x="1853631" y="15735"/>
                    </a:lnTo>
                    <a:cubicBezTo>
                      <a:pt x="2056811" y="168826"/>
                      <a:pt x="3192566" y="665229"/>
                      <a:pt x="3137404" y="753362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: Rounded Corners 60">
                <a:extLst>
                  <a:ext uri="{FF2B5EF4-FFF2-40B4-BE49-F238E27FC236}">
                    <a16:creationId xmlns:a16="http://schemas.microsoft.com/office/drawing/2014/main" id="{987DED36-28BC-44AB-AC11-892A5299B71F}"/>
                  </a:ext>
                </a:extLst>
              </p:cNvPr>
              <p:cNvSpPr/>
              <p:nvPr/>
            </p:nvSpPr>
            <p:spPr>
              <a:xfrm rot="20321668">
                <a:off x="8536108" y="2070226"/>
                <a:ext cx="2793956" cy="1283320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3069426"/>
                  <a:gd name="connsiteY0" fmla="*/ 753719 h 1107731"/>
                  <a:gd name="connsiteX1" fmla="*/ 0 w 3069426"/>
                  <a:gd name="connsiteY1" fmla="*/ 0 h 1107731"/>
                  <a:gd name="connsiteX2" fmla="*/ 1853631 w 3069426"/>
                  <a:gd name="connsiteY2" fmla="*/ 15735 h 1107731"/>
                  <a:gd name="connsiteX3" fmla="*/ 3067360 w 3069426"/>
                  <a:gd name="connsiteY3" fmla="*/ 1107731 h 1107731"/>
                  <a:gd name="connsiteX4" fmla="*/ 1604656 w 3069426"/>
                  <a:gd name="connsiteY4" fmla="*/ 753719 h 1107731"/>
                  <a:gd name="connsiteX0" fmla="*/ 1604656 w 2982991"/>
                  <a:gd name="connsiteY0" fmla="*/ 753719 h 910373"/>
                  <a:gd name="connsiteX1" fmla="*/ 0 w 2982991"/>
                  <a:gd name="connsiteY1" fmla="*/ 0 h 910373"/>
                  <a:gd name="connsiteX2" fmla="*/ 1853631 w 2982991"/>
                  <a:gd name="connsiteY2" fmla="*/ 15735 h 910373"/>
                  <a:gd name="connsiteX3" fmla="*/ 2980749 w 2982991"/>
                  <a:gd name="connsiteY3" fmla="*/ 910373 h 910373"/>
                  <a:gd name="connsiteX4" fmla="*/ 1604656 w 2982991"/>
                  <a:gd name="connsiteY4" fmla="*/ 753719 h 910373"/>
                  <a:gd name="connsiteX0" fmla="*/ 1604656 w 3035771"/>
                  <a:gd name="connsiteY0" fmla="*/ 753719 h 1299055"/>
                  <a:gd name="connsiteX1" fmla="*/ 0 w 3035771"/>
                  <a:gd name="connsiteY1" fmla="*/ 0 h 1299055"/>
                  <a:gd name="connsiteX2" fmla="*/ 1853631 w 3035771"/>
                  <a:gd name="connsiteY2" fmla="*/ 15735 h 1299055"/>
                  <a:gd name="connsiteX3" fmla="*/ 3033640 w 3035771"/>
                  <a:gd name="connsiteY3" fmla="*/ 1299055 h 1299055"/>
                  <a:gd name="connsiteX4" fmla="*/ 1604656 w 3035771"/>
                  <a:gd name="connsiteY4" fmla="*/ 753719 h 1299055"/>
                  <a:gd name="connsiteX0" fmla="*/ 1604656 w 3053668"/>
                  <a:gd name="connsiteY0" fmla="*/ 753719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604656 w 3053668"/>
                  <a:gd name="connsiteY4" fmla="*/ 753719 h 1299055"/>
                  <a:gd name="connsiteX0" fmla="*/ 1437117 w 3053668"/>
                  <a:gd name="connsiteY0" fmla="*/ 1288171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437117 w 3053668"/>
                  <a:gd name="connsiteY4" fmla="*/ 1288171 h 1299055"/>
                  <a:gd name="connsiteX0" fmla="*/ 1177405 w 2793956"/>
                  <a:gd name="connsiteY0" fmla="*/ 1272436 h 1283320"/>
                  <a:gd name="connsiteX1" fmla="*/ 0 w 2793956"/>
                  <a:gd name="connsiteY1" fmla="*/ 17393 h 1283320"/>
                  <a:gd name="connsiteX2" fmla="*/ 1593919 w 2793956"/>
                  <a:gd name="connsiteY2" fmla="*/ 0 h 1283320"/>
                  <a:gd name="connsiteX3" fmla="*/ 2773928 w 2793956"/>
                  <a:gd name="connsiteY3" fmla="*/ 1283320 h 1283320"/>
                  <a:gd name="connsiteX4" fmla="*/ 1177405 w 2793956"/>
                  <a:gd name="connsiteY4" fmla="*/ 1272436 h 128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956" h="1283320">
                    <a:moveTo>
                      <a:pt x="1177405" y="1272436"/>
                    </a:moveTo>
                    <a:cubicBezTo>
                      <a:pt x="974225" y="1119345"/>
                      <a:pt x="228215" y="147883"/>
                      <a:pt x="0" y="17393"/>
                    </a:cubicBezTo>
                    <a:lnTo>
                      <a:pt x="1593919" y="0"/>
                    </a:lnTo>
                    <a:cubicBezTo>
                      <a:pt x="1797099" y="153091"/>
                      <a:pt x="2959713" y="755391"/>
                      <a:pt x="2773928" y="1283320"/>
                    </a:cubicBezTo>
                    <a:lnTo>
                      <a:pt x="1177405" y="1272436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60">
                <a:extLst>
                  <a:ext uri="{FF2B5EF4-FFF2-40B4-BE49-F238E27FC236}">
                    <a16:creationId xmlns:a16="http://schemas.microsoft.com/office/drawing/2014/main" id="{FFDFBE92-672B-4D6C-AEFD-7DCEC3A733BA}"/>
                  </a:ext>
                </a:extLst>
              </p:cNvPr>
              <p:cNvSpPr/>
              <p:nvPr/>
            </p:nvSpPr>
            <p:spPr>
              <a:xfrm rot="20321668">
                <a:off x="6845423" y="2504593"/>
                <a:ext cx="2923822" cy="149726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1644887 w 3112308"/>
                  <a:gd name="connsiteY0" fmla="*/ 728851 h 1448670"/>
                  <a:gd name="connsiteX1" fmla="*/ 123055 w 3112308"/>
                  <a:gd name="connsiteY1" fmla="*/ 5466 h 1448670"/>
                  <a:gd name="connsiteX2" fmla="*/ 2011355 w 3112308"/>
                  <a:gd name="connsiteY2" fmla="*/ 216796 h 1448670"/>
                  <a:gd name="connsiteX3" fmla="*/ 3111141 w 3112308"/>
                  <a:gd name="connsiteY3" fmla="*/ 1448670 h 1448670"/>
                  <a:gd name="connsiteX4" fmla="*/ 1644887 w 3112308"/>
                  <a:gd name="connsiteY4" fmla="*/ 728851 h 1448670"/>
                  <a:gd name="connsiteX0" fmla="*/ 1569253 w 3036674"/>
                  <a:gd name="connsiteY0" fmla="*/ 725104 h 1444923"/>
                  <a:gd name="connsiteX1" fmla="*/ 127642 w 3036674"/>
                  <a:gd name="connsiteY1" fmla="*/ 5497 h 1444923"/>
                  <a:gd name="connsiteX2" fmla="*/ 1935721 w 3036674"/>
                  <a:gd name="connsiteY2" fmla="*/ 213049 h 1444923"/>
                  <a:gd name="connsiteX3" fmla="*/ 3035507 w 3036674"/>
                  <a:gd name="connsiteY3" fmla="*/ 1444923 h 1444923"/>
                  <a:gd name="connsiteX4" fmla="*/ 1569253 w 3036674"/>
                  <a:gd name="connsiteY4" fmla="*/ 725104 h 1444923"/>
                  <a:gd name="connsiteX0" fmla="*/ 1523733 w 2991154"/>
                  <a:gd name="connsiteY0" fmla="*/ 724649 h 1444468"/>
                  <a:gd name="connsiteX1" fmla="*/ 82122 w 2991154"/>
                  <a:gd name="connsiteY1" fmla="*/ 5042 h 1444468"/>
                  <a:gd name="connsiteX2" fmla="*/ 1890201 w 2991154"/>
                  <a:gd name="connsiteY2" fmla="*/ 212594 h 1444468"/>
                  <a:gd name="connsiteX3" fmla="*/ 2989987 w 2991154"/>
                  <a:gd name="connsiteY3" fmla="*/ 1444468 h 1444468"/>
                  <a:gd name="connsiteX4" fmla="*/ 1523733 w 2991154"/>
                  <a:gd name="connsiteY4" fmla="*/ 724649 h 1444468"/>
                  <a:gd name="connsiteX0" fmla="*/ 1505422 w 2972843"/>
                  <a:gd name="connsiteY0" fmla="*/ 728948 h 1448767"/>
                  <a:gd name="connsiteX1" fmla="*/ 63811 w 2972843"/>
                  <a:gd name="connsiteY1" fmla="*/ 9341 h 1448767"/>
                  <a:gd name="connsiteX2" fmla="*/ 1871890 w 2972843"/>
                  <a:gd name="connsiteY2" fmla="*/ 216893 h 1448767"/>
                  <a:gd name="connsiteX3" fmla="*/ 2971676 w 2972843"/>
                  <a:gd name="connsiteY3" fmla="*/ 1448767 h 1448767"/>
                  <a:gd name="connsiteX4" fmla="*/ 1505422 w 2972843"/>
                  <a:gd name="connsiteY4" fmla="*/ 728948 h 1448767"/>
                  <a:gd name="connsiteX0" fmla="*/ 1606475 w 2969298"/>
                  <a:gd name="connsiteY0" fmla="*/ 1326221 h 1444464"/>
                  <a:gd name="connsiteX1" fmla="*/ 60266 w 2969298"/>
                  <a:gd name="connsiteY1" fmla="*/ 5038 h 1444464"/>
                  <a:gd name="connsiteX2" fmla="*/ 1868345 w 2969298"/>
                  <a:gd name="connsiteY2" fmla="*/ 212590 h 1444464"/>
                  <a:gd name="connsiteX3" fmla="*/ 2968131 w 2969298"/>
                  <a:gd name="connsiteY3" fmla="*/ 1444464 h 1444464"/>
                  <a:gd name="connsiteX4" fmla="*/ 1606475 w 2969298"/>
                  <a:gd name="connsiteY4" fmla="*/ 1326221 h 1444464"/>
                  <a:gd name="connsiteX0" fmla="*/ 1548806 w 2911629"/>
                  <a:gd name="connsiteY0" fmla="*/ 1321183 h 1439426"/>
                  <a:gd name="connsiteX1" fmla="*/ 2597 w 2911629"/>
                  <a:gd name="connsiteY1" fmla="*/ 0 h 1439426"/>
                  <a:gd name="connsiteX2" fmla="*/ 1810676 w 2911629"/>
                  <a:gd name="connsiteY2" fmla="*/ 207552 h 1439426"/>
                  <a:gd name="connsiteX3" fmla="*/ 2910462 w 2911629"/>
                  <a:gd name="connsiteY3" fmla="*/ 1439426 h 1439426"/>
                  <a:gd name="connsiteX4" fmla="*/ 1548806 w 2911629"/>
                  <a:gd name="connsiteY4" fmla="*/ 1321183 h 1439426"/>
                  <a:gd name="connsiteX0" fmla="*/ 1548786 w 2911609"/>
                  <a:gd name="connsiteY0" fmla="*/ 1321183 h 1439426"/>
                  <a:gd name="connsiteX1" fmla="*/ 2577 w 2911609"/>
                  <a:gd name="connsiteY1" fmla="*/ 0 h 1439426"/>
                  <a:gd name="connsiteX2" fmla="*/ 1810656 w 2911609"/>
                  <a:gd name="connsiteY2" fmla="*/ 207552 h 1439426"/>
                  <a:gd name="connsiteX3" fmla="*/ 2910442 w 2911609"/>
                  <a:gd name="connsiteY3" fmla="*/ 1439426 h 1439426"/>
                  <a:gd name="connsiteX4" fmla="*/ 1548786 w 2911609"/>
                  <a:gd name="connsiteY4" fmla="*/ 1321183 h 1439426"/>
                  <a:gd name="connsiteX0" fmla="*/ 1548907 w 2911730"/>
                  <a:gd name="connsiteY0" fmla="*/ 1321183 h 1439426"/>
                  <a:gd name="connsiteX1" fmla="*/ 2698 w 2911730"/>
                  <a:gd name="connsiteY1" fmla="*/ 0 h 1439426"/>
                  <a:gd name="connsiteX2" fmla="*/ 1810777 w 2911730"/>
                  <a:gd name="connsiteY2" fmla="*/ 207552 h 1439426"/>
                  <a:gd name="connsiteX3" fmla="*/ 2910563 w 2911730"/>
                  <a:gd name="connsiteY3" fmla="*/ 1439426 h 1439426"/>
                  <a:gd name="connsiteX4" fmla="*/ 1548907 w 2911730"/>
                  <a:gd name="connsiteY4" fmla="*/ 1321183 h 1439426"/>
                  <a:gd name="connsiteX0" fmla="*/ 1549019 w 2911842"/>
                  <a:gd name="connsiteY0" fmla="*/ 1321183 h 1439426"/>
                  <a:gd name="connsiteX1" fmla="*/ 2810 w 2911842"/>
                  <a:gd name="connsiteY1" fmla="*/ 0 h 1439426"/>
                  <a:gd name="connsiteX2" fmla="*/ 1810889 w 2911842"/>
                  <a:gd name="connsiteY2" fmla="*/ 207552 h 1439426"/>
                  <a:gd name="connsiteX3" fmla="*/ 2910675 w 2911842"/>
                  <a:gd name="connsiteY3" fmla="*/ 1439426 h 1439426"/>
                  <a:gd name="connsiteX4" fmla="*/ 1549019 w 2911842"/>
                  <a:gd name="connsiteY4" fmla="*/ 1321183 h 1439426"/>
                  <a:gd name="connsiteX0" fmla="*/ 1324842 w 2912474"/>
                  <a:gd name="connsiteY0" fmla="*/ 1238848 h 1439426"/>
                  <a:gd name="connsiteX1" fmla="*/ 3442 w 2912474"/>
                  <a:gd name="connsiteY1" fmla="*/ 0 h 1439426"/>
                  <a:gd name="connsiteX2" fmla="*/ 1811521 w 2912474"/>
                  <a:gd name="connsiteY2" fmla="*/ 207552 h 1439426"/>
                  <a:gd name="connsiteX3" fmla="*/ 2911307 w 2912474"/>
                  <a:gd name="connsiteY3" fmla="*/ 1439426 h 1439426"/>
                  <a:gd name="connsiteX4" fmla="*/ 1324842 w 2912474"/>
                  <a:gd name="connsiteY4" fmla="*/ 1238848 h 1439426"/>
                  <a:gd name="connsiteX0" fmla="*/ 1324842 w 2926301"/>
                  <a:gd name="connsiteY0" fmla="*/ 1238848 h 1406092"/>
                  <a:gd name="connsiteX1" fmla="*/ 3442 w 2926301"/>
                  <a:gd name="connsiteY1" fmla="*/ 0 h 1406092"/>
                  <a:gd name="connsiteX2" fmla="*/ 1811521 w 2926301"/>
                  <a:gd name="connsiteY2" fmla="*/ 207552 h 1406092"/>
                  <a:gd name="connsiteX3" fmla="*/ 2925150 w 2926301"/>
                  <a:gd name="connsiteY3" fmla="*/ 1406092 h 1406092"/>
                  <a:gd name="connsiteX4" fmla="*/ 1324842 w 2926301"/>
                  <a:gd name="connsiteY4" fmla="*/ 1238848 h 1406092"/>
                  <a:gd name="connsiteX0" fmla="*/ 1322363 w 2923822"/>
                  <a:gd name="connsiteY0" fmla="*/ 1238848 h 1406092"/>
                  <a:gd name="connsiteX1" fmla="*/ 963 w 2923822"/>
                  <a:gd name="connsiteY1" fmla="*/ 0 h 1406092"/>
                  <a:gd name="connsiteX2" fmla="*/ 1809042 w 2923822"/>
                  <a:gd name="connsiteY2" fmla="*/ 207552 h 1406092"/>
                  <a:gd name="connsiteX3" fmla="*/ 2922671 w 2923822"/>
                  <a:gd name="connsiteY3" fmla="*/ 1406092 h 1406092"/>
                  <a:gd name="connsiteX4" fmla="*/ 1322363 w 2923822"/>
                  <a:gd name="connsiteY4" fmla="*/ 1238848 h 140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822" h="1406092">
                    <a:moveTo>
                      <a:pt x="1322363" y="1238848"/>
                    </a:moveTo>
                    <a:cubicBezTo>
                      <a:pt x="878045" y="254951"/>
                      <a:pt x="-33729" y="9978"/>
                      <a:pt x="963" y="0"/>
                    </a:cubicBezTo>
                    <a:lnTo>
                      <a:pt x="1809042" y="207552"/>
                    </a:lnTo>
                    <a:cubicBezTo>
                      <a:pt x="2012222" y="360643"/>
                      <a:pt x="2961386" y="1320782"/>
                      <a:pt x="2922671" y="1406092"/>
                    </a:cubicBezTo>
                    <a:lnTo>
                      <a:pt x="1322363" y="123884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: Rounded Corners 60">
                <a:extLst>
                  <a:ext uri="{FF2B5EF4-FFF2-40B4-BE49-F238E27FC236}">
                    <a16:creationId xmlns:a16="http://schemas.microsoft.com/office/drawing/2014/main" id="{F0CCB6C8-F2B1-4B3E-A8E8-98946A933A87}"/>
                  </a:ext>
                </a:extLst>
              </p:cNvPr>
              <p:cNvSpPr/>
              <p:nvPr/>
            </p:nvSpPr>
            <p:spPr>
              <a:xfrm rot="20321668">
                <a:off x="9824193" y="3045537"/>
                <a:ext cx="1998558" cy="1867073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14547 w 1926569"/>
                  <a:gd name="connsiteY0" fmla="*/ 1827006 h 1827006"/>
                  <a:gd name="connsiteX1" fmla="*/ 233083 w 1926569"/>
                  <a:gd name="connsiteY1" fmla="*/ 0 h 1827006"/>
                  <a:gd name="connsiteX2" fmla="*/ 1888764 w 1926569"/>
                  <a:gd name="connsiteY2" fmla="*/ 33957 h 1827006"/>
                  <a:gd name="connsiteX3" fmla="*/ 1357391 w 1926569"/>
                  <a:gd name="connsiteY3" fmla="*/ 1685851 h 1827006"/>
                  <a:gd name="connsiteX4" fmla="*/ 14547 w 1926569"/>
                  <a:gd name="connsiteY4" fmla="*/ 1827006 h 1827006"/>
                  <a:gd name="connsiteX0" fmla="*/ 14547 w 1924729"/>
                  <a:gd name="connsiteY0" fmla="*/ 1827006 h 1827006"/>
                  <a:gd name="connsiteX1" fmla="*/ 233083 w 1924729"/>
                  <a:gd name="connsiteY1" fmla="*/ 0 h 1827006"/>
                  <a:gd name="connsiteX2" fmla="*/ 1888764 w 1924729"/>
                  <a:gd name="connsiteY2" fmla="*/ 33957 h 1827006"/>
                  <a:gd name="connsiteX3" fmla="*/ 1315269 w 1924729"/>
                  <a:gd name="connsiteY3" fmla="*/ 1722906 h 1827006"/>
                  <a:gd name="connsiteX4" fmla="*/ 14547 w 1924729"/>
                  <a:gd name="connsiteY4" fmla="*/ 1827006 h 1827006"/>
                  <a:gd name="connsiteX0" fmla="*/ 14547 w 1929681"/>
                  <a:gd name="connsiteY0" fmla="*/ 1827006 h 1827006"/>
                  <a:gd name="connsiteX1" fmla="*/ 233083 w 1929681"/>
                  <a:gd name="connsiteY1" fmla="*/ 0 h 1827006"/>
                  <a:gd name="connsiteX2" fmla="*/ 1888764 w 1929681"/>
                  <a:gd name="connsiteY2" fmla="*/ 33957 h 1827006"/>
                  <a:gd name="connsiteX3" fmla="*/ 1315269 w 1929681"/>
                  <a:gd name="connsiteY3" fmla="*/ 1722906 h 1827006"/>
                  <a:gd name="connsiteX4" fmla="*/ 14547 w 1929681"/>
                  <a:gd name="connsiteY4" fmla="*/ 1827006 h 1827006"/>
                  <a:gd name="connsiteX0" fmla="*/ 13016 w 2000651"/>
                  <a:gd name="connsiteY0" fmla="*/ 1829336 h 1829336"/>
                  <a:gd name="connsiteX1" fmla="*/ 304053 w 2000651"/>
                  <a:gd name="connsiteY1" fmla="*/ 0 h 1829336"/>
                  <a:gd name="connsiteX2" fmla="*/ 1959734 w 2000651"/>
                  <a:gd name="connsiteY2" fmla="*/ 33957 h 1829336"/>
                  <a:gd name="connsiteX3" fmla="*/ 1386239 w 2000651"/>
                  <a:gd name="connsiteY3" fmla="*/ 1722906 h 1829336"/>
                  <a:gd name="connsiteX4" fmla="*/ 13016 w 2000651"/>
                  <a:gd name="connsiteY4" fmla="*/ 1829336 h 1829336"/>
                  <a:gd name="connsiteX0" fmla="*/ 12380 w 2035511"/>
                  <a:gd name="connsiteY0" fmla="*/ 1815872 h 1815872"/>
                  <a:gd name="connsiteX1" fmla="*/ 338913 w 2035511"/>
                  <a:gd name="connsiteY1" fmla="*/ 0 h 1815872"/>
                  <a:gd name="connsiteX2" fmla="*/ 1994594 w 2035511"/>
                  <a:gd name="connsiteY2" fmla="*/ 33957 h 1815872"/>
                  <a:gd name="connsiteX3" fmla="*/ 1421099 w 2035511"/>
                  <a:gd name="connsiteY3" fmla="*/ 1722906 h 1815872"/>
                  <a:gd name="connsiteX4" fmla="*/ 12380 w 2035511"/>
                  <a:gd name="connsiteY4" fmla="*/ 1815872 h 1815872"/>
                  <a:gd name="connsiteX0" fmla="*/ 5155 w 2028286"/>
                  <a:gd name="connsiteY0" fmla="*/ 1815872 h 1815872"/>
                  <a:gd name="connsiteX1" fmla="*/ 331688 w 2028286"/>
                  <a:gd name="connsiteY1" fmla="*/ 0 h 1815872"/>
                  <a:gd name="connsiteX2" fmla="*/ 1987369 w 2028286"/>
                  <a:gd name="connsiteY2" fmla="*/ 33957 h 1815872"/>
                  <a:gd name="connsiteX3" fmla="*/ 1413874 w 2028286"/>
                  <a:gd name="connsiteY3" fmla="*/ 1722906 h 1815872"/>
                  <a:gd name="connsiteX4" fmla="*/ 5155 w 2028286"/>
                  <a:gd name="connsiteY4" fmla="*/ 1815872 h 1815872"/>
                  <a:gd name="connsiteX0" fmla="*/ 5155 w 2007722"/>
                  <a:gd name="connsiteY0" fmla="*/ 1815872 h 1815872"/>
                  <a:gd name="connsiteX1" fmla="*/ 331688 w 2007722"/>
                  <a:gd name="connsiteY1" fmla="*/ 0 h 1815872"/>
                  <a:gd name="connsiteX2" fmla="*/ 1987369 w 2007722"/>
                  <a:gd name="connsiteY2" fmla="*/ 33957 h 1815872"/>
                  <a:gd name="connsiteX3" fmla="*/ 1413874 w 2007722"/>
                  <a:gd name="connsiteY3" fmla="*/ 1722906 h 1815872"/>
                  <a:gd name="connsiteX4" fmla="*/ 5155 w 2007722"/>
                  <a:gd name="connsiteY4" fmla="*/ 1815872 h 1815872"/>
                  <a:gd name="connsiteX0" fmla="*/ 5155 w 1998294"/>
                  <a:gd name="connsiteY0" fmla="*/ 1815872 h 1815872"/>
                  <a:gd name="connsiteX1" fmla="*/ 331688 w 1998294"/>
                  <a:gd name="connsiteY1" fmla="*/ 0 h 1815872"/>
                  <a:gd name="connsiteX2" fmla="*/ 1987369 w 1998294"/>
                  <a:gd name="connsiteY2" fmla="*/ 33957 h 1815872"/>
                  <a:gd name="connsiteX3" fmla="*/ 1413874 w 1998294"/>
                  <a:gd name="connsiteY3" fmla="*/ 1722906 h 1815872"/>
                  <a:gd name="connsiteX4" fmla="*/ 5155 w 1998294"/>
                  <a:gd name="connsiteY4" fmla="*/ 1815872 h 1815872"/>
                  <a:gd name="connsiteX0" fmla="*/ 5155 w 1998558"/>
                  <a:gd name="connsiteY0" fmla="*/ 1815872 h 1815872"/>
                  <a:gd name="connsiteX1" fmla="*/ 331688 w 1998558"/>
                  <a:gd name="connsiteY1" fmla="*/ 0 h 1815872"/>
                  <a:gd name="connsiteX2" fmla="*/ 1987369 w 1998558"/>
                  <a:gd name="connsiteY2" fmla="*/ 33957 h 1815872"/>
                  <a:gd name="connsiteX3" fmla="*/ 1413874 w 1998558"/>
                  <a:gd name="connsiteY3" fmla="*/ 1722906 h 1815872"/>
                  <a:gd name="connsiteX4" fmla="*/ 5155 w 1998558"/>
                  <a:gd name="connsiteY4" fmla="*/ 1815872 h 181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8" h="1815872">
                    <a:moveTo>
                      <a:pt x="5155" y="1815872"/>
                    </a:moveTo>
                    <a:cubicBezTo>
                      <a:pt x="-62371" y="1804398"/>
                      <a:pt x="559903" y="130490"/>
                      <a:pt x="331688" y="0"/>
                    </a:cubicBezTo>
                    <a:lnTo>
                      <a:pt x="1987369" y="33957"/>
                    </a:lnTo>
                    <a:cubicBezTo>
                      <a:pt x="2078026" y="263690"/>
                      <a:pt x="1593391" y="1562620"/>
                      <a:pt x="1413874" y="1722906"/>
                    </a:cubicBezTo>
                    <a:lnTo>
                      <a:pt x="5155" y="1815872"/>
                    </a:lnTo>
                    <a:close/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: Rounded Corners 60">
                <a:extLst>
                  <a:ext uri="{FF2B5EF4-FFF2-40B4-BE49-F238E27FC236}">
                    <a16:creationId xmlns:a16="http://schemas.microsoft.com/office/drawing/2014/main" id="{0C0880C2-78CE-45C6-829D-230A25412CB5}"/>
                  </a:ext>
                </a:extLst>
              </p:cNvPr>
              <p:cNvSpPr/>
              <p:nvPr/>
            </p:nvSpPr>
            <p:spPr>
              <a:xfrm rot="20321668">
                <a:off x="7980527" y="3567557"/>
                <a:ext cx="2329217" cy="1987655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8297 w 2386618"/>
                  <a:gd name="connsiteY0" fmla="*/ 1902036 h 1902036"/>
                  <a:gd name="connsiteX1" fmla="*/ 693132 w 2386618"/>
                  <a:gd name="connsiteY1" fmla="*/ 0 h 1902036"/>
                  <a:gd name="connsiteX2" fmla="*/ 2348813 w 2386618"/>
                  <a:gd name="connsiteY2" fmla="*/ 33957 h 1902036"/>
                  <a:gd name="connsiteX3" fmla="*/ 1817440 w 2386618"/>
                  <a:gd name="connsiteY3" fmla="*/ 1685851 h 1902036"/>
                  <a:gd name="connsiteX4" fmla="*/ 8297 w 2386618"/>
                  <a:gd name="connsiteY4" fmla="*/ 1902036 h 1902036"/>
                  <a:gd name="connsiteX0" fmla="*/ 8297 w 2397654"/>
                  <a:gd name="connsiteY0" fmla="*/ 1902036 h 1968705"/>
                  <a:gd name="connsiteX1" fmla="*/ 693132 w 2397654"/>
                  <a:gd name="connsiteY1" fmla="*/ 0 h 1968705"/>
                  <a:gd name="connsiteX2" fmla="*/ 2348813 w 2397654"/>
                  <a:gd name="connsiteY2" fmla="*/ 33957 h 1968705"/>
                  <a:gd name="connsiteX3" fmla="*/ 2003913 w 2397654"/>
                  <a:gd name="connsiteY3" fmla="*/ 1968705 h 1968705"/>
                  <a:gd name="connsiteX4" fmla="*/ 8297 w 2397654"/>
                  <a:gd name="connsiteY4" fmla="*/ 1902036 h 1968705"/>
                  <a:gd name="connsiteX0" fmla="*/ 8297 w 2422547"/>
                  <a:gd name="connsiteY0" fmla="*/ 1902036 h 1968705"/>
                  <a:gd name="connsiteX1" fmla="*/ 693132 w 2422547"/>
                  <a:gd name="connsiteY1" fmla="*/ 0 h 1968705"/>
                  <a:gd name="connsiteX2" fmla="*/ 2375673 w 2422547"/>
                  <a:gd name="connsiteY2" fmla="*/ 136948 h 1968705"/>
                  <a:gd name="connsiteX3" fmla="*/ 2003913 w 2422547"/>
                  <a:gd name="connsiteY3" fmla="*/ 1968705 h 1968705"/>
                  <a:gd name="connsiteX4" fmla="*/ 8297 w 2422547"/>
                  <a:gd name="connsiteY4" fmla="*/ 1902036 h 1968705"/>
                  <a:gd name="connsiteX0" fmla="*/ 8297 w 2423541"/>
                  <a:gd name="connsiteY0" fmla="*/ 1902036 h 1934182"/>
                  <a:gd name="connsiteX1" fmla="*/ 693132 w 2423541"/>
                  <a:gd name="connsiteY1" fmla="*/ 0 h 1934182"/>
                  <a:gd name="connsiteX2" fmla="*/ 2375673 w 2423541"/>
                  <a:gd name="connsiteY2" fmla="*/ 136948 h 1934182"/>
                  <a:gd name="connsiteX3" fmla="*/ 2017757 w 2423541"/>
                  <a:gd name="connsiteY3" fmla="*/ 1934182 h 1934182"/>
                  <a:gd name="connsiteX4" fmla="*/ 8297 w 2423541"/>
                  <a:gd name="connsiteY4" fmla="*/ 1902036 h 1934182"/>
                  <a:gd name="connsiteX0" fmla="*/ 8193 w 2423437"/>
                  <a:gd name="connsiteY0" fmla="*/ 1902036 h 1934182"/>
                  <a:gd name="connsiteX1" fmla="*/ 693028 w 2423437"/>
                  <a:gd name="connsiteY1" fmla="*/ 0 h 1934182"/>
                  <a:gd name="connsiteX2" fmla="*/ 2375569 w 2423437"/>
                  <a:gd name="connsiteY2" fmla="*/ 136948 h 1934182"/>
                  <a:gd name="connsiteX3" fmla="*/ 2017653 w 2423437"/>
                  <a:gd name="connsiteY3" fmla="*/ 1934182 h 1934182"/>
                  <a:gd name="connsiteX4" fmla="*/ 8193 w 2423437"/>
                  <a:gd name="connsiteY4" fmla="*/ 1902036 h 1934182"/>
                  <a:gd name="connsiteX0" fmla="*/ 8193 w 2344322"/>
                  <a:gd name="connsiteY0" fmla="*/ 1902036 h 1934182"/>
                  <a:gd name="connsiteX1" fmla="*/ 693028 w 2344322"/>
                  <a:gd name="connsiteY1" fmla="*/ 0 h 1934182"/>
                  <a:gd name="connsiteX2" fmla="*/ 2289171 w 2344322"/>
                  <a:gd name="connsiteY2" fmla="*/ 128042 h 1934182"/>
                  <a:gd name="connsiteX3" fmla="*/ 2017653 w 2344322"/>
                  <a:gd name="connsiteY3" fmla="*/ 1934182 h 1934182"/>
                  <a:gd name="connsiteX4" fmla="*/ 8193 w 2344322"/>
                  <a:gd name="connsiteY4" fmla="*/ 1902036 h 1934182"/>
                  <a:gd name="connsiteX0" fmla="*/ 8193 w 2337410"/>
                  <a:gd name="connsiteY0" fmla="*/ 1902036 h 1933146"/>
                  <a:gd name="connsiteX1" fmla="*/ 693028 w 2337410"/>
                  <a:gd name="connsiteY1" fmla="*/ 0 h 1933146"/>
                  <a:gd name="connsiteX2" fmla="*/ 2289171 w 2337410"/>
                  <a:gd name="connsiteY2" fmla="*/ 128042 h 1933146"/>
                  <a:gd name="connsiteX3" fmla="*/ 1936279 w 2337410"/>
                  <a:gd name="connsiteY3" fmla="*/ 1933146 h 1933146"/>
                  <a:gd name="connsiteX4" fmla="*/ 8193 w 2337410"/>
                  <a:gd name="connsiteY4" fmla="*/ 1902036 h 1933146"/>
                  <a:gd name="connsiteX0" fmla="*/ 0 w 2329217"/>
                  <a:gd name="connsiteY0" fmla="*/ 1902036 h 1933146"/>
                  <a:gd name="connsiteX1" fmla="*/ 684835 w 2329217"/>
                  <a:gd name="connsiteY1" fmla="*/ 0 h 1933146"/>
                  <a:gd name="connsiteX2" fmla="*/ 2280978 w 2329217"/>
                  <a:gd name="connsiteY2" fmla="*/ 128042 h 1933146"/>
                  <a:gd name="connsiteX3" fmla="*/ 1928086 w 2329217"/>
                  <a:gd name="connsiteY3" fmla="*/ 1933146 h 1933146"/>
                  <a:gd name="connsiteX4" fmla="*/ 0 w 2329217"/>
                  <a:gd name="connsiteY4" fmla="*/ 1902036 h 193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217" h="1933146">
                    <a:moveTo>
                      <a:pt x="0" y="1902036"/>
                    </a:moveTo>
                    <a:cubicBezTo>
                      <a:pt x="189844" y="1962614"/>
                      <a:pt x="927249" y="135875"/>
                      <a:pt x="684835" y="0"/>
                    </a:cubicBezTo>
                    <a:lnTo>
                      <a:pt x="2280978" y="128042"/>
                    </a:lnTo>
                    <a:cubicBezTo>
                      <a:pt x="2484158" y="281133"/>
                      <a:pt x="1983248" y="1845013"/>
                      <a:pt x="1928086" y="1933146"/>
                    </a:cubicBezTo>
                    <a:lnTo>
                      <a:pt x="0" y="19020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Rounded Corners 60">
                <a:extLst>
                  <a:ext uri="{FF2B5EF4-FFF2-40B4-BE49-F238E27FC236}">
                    <a16:creationId xmlns:a16="http://schemas.microsoft.com/office/drawing/2014/main" id="{35A7D736-CE6A-4342-A898-774ADDCA7544}"/>
                  </a:ext>
                </a:extLst>
              </p:cNvPr>
              <p:cNvSpPr/>
              <p:nvPr/>
            </p:nvSpPr>
            <p:spPr>
              <a:xfrm rot="20321668">
                <a:off x="2136489" y="2245775"/>
                <a:ext cx="4552323" cy="106943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2331713 w 4556145"/>
                  <a:gd name="connsiteY0" fmla="*/ 828092 h 1070003"/>
                  <a:gd name="connsiteX1" fmla="*/ 353283 w 4556145"/>
                  <a:gd name="connsiteY1" fmla="*/ 14289 h 1070003"/>
                  <a:gd name="connsiteX2" fmla="*/ 3033501 w 4556145"/>
                  <a:gd name="connsiteY2" fmla="*/ 362037 h 1070003"/>
                  <a:gd name="connsiteX3" fmla="*/ 4555333 w 4556145"/>
                  <a:gd name="connsiteY3" fmla="*/ 1070003 h 1070003"/>
                  <a:gd name="connsiteX4" fmla="*/ 2331713 w 4556145"/>
                  <a:gd name="connsiteY4" fmla="*/ 828092 h 1070003"/>
                  <a:gd name="connsiteX0" fmla="*/ 2352717 w 4554210"/>
                  <a:gd name="connsiteY0" fmla="*/ 822189 h 1070101"/>
                  <a:gd name="connsiteX1" fmla="*/ 351348 w 4554210"/>
                  <a:gd name="connsiteY1" fmla="*/ 14387 h 1070101"/>
                  <a:gd name="connsiteX2" fmla="*/ 3031566 w 4554210"/>
                  <a:gd name="connsiteY2" fmla="*/ 362135 h 1070101"/>
                  <a:gd name="connsiteX3" fmla="*/ 4553398 w 4554210"/>
                  <a:gd name="connsiteY3" fmla="*/ 1070101 h 1070101"/>
                  <a:gd name="connsiteX4" fmla="*/ 2352717 w 4554210"/>
                  <a:gd name="connsiteY4" fmla="*/ 822189 h 1070101"/>
                  <a:gd name="connsiteX0" fmla="*/ 2353726 w 4555219"/>
                  <a:gd name="connsiteY0" fmla="*/ 821531 h 1069443"/>
                  <a:gd name="connsiteX1" fmla="*/ 352357 w 4555219"/>
                  <a:gd name="connsiteY1" fmla="*/ 13729 h 1069443"/>
                  <a:gd name="connsiteX2" fmla="*/ 3032575 w 4555219"/>
                  <a:gd name="connsiteY2" fmla="*/ 361477 h 1069443"/>
                  <a:gd name="connsiteX3" fmla="*/ 4554407 w 4555219"/>
                  <a:gd name="connsiteY3" fmla="*/ 1069443 h 1069443"/>
                  <a:gd name="connsiteX4" fmla="*/ 2353726 w 4555219"/>
                  <a:gd name="connsiteY4" fmla="*/ 821531 h 1069443"/>
                  <a:gd name="connsiteX0" fmla="*/ 2353726 w 4580994"/>
                  <a:gd name="connsiteY0" fmla="*/ 821531 h 1011092"/>
                  <a:gd name="connsiteX1" fmla="*/ 352357 w 4580994"/>
                  <a:gd name="connsiteY1" fmla="*/ 13729 h 1011092"/>
                  <a:gd name="connsiteX2" fmla="*/ 3032575 w 4580994"/>
                  <a:gd name="connsiteY2" fmla="*/ 361477 h 1011092"/>
                  <a:gd name="connsiteX3" fmla="*/ 4580197 w 4580994"/>
                  <a:gd name="connsiteY3" fmla="*/ 1011091 h 1011092"/>
                  <a:gd name="connsiteX4" fmla="*/ 2353726 w 4580994"/>
                  <a:gd name="connsiteY4" fmla="*/ 821531 h 1011092"/>
                  <a:gd name="connsiteX0" fmla="*/ 2353726 w 4580975"/>
                  <a:gd name="connsiteY0" fmla="*/ 821531 h 1011090"/>
                  <a:gd name="connsiteX1" fmla="*/ 352357 w 4580975"/>
                  <a:gd name="connsiteY1" fmla="*/ 13729 h 1011090"/>
                  <a:gd name="connsiteX2" fmla="*/ 2999098 w 4580975"/>
                  <a:gd name="connsiteY2" fmla="*/ 307941 h 1011090"/>
                  <a:gd name="connsiteX3" fmla="*/ 4580197 w 4580975"/>
                  <a:gd name="connsiteY3" fmla="*/ 1011091 h 1011090"/>
                  <a:gd name="connsiteX4" fmla="*/ 2353726 w 4580975"/>
                  <a:gd name="connsiteY4" fmla="*/ 821531 h 1011090"/>
                  <a:gd name="connsiteX0" fmla="*/ 2368491 w 4579621"/>
                  <a:gd name="connsiteY0" fmla="*/ 785628 h 1011657"/>
                  <a:gd name="connsiteX1" fmla="*/ 351003 w 4579621"/>
                  <a:gd name="connsiteY1" fmla="*/ 14294 h 1011657"/>
                  <a:gd name="connsiteX2" fmla="*/ 2997744 w 4579621"/>
                  <a:gd name="connsiteY2" fmla="*/ 308506 h 1011657"/>
                  <a:gd name="connsiteX3" fmla="*/ 4578843 w 4579621"/>
                  <a:gd name="connsiteY3" fmla="*/ 1011656 h 1011657"/>
                  <a:gd name="connsiteX4" fmla="*/ 2368491 w 4579621"/>
                  <a:gd name="connsiteY4" fmla="*/ 785628 h 1011657"/>
                  <a:gd name="connsiteX0" fmla="*/ 2338758 w 4549888"/>
                  <a:gd name="connsiteY0" fmla="*/ 774761 h 1000788"/>
                  <a:gd name="connsiteX1" fmla="*/ 321270 w 4549888"/>
                  <a:gd name="connsiteY1" fmla="*/ 3427 h 1000788"/>
                  <a:gd name="connsiteX2" fmla="*/ 2968011 w 4549888"/>
                  <a:gd name="connsiteY2" fmla="*/ 297639 h 1000788"/>
                  <a:gd name="connsiteX3" fmla="*/ 4549110 w 4549888"/>
                  <a:gd name="connsiteY3" fmla="*/ 1000789 h 1000788"/>
                  <a:gd name="connsiteX4" fmla="*/ 2338758 w 4549888"/>
                  <a:gd name="connsiteY4" fmla="*/ 774761 h 1000788"/>
                  <a:gd name="connsiteX0" fmla="*/ 2341195 w 4552325"/>
                  <a:gd name="connsiteY0" fmla="*/ 778285 h 1004314"/>
                  <a:gd name="connsiteX1" fmla="*/ 323707 w 4552325"/>
                  <a:gd name="connsiteY1" fmla="*/ 6951 h 1004314"/>
                  <a:gd name="connsiteX2" fmla="*/ 2970448 w 4552325"/>
                  <a:gd name="connsiteY2" fmla="*/ 301163 h 1004314"/>
                  <a:gd name="connsiteX3" fmla="*/ 4551547 w 4552325"/>
                  <a:gd name="connsiteY3" fmla="*/ 1004313 h 1004314"/>
                  <a:gd name="connsiteX4" fmla="*/ 2341195 w 4552325"/>
                  <a:gd name="connsiteY4" fmla="*/ 778285 h 100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2325" h="1004314">
                    <a:moveTo>
                      <a:pt x="2341195" y="778285"/>
                    </a:moveTo>
                    <a:cubicBezTo>
                      <a:pt x="2125148" y="668487"/>
                      <a:pt x="-994514" y="-79595"/>
                      <a:pt x="323707" y="6951"/>
                    </a:cubicBezTo>
                    <a:lnTo>
                      <a:pt x="2970448" y="301163"/>
                    </a:lnTo>
                    <a:cubicBezTo>
                      <a:pt x="3173628" y="454254"/>
                      <a:pt x="4590262" y="919003"/>
                      <a:pt x="4551547" y="1004313"/>
                    </a:cubicBezTo>
                    <a:lnTo>
                      <a:pt x="2341195" y="77828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: Rounded Corners 60">
                <a:extLst>
                  <a:ext uri="{FF2B5EF4-FFF2-40B4-BE49-F238E27FC236}">
                    <a16:creationId xmlns:a16="http://schemas.microsoft.com/office/drawing/2014/main" id="{A14756B0-BB2A-4175-B9D2-F6001C6770AE}"/>
                  </a:ext>
                </a:extLst>
              </p:cNvPr>
              <p:cNvSpPr/>
              <p:nvPr/>
            </p:nvSpPr>
            <p:spPr>
              <a:xfrm rot="20321668">
                <a:off x="4599851" y="2340267"/>
                <a:ext cx="3780570" cy="1019372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67285 w 3931728"/>
                  <a:gd name="connsiteY0" fmla="*/ 794524 h 1000603"/>
                  <a:gd name="connsiteX1" fmla="*/ 102640 w 3931728"/>
                  <a:gd name="connsiteY1" fmla="*/ 4973 h 1000603"/>
                  <a:gd name="connsiteX2" fmla="*/ 2409084 w 3931728"/>
                  <a:gd name="connsiteY2" fmla="*/ 292637 h 1000603"/>
                  <a:gd name="connsiteX3" fmla="*/ 3930916 w 3931728"/>
                  <a:gd name="connsiteY3" fmla="*/ 1000603 h 1000603"/>
                  <a:gd name="connsiteX4" fmla="*/ 2067285 w 3931728"/>
                  <a:gd name="connsiteY4" fmla="*/ 794524 h 1000603"/>
                  <a:gd name="connsiteX0" fmla="*/ 2002043 w 3866486"/>
                  <a:gd name="connsiteY0" fmla="*/ 790857 h 996936"/>
                  <a:gd name="connsiteX1" fmla="*/ 37398 w 3866486"/>
                  <a:gd name="connsiteY1" fmla="*/ 1306 h 996936"/>
                  <a:gd name="connsiteX2" fmla="*/ 2343842 w 3866486"/>
                  <a:gd name="connsiteY2" fmla="*/ 288970 h 996936"/>
                  <a:gd name="connsiteX3" fmla="*/ 3865674 w 3866486"/>
                  <a:gd name="connsiteY3" fmla="*/ 996936 h 996936"/>
                  <a:gd name="connsiteX4" fmla="*/ 2002043 w 3866486"/>
                  <a:gd name="connsiteY4" fmla="*/ 790857 h 996936"/>
                  <a:gd name="connsiteX0" fmla="*/ 1993960 w 3858403"/>
                  <a:gd name="connsiteY0" fmla="*/ 794238 h 1000317"/>
                  <a:gd name="connsiteX1" fmla="*/ 37538 w 3858403"/>
                  <a:gd name="connsiteY1" fmla="*/ 1298 h 1000317"/>
                  <a:gd name="connsiteX2" fmla="*/ 2335759 w 3858403"/>
                  <a:gd name="connsiteY2" fmla="*/ 292351 h 1000317"/>
                  <a:gd name="connsiteX3" fmla="*/ 3857591 w 3858403"/>
                  <a:gd name="connsiteY3" fmla="*/ 1000317 h 1000317"/>
                  <a:gd name="connsiteX4" fmla="*/ 1993960 w 3858403"/>
                  <a:gd name="connsiteY4" fmla="*/ 794238 h 1000317"/>
                  <a:gd name="connsiteX0" fmla="*/ 2005298 w 3869741"/>
                  <a:gd name="connsiteY0" fmla="*/ 766516 h 972595"/>
                  <a:gd name="connsiteX1" fmla="*/ 37340 w 3869741"/>
                  <a:gd name="connsiteY1" fmla="*/ 1355 h 972595"/>
                  <a:gd name="connsiteX2" fmla="*/ 2347097 w 3869741"/>
                  <a:gd name="connsiteY2" fmla="*/ 264629 h 972595"/>
                  <a:gd name="connsiteX3" fmla="*/ 3868929 w 3869741"/>
                  <a:gd name="connsiteY3" fmla="*/ 972595 h 972595"/>
                  <a:gd name="connsiteX4" fmla="*/ 2005298 w 3869741"/>
                  <a:gd name="connsiteY4" fmla="*/ 766516 h 972595"/>
                  <a:gd name="connsiteX0" fmla="*/ 2005298 w 3869684"/>
                  <a:gd name="connsiteY0" fmla="*/ 766516 h 972595"/>
                  <a:gd name="connsiteX1" fmla="*/ 37340 w 3869684"/>
                  <a:gd name="connsiteY1" fmla="*/ 1355 h 972595"/>
                  <a:gd name="connsiteX2" fmla="*/ 2242562 w 3869684"/>
                  <a:gd name="connsiteY2" fmla="*/ 245546 h 972595"/>
                  <a:gd name="connsiteX3" fmla="*/ 3868929 w 3869684"/>
                  <a:gd name="connsiteY3" fmla="*/ 972595 h 972595"/>
                  <a:gd name="connsiteX4" fmla="*/ 2005298 w 3869684"/>
                  <a:gd name="connsiteY4" fmla="*/ 766516 h 972595"/>
                  <a:gd name="connsiteX0" fmla="*/ 2005298 w 3809550"/>
                  <a:gd name="connsiteY0" fmla="*/ 766516 h 969762"/>
                  <a:gd name="connsiteX1" fmla="*/ 37340 w 3809550"/>
                  <a:gd name="connsiteY1" fmla="*/ 1355 h 969762"/>
                  <a:gd name="connsiteX2" fmla="*/ 2242562 w 3809550"/>
                  <a:gd name="connsiteY2" fmla="*/ 245546 h 969762"/>
                  <a:gd name="connsiteX3" fmla="*/ 3808764 w 3809550"/>
                  <a:gd name="connsiteY3" fmla="*/ 969762 h 969762"/>
                  <a:gd name="connsiteX4" fmla="*/ 2005298 w 3809550"/>
                  <a:gd name="connsiteY4" fmla="*/ 766516 h 969762"/>
                  <a:gd name="connsiteX0" fmla="*/ 2005298 w 3808799"/>
                  <a:gd name="connsiteY0" fmla="*/ 766516 h 969762"/>
                  <a:gd name="connsiteX1" fmla="*/ 37340 w 3808799"/>
                  <a:gd name="connsiteY1" fmla="*/ 1355 h 969762"/>
                  <a:gd name="connsiteX2" fmla="*/ 2242562 w 3808799"/>
                  <a:gd name="connsiteY2" fmla="*/ 245546 h 969762"/>
                  <a:gd name="connsiteX3" fmla="*/ 3808764 w 3808799"/>
                  <a:gd name="connsiteY3" fmla="*/ 969762 h 969762"/>
                  <a:gd name="connsiteX4" fmla="*/ 2005298 w 3808799"/>
                  <a:gd name="connsiteY4" fmla="*/ 766516 h 969762"/>
                  <a:gd name="connsiteX0" fmla="*/ 2005298 w 3808795"/>
                  <a:gd name="connsiteY0" fmla="*/ 766516 h 969762"/>
                  <a:gd name="connsiteX1" fmla="*/ 37340 w 3808795"/>
                  <a:gd name="connsiteY1" fmla="*/ 1355 h 969762"/>
                  <a:gd name="connsiteX2" fmla="*/ 2242562 w 3808795"/>
                  <a:gd name="connsiteY2" fmla="*/ 245546 h 969762"/>
                  <a:gd name="connsiteX3" fmla="*/ 3808764 w 3808795"/>
                  <a:gd name="connsiteY3" fmla="*/ 969762 h 969762"/>
                  <a:gd name="connsiteX4" fmla="*/ 2005298 w 3808795"/>
                  <a:gd name="connsiteY4" fmla="*/ 766516 h 969762"/>
                  <a:gd name="connsiteX0" fmla="*/ 2020087 w 3808542"/>
                  <a:gd name="connsiteY0" fmla="*/ 767224 h 969761"/>
                  <a:gd name="connsiteX1" fmla="*/ 37087 w 3808542"/>
                  <a:gd name="connsiteY1" fmla="*/ 1354 h 969761"/>
                  <a:gd name="connsiteX2" fmla="*/ 2242309 w 3808542"/>
                  <a:gd name="connsiteY2" fmla="*/ 245545 h 969761"/>
                  <a:gd name="connsiteX3" fmla="*/ 3808511 w 3808542"/>
                  <a:gd name="connsiteY3" fmla="*/ 969761 h 969761"/>
                  <a:gd name="connsiteX4" fmla="*/ 2020087 w 3808542"/>
                  <a:gd name="connsiteY4" fmla="*/ 767224 h 969761"/>
                  <a:gd name="connsiteX0" fmla="*/ 1987617 w 3776072"/>
                  <a:gd name="connsiteY0" fmla="*/ 765870 h 968407"/>
                  <a:gd name="connsiteX1" fmla="*/ 4617 w 3776072"/>
                  <a:gd name="connsiteY1" fmla="*/ 0 h 968407"/>
                  <a:gd name="connsiteX2" fmla="*/ 2209839 w 3776072"/>
                  <a:gd name="connsiteY2" fmla="*/ 244191 h 968407"/>
                  <a:gd name="connsiteX3" fmla="*/ 3776041 w 3776072"/>
                  <a:gd name="connsiteY3" fmla="*/ 968407 h 968407"/>
                  <a:gd name="connsiteX4" fmla="*/ 1987617 w 3776072"/>
                  <a:gd name="connsiteY4" fmla="*/ 765870 h 968407"/>
                  <a:gd name="connsiteX0" fmla="*/ 1992219 w 3780674"/>
                  <a:gd name="connsiteY0" fmla="*/ 754759 h 957296"/>
                  <a:gd name="connsiteX1" fmla="*/ 4604 w 3780674"/>
                  <a:gd name="connsiteY1" fmla="*/ 0 h 957296"/>
                  <a:gd name="connsiteX2" fmla="*/ 2214441 w 3780674"/>
                  <a:gd name="connsiteY2" fmla="*/ 233080 h 957296"/>
                  <a:gd name="connsiteX3" fmla="*/ 3780643 w 3780674"/>
                  <a:gd name="connsiteY3" fmla="*/ 957296 h 957296"/>
                  <a:gd name="connsiteX4" fmla="*/ 1992219 w 3780674"/>
                  <a:gd name="connsiteY4" fmla="*/ 754759 h 957296"/>
                  <a:gd name="connsiteX0" fmla="*/ 2034850 w 3780570"/>
                  <a:gd name="connsiteY0" fmla="*/ 744255 h 957296"/>
                  <a:gd name="connsiteX1" fmla="*/ 4500 w 3780570"/>
                  <a:gd name="connsiteY1" fmla="*/ 0 h 957296"/>
                  <a:gd name="connsiteX2" fmla="*/ 2214337 w 3780570"/>
                  <a:gd name="connsiteY2" fmla="*/ 233080 h 957296"/>
                  <a:gd name="connsiteX3" fmla="*/ 3780539 w 3780570"/>
                  <a:gd name="connsiteY3" fmla="*/ 957296 h 957296"/>
                  <a:gd name="connsiteX4" fmla="*/ 2034850 w 3780570"/>
                  <a:gd name="connsiteY4" fmla="*/ 744255 h 95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0570" h="957296">
                    <a:moveTo>
                      <a:pt x="2034850" y="744255"/>
                    </a:moveTo>
                    <a:cubicBezTo>
                      <a:pt x="1692289" y="565720"/>
                      <a:pt x="-101352" y="17199"/>
                      <a:pt x="4500" y="0"/>
                    </a:cubicBezTo>
                    <a:lnTo>
                      <a:pt x="2214337" y="233080"/>
                    </a:lnTo>
                    <a:cubicBezTo>
                      <a:pt x="2253659" y="263750"/>
                      <a:pt x="3788638" y="908779"/>
                      <a:pt x="3780539" y="957296"/>
                    </a:cubicBezTo>
                    <a:lnTo>
                      <a:pt x="2034850" y="7442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DF19F9C-3B8C-4C97-AD53-CF2E9252107E}"/>
              </a:ext>
            </a:extLst>
          </p:cNvPr>
          <p:cNvGrpSpPr/>
          <p:nvPr/>
        </p:nvGrpSpPr>
        <p:grpSpPr>
          <a:xfrm rot="10415815" flipV="1">
            <a:off x="2124637" y="3242254"/>
            <a:ext cx="1025771" cy="1222731"/>
            <a:chOff x="936607" y="3777928"/>
            <a:chExt cx="1025771" cy="1222731"/>
          </a:xfrm>
        </p:grpSpPr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0275D91B-12E2-4DF6-9BAB-3159B716CC55}"/>
                </a:ext>
              </a:extLst>
            </p:cNvPr>
            <p:cNvSpPr/>
            <p:nvPr/>
          </p:nvSpPr>
          <p:spPr>
            <a:xfrm flipH="1">
              <a:off x="936607" y="3777928"/>
              <a:ext cx="1025771" cy="1222731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0432609-312F-4121-9D05-FE295D1F665E}"/>
                </a:ext>
              </a:extLst>
            </p:cNvPr>
            <p:cNvSpPr/>
            <p:nvPr/>
          </p:nvSpPr>
          <p:spPr>
            <a:xfrm flipH="1">
              <a:off x="1327926" y="4231260"/>
              <a:ext cx="235028" cy="229562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74F1890-D46B-4A46-AAFB-1422310B0F32}"/>
                </a:ext>
              </a:extLst>
            </p:cNvPr>
            <p:cNvSpPr/>
            <p:nvPr/>
          </p:nvSpPr>
          <p:spPr>
            <a:xfrm flipH="1">
              <a:off x="1500098" y="4376103"/>
              <a:ext cx="133911" cy="144843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3CE7F7-84D6-4A48-B2CF-559695966CDF}"/>
                </a:ext>
              </a:extLst>
            </p:cNvPr>
            <p:cNvSpPr/>
            <p:nvPr/>
          </p:nvSpPr>
          <p:spPr>
            <a:xfrm flipH="1">
              <a:off x="1677736" y="4548274"/>
              <a:ext cx="49192" cy="46459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 26">
            <a:extLst>
              <a:ext uri="{FF2B5EF4-FFF2-40B4-BE49-F238E27FC236}">
                <a16:creationId xmlns:a16="http://schemas.microsoft.com/office/drawing/2014/main" id="{4A936D60-EF55-4A05-B165-BF2BDD45837D}"/>
              </a:ext>
            </a:extLst>
          </p:cNvPr>
          <p:cNvSpPr/>
          <p:nvPr/>
        </p:nvSpPr>
        <p:spPr>
          <a:xfrm>
            <a:off x="4303372" y="4880801"/>
            <a:ext cx="1441780" cy="550971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23">
            <a:extLst>
              <a:ext uri="{FF2B5EF4-FFF2-40B4-BE49-F238E27FC236}">
                <a16:creationId xmlns:a16="http://schemas.microsoft.com/office/drawing/2014/main" id="{19ACA653-22F9-4125-8BAA-9C784467F0F4}"/>
              </a:ext>
            </a:extLst>
          </p:cNvPr>
          <p:cNvSpPr/>
          <p:nvPr/>
        </p:nvSpPr>
        <p:spPr>
          <a:xfrm>
            <a:off x="3043676" y="5985612"/>
            <a:ext cx="460186" cy="227911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8581" y="46905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sits on the quilt. “So cozy!” says Quincy.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6AB4A7E-62DB-470A-8130-218069A49E7B}"/>
              </a:ext>
            </a:extLst>
          </p:cNvPr>
          <p:cNvGrpSpPr/>
          <p:nvPr/>
        </p:nvGrpSpPr>
        <p:grpSpPr>
          <a:xfrm>
            <a:off x="8602012" y="513500"/>
            <a:ext cx="4436578" cy="4527552"/>
            <a:chOff x="6045892" y="1790511"/>
            <a:chExt cx="1341891" cy="1369407"/>
          </a:xfrm>
        </p:grpSpPr>
        <p:sp>
          <p:nvSpPr>
            <p:cNvPr id="81" name="Rectangle 42">
              <a:extLst>
                <a:ext uri="{FF2B5EF4-FFF2-40B4-BE49-F238E27FC236}">
                  <a16:creationId xmlns:a16="http://schemas.microsoft.com/office/drawing/2014/main" id="{33C7BE3A-9E10-4632-AED6-CE36A3528823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46">
              <a:extLst>
                <a:ext uri="{FF2B5EF4-FFF2-40B4-BE49-F238E27FC236}">
                  <a16:creationId xmlns:a16="http://schemas.microsoft.com/office/drawing/2014/main" id="{3A80B1B2-D6C8-4DA5-90C4-0BD3A339E489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C425B8-6638-414B-9F38-67A18E4E4E78}"/>
                </a:ext>
              </a:extLst>
            </p:cNvPr>
            <p:cNvSpPr/>
            <p:nvPr/>
          </p:nvSpPr>
          <p:spPr>
            <a:xfrm rot="19444912">
              <a:off x="6348072" y="2255418"/>
              <a:ext cx="497682" cy="16761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1D98B-EF58-4612-B151-F889F7CD5848}"/>
                </a:ext>
              </a:extLst>
            </p:cNvPr>
            <p:cNvSpPr/>
            <p:nvPr/>
          </p:nvSpPr>
          <p:spPr>
            <a:xfrm>
              <a:off x="6501859" y="2313259"/>
              <a:ext cx="497682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27">
            <a:extLst>
              <a:ext uri="{FF2B5EF4-FFF2-40B4-BE49-F238E27FC236}">
                <a16:creationId xmlns:a16="http://schemas.microsoft.com/office/drawing/2014/main" id="{3ED497C3-E91E-47BE-B207-88D6D493314B}"/>
              </a:ext>
            </a:extLst>
          </p:cNvPr>
          <p:cNvSpPr/>
          <p:nvPr/>
        </p:nvSpPr>
        <p:spPr>
          <a:xfrm>
            <a:off x="6329952" y="4193308"/>
            <a:ext cx="5976935" cy="2690812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CF3D142E-64FA-4DDA-9B47-7C9E4DFF7FA7}"/>
              </a:ext>
            </a:extLst>
          </p:cNvPr>
          <p:cNvSpPr/>
          <p:nvPr/>
        </p:nvSpPr>
        <p:spPr>
          <a:xfrm>
            <a:off x="8944376" y="6565871"/>
            <a:ext cx="350324" cy="337887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C03A8C5B-8C40-480F-94DB-F60F485CAED8}"/>
              </a:ext>
            </a:extLst>
          </p:cNvPr>
          <p:cNvSpPr/>
          <p:nvPr/>
        </p:nvSpPr>
        <p:spPr>
          <a:xfrm flipH="1">
            <a:off x="8563756" y="6457249"/>
            <a:ext cx="302647" cy="4456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5389633E-FC5E-4EAF-BE20-8D6FE9C8784B}"/>
              </a:ext>
            </a:extLst>
          </p:cNvPr>
          <p:cNvSpPr/>
          <p:nvPr/>
        </p:nvSpPr>
        <p:spPr>
          <a:xfrm>
            <a:off x="7073995" y="6552487"/>
            <a:ext cx="383491" cy="34617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4A812134-96CE-4554-BD54-7EBEAD536AAD}"/>
              </a:ext>
            </a:extLst>
          </p:cNvPr>
          <p:cNvSpPr/>
          <p:nvPr/>
        </p:nvSpPr>
        <p:spPr>
          <a:xfrm>
            <a:off x="6794951" y="6369604"/>
            <a:ext cx="474700" cy="54103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21">
            <a:extLst>
              <a:ext uri="{FF2B5EF4-FFF2-40B4-BE49-F238E27FC236}">
                <a16:creationId xmlns:a16="http://schemas.microsoft.com/office/drawing/2014/main" id="{1571D13D-D970-44BD-88A9-9899F3A32D0D}"/>
              </a:ext>
            </a:extLst>
          </p:cNvPr>
          <p:cNvSpPr/>
          <p:nvPr/>
        </p:nvSpPr>
        <p:spPr>
          <a:xfrm>
            <a:off x="6425184" y="4338579"/>
            <a:ext cx="1879812" cy="392703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FE1681F3-9CBA-4917-BACC-7CA98DB4D8D4}"/>
              </a:ext>
            </a:extLst>
          </p:cNvPr>
          <p:cNvSpPr/>
          <p:nvPr/>
        </p:nvSpPr>
        <p:spPr>
          <a:xfrm>
            <a:off x="7775779" y="4804602"/>
            <a:ext cx="368757" cy="163283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6A1D37F-0B7A-43A4-AA7E-D2A2B29AC48B}"/>
              </a:ext>
            </a:extLst>
          </p:cNvPr>
          <p:cNvSpPr/>
          <p:nvPr/>
        </p:nvSpPr>
        <p:spPr>
          <a:xfrm rot="20893651">
            <a:off x="11467324" y="4552834"/>
            <a:ext cx="204774" cy="77424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0DF9B6-DA1C-4843-9282-DA3B65A9A230}"/>
              </a:ext>
            </a:extLst>
          </p:cNvPr>
          <p:cNvCxnSpPr>
            <a:cxnSpLocks/>
          </p:cNvCxnSpPr>
          <p:nvPr/>
        </p:nvCxnSpPr>
        <p:spPr>
          <a:xfrm flipH="1">
            <a:off x="10816066" y="5437838"/>
            <a:ext cx="208127" cy="1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F02D9F-2361-4588-8360-EA82B36455B4}"/>
              </a:ext>
            </a:extLst>
          </p:cNvPr>
          <p:cNvGrpSpPr/>
          <p:nvPr/>
        </p:nvGrpSpPr>
        <p:grpSpPr>
          <a:xfrm>
            <a:off x="9934443" y="4179681"/>
            <a:ext cx="1971370" cy="915197"/>
            <a:chOff x="10048985" y="4758983"/>
            <a:chExt cx="2143159" cy="99494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EC7909D-5D64-475A-B9CA-036F97E5FEC2}"/>
                </a:ext>
              </a:extLst>
            </p:cNvPr>
            <p:cNvSpPr/>
            <p:nvPr/>
          </p:nvSpPr>
          <p:spPr>
            <a:xfrm>
              <a:off x="10217426" y="5194403"/>
              <a:ext cx="861912" cy="4156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1DF1776-A344-497A-A74A-5DE45448FE0E}"/>
                </a:ext>
              </a:extLst>
            </p:cNvPr>
            <p:cNvGrpSpPr/>
            <p:nvPr/>
          </p:nvGrpSpPr>
          <p:grpSpPr>
            <a:xfrm>
              <a:off x="10048985" y="4758983"/>
              <a:ext cx="2143159" cy="994948"/>
              <a:chOff x="1909306" y="1746717"/>
              <a:chExt cx="9913445" cy="4324512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94DD708-08DF-4A5A-9572-70C2C00BD09D}"/>
                  </a:ext>
                </a:extLst>
              </p:cNvPr>
              <p:cNvSpPr/>
              <p:nvPr/>
            </p:nvSpPr>
            <p:spPr>
              <a:xfrm>
                <a:off x="1927182" y="3087218"/>
                <a:ext cx="6544177" cy="2491948"/>
              </a:xfrm>
              <a:custGeom>
                <a:avLst/>
                <a:gdLst>
                  <a:gd name="connsiteX0" fmla="*/ 0 w 6351012"/>
                  <a:gd name="connsiteY0" fmla="*/ 53766 h 2478914"/>
                  <a:gd name="connsiteX1" fmla="*/ 4678017 w 6351012"/>
                  <a:gd name="connsiteY1" fmla="*/ 40514 h 2478914"/>
                  <a:gd name="connsiteX2" fmla="*/ 6069495 w 6351012"/>
                  <a:gd name="connsiteY2" fmla="*/ 504340 h 2478914"/>
                  <a:gd name="connsiteX3" fmla="*/ 6347791 w 6351012"/>
                  <a:gd name="connsiteY3" fmla="*/ 1630775 h 2478914"/>
                  <a:gd name="connsiteX4" fmla="*/ 6228522 w 6351012"/>
                  <a:gd name="connsiteY4" fmla="*/ 2478914 h 2478914"/>
                  <a:gd name="connsiteX5" fmla="*/ 6228522 w 6351012"/>
                  <a:gd name="connsiteY5" fmla="*/ 2478914 h 2478914"/>
                  <a:gd name="connsiteX0" fmla="*/ 0 w 6420862"/>
                  <a:gd name="connsiteY0" fmla="*/ 43397 h 2487595"/>
                  <a:gd name="connsiteX1" fmla="*/ 4747867 w 6420862"/>
                  <a:gd name="connsiteY1" fmla="*/ 49195 h 2487595"/>
                  <a:gd name="connsiteX2" fmla="*/ 6139345 w 6420862"/>
                  <a:gd name="connsiteY2" fmla="*/ 513021 h 2487595"/>
                  <a:gd name="connsiteX3" fmla="*/ 6417641 w 6420862"/>
                  <a:gd name="connsiteY3" fmla="*/ 1639456 h 2487595"/>
                  <a:gd name="connsiteX4" fmla="*/ 6298372 w 6420862"/>
                  <a:gd name="connsiteY4" fmla="*/ 2487595 h 2487595"/>
                  <a:gd name="connsiteX5" fmla="*/ 6298372 w 6420862"/>
                  <a:gd name="connsiteY5" fmla="*/ 2487595 h 2487595"/>
                  <a:gd name="connsiteX0" fmla="*/ 115217 w 6536079"/>
                  <a:gd name="connsiteY0" fmla="*/ 0 h 2444198"/>
                  <a:gd name="connsiteX1" fmla="*/ 471369 w 6536079"/>
                  <a:gd name="connsiteY1" fmla="*/ 611534 h 2444198"/>
                  <a:gd name="connsiteX2" fmla="*/ 4863084 w 6536079"/>
                  <a:gd name="connsiteY2" fmla="*/ 5798 h 2444198"/>
                  <a:gd name="connsiteX3" fmla="*/ 6254562 w 6536079"/>
                  <a:gd name="connsiteY3" fmla="*/ 469624 h 2444198"/>
                  <a:gd name="connsiteX4" fmla="*/ 6532858 w 6536079"/>
                  <a:gd name="connsiteY4" fmla="*/ 1596059 h 2444198"/>
                  <a:gd name="connsiteX5" fmla="*/ 6413589 w 6536079"/>
                  <a:gd name="connsiteY5" fmla="*/ 2444198 h 2444198"/>
                  <a:gd name="connsiteX6" fmla="*/ 6413589 w 6536079"/>
                  <a:gd name="connsiteY6" fmla="*/ 2444198 h 2444198"/>
                  <a:gd name="connsiteX0" fmla="*/ 95240 w 6554202"/>
                  <a:gd name="connsiteY0" fmla="*/ 421381 h 2440129"/>
                  <a:gd name="connsiteX1" fmla="*/ 489492 w 6554202"/>
                  <a:gd name="connsiteY1" fmla="*/ 607465 h 2440129"/>
                  <a:gd name="connsiteX2" fmla="*/ 4881207 w 6554202"/>
                  <a:gd name="connsiteY2" fmla="*/ 1729 h 2440129"/>
                  <a:gd name="connsiteX3" fmla="*/ 6272685 w 6554202"/>
                  <a:gd name="connsiteY3" fmla="*/ 465555 h 2440129"/>
                  <a:gd name="connsiteX4" fmla="*/ 6550981 w 6554202"/>
                  <a:gd name="connsiteY4" fmla="*/ 1591990 h 2440129"/>
                  <a:gd name="connsiteX5" fmla="*/ 6431712 w 6554202"/>
                  <a:gd name="connsiteY5" fmla="*/ 2440129 h 2440129"/>
                  <a:gd name="connsiteX6" fmla="*/ 6431712 w 6554202"/>
                  <a:gd name="connsiteY6" fmla="*/ 2440129 h 2440129"/>
                  <a:gd name="connsiteX0" fmla="*/ 54216 w 6513178"/>
                  <a:gd name="connsiteY0" fmla="*/ 461617 h 2480365"/>
                  <a:gd name="connsiteX1" fmla="*/ 537368 w 6513178"/>
                  <a:gd name="connsiteY1" fmla="*/ 1 h 2480365"/>
                  <a:gd name="connsiteX2" fmla="*/ 4840183 w 6513178"/>
                  <a:gd name="connsiteY2" fmla="*/ 41965 h 2480365"/>
                  <a:gd name="connsiteX3" fmla="*/ 6231661 w 6513178"/>
                  <a:gd name="connsiteY3" fmla="*/ 505791 h 2480365"/>
                  <a:gd name="connsiteX4" fmla="*/ 6509957 w 6513178"/>
                  <a:gd name="connsiteY4" fmla="*/ 1632226 h 2480365"/>
                  <a:gd name="connsiteX5" fmla="*/ 6390688 w 6513178"/>
                  <a:gd name="connsiteY5" fmla="*/ 2480365 h 2480365"/>
                  <a:gd name="connsiteX6" fmla="*/ 6390688 w 6513178"/>
                  <a:gd name="connsiteY6" fmla="*/ 2480365 h 2480365"/>
                  <a:gd name="connsiteX0" fmla="*/ 339274 w 6328336"/>
                  <a:gd name="connsiteY0" fmla="*/ 696567 h 2480365"/>
                  <a:gd name="connsiteX1" fmla="*/ 352526 w 6328336"/>
                  <a:gd name="connsiteY1" fmla="*/ 1 h 2480365"/>
                  <a:gd name="connsiteX2" fmla="*/ 4655341 w 6328336"/>
                  <a:gd name="connsiteY2" fmla="*/ 41965 h 2480365"/>
                  <a:gd name="connsiteX3" fmla="*/ 6046819 w 6328336"/>
                  <a:gd name="connsiteY3" fmla="*/ 505791 h 2480365"/>
                  <a:gd name="connsiteX4" fmla="*/ 6325115 w 6328336"/>
                  <a:gd name="connsiteY4" fmla="*/ 1632226 h 2480365"/>
                  <a:gd name="connsiteX5" fmla="*/ 6205846 w 6328336"/>
                  <a:gd name="connsiteY5" fmla="*/ 2480365 h 2480365"/>
                  <a:gd name="connsiteX6" fmla="*/ 6205846 w 6328336"/>
                  <a:gd name="connsiteY6" fmla="*/ 2480365 h 2480365"/>
                  <a:gd name="connsiteX0" fmla="*/ 334533 w 6323595"/>
                  <a:gd name="connsiteY0" fmla="*/ 696567 h 2480365"/>
                  <a:gd name="connsiteX1" fmla="*/ 347785 w 6323595"/>
                  <a:gd name="connsiteY1" fmla="*/ 1 h 2480365"/>
                  <a:gd name="connsiteX2" fmla="*/ 4650600 w 6323595"/>
                  <a:gd name="connsiteY2" fmla="*/ 41965 h 2480365"/>
                  <a:gd name="connsiteX3" fmla="*/ 6042078 w 6323595"/>
                  <a:gd name="connsiteY3" fmla="*/ 505791 h 2480365"/>
                  <a:gd name="connsiteX4" fmla="*/ 6320374 w 6323595"/>
                  <a:gd name="connsiteY4" fmla="*/ 1632226 h 2480365"/>
                  <a:gd name="connsiteX5" fmla="*/ 6201105 w 6323595"/>
                  <a:gd name="connsiteY5" fmla="*/ 2480365 h 2480365"/>
                  <a:gd name="connsiteX6" fmla="*/ 6201105 w 6323595"/>
                  <a:gd name="connsiteY6" fmla="*/ 2480365 h 2480365"/>
                  <a:gd name="connsiteX0" fmla="*/ 497995 w 6487057"/>
                  <a:gd name="connsiteY0" fmla="*/ 69656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497995 w 6487057"/>
                  <a:gd name="connsiteY0" fmla="*/ 643227 h 2480365"/>
                  <a:gd name="connsiteX1" fmla="*/ 511247 w 6487057"/>
                  <a:gd name="connsiteY1" fmla="*/ 1 h 2480365"/>
                  <a:gd name="connsiteX2" fmla="*/ 4814062 w 6487057"/>
                  <a:gd name="connsiteY2" fmla="*/ 41965 h 2480365"/>
                  <a:gd name="connsiteX3" fmla="*/ 6205540 w 6487057"/>
                  <a:gd name="connsiteY3" fmla="*/ 505791 h 2480365"/>
                  <a:gd name="connsiteX4" fmla="*/ 6483836 w 6487057"/>
                  <a:gd name="connsiteY4" fmla="*/ 1632226 h 2480365"/>
                  <a:gd name="connsiteX5" fmla="*/ 6364567 w 6487057"/>
                  <a:gd name="connsiteY5" fmla="*/ 2480365 h 2480365"/>
                  <a:gd name="connsiteX6" fmla="*/ 6364567 w 6487057"/>
                  <a:gd name="connsiteY6" fmla="*/ 2480365 h 2480365"/>
                  <a:gd name="connsiteX0" fmla="*/ 569727 w 6558789"/>
                  <a:gd name="connsiteY0" fmla="*/ 657137 h 2494275"/>
                  <a:gd name="connsiteX1" fmla="*/ 582979 w 6558789"/>
                  <a:gd name="connsiteY1" fmla="*/ 13911 h 2494275"/>
                  <a:gd name="connsiteX2" fmla="*/ 4885794 w 6558789"/>
                  <a:gd name="connsiteY2" fmla="*/ 55875 h 2494275"/>
                  <a:gd name="connsiteX3" fmla="*/ 6277272 w 6558789"/>
                  <a:gd name="connsiteY3" fmla="*/ 519701 h 2494275"/>
                  <a:gd name="connsiteX4" fmla="*/ 6555568 w 6558789"/>
                  <a:gd name="connsiteY4" fmla="*/ 1646136 h 2494275"/>
                  <a:gd name="connsiteX5" fmla="*/ 6436299 w 6558789"/>
                  <a:gd name="connsiteY5" fmla="*/ 2494275 h 2494275"/>
                  <a:gd name="connsiteX6" fmla="*/ 6436299 w 6558789"/>
                  <a:gd name="connsiteY6" fmla="*/ 2494275 h 2494275"/>
                  <a:gd name="connsiteX0" fmla="*/ 555115 w 6544177"/>
                  <a:gd name="connsiteY0" fmla="*/ 654810 h 2491948"/>
                  <a:gd name="connsiteX1" fmla="*/ 568367 w 6544177"/>
                  <a:gd name="connsiteY1" fmla="*/ 11584 h 2491948"/>
                  <a:gd name="connsiteX2" fmla="*/ 4871182 w 6544177"/>
                  <a:gd name="connsiteY2" fmla="*/ 53548 h 2491948"/>
                  <a:gd name="connsiteX3" fmla="*/ 6262660 w 6544177"/>
                  <a:gd name="connsiteY3" fmla="*/ 517374 h 2491948"/>
                  <a:gd name="connsiteX4" fmla="*/ 6540956 w 6544177"/>
                  <a:gd name="connsiteY4" fmla="*/ 1643809 h 2491948"/>
                  <a:gd name="connsiteX5" fmla="*/ 6421687 w 6544177"/>
                  <a:gd name="connsiteY5" fmla="*/ 2491948 h 2491948"/>
                  <a:gd name="connsiteX6" fmla="*/ 6421687 w 6544177"/>
                  <a:gd name="connsiteY6" fmla="*/ 2491948 h 249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4177" h="2491948">
                    <a:moveTo>
                      <a:pt x="555115" y="654810"/>
                    </a:moveTo>
                    <a:cubicBezTo>
                      <a:pt x="55358" y="787053"/>
                      <a:pt x="-398204" y="-111302"/>
                      <a:pt x="568367" y="11584"/>
                    </a:cubicBezTo>
                    <a:lnTo>
                      <a:pt x="4871182" y="53548"/>
                    </a:lnTo>
                    <a:cubicBezTo>
                      <a:pt x="5820231" y="137846"/>
                      <a:pt x="5984364" y="252331"/>
                      <a:pt x="6262660" y="517374"/>
                    </a:cubicBezTo>
                    <a:cubicBezTo>
                      <a:pt x="6540956" y="782417"/>
                      <a:pt x="6514452" y="1314713"/>
                      <a:pt x="6540956" y="1643809"/>
                    </a:cubicBezTo>
                    <a:cubicBezTo>
                      <a:pt x="6567461" y="1972905"/>
                      <a:pt x="6421687" y="2491948"/>
                      <a:pt x="6421687" y="2491948"/>
                    </a:cubicBezTo>
                    <a:lnTo>
                      <a:pt x="6421687" y="2491948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FC1A120-D98A-4F4F-AB14-325230E6BA3E}"/>
                  </a:ext>
                </a:extLst>
              </p:cNvPr>
              <p:cNvSpPr/>
              <p:nvPr/>
            </p:nvSpPr>
            <p:spPr>
              <a:xfrm>
                <a:off x="1909306" y="1789231"/>
                <a:ext cx="9682144" cy="4281998"/>
              </a:xfrm>
              <a:custGeom>
                <a:avLst/>
                <a:gdLst>
                  <a:gd name="connsiteX0" fmla="*/ 167403 w 9863231"/>
                  <a:gd name="connsiteY0" fmla="*/ 1296274 h 4291542"/>
                  <a:gd name="connsiteX1" fmla="*/ 5441768 w 9863231"/>
                  <a:gd name="connsiteY1" fmla="*/ 37317 h 4291542"/>
                  <a:gd name="connsiteX2" fmla="*/ 9125872 w 9863231"/>
                  <a:gd name="connsiteY2" fmla="*/ 448135 h 4291542"/>
                  <a:gd name="connsiteX3" fmla="*/ 9682464 w 9863231"/>
                  <a:gd name="connsiteY3" fmla="*/ 1627578 h 4291542"/>
                  <a:gd name="connsiteX4" fmla="*/ 9536690 w 9863231"/>
                  <a:gd name="connsiteY4" fmla="*/ 2846778 h 4291542"/>
                  <a:gd name="connsiteX5" fmla="*/ 6144133 w 9863231"/>
                  <a:gd name="connsiteY5" fmla="*/ 4145491 h 4291542"/>
                  <a:gd name="connsiteX6" fmla="*/ 591472 w 9863231"/>
                  <a:gd name="connsiteY6" fmla="*/ 4052726 h 4291542"/>
                  <a:gd name="connsiteX7" fmla="*/ 180655 w 9863231"/>
                  <a:gd name="connsiteY7" fmla="*/ 2290187 h 4291542"/>
                  <a:gd name="connsiteX8" fmla="*/ 777003 w 9863231"/>
                  <a:gd name="connsiteY8" fmla="*/ 1985387 h 4291542"/>
                  <a:gd name="connsiteX9" fmla="*/ 4500864 w 9863231"/>
                  <a:gd name="connsiteY9" fmla="*/ 1958882 h 4291542"/>
                  <a:gd name="connsiteX10" fmla="*/ 5839333 w 9863231"/>
                  <a:gd name="connsiteY10" fmla="*/ 2131161 h 4291542"/>
                  <a:gd name="connsiteX11" fmla="*/ 5865838 w 9863231"/>
                  <a:gd name="connsiteY11" fmla="*/ 3164830 h 4291542"/>
                  <a:gd name="connsiteX12" fmla="*/ 5468272 w 9863231"/>
                  <a:gd name="connsiteY12" fmla="*/ 3284100 h 4291542"/>
                  <a:gd name="connsiteX13" fmla="*/ 1095055 w 9863231"/>
                  <a:gd name="connsiteY13" fmla="*/ 3337108 h 4291542"/>
                  <a:gd name="connsiteX14" fmla="*/ 1108307 w 9863231"/>
                  <a:gd name="connsiteY14" fmla="*/ 2621491 h 4291542"/>
                  <a:gd name="connsiteX15" fmla="*/ 3559959 w 9863231"/>
                  <a:gd name="connsiteY15" fmla="*/ 2634743 h 4291542"/>
                  <a:gd name="connsiteX16" fmla="*/ 5176725 w 9863231"/>
                  <a:gd name="connsiteY16" fmla="*/ 2647995 h 4291542"/>
                  <a:gd name="connsiteX17" fmla="*/ 5176725 w 9863231"/>
                  <a:gd name="connsiteY17" fmla="*/ 2647995 h 4291542"/>
                  <a:gd name="connsiteX0" fmla="*/ 84834 w 9780662"/>
                  <a:gd name="connsiteY0" fmla="*/ 1296274 h 4309604"/>
                  <a:gd name="connsiteX1" fmla="*/ 5359199 w 9780662"/>
                  <a:gd name="connsiteY1" fmla="*/ 37317 h 4309604"/>
                  <a:gd name="connsiteX2" fmla="*/ 9043303 w 9780662"/>
                  <a:gd name="connsiteY2" fmla="*/ 448135 h 4309604"/>
                  <a:gd name="connsiteX3" fmla="*/ 9599895 w 9780662"/>
                  <a:gd name="connsiteY3" fmla="*/ 1627578 h 4309604"/>
                  <a:gd name="connsiteX4" fmla="*/ 9454121 w 9780662"/>
                  <a:gd name="connsiteY4" fmla="*/ 2846778 h 4309604"/>
                  <a:gd name="connsiteX5" fmla="*/ 6061564 w 9780662"/>
                  <a:gd name="connsiteY5" fmla="*/ 4145491 h 4309604"/>
                  <a:gd name="connsiteX6" fmla="*/ 508903 w 9780662"/>
                  <a:gd name="connsiteY6" fmla="*/ 4052726 h 4309604"/>
                  <a:gd name="connsiteX7" fmla="*/ 694434 w 9780662"/>
                  <a:gd name="connsiteY7" fmla="*/ 1985387 h 4309604"/>
                  <a:gd name="connsiteX8" fmla="*/ 4418295 w 9780662"/>
                  <a:gd name="connsiteY8" fmla="*/ 1958882 h 4309604"/>
                  <a:gd name="connsiteX9" fmla="*/ 5756764 w 9780662"/>
                  <a:gd name="connsiteY9" fmla="*/ 2131161 h 4309604"/>
                  <a:gd name="connsiteX10" fmla="*/ 5783269 w 9780662"/>
                  <a:gd name="connsiteY10" fmla="*/ 3164830 h 4309604"/>
                  <a:gd name="connsiteX11" fmla="*/ 5385703 w 9780662"/>
                  <a:gd name="connsiteY11" fmla="*/ 3284100 h 4309604"/>
                  <a:gd name="connsiteX12" fmla="*/ 1012486 w 9780662"/>
                  <a:gd name="connsiteY12" fmla="*/ 3337108 h 4309604"/>
                  <a:gd name="connsiteX13" fmla="*/ 1025738 w 9780662"/>
                  <a:gd name="connsiteY13" fmla="*/ 2621491 h 4309604"/>
                  <a:gd name="connsiteX14" fmla="*/ 3477390 w 9780662"/>
                  <a:gd name="connsiteY14" fmla="*/ 2634743 h 4309604"/>
                  <a:gd name="connsiteX15" fmla="*/ 5094156 w 9780662"/>
                  <a:gd name="connsiteY15" fmla="*/ 2647995 h 4309604"/>
                  <a:gd name="connsiteX16" fmla="*/ 5094156 w 9780662"/>
                  <a:gd name="connsiteY16" fmla="*/ 2647995 h 4309604"/>
                  <a:gd name="connsiteX0" fmla="*/ 213829 w 9909657"/>
                  <a:gd name="connsiteY0" fmla="*/ 1296274 h 4309604"/>
                  <a:gd name="connsiteX1" fmla="*/ 5488194 w 9909657"/>
                  <a:gd name="connsiteY1" fmla="*/ 37317 h 4309604"/>
                  <a:gd name="connsiteX2" fmla="*/ 9172298 w 9909657"/>
                  <a:gd name="connsiteY2" fmla="*/ 448135 h 4309604"/>
                  <a:gd name="connsiteX3" fmla="*/ 9728890 w 9909657"/>
                  <a:gd name="connsiteY3" fmla="*/ 1627578 h 4309604"/>
                  <a:gd name="connsiteX4" fmla="*/ 9583116 w 9909657"/>
                  <a:gd name="connsiteY4" fmla="*/ 2846778 h 4309604"/>
                  <a:gd name="connsiteX5" fmla="*/ 6190559 w 9909657"/>
                  <a:gd name="connsiteY5" fmla="*/ 4145491 h 4309604"/>
                  <a:gd name="connsiteX6" fmla="*/ 637898 w 9909657"/>
                  <a:gd name="connsiteY6" fmla="*/ 4052726 h 4309604"/>
                  <a:gd name="connsiteX7" fmla="*/ 823429 w 9909657"/>
                  <a:gd name="connsiteY7" fmla="*/ 1985387 h 4309604"/>
                  <a:gd name="connsiteX8" fmla="*/ 4547290 w 9909657"/>
                  <a:gd name="connsiteY8" fmla="*/ 1958882 h 4309604"/>
                  <a:gd name="connsiteX9" fmla="*/ 5885759 w 9909657"/>
                  <a:gd name="connsiteY9" fmla="*/ 2131161 h 4309604"/>
                  <a:gd name="connsiteX10" fmla="*/ 5912264 w 9909657"/>
                  <a:gd name="connsiteY10" fmla="*/ 3164830 h 4309604"/>
                  <a:gd name="connsiteX11" fmla="*/ 5514698 w 9909657"/>
                  <a:gd name="connsiteY11" fmla="*/ 3284100 h 4309604"/>
                  <a:gd name="connsiteX12" fmla="*/ 1141481 w 9909657"/>
                  <a:gd name="connsiteY12" fmla="*/ 3337108 h 4309604"/>
                  <a:gd name="connsiteX13" fmla="*/ 1154733 w 9909657"/>
                  <a:gd name="connsiteY13" fmla="*/ 2621491 h 4309604"/>
                  <a:gd name="connsiteX14" fmla="*/ 3606385 w 9909657"/>
                  <a:gd name="connsiteY14" fmla="*/ 2634743 h 4309604"/>
                  <a:gd name="connsiteX15" fmla="*/ 5223151 w 9909657"/>
                  <a:gd name="connsiteY15" fmla="*/ 2647995 h 4309604"/>
                  <a:gd name="connsiteX16" fmla="*/ 5223151 w 9909657"/>
                  <a:gd name="connsiteY16" fmla="*/ 2647995 h 4309604"/>
                  <a:gd name="connsiteX0" fmla="*/ 92124 w 9787952"/>
                  <a:gd name="connsiteY0" fmla="*/ 1296274 h 4270760"/>
                  <a:gd name="connsiteX1" fmla="*/ 5366489 w 9787952"/>
                  <a:gd name="connsiteY1" fmla="*/ 37317 h 4270760"/>
                  <a:gd name="connsiteX2" fmla="*/ 9050593 w 9787952"/>
                  <a:gd name="connsiteY2" fmla="*/ 448135 h 4270760"/>
                  <a:gd name="connsiteX3" fmla="*/ 9607185 w 9787952"/>
                  <a:gd name="connsiteY3" fmla="*/ 1627578 h 4270760"/>
                  <a:gd name="connsiteX4" fmla="*/ 9461411 w 9787952"/>
                  <a:gd name="connsiteY4" fmla="*/ 2846778 h 4270760"/>
                  <a:gd name="connsiteX5" fmla="*/ 6068854 w 9787952"/>
                  <a:gd name="connsiteY5" fmla="*/ 4145491 h 4270760"/>
                  <a:gd name="connsiteX6" fmla="*/ 516193 w 9787952"/>
                  <a:gd name="connsiteY6" fmla="*/ 4052726 h 4270760"/>
                  <a:gd name="connsiteX7" fmla="*/ 701724 w 9787952"/>
                  <a:gd name="connsiteY7" fmla="*/ 1985387 h 4270760"/>
                  <a:gd name="connsiteX8" fmla="*/ 4425585 w 9787952"/>
                  <a:gd name="connsiteY8" fmla="*/ 1958882 h 4270760"/>
                  <a:gd name="connsiteX9" fmla="*/ 5764054 w 9787952"/>
                  <a:gd name="connsiteY9" fmla="*/ 2131161 h 4270760"/>
                  <a:gd name="connsiteX10" fmla="*/ 5790559 w 9787952"/>
                  <a:gd name="connsiteY10" fmla="*/ 3164830 h 4270760"/>
                  <a:gd name="connsiteX11" fmla="*/ 5392993 w 9787952"/>
                  <a:gd name="connsiteY11" fmla="*/ 3284100 h 4270760"/>
                  <a:gd name="connsiteX12" fmla="*/ 1019776 w 9787952"/>
                  <a:gd name="connsiteY12" fmla="*/ 3337108 h 4270760"/>
                  <a:gd name="connsiteX13" fmla="*/ 1033028 w 9787952"/>
                  <a:gd name="connsiteY13" fmla="*/ 2621491 h 4270760"/>
                  <a:gd name="connsiteX14" fmla="*/ 3484680 w 9787952"/>
                  <a:gd name="connsiteY14" fmla="*/ 2634743 h 4270760"/>
                  <a:gd name="connsiteX15" fmla="*/ 5101446 w 9787952"/>
                  <a:gd name="connsiteY15" fmla="*/ 2647995 h 4270760"/>
                  <a:gd name="connsiteX16" fmla="*/ 5101446 w 9787952"/>
                  <a:gd name="connsiteY16" fmla="*/ 2647995 h 4270760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829964 w 9827357"/>
                  <a:gd name="connsiteY10" fmla="*/ 3164830 h 4222042"/>
                  <a:gd name="connsiteX11" fmla="*/ 5432398 w 9827357"/>
                  <a:gd name="connsiteY11" fmla="*/ 3284100 h 4222042"/>
                  <a:gd name="connsiteX12" fmla="*/ 1059181 w 9827357"/>
                  <a:gd name="connsiteY12" fmla="*/ 3337108 h 4222042"/>
                  <a:gd name="connsiteX13" fmla="*/ 1072433 w 9827357"/>
                  <a:gd name="connsiteY13" fmla="*/ 2621491 h 4222042"/>
                  <a:gd name="connsiteX14" fmla="*/ 3524085 w 9827357"/>
                  <a:gd name="connsiteY14" fmla="*/ 2634743 h 4222042"/>
                  <a:gd name="connsiteX15" fmla="*/ 5140851 w 9827357"/>
                  <a:gd name="connsiteY15" fmla="*/ 2647995 h 4222042"/>
                  <a:gd name="connsiteX16" fmla="*/ 5140851 w 9827357"/>
                  <a:gd name="connsiteY16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827357"/>
                  <a:gd name="connsiteY0" fmla="*/ 1296274 h 4222042"/>
                  <a:gd name="connsiteX1" fmla="*/ 5405894 w 9827357"/>
                  <a:gd name="connsiteY1" fmla="*/ 37317 h 4222042"/>
                  <a:gd name="connsiteX2" fmla="*/ 9089998 w 9827357"/>
                  <a:gd name="connsiteY2" fmla="*/ 448135 h 4222042"/>
                  <a:gd name="connsiteX3" fmla="*/ 9646590 w 9827357"/>
                  <a:gd name="connsiteY3" fmla="*/ 1627578 h 4222042"/>
                  <a:gd name="connsiteX4" fmla="*/ 9500816 w 9827357"/>
                  <a:gd name="connsiteY4" fmla="*/ 2846778 h 4222042"/>
                  <a:gd name="connsiteX5" fmla="*/ 6108259 w 9827357"/>
                  <a:gd name="connsiteY5" fmla="*/ 4145491 h 4222042"/>
                  <a:gd name="connsiteX6" fmla="*/ 555598 w 9827357"/>
                  <a:gd name="connsiteY6" fmla="*/ 4052726 h 4222042"/>
                  <a:gd name="connsiteX7" fmla="*/ 741129 w 9827357"/>
                  <a:gd name="connsiteY7" fmla="*/ 1985387 h 4222042"/>
                  <a:gd name="connsiteX8" fmla="*/ 4464990 w 9827357"/>
                  <a:gd name="connsiteY8" fmla="*/ 1958882 h 4222042"/>
                  <a:gd name="connsiteX9" fmla="*/ 5803459 w 9827357"/>
                  <a:gd name="connsiteY9" fmla="*/ 2131161 h 4222042"/>
                  <a:gd name="connsiteX10" fmla="*/ 5432398 w 9827357"/>
                  <a:gd name="connsiteY10" fmla="*/ 3284100 h 4222042"/>
                  <a:gd name="connsiteX11" fmla="*/ 1059181 w 9827357"/>
                  <a:gd name="connsiteY11" fmla="*/ 3337108 h 4222042"/>
                  <a:gd name="connsiteX12" fmla="*/ 1072433 w 9827357"/>
                  <a:gd name="connsiteY12" fmla="*/ 2621491 h 4222042"/>
                  <a:gd name="connsiteX13" fmla="*/ 3524085 w 9827357"/>
                  <a:gd name="connsiteY13" fmla="*/ 2634743 h 4222042"/>
                  <a:gd name="connsiteX14" fmla="*/ 5140851 w 9827357"/>
                  <a:gd name="connsiteY14" fmla="*/ 2647995 h 4222042"/>
                  <a:gd name="connsiteX15" fmla="*/ 5140851 w 9827357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22042"/>
                  <a:gd name="connsiteX1" fmla="*/ 5405894 w 9688944"/>
                  <a:gd name="connsiteY1" fmla="*/ 37317 h 4222042"/>
                  <a:gd name="connsiteX2" fmla="*/ 9089998 w 9688944"/>
                  <a:gd name="connsiteY2" fmla="*/ 448135 h 4222042"/>
                  <a:gd name="connsiteX3" fmla="*/ 9646590 w 9688944"/>
                  <a:gd name="connsiteY3" fmla="*/ 1627578 h 4222042"/>
                  <a:gd name="connsiteX4" fmla="*/ 9500816 w 9688944"/>
                  <a:gd name="connsiteY4" fmla="*/ 2846778 h 4222042"/>
                  <a:gd name="connsiteX5" fmla="*/ 6108259 w 9688944"/>
                  <a:gd name="connsiteY5" fmla="*/ 4145491 h 4222042"/>
                  <a:gd name="connsiteX6" fmla="*/ 555598 w 9688944"/>
                  <a:gd name="connsiteY6" fmla="*/ 4052726 h 4222042"/>
                  <a:gd name="connsiteX7" fmla="*/ 741129 w 9688944"/>
                  <a:gd name="connsiteY7" fmla="*/ 1985387 h 4222042"/>
                  <a:gd name="connsiteX8" fmla="*/ 4464990 w 9688944"/>
                  <a:gd name="connsiteY8" fmla="*/ 1958882 h 4222042"/>
                  <a:gd name="connsiteX9" fmla="*/ 5803459 w 9688944"/>
                  <a:gd name="connsiteY9" fmla="*/ 2131161 h 4222042"/>
                  <a:gd name="connsiteX10" fmla="*/ 5432398 w 9688944"/>
                  <a:gd name="connsiteY10" fmla="*/ 3284100 h 4222042"/>
                  <a:gd name="connsiteX11" fmla="*/ 1059181 w 9688944"/>
                  <a:gd name="connsiteY11" fmla="*/ 3337108 h 4222042"/>
                  <a:gd name="connsiteX12" fmla="*/ 1072433 w 9688944"/>
                  <a:gd name="connsiteY12" fmla="*/ 2621491 h 4222042"/>
                  <a:gd name="connsiteX13" fmla="*/ 3524085 w 9688944"/>
                  <a:gd name="connsiteY13" fmla="*/ 2634743 h 4222042"/>
                  <a:gd name="connsiteX14" fmla="*/ 5140851 w 9688944"/>
                  <a:gd name="connsiteY14" fmla="*/ 2647995 h 4222042"/>
                  <a:gd name="connsiteX15" fmla="*/ 5140851 w 9688944"/>
                  <a:gd name="connsiteY15" fmla="*/ 2647995 h 4222042"/>
                  <a:gd name="connsiteX0" fmla="*/ 131529 w 9688944"/>
                  <a:gd name="connsiteY0" fmla="*/ 1296274 h 4266494"/>
                  <a:gd name="connsiteX1" fmla="*/ 5405894 w 9688944"/>
                  <a:gd name="connsiteY1" fmla="*/ 37317 h 4266494"/>
                  <a:gd name="connsiteX2" fmla="*/ 9089998 w 9688944"/>
                  <a:gd name="connsiteY2" fmla="*/ 448135 h 4266494"/>
                  <a:gd name="connsiteX3" fmla="*/ 9646590 w 9688944"/>
                  <a:gd name="connsiteY3" fmla="*/ 1627578 h 4266494"/>
                  <a:gd name="connsiteX4" fmla="*/ 9500816 w 9688944"/>
                  <a:gd name="connsiteY4" fmla="*/ 2846778 h 4266494"/>
                  <a:gd name="connsiteX5" fmla="*/ 6108259 w 9688944"/>
                  <a:gd name="connsiteY5" fmla="*/ 4145491 h 4266494"/>
                  <a:gd name="connsiteX6" fmla="*/ 555598 w 9688944"/>
                  <a:gd name="connsiteY6" fmla="*/ 4052726 h 4266494"/>
                  <a:gd name="connsiteX7" fmla="*/ 741129 w 9688944"/>
                  <a:gd name="connsiteY7" fmla="*/ 1985387 h 4266494"/>
                  <a:gd name="connsiteX8" fmla="*/ 4464990 w 9688944"/>
                  <a:gd name="connsiteY8" fmla="*/ 1958882 h 4266494"/>
                  <a:gd name="connsiteX9" fmla="*/ 5803459 w 9688944"/>
                  <a:gd name="connsiteY9" fmla="*/ 2131161 h 4266494"/>
                  <a:gd name="connsiteX10" fmla="*/ 5432398 w 9688944"/>
                  <a:gd name="connsiteY10" fmla="*/ 3284100 h 4266494"/>
                  <a:gd name="connsiteX11" fmla="*/ 1059181 w 9688944"/>
                  <a:gd name="connsiteY11" fmla="*/ 3337108 h 4266494"/>
                  <a:gd name="connsiteX12" fmla="*/ 1072433 w 9688944"/>
                  <a:gd name="connsiteY12" fmla="*/ 2621491 h 4266494"/>
                  <a:gd name="connsiteX13" fmla="*/ 3524085 w 9688944"/>
                  <a:gd name="connsiteY13" fmla="*/ 2634743 h 4266494"/>
                  <a:gd name="connsiteX14" fmla="*/ 5140851 w 9688944"/>
                  <a:gd name="connsiteY14" fmla="*/ 2647995 h 4266494"/>
                  <a:gd name="connsiteX15" fmla="*/ 5140851 w 9688944"/>
                  <a:gd name="connsiteY15" fmla="*/ 2647995 h 4266494"/>
                  <a:gd name="connsiteX0" fmla="*/ 131529 w 9688944"/>
                  <a:gd name="connsiteY0" fmla="*/ 1343640 h 4313860"/>
                  <a:gd name="connsiteX1" fmla="*/ 5431294 w 9688944"/>
                  <a:gd name="connsiteY1" fmla="*/ 33883 h 4313860"/>
                  <a:gd name="connsiteX2" fmla="*/ 9089998 w 9688944"/>
                  <a:gd name="connsiteY2" fmla="*/ 495501 h 4313860"/>
                  <a:gd name="connsiteX3" fmla="*/ 9646590 w 9688944"/>
                  <a:gd name="connsiteY3" fmla="*/ 1674944 h 4313860"/>
                  <a:gd name="connsiteX4" fmla="*/ 9500816 w 9688944"/>
                  <a:gd name="connsiteY4" fmla="*/ 2894144 h 4313860"/>
                  <a:gd name="connsiteX5" fmla="*/ 6108259 w 9688944"/>
                  <a:gd name="connsiteY5" fmla="*/ 4192857 h 4313860"/>
                  <a:gd name="connsiteX6" fmla="*/ 555598 w 9688944"/>
                  <a:gd name="connsiteY6" fmla="*/ 4100092 h 4313860"/>
                  <a:gd name="connsiteX7" fmla="*/ 741129 w 9688944"/>
                  <a:gd name="connsiteY7" fmla="*/ 2032753 h 4313860"/>
                  <a:gd name="connsiteX8" fmla="*/ 4464990 w 9688944"/>
                  <a:gd name="connsiteY8" fmla="*/ 2006248 h 4313860"/>
                  <a:gd name="connsiteX9" fmla="*/ 5803459 w 9688944"/>
                  <a:gd name="connsiteY9" fmla="*/ 2178527 h 4313860"/>
                  <a:gd name="connsiteX10" fmla="*/ 5432398 w 9688944"/>
                  <a:gd name="connsiteY10" fmla="*/ 3331466 h 4313860"/>
                  <a:gd name="connsiteX11" fmla="*/ 1059181 w 9688944"/>
                  <a:gd name="connsiteY11" fmla="*/ 3384474 h 4313860"/>
                  <a:gd name="connsiteX12" fmla="*/ 1072433 w 9688944"/>
                  <a:gd name="connsiteY12" fmla="*/ 2668857 h 4313860"/>
                  <a:gd name="connsiteX13" fmla="*/ 3524085 w 9688944"/>
                  <a:gd name="connsiteY13" fmla="*/ 2682109 h 4313860"/>
                  <a:gd name="connsiteX14" fmla="*/ 5140851 w 9688944"/>
                  <a:gd name="connsiteY14" fmla="*/ 2695361 h 4313860"/>
                  <a:gd name="connsiteX15" fmla="*/ 5140851 w 9688944"/>
                  <a:gd name="connsiteY15" fmla="*/ 2695361 h 4313860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327179 h 4297399"/>
                  <a:gd name="connsiteX1" fmla="*/ 5431294 w 9688944"/>
                  <a:gd name="connsiteY1" fmla="*/ 17422 h 4297399"/>
                  <a:gd name="connsiteX2" fmla="*/ 9089998 w 9688944"/>
                  <a:gd name="connsiteY2" fmla="*/ 479040 h 4297399"/>
                  <a:gd name="connsiteX3" fmla="*/ 9646590 w 9688944"/>
                  <a:gd name="connsiteY3" fmla="*/ 1658483 h 4297399"/>
                  <a:gd name="connsiteX4" fmla="*/ 9500816 w 9688944"/>
                  <a:gd name="connsiteY4" fmla="*/ 2877683 h 4297399"/>
                  <a:gd name="connsiteX5" fmla="*/ 6108259 w 9688944"/>
                  <a:gd name="connsiteY5" fmla="*/ 4176396 h 4297399"/>
                  <a:gd name="connsiteX6" fmla="*/ 555598 w 9688944"/>
                  <a:gd name="connsiteY6" fmla="*/ 4083631 h 4297399"/>
                  <a:gd name="connsiteX7" fmla="*/ 741129 w 9688944"/>
                  <a:gd name="connsiteY7" fmla="*/ 2016292 h 4297399"/>
                  <a:gd name="connsiteX8" fmla="*/ 4464990 w 9688944"/>
                  <a:gd name="connsiteY8" fmla="*/ 1989787 h 4297399"/>
                  <a:gd name="connsiteX9" fmla="*/ 5803459 w 9688944"/>
                  <a:gd name="connsiteY9" fmla="*/ 2162066 h 4297399"/>
                  <a:gd name="connsiteX10" fmla="*/ 5432398 w 9688944"/>
                  <a:gd name="connsiteY10" fmla="*/ 3315005 h 4297399"/>
                  <a:gd name="connsiteX11" fmla="*/ 1059181 w 9688944"/>
                  <a:gd name="connsiteY11" fmla="*/ 3368013 h 4297399"/>
                  <a:gd name="connsiteX12" fmla="*/ 1072433 w 9688944"/>
                  <a:gd name="connsiteY12" fmla="*/ 2652396 h 4297399"/>
                  <a:gd name="connsiteX13" fmla="*/ 3524085 w 9688944"/>
                  <a:gd name="connsiteY13" fmla="*/ 2665648 h 4297399"/>
                  <a:gd name="connsiteX14" fmla="*/ 5140851 w 9688944"/>
                  <a:gd name="connsiteY14" fmla="*/ 2678900 h 4297399"/>
                  <a:gd name="connsiteX15" fmla="*/ 5140851 w 9688944"/>
                  <a:gd name="connsiteY15" fmla="*/ 2678900 h 4297399"/>
                  <a:gd name="connsiteX0" fmla="*/ 131529 w 9688944"/>
                  <a:gd name="connsiteY0" fmla="*/ 1416920 h 4387140"/>
                  <a:gd name="connsiteX1" fmla="*/ 5431294 w 9688944"/>
                  <a:gd name="connsiteY1" fmla="*/ 107163 h 4387140"/>
                  <a:gd name="connsiteX2" fmla="*/ 9089998 w 9688944"/>
                  <a:gd name="connsiteY2" fmla="*/ 568781 h 4387140"/>
                  <a:gd name="connsiteX3" fmla="*/ 9646590 w 9688944"/>
                  <a:gd name="connsiteY3" fmla="*/ 1748224 h 4387140"/>
                  <a:gd name="connsiteX4" fmla="*/ 9500816 w 9688944"/>
                  <a:gd name="connsiteY4" fmla="*/ 2967424 h 4387140"/>
                  <a:gd name="connsiteX5" fmla="*/ 6108259 w 9688944"/>
                  <a:gd name="connsiteY5" fmla="*/ 4266137 h 4387140"/>
                  <a:gd name="connsiteX6" fmla="*/ 555598 w 9688944"/>
                  <a:gd name="connsiteY6" fmla="*/ 4173372 h 4387140"/>
                  <a:gd name="connsiteX7" fmla="*/ 741129 w 9688944"/>
                  <a:gd name="connsiteY7" fmla="*/ 2106033 h 4387140"/>
                  <a:gd name="connsiteX8" fmla="*/ 4464990 w 9688944"/>
                  <a:gd name="connsiteY8" fmla="*/ 2079528 h 4387140"/>
                  <a:gd name="connsiteX9" fmla="*/ 5803459 w 9688944"/>
                  <a:gd name="connsiteY9" fmla="*/ 2251807 h 4387140"/>
                  <a:gd name="connsiteX10" fmla="*/ 5432398 w 9688944"/>
                  <a:gd name="connsiteY10" fmla="*/ 3404746 h 4387140"/>
                  <a:gd name="connsiteX11" fmla="*/ 1059181 w 9688944"/>
                  <a:gd name="connsiteY11" fmla="*/ 3457754 h 4387140"/>
                  <a:gd name="connsiteX12" fmla="*/ 1072433 w 9688944"/>
                  <a:gd name="connsiteY12" fmla="*/ 2742137 h 4387140"/>
                  <a:gd name="connsiteX13" fmla="*/ 3524085 w 9688944"/>
                  <a:gd name="connsiteY13" fmla="*/ 2755389 h 4387140"/>
                  <a:gd name="connsiteX14" fmla="*/ 5140851 w 9688944"/>
                  <a:gd name="connsiteY14" fmla="*/ 2768641 h 4387140"/>
                  <a:gd name="connsiteX15" fmla="*/ 5140851 w 9688944"/>
                  <a:gd name="connsiteY15" fmla="*/ 2768641 h 4387140"/>
                  <a:gd name="connsiteX0" fmla="*/ 131529 w 9688944"/>
                  <a:gd name="connsiteY0" fmla="*/ 1386955 h 4357175"/>
                  <a:gd name="connsiteX1" fmla="*/ 5431294 w 9688944"/>
                  <a:gd name="connsiteY1" fmla="*/ 77198 h 4357175"/>
                  <a:gd name="connsiteX2" fmla="*/ 7022659 w 9688944"/>
                  <a:gd name="connsiteY2" fmla="*/ 194259 h 4357175"/>
                  <a:gd name="connsiteX3" fmla="*/ 9089998 w 9688944"/>
                  <a:gd name="connsiteY3" fmla="*/ 538816 h 4357175"/>
                  <a:gd name="connsiteX4" fmla="*/ 9646590 w 9688944"/>
                  <a:gd name="connsiteY4" fmla="*/ 1718259 h 4357175"/>
                  <a:gd name="connsiteX5" fmla="*/ 9500816 w 9688944"/>
                  <a:gd name="connsiteY5" fmla="*/ 2937459 h 4357175"/>
                  <a:gd name="connsiteX6" fmla="*/ 6108259 w 9688944"/>
                  <a:gd name="connsiteY6" fmla="*/ 4236172 h 4357175"/>
                  <a:gd name="connsiteX7" fmla="*/ 555598 w 9688944"/>
                  <a:gd name="connsiteY7" fmla="*/ 4143407 h 4357175"/>
                  <a:gd name="connsiteX8" fmla="*/ 741129 w 9688944"/>
                  <a:gd name="connsiteY8" fmla="*/ 2076068 h 4357175"/>
                  <a:gd name="connsiteX9" fmla="*/ 4464990 w 9688944"/>
                  <a:gd name="connsiteY9" fmla="*/ 2049563 h 4357175"/>
                  <a:gd name="connsiteX10" fmla="*/ 5803459 w 9688944"/>
                  <a:gd name="connsiteY10" fmla="*/ 2221842 h 4357175"/>
                  <a:gd name="connsiteX11" fmla="*/ 5432398 w 9688944"/>
                  <a:gd name="connsiteY11" fmla="*/ 3374781 h 4357175"/>
                  <a:gd name="connsiteX12" fmla="*/ 1059181 w 9688944"/>
                  <a:gd name="connsiteY12" fmla="*/ 3427789 h 4357175"/>
                  <a:gd name="connsiteX13" fmla="*/ 1072433 w 9688944"/>
                  <a:gd name="connsiteY13" fmla="*/ 2712172 h 4357175"/>
                  <a:gd name="connsiteX14" fmla="*/ 3524085 w 9688944"/>
                  <a:gd name="connsiteY14" fmla="*/ 2725424 h 4357175"/>
                  <a:gd name="connsiteX15" fmla="*/ 5140851 w 9688944"/>
                  <a:gd name="connsiteY15" fmla="*/ 2738676 h 4357175"/>
                  <a:gd name="connsiteX16" fmla="*/ 5140851 w 96889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86955 h 4357175"/>
                  <a:gd name="connsiteX1" fmla="*/ 5431294 w 9682144"/>
                  <a:gd name="connsiteY1" fmla="*/ 77198 h 4357175"/>
                  <a:gd name="connsiteX2" fmla="*/ 7022659 w 9682144"/>
                  <a:gd name="connsiteY2" fmla="*/ 194259 h 4357175"/>
                  <a:gd name="connsiteX3" fmla="*/ 9182764 w 9682144"/>
                  <a:gd name="connsiteY3" fmla="*/ 631581 h 4357175"/>
                  <a:gd name="connsiteX4" fmla="*/ 9646590 w 9682144"/>
                  <a:gd name="connsiteY4" fmla="*/ 1718259 h 4357175"/>
                  <a:gd name="connsiteX5" fmla="*/ 9500816 w 9682144"/>
                  <a:gd name="connsiteY5" fmla="*/ 2937459 h 4357175"/>
                  <a:gd name="connsiteX6" fmla="*/ 6108259 w 9682144"/>
                  <a:gd name="connsiteY6" fmla="*/ 4236172 h 4357175"/>
                  <a:gd name="connsiteX7" fmla="*/ 555598 w 9682144"/>
                  <a:gd name="connsiteY7" fmla="*/ 4143407 h 4357175"/>
                  <a:gd name="connsiteX8" fmla="*/ 741129 w 9682144"/>
                  <a:gd name="connsiteY8" fmla="*/ 2076068 h 4357175"/>
                  <a:gd name="connsiteX9" fmla="*/ 4464990 w 9682144"/>
                  <a:gd name="connsiteY9" fmla="*/ 2049563 h 4357175"/>
                  <a:gd name="connsiteX10" fmla="*/ 5803459 w 9682144"/>
                  <a:gd name="connsiteY10" fmla="*/ 2221842 h 4357175"/>
                  <a:gd name="connsiteX11" fmla="*/ 5432398 w 9682144"/>
                  <a:gd name="connsiteY11" fmla="*/ 3374781 h 4357175"/>
                  <a:gd name="connsiteX12" fmla="*/ 1059181 w 9682144"/>
                  <a:gd name="connsiteY12" fmla="*/ 3427789 h 4357175"/>
                  <a:gd name="connsiteX13" fmla="*/ 1072433 w 9682144"/>
                  <a:gd name="connsiteY13" fmla="*/ 2712172 h 4357175"/>
                  <a:gd name="connsiteX14" fmla="*/ 3524085 w 9682144"/>
                  <a:gd name="connsiteY14" fmla="*/ 2725424 h 4357175"/>
                  <a:gd name="connsiteX15" fmla="*/ 5140851 w 9682144"/>
                  <a:gd name="connsiteY15" fmla="*/ 2738676 h 4357175"/>
                  <a:gd name="connsiteX16" fmla="*/ 5140851 w 9682144"/>
                  <a:gd name="connsiteY16" fmla="*/ 2738676 h 4357175"/>
                  <a:gd name="connsiteX0" fmla="*/ 131529 w 9682144"/>
                  <a:gd name="connsiteY0" fmla="*/ 1309757 h 4279977"/>
                  <a:gd name="connsiteX1" fmla="*/ 5431294 w 9682144"/>
                  <a:gd name="connsiteY1" fmla="*/ 0 h 4279977"/>
                  <a:gd name="connsiteX2" fmla="*/ 7022659 w 9682144"/>
                  <a:gd name="connsiteY2" fmla="*/ 117061 h 4279977"/>
                  <a:gd name="connsiteX3" fmla="*/ 9182764 w 9682144"/>
                  <a:gd name="connsiteY3" fmla="*/ 554383 h 4279977"/>
                  <a:gd name="connsiteX4" fmla="*/ 9646590 w 9682144"/>
                  <a:gd name="connsiteY4" fmla="*/ 1641061 h 4279977"/>
                  <a:gd name="connsiteX5" fmla="*/ 9500816 w 9682144"/>
                  <a:gd name="connsiteY5" fmla="*/ 2860261 h 4279977"/>
                  <a:gd name="connsiteX6" fmla="*/ 6108259 w 9682144"/>
                  <a:gd name="connsiteY6" fmla="*/ 4158974 h 4279977"/>
                  <a:gd name="connsiteX7" fmla="*/ 555598 w 9682144"/>
                  <a:gd name="connsiteY7" fmla="*/ 4066209 h 4279977"/>
                  <a:gd name="connsiteX8" fmla="*/ 741129 w 9682144"/>
                  <a:gd name="connsiteY8" fmla="*/ 1998870 h 4279977"/>
                  <a:gd name="connsiteX9" fmla="*/ 4464990 w 9682144"/>
                  <a:gd name="connsiteY9" fmla="*/ 1972365 h 4279977"/>
                  <a:gd name="connsiteX10" fmla="*/ 5803459 w 9682144"/>
                  <a:gd name="connsiteY10" fmla="*/ 2144644 h 4279977"/>
                  <a:gd name="connsiteX11" fmla="*/ 5432398 w 9682144"/>
                  <a:gd name="connsiteY11" fmla="*/ 3297583 h 4279977"/>
                  <a:gd name="connsiteX12" fmla="*/ 1059181 w 9682144"/>
                  <a:gd name="connsiteY12" fmla="*/ 3350591 h 4279977"/>
                  <a:gd name="connsiteX13" fmla="*/ 1072433 w 9682144"/>
                  <a:gd name="connsiteY13" fmla="*/ 2634974 h 4279977"/>
                  <a:gd name="connsiteX14" fmla="*/ 3524085 w 9682144"/>
                  <a:gd name="connsiteY14" fmla="*/ 2648226 h 4279977"/>
                  <a:gd name="connsiteX15" fmla="*/ 5140851 w 9682144"/>
                  <a:gd name="connsiteY15" fmla="*/ 2661478 h 4279977"/>
                  <a:gd name="connsiteX16" fmla="*/ 5140851 w 9682144"/>
                  <a:gd name="connsiteY16" fmla="*/ 2661478 h 4279977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  <a:gd name="connsiteX0" fmla="*/ 131529 w 9682144"/>
                  <a:gd name="connsiteY0" fmla="*/ 1311778 h 4281998"/>
                  <a:gd name="connsiteX1" fmla="*/ 5431294 w 9682144"/>
                  <a:gd name="connsiteY1" fmla="*/ 2021 h 4281998"/>
                  <a:gd name="connsiteX2" fmla="*/ 7022659 w 9682144"/>
                  <a:gd name="connsiteY2" fmla="*/ 119082 h 4281998"/>
                  <a:gd name="connsiteX3" fmla="*/ 9182764 w 9682144"/>
                  <a:gd name="connsiteY3" fmla="*/ 556404 h 4281998"/>
                  <a:gd name="connsiteX4" fmla="*/ 9646590 w 9682144"/>
                  <a:gd name="connsiteY4" fmla="*/ 1643082 h 4281998"/>
                  <a:gd name="connsiteX5" fmla="*/ 9500816 w 9682144"/>
                  <a:gd name="connsiteY5" fmla="*/ 2862282 h 4281998"/>
                  <a:gd name="connsiteX6" fmla="*/ 6108259 w 9682144"/>
                  <a:gd name="connsiteY6" fmla="*/ 4160995 h 4281998"/>
                  <a:gd name="connsiteX7" fmla="*/ 555598 w 9682144"/>
                  <a:gd name="connsiteY7" fmla="*/ 4068230 h 4281998"/>
                  <a:gd name="connsiteX8" fmla="*/ 741129 w 9682144"/>
                  <a:gd name="connsiteY8" fmla="*/ 2000891 h 4281998"/>
                  <a:gd name="connsiteX9" fmla="*/ 4464990 w 9682144"/>
                  <a:gd name="connsiteY9" fmla="*/ 1974386 h 4281998"/>
                  <a:gd name="connsiteX10" fmla="*/ 5803459 w 9682144"/>
                  <a:gd name="connsiteY10" fmla="*/ 2146665 h 4281998"/>
                  <a:gd name="connsiteX11" fmla="*/ 5432398 w 9682144"/>
                  <a:gd name="connsiteY11" fmla="*/ 3299604 h 4281998"/>
                  <a:gd name="connsiteX12" fmla="*/ 1059181 w 9682144"/>
                  <a:gd name="connsiteY12" fmla="*/ 3352612 h 4281998"/>
                  <a:gd name="connsiteX13" fmla="*/ 1072433 w 9682144"/>
                  <a:gd name="connsiteY13" fmla="*/ 2636995 h 4281998"/>
                  <a:gd name="connsiteX14" fmla="*/ 3524085 w 9682144"/>
                  <a:gd name="connsiteY14" fmla="*/ 2650247 h 4281998"/>
                  <a:gd name="connsiteX15" fmla="*/ 5140851 w 9682144"/>
                  <a:gd name="connsiteY15" fmla="*/ 2663499 h 4281998"/>
                  <a:gd name="connsiteX16" fmla="*/ 5140851 w 9682144"/>
                  <a:gd name="connsiteY16" fmla="*/ 2663499 h 428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82144" h="4281998">
                    <a:moveTo>
                      <a:pt x="131529" y="1311778"/>
                    </a:moveTo>
                    <a:cubicBezTo>
                      <a:pt x="2022172" y="892677"/>
                      <a:pt x="4865867" y="15273"/>
                      <a:pt x="5431294" y="2021"/>
                    </a:cubicBezTo>
                    <a:cubicBezTo>
                      <a:pt x="5996721" y="-11231"/>
                      <a:pt x="6412875" y="42146"/>
                      <a:pt x="7022659" y="119082"/>
                    </a:cubicBezTo>
                    <a:cubicBezTo>
                      <a:pt x="7632443" y="196018"/>
                      <a:pt x="8745442" y="342161"/>
                      <a:pt x="9182764" y="556404"/>
                    </a:cubicBezTo>
                    <a:cubicBezTo>
                      <a:pt x="9620086" y="770647"/>
                      <a:pt x="9593581" y="1258769"/>
                      <a:pt x="9646590" y="1643082"/>
                    </a:cubicBezTo>
                    <a:cubicBezTo>
                      <a:pt x="9699599" y="2027395"/>
                      <a:pt x="9722238" y="2734730"/>
                      <a:pt x="9500816" y="2862282"/>
                    </a:cubicBezTo>
                    <a:cubicBezTo>
                      <a:pt x="9279394" y="2989834"/>
                      <a:pt x="7586429" y="3858404"/>
                      <a:pt x="6108259" y="4160995"/>
                    </a:cubicBezTo>
                    <a:cubicBezTo>
                      <a:pt x="4630089" y="4463586"/>
                      <a:pt x="1236760" y="4108207"/>
                      <a:pt x="555598" y="4068230"/>
                    </a:cubicBezTo>
                    <a:cubicBezTo>
                      <a:pt x="-125564" y="4028253"/>
                      <a:pt x="-306676" y="2045065"/>
                      <a:pt x="741129" y="2000891"/>
                    </a:cubicBezTo>
                    <a:cubicBezTo>
                      <a:pt x="1788934" y="1956717"/>
                      <a:pt x="3621268" y="1950090"/>
                      <a:pt x="4464990" y="1974386"/>
                    </a:cubicBezTo>
                    <a:cubicBezTo>
                      <a:pt x="5308712" y="1998682"/>
                      <a:pt x="5642224" y="1925795"/>
                      <a:pt x="5803459" y="2146665"/>
                    </a:cubicBezTo>
                    <a:cubicBezTo>
                      <a:pt x="5964694" y="2367535"/>
                      <a:pt x="6146911" y="3301813"/>
                      <a:pt x="5432398" y="3299604"/>
                    </a:cubicBezTo>
                    <a:cubicBezTo>
                      <a:pt x="4717885" y="3297395"/>
                      <a:pt x="1468342" y="3475747"/>
                      <a:pt x="1059181" y="3352612"/>
                    </a:cubicBezTo>
                    <a:cubicBezTo>
                      <a:pt x="650020" y="3229477"/>
                      <a:pt x="928316" y="2627056"/>
                      <a:pt x="1072433" y="2636995"/>
                    </a:cubicBezTo>
                    <a:cubicBezTo>
                      <a:pt x="1216550" y="2646934"/>
                      <a:pt x="3524085" y="2650247"/>
                      <a:pt x="3524085" y="2650247"/>
                    </a:cubicBezTo>
                    <a:lnTo>
                      <a:pt x="5140851" y="2663499"/>
                    </a:lnTo>
                    <a:lnTo>
                      <a:pt x="5140851" y="2663499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60">
                <a:extLst>
                  <a:ext uri="{FF2B5EF4-FFF2-40B4-BE49-F238E27FC236}">
                    <a16:creationId xmlns:a16="http://schemas.microsoft.com/office/drawing/2014/main" id="{692ACB00-F807-460D-AFF3-34F1BC5EA56E}"/>
                  </a:ext>
                </a:extLst>
              </p:cNvPr>
              <p:cNvSpPr/>
              <p:nvPr/>
            </p:nvSpPr>
            <p:spPr>
              <a:xfrm rot="20321668">
                <a:off x="4995795" y="1746717"/>
                <a:ext cx="331087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083855"/>
                  <a:gd name="connsiteY0" fmla="*/ 753719 h 786847"/>
                  <a:gd name="connsiteX1" fmla="*/ 0 w 3083855"/>
                  <a:gd name="connsiteY1" fmla="*/ 0 h 786847"/>
                  <a:gd name="connsiteX2" fmla="*/ 2197944 w 3083855"/>
                  <a:gd name="connsiteY2" fmla="*/ 286331 h 786847"/>
                  <a:gd name="connsiteX3" fmla="*/ 3083450 w 3083855"/>
                  <a:gd name="connsiteY3" fmla="*/ 786847 h 786847"/>
                  <a:gd name="connsiteX4" fmla="*/ 1604656 w 3083855"/>
                  <a:gd name="connsiteY4" fmla="*/ 753719 h 786847"/>
                  <a:gd name="connsiteX0" fmla="*/ 1604656 w 3187098"/>
                  <a:gd name="connsiteY0" fmla="*/ 753719 h 753719"/>
                  <a:gd name="connsiteX1" fmla="*/ 0 w 3187098"/>
                  <a:gd name="connsiteY1" fmla="*/ 0 h 753719"/>
                  <a:gd name="connsiteX2" fmla="*/ 2197944 w 3187098"/>
                  <a:gd name="connsiteY2" fmla="*/ 286331 h 753719"/>
                  <a:gd name="connsiteX3" fmla="*/ 3186744 w 3187098"/>
                  <a:gd name="connsiteY3" fmla="*/ 731710 h 753719"/>
                  <a:gd name="connsiteX4" fmla="*/ 1604656 w 3187098"/>
                  <a:gd name="connsiteY4" fmla="*/ 753719 h 753719"/>
                  <a:gd name="connsiteX0" fmla="*/ 1604656 w 3187103"/>
                  <a:gd name="connsiteY0" fmla="*/ 753719 h 753719"/>
                  <a:gd name="connsiteX1" fmla="*/ 0 w 3187103"/>
                  <a:gd name="connsiteY1" fmla="*/ 0 h 753719"/>
                  <a:gd name="connsiteX2" fmla="*/ 2209480 w 3187103"/>
                  <a:gd name="connsiteY2" fmla="*/ 256752 h 753719"/>
                  <a:gd name="connsiteX3" fmla="*/ 3186744 w 3187103"/>
                  <a:gd name="connsiteY3" fmla="*/ 731710 h 753719"/>
                  <a:gd name="connsiteX4" fmla="*/ 1604656 w 3187103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0 h 753719"/>
                  <a:gd name="connsiteX4" fmla="*/ 1604656 w 3187180"/>
                  <a:gd name="connsiteY4" fmla="*/ 753719 h 753719"/>
                  <a:gd name="connsiteX0" fmla="*/ 1604656 w 3187180"/>
                  <a:gd name="connsiteY0" fmla="*/ 753719 h 753719"/>
                  <a:gd name="connsiteX1" fmla="*/ 0 w 3187180"/>
                  <a:gd name="connsiteY1" fmla="*/ 0 h 753719"/>
                  <a:gd name="connsiteX2" fmla="*/ 2209480 w 3187180"/>
                  <a:gd name="connsiteY2" fmla="*/ 256752 h 753719"/>
                  <a:gd name="connsiteX3" fmla="*/ 3186744 w 3187180"/>
                  <a:gd name="connsiteY3" fmla="*/ 731711 h 753719"/>
                  <a:gd name="connsiteX4" fmla="*/ 1604656 w 3187180"/>
                  <a:gd name="connsiteY4" fmla="*/ 753719 h 753719"/>
                  <a:gd name="connsiteX0" fmla="*/ 1604656 w 3310877"/>
                  <a:gd name="connsiteY0" fmla="*/ 753719 h 753719"/>
                  <a:gd name="connsiteX1" fmla="*/ 0 w 3310877"/>
                  <a:gd name="connsiteY1" fmla="*/ 0 h 753719"/>
                  <a:gd name="connsiteX2" fmla="*/ 2209480 w 3310877"/>
                  <a:gd name="connsiteY2" fmla="*/ 256752 h 753719"/>
                  <a:gd name="connsiteX3" fmla="*/ 3186744 w 3310877"/>
                  <a:gd name="connsiteY3" fmla="*/ 731711 h 753719"/>
                  <a:gd name="connsiteX4" fmla="*/ 1604656 w 331087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7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cubicBezTo>
                      <a:pt x="732648" y="95444"/>
                      <a:pt x="1476832" y="161308"/>
                      <a:pt x="2209480" y="256752"/>
                    </a:cubicBezTo>
                    <a:cubicBezTo>
                      <a:pt x="2557366" y="370855"/>
                      <a:pt x="3682295" y="842591"/>
                      <a:pt x="3186744" y="731711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Rounded Corners 60">
                <a:extLst>
                  <a:ext uri="{FF2B5EF4-FFF2-40B4-BE49-F238E27FC236}">
                    <a16:creationId xmlns:a16="http://schemas.microsoft.com/office/drawing/2014/main" id="{F41A7911-4984-4F1B-ABAE-066C42118698}"/>
                  </a:ext>
                </a:extLst>
              </p:cNvPr>
              <p:cNvSpPr/>
              <p:nvPr/>
            </p:nvSpPr>
            <p:spPr>
              <a:xfrm rot="20321668">
                <a:off x="6662799" y="1915880"/>
                <a:ext cx="3139347" cy="75371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9347" h="753719">
                    <a:moveTo>
                      <a:pt x="1604656" y="753719"/>
                    </a:moveTo>
                    <a:cubicBezTo>
                      <a:pt x="1401476" y="600628"/>
                      <a:pt x="228215" y="130490"/>
                      <a:pt x="0" y="0"/>
                    </a:cubicBezTo>
                    <a:lnTo>
                      <a:pt x="1853631" y="15735"/>
                    </a:lnTo>
                    <a:cubicBezTo>
                      <a:pt x="2056811" y="168826"/>
                      <a:pt x="3192566" y="665229"/>
                      <a:pt x="3137404" y="753362"/>
                    </a:cubicBezTo>
                    <a:lnTo>
                      <a:pt x="1604656" y="7537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: Rounded Corners 60">
                <a:extLst>
                  <a:ext uri="{FF2B5EF4-FFF2-40B4-BE49-F238E27FC236}">
                    <a16:creationId xmlns:a16="http://schemas.microsoft.com/office/drawing/2014/main" id="{0072F17D-1127-47C9-994A-F881693BB5E7}"/>
                  </a:ext>
                </a:extLst>
              </p:cNvPr>
              <p:cNvSpPr/>
              <p:nvPr/>
            </p:nvSpPr>
            <p:spPr>
              <a:xfrm rot="20321668">
                <a:off x="8536108" y="2070226"/>
                <a:ext cx="2793956" cy="1283320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3069426"/>
                  <a:gd name="connsiteY0" fmla="*/ 753719 h 1107731"/>
                  <a:gd name="connsiteX1" fmla="*/ 0 w 3069426"/>
                  <a:gd name="connsiteY1" fmla="*/ 0 h 1107731"/>
                  <a:gd name="connsiteX2" fmla="*/ 1853631 w 3069426"/>
                  <a:gd name="connsiteY2" fmla="*/ 15735 h 1107731"/>
                  <a:gd name="connsiteX3" fmla="*/ 3067360 w 3069426"/>
                  <a:gd name="connsiteY3" fmla="*/ 1107731 h 1107731"/>
                  <a:gd name="connsiteX4" fmla="*/ 1604656 w 3069426"/>
                  <a:gd name="connsiteY4" fmla="*/ 753719 h 1107731"/>
                  <a:gd name="connsiteX0" fmla="*/ 1604656 w 2982991"/>
                  <a:gd name="connsiteY0" fmla="*/ 753719 h 910373"/>
                  <a:gd name="connsiteX1" fmla="*/ 0 w 2982991"/>
                  <a:gd name="connsiteY1" fmla="*/ 0 h 910373"/>
                  <a:gd name="connsiteX2" fmla="*/ 1853631 w 2982991"/>
                  <a:gd name="connsiteY2" fmla="*/ 15735 h 910373"/>
                  <a:gd name="connsiteX3" fmla="*/ 2980749 w 2982991"/>
                  <a:gd name="connsiteY3" fmla="*/ 910373 h 910373"/>
                  <a:gd name="connsiteX4" fmla="*/ 1604656 w 2982991"/>
                  <a:gd name="connsiteY4" fmla="*/ 753719 h 910373"/>
                  <a:gd name="connsiteX0" fmla="*/ 1604656 w 3035771"/>
                  <a:gd name="connsiteY0" fmla="*/ 753719 h 1299055"/>
                  <a:gd name="connsiteX1" fmla="*/ 0 w 3035771"/>
                  <a:gd name="connsiteY1" fmla="*/ 0 h 1299055"/>
                  <a:gd name="connsiteX2" fmla="*/ 1853631 w 3035771"/>
                  <a:gd name="connsiteY2" fmla="*/ 15735 h 1299055"/>
                  <a:gd name="connsiteX3" fmla="*/ 3033640 w 3035771"/>
                  <a:gd name="connsiteY3" fmla="*/ 1299055 h 1299055"/>
                  <a:gd name="connsiteX4" fmla="*/ 1604656 w 3035771"/>
                  <a:gd name="connsiteY4" fmla="*/ 753719 h 1299055"/>
                  <a:gd name="connsiteX0" fmla="*/ 1604656 w 3053668"/>
                  <a:gd name="connsiteY0" fmla="*/ 753719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604656 w 3053668"/>
                  <a:gd name="connsiteY4" fmla="*/ 753719 h 1299055"/>
                  <a:gd name="connsiteX0" fmla="*/ 1437117 w 3053668"/>
                  <a:gd name="connsiteY0" fmla="*/ 1288171 h 1299055"/>
                  <a:gd name="connsiteX1" fmla="*/ 0 w 3053668"/>
                  <a:gd name="connsiteY1" fmla="*/ 0 h 1299055"/>
                  <a:gd name="connsiteX2" fmla="*/ 1853631 w 3053668"/>
                  <a:gd name="connsiteY2" fmla="*/ 15735 h 1299055"/>
                  <a:gd name="connsiteX3" fmla="*/ 3033640 w 3053668"/>
                  <a:gd name="connsiteY3" fmla="*/ 1299055 h 1299055"/>
                  <a:gd name="connsiteX4" fmla="*/ 1437117 w 3053668"/>
                  <a:gd name="connsiteY4" fmla="*/ 1288171 h 1299055"/>
                  <a:gd name="connsiteX0" fmla="*/ 1177405 w 2793956"/>
                  <a:gd name="connsiteY0" fmla="*/ 1272436 h 1283320"/>
                  <a:gd name="connsiteX1" fmla="*/ 0 w 2793956"/>
                  <a:gd name="connsiteY1" fmla="*/ 17393 h 1283320"/>
                  <a:gd name="connsiteX2" fmla="*/ 1593919 w 2793956"/>
                  <a:gd name="connsiteY2" fmla="*/ 0 h 1283320"/>
                  <a:gd name="connsiteX3" fmla="*/ 2773928 w 2793956"/>
                  <a:gd name="connsiteY3" fmla="*/ 1283320 h 1283320"/>
                  <a:gd name="connsiteX4" fmla="*/ 1177405 w 2793956"/>
                  <a:gd name="connsiteY4" fmla="*/ 1272436 h 128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3956" h="1283320">
                    <a:moveTo>
                      <a:pt x="1177405" y="1272436"/>
                    </a:moveTo>
                    <a:cubicBezTo>
                      <a:pt x="974225" y="1119345"/>
                      <a:pt x="228215" y="147883"/>
                      <a:pt x="0" y="17393"/>
                    </a:cubicBezTo>
                    <a:lnTo>
                      <a:pt x="1593919" y="0"/>
                    </a:lnTo>
                    <a:cubicBezTo>
                      <a:pt x="1797099" y="153091"/>
                      <a:pt x="2959713" y="755391"/>
                      <a:pt x="2773928" y="1283320"/>
                    </a:cubicBezTo>
                    <a:lnTo>
                      <a:pt x="1177405" y="1272436"/>
                    </a:lnTo>
                    <a:close/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Rounded Corners 60">
                <a:extLst>
                  <a:ext uri="{FF2B5EF4-FFF2-40B4-BE49-F238E27FC236}">
                    <a16:creationId xmlns:a16="http://schemas.microsoft.com/office/drawing/2014/main" id="{817FA55C-197B-4266-A1BD-5003A78DAC4B}"/>
                  </a:ext>
                </a:extLst>
              </p:cNvPr>
              <p:cNvSpPr/>
              <p:nvPr/>
            </p:nvSpPr>
            <p:spPr>
              <a:xfrm rot="20321668">
                <a:off x="6845423" y="2504593"/>
                <a:ext cx="2923822" cy="149726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2043574 w 3510995"/>
                  <a:gd name="connsiteY0" fmla="*/ 804624 h 1524443"/>
                  <a:gd name="connsiteX1" fmla="*/ 103598 w 3510995"/>
                  <a:gd name="connsiteY1" fmla="*/ 4905 h 1524443"/>
                  <a:gd name="connsiteX2" fmla="*/ 2410042 w 3510995"/>
                  <a:gd name="connsiteY2" fmla="*/ 292569 h 1524443"/>
                  <a:gd name="connsiteX3" fmla="*/ 3509828 w 3510995"/>
                  <a:gd name="connsiteY3" fmla="*/ 1524443 h 1524443"/>
                  <a:gd name="connsiteX4" fmla="*/ 2043574 w 3510995"/>
                  <a:gd name="connsiteY4" fmla="*/ 804624 h 1524443"/>
                  <a:gd name="connsiteX0" fmla="*/ 1644887 w 3112308"/>
                  <a:gd name="connsiteY0" fmla="*/ 728851 h 1448670"/>
                  <a:gd name="connsiteX1" fmla="*/ 123055 w 3112308"/>
                  <a:gd name="connsiteY1" fmla="*/ 5466 h 1448670"/>
                  <a:gd name="connsiteX2" fmla="*/ 2011355 w 3112308"/>
                  <a:gd name="connsiteY2" fmla="*/ 216796 h 1448670"/>
                  <a:gd name="connsiteX3" fmla="*/ 3111141 w 3112308"/>
                  <a:gd name="connsiteY3" fmla="*/ 1448670 h 1448670"/>
                  <a:gd name="connsiteX4" fmla="*/ 1644887 w 3112308"/>
                  <a:gd name="connsiteY4" fmla="*/ 728851 h 1448670"/>
                  <a:gd name="connsiteX0" fmla="*/ 1569253 w 3036674"/>
                  <a:gd name="connsiteY0" fmla="*/ 725104 h 1444923"/>
                  <a:gd name="connsiteX1" fmla="*/ 127642 w 3036674"/>
                  <a:gd name="connsiteY1" fmla="*/ 5497 h 1444923"/>
                  <a:gd name="connsiteX2" fmla="*/ 1935721 w 3036674"/>
                  <a:gd name="connsiteY2" fmla="*/ 213049 h 1444923"/>
                  <a:gd name="connsiteX3" fmla="*/ 3035507 w 3036674"/>
                  <a:gd name="connsiteY3" fmla="*/ 1444923 h 1444923"/>
                  <a:gd name="connsiteX4" fmla="*/ 1569253 w 3036674"/>
                  <a:gd name="connsiteY4" fmla="*/ 725104 h 1444923"/>
                  <a:gd name="connsiteX0" fmla="*/ 1523733 w 2991154"/>
                  <a:gd name="connsiteY0" fmla="*/ 724649 h 1444468"/>
                  <a:gd name="connsiteX1" fmla="*/ 82122 w 2991154"/>
                  <a:gd name="connsiteY1" fmla="*/ 5042 h 1444468"/>
                  <a:gd name="connsiteX2" fmla="*/ 1890201 w 2991154"/>
                  <a:gd name="connsiteY2" fmla="*/ 212594 h 1444468"/>
                  <a:gd name="connsiteX3" fmla="*/ 2989987 w 2991154"/>
                  <a:gd name="connsiteY3" fmla="*/ 1444468 h 1444468"/>
                  <a:gd name="connsiteX4" fmla="*/ 1523733 w 2991154"/>
                  <a:gd name="connsiteY4" fmla="*/ 724649 h 1444468"/>
                  <a:gd name="connsiteX0" fmla="*/ 1505422 w 2972843"/>
                  <a:gd name="connsiteY0" fmla="*/ 728948 h 1448767"/>
                  <a:gd name="connsiteX1" fmla="*/ 63811 w 2972843"/>
                  <a:gd name="connsiteY1" fmla="*/ 9341 h 1448767"/>
                  <a:gd name="connsiteX2" fmla="*/ 1871890 w 2972843"/>
                  <a:gd name="connsiteY2" fmla="*/ 216893 h 1448767"/>
                  <a:gd name="connsiteX3" fmla="*/ 2971676 w 2972843"/>
                  <a:gd name="connsiteY3" fmla="*/ 1448767 h 1448767"/>
                  <a:gd name="connsiteX4" fmla="*/ 1505422 w 2972843"/>
                  <a:gd name="connsiteY4" fmla="*/ 728948 h 1448767"/>
                  <a:gd name="connsiteX0" fmla="*/ 1606475 w 2969298"/>
                  <a:gd name="connsiteY0" fmla="*/ 1326221 h 1444464"/>
                  <a:gd name="connsiteX1" fmla="*/ 60266 w 2969298"/>
                  <a:gd name="connsiteY1" fmla="*/ 5038 h 1444464"/>
                  <a:gd name="connsiteX2" fmla="*/ 1868345 w 2969298"/>
                  <a:gd name="connsiteY2" fmla="*/ 212590 h 1444464"/>
                  <a:gd name="connsiteX3" fmla="*/ 2968131 w 2969298"/>
                  <a:gd name="connsiteY3" fmla="*/ 1444464 h 1444464"/>
                  <a:gd name="connsiteX4" fmla="*/ 1606475 w 2969298"/>
                  <a:gd name="connsiteY4" fmla="*/ 1326221 h 1444464"/>
                  <a:gd name="connsiteX0" fmla="*/ 1548806 w 2911629"/>
                  <a:gd name="connsiteY0" fmla="*/ 1321183 h 1439426"/>
                  <a:gd name="connsiteX1" fmla="*/ 2597 w 2911629"/>
                  <a:gd name="connsiteY1" fmla="*/ 0 h 1439426"/>
                  <a:gd name="connsiteX2" fmla="*/ 1810676 w 2911629"/>
                  <a:gd name="connsiteY2" fmla="*/ 207552 h 1439426"/>
                  <a:gd name="connsiteX3" fmla="*/ 2910462 w 2911629"/>
                  <a:gd name="connsiteY3" fmla="*/ 1439426 h 1439426"/>
                  <a:gd name="connsiteX4" fmla="*/ 1548806 w 2911629"/>
                  <a:gd name="connsiteY4" fmla="*/ 1321183 h 1439426"/>
                  <a:gd name="connsiteX0" fmla="*/ 1548786 w 2911609"/>
                  <a:gd name="connsiteY0" fmla="*/ 1321183 h 1439426"/>
                  <a:gd name="connsiteX1" fmla="*/ 2577 w 2911609"/>
                  <a:gd name="connsiteY1" fmla="*/ 0 h 1439426"/>
                  <a:gd name="connsiteX2" fmla="*/ 1810656 w 2911609"/>
                  <a:gd name="connsiteY2" fmla="*/ 207552 h 1439426"/>
                  <a:gd name="connsiteX3" fmla="*/ 2910442 w 2911609"/>
                  <a:gd name="connsiteY3" fmla="*/ 1439426 h 1439426"/>
                  <a:gd name="connsiteX4" fmla="*/ 1548786 w 2911609"/>
                  <a:gd name="connsiteY4" fmla="*/ 1321183 h 1439426"/>
                  <a:gd name="connsiteX0" fmla="*/ 1548907 w 2911730"/>
                  <a:gd name="connsiteY0" fmla="*/ 1321183 h 1439426"/>
                  <a:gd name="connsiteX1" fmla="*/ 2698 w 2911730"/>
                  <a:gd name="connsiteY1" fmla="*/ 0 h 1439426"/>
                  <a:gd name="connsiteX2" fmla="*/ 1810777 w 2911730"/>
                  <a:gd name="connsiteY2" fmla="*/ 207552 h 1439426"/>
                  <a:gd name="connsiteX3" fmla="*/ 2910563 w 2911730"/>
                  <a:gd name="connsiteY3" fmla="*/ 1439426 h 1439426"/>
                  <a:gd name="connsiteX4" fmla="*/ 1548907 w 2911730"/>
                  <a:gd name="connsiteY4" fmla="*/ 1321183 h 1439426"/>
                  <a:gd name="connsiteX0" fmla="*/ 1549019 w 2911842"/>
                  <a:gd name="connsiteY0" fmla="*/ 1321183 h 1439426"/>
                  <a:gd name="connsiteX1" fmla="*/ 2810 w 2911842"/>
                  <a:gd name="connsiteY1" fmla="*/ 0 h 1439426"/>
                  <a:gd name="connsiteX2" fmla="*/ 1810889 w 2911842"/>
                  <a:gd name="connsiteY2" fmla="*/ 207552 h 1439426"/>
                  <a:gd name="connsiteX3" fmla="*/ 2910675 w 2911842"/>
                  <a:gd name="connsiteY3" fmla="*/ 1439426 h 1439426"/>
                  <a:gd name="connsiteX4" fmla="*/ 1549019 w 2911842"/>
                  <a:gd name="connsiteY4" fmla="*/ 1321183 h 1439426"/>
                  <a:gd name="connsiteX0" fmla="*/ 1324842 w 2912474"/>
                  <a:gd name="connsiteY0" fmla="*/ 1238848 h 1439426"/>
                  <a:gd name="connsiteX1" fmla="*/ 3442 w 2912474"/>
                  <a:gd name="connsiteY1" fmla="*/ 0 h 1439426"/>
                  <a:gd name="connsiteX2" fmla="*/ 1811521 w 2912474"/>
                  <a:gd name="connsiteY2" fmla="*/ 207552 h 1439426"/>
                  <a:gd name="connsiteX3" fmla="*/ 2911307 w 2912474"/>
                  <a:gd name="connsiteY3" fmla="*/ 1439426 h 1439426"/>
                  <a:gd name="connsiteX4" fmla="*/ 1324842 w 2912474"/>
                  <a:gd name="connsiteY4" fmla="*/ 1238848 h 1439426"/>
                  <a:gd name="connsiteX0" fmla="*/ 1324842 w 2926301"/>
                  <a:gd name="connsiteY0" fmla="*/ 1238848 h 1406092"/>
                  <a:gd name="connsiteX1" fmla="*/ 3442 w 2926301"/>
                  <a:gd name="connsiteY1" fmla="*/ 0 h 1406092"/>
                  <a:gd name="connsiteX2" fmla="*/ 1811521 w 2926301"/>
                  <a:gd name="connsiteY2" fmla="*/ 207552 h 1406092"/>
                  <a:gd name="connsiteX3" fmla="*/ 2925150 w 2926301"/>
                  <a:gd name="connsiteY3" fmla="*/ 1406092 h 1406092"/>
                  <a:gd name="connsiteX4" fmla="*/ 1324842 w 2926301"/>
                  <a:gd name="connsiteY4" fmla="*/ 1238848 h 1406092"/>
                  <a:gd name="connsiteX0" fmla="*/ 1322363 w 2923822"/>
                  <a:gd name="connsiteY0" fmla="*/ 1238848 h 1406092"/>
                  <a:gd name="connsiteX1" fmla="*/ 963 w 2923822"/>
                  <a:gd name="connsiteY1" fmla="*/ 0 h 1406092"/>
                  <a:gd name="connsiteX2" fmla="*/ 1809042 w 2923822"/>
                  <a:gd name="connsiteY2" fmla="*/ 207552 h 1406092"/>
                  <a:gd name="connsiteX3" fmla="*/ 2922671 w 2923822"/>
                  <a:gd name="connsiteY3" fmla="*/ 1406092 h 1406092"/>
                  <a:gd name="connsiteX4" fmla="*/ 1322363 w 2923822"/>
                  <a:gd name="connsiteY4" fmla="*/ 1238848 h 140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822" h="1406092">
                    <a:moveTo>
                      <a:pt x="1322363" y="1238848"/>
                    </a:moveTo>
                    <a:cubicBezTo>
                      <a:pt x="878045" y="254951"/>
                      <a:pt x="-33729" y="9978"/>
                      <a:pt x="963" y="0"/>
                    </a:cubicBezTo>
                    <a:lnTo>
                      <a:pt x="1809042" y="207552"/>
                    </a:lnTo>
                    <a:cubicBezTo>
                      <a:pt x="2012222" y="360643"/>
                      <a:pt x="2961386" y="1320782"/>
                      <a:pt x="2922671" y="1406092"/>
                    </a:cubicBezTo>
                    <a:lnTo>
                      <a:pt x="1322363" y="123884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60">
                <a:extLst>
                  <a:ext uri="{FF2B5EF4-FFF2-40B4-BE49-F238E27FC236}">
                    <a16:creationId xmlns:a16="http://schemas.microsoft.com/office/drawing/2014/main" id="{7DFEB929-3C53-45CB-88B1-496E9A694A2A}"/>
                  </a:ext>
                </a:extLst>
              </p:cNvPr>
              <p:cNvSpPr/>
              <p:nvPr/>
            </p:nvSpPr>
            <p:spPr>
              <a:xfrm rot="20321668">
                <a:off x="9824193" y="3045537"/>
                <a:ext cx="1998558" cy="1867073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14547 w 1926569"/>
                  <a:gd name="connsiteY0" fmla="*/ 1827006 h 1827006"/>
                  <a:gd name="connsiteX1" fmla="*/ 233083 w 1926569"/>
                  <a:gd name="connsiteY1" fmla="*/ 0 h 1827006"/>
                  <a:gd name="connsiteX2" fmla="*/ 1888764 w 1926569"/>
                  <a:gd name="connsiteY2" fmla="*/ 33957 h 1827006"/>
                  <a:gd name="connsiteX3" fmla="*/ 1357391 w 1926569"/>
                  <a:gd name="connsiteY3" fmla="*/ 1685851 h 1827006"/>
                  <a:gd name="connsiteX4" fmla="*/ 14547 w 1926569"/>
                  <a:gd name="connsiteY4" fmla="*/ 1827006 h 1827006"/>
                  <a:gd name="connsiteX0" fmla="*/ 14547 w 1924729"/>
                  <a:gd name="connsiteY0" fmla="*/ 1827006 h 1827006"/>
                  <a:gd name="connsiteX1" fmla="*/ 233083 w 1924729"/>
                  <a:gd name="connsiteY1" fmla="*/ 0 h 1827006"/>
                  <a:gd name="connsiteX2" fmla="*/ 1888764 w 1924729"/>
                  <a:gd name="connsiteY2" fmla="*/ 33957 h 1827006"/>
                  <a:gd name="connsiteX3" fmla="*/ 1315269 w 1924729"/>
                  <a:gd name="connsiteY3" fmla="*/ 1722906 h 1827006"/>
                  <a:gd name="connsiteX4" fmla="*/ 14547 w 1924729"/>
                  <a:gd name="connsiteY4" fmla="*/ 1827006 h 1827006"/>
                  <a:gd name="connsiteX0" fmla="*/ 14547 w 1929681"/>
                  <a:gd name="connsiteY0" fmla="*/ 1827006 h 1827006"/>
                  <a:gd name="connsiteX1" fmla="*/ 233083 w 1929681"/>
                  <a:gd name="connsiteY1" fmla="*/ 0 h 1827006"/>
                  <a:gd name="connsiteX2" fmla="*/ 1888764 w 1929681"/>
                  <a:gd name="connsiteY2" fmla="*/ 33957 h 1827006"/>
                  <a:gd name="connsiteX3" fmla="*/ 1315269 w 1929681"/>
                  <a:gd name="connsiteY3" fmla="*/ 1722906 h 1827006"/>
                  <a:gd name="connsiteX4" fmla="*/ 14547 w 1929681"/>
                  <a:gd name="connsiteY4" fmla="*/ 1827006 h 1827006"/>
                  <a:gd name="connsiteX0" fmla="*/ 13016 w 2000651"/>
                  <a:gd name="connsiteY0" fmla="*/ 1829336 h 1829336"/>
                  <a:gd name="connsiteX1" fmla="*/ 304053 w 2000651"/>
                  <a:gd name="connsiteY1" fmla="*/ 0 h 1829336"/>
                  <a:gd name="connsiteX2" fmla="*/ 1959734 w 2000651"/>
                  <a:gd name="connsiteY2" fmla="*/ 33957 h 1829336"/>
                  <a:gd name="connsiteX3" fmla="*/ 1386239 w 2000651"/>
                  <a:gd name="connsiteY3" fmla="*/ 1722906 h 1829336"/>
                  <a:gd name="connsiteX4" fmla="*/ 13016 w 2000651"/>
                  <a:gd name="connsiteY4" fmla="*/ 1829336 h 1829336"/>
                  <a:gd name="connsiteX0" fmla="*/ 12380 w 2035511"/>
                  <a:gd name="connsiteY0" fmla="*/ 1815872 h 1815872"/>
                  <a:gd name="connsiteX1" fmla="*/ 338913 w 2035511"/>
                  <a:gd name="connsiteY1" fmla="*/ 0 h 1815872"/>
                  <a:gd name="connsiteX2" fmla="*/ 1994594 w 2035511"/>
                  <a:gd name="connsiteY2" fmla="*/ 33957 h 1815872"/>
                  <a:gd name="connsiteX3" fmla="*/ 1421099 w 2035511"/>
                  <a:gd name="connsiteY3" fmla="*/ 1722906 h 1815872"/>
                  <a:gd name="connsiteX4" fmla="*/ 12380 w 2035511"/>
                  <a:gd name="connsiteY4" fmla="*/ 1815872 h 1815872"/>
                  <a:gd name="connsiteX0" fmla="*/ 5155 w 2028286"/>
                  <a:gd name="connsiteY0" fmla="*/ 1815872 h 1815872"/>
                  <a:gd name="connsiteX1" fmla="*/ 331688 w 2028286"/>
                  <a:gd name="connsiteY1" fmla="*/ 0 h 1815872"/>
                  <a:gd name="connsiteX2" fmla="*/ 1987369 w 2028286"/>
                  <a:gd name="connsiteY2" fmla="*/ 33957 h 1815872"/>
                  <a:gd name="connsiteX3" fmla="*/ 1413874 w 2028286"/>
                  <a:gd name="connsiteY3" fmla="*/ 1722906 h 1815872"/>
                  <a:gd name="connsiteX4" fmla="*/ 5155 w 2028286"/>
                  <a:gd name="connsiteY4" fmla="*/ 1815872 h 1815872"/>
                  <a:gd name="connsiteX0" fmla="*/ 5155 w 2007722"/>
                  <a:gd name="connsiteY0" fmla="*/ 1815872 h 1815872"/>
                  <a:gd name="connsiteX1" fmla="*/ 331688 w 2007722"/>
                  <a:gd name="connsiteY1" fmla="*/ 0 h 1815872"/>
                  <a:gd name="connsiteX2" fmla="*/ 1987369 w 2007722"/>
                  <a:gd name="connsiteY2" fmla="*/ 33957 h 1815872"/>
                  <a:gd name="connsiteX3" fmla="*/ 1413874 w 2007722"/>
                  <a:gd name="connsiteY3" fmla="*/ 1722906 h 1815872"/>
                  <a:gd name="connsiteX4" fmla="*/ 5155 w 2007722"/>
                  <a:gd name="connsiteY4" fmla="*/ 1815872 h 1815872"/>
                  <a:gd name="connsiteX0" fmla="*/ 5155 w 1998294"/>
                  <a:gd name="connsiteY0" fmla="*/ 1815872 h 1815872"/>
                  <a:gd name="connsiteX1" fmla="*/ 331688 w 1998294"/>
                  <a:gd name="connsiteY1" fmla="*/ 0 h 1815872"/>
                  <a:gd name="connsiteX2" fmla="*/ 1987369 w 1998294"/>
                  <a:gd name="connsiteY2" fmla="*/ 33957 h 1815872"/>
                  <a:gd name="connsiteX3" fmla="*/ 1413874 w 1998294"/>
                  <a:gd name="connsiteY3" fmla="*/ 1722906 h 1815872"/>
                  <a:gd name="connsiteX4" fmla="*/ 5155 w 1998294"/>
                  <a:gd name="connsiteY4" fmla="*/ 1815872 h 1815872"/>
                  <a:gd name="connsiteX0" fmla="*/ 5155 w 1998558"/>
                  <a:gd name="connsiteY0" fmla="*/ 1815872 h 1815872"/>
                  <a:gd name="connsiteX1" fmla="*/ 331688 w 1998558"/>
                  <a:gd name="connsiteY1" fmla="*/ 0 h 1815872"/>
                  <a:gd name="connsiteX2" fmla="*/ 1987369 w 1998558"/>
                  <a:gd name="connsiteY2" fmla="*/ 33957 h 1815872"/>
                  <a:gd name="connsiteX3" fmla="*/ 1413874 w 1998558"/>
                  <a:gd name="connsiteY3" fmla="*/ 1722906 h 1815872"/>
                  <a:gd name="connsiteX4" fmla="*/ 5155 w 1998558"/>
                  <a:gd name="connsiteY4" fmla="*/ 1815872 h 181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8" h="1815872">
                    <a:moveTo>
                      <a:pt x="5155" y="1815872"/>
                    </a:moveTo>
                    <a:cubicBezTo>
                      <a:pt x="-62371" y="1804398"/>
                      <a:pt x="559903" y="130490"/>
                      <a:pt x="331688" y="0"/>
                    </a:cubicBezTo>
                    <a:lnTo>
                      <a:pt x="1987369" y="33957"/>
                    </a:lnTo>
                    <a:cubicBezTo>
                      <a:pt x="2078026" y="263690"/>
                      <a:pt x="1593391" y="1562620"/>
                      <a:pt x="1413874" y="1722906"/>
                    </a:cubicBezTo>
                    <a:lnTo>
                      <a:pt x="5155" y="1815872"/>
                    </a:lnTo>
                    <a:close/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60">
                <a:extLst>
                  <a:ext uri="{FF2B5EF4-FFF2-40B4-BE49-F238E27FC236}">
                    <a16:creationId xmlns:a16="http://schemas.microsoft.com/office/drawing/2014/main" id="{605F153B-7EBC-4B95-A01E-33D642523E96}"/>
                  </a:ext>
                </a:extLst>
              </p:cNvPr>
              <p:cNvSpPr/>
              <p:nvPr/>
            </p:nvSpPr>
            <p:spPr>
              <a:xfrm rot="20321668">
                <a:off x="7980527" y="3567557"/>
                <a:ext cx="2329217" cy="1987655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04656 w 3113522"/>
                  <a:gd name="connsiteY0" fmla="*/ 753719 h 786847"/>
                  <a:gd name="connsiteX1" fmla="*/ 0 w 3113522"/>
                  <a:gd name="connsiteY1" fmla="*/ 0 h 786847"/>
                  <a:gd name="connsiteX2" fmla="*/ 2197944 w 3113522"/>
                  <a:gd name="connsiteY2" fmla="*/ 286331 h 786847"/>
                  <a:gd name="connsiteX3" fmla="*/ 3083450 w 3113522"/>
                  <a:gd name="connsiteY3" fmla="*/ 786847 h 786847"/>
                  <a:gd name="connsiteX4" fmla="*/ 1604656 w 3113522"/>
                  <a:gd name="connsiteY4" fmla="*/ 753719 h 786847"/>
                  <a:gd name="connsiteX0" fmla="*/ 1604656 w 3105133"/>
                  <a:gd name="connsiteY0" fmla="*/ 753719 h 786847"/>
                  <a:gd name="connsiteX1" fmla="*/ 0 w 3105133"/>
                  <a:gd name="connsiteY1" fmla="*/ 0 h 786847"/>
                  <a:gd name="connsiteX2" fmla="*/ 1797074 w 3105133"/>
                  <a:gd name="connsiteY2" fmla="*/ 20941 h 786847"/>
                  <a:gd name="connsiteX3" fmla="*/ 3083450 w 3105133"/>
                  <a:gd name="connsiteY3" fmla="*/ 786847 h 786847"/>
                  <a:gd name="connsiteX4" fmla="*/ 1604656 w 3105133"/>
                  <a:gd name="connsiteY4" fmla="*/ 753719 h 786847"/>
                  <a:gd name="connsiteX0" fmla="*/ 1604656 w 3085389"/>
                  <a:gd name="connsiteY0" fmla="*/ 753719 h 786847"/>
                  <a:gd name="connsiteX1" fmla="*/ 0 w 3085389"/>
                  <a:gd name="connsiteY1" fmla="*/ 0 h 786847"/>
                  <a:gd name="connsiteX2" fmla="*/ 1797074 w 3085389"/>
                  <a:gd name="connsiteY2" fmla="*/ 20941 h 786847"/>
                  <a:gd name="connsiteX3" fmla="*/ 3083450 w 3085389"/>
                  <a:gd name="connsiteY3" fmla="*/ 786847 h 786847"/>
                  <a:gd name="connsiteX4" fmla="*/ 1604656 w 3085389"/>
                  <a:gd name="connsiteY4" fmla="*/ 753719 h 786847"/>
                  <a:gd name="connsiteX0" fmla="*/ 1604656 w 3139258"/>
                  <a:gd name="connsiteY0" fmla="*/ 753719 h 753719"/>
                  <a:gd name="connsiteX1" fmla="*/ 0 w 3139258"/>
                  <a:gd name="connsiteY1" fmla="*/ 0 h 753719"/>
                  <a:gd name="connsiteX2" fmla="*/ 1797074 w 3139258"/>
                  <a:gd name="connsiteY2" fmla="*/ 20941 h 753719"/>
                  <a:gd name="connsiteX3" fmla="*/ 3137404 w 3139258"/>
                  <a:gd name="connsiteY3" fmla="*/ 753362 h 753719"/>
                  <a:gd name="connsiteX4" fmla="*/ 1604656 w 3139258"/>
                  <a:gd name="connsiteY4" fmla="*/ 753719 h 753719"/>
                  <a:gd name="connsiteX0" fmla="*/ 1604656 w 3139347"/>
                  <a:gd name="connsiteY0" fmla="*/ 753719 h 753719"/>
                  <a:gd name="connsiteX1" fmla="*/ 0 w 3139347"/>
                  <a:gd name="connsiteY1" fmla="*/ 0 h 753719"/>
                  <a:gd name="connsiteX2" fmla="*/ 1853631 w 3139347"/>
                  <a:gd name="connsiteY2" fmla="*/ 15735 h 753719"/>
                  <a:gd name="connsiteX3" fmla="*/ 3137404 w 3139347"/>
                  <a:gd name="connsiteY3" fmla="*/ 753362 h 753719"/>
                  <a:gd name="connsiteX4" fmla="*/ 1604656 w 3139347"/>
                  <a:gd name="connsiteY4" fmla="*/ 753719 h 753719"/>
                  <a:gd name="connsiteX0" fmla="*/ 1604656 w 1888356"/>
                  <a:gd name="connsiteY0" fmla="*/ 753719 h 1680053"/>
                  <a:gd name="connsiteX1" fmla="*/ 0 w 1888356"/>
                  <a:gd name="connsiteY1" fmla="*/ 0 h 1680053"/>
                  <a:gd name="connsiteX2" fmla="*/ 1853631 w 1888356"/>
                  <a:gd name="connsiteY2" fmla="*/ 15735 h 1680053"/>
                  <a:gd name="connsiteX3" fmla="*/ 1249255 w 1888356"/>
                  <a:gd name="connsiteY3" fmla="*/ 1680053 h 1680053"/>
                  <a:gd name="connsiteX4" fmla="*/ 1604656 w 1888356"/>
                  <a:gd name="connsiteY4" fmla="*/ 753719 h 1680053"/>
                  <a:gd name="connsiteX0" fmla="*/ 252971 w 1888356"/>
                  <a:gd name="connsiteY0" fmla="*/ 1807839 h 1807839"/>
                  <a:gd name="connsiteX1" fmla="*/ 0 w 1888356"/>
                  <a:gd name="connsiteY1" fmla="*/ 0 h 1807839"/>
                  <a:gd name="connsiteX2" fmla="*/ 1853631 w 1888356"/>
                  <a:gd name="connsiteY2" fmla="*/ 15735 h 1807839"/>
                  <a:gd name="connsiteX3" fmla="*/ 1249255 w 1888356"/>
                  <a:gd name="connsiteY3" fmla="*/ 1680053 h 1807839"/>
                  <a:gd name="connsiteX4" fmla="*/ 252971 w 1888356"/>
                  <a:gd name="connsiteY4" fmla="*/ 1807839 h 1807839"/>
                  <a:gd name="connsiteX0" fmla="*/ 59330 w 1694715"/>
                  <a:gd name="connsiteY0" fmla="*/ 1792104 h 1792104"/>
                  <a:gd name="connsiteX1" fmla="*/ 30576 w 1694715"/>
                  <a:gd name="connsiteY1" fmla="*/ 3550 h 1792104"/>
                  <a:gd name="connsiteX2" fmla="*/ 1659990 w 1694715"/>
                  <a:gd name="connsiteY2" fmla="*/ 0 h 1792104"/>
                  <a:gd name="connsiteX3" fmla="*/ 1055614 w 1694715"/>
                  <a:gd name="connsiteY3" fmla="*/ 1664318 h 1792104"/>
                  <a:gd name="connsiteX4" fmla="*/ 59330 w 1694715"/>
                  <a:gd name="connsiteY4" fmla="*/ 1792104 h 1792104"/>
                  <a:gd name="connsiteX0" fmla="*/ 62627 w 1698012"/>
                  <a:gd name="connsiteY0" fmla="*/ 1826061 h 1826061"/>
                  <a:gd name="connsiteX1" fmla="*/ 7606 w 1698012"/>
                  <a:gd name="connsiteY1" fmla="*/ 0 h 1826061"/>
                  <a:gd name="connsiteX2" fmla="*/ 1663287 w 1698012"/>
                  <a:gd name="connsiteY2" fmla="*/ 33957 h 1826061"/>
                  <a:gd name="connsiteX3" fmla="*/ 1058911 w 1698012"/>
                  <a:gd name="connsiteY3" fmla="*/ 1698275 h 1826061"/>
                  <a:gd name="connsiteX4" fmla="*/ 62627 w 1698012"/>
                  <a:gd name="connsiteY4" fmla="*/ 1826061 h 1826061"/>
                  <a:gd name="connsiteX0" fmla="*/ 53583 w 1769189"/>
                  <a:gd name="connsiteY0" fmla="*/ 1822039 h 1822039"/>
                  <a:gd name="connsiteX1" fmla="*/ 78783 w 1769189"/>
                  <a:gd name="connsiteY1" fmla="*/ 0 h 1822039"/>
                  <a:gd name="connsiteX2" fmla="*/ 1734464 w 1769189"/>
                  <a:gd name="connsiteY2" fmla="*/ 33957 h 1822039"/>
                  <a:gd name="connsiteX3" fmla="*/ 1130088 w 1769189"/>
                  <a:gd name="connsiteY3" fmla="*/ 1698275 h 1822039"/>
                  <a:gd name="connsiteX4" fmla="*/ 53583 w 1769189"/>
                  <a:gd name="connsiteY4" fmla="*/ 1822039 h 1822039"/>
                  <a:gd name="connsiteX0" fmla="*/ 21276 w 1736882"/>
                  <a:gd name="connsiteY0" fmla="*/ 1822039 h 1822039"/>
                  <a:gd name="connsiteX1" fmla="*/ 46476 w 1736882"/>
                  <a:gd name="connsiteY1" fmla="*/ 0 h 1822039"/>
                  <a:gd name="connsiteX2" fmla="*/ 1702157 w 1736882"/>
                  <a:gd name="connsiteY2" fmla="*/ 33957 h 1822039"/>
                  <a:gd name="connsiteX3" fmla="*/ 1097781 w 1736882"/>
                  <a:gd name="connsiteY3" fmla="*/ 1698275 h 1822039"/>
                  <a:gd name="connsiteX4" fmla="*/ 21276 w 1736882"/>
                  <a:gd name="connsiteY4" fmla="*/ 1822039 h 1822039"/>
                  <a:gd name="connsiteX0" fmla="*/ 14706 w 1917022"/>
                  <a:gd name="connsiteY0" fmla="*/ 1776487 h 1776487"/>
                  <a:gd name="connsiteX1" fmla="*/ 226616 w 1917022"/>
                  <a:gd name="connsiteY1" fmla="*/ 0 h 1776487"/>
                  <a:gd name="connsiteX2" fmla="*/ 1882297 w 1917022"/>
                  <a:gd name="connsiteY2" fmla="*/ 33957 h 1776487"/>
                  <a:gd name="connsiteX3" fmla="*/ 1277921 w 1917022"/>
                  <a:gd name="connsiteY3" fmla="*/ 1698275 h 1776487"/>
                  <a:gd name="connsiteX4" fmla="*/ 14706 w 1917022"/>
                  <a:gd name="connsiteY4" fmla="*/ 1776487 h 1776487"/>
                  <a:gd name="connsiteX0" fmla="*/ 14706 w 1920102"/>
                  <a:gd name="connsiteY0" fmla="*/ 1776487 h 1776487"/>
                  <a:gd name="connsiteX1" fmla="*/ 226616 w 1920102"/>
                  <a:gd name="connsiteY1" fmla="*/ 0 h 1776487"/>
                  <a:gd name="connsiteX2" fmla="*/ 1882297 w 1920102"/>
                  <a:gd name="connsiteY2" fmla="*/ 33957 h 1776487"/>
                  <a:gd name="connsiteX3" fmla="*/ 1350924 w 1920102"/>
                  <a:gd name="connsiteY3" fmla="*/ 1685851 h 1776487"/>
                  <a:gd name="connsiteX4" fmla="*/ 14706 w 1920102"/>
                  <a:gd name="connsiteY4" fmla="*/ 1776487 h 1776487"/>
                  <a:gd name="connsiteX0" fmla="*/ 8297 w 2386618"/>
                  <a:gd name="connsiteY0" fmla="*/ 1902036 h 1902036"/>
                  <a:gd name="connsiteX1" fmla="*/ 693132 w 2386618"/>
                  <a:gd name="connsiteY1" fmla="*/ 0 h 1902036"/>
                  <a:gd name="connsiteX2" fmla="*/ 2348813 w 2386618"/>
                  <a:gd name="connsiteY2" fmla="*/ 33957 h 1902036"/>
                  <a:gd name="connsiteX3" fmla="*/ 1817440 w 2386618"/>
                  <a:gd name="connsiteY3" fmla="*/ 1685851 h 1902036"/>
                  <a:gd name="connsiteX4" fmla="*/ 8297 w 2386618"/>
                  <a:gd name="connsiteY4" fmla="*/ 1902036 h 1902036"/>
                  <a:gd name="connsiteX0" fmla="*/ 8297 w 2397654"/>
                  <a:gd name="connsiteY0" fmla="*/ 1902036 h 1968705"/>
                  <a:gd name="connsiteX1" fmla="*/ 693132 w 2397654"/>
                  <a:gd name="connsiteY1" fmla="*/ 0 h 1968705"/>
                  <a:gd name="connsiteX2" fmla="*/ 2348813 w 2397654"/>
                  <a:gd name="connsiteY2" fmla="*/ 33957 h 1968705"/>
                  <a:gd name="connsiteX3" fmla="*/ 2003913 w 2397654"/>
                  <a:gd name="connsiteY3" fmla="*/ 1968705 h 1968705"/>
                  <a:gd name="connsiteX4" fmla="*/ 8297 w 2397654"/>
                  <a:gd name="connsiteY4" fmla="*/ 1902036 h 1968705"/>
                  <a:gd name="connsiteX0" fmla="*/ 8297 w 2422547"/>
                  <a:gd name="connsiteY0" fmla="*/ 1902036 h 1968705"/>
                  <a:gd name="connsiteX1" fmla="*/ 693132 w 2422547"/>
                  <a:gd name="connsiteY1" fmla="*/ 0 h 1968705"/>
                  <a:gd name="connsiteX2" fmla="*/ 2375673 w 2422547"/>
                  <a:gd name="connsiteY2" fmla="*/ 136948 h 1968705"/>
                  <a:gd name="connsiteX3" fmla="*/ 2003913 w 2422547"/>
                  <a:gd name="connsiteY3" fmla="*/ 1968705 h 1968705"/>
                  <a:gd name="connsiteX4" fmla="*/ 8297 w 2422547"/>
                  <a:gd name="connsiteY4" fmla="*/ 1902036 h 1968705"/>
                  <a:gd name="connsiteX0" fmla="*/ 8297 w 2423541"/>
                  <a:gd name="connsiteY0" fmla="*/ 1902036 h 1934182"/>
                  <a:gd name="connsiteX1" fmla="*/ 693132 w 2423541"/>
                  <a:gd name="connsiteY1" fmla="*/ 0 h 1934182"/>
                  <a:gd name="connsiteX2" fmla="*/ 2375673 w 2423541"/>
                  <a:gd name="connsiteY2" fmla="*/ 136948 h 1934182"/>
                  <a:gd name="connsiteX3" fmla="*/ 2017757 w 2423541"/>
                  <a:gd name="connsiteY3" fmla="*/ 1934182 h 1934182"/>
                  <a:gd name="connsiteX4" fmla="*/ 8297 w 2423541"/>
                  <a:gd name="connsiteY4" fmla="*/ 1902036 h 1934182"/>
                  <a:gd name="connsiteX0" fmla="*/ 8193 w 2423437"/>
                  <a:gd name="connsiteY0" fmla="*/ 1902036 h 1934182"/>
                  <a:gd name="connsiteX1" fmla="*/ 693028 w 2423437"/>
                  <a:gd name="connsiteY1" fmla="*/ 0 h 1934182"/>
                  <a:gd name="connsiteX2" fmla="*/ 2375569 w 2423437"/>
                  <a:gd name="connsiteY2" fmla="*/ 136948 h 1934182"/>
                  <a:gd name="connsiteX3" fmla="*/ 2017653 w 2423437"/>
                  <a:gd name="connsiteY3" fmla="*/ 1934182 h 1934182"/>
                  <a:gd name="connsiteX4" fmla="*/ 8193 w 2423437"/>
                  <a:gd name="connsiteY4" fmla="*/ 1902036 h 1934182"/>
                  <a:gd name="connsiteX0" fmla="*/ 8193 w 2344322"/>
                  <a:gd name="connsiteY0" fmla="*/ 1902036 h 1934182"/>
                  <a:gd name="connsiteX1" fmla="*/ 693028 w 2344322"/>
                  <a:gd name="connsiteY1" fmla="*/ 0 h 1934182"/>
                  <a:gd name="connsiteX2" fmla="*/ 2289171 w 2344322"/>
                  <a:gd name="connsiteY2" fmla="*/ 128042 h 1934182"/>
                  <a:gd name="connsiteX3" fmla="*/ 2017653 w 2344322"/>
                  <a:gd name="connsiteY3" fmla="*/ 1934182 h 1934182"/>
                  <a:gd name="connsiteX4" fmla="*/ 8193 w 2344322"/>
                  <a:gd name="connsiteY4" fmla="*/ 1902036 h 1934182"/>
                  <a:gd name="connsiteX0" fmla="*/ 8193 w 2337410"/>
                  <a:gd name="connsiteY0" fmla="*/ 1902036 h 1933146"/>
                  <a:gd name="connsiteX1" fmla="*/ 693028 w 2337410"/>
                  <a:gd name="connsiteY1" fmla="*/ 0 h 1933146"/>
                  <a:gd name="connsiteX2" fmla="*/ 2289171 w 2337410"/>
                  <a:gd name="connsiteY2" fmla="*/ 128042 h 1933146"/>
                  <a:gd name="connsiteX3" fmla="*/ 1936279 w 2337410"/>
                  <a:gd name="connsiteY3" fmla="*/ 1933146 h 1933146"/>
                  <a:gd name="connsiteX4" fmla="*/ 8193 w 2337410"/>
                  <a:gd name="connsiteY4" fmla="*/ 1902036 h 1933146"/>
                  <a:gd name="connsiteX0" fmla="*/ 0 w 2329217"/>
                  <a:gd name="connsiteY0" fmla="*/ 1902036 h 1933146"/>
                  <a:gd name="connsiteX1" fmla="*/ 684835 w 2329217"/>
                  <a:gd name="connsiteY1" fmla="*/ 0 h 1933146"/>
                  <a:gd name="connsiteX2" fmla="*/ 2280978 w 2329217"/>
                  <a:gd name="connsiteY2" fmla="*/ 128042 h 1933146"/>
                  <a:gd name="connsiteX3" fmla="*/ 1928086 w 2329217"/>
                  <a:gd name="connsiteY3" fmla="*/ 1933146 h 1933146"/>
                  <a:gd name="connsiteX4" fmla="*/ 0 w 2329217"/>
                  <a:gd name="connsiteY4" fmla="*/ 1902036 h 193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9217" h="1933146">
                    <a:moveTo>
                      <a:pt x="0" y="1902036"/>
                    </a:moveTo>
                    <a:cubicBezTo>
                      <a:pt x="189844" y="1962614"/>
                      <a:pt x="927249" y="135875"/>
                      <a:pt x="684835" y="0"/>
                    </a:cubicBezTo>
                    <a:lnTo>
                      <a:pt x="2280978" y="128042"/>
                    </a:lnTo>
                    <a:cubicBezTo>
                      <a:pt x="2484158" y="281133"/>
                      <a:pt x="1983248" y="1845013"/>
                      <a:pt x="1928086" y="1933146"/>
                    </a:cubicBezTo>
                    <a:lnTo>
                      <a:pt x="0" y="1902036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60">
                <a:extLst>
                  <a:ext uri="{FF2B5EF4-FFF2-40B4-BE49-F238E27FC236}">
                    <a16:creationId xmlns:a16="http://schemas.microsoft.com/office/drawing/2014/main" id="{41E62ECC-2B0F-4F16-BCCE-A40AA18831B1}"/>
                  </a:ext>
                </a:extLst>
              </p:cNvPr>
              <p:cNvSpPr/>
              <p:nvPr/>
            </p:nvSpPr>
            <p:spPr>
              <a:xfrm rot="20321668">
                <a:off x="2136489" y="2245775"/>
                <a:ext cx="4552323" cy="1069439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2331713 w 4556145"/>
                  <a:gd name="connsiteY0" fmla="*/ 828092 h 1070003"/>
                  <a:gd name="connsiteX1" fmla="*/ 353283 w 4556145"/>
                  <a:gd name="connsiteY1" fmla="*/ 14289 h 1070003"/>
                  <a:gd name="connsiteX2" fmla="*/ 3033501 w 4556145"/>
                  <a:gd name="connsiteY2" fmla="*/ 362037 h 1070003"/>
                  <a:gd name="connsiteX3" fmla="*/ 4555333 w 4556145"/>
                  <a:gd name="connsiteY3" fmla="*/ 1070003 h 1070003"/>
                  <a:gd name="connsiteX4" fmla="*/ 2331713 w 4556145"/>
                  <a:gd name="connsiteY4" fmla="*/ 828092 h 1070003"/>
                  <a:gd name="connsiteX0" fmla="*/ 2352717 w 4554210"/>
                  <a:gd name="connsiteY0" fmla="*/ 822189 h 1070101"/>
                  <a:gd name="connsiteX1" fmla="*/ 351348 w 4554210"/>
                  <a:gd name="connsiteY1" fmla="*/ 14387 h 1070101"/>
                  <a:gd name="connsiteX2" fmla="*/ 3031566 w 4554210"/>
                  <a:gd name="connsiteY2" fmla="*/ 362135 h 1070101"/>
                  <a:gd name="connsiteX3" fmla="*/ 4553398 w 4554210"/>
                  <a:gd name="connsiteY3" fmla="*/ 1070101 h 1070101"/>
                  <a:gd name="connsiteX4" fmla="*/ 2352717 w 4554210"/>
                  <a:gd name="connsiteY4" fmla="*/ 822189 h 1070101"/>
                  <a:gd name="connsiteX0" fmla="*/ 2353726 w 4555219"/>
                  <a:gd name="connsiteY0" fmla="*/ 821531 h 1069443"/>
                  <a:gd name="connsiteX1" fmla="*/ 352357 w 4555219"/>
                  <a:gd name="connsiteY1" fmla="*/ 13729 h 1069443"/>
                  <a:gd name="connsiteX2" fmla="*/ 3032575 w 4555219"/>
                  <a:gd name="connsiteY2" fmla="*/ 361477 h 1069443"/>
                  <a:gd name="connsiteX3" fmla="*/ 4554407 w 4555219"/>
                  <a:gd name="connsiteY3" fmla="*/ 1069443 h 1069443"/>
                  <a:gd name="connsiteX4" fmla="*/ 2353726 w 4555219"/>
                  <a:gd name="connsiteY4" fmla="*/ 821531 h 1069443"/>
                  <a:gd name="connsiteX0" fmla="*/ 2353726 w 4580994"/>
                  <a:gd name="connsiteY0" fmla="*/ 821531 h 1011092"/>
                  <a:gd name="connsiteX1" fmla="*/ 352357 w 4580994"/>
                  <a:gd name="connsiteY1" fmla="*/ 13729 h 1011092"/>
                  <a:gd name="connsiteX2" fmla="*/ 3032575 w 4580994"/>
                  <a:gd name="connsiteY2" fmla="*/ 361477 h 1011092"/>
                  <a:gd name="connsiteX3" fmla="*/ 4580197 w 4580994"/>
                  <a:gd name="connsiteY3" fmla="*/ 1011091 h 1011092"/>
                  <a:gd name="connsiteX4" fmla="*/ 2353726 w 4580994"/>
                  <a:gd name="connsiteY4" fmla="*/ 821531 h 1011092"/>
                  <a:gd name="connsiteX0" fmla="*/ 2353726 w 4580975"/>
                  <a:gd name="connsiteY0" fmla="*/ 821531 h 1011090"/>
                  <a:gd name="connsiteX1" fmla="*/ 352357 w 4580975"/>
                  <a:gd name="connsiteY1" fmla="*/ 13729 h 1011090"/>
                  <a:gd name="connsiteX2" fmla="*/ 2999098 w 4580975"/>
                  <a:gd name="connsiteY2" fmla="*/ 307941 h 1011090"/>
                  <a:gd name="connsiteX3" fmla="*/ 4580197 w 4580975"/>
                  <a:gd name="connsiteY3" fmla="*/ 1011091 h 1011090"/>
                  <a:gd name="connsiteX4" fmla="*/ 2353726 w 4580975"/>
                  <a:gd name="connsiteY4" fmla="*/ 821531 h 1011090"/>
                  <a:gd name="connsiteX0" fmla="*/ 2368491 w 4579621"/>
                  <a:gd name="connsiteY0" fmla="*/ 785628 h 1011657"/>
                  <a:gd name="connsiteX1" fmla="*/ 351003 w 4579621"/>
                  <a:gd name="connsiteY1" fmla="*/ 14294 h 1011657"/>
                  <a:gd name="connsiteX2" fmla="*/ 2997744 w 4579621"/>
                  <a:gd name="connsiteY2" fmla="*/ 308506 h 1011657"/>
                  <a:gd name="connsiteX3" fmla="*/ 4578843 w 4579621"/>
                  <a:gd name="connsiteY3" fmla="*/ 1011656 h 1011657"/>
                  <a:gd name="connsiteX4" fmla="*/ 2368491 w 4579621"/>
                  <a:gd name="connsiteY4" fmla="*/ 785628 h 1011657"/>
                  <a:gd name="connsiteX0" fmla="*/ 2338758 w 4549888"/>
                  <a:gd name="connsiteY0" fmla="*/ 774761 h 1000788"/>
                  <a:gd name="connsiteX1" fmla="*/ 321270 w 4549888"/>
                  <a:gd name="connsiteY1" fmla="*/ 3427 h 1000788"/>
                  <a:gd name="connsiteX2" fmla="*/ 2968011 w 4549888"/>
                  <a:gd name="connsiteY2" fmla="*/ 297639 h 1000788"/>
                  <a:gd name="connsiteX3" fmla="*/ 4549110 w 4549888"/>
                  <a:gd name="connsiteY3" fmla="*/ 1000789 h 1000788"/>
                  <a:gd name="connsiteX4" fmla="*/ 2338758 w 4549888"/>
                  <a:gd name="connsiteY4" fmla="*/ 774761 h 1000788"/>
                  <a:gd name="connsiteX0" fmla="*/ 2341195 w 4552325"/>
                  <a:gd name="connsiteY0" fmla="*/ 778285 h 1004314"/>
                  <a:gd name="connsiteX1" fmla="*/ 323707 w 4552325"/>
                  <a:gd name="connsiteY1" fmla="*/ 6951 h 1004314"/>
                  <a:gd name="connsiteX2" fmla="*/ 2970448 w 4552325"/>
                  <a:gd name="connsiteY2" fmla="*/ 301163 h 1004314"/>
                  <a:gd name="connsiteX3" fmla="*/ 4551547 w 4552325"/>
                  <a:gd name="connsiteY3" fmla="*/ 1004313 h 1004314"/>
                  <a:gd name="connsiteX4" fmla="*/ 2341195 w 4552325"/>
                  <a:gd name="connsiteY4" fmla="*/ 778285 h 100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52325" h="1004314">
                    <a:moveTo>
                      <a:pt x="2341195" y="778285"/>
                    </a:moveTo>
                    <a:cubicBezTo>
                      <a:pt x="2125148" y="668487"/>
                      <a:pt x="-994514" y="-79595"/>
                      <a:pt x="323707" y="6951"/>
                    </a:cubicBezTo>
                    <a:lnTo>
                      <a:pt x="2970448" y="301163"/>
                    </a:lnTo>
                    <a:cubicBezTo>
                      <a:pt x="3173628" y="454254"/>
                      <a:pt x="4590262" y="919003"/>
                      <a:pt x="4551547" y="1004313"/>
                    </a:cubicBezTo>
                    <a:lnTo>
                      <a:pt x="2341195" y="778285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60">
                <a:extLst>
                  <a:ext uri="{FF2B5EF4-FFF2-40B4-BE49-F238E27FC236}">
                    <a16:creationId xmlns:a16="http://schemas.microsoft.com/office/drawing/2014/main" id="{5035EBDB-B3F9-4C8E-8144-9CF964C53BCD}"/>
                  </a:ext>
                </a:extLst>
              </p:cNvPr>
              <p:cNvSpPr/>
              <p:nvPr/>
            </p:nvSpPr>
            <p:spPr>
              <a:xfrm rot="20321668">
                <a:off x="4599851" y="2340267"/>
                <a:ext cx="3780570" cy="1019372"/>
              </a:xfrm>
              <a:custGeom>
                <a:avLst/>
                <a:gdLst>
                  <a:gd name="connsiteX0" fmla="*/ 0 w 1525269"/>
                  <a:gd name="connsiteY0" fmla="*/ 153094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8" fmla="*/ 0 w 1525269"/>
                  <a:gd name="connsiteY8" fmla="*/ 153094 h 918545"/>
                  <a:gd name="connsiteX0" fmla="*/ 0 w 1525269"/>
                  <a:gd name="connsiteY0" fmla="*/ 765451 h 918545"/>
                  <a:gd name="connsiteX1" fmla="*/ 153094 w 1525269"/>
                  <a:gd name="connsiteY1" fmla="*/ 0 h 918545"/>
                  <a:gd name="connsiteX2" fmla="*/ 1372175 w 1525269"/>
                  <a:gd name="connsiteY2" fmla="*/ 0 h 918545"/>
                  <a:gd name="connsiteX3" fmla="*/ 1525269 w 1525269"/>
                  <a:gd name="connsiteY3" fmla="*/ 153094 h 918545"/>
                  <a:gd name="connsiteX4" fmla="*/ 1525269 w 1525269"/>
                  <a:gd name="connsiteY4" fmla="*/ 765451 h 918545"/>
                  <a:gd name="connsiteX5" fmla="*/ 1372175 w 1525269"/>
                  <a:gd name="connsiteY5" fmla="*/ 918545 h 918545"/>
                  <a:gd name="connsiteX6" fmla="*/ 153094 w 1525269"/>
                  <a:gd name="connsiteY6" fmla="*/ 918545 h 918545"/>
                  <a:gd name="connsiteX7" fmla="*/ 0 w 1525269"/>
                  <a:gd name="connsiteY7" fmla="*/ 765451 h 918545"/>
                  <a:gd name="connsiteX0" fmla="*/ 152385 w 1524560"/>
                  <a:gd name="connsiteY0" fmla="*/ 918545 h 918545"/>
                  <a:gd name="connsiteX1" fmla="*/ 152385 w 1524560"/>
                  <a:gd name="connsiteY1" fmla="*/ 0 h 918545"/>
                  <a:gd name="connsiteX2" fmla="*/ 1371466 w 1524560"/>
                  <a:gd name="connsiteY2" fmla="*/ 0 h 918545"/>
                  <a:gd name="connsiteX3" fmla="*/ 1524560 w 1524560"/>
                  <a:gd name="connsiteY3" fmla="*/ 153094 h 918545"/>
                  <a:gd name="connsiteX4" fmla="*/ 1524560 w 1524560"/>
                  <a:gd name="connsiteY4" fmla="*/ 765451 h 918545"/>
                  <a:gd name="connsiteX5" fmla="*/ 1371466 w 1524560"/>
                  <a:gd name="connsiteY5" fmla="*/ 918545 h 918545"/>
                  <a:gd name="connsiteX6" fmla="*/ 152385 w 1524560"/>
                  <a:gd name="connsiteY6" fmla="*/ 918545 h 918545"/>
                  <a:gd name="connsiteX0" fmla="*/ 152385 w 1536536"/>
                  <a:gd name="connsiteY0" fmla="*/ 918545 h 918545"/>
                  <a:gd name="connsiteX1" fmla="*/ 152385 w 1536536"/>
                  <a:gd name="connsiteY1" fmla="*/ 0 h 918545"/>
                  <a:gd name="connsiteX2" fmla="*/ 1371466 w 1536536"/>
                  <a:gd name="connsiteY2" fmla="*/ 0 h 918545"/>
                  <a:gd name="connsiteX3" fmla="*/ 1524560 w 1536536"/>
                  <a:gd name="connsiteY3" fmla="*/ 765451 h 918545"/>
                  <a:gd name="connsiteX4" fmla="*/ 1371466 w 1536536"/>
                  <a:gd name="connsiteY4" fmla="*/ 918545 h 918545"/>
                  <a:gd name="connsiteX5" fmla="*/ 152385 w 1536536"/>
                  <a:gd name="connsiteY5" fmla="*/ 918545 h 918545"/>
                  <a:gd name="connsiteX0" fmla="*/ 152385 w 1523851"/>
                  <a:gd name="connsiteY0" fmla="*/ 918545 h 918545"/>
                  <a:gd name="connsiteX1" fmla="*/ 152385 w 1523851"/>
                  <a:gd name="connsiteY1" fmla="*/ 0 h 918545"/>
                  <a:gd name="connsiteX2" fmla="*/ 1371466 w 1523851"/>
                  <a:gd name="connsiteY2" fmla="*/ 0 h 918545"/>
                  <a:gd name="connsiteX3" fmla="*/ 1371466 w 1523851"/>
                  <a:gd name="connsiteY3" fmla="*/ 918545 h 918545"/>
                  <a:gd name="connsiteX4" fmla="*/ 152385 w 1523851"/>
                  <a:gd name="connsiteY4" fmla="*/ 918545 h 918545"/>
                  <a:gd name="connsiteX0" fmla="*/ 927188 w 2298654"/>
                  <a:gd name="connsiteY0" fmla="*/ 1064075 h 1064075"/>
                  <a:gd name="connsiteX1" fmla="*/ 29730 w 2298654"/>
                  <a:gd name="connsiteY1" fmla="*/ 0 h 1064075"/>
                  <a:gd name="connsiteX2" fmla="*/ 2146269 w 2298654"/>
                  <a:gd name="connsiteY2" fmla="*/ 145530 h 1064075"/>
                  <a:gd name="connsiteX3" fmla="*/ 2146269 w 2298654"/>
                  <a:gd name="connsiteY3" fmla="*/ 1064075 h 1064075"/>
                  <a:gd name="connsiteX4" fmla="*/ 927188 w 2298654"/>
                  <a:gd name="connsiteY4" fmla="*/ 1064075 h 1064075"/>
                  <a:gd name="connsiteX0" fmla="*/ 1619823 w 2286694"/>
                  <a:gd name="connsiteY0" fmla="*/ 725440 h 1064075"/>
                  <a:gd name="connsiteX1" fmla="*/ 17770 w 2286694"/>
                  <a:gd name="connsiteY1" fmla="*/ 0 h 1064075"/>
                  <a:gd name="connsiteX2" fmla="*/ 2134309 w 2286694"/>
                  <a:gd name="connsiteY2" fmla="*/ 145530 h 1064075"/>
                  <a:gd name="connsiteX3" fmla="*/ 2134309 w 2286694"/>
                  <a:gd name="connsiteY3" fmla="*/ 1064075 h 1064075"/>
                  <a:gd name="connsiteX4" fmla="*/ 1619823 w 2286694"/>
                  <a:gd name="connsiteY4" fmla="*/ 725440 h 1064075"/>
                  <a:gd name="connsiteX0" fmla="*/ 1619823 w 2331689"/>
                  <a:gd name="connsiteY0" fmla="*/ 725440 h 1064075"/>
                  <a:gd name="connsiteX1" fmla="*/ 17770 w 2331689"/>
                  <a:gd name="connsiteY1" fmla="*/ 0 h 1064075"/>
                  <a:gd name="connsiteX2" fmla="*/ 2213111 w 2331689"/>
                  <a:gd name="connsiteY2" fmla="*/ 258052 h 1064075"/>
                  <a:gd name="connsiteX3" fmla="*/ 2134309 w 2331689"/>
                  <a:gd name="connsiteY3" fmla="*/ 1064075 h 1064075"/>
                  <a:gd name="connsiteX4" fmla="*/ 1619823 w 2331689"/>
                  <a:gd name="connsiteY4" fmla="*/ 725440 h 1064075"/>
                  <a:gd name="connsiteX0" fmla="*/ 1619823 w 2913282"/>
                  <a:gd name="connsiteY0" fmla="*/ 725440 h 807672"/>
                  <a:gd name="connsiteX1" fmla="*/ 17770 w 2913282"/>
                  <a:gd name="connsiteY1" fmla="*/ 0 h 807672"/>
                  <a:gd name="connsiteX2" fmla="*/ 2213111 w 2913282"/>
                  <a:gd name="connsiteY2" fmla="*/ 258052 h 807672"/>
                  <a:gd name="connsiteX3" fmla="*/ 2874992 w 2913282"/>
                  <a:gd name="connsiteY3" fmla="*/ 807672 h 807672"/>
                  <a:gd name="connsiteX4" fmla="*/ 1619823 w 2913282"/>
                  <a:gd name="connsiteY4" fmla="*/ 725440 h 807672"/>
                  <a:gd name="connsiteX0" fmla="*/ 1619823 w 3010353"/>
                  <a:gd name="connsiteY0" fmla="*/ 725440 h 792645"/>
                  <a:gd name="connsiteX1" fmla="*/ 17770 w 3010353"/>
                  <a:gd name="connsiteY1" fmla="*/ 0 h 792645"/>
                  <a:gd name="connsiteX2" fmla="*/ 2213111 w 3010353"/>
                  <a:gd name="connsiteY2" fmla="*/ 258052 h 792645"/>
                  <a:gd name="connsiteX3" fmla="*/ 2976274 w 3010353"/>
                  <a:gd name="connsiteY3" fmla="*/ 792645 h 792645"/>
                  <a:gd name="connsiteX4" fmla="*/ 1619823 w 3010353"/>
                  <a:gd name="connsiteY4" fmla="*/ 725440 h 792645"/>
                  <a:gd name="connsiteX0" fmla="*/ 1610689 w 3001219"/>
                  <a:gd name="connsiteY0" fmla="*/ 749104 h 816309"/>
                  <a:gd name="connsiteX1" fmla="*/ 17865 w 3001219"/>
                  <a:gd name="connsiteY1" fmla="*/ 0 h 816309"/>
                  <a:gd name="connsiteX2" fmla="*/ 2203977 w 3001219"/>
                  <a:gd name="connsiteY2" fmla="*/ 281716 h 816309"/>
                  <a:gd name="connsiteX3" fmla="*/ 2967140 w 3001219"/>
                  <a:gd name="connsiteY3" fmla="*/ 816309 h 816309"/>
                  <a:gd name="connsiteX4" fmla="*/ 1610689 w 3001219"/>
                  <a:gd name="connsiteY4" fmla="*/ 749104 h 816309"/>
                  <a:gd name="connsiteX0" fmla="*/ 1622399 w 3012929"/>
                  <a:gd name="connsiteY0" fmla="*/ 753719 h 820924"/>
                  <a:gd name="connsiteX1" fmla="*/ 17743 w 3012929"/>
                  <a:gd name="connsiteY1" fmla="*/ 0 h 820924"/>
                  <a:gd name="connsiteX2" fmla="*/ 2215687 w 3012929"/>
                  <a:gd name="connsiteY2" fmla="*/ 286331 h 820924"/>
                  <a:gd name="connsiteX3" fmla="*/ 2978850 w 3012929"/>
                  <a:gd name="connsiteY3" fmla="*/ 820924 h 820924"/>
                  <a:gd name="connsiteX4" fmla="*/ 1622399 w 3012929"/>
                  <a:gd name="connsiteY4" fmla="*/ 753719 h 820924"/>
                  <a:gd name="connsiteX0" fmla="*/ 1622399 w 3131265"/>
                  <a:gd name="connsiteY0" fmla="*/ 753719 h 786847"/>
                  <a:gd name="connsiteX1" fmla="*/ 17743 w 3131265"/>
                  <a:gd name="connsiteY1" fmla="*/ 0 h 786847"/>
                  <a:gd name="connsiteX2" fmla="*/ 2215687 w 3131265"/>
                  <a:gd name="connsiteY2" fmla="*/ 286331 h 786847"/>
                  <a:gd name="connsiteX3" fmla="*/ 3101193 w 3131265"/>
                  <a:gd name="connsiteY3" fmla="*/ 786847 h 786847"/>
                  <a:gd name="connsiteX4" fmla="*/ 1622399 w 3131265"/>
                  <a:gd name="connsiteY4" fmla="*/ 753719 h 786847"/>
                  <a:gd name="connsiteX0" fmla="*/ 1622399 w 3821808"/>
                  <a:gd name="connsiteY0" fmla="*/ 753719 h 1031409"/>
                  <a:gd name="connsiteX1" fmla="*/ 17743 w 3821808"/>
                  <a:gd name="connsiteY1" fmla="*/ 0 h 1031409"/>
                  <a:gd name="connsiteX2" fmla="*/ 2215687 w 3821808"/>
                  <a:gd name="connsiteY2" fmla="*/ 286331 h 1031409"/>
                  <a:gd name="connsiteX3" fmla="*/ 3803897 w 3821808"/>
                  <a:gd name="connsiteY3" fmla="*/ 1031409 h 1031409"/>
                  <a:gd name="connsiteX4" fmla="*/ 1622399 w 3821808"/>
                  <a:gd name="connsiteY4" fmla="*/ 753719 h 1031409"/>
                  <a:gd name="connsiteX0" fmla="*/ 1622399 w 3822232"/>
                  <a:gd name="connsiteY0" fmla="*/ 753719 h 1031409"/>
                  <a:gd name="connsiteX1" fmla="*/ 17743 w 3822232"/>
                  <a:gd name="connsiteY1" fmla="*/ 0 h 1031409"/>
                  <a:gd name="connsiteX2" fmla="*/ 2255798 w 3822232"/>
                  <a:gd name="connsiteY2" fmla="*/ 288219 h 1031409"/>
                  <a:gd name="connsiteX3" fmla="*/ 3803897 w 3822232"/>
                  <a:gd name="connsiteY3" fmla="*/ 1031409 h 1031409"/>
                  <a:gd name="connsiteX4" fmla="*/ 1622399 w 3822232"/>
                  <a:gd name="connsiteY4" fmla="*/ 753719 h 1031409"/>
                  <a:gd name="connsiteX0" fmla="*/ 1622399 w 3804694"/>
                  <a:gd name="connsiteY0" fmla="*/ 753719 h 1031409"/>
                  <a:gd name="connsiteX1" fmla="*/ 17743 w 3804694"/>
                  <a:gd name="connsiteY1" fmla="*/ 0 h 1031409"/>
                  <a:gd name="connsiteX2" fmla="*/ 2255798 w 3804694"/>
                  <a:gd name="connsiteY2" fmla="*/ 288219 h 1031409"/>
                  <a:gd name="connsiteX3" fmla="*/ 3803897 w 3804694"/>
                  <a:gd name="connsiteY3" fmla="*/ 1031409 h 1031409"/>
                  <a:gd name="connsiteX4" fmla="*/ 1622399 w 3804694"/>
                  <a:gd name="connsiteY4" fmla="*/ 753719 h 1031409"/>
                  <a:gd name="connsiteX0" fmla="*/ 1622399 w 3846792"/>
                  <a:gd name="connsiteY0" fmla="*/ 753719 h 995630"/>
                  <a:gd name="connsiteX1" fmla="*/ 17743 w 3846792"/>
                  <a:gd name="connsiteY1" fmla="*/ 0 h 995630"/>
                  <a:gd name="connsiteX2" fmla="*/ 2255798 w 3846792"/>
                  <a:gd name="connsiteY2" fmla="*/ 288219 h 995630"/>
                  <a:gd name="connsiteX3" fmla="*/ 3846019 w 3846792"/>
                  <a:gd name="connsiteY3" fmla="*/ 995630 h 995630"/>
                  <a:gd name="connsiteX4" fmla="*/ 1622399 w 3846792"/>
                  <a:gd name="connsiteY4" fmla="*/ 753719 h 995630"/>
                  <a:gd name="connsiteX0" fmla="*/ 1622399 w 3846831"/>
                  <a:gd name="connsiteY0" fmla="*/ 753719 h 995630"/>
                  <a:gd name="connsiteX1" fmla="*/ 17743 w 3846831"/>
                  <a:gd name="connsiteY1" fmla="*/ 0 h 995630"/>
                  <a:gd name="connsiteX2" fmla="*/ 2324187 w 3846831"/>
                  <a:gd name="connsiteY2" fmla="*/ 287664 h 995630"/>
                  <a:gd name="connsiteX3" fmla="*/ 3846019 w 3846831"/>
                  <a:gd name="connsiteY3" fmla="*/ 995630 h 995630"/>
                  <a:gd name="connsiteX4" fmla="*/ 1622399 w 3846831"/>
                  <a:gd name="connsiteY4" fmla="*/ 753719 h 995630"/>
                  <a:gd name="connsiteX0" fmla="*/ 1992766 w 4217198"/>
                  <a:gd name="connsiteY0" fmla="*/ 769047 h 1010958"/>
                  <a:gd name="connsiteX1" fmla="*/ 388110 w 4217198"/>
                  <a:gd name="connsiteY1" fmla="*/ 15328 h 1010958"/>
                  <a:gd name="connsiteX2" fmla="*/ 2694554 w 4217198"/>
                  <a:gd name="connsiteY2" fmla="*/ 302992 h 1010958"/>
                  <a:gd name="connsiteX3" fmla="*/ 4216386 w 4217198"/>
                  <a:gd name="connsiteY3" fmla="*/ 1010958 h 1010958"/>
                  <a:gd name="connsiteX4" fmla="*/ 1992766 w 4217198"/>
                  <a:gd name="connsiteY4" fmla="*/ 769047 h 1010958"/>
                  <a:gd name="connsiteX0" fmla="*/ 1752886 w 3977318"/>
                  <a:gd name="connsiteY0" fmla="*/ 756320 h 998231"/>
                  <a:gd name="connsiteX1" fmla="*/ 148230 w 3977318"/>
                  <a:gd name="connsiteY1" fmla="*/ 2601 h 998231"/>
                  <a:gd name="connsiteX2" fmla="*/ 2454674 w 3977318"/>
                  <a:gd name="connsiteY2" fmla="*/ 290265 h 998231"/>
                  <a:gd name="connsiteX3" fmla="*/ 3976506 w 3977318"/>
                  <a:gd name="connsiteY3" fmla="*/ 998231 h 998231"/>
                  <a:gd name="connsiteX4" fmla="*/ 1752886 w 3977318"/>
                  <a:gd name="connsiteY4" fmla="*/ 756320 h 998231"/>
                  <a:gd name="connsiteX0" fmla="*/ 1723108 w 3947540"/>
                  <a:gd name="connsiteY0" fmla="*/ 756628 h 998539"/>
                  <a:gd name="connsiteX1" fmla="*/ 118452 w 3947540"/>
                  <a:gd name="connsiteY1" fmla="*/ 2909 h 998539"/>
                  <a:gd name="connsiteX2" fmla="*/ 2424896 w 3947540"/>
                  <a:gd name="connsiteY2" fmla="*/ 290573 h 998539"/>
                  <a:gd name="connsiteX3" fmla="*/ 3946728 w 3947540"/>
                  <a:gd name="connsiteY3" fmla="*/ 998539 h 998539"/>
                  <a:gd name="connsiteX4" fmla="*/ 1723108 w 3947540"/>
                  <a:gd name="connsiteY4" fmla="*/ 756628 h 998539"/>
                  <a:gd name="connsiteX0" fmla="*/ 1716856 w 3941288"/>
                  <a:gd name="connsiteY0" fmla="*/ 758766 h 1000677"/>
                  <a:gd name="connsiteX1" fmla="*/ 112200 w 3941288"/>
                  <a:gd name="connsiteY1" fmla="*/ 5047 h 1000677"/>
                  <a:gd name="connsiteX2" fmla="*/ 2418644 w 3941288"/>
                  <a:gd name="connsiteY2" fmla="*/ 292711 h 1000677"/>
                  <a:gd name="connsiteX3" fmla="*/ 3940476 w 3941288"/>
                  <a:gd name="connsiteY3" fmla="*/ 1000677 h 1000677"/>
                  <a:gd name="connsiteX4" fmla="*/ 1716856 w 3941288"/>
                  <a:gd name="connsiteY4" fmla="*/ 758766 h 1000677"/>
                  <a:gd name="connsiteX0" fmla="*/ 2015767 w 3928543"/>
                  <a:gd name="connsiteY0" fmla="*/ 795852 h 1000430"/>
                  <a:gd name="connsiteX1" fmla="*/ 99455 w 3928543"/>
                  <a:gd name="connsiteY1" fmla="*/ 4800 h 1000430"/>
                  <a:gd name="connsiteX2" fmla="*/ 2405899 w 3928543"/>
                  <a:gd name="connsiteY2" fmla="*/ 292464 h 1000430"/>
                  <a:gd name="connsiteX3" fmla="*/ 3927731 w 3928543"/>
                  <a:gd name="connsiteY3" fmla="*/ 1000430 h 1000430"/>
                  <a:gd name="connsiteX4" fmla="*/ 2015767 w 3928543"/>
                  <a:gd name="connsiteY4" fmla="*/ 795852 h 1000430"/>
                  <a:gd name="connsiteX0" fmla="*/ 2038580 w 3927692"/>
                  <a:gd name="connsiteY0" fmla="*/ 804465 h 1000376"/>
                  <a:gd name="connsiteX1" fmla="*/ 98604 w 3927692"/>
                  <a:gd name="connsiteY1" fmla="*/ 4746 h 1000376"/>
                  <a:gd name="connsiteX2" fmla="*/ 2405048 w 3927692"/>
                  <a:gd name="connsiteY2" fmla="*/ 292410 h 1000376"/>
                  <a:gd name="connsiteX3" fmla="*/ 3926880 w 3927692"/>
                  <a:gd name="connsiteY3" fmla="*/ 1000376 h 1000376"/>
                  <a:gd name="connsiteX4" fmla="*/ 2038580 w 3927692"/>
                  <a:gd name="connsiteY4" fmla="*/ 804465 h 1000376"/>
                  <a:gd name="connsiteX0" fmla="*/ 2043574 w 3932686"/>
                  <a:gd name="connsiteY0" fmla="*/ 804624 h 1000535"/>
                  <a:gd name="connsiteX1" fmla="*/ 103598 w 3932686"/>
                  <a:gd name="connsiteY1" fmla="*/ 4905 h 1000535"/>
                  <a:gd name="connsiteX2" fmla="*/ 2410042 w 3932686"/>
                  <a:gd name="connsiteY2" fmla="*/ 292569 h 1000535"/>
                  <a:gd name="connsiteX3" fmla="*/ 3931874 w 3932686"/>
                  <a:gd name="connsiteY3" fmla="*/ 1000535 h 1000535"/>
                  <a:gd name="connsiteX4" fmla="*/ 2043574 w 3932686"/>
                  <a:gd name="connsiteY4" fmla="*/ 804624 h 1000535"/>
                  <a:gd name="connsiteX0" fmla="*/ 2067285 w 3931728"/>
                  <a:gd name="connsiteY0" fmla="*/ 794524 h 1000603"/>
                  <a:gd name="connsiteX1" fmla="*/ 102640 w 3931728"/>
                  <a:gd name="connsiteY1" fmla="*/ 4973 h 1000603"/>
                  <a:gd name="connsiteX2" fmla="*/ 2409084 w 3931728"/>
                  <a:gd name="connsiteY2" fmla="*/ 292637 h 1000603"/>
                  <a:gd name="connsiteX3" fmla="*/ 3930916 w 3931728"/>
                  <a:gd name="connsiteY3" fmla="*/ 1000603 h 1000603"/>
                  <a:gd name="connsiteX4" fmla="*/ 2067285 w 3931728"/>
                  <a:gd name="connsiteY4" fmla="*/ 794524 h 1000603"/>
                  <a:gd name="connsiteX0" fmla="*/ 2002043 w 3866486"/>
                  <a:gd name="connsiteY0" fmla="*/ 790857 h 996936"/>
                  <a:gd name="connsiteX1" fmla="*/ 37398 w 3866486"/>
                  <a:gd name="connsiteY1" fmla="*/ 1306 h 996936"/>
                  <a:gd name="connsiteX2" fmla="*/ 2343842 w 3866486"/>
                  <a:gd name="connsiteY2" fmla="*/ 288970 h 996936"/>
                  <a:gd name="connsiteX3" fmla="*/ 3865674 w 3866486"/>
                  <a:gd name="connsiteY3" fmla="*/ 996936 h 996936"/>
                  <a:gd name="connsiteX4" fmla="*/ 2002043 w 3866486"/>
                  <a:gd name="connsiteY4" fmla="*/ 790857 h 996936"/>
                  <a:gd name="connsiteX0" fmla="*/ 1993960 w 3858403"/>
                  <a:gd name="connsiteY0" fmla="*/ 794238 h 1000317"/>
                  <a:gd name="connsiteX1" fmla="*/ 37538 w 3858403"/>
                  <a:gd name="connsiteY1" fmla="*/ 1298 h 1000317"/>
                  <a:gd name="connsiteX2" fmla="*/ 2335759 w 3858403"/>
                  <a:gd name="connsiteY2" fmla="*/ 292351 h 1000317"/>
                  <a:gd name="connsiteX3" fmla="*/ 3857591 w 3858403"/>
                  <a:gd name="connsiteY3" fmla="*/ 1000317 h 1000317"/>
                  <a:gd name="connsiteX4" fmla="*/ 1993960 w 3858403"/>
                  <a:gd name="connsiteY4" fmla="*/ 794238 h 1000317"/>
                  <a:gd name="connsiteX0" fmla="*/ 2005298 w 3869741"/>
                  <a:gd name="connsiteY0" fmla="*/ 766516 h 972595"/>
                  <a:gd name="connsiteX1" fmla="*/ 37340 w 3869741"/>
                  <a:gd name="connsiteY1" fmla="*/ 1355 h 972595"/>
                  <a:gd name="connsiteX2" fmla="*/ 2347097 w 3869741"/>
                  <a:gd name="connsiteY2" fmla="*/ 264629 h 972595"/>
                  <a:gd name="connsiteX3" fmla="*/ 3868929 w 3869741"/>
                  <a:gd name="connsiteY3" fmla="*/ 972595 h 972595"/>
                  <a:gd name="connsiteX4" fmla="*/ 2005298 w 3869741"/>
                  <a:gd name="connsiteY4" fmla="*/ 766516 h 972595"/>
                  <a:gd name="connsiteX0" fmla="*/ 2005298 w 3869684"/>
                  <a:gd name="connsiteY0" fmla="*/ 766516 h 972595"/>
                  <a:gd name="connsiteX1" fmla="*/ 37340 w 3869684"/>
                  <a:gd name="connsiteY1" fmla="*/ 1355 h 972595"/>
                  <a:gd name="connsiteX2" fmla="*/ 2242562 w 3869684"/>
                  <a:gd name="connsiteY2" fmla="*/ 245546 h 972595"/>
                  <a:gd name="connsiteX3" fmla="*/ 3868929 w 3869684"/>
                  <a:gd name="connsiteY3" fmla="*/ 972595 h 972595"/>
                  <a:gd name="connsiteX4" fmla="*/ 2005298 w 3869684"/>
                  <a:gd name="connsiteY4" fmla="*/ 766516 h 972595"/>
                  <a:gd name="connsiteX0" fmla="*/ 2005298 w 3809550"/>
                  <a:gd name="connsiteY0" fmla="*/ 766516 h 969762"/>
                  <a:gd name="connsiteX1" fmla="*/ 37340 w 3809550"/>
                  <a:gd name="connsiteY1" fmla="*/ 1355 h 969762"/>
                  <a:gd name="connsiteX2" fmla="*/ 2242562 w 3809550"/>
                  <a:gd name="connsiteY2" fmla="*/ 245546 h 969762"/>
                  <a:gd name="connsiteX3" fmla="*/ 3808764 w 3809550"/>
                  <a:gd name="connsiteY3" fmla="*/ 969762 h 969762"/>
                  <a:gd name="connsiteX4" fmla="*/ 2005298 w 3809550"/>
                  <a:gd name="connsiteY4" fmla="*/ 766516 h 969762"/>
                  <a:gd name="connsiteX0" fmla="*/ 2005298 w 3808799"/>
                  <a:gd name="connsiteY0" fmla="*/ 766516 h 969762"/>
                  <a:gd name="connsiteX1" fmla="*/ 37340 w 3808799"/>
                  <a:gd name="connsiteY1" fmla="*/ 1355 h 969762"/>
                  <a:gd name="connsiteX2" fmla="*/ 2242562 w 3808799"/>
                  <a:gd name="connsiteY2" fmla="*/ 245546 h 969762"/>
                  <a:gd name="connsiteX3" fmla="*/ 3808764 w 3808799"/>
                  <a:gd name="connsiteY3" fmla="*/ 969762 h 969762"/>
                  <a:gd name="connsiteX4" fmla="*/ 2005298 w 3808799"/>
                  <a:gd name="connsiteY4" fmla="*/ 766516 h 969762"/>
                  <a:gd name="connsiteX0" fmla="*/ 2005298 w 3808795"/>
                  <a:gd name="connsiteY0" fmla="*/ 766516 h 969762"/>
                  <a:gd name="connsiteX1" fmla="*/ 37340 w 3808795"/>
                  <a:gd name="connsiteY1" fmla="*/ 1355 h 969762"/>
                  <a:gd name="connsiteX2" fmla="*/ 2242562 w 3808795"/>
                  <a:gd name="connsiteY2" fmla="*/ 245546 h 969762"/>
                  <a:gd name="connsiteX3" fmla="*/ 3808764 w 3808795"/>
                  <a:gd name="connsiteY3" fmla="*/ 969762 h 969762"/>
                  <a:gd name="connsiteX4" fmla="*/ 2005298 w 3808795"/>
                  <a:gd name="connsiteY4" fmla="*/ 766516 h 969762"/>
                  <a:gd name="connsiteX0" fmla="*/ 2020087 w 3808542"/>
                  <a:gd name="connsiteY0" fmla="*/ 767224 h 969761"/>
                  <a:gd name="connsiteX1" fmla="*/ 37087 w 3808542"/>
                  <a:gd name="connsiteY1" fmla="*/ 1354 h 969761"/>
                  <a:gd name="connsiteX2" fmla="*/ 2242309 w 3808542"/>
                  <a:gd name="connsiteY2" fmla="*/ 245545 h 969761"/>
                  <a:gd name="connsiteX3" fmla="*/ 3808511 w 3808542"/>
                  <a:gd name="connsiteY3" fmla="*/ 969761 h 969761"/>
                  <a:gd name="connsiteX4" fmla="*/ 2020087 w 3808542"/>
                  <a:gd name="connsiteY4" fmla="*/ 767224 h 969761"/>
                  <a:gd name="connsiteX0" fmla="*/ 1987617 w 3776072"/>
                  <a:gd name="connsiteY0" fmla="*/ 765870 h 968407"/>
                  <a:gd name="connsiteX1" fmla="*/ 4617 w 3776072"/>
                  <a:gd name="connsiteY1" fmla="*/ 0 h 968407"/>
                  <a:gd name="connsiteX2" fmla="*/ 2209839 w 3776072"/>
                  <a:gd name="connsiteY2" fmla="*/ 244191 h 968407"/>
                  <a:gd name="connsiteX3" fmla="*/ 3776041 w 3776072"/>
                  <a:gd name="connsiteY3" fmla="*/ 968407 h 968407"/>
                  <a:gd name="connsiteX4" fmla="*/ 1987617 w 3776072"/>
                  <a:gd name="connsiteY4" fmla="*/ 765870 h 968407"/>
                  <a:gd name="connsiteX0" fmla="*/ 1992219 w 3780674"/>
                  <a:gd name="connsiteY0" fmla="*/ 754759 h 957296"/>
                  <a:gd name="connsiteX1" fmla="*/ 4604 w 3780674"/>
                  <a:gd name="connsiteY1" fmla="*/ 0 h 957296"/>
                  <a:gd name="connsiteX2" fmla="*/ 2214441 w 3780674"/>
                  <a:gd name="connsiteY2" fmla="*/ 233080 h 957296"/>
                  <a:gd name="connsiteX3" fmla="*/ 3780643 w 3780674"/>
                  <a:gd name="connsiteY3" fmla="*/ 957296 h 957296"/>
                  <a:gd name="connsiteX4" fmla="*/ 1992219 w 3780674"/>
                  <a:gd name="connsiteY4" fmla="*/ 754759 h 957296"/>
                  <a:gd name="connsiteX0" fmla="*/ 2034850 w 3780570"/>
                  <a:gd name="connsiteY0" fmla="*/ 744255 h 957296"/>
                  <a:gd name="connsiteX1" fmla="*/ 4500 w 3780570"/>
                  <a:gd name="connsiteY1" fmla="*/ 0 h 957296"/>
                  <a:gd name="connsiteX2" fmla="*/ 2214337 w 3780570"/>
                  <a:gd name="connsiteY2" fmla="*/ 233080 h 957296"/>
                  <a:gd name="connsiteX3" fmla="*/ 3780539 w 3780570"/>
                  <a:gd name="connsiteY3" fmla="*/ 957296 h 957296"/>
                  <a:gd name="connsiteX4" fmla="*/ 2034850 w 3780570"/>
                  <a:gd name="connsiteY4" fmla="*/ 744255 h 95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0570" h="957296">
                    <a:moveTo>
                      <a:pt x="2034850" y="744255"/>
                    </a:moveTo>
                    <a:cubicBezTo>
                      <a:pt x="1692289" y="565720"/>
                      <a:pt x="-101352" y="17199"/>
                      <a:pt x="4500" y="0"/>
                    </a:cubicBezTo>
                    <a:lnTo>
                      <a:pt x="2214337" y="233080"/>
                    </a:lnTo>
                    <a:cubicBezTo>
                      <a:pt x="2253659" y="263750"/>
                      <a:pt x="3788638" y="908779"/>
                      <a:pt x="3780539" y="957296"/>
                    </a:cubicBezTo>
                    <a:lnTo>
                      <a:pt x="2034850" y="744255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6440DA2-F843-4832-AFC3-EB675C9ECB98}"/>
              </a:ext>
            </a:extLst>
          </p:cNvPr>
          <p:cNvGrpSpPr/>
          <p:nvPr/>
        </p:nvGrpSpPr>
        <p:grpSpPr>
          <a:xfrm flipH="1">
            <a:off x="10104408" y="2260834"/>
            <a:ext cx="1248188" cy="2288351"/>
            <a:chOff x="3818175" y="408509"/>
            <a:chExt cx="3511420" cy="6437621"/>
          </a:xfrm>
        </p:grpSpPr>
        <p:sp>
          <p:nvSpPr>
            <p:cNvPr id="151" name="Rectangle 24">
              <a:extLst>
                <a:ext uri="{FF2B5EF4-FFF2-40B4-BE49-F238E27FC236}">
                  <a16:creationId xmlns:a16="http://schemas.microsoft.com/office/drawing/2014/main" id="{98562E40-DA4D-4674-801F-7AAC64EF5967}"/>
                </a:ext>
              </a:extLst>
            </p:cNvPr>
            <p:cNvSpPr/>
            <p:nvPr/>
          </p:nvSpPr>
          <p:spPr>
            <a:xfrm rot="471907">
              <a:off x="3818175" y="2067281"/>
              <a:ext cx="1370049" cy="2447122"/>
            </a:xfrm>
            <a:prstGeom prst="moon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C2E27914-8FEC-492D-AF64-B573C4F7387C}"/>
                </a:ext>
              </a:extLst>
            </p:cNvPr>
            <p:cNvSpPr/>
            <p:nvPr/>
          </p:nvSpPr>
          <p:spPr>
            <a:xfrm rot="21128093" flipH="1">
              <a:off x="5919657" y="2014939"/>
              <a:ext cx="1409938" cy="2518367"/>
            </a:xfrm>
            <a:prstGeom prst="moon">
              <a:avLst/>
            </a:pr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102DF7F-16E0-47B4-9FA2-C220927E3E35}"/>
                </a:ext>
              </a:extLst>
            </p:cNvPr>
            <p:cNvSpPr/>
            <p:nvPr/>
          </p:nvSpPr>
          <p:spPr>
            <a:xfrm>
              <a:off x="6053715" y="5786887"/>
              <a:ext cx="361132" cy="674744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6">
              <a:extLst>
                <a:ext uri="{FF2B5EF4-FFF2-40B4-BE49-F238E27FC236}">
                  <a16:creationId xmlns:a16="http://schemas.microsoft.com/office/drawing/2014/main" id="{79B77B06-5DBA-4E08-A18E-4C223E875706}"/>
                </a:ext>
              </a:extLst>
            </p:cNvPr>
            <p:cNvSpPr/>
            <p:nvPr/>
          </p:nvSpPr>
          <p:spPr>
            <a:xfrm>
              <a:off x="4860550" y="5850882"/>
              <a:ext cx="361132" cy="674744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7AFB64DD-D491-4D9D-B177-EDAC3630726E}"/>
                </a:ext>
              </a:extLst>
            </p:cNvPr>
            <p:cNvSpPr/>
            <p:nvPr/>
          </p:nvSpPr>
          <p:spPr>
            <a:xfrm>
              <a:off x="4597942" y="6466928"/>
              <a:ext cx="814456" cy="379202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  <a:gd name="connsiteX0" fmla="*/ 74202 w 745581"/>
                <a:gd name="connsiteY0" fmla="*/ 14559 h 379826"/>
                <a:gd name="connsiteX1" fmla="*/ 726409 w 745581"/>
                <a:gd name="connsiteY1" fmla="*/ 19321 h 379826"/>
                <a:gd name="connsiteX2" fmla="*/ 537515 w 745581"/>
                <a:gd name="connsiteY2" fmla="*/ 149392 h 379826"/>
                <a:gd name="connsiteX3" fmla="*/ 305183 w 745581"/>
                <a:gd name="connsiteY3" fmla="*/ 175873 h 379826"/>
                <a:gd name="connsiteX4" fmla="*/ 74202 w 745581"/>
                <a:gd name="connsiteY4" fmla="*/ 14559 h 379826"/>
                <a:gd name="connsiteX0" fmla="*/ 74202 w 817592"/>
                <a:gd name="connsiteY0" fmla="*/ 14559 h 379826"/>
                <a:gd name="connsiteX1" fmla="*/ 726409 w 817592"/>
                <a:gd name="connsiteY1" fmla="*/ 19321 h 379826"/>
                <a:gd name="connsiteX2" fmla="*/ 537515 w 817592"/>
                <a:gd name="connsiteY2" fmla="*/ 149392 h 379826"/>
                <a:gd name="connsiteX3" fmla="*/ 305183 w 817592"/>
                <a:gd name="connsiteY3" fmla="*/ 175873 h 379826"/>
                <a:gd name="connsiteX4" fmla="*/ 74202 w 817592"/>
                <a:gd name="connsiteY4" fmla="*/ 14559 h 379826"/>
                <a:gd name="connsiteX0" fmla="*/ 71065 w 814455"/>
                <a:gd name="connsiteY0" fmla="*/ 14559 h 359178"/>
                <a:gd name="connsiteX1" fmla="*/ 723272 w 814455"/>
                <a:gd name="connsiteY1" fmla="*/ 19321 h 359178"/>
                <a:gd name="connsiteX2" fmla="*/ 534378 w 814455"/>
                <a:gd name="connsiteY2" fmla="*/ 149392 h 359178"/>
                <a:gd name="connsiteX3" fmla="*/ 328120 w 814455"/>
                <a:gd name="connsiteY3" fmla="*/ 136762 h 359178"/>
                <a:gd name="connsiteX4" fmla="*/ 71065 w 814455"/>
                <a:gd name="connsiteY4" fmla="*/ 14559 h 359178"/>
                <a:gd name="connsiteX0" fmla="*/ 71065 w 814455"/>
                <a:gd name="connsiteY0" fmla="*/ 14559 h 379200"/>
                <a:gd name="connsiteX1" fmla="*/ 723272 w 814455"/>
                <a:gd name="connsiteY1" fmla="*/ 19321 h 379200"/>
                <a:gd name="connsiteX2" fmla="*/ 534378 w 814455"/>
                <a:gd name="connsiteY2" fmla="*/ 149392 h 379200"/>
                <a:gd name="connsiteX3" fmla="*/ 328120 w 814455"/>
                <a:gd name="connsiteY3" fmla="*/ 136762 h 379200"/>
                <a:gd name="connsiteX4" fmla="*/ 71065 w 814455"/>
                <a:gd name="connsiteY4" fmla="*/ 14559 h 3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455" h="379200">
                  <a:moveTo>
                    <a:pt x="71065" y="14559"/>
                  </a:moveTo>
                  <a:cubicBezTo>
                    <a:pt x="147973" y="-7666"/>
                    <a:pt x="646053" y="-3151"/>
                    <a:pt x="723272" y="19321"/>
                  </a:cubicBezTo>
                  <a:cubicBezTo>
                    <a:pt x="800491" y="41793"/>
                    <a:pt x="951433" y="208132"/>
                    <a:pt x="534378" y="149392"/>
                  </a:cubicBezTo>
                  <a:cubicBezTo>
                    <a:pt x="416035" y="422866"/>
                    <a:pt x="214679" y="491700"/>
                    <a:pt x="328120" y="136762"/>
                  </a:cubicBezTo>
                  <a:cubicBezTo>
                    <a:pt x="270176" y="183003"/>
                    <a:pt x="-168647" y="201680"/>
                    <a:pt x="71065" y="14559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669B1CF-82F9-46EF-921B-B83CB01D4742}"/>
                </a:ext>
              </a:extLst>
            </p:cNvPr>
            <p:cNvSpPr/>
            <p:nvPr/>
          </p:nvSpPr>
          <p:spPr>
            <a:xfrm>
              <a:off x="4973939" y="6309771"/>
              <a:ext cx="165386" cy="241332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48">
              <a:extLst>
                <a:ext uri="{FF2B5EF4-FFF2-40B4-BE49-F238E27FC236}">
                  <a16:creationId xmlns:a16="http://schemas.microsoft.com/office/drawing/2014/main" id="{48939472-E0DA-4FD5-89F5-A54E22B03FB5}"/>
                </a:ext>
              </a:extLst>
            </p:cNvPr>
            <p:cNvSpPr/>
            <p:nvPr/>
          </p:nvSpPr>
          <p:spPr>
            <a:xfrm rot="5837387">
              <a:off x="4860647" y="1598224"/>
              <a:ext cx="1447404" cy="2190809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  <a:gd name="connsiteX0" fmla="*/ 7779 w 1452284"/>
                <a:gd name="connsiteY0" fmla="*/ 559352 h 2148547"/>
                <a:gd name="connsiteX1" fmla="*/ 1238732 w 1452284"/>
                <a:gd name="connsiteY1" fmla="*/ 20925 h 2148547"/>
                <a:gd name="connsiteX2" fmla="*/ 1435381 w 1452284"/>
                <a:gd name="connsiteY2" fmla="*/ 2121217 h 2148547"/>
                <a:gd name="connsiteX3" fmla="*/ 249508 w 1452284"/>
                <a:gd name="connsiteY3" fmla="*/ 1801195 h 2148547"/>
                <a:gd name="connsiteX4" fmla="*/ 7779 w 1452284"/>
                <a:gd name="connsiteY4" fmla="*/ 559352 h 2148547"/>
                <a:gd name="connsiteX0" fmla="*/ 1639 w 1446144"/>
                <a:gd name="connsiteY0" fmla="*/ 557219 h 2146414"/>
                <a:gd name="connsiteX1" fmla="*/ 1232592 w 1446144"/>
                <a:gd name="connsiteY1" fmla="*/ 18792 h 2146414"/>
                <a:gd name="connsiteX2" fmla="*/ 1429241 w 1446144"/>
                <a:gd name="connsiteY2" fmla="*/ 2119084 h 2146414"/>
                <a:gd name="connsiteX3" fmla="*/ 243368 w 1446144"/>
                <a:gd name="connsiteY3" fmla="*/ 1799062 h 2146414"/>
                <a:gd name="connsiteX4" fmla="*/ 1639 w 1446144"/>
                <a:gd name="connsiteY4" fmla="*/ 557219 h 2146414"/>
                <a:gd name="connsiteX0" fmla="*/ 2898 w 1447403"/>
                <a:gd name="connsiteY0" fmla="*/ 555994 h 2145189"/>
                <a:gd name="connsiteX1" fmla="*/ 1233851 w 1447403"/>
                <a:gd name="connsiteY1" fmla="*/ 17567 h 2145189"/>
                <a:gd name="connsiteX2" fmla="*/ 1430500 w 1447403"/>
                <a:gd name="connsiteY2" fmla="*/ 2117859 h 2145189"/>
                <a:gd name="connsiteX3" fmla="*/ 244627 w 1447403"/>
                <a:gd name="connsiteY3" fmla="*/ 1797837 h 2145189"/>
                <a:gd name="connsiteX4" fmla="*/ 2898 w 1447403"/>
                <a:gd name="connsiteY4" fmla="*/ 555994 h 214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403" h="2145189">
                  <a:moveTo>
                    <a:pt x="2898" y="555994"/>
                  </a:moveTo>
                  <a:cubicBezTo>
                    <a:pt x="-66625" y="540531"/>
                    <a:pt x="1136712" y="-114454"/>
                    <a:pt x="1233851" y="17567"/>
                  </a:cubicBezTo>
                  <a:cubicBezTo>
                    <a:pt x="1330990" y="149588"/>
                    <a:pt x="1501702" y="1997260"/>
                    <a:pt x="1430500" y="2117859"/>
                  </a:cubicBezTo>
                  <a:cubicBezTo>
                    <a:pt x="1359298" y="2238458"/>
                    <a:pt x="596931" y="1928593"/>
                    <a:pt x="244627" y="1797837"/>
                  </a:cubicBezTo>
                  <a:cubicBezTo>
                    <a:pt x="1025953" y="1244237"/>
                    <a:pt x="72421" y="571457"/>
                    <a:pt x="2898" y="555994"/>
                  </a:cubicBez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35">
              <a:extLst>
                <a:ext uri="{FF2B5EF4-FFF2-40B4-BE49-F238E27FC236}">
                  <a16:creationId xmlns:a16="http://schemas.microsoft.com/office/drawing/2014/main" id="{E8C15B6E-349D-4402-B5F2-76B5CA977573}"/>
                </a:ext>
              </a:extLst>
            </p:cNvPr>
            <p:cNvSpPr/>
            <p:nvPr/>
          </p:nvSpPr>
          <p:spPr>
            <a:xfrm rot="1487059">
              <a:off x="4831823" y="408509"/>
              <a:ext cx="1084066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8">
              <a:extLst>
                <a:ext uri="{FF2B5EF4-FFF2-40B4-BE49-F238E27FC236}">
                  <a16:creationId xmlns:a16="http://schemas.microsoft.com/office/drawing/2014/main" id="{58A12DA4-B64B-4E00-82F5-25DA8C8BEC33}"/>
                </a:ext>
              </a:extLst>
            </p:cNvPr>
            <p:cNvSpPr/>
            <p:nvPr/>
          </p:nvSpPr>
          <p:spPr>
            <a:xfrm rot="20514209">
              <a:off x="4644728" y="707952"/>
              <a:ext cx="1756215" cy="18193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8">
              <a:extLst>
                <a:ext uri="{FF2B5EF4-FFF2-40B4-BE49-F238E27FC236}">
                  <a16:creationId xmlns:a16="http://schemas.microsoft.com/office/drawing/2014/main" id="{BCA4F57F-8E30-44D4-BC96-5650EB832995}"/>
                </a:ext>
              </a:extLst>
            </p:cNvPr>
            <p:cNvSpPr/>
            <p:nvPr/>
          </p:nvSpPr>
          <p:spPr>
            <a:xfrm>
              <a:off x="4135452" y="2834896"/>
              <a:ext cx="2808047" cy="3077174"/>
            </a:xfrm>
            <a:custGeom>
              <a:avLst/>
              <a:gdLst>
                <a:gd name="connsiteX0" fmla="*/ 0 w 655716"/>
                <a:gd name="connsiteY0" fmla="*/ 0 h 938397"/>
                <a:gd name="connsiteX1" fmla="*/ 655716 w 655716"/>
                <a:gd name="connsiteY1" fmla="*/ 0 h 938397"/>
                <a:gd name="connsiteX2" fmla="*/ 655716 w 655716"/>
                <a:gd name="connsiteY2" fmla="*/ 938397 h 938397"/>
                <a:gd name="connsiteX3" fmla="*/ 0 w 655716"/>
                <a:gd name="connsiteY3" fmla="*/ 938397 h 938397"/>
                <a:gd name="connsiteX4" fmla="*/ 0 w 655716"/>
                <a:gd name="connsiteY4" fmla="*/ 0 h 938397"/>
                <a:gd name="connsiteX0" fmla="*/ 0 w 755199"/>
                <a:gd name="connsiteY0" fmla="*/ 0 h 938397"/>
                <a:gd name="connsiteX1" fmla="*/ 655716 w 755199"/>
                <a:gd name="connsiteY1" fmla="*/ 0 h 938397"/>
                <a:gd name="connsiteX2" fmla="*/ 655716 w 755199"/>
                <a:gd name="connsiteY2" fmla="*/ 938397 h 938397"/>
                <a:gd name="connsiteX3" fmla="*/ 0 w 755199"/>
                <a:gd name="connsiteY3" fmla="*/ 938397 h 938397"/>
                <a:gd name="connsiteX4" fmla="*/ 0 w 755199"/>
                <a:gd name="connsiteY4" fmla="*/ 0 h 938397"/>
                <a:gd name="connsiteX0" fmla="*/ 0 w 775734"/>
                <a:gd name="connsiteY0" fmla="*/ 0 h 938397"/>
                <a:gd name="connsiteX1" fmla="*/ 655716 w 775734"/>
                <a:gd name="connsiteY1" fmla="*/ 0 h 938397"/>
                <a:gd name="connsiteX2" fmla="*/ 655716 w 775734"/>
                <a:gd name="connsiteY2" fmla="*/ 938397 h 938397"/>
                <a:gd name="connsiteX3" fmla="*/ 0 w 775734"/>
                <a:gd name="connsiteY3" fmla="*/ 938397 h 938397"/>
                <a:gd name="connsiteX4" fmla="*/ 0 w 775734"/>
                <a:gd name="connsiteY4" fmla="*/ 0 h 938397"/>
                <a:gd name="connsiteX0" fmla="*/ 78316 w 854050"/>
                <a:gd name="connsiteY0" fmla="*/ 0 h 938397"/>
                <a:gd name="connsiteX1" fmla="*/ 734032 w 854050"/>
                <a:gd name="connsiteY1" fmla="*/ 0 h 938397"/>
                <a:gd name="connsiteX2" fmla="*/ 734032 w 854050"/>
                <a:gd name="connsiteY2" fmla="*/ 938397 h 938397"/>
                <a:gd name="connsiteX3" fmla="*/ 78316 w 854050"/>
                <a:gd name="connsiteY3" fmla="*/ 938397 h 938397"/>
                <a:gd name="connsiteX4" fmla="*/ 78316 w 854050"/>
                <a:gd name="connsiteY4" fmla="*/ 0 h 938397"/>
                <a:gd name="connsiteX0" fmla="*/ 107949 w 883683"/>
                <a:gd name="connsiteY0" fmla="*/ 0 h 938397"/>
                <a:gd name="connsiteX1" fmla="*/ 763665 w 883683"/>
                <a:gd name="connsiteY1" fmla="*/ 0 h 938397"/>
                <a:gd name="connsiteX2" fmla="*/ 763665 w 883683"/>
                <a:gd name="connsiteY2" fmla="*/ 938397 h 938397"/>
                <a:gd name="connsiteX3" fmla="*/ 107949 w 883683"/>
                <a:gd name="connsiteY3" fmla="*/ 938397 h 938397"/>
                <a:gd name="connsiteX4" fmla="*/ 107949 w 883683"/>
                <a:gd name="connsiteY4" fmla="*/ 0 h 938397"/>
                <a:gd name="connsiteX0" fmla="*/ 153293 w 929027"/>
                <a:gd name="connsiteY0" fmla="*/ 0 h 938397"/>
                <a:gd name="connsiteX1" fmla="*/ 809009 w 929027"/>
                <a:gd name="connsiteY1" fmla="*/ 0 h 938397"/>
                <a:gd name="connsiteX2" fmla="*/ 809009 w 929027"/>
                <a:gd name="connsiteY2" fmla="*/ 938397 h 938397"/>
                <a:gd name="connsiteX3" fmla="*/ 153293 w 929027"/>
                <a:gd name="connsiteY3" fmla="*/ 938397 h 938397"/>
                <a:gd name="connsiteX4" fmla="*/ 153293 w 929027"/>
                <a:gd name="connsiteY4" fmla="*/ 0 h 938397"/>
                <a:gd name="connsiteX0" fmla="*/ 142459 w 918193"/>
                <a:gd name="connsiteY0" fmla="*/ 0 h 938397"/>
                <a:gd name="connsiteX1" fmla="*/ 798175 w 918193"/>
                <a:gd name="connsiteY1" fmla="*/ 0 h 938397"/>
                <a:gd name="connsiteX2" fmla="*/ 798175 w 918193"/>
                <a:gd name="connsiteY2" fmla="*/ 938397 h 938397"/>
                <a:gd name="connsiteX3" fmla="*/ 142459 w 918193"/>
                <a:gd name="connsiteY3" fmla="*/ 938397 h 938397"/>
                <a:gd name="connsiteX4" fmla="*/ 142459 w 918193"/>
                <a:gd name="connsiteY4" fmla="*/ 0 h 938397"/>
                <a:gd name="connsiteX0" fmla="*/ 142459 w 918193"/>
                <a:gd name="connsiteY0" fmla="*/ 0 h 965913"/>
                <a:gd name="connsiteX1" fmla="*/ 798175 w 918193"/>
                <a:gd name="connsiteY1" fmla="*/ 0 h 965913"/>
                <a:gd name="connsiteX2" fmla="*/ 798175 w 918193"/>
                <a:gd name="connsiteY2" fmla="*/ 938397 h 965913"/>
                <a:gd name="connsiteX3" fmla="*/ 142459 w 918193"/>
                <a:gd name="connsiteY3" fmla="*/ 938397 h 965913"/>
                <a:gd name="connsiteX4" fmla="*/ 142459 w 918193"/>
                <a:gd name="connsiteY4" fmla="*/ 0 h 965913"/>
                <a:gd name="connsiteX0" fmla="*/ 142459 w 918193"/>
                <a:gd name="connsiteY0" fmla="*/ 0 h 981333"/>
                <a:gd name="connsiteX1" fmla="*/ 798175 w 918193"/>
                <a:gd name="connsiteY1" fmla="*/ 0 h 981333"/>
                <a:gd name="connsiteX2" fmla="*/ 798175 w 918193"/>
                <a:gd name="connsiteY2" fmla="*/ 938397 h 981333"/>
                <a:gd name="connsiteX3" fmla="*/ 142459 w 918193"/>
                <a:gd name="connsiteY3" fmla="*/ 938397 h 981333"/>
                <a:gd name="connsiteX4" fmla="*/ 142459 w 918193"/>
                <a:gd name="connsiteY4" fmla="*/ 0 h 981333"/>
                <a:gd name="connsiteX0" fmla="*/ 142459 w 918193"/>
                <a:gd name="connsiteY0" fmla="*/ 0 h 983942"/>
                <a:gd name="connsiteX1" fmla="*/ 798175 w 918193"/>
                <a:gd name="connsiteY1" fmla="*/ 0 h 983942"/>
                <a:gd name="connsiteX2" fmla="*/ 798175 w 918193"/>
                <a:gd name="connsiteY2" fmla="*/ 938397 h 983942"/>
                <a:gd name="connsiteX3" fmla="*/ 142459 w 918193"/>
                <a:gd name="connsiteY3" fmla="*/ 938397 h 983942"/>
                <a:gd name="connsiteX4" fmla="*/ 142459 w 918193"/>
                <a:gd name="connsiteY4" fmla="*/ 0 h 983942"/>
                <a:gd name="connsiteX0" fmla="*/ 142459 w 918193"/>
                <a:gd name="connsiteY0" fmla="*/ 0 h 992342"/>
                <a:gd name="connsiteX1" fmla="*/ 798175 w 918193"/>
                <a:gd name="connsiteY1" fmla="*/ 0 h 992342"/>
                <a:gd name="connsiteX2" fmla="*/ 798175 w 918193"/>
                <a:gd name="connsiteY2" fmla="*/ 938397 h 992342"/>
                <a:gd name="connsiteX3" fmla="*/ 142459 w 918193"/>
                <a:gd name="connsiteY3" fmla="*/ 938397 h 992342"/>
                <a:gd name="connsiteX4" fmla="*/ 142459 w 918193"/>
                <a:gd name="connsiteY4" fmla="*/ 0 h 992342"/>
                <a:gd name="connsiteX0" fmla="*/ 142459 w 918193"/>
                <a:gd name="connsiteY0" fmla="*/ 0 h 998255"/>
                <a:gd name="connsiteX1" fmla="*/ 798175 w 918193"/>
                <a:gd name="connsiteY1" fmla="*/ 0 h 998255"/>
                <a:gd name="connsiteX2" fmla="*/ 798175 w 918193"/>
                <a:gd name="connsiteY2" fmla="*/ 938397 h 998255"/>
                <a:gd name="connsiteX3" fmla="*/ 142459 w 918193"/>
                <a:gd name="connsiteY3" fmla="*/ 938397 h 998255"/>
                <a:gd name="connsiteX4" fmla="*/ 142459 w 918193"/>
                <a:gd name="connsiteY4" fmla="*/ 0 h 998255"/>
                <a:gd name="connsiteX0" fmla="*/ 142459 w 918193"/>
                <a:gd name="connsiteY0" fmla="*/ 0 h 1001019"/>
                <a:gd name="connsiteX1" fmla="*/ 798175 w 918193"/>
                <a:gd name="connsiteY1" fmla="*/ 0 h 1001019"/>
                <a:gd name="connsiteX2" fmla="*/ 798175 w 918193"/>
                <a:gd name="connsiteY2" fmla="*/ 938397 h 1001019"/>
                <a:gd name="connsiteX3" fmla="*/ 142459 w 918193"/>
                <a:gd name="connsiteY3" fmla="*/ 938397 h 1001019"/>
                <a:gd name="connsiteX4" fmla="*/ 142459 w 918193"/>
                <a:gd name="connsiteY4" fmla="*/ 0 h 1001019"/>
                <a:gd name="connsiteX0" fmla="*/ 142459 w 927492"/>
                <a:gd name="connsiteY0" fmla="*/ 0 h 1001019"/>
                <a:gd name="connsiteX1" fmla="*/ 798175 w 927492"/>
                <a:gd name="connsiteY1" fmla="*/ 0 h 1001019"/>
                <a:gd name="connsiteX2" fmla="*/ 798175 w 927492"/>
                <a:gd name="connsiteY2" fmla="*/ 938397 h 1001019"/>
                <a:gd name="connsiteX3" fmla="*/ 142459 w 927492"/>
                <a:gd name="connsiteY3" fmla="*/ 938397 h 1001019"/>
                <a:gd name="connsiteX4" fmla="*/ 142459 w 927492"/>
                <a:gd name="connsiteY4" fmla="*/ 0 h 1001019"/>
                <a:gd name="connsiteX0" fmla="*/ 142459 w 934749"/>
                <a:gd name="connsiteY0" fmla="*/ 0 h 1001019"/>
                <a:gd name="connsiteX1" fmla="*/ 798175 w 934749"/>
                <a:gd name="connsiteY1" fmla="*/ 0 h 1001019"/>
                <a:gd name="connsiteX2" fmla="*/ 798175 w 934749"/>
                <a:gd name="connsiteY2" fmla="*/ 938397 h 1001019"/>
                <a:gd name="connsiteX3" fmla="*/ 142459 w 934749"/>
                <a:gd name="connsiteY3" fmla="*/ 938397 h 1001019"/>
                <a:gd name="connsiteX4" fmla="*/ 142459 w 934749"/>
                <a:gd name="connsiteY4" fmla="*/ 0 h 1001019"/>
                <a:gd name="connsiteX0" fmla="*/ 142459 w 934749"/>
                <a:gd name="connsiteY0" fmla="*/ 0 h 1024337"/>
                <a:gd name="connsiteX1" fmla="*/ 798175 w 934749"/>
                <a:gd name="connsiteY1" fmla="*/ 0 h 1024337"/>
                <a:gd name="connsiteX2" fmla="*/ 798175 w 934749"/>
                <a:gd name="connsiteY2" fmla="*/ 938397 h 1024337"/>
                <a:gd name="connsiteX3" fmla="*/ 478679 w 934749"/>
                <a:gd name="connsiteY3" fmla="*/ 978086 h 1024337"/>
                <a:gd name="connsiteX4" fmla="*/ 142459 w 934749"/>
                <a:gd name="connsiteY4" fmla="*/ 938397 h 1024337"/>
                <a:gd name="connsiteX5" fmla="*/ 142459 w 934749"/>
                <a:gd name="connsiteY5" fmla="*/ 0 h 102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749" h="1024337">
                  <a:moveTo>
                    <a:pt x="142459" y="0"/>
                  </a:moveTo>
                  <a:lnTo>
                    <a:pt x="798175" y="0"/>
                  </a:lnTo>
                  <a:cubicBezTo>
                    <a:pt x="1060113" y="427098"/>
                    <a:pt x="879138" y="878010"/>
                    <a:pt x="798175" y="938397"/>
                  </a:cubicBezTo>
                  <a:cubicBezTo>
                    <a:pt x="744926" y="1104983"/>
                    <a:pt x="587965" y="978086"/>
                    <a:pt x="478679" y="978086"/>
                  </a:cubicBezTo>
                  <a:cubicBezTo>
                    <a:pt x="369393" y="978086"/>
                    <a:pt x="198496" y="1104983"/>
                    <a:pt x="142459" y="938397"/>
                  </a:cubicBezTo>
                  <a:cubicBezTo>
                    <a:pt x="13871" y="758948"/>
                    <a:pt x="-100428" y="446148"/>
                    <a:pt x="142459" y="0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67C7924-F45C-40E3-9938-F6B1702E5C8C}"/>
                </a:ext>
              </a:extLst>
            </p:cNvPr>
            <p:cNvSpPr/>
            <p:nvPr/>
          </p:nvSpPr>
          <p:spPr>
            <a:xfrm>
              <a:off x="4457454" y="3562320"/>
              <a:ext cx="2090272" cy="325257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3259F1E-5B42-41C9-8316-1EC37075A24C}"/>
                </a:ext>
              </a:extLst>
            </p:cNvPr>
            <p:cNvSpPr/>
            <p:nvPr/>
          </p:nvSpPr>
          <p:spPr>
            <a:xfrm>
              <a:off x="4655845" y="4089692"/>
              <a:ext cx="1740893" cy="471360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841DEE0-9400-4DAD-A315-6318C11BC548}"/>
                </a:ext>
              </a:extLst>
            </p:cNvPr>
            <p:cNvSpPr/>
            <p:nvPr/>
          </p:nvSpPr>
          <p:spPr>
            <a:xfrm>
              <a:off x="4794248" y="4752996"/>
              <a:ext cx="1469532" cy="355944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F94D70D-76E0-4E96-98BE-2AEA5D78EC9D}"/>
                </a:ext>
              </a:extLst>
            </p:cNvPr>
            <p:cNvSpPr/>
            <p:nvPr/>
          </p:nvSpPr>
          <p:spPr>
            <a:xfrm rot="217481">
              <a:off x="5634420" y="1331084"/>
              <a:ext cx="377224" cy="4132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36">
              <a:extLst>
                <a:ext uri="{FF2B5EF4-FFF2-40B4-BE49-F238E27FC236}">
                  <a16:creationId xmlns:a16="http://schemas.microsoft.com/office/drawing/2014/main" id="{9B1CB492-8548-4B9F-9821-747075D4584C}"/>
                </a:ext>
              </a:extLst>
            </p:cNvPr>
            <p:cNvSpPr/>
            <p:nvPr/>
          </p:nvSpPr>
          <p:spPr>
            <a:xfrm rot="16956146">
              <a:off x="5324689" y="1874495"/>
              <a:ext cx="310823" cy="316051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725377"/>
                <a:gd name="connsiteY0" fmla="*/ 0 h 463677"/>
                <a:gd name="connsiteX1" fmla="*/ 725378 w 725377"/>
                <a:gd name="connsiteY1" fmla="*/ 233516 h 463677"/>
                <a:gd name="connsiteX2" fmla="*/ 549225 w 725377"/>
                <a:gd name="connsiteY2" fmla="*/ 463677 h 463677"/>
                <a:gd name="connsiteX3" fmla="*/ 0 w 725377"/>
                <a:gd name="connsiteY3" fmla="*/ 327946 h 463677"/>
                <a:gd name="connsiteX4" fmla="*/ 347662 w 725377"/>
                <a:gd name="connsiteY4" fmla="*/ 0 h 463677"/>
                <a:gd name="connsiteX0" fmla="*/ 347662 w 725377"/>
                <a:gd name="connsiteY0" fmla="*/ 0 h 525345"/>
                <a:gd name="connsiteX1" fmla="*/ 725378 w 725377"/>
                <a:gd name="connsiteY1" fmla="*/ 233516 h 525345"/>
                <a:gd name="connsiteX2" fmla="*/ 525444 w 725377"/>
                <a:gd name="connsiteY2" fmla="*/ 525347 h 525345"/>
                <a:gd name="connsiteX3" fmla="*/ 0 w 725377"/>
                <a:gd name="connsiteY3" fmla="*/ 327946 h 525345"/>
                <a:gd name="connsiteX4" fmla="*/ 347662 w 725377"/>
                <a:gd name="connsiteY4" fmla="*/ 0 h 525345"/>
                <a:gd name="connsiteX0" fmla="*/ 347662 w 725377"/>
                <a:gd name="connsiteY0" fmla="*/ 0 h 525345"/>
                <a:gd name="connsiteX1" fmla="*/ 725378 w 725377"/>
                <a:gd name="connsiteY1" fmla="*/ 233516 h 525345"/>
                <a:gd name="connsiteX2" fmla="*/ 525444 w 725377"/>
                <a:gd name="connsiteY2" fmla="*/ 525347 h 525345"/>
                <a:gd name="connsiteX3" fmla="*/ 0 w 725377"/>
                <a:gd name="connsiteY3" fmla="*/ 327946 h 525345"/>
                <a:gd name="connsiteX4" fmla="*/ 347662 w 725377"/>
                <a:gd name="connsiteY4" fmla="*/ 0 h 525345"/>
                <a:gd name="connsiteX0" fmla="*/ 347662 w 726786"/>
                <a:gd name="connsiteY0" fmla="*/ 0 h 525345"/>
                <a:gd name="connsiteX1" fmla="*/ 725378 w 726786"/>
                <a:gd name="connsiteY1" fmla="*/ 233516 h 525345"/>
                <a:gd name="connsiteX2" fmla="*/ 525444 w 726786"/>
                <a:gd name="connsiteY2" fmla="*/ 525347 h 525345"/>
                <a:gd name="connsiteX3" fmla="*/ 0 w 726786"/>
                <a:gd name="connsiteY3" fmla="*/ 327946 h 525345"/>
                <a:gd name="connsiteX4" fmla="*/ 347662 w 726786"/>
                <a:gd name="connsiteY4" fmla="*/ 0 h 525345"/>
                <a:gd name="connsiteX0" fmla="*/ 347662 w 726786"/>
                <a:gd name="connsiteY0" fmla="*/ 0 h 525345"/>
                <a:gd name="connsiteX1" fmla="*/ 725378 w 726786"/>
                <a:gd name="connsiteY1" fmla="*/ 233516 h 525345"/>
                <a:gd name="connsiteX2" fmla="*/ 525444 w 726786"/>
                <a:gd name="connsiteY2" fmla="*/ 525347 h 525345"/>
                <a:gd name="connsiteX3" fmla="*/ 0 w 726786"/>
                <a:gd name="connsiteY3" fmla="*/ 327946 h 525345"/>
                <a:gd name="connsiteX4" fmla="*/ 347662 w 726786"/>
                <a:gd name="connsiteY4" fmla="*/ 0 h 525345"/>
                <a:gd name="connsiteX0" fmla="*/ 347662 w 538529"/>
                <a:gd name="connsiteY0" fmla="*/ 0 h 525345"/>
                <a:gd name="connsiteX1" fmla="*/ 525444 w 538529"/>
                <a:gd name="connsiteY1" fmla="*/ 525347 h 525345"/>
                <a:gd name="connsiteX2" fmla="*/ 0 w 538529"/>
                <a:gd name="connsiteY2" fmla="*/ 327946 h 525345"/>
                <a:gd name="connsiteX3" fmla="*/ 347662 w 538529"/>
                <a:gd name="connsiteY3" fmla="*/ 0 h 525345"/>
                <a:gd name="connsiteX0" fmla="*/ 395329 w 542582"/>
                <a:gd name="connsiteY0" fmla="*/ 3 h 564179"/>
                <a:gd name="connsiteX1" fmla="*/ 525444 w 542582"/>
                <a:gd name="connsiteY1" fmla="*/ 564181 h 564179"/>
                <a:gd name="connsiteX2" fmla="*/ 0 w 542582"/>
                <a:gd name="connsiteY2" fmla="*/ 366780 h 564179"/>
                <a:gd name="connsiteX3" fmla="*/ 395329 w 542582"/>
                <a:gd name="connsiteY3" fmla="*/ 3 h 564179"/>
                <a:gd name="connsiteX0" fmla="*/ 419169 w 545619"/>
                <a:gd name="connsiteY0" fmla="*/ 1 h 583590"/>
                <a:gd name="connsiteX1" fmla="*/ 525444 w 545619"/>
                <a:gd name="connsiteY1" fmla="*/ 583592 h 583590"/>
                <a:gd name="connsiteX2" fmla="*/ 0 w 545619"/>
                <a:gd name="connsiteY2" fmla="*/ 386191 h 583590"/>
                <a:gd name="connsiteX3" fmla="*/ 419169 w 545619"/>
                <a:gd name="connsiteY3" fmla="*/ 1 h 583590"/>
                <a:gd name="connsiteX0" fmla="*/ 380334 w 541075"/>
                <a:gd name="connsiteY0" fmla="*/ -2 h 631263"/>
                <a:gd name="connsiteX1" fmla="*/ 525444 w 541075"/>
                <a:gd name="connsiteY1" fmla="*/ 631265 h 631263"/>
                <a:gd name="connsiteX2" fmla="*/ 0 w 541075"/>
                <a:gd name="connsiteY2" fmla="*/ 433864 h 631263"/>
                <a:gd name="connsiteX3" fmla="*/ 380334 w 541075"/>
                <a:gd name="connsiteY3" fmla="*/ -2 h 631263"/>
                <a:gd name="connsiteX0" fmla="*/ 386335 w 541647"/>
                <a:gd name="connsiteY0" fmla="*/ 3 h 604433"/>
                <a:gd name="connsiteX1" fmla="*/ 525444 w 541647"/>
                <a:gd name="connsiteY1" fmla="*/ 604435 h 604433"/>
                <a:gd name="connsiteX2" fmla="*/ 0 w 541647"/>
                <a:gd name="connsiteY2" fmla="*/ 407034 h 604433"/>
                <a:gd name="connsiteX3" fmla="*/ 386335 w 541647"/>
                <a:gd name="connsiteY3" fmla="*/ 3 h 604433"/>
                <a:gd name="connsiteX0" fmla="*/ 399750 w 543079"/>
                <a:gd name="connsiteY0" fmla="*/ -1 h 607430"/>
                <a:gd name="connsiteX1" fmla="*/ 525444 w 543079"/>
                <a:gd name="connsiteY1" fmla="*/ 607432 h 607430"/>
                <a:gd name="connsiteX2" fmla="*/ 0 w 543079"/>
                <a:gd name="connsiteY2" fmla="*/ 410031 h 607430"/>
                <a:gd name="connsiteX3" fmla="*/ 399750 w 543079"/>
                <a:gd name="connsiteY3" fmla="*/ -1 h 607430"/>
                <a:gd name="connsiteX0" fmla="*/ 399750 w 561076"/>
                <a:gd name="connsiteY0" fmla="*/ -1 h 607433"/>
                <a:gd name="connsiteX1" fmla="*/ 525444 w 561076"/>
                <a:gd name="connsiteY1" fmla="*/ 607432 h 607433"/>
                <a:gd name="connsiteX2" fmla="*/ 0 w 561076"/>
                <a:gd name="connsiteY2" fmla="*/ 410031 h 607433"/>
                <a:gd name="connsiteX3" fmla="*/ 399750 w 561076"/>
                <a:gd name="connsiteY3" fmla="*/ -1 h 607433"/>
                <a:gd name="connsiteX0" fmla="*/ 399750 w 586481"/>
                <a:gd name="connsiteY0" fmla="*/ -1 h 607433"/>
                <a:gd name="connsiteX1" fmla="*/ 525444 w 586481"/>
                <a:gd name="connsiteY1" fmla="*/ 607432 h 607433"/>
                <a:gd name="connsiteX2" fmla="*/ 0 w 586481"/>
                <a:gd name="connsiteY2" fmla="*/ 410031 h 607433"/>
                <a:gd name="connsiteX3" fmla="*/ 399750 w 586481"/>
                <a:gd name="connsiteY3" fmla="*/ -1 h 607433"/>
                <a:gd name="connsiteX0" fmla="*/ 399750 w 597389"/>
                <a:gd name="connsiteY0" fmla="*/ -1 h 607433"/>
                <a:gd name="connsiteX1" fmla="*/ 525444 w 597389"/>
                <a:gd name="connsiteY1" fmla="*/ 607432 h 607433"/>
                <a:gd name="connsiteX2" fmla="*/ 0 w 597389"/>
                <a:gd name="connsiteY2" fmla="*/ 410031 h 607433"/>
                <a:gd name="connsiteX3" fmla="*/ 399750 w 597389"/>
                <a:gd name="connsiteY3" fmla="*/ -1 h 607433"/>
                <a:gd name="connsiteX0" fmla="*/ 399750 w 597389"/>
                <a:gd name="connsiteY0" fmla="*/ -1 h 607433"/>
                <a:gd name="connsiteX1" fmla="*/ 525444 w 597389"/>
                <a:gd name="connsiteY1" fmla="*/ 607432 h 607433"/>
                <a:gd name="connsiteX2" fmla="*/ 0 w 597389"/>
                <a:gd name="connsiteY2" fmla="*/ 410031 h 607433"/>
                <a:gd name="connsiteX3" fmla="*/ 399750 w 597389"/>
                <a:gd name="connsiteY3" fmla="*/ -1 h 607433"/>
                <a:gd name="connsiteX0" fmla="*/ 399750 w 597389"/>
                <a:gd name="connsiteY0" fmla="*/ -1 h 607433"/>
                <a:gd name="connsiteX1" fmla="*/ 525444 w 597389"/>
                <a:gd name="connsiteY1" fmla="*/ 607432 h 607433"/>
                <a:gd name="connsiteX2" fmla="*/ 0 w 597389"/>
                <a:gd name="connsiteY2" fmla="*/ 410031 h 607433"/>
                <a:gd name="connsiteX3" fmla="*/ 399750 w 597389"/>
                <a:gd name="connsiteY3" fmla="*/ -1 h 607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389" h="607433">
                  <a:moveTo>
                    <a:pt x="399750" y="-1"/>
                  </a:moveTo>
                  <a:cubicBezTo>
                    <a:pt x="630059" y="105218"/>
                    <a:pt x="640861" y="510143"/>
                    <a:pt x="525444" y="607432"/>
                  </a:cubicBezTo>
                  <a:cubicBezTo>
                    <a:pt x="296341" y="560068"/>
                    <a:pt x="137832" y="483850"/>
                    <a:pt x="0" y="410031"/>
                  </a:cubicBezTo>
                  <a:cubicBezTo>
                    <a:pt x="128441" y="217748"/>
                    <a:pt x="298151" y="75977"/>
                    <a:pt x="399750" y="-1"/>
                  </a:cubicBezTo>
                  <a:close/>
                </a:path>
              </a:pathLst>
            </a:custGeom>
            <a:solidFill>
              <a:srgbClr val="9097A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C17CEB-09D5-442A-B839-CBCB91FE9A77}"/>
                </a:ext>
              </a:extLst>
            </p:cNvPr>
            <p:cNvSpPr/>
            <p:nvPr/>
          </p:nvSpPr>
          <p:spPr>
            <a:xfrm>
              <a:off x="5643760" y="1348735"/>
              <a:ext cx="263588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762752-1090-4153-B197-E87D36C22606}"/>
                </a:ext>
              </a:extLst>
            </p:cNvPr>
            <p:cNvSpPr/>
            <p:nvPr/>
          </p:nvSpPr>
          <p:spPr>
            <a:xfrm rot="268008">
              <a:off x="5685392" y="1529555"/>
              <a:ext cx="85514" cy="1226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0949CDA-376D-48A1-A227-0EFA7E8B88CB}"/>
                </a:ext>
              </a:extLst>
            </p:cNvPr>
            <p:cNvSpPr/>
            <p:nvPr/>
          </p:nvSpPr>
          <p:spPr>
            <a:xfrm rot="217481">
              <a:off x="5015517" y="1321159"/>
              <a:ext cx="377224" cy="4132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3925FF9-465D-4A37-897B-958C4DDD0FC5}"/>
                </a:ext>
              </a:extLst>
            </p:cNvPr>
            <p:cNvSpPr/>
            <p:nvPr/>
          </p:nvSpPr>
          <p:spPr>
            <a:xfrm>
              <a:off x="5105761" y="1349978"/>
              <a:ext cx="263588" cy="3779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78F98A5-719B-4488-9244-E45B28291B7E}"/>
                </a:ext>
              </a:extLst>
            </p:cNvPr>
            <p:cNvSpPr/>
            <p:nvPr/>
          </p:nvSpPr>
          <p:spPr>
            <a:xfrm rot="268008">
              <a:off x="5233861" y="1539117"/>
              <a:ext cx="85514" cy="1226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27">
              <a:extLst>
                <a:ext uri="{FF2B5EF4-FFF2-40B4-BE49-F238E27FC236}">
                  <a16:creationId xmlns:a16="http://schemas.microsoft.com/office/drawing/2014/main" id="{D6BC2201-EAD2-44AC-A131-F786FEBFBC82}"/>
                </a:ext>
              </a:extLst>
            </p:cNvPr>
            <p:cNvSpPr/>
            <p:nvPr/>
          </p:nvSpPr>
          <p:spPr>
            <a:xfrm>
              <a:off x="5834102" y="6455597"/>
              <a:ext cx="814456" cy="379202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  <a:gd name="connsiteX0" fmla="*/ 74202 w 745581"/>
                <a:gd name="connsiteY0" fmla="*/ 14559 h 379826"/>
                <a:gd name="connsiteX1" fmla="*/ 726409 w 745581"/>
                <a:gd name="connsiteY1" fmla="*/ 19321 h 379826"/>
                <a:gd name="connsiteX2" fmla="*/ 537515 w 745581"/>
                <a:gd name="connsiteY2" fmla="*/ 149392 h 379826"/>
                <a:gd name="connsiteX3" fmla="*/ 305183 w 745581"/>
                <a:gd name="connsiteY3" fmla="*/ 175873 h 379826"/>
                <a:gd name="connsiteX4" fmla="*/ 74202 w 745581"/>
                <a:gd name="connsiteY4" fmla="*/ 14559 h 379826"/>
                <a:gd name="connsiteX0" fmla="*/ 74202 w 817592"/>
                <a:gd name="connsiteY0" fmla="*/ 14559 h 379826"/>
                <a:gd name="connsiteX1" fmla="*/ 726409 w 817592"/>
                <a:gd name="connsiteY1" fmla="*/ 19321 h 379826"/>
                <a:gd name="connsiteX2" fmla="*/ 537515 w 817592"/>
                <a:gd name="connsiteY2" fmla="*/ 149392 h 379826"/>
                <a:gd name="connsiteX3" fmla="*/ 305183 w 817592"/>
                <a:gd name="connsiteY3" fmla="*/ 175873 h 379826"/>
                <a:gd name="connsiteX4" fmla="*/ 74202 w 817592"/>
                <a:gd name="connsiteY4" fmla="*/ 14559 h 379826"/>
                <a:gd name="connsiteX0" fmla="*/ 71065 w 814455"/>
                <a:gd name="connsiteY0" fmla="*/ 14559 h 359178"/>
                <a:gd name="connsiteX1" fmla="*/ 723272 w 814455"/>
                <a:gd name="connsiteY1" fmla="*/ 19321 h 359178"/>
                <a:gd name="connsiteX2" fmla="*/ 534378 w 814455"/>
                <a:gd name="connsiteY2" fmla="*/ 149392 h 359178"/>
                <a:gd name="connsiteX3" fmla="*/ 328120 w 814455"/>
                <a:gd name="connsiteY3" fmla="*/ 136762 h 359178"/>
                <a:gd name="connsiteX4" fmla="*/ 71065 w 814455"/>
                <a:gd name="connsiteY4" fmla="*/ 14559 h 359178"/>
                <a:gd name="connsiteX0" fmla="*/ 71065 w 814455"/>
                <a:gd name="connsiteY0" fmla="*/ 14559 h 379200"/>
                <a:gd name="connsiteX1" fmla="*/ 723272 w 814455"/>
                <a:gd name="connsiteY1" fmla="*/ 19321 h 379200"/>
                <a:gd name="connsiteX2" fmla="*/ 534378 w 814455"/>
                <a:gd name="connsiteY2" fmla="*/ 149392 h 379200"/>
                <a:gd name="connsiteX3" fmla="*/ 328120 w 814455"/>
                <a:gd name="connsiteY3" fmla="*/ 136762 h 379200"/>
                <a:gd name="connsiteX4" fmla="*/ 71065 w 814455"/>
                <a:gd name="connsiteY4" fmla="*/ 14559 h 37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4455" h="379200">
                  <a:moveTo>
                    <a:pt x="71065" y="14559"/>
                  </a:moveTo>
                  <a:cubicBezTo>
                    <a:pt x="147973" y="-7666"/>
                    <a:pt x="646053" y="-3151"/>
                    <a:pt x="723272" y="19321"/>
                  </a:cubicBezTo>
                  <a:cubicBezTo>
                    <a:pt x="800491" y="41793"/>
                    <a:pt x="951433" y="208132"/>
                    <a:pt x="534378" y="149392"/>
                  </a:cubicBezTo>
                  <a:cubicBezTo>
                    <a:pt x="416035" y="422866"/>
                    <a:pt x="214679" y="491700"/>
                    <a:pt x="328120" y="136762"/>
                  </a:cubicBezTo>
                  <a:cubicBezTo>
                    <a:pt x="270176" y="183003"/>
                    <a:pt x="-168647" y="201680"/>
                    <a:pt x="71065" y="14559"/>
                  </a:cubicBezTo>
                  <a:close/>
                </a:path>
              </a:pathLst>
            </a:custGeom>
            <a:solidFill>
              <a:srgbClr val="E6D2C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C571B51-2659-4965-A855-31D3F2E6C2D6}"/>
                </a:ext>
              </a:extLst>
            </p:cNvPr>
            <p:cNvSpPr/>
            <p:nvPr/>
          </p:nvSpPr>
          <p:spPr>
            <a:xfrm>
              <a:off x="6179753" y="6354960"/>
              <a:ext cx="149930" cy="147863"/>
            </a:xfrm>
            <a:prstGeom prst="ellipse">
              <a:avLst/>
            </a:prstGeom>
            <a:solidFill>
              <a:srgbClr val="E6D2C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20">
            <a:extLst>
              <a:ext uri="{FF2B5EF4-FFF2-40B4-BE49-F238E27FC236}">
                <a16:creationId xmlns:a16="http://schemas.microsoft.com/office/drawing/2014/main" id="{452D7C70-79CD-4194-A36C-AEB9ABEB1AC3}"/>
              </a:ext>
            </a:extLst>
          </p:cNvPr>
          <p:cNvSpPr/>
          <p:nvPr/>
        </p:nvSpPr>
        <p:spPr>
          <a:xfrm>
            <a:off x="6329952" y="5039421"/>
            <a:ext cx="861912" cy="415620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11452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48634" y="566735"/>
                  <a:pt x="11452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Q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>
                <a:solidFill>
                  <a:srgbClr val="ED7D31"/>
                </a:solidFill>
                <a:latin typeface="Arial Black" panose="020B0A04020102020204" pitchFamily="34" charset="0"/>
              </a:rPr>
              <a:t>Q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uilt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1762F"/>
                </a:solidFill>
                <a:latin typeface="Arial Black" panose="020B0A04020102020204" pitchFamily="34" charset="0"/>
              </a:rPr>
              <a:t>Q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44546A"/>
                </a:solidFill>
                <a:latin typeface="Arial Black" panose="020B0A04020102020204" pitchFamily="34" charset="0"/>
              </a:rPr>
              <a:t>Q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uail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232360-6D57-408F-84CD-B4E667A1FFCD}"/>
              </a:ext>
            </a:extLst>
          </p:cNvPr>
          <p:cNvGrpSpPr/>
          <p:nvPr/>
        </p:nvGrpSpPr>
        <p:grpSpPr>
          <a:xfrm flipH="1">
            <a:off x="302426" y="1294698"/>
            <a:ext cx="5311391" cy="5281870"/>
            <a:chOff x="3746250" y="653726"/>
            <a:chExt cx="5311391" cy="5281870"/>
          </a:xfrm>
        </p:grpSpPr>
        <p:sp>
          <p:nvSpPr>
            <p:cNvPr id="86" name="Rectangle 25">
              <a:extLst>
                <a:ext uri="{FF2B5EF4-FFF2-40B4-BE49-F238E27FC236}">
                  <a16:creationId xmlns:a16="http://schemas.microsoft.com/office/drawing/2014/main" id="{4DC18CF3-B855-4E9A-9850-740EAE8C9EAA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6">
              <a:extLst>
                <a:ext uri="{FF2B5EF4-FFF2-40B4-BE49-F238E27FC236}">
                  <a16:creationId xmlns:a16="http://schemas.microsoft.com/office/drawing/2014/main" id="{74222B80-D802-4FD0-A039-25DEB689C4CB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7">
              <a:extLst>
                <a:ext uri="{FF2B5EF4-FFF2-40B4-BE49-F238E27FC236}">
                  <a16:creationId xmlns:a16="http://schemas.microsoft.com/office/drawing/2014/main" id="{275EB98F-BE12-4587-B7BA-60BD24D36E5A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6">
              <a:extLst>
                <a:ext uri="{FF2B5EF4-FFF2-40B4-BE49-F238E27FC236}">
                  <a16:creationId xmlns:a16="http://schemas.microsoft.com/office/drawing/2014/main" id="{CEEDD8E8-CB12-47CE-85DE-199F83441D4C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1C6133A0-E006-4B47-AA26-49D0CF1ED2F4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35">
              <a:extLst>
                <a:ext uri="{FF2B5EF4-FFF2-40B4-BE49-F238E27FC236}">
                  <a16:creationId xmlns:a16="http://schemas.microsoft.com/office/drawing/2014/main" id="{5539E3AD-CEEA-4518-A35B-8FE02F5F0D8D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8">
              <a:extLst>
                <a:ext uri="{FF2B5EF4-FFF2-40B4-BE49-F238E27FC236}">
                  <a16:creationId xmlns:a16="http://schemas.microsoft.com/office/drawing/2014/main" id="{41257A05-DEF4-4BC2-8C8C-C4CD022F6E78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8C8C8C"/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48">
              <a:extLst>
                <a:ext uri="{FF2B5EF4-FFF2-40B4-BE49-F238E27FC236}">
                  <a16:creationId xmlns:a16="http://schemas.microsoft.com/office/drawing/2014/main" id="{23EB3AD3-6E32-48E5-87D9-11C43067C8BA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0C0F1D3A-D931-4A6B-90E6-BC62C586B528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4">
              <a:extLst>
                <a:ext uri="{FF2B5EF4-FFF2-40B4-BE49-F238E27FC236}">
                  <a16:creationId xmlns:a16="http://schemas.microsoft.com/office/drawing/2014/main" id="{ECDAAFFD-555C-4838-8A82-FBDAD629684F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EA1C316-0BF8-444C-AB58-9C92E308F751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E3E557-7477-472C-B7CC-A2A7E40DEEDB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C4F417D-A61F-4953-B33F-9B6F49307FF5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9F9AE2-BE07-42BD-9EF1-15EF79E40183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38CC3F-D17B-4D29-9B25-107CD471615C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75E35D-47FA-4D07-B76C-6525FE8A9309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081454D-A87F-4C3F-B654-FB97E6341F6C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36">
              <a:extLst>
                <a:ext uri="{FF2B5EF4-FFF2-40B4-BE49-F238E27FC236}">
                  <a16:creationId xmlns:a16="http://schemas.microsoft.com/office/drawing/2014/main" id="{FB4F7188-4C21-4BDC-93DC-2130F007E83C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28DA710-C9D4-485E-A2B9-B3CB4B12F1F0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9915395-A936-446D-B0C7-55FA6A1F752F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oon 105">
              <a:extLst>
                <a:ext uri="{FF2B5EF4-FFF2-40B4-BE49-F238E27FC236}">
                  <a16:creationId xmlns:a16="http://schemas.microsoft.com/office/drawing/2014/main" id="{F1C91595-2355-40F2-A662-CE61DCD3109F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331D434-C6B4-42B1-A147-B38B9455F6AC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1E461F-9EF3-4A08-B9B0-3EE3DE4EEBE8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12DF5E-338F-4777-AC1C-30756C6C1148}"/>
              </a:ext>
            </a:extLst>
          </p:cNvPr>
          <p:cNvGrpSpPr/>
          <p:nvPr/>
        </p:nvGrpSpPr>
        <p:grpSpPr>
          <a:xfrm>
            <a:off x="7223243" y="2987187"/>
            <a:ext cx="4763915" cy="2078148"/>
            <a:chOff x="1909306" y="1746717"/>
            <a:chExt cx="9913445" cy="4324512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54906F1-EB3E-49F4-A9BE-11AE1B1AE2AE}"/>
                </a:ext>
              </a:extLst>
            </p:cNvPr>
            <p:cNvSpPr/>
            <p:nvPr/>
          </p:nvSpPr>
          <p:spPr>
            <a:xfrm>
              <a:off x="1927182" y="3087218"/>
              <a:ext cx="6544177" cy="2491948"/>
            </a:xfrm>
            <a:custGeom>
              <a:avLst/>
              <a:gdLst>
                <a:gd name="connsiteX0" fmla="*/ 0 w 6351012"/>
                <a:gd name="connsiteY0" fmla="*/ 53766 h 2478914"/>
                <a:gd name="connsiteX1" fmla="*/ 4678017 w 6351012"/>
                <a:gd name="connsiteY1" fmla="*/ 40514 h 2478914"/>
                <a:gd name="connsiteX2" fmla="*/ 6069495 w 6351012"/>
                <a:gd name="connsiteY2" fmla="*/ 504340 h 2478914"/>
                <a:gd name="connsiteX3" fmla="*/ 6347791 w 6351012"/>
                <a:gd name="connsiteY3" fmla="*/ 1630775 h 2478914"/>
                <a:gd name="connsiteX4" fmla="*/ 6228522 w 6351012"/>
                <a:gd name="connsiteY4" fmla="*/ 2478914 h 2478914"/>
                <a:gd name="connsiteX5" fmla="*/ 6228522 w 6351012"/>
                <a:gd name="connsiteY5" fmla="*/ 2478914 h 2478914"/>
                <a:gd name="connsiteX0" fmla="*/ 0 w 6420862"/>
                <a:gd name="connsiteY0" fmla="*/ 43397 h 2487595"/>
                <a:gd name="connsiteX1" fmla="*/ 4747867 w 6420862"/>
                <a:gd name="connsiteY1" fmla="*/ 49195 h 2487595"/>
                <a:gd name="connsiteX2" fmla="*/ 6139345 w 6420862"/>
                <a:gd name="connsiteY2" fmla="*/ 513021 h 2487595"/>
                <a:gd name="connsiteX3" fmla="*/ 6417641 w 6420862"/>
                <a:gd name="connsiteY3" fmla="*/ 1639456 h 2487595"/>
                <a:gd name="connsiteX4" fmla="*/ 6298372 w 6420862"/>
                <a:gd name="connsiteY4" fmla="*/ 2487595 h 2487595"/>
                <a:gd name="connsiteX5" fmla="*/ 6298372 w 6420862"/>
                <a:gd name="connsiteY5" fmla="*/ 2487595 h 2487595"/>
                <a:gd name="connsiteX0" fmla="*/ 115217 w 6536079"/>
                <a:gd name="connsiteY0" fmla="*/ 0 h 2444198"/>
                <a:gd name="connsiteX1" fmla="*/ 471369 w 6536079"/>
                <a:gd name="connsiteY1" fmla="*/ 611534 h 2444198"/>
                <a:gd name="connsiteX2" fmla="*/ 4863084 w 6536079"/>
                <a:gd name="connsiteY2" fmla="*/ 5798 h 2444198"/>
                <a:gd name="connsiteX3" fmla="*/ 6254562 w 6536079"/>
                <a:gd name="connsiteY3" fmla="*/ 469624 h 2444198"/>
                <a:gd name="connsiteX4" fmla="*/ 6532858 w 6536079"/>
                <a:gd name="connsiteY4" fmla="*/ 1596059 h 2444198"/>
                <a:gd name="connsiteX5" fmla="*/ 6413589 w 6536079"/>
                <a:gd name="connsiteY5" fmla="*/ 2444198 h 2444198"/>
                <a:gd name="connsiteX6" fmla="*/ 6413589 w 6536079"/>
                <a:gd name="connsiteY6" fmla="*/ 2444198 h 2444198"/>
                <a:gd name="connsiteX0" fmla="*/ 95240 w 6554202"/>
                <a:gd name="connsiteY0" fmla="*/ 421381 h 2440129"/>
                <a:gd name="connsiteX1" fmla="*/ 489492 w 6554202"/>
                <a:gd name="connsiteY1" fmla="*/ 607465 h 2440129"/>
                <a:gd name="connsiteX2" fmla="*/ 4881207 w 6554202"/>
                <a:gd name="connsiteY2" fmla="*/ 1729 h 2440129"/>
                <a:gd name="connsiteX3" fmla="*/ 6272685 w 6554202"/>
                <a:gd name="connsiteY3" fmla="*/ 465555 h 2440129"/>
                <a:gd name="connsiteX4" fmla="*/ 6550981 w 6554202"/>
                <a:gd name="connsiteY4" fmla="*/ 1591990 h 2440129"/>
                <a:gd name="connsiteX5" fmla="*/ 6431712 w 6554202"/>
                <a:gd name="connsiteY5" fmla="*/ 2440129 h 2440129"/>
                <a:gd name="connsiteX6" fmla="*/ 6431712 w 6554202"/>
                <a:gd name="connsiteY6" fmla="*/ 2440129 h 2440129"/>
                <a:gd name="connsiteX0" fmla="*/ 54216 w 6513178"/>
                <a:gd name="connsiteY0" fmla="*/ 461617 h 2480365"/>
                <a:gd name="connsiteX1" fmla="*/ 537368 w 6513178"/>
                <a:gd name="connsiteY1" fmla="*/ 1 h 2480365"/>
                <a:gd name="connsiteX2" fmla="*/ 4840183 w 6513178"/>
                <a:gd name="connsiteY2" fmla="*/ 41965 h 2480365"/>
                <a:gd name="connsiteX3" fmla="*/ 6231661 w 6513178"/>
                <a:gd name="connsiteY3" fmla="*/ 505791 h 2480365"/>
                <a:gd name="connsiteX4" fmla="*/ 6509957 w 6513178"/>
                <a:gd name="connsiteY4" fmla="*/ 1632226 h 2480365"/>
                <a:gd name="connsiteX5" fmla="*/ 6390688 w 6513178"/>
                <a:gd name="connsiteY5" fmla="*/ 2480365 h 2480365"/>
                <a:gd name="connsiteX6" fmla="*/ 6390688 w 6513178"/>
                <a:gd name="connsiteY6" fmla="*/ 2480365 h 2480365"/>
                <a:gd name="connsiteX0" fmla="*/ 339274 w 6328336"/>
                <a:gd name="connsiteY0" fmla="*/ 696567 h 2480365"/>
                <a:gd name="connsiteX1" fmla="*/ 352526 w 6328336"/>
                <a:gd name="connsiteY1" fmla="*/ 1 h 2480365"/>
                <a:gd name="connsiteX2" fmla="*/ 4655341 w 6328336"/>
                <a:gd name="connsiteY2" fmla="*/ 41965 h 2480365"/>
                <a:gd name="connsiteX3" fmla="*/ 6046819 w 6328336"/>
                <a:gd name="connsiteY3" fmla="*/ 505791 h 2480365"/>
                <a:gd name="connsiteX4" fmla="*/ 6325115 w 6328336"/>
                <a:gd name="connsiteY4" fmla="*/ 1632226 h 2480365"/>
                <a:gd name="connsiteX5" fmla="*/ 6205846 w 6328336"/>
                <a:gd name="connsiteY5" fmla="*/ 2480365 h 2480365"/>
                <a:gd name="connsiteX6" fmla="*/ 6205846 w 6328336"/>
                <a:gd name="connsiteY6" fmla="*/ 2480365 h 2480365"/>
                <a:gd name="connsiteX0" fmla="*/ 334533 w 6323595"/>
                <a:gd name="connsiteY0" fmla="*/ 696567 h 2480365"/>
                <a:gd name="connsiteX1" fmla="*/ 347785 w 6323595"/>
                <a:gd name="connsiteY1" fmla="*/ 1 h 2480365"/>
                <a:gd name="connsiteX2" fmla="*/ 4650600 w 6323595"/>
                <a:gd name="connsiteY2" fmla="*/ 41965 h 2480365"/>
                <a:gd name="connsiteX3" fmla="*/ 6042078 w 6323595"/>
                <a:gd name="connsiteY3" fmla="*/ 505791 h 2480365"/>
                <a:gd name="connsiteX4" fmla="*/ 6320374 w 6323595"/>
                <a:gd name="connsiteY4" fmla="*/ 1632226 h 2480365"/>
                <a:gd name="connsiteX5" fmla="*/ 6201105 w 6323595"/>
                <a:gd name="connsiteY5" fmla="*/ 2480365 h 2480365"/>
                <a:gd name="connsiteX6" fmla="*/ 6201105 w 6323595"/>
                <a:gd name="connsiteY6" fmla="*/ 2480365 h 2480365"/>
                <a:gd name="connsiteX0" fmla="*/ 497995 w 6487057"/>
                <a:gd name="connsiteY0" fmla="*/ 69656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497995 w 6487057"/>
                <a:gd name="connsiteY0" fmla="*/ 643227 h 2480365"/>
                <a:gd name="connsiteX1" fmla="*/ 511247 w 6487057"/>
                <a:gd name="connsiteY1" fmla="*/ 1 h 2480365"/>
                <a:gd name="connsiteX2" fmla="*/ 4814062 w 6487057"/>
                <a:gd name="connsiteY2" fmla="*/ 41965 h 2480365"/>
                <a:gd name="connsiteX3" fmla="*/ 6205540 w 6487057"/>
                <a:gd name="connsiteY3" fmla="*/ 505791 h 2480365"/>
                <a:gd name="connsiteX4" fmla="*/ 6483836 w 6487057"/>
                <a:gd name="connsiteY4" fmla="*/ 1632226 h 2480365"/>
                <a:gd name="connsiteX5" fmla="*/ 6364567 w 6487057"/>
                <a:gd name="connsiteY5" fmla="*/ 2480365 h 2480365"/>
                <a:gd name="connsiteX6" fmla="*/ 6364567 w 6487057"/>
                <a:gd name="connsiteY6" fmla="*/ 2480365 h 2480365"/>
                <a:gd name="connsiteX0" fmla="*/ 569727 w 6558789"/>
                <a:gd name="connsiteY0" fmla="*/ 657137 h 2494275"/>
                <a:gd name="connsiteX1" fmla="*/ 582979 w 6558789"/>
                <a:gd name="connsiteY1" fmla="*/ 13911 h 2494275"/>
                <a:gd name="connsiteX2" fmla="*/ 4885794 w 6558789"/>
                <a:gd name="connsiteY2" fmla="*/ 55875 h 2494275"/>
                <a:gd name="connsiteX3" fmla="*/ 6277272 w 6558789"/>
                <a:gd name="connsiteY3" fmla="*/ 519701 h 2494275"/>
                <a:gd name="connsiteX4" fmla="*/ 6555568 w 6558789"/>
                <a:gd name="connsiteY4" fmla="*/ 1646136 h 2494275"/>
                <a:gd name="connsiteX5" fmla="*/ 6436299 w 6558789"/>
                <a:gd name="connsiteY5" fmla="*/ 2494275 h 2494275"/>
                <a:gd name="connsiteX6" fmla="*/ 6436299 w 6558789"/>
                <a:gd name="connsiteY6" fmla="*/ 2494275 h 2494275"/>
                <a:gd name="connsiteX0" fmla="*/ 555115 w 6544177"/>
                <a:gd name="connsiteY0" fmla="*/ 654810 h 2491948"/>
                <a:gd name="connsiteX1" fmla="*/ 568367 w 6544177"/>
                <a:gd name="connsiteY1" fmla="*/ 11584 h 2491948"/>
                <a:gd name="connsiteX2" fmla="*/ 4871182 w 6544177"/>
                <a:gd name="connsiteY2" fmla="*/ 53548 h 2491948"/>
                <a:gd name="connsiteX3" fmla="*/ 6262660 w 6544177"/>
                <a:gd name="connsiteY3" fmla="*/ 517374 h 2491948"/>
                <a:gd name="connsiteX4" fmla="*/ 6540956 w 6544177"/>
                <a:gd name="connsiteY4" fmla="*/ 1643809 h 2491948"/>
                <a:gd name="connsiteX5" fmla="*/ 6421687 w 6544177"/>
                <a:gd name="connsiteY5" fmla="*/ 2491948 h 2491948"/>
                <a:gd name="connsiteX6" fmla="*/ 6421687 w 6544177"/>
                <a:gd name="connsiteY6" fmla="*/ 2491948 h 24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177" h="2491948">
                  <a:moveTo>
                    <a:pt x="555115" y="654810"/>
                  </a:moveTo>
                  <a:cubicBezTo>
                    <a:pt x="55358" y="787053"/>
                    <a:pt x="-398204" y="-111302"/>
                    <a:pt x="568367" y="11584"/>
                  </a:cubicBezTo>
                  <a:lnTo>
                    <a:pt x="4871182" y="53548"/>
                  </a:lnTo>
                  <a:cubicBezTo>
                    <a:pt x="5820231" y="137846"/>
                    <a:pt x="5984364" y="252331"/>
                    <a:pt x="6262660" y="517374"/>
                  </a:cubicBezTo>
                  <a:cubicBezTo>
                    <a:pt x="6540956" y="782417"/>
                    <a:pt x="6514452" y="1314713"/>
                    <a:pt x="6540956" y="1643809"/>
                  </a:cubicBezTo>
                  <a:cubicBezTo>
                    <a:pt x="6567461" y="1972905"/>
                    <a:pt x="6421687" y="2491948"/>
                    <a:pt x="6421687" y="2491948"/>
                  </a:cubicBezTo>
                  <a:lnTo>
                    <a:pt x="6421687" y="2491948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873A267-1B92-40F0-864D-A94094B1E204}"/>
                </a:ext>
              </a:extLst>
            </p:cNvPr>
            <p:cNvSpPr/>
            <p:nvPr/>
          </p:nvSpPr>
          <p:spPr>
            <a:xfrm>
              <a:off x="1909306" y="1789231"/>
              <a:ext cx="9682144" cy="4281998"/>
            </a:xfrm>
            <a:custGeom>
              <a:avLst/>
              <a:gdLst>
                <a:gd name="connsiteX0" fmla="*/ 167403 w 9863231"/>
                <a:gd name="connsiteY0" fmla="*/ 1296274 h 4291542"/>
                <a:gd name="connsiteX1" fmla="*/ 5441768 w 9863231"/>
                <a:gd name="connsiteY1" fmla="*/ 37317 h 4291542"/>
                <a:gd name="connsiteX2" fmla="*/ 9125872 w 9863231"/>
                <a:gd name="connsiteY2" fmla="*/ 448135 h 4291542"/>
                <a:gd name="connsiteX3" fmla="*/ 9682464 w 9863231"/>
                <a:gd name="connsiteY3" fmla="*/ 1627578 h 4291542"/>
                <a:gd name="connsiteX4" fmla="*/ 9536690 w 9863231"/>
                <a:gd name="connsiteY4" fmla="*/ 2846778 h 4291542"/>
                <a:gd name="connsiteX5" fmla="*/ 6144133 w 9863231"/>
                <a:gd name="connsiteY5" fmla="*/ 4145491 h 4291542"/>
                <a:gd name="connsiteX6" fmla="*/ 591472 w 9863231"/>
                <a:gd name="connsiteY6" fmla="*/ 4052726 h 4291542"/>
                <a:gd name="connsiteX7" fmla="*/ 180655 w 9863231"/>
                <a:gd name="connsiteY7" fmla="*/ 2290187 h 4291542"/>
                <a:gd name="connsiteX8" fmla="*/ 777003 w 9863231"/>
                <a:gd name="connsiteY8" fmla="*/ 1985387 h 4291542"/>
                <a:gd name="connsiteX9" fmla="*/ 4500864 w 9863231"/>
                <a:gd name="connsiteY9" fmla="*/ 1958882 h 4291542"/>
                <a:gd name="connsiteX10" fmla="*/ 5839333 w 9863231"/>
                <a:gd name="connsiteY10" fmla="*/ 2131161 h 4291542"/>
                <a:gd name="connsiteX11" fmla="*/ 5865838 w 9863231"/>
                <a:gd name="connsiteY11" fmla="*/ 3164830 h 4291542"/>
                <a:gd name="connsiteX12" fmla="*/ 5468272 w 9863231"/>
                <a:gd name="connsiteY12" fmla="*/ 3284100 h 4291542"/>
                <a:gd name="connsiteX13" fmla="*/ 1095055 w 9863231"/>
                <a:gd name="connsiteY13" fmla="*/ 3337108 h 4291542"/>
                <a:gd name="connsiteX14" fmla="*/ 1108307 w 9863231"/>
                <a:gd name="connsiteY14" fmla="*/ 2621491 h 4291542"/>
                <a:gd name="connsiteX15" fmla="*/ 3559959 w 9863231"/>
                <a:gd name="connsiteY15" fmla="*/ 2634743 h 4291542"/>
                <a:gd name="connsiteX16" fmla="*/ 5176725 w 9863231"/>
                <a:gd name="connsiteY16" fmla="*/ 2647995 h 4291542"/>
                <a:gd name="connsiteX17" fmla="*/ 5176725 w 9863231"/>
                <a:gd name="connsiteY17" fmla="*/ 2647995 h 4291542"/>
                <a:gd name="connsiteX0" fmla="*/ 84834 w 9780662"/>
                <a:gd name="connsiteY0" fmla="*/ 1296274 h 4309604"/>
                <a:gd name="connsiteX1" fmla="*/ 5359199 w 9780662"/>
                <a:gd name="connsiteY1" fmla="*/ 37317 h 4309604"/>
                <a:gd name="connsiteX2" fmla="*/ 9043303 w 9780662"/>
                <a:gd name="connsiteY2" fmla="*/ 448135 h 4309604"/>
                <a:gd name="connsiteX3" fmla="*/ 9599895 w 9780662"/>
                <a:gd name="connsiteY3" fmla="*/ 1627578 h 4309604"/>
                <a:gd name="connsiteX4" fmla="*/ 9454121 w 9780662"/>
                <a:gd name="connsiteY4" fmla="*/ 2846778 h 4309604"/>
                <a:gd name="connsiteX5" fmla="*/ 6061564 w 9780662"/>
                <a:gd name="connsiteY5" fmla="*/ 4145491 h 4309604"/>
                <a:gd name="connsiteX6" fmla="*/ 508903 w 9780662"/>
                <a:gd name="connsiteY6" fmla="*/ 4052726 h 4309604"/>
                <a:gd name="connsiteX7" fmla="*/ 694434 w 9780662"/>
                <a:gd name="connsiteY7" fmla="*/ 1985387 h 4309604"/>
                <a:gd name="connsiteX8" fmla="*/ 4418295 w 9780662"/>
                <a:gd name="connsiteY8" fmla="*/ 1958882 h 4309604"/>
                <a:gd name="connsiteX9" fmla="*/ 5756764 w 9780662"/>
                <a:gd name="connsiteY9" fmla="*/ 2131161 h 4309604"/>
                <a:gd name="connsiteX10" fmla="*/ 5783269 w 9780662"/>
                <a:gd name="connsiteY10" fmla="*/ 3164830 h 4309604"/>
                <a:gd name="connsiteX11" fmla="*/ 5385703 w 9780662"/>
                <a:gd name="connsiteY11" fmla="*/ 3284100 h 4309604"/>
                <a:gd name="connsiteX12" fmla="*/ 1012486 w 9780662"/>
                <a:gd name="connsiteY12" fmla="*/ 3337108 h 4309604"/>
                <a:gd name="connsiteX13" fmla="*/ 1025738 w 9780662"/>
                <a:gd name="connsiteY13" fmla="*/ 2621491 h 4309604"/>
                <a:gd name="connsiteX14" fmla="*/ 3477390 w 9780662"/>
                <a:gd name="connsiteY14" fmla="*/ 2634743 h 4309604"/>
                <a:gd name="connsiteX15" fmla="*/ 5094156 w 9780662"/>
                <a:gd name="connsiteY15" fmla="*/ 2647995 h 4309604"/>
                <a:gd name="connsiteX16" fmla="*/ 5094156 w 9780662"/>
                <a:gd name="connsiteY16" fmla="*/ 2647995 h 4309604"/>
                <a:gd name="connsiteX0" fmla="*/ 213829 w 9909657"/>
                <a:gd name="connsiteY0" fmla="*/ 1296274 h 4309604"/>
                <a:gd name="connsiteX1" fmla="*/ 5488194 w 9909657"/>
                <a:gd name="connsiteY1" fmla="*/ 37317 h 4309604"/>
                <a:gd name="connsiteX2" fmla="*/ 9172298 w 9909657"/>
                <a:gd name="connsiteY2" fmla="*/ 448135 h 4309604"/>
                <a:gd name="connsiteX3" fmla="*/ 9728890 w 9909657"/>
                <a:gd name="connsiteY3" fmla="*/ 1627578 h 4309604"/>
                <a:gd name="connsiteX4" fmla="*/ 9583116 w 9909657"/>
                <a:gd name="connsiteY4" fmla="*/ 2846778 h 4309604"/>
                <a:gd name="connsiteX5" fmla="*/ 6190559 w 9909657"/>
                <a:gd name="connsiteY5" fmla="*/ 4145491 h 4309604"/>
                <a:gd name="connsiteX6" fmla="*/ 637898 w 9909657"/>
                <a:gd name="connsiteY6" fmla="*/ 4052726 h 4309604"/>
                <a:gd name="connsiteX7" fmla="*/ 823429 w 9909657"/>
                <a:gd name="connsiteY7" fmla="*/ 1985387 h 4309604"/>
                <a:gd name="connsiteX8" fmla="*/ 4547290 w 9909657"/>
                <a:gd name="connsiteY8" fmla="*/ 1958882 h 4309604"/>
                <a:gd name="connsiteX9" fmla="*/ 5885759 w 9909657"/>
                <a:gd name="connsiteY9" fmla="*/ 2131161 h 4309604"/>
                <a:gd name="connsiteX10" fmla="*/ 5912264 w 9909657"/>
                <a:gd name="connsiteY10" fmla="*/ 3164830 h 4309604"/>
                <a:gd name="connsiteX11" fmla="*/ 5514698 w 9909657"/>
                <a:gd name="connsiteY11" fmla="*/ 3284100 h 4309604"/>
                <a:gd name="connsiteX12" fmla="*/ 1141481 w 9909657"/>
                <a:gd name="connsiteY12" fmla="*/ 3337108 h 4309604"/>
                <a:gd name="connsiteX13" fmla="*/ 1154733 w 9909657"/>
                <a:gd name="connsiteY13" fmla="*/ 2621491 h 4309604"/>
                <a:gd name="connsiteX14" fmla="*/ 3606385 w 9909657"/>
                <a:gd name="connsiteY14" fmla="*/ 2634743 h 4309604"/>
                <a:gd name="connsiteX15" fmla="*/ 5223151 w 9909657"/>
                <a:gd name="connsiteY15" fmla="*/ 2647995 h 4309604"/>
                <a:gd name="connsiteX16" fmla="*/ 5223151 w 9909657"/>
                <a:gd name="connsiteY16" fmla="*/ 2647995 h 4309604"/>
                <a:gd name="connsiteX0" fmla="*/ 92124 w 9787952"/>
                <a:gd name="connsiteY0" fmla="*/ 1296274 h 4270760"/>
                <a:gd name="connsiteX1" fmla="*/ 5366489 w 9787952"/>
                <a:gd name="connsiteY1" fmla="*/ 37317 h 4270760"/>
                <a:gd name="connsiteX2" fmla="*/ 9050593 w 9787952"/>
                <a:gd name="connsiteY2" fmla="*/ 448135 h 4270760"/>
                <a:gd name="connsiteX3" fmla="*/ 9607185 w 9787952"/>
                <a:gd name="connsiteY3" fmla="*/ 1627578 h 4270760"/>
                <a:gd name="connsiteX4" fmla="*/ 9461411 w 9787952"/>
                <a:gd name="connsiteY4" fmla="*/ 2846778 h 4270760"/>
                <a:gd name="connsiteX5" fmla="*/ 6068854 w 9787952"/>
                <a:gd name="connsiteY5" fmla="*/ 4145491 h 4270760"/>
                <a:gd name="connsiteX6" fmla="*/ 516193 w 9787952"/>
                <a:gd name="connsiteY6" fmla="*/ 4052726 h 4270760"/>
                <a:gd name="connsiteX7" fmla="*/ 701724 w 9787952"/>
                <a:gd name="connsiteY7" fmla="*/ 1985387 h 4270760"/>
                <a:gd name="connsiteX8" fmla="*/ 4425585 w 9787952"/>
                <a:gd name="connsiteY8" fmla="*/ 1958882 h 4270760"/>
                <a:gd name="connsiteX9" fmla="*/ 5764054 w 9787952"/>
                <a:gd name="connsiteY9" fmla="*/ 2131161 h 4270760"/>
                <a:gd name="connsiteX10" fmla="*/ 5790559 w 9787952"/>
                <a:gd name="connsiteY10" fmla="*/ 3164830 h 4270760"/>
                <a:gd name="connsiteX11" fmla="*/ 5392993 w 9787952"/>
                <a:gd name="connsiteY11" fmla="*/ 3284100 h 4270760"/>
                <a:gd name="connsiteX12" fmla="*/ 1019776 w 9787952"/>
                <a:gd name="connsiteY12" fmla="*/ 3337108 h 4270760"/>
                <a:gd name="connsiteX13" fmla="*/ 1033028 w 9787952"/>
                <a:gd name="connsiteY13" fmla="*/ 2621491 h 4270760"/>
                <a:gd name="connsiteX14" fmla="*/ 3484680 w 9787952"/>
                <a:gd name="connsiteY14" fmla="*/ 2634743 h 4270760"/>
                <a:gd name="connsiteX15" fmla="*/ 5101446 w 9787952"/>
                <a:gd name="connsiteY15" fmla="*/ 2647995 h 4270760"/>
                <a:gd name="connsiteX16" fmla="*/ 5101446 w 9787952"/>
                <a:gd name="connsiteY16" fmla="*/ 2647995 h 4270760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829964 w 9827357"/>
                <a:gd name="connsiteY10" fmla="*/ 3164830 h 4222042"/>
                <a:gd name="connsiteX11" fmla="*/ 5432398 w 9827357"/>
                <a:gd name="connsiteY11" fmla="*/ 3284100 h 4222042"/>
                <a:gd name="connsiteX12" fmla="*/ 1059181 w 9827357"/>
                <a:gd name="connsiteY12" fmla="*/ 3337108 h 4222042"/>
                <a:gd name="connsiteX13" fmla="*/ 1072433 w 9827357"/>
                <a:gd name="connsiteY13" fmla="*/ 2621491 h 4222042"/>
                <a:gd name="connsiteX14" fmla="*/ 3524085 w 9827357"/>
                <a:gd name="connsiteY14" fmla="*/ 2634743 h 4222042"/>
                <a:gd name="connsiteX15" fmla="*/ 5140851 w 9827357"/>
                <a:gd name="connsiteY15" fmla="*/ 2647995 h 4222042"/>
                <a:gd name="connsiteX16" fmla="*/ 5140851 w 9827357"/>
                <a:gd name="connsiteY16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827357"/>
                <a:gd name="connsiteY0" fmla="*/ 1296274 h 4222042"/>
                <a:gd name="connsiteX1" fmla="*/ 5405894 w 9827357"/>
                <a:gd name="connsiteY1" fmla="*/ 37317 h 4222042"/>
                <a:gd name="connsiteX2" fmla="*/ 9089998 w 9827357"/>
                <a:gd name="connsiteY2" fmla="*/ 448135 h 4222042"/>
                <a:gd name="connsiteX3" fmla="*/ 9646590 w 9827357"/>
                <a:gd name="connsiteY3" fmla="*/ 1627578 h 4222042"/>
                <a:gd name="connsiteX4" fmla="*/ 9500816 w 9827357"/>
                <a:gd name="connsiteY4" fmla="*/ 2846778 h 4222042"/>
                <a:gd name="connsiteX5" fmla="*/ 6108259 w 9827357"/>
                <a:gd name="connsiteY5" fmla="*/ 4145491 h 4222042"/>
                <a:gd name="connsiteX6" fmla="*/ 555598 w 9827357"/>
                <a:gd name="connsiteY6" fmla="*/ 4052726 h 4222042"/>
                <a:gd name="connsiteX7" fmla="*/ 741129 w 9827357"/>
                <a:gd name="connsiteY7" fmla="*/ 1985387 h 4222042"/>
                <a:gd name="connsiteX8" fmla="*/ 4464990 w 9827357"/>
                <a:gd name="connsiteY8" fmla="*/ 1958882 h 4222042"/>
                <a:gd name="connsiteX9" fmla="*/ 5803459 w 9827357"/>
                <a:gd name="connsiteY9" fmla="*/ 2131161 h 4222042"/>
                <a:gd name="connsiteX10" fmla="*/ 5432398 w 9827357"/>
                <a:gd name="connsiteY10" fmla="*/ 3284100 h 4222042"/>
                <a:gd name="connsiteX11" fmla="*/ 1059181 w 9827357"/>
                <a:gd name="connsiteY11" fmla="*/ 3337108 h 4222042"/>
                <a:gd name="connsiteX12" fmla="*/ 1072433 w 9827357"/>
                <a:gd name="connsiteY12" fmla="*/ 2621491 h 4222042"/>
                <a:gd name="connsiteX13" fmla="*/ 3524085 w 9827357"/>
                <a:gd name="connsiteY13" fmla="*/ 2634743 h 4222042"/>
                <a:gd name="connsiteX14" fmla="*/ 5140851 w 9827357"/>
                <a:gd name="connsiteY14" fmla="*/ 2647995 h 4222042"/>
                <a:gd name="connsiteX15" fmla="*/ 5140851 w 9827357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22042"/>
                <a:gd name="connsiteX1" fmla="*/ 5405894 w 9688944"/>
                <a:gd name="connsiteY1" fmla="*/ 37317 h 4222042"/>
                <a:gd name="connsiteX2" fmla="*/ 9089998 w 9688944"/>
                <a:gd name="connsiteY2" fmla="*/ 448135 h 4222042"/>
                <a:gd name="connsiteX3" fmla="*/ 9646590 w 9688944"/>
                <a:gd name="connsiteY3" fmla="*/ 1627578 h 4222042"/>
                <a:gd name="connsiteX4" fmla="*/ 9500816 w 9688944"/>
                <a:gd name="connsiteY4" fmla="*/ 2846778 h 4222042"/>
                <a:gd name="connsiteX5" fmla="*/ 6108259 w 9688944"/>
                <a:gd name="connsiteY5" fmla="*/ 4145491 h 4222042"/>
                <a:gd name="connsiteX6" fmla="*/ 555598 w 9688944"/>
                <a:gd name="connsiteY6" fmla="*/ 4052726 h 4222042"/>
                <a:gd name="connsiteX7" fmla="*/ 741129 w 9688944"/>
                <a:gd name="connsiteY7" fmla="*/ 1985387 h 4222042"/>
                <a:gd name="connsiteX8" fmla="*/ 4464990 w 9688944"/>
                <a:gd name="connsiteY8" fmla="*/ 1958882 h 4222042"/>
                <a:gd name="connsiteX9" fmla="*/ 5803459 w 9688944"/>
                <a:gd name="connsiteY9" fmla="*/ 2131161 h 4222042"/>
                <a:gd name="connsiteX10" fmla="*/ 5432398 w 9688944"/>
                <a:gd name="connsiteY10" fmla="*/ 3284100 h 4222042"/>
                <a:gd name="connsiteX11" fmla="*/ 1059181 w 9688944"/>
                <a:gd name="connsiteY11" fmla="*/ 3337108 h 4222042"/>
                <a:gd name="connsiteX12" fmla="*/ 1072433 w 9688944"/>
                <a:gd name="connsiteY12" fmla="*/ 2621491 h 4222042"/>
                <a:gd name="connsiteX13" fmla="*/ 3524085 w 9688944"/>
                <a:gd name="connsiteY13" fmla="*/ 2634743 h 4222042"/>
                <a:gd name="connsiteX14" fmla="*/ 5140851 w 9688944"/>
                <a:gd name="connsiteY14" fmla="*/ 2647995 h 4222042"/>
                <a:gd name="connsiteX15" fmla="*/ 5140851 w 9688944"/>
                <a:gd name="connsiteY15" fmla="*/ 2647995 h 4222042"/>
                <a:gd name="connsiteX0" fmla="*/ 131529 w 9688944"/>
                <a:gd name="connsiteY0" fmla="*/ 1296274 h 4266494"/>
                <a:gd name="connsiteX1" fmla="*/ 5405894 w 9688944"/>
                <a:gd name="connsiteY1" fmla="*/ 37317 h 4266494"/>
                <a:gd name="connsiteX2" fmla="*/ 9089998 w 9688944"/>
                <a:gd name="connsiteY2" fmla="*/ 448135 h 4266494"/>
                <a:gd name="connsiteX3" fmla="*/ 9646590 w 9688944"/>
                <a:gd name="connsiteY3" fmla="*/ 1627578 h 4266494"/>
                <a:gd name="connsiteX4" fmla="*/ 9500816 w 9688944"/>
                <a:gd name="connsiteY4" fmla="*/ 2846778 h 4266494"/>
                <a:gd name="connsiteX5" fmla="*/ 6108259 w 9688944"/>
                <a:gd name="connsiteY5" fmla="*/ 4145491 h 4266494"/>
                <a:gd name="connsiteX6" fmla="*/ 555598 w 9688944"/>
                <a:gd name="connsiteY6" fmla="*/ 4052726 h 4266494"/>
                <a:gd name="connsiteX7" fmla="*/ 741129 w 9688944"/>
                <a:gd name="connsiteY7" fmla="*/ 1985387 h 4266494"/>
                <a:gd name="connsiteX8" fmla="*/ 4464990 w 9688944"/>
                <a:gd name="connsiteY8" fmla="*/ 1958882 h 4266494"/>
                <a:gd name="connsiteX9" fmla="*/ 5803459 w 9688944"/>
                <a:gd name="connsiteY9" fmla="*/ 2131161 h 4266494"/>
                <a:gd name="connsiteX10" fmla="*/ 5432398 w 9688944"/>
                <a:gd name="connsiteY10" fmla="*/ 3284100 h 4266494"/>
                <a:gd name="connsiteX11" fmla="*/ 1059181 w 9688944"/>
                <a:gd name="connsiteY11" fmla="*/ 3337108 h 4266494"/>
                <a:gd name="connsiteX12" fmla="*/ 1072433 w 9688944"/>
                <a:gd name="connsiteY12" fmla="*/ 2621491 h 4266494"/>
                <a:gd name="connsiteX13" fmla="*/ 3524085 w 9688944"/>
                <a:gd name="connsiteY13" fmla="*/ 2634743 h 4266494"/>
                <a:gd name="connsiteX14" fmla="*/ 5140851 w 9688944"/>
                <a:gd name="connsiteY14" fmla="*/ 2647995 h 4266494"/>
                <a:gd name="connsiteX15" fmla="*/ 5140851 w 9688944"/>
                <a:gd name="connsiteY15" fmla="*/ 2647995 h 4266494"/>
                <a:gd name="connsiteX0" fmla="*/ 131529 w 9688944"/>
                <a:gd name="connsiteY0" fmla="*/ 1343640 h 4313860"/>
                <a:gd name="connsiteX1" fmla="*/ 5431294 w 9688944"/>
                <a:gd name="connsiteY1" fmla="*/ 33883 h 4313860"/>
                <a:gd name="connsiteX2" fmla="*/ 9089998 w 9688944"/>
                <a:gd name="connsiteY2" fmla="*/ 495501 h 4313860"/>
                <a:gd name="connsiteX3" fmla="*/ 9646590 w 9688944"/>
                <a:gd name="connsiteY3" fmla="*/ 1674944 h 4313860"/>
                <a:gd name="connsiteX4" fmla="*/ 9500816 w 9688944"/>
                <a:gd name="connsiteY4" fmla="*/ 2894144 h 4313860"/>
                <a:gd name="connsiteX5" fmla="*/ 6108259 w 9688944"/>
                <a:gd name="connsiteY5" fmla="*/ 4192857 h 4313860"/>
                <a:gd name="connsiteX6" fmla="*/ 555598 w 9688944"/>
                <a:gd name="connsiteY6" fmla="*/ 4100092 h 4313860"/>
                <a:gd name="connsiteX7" fmla="*/ 741129 w 9688944"/>
                <a:gd name="connsiteY7" fmla="*/ 2032753 h 4313860"/>
                <a:gd name="connsiteX8" fmla="*/ 4464990 w 9688944"/>
                <a:gd name="connsiteY8" fmla="*/ 2006248 h 4313860"/>
                <a:gd name="connsiteX9" fmla="*/ 5803459 w 9688944"/>
                <a:gd name="connsiteY9" fmla="*/ 2178527 h 4313860"/>
                <a:gd name="connsiteX10" fmla="*/ 5432398 w 9688944"/>
                <a:gd name="connsiteY10" fmla="*/ 3331466 h 4313860"/>
                <a:gd name="connsiteX11" fmla="*/ 1059181 w 9688944"/>
                <a:gd name="connsiteY11" fmla="*/ 3384474 h 4313860"/>
                <a:gd name="connsiteX12" fmla="*/ 1072433 w 9688944"/>
                <a:gd name="connsiteY12" fmla="*/ 2668857 h 4313860"/>
                <a:gd name="connsiteX13" fmla="*/ 3524085 w 9688944"/>
                <a:gd name="connsiteY13" fmla="*/ 2682109 h 4313860"/>
                <a:gd name="connsiteX14" fmla="*/ 5140851 w 9688944"/>
                <a:gd name="connsiteY14" fmla="*/ 2695361 h 4313860"/>
                <a:gd name="connsiteX15" fmla="*/ 5140851 w 9688944"/>
                <a:gd name="connsiteY15" fmla="*/ 2695361 h 4313860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327179 h 4297399"/>
                <a:gd name="connsiteX1" fmla="*/ 5431294 w 9688944"/>
                <a:gd name="connsiteY1" fmla="*/ 17422 h 4297399"/>
                <a:gd name="connsiteX2" fmla="*/ 9089998 w 9688944"/>
                <a:gd name="connsiteY2" fmla="*/ 479040 h 4297399"/>
                <a:gd name="connsiteX3" fmla="*/ 9646590 w 9688944"/>
                <a:gd name="connsiteY3" fmla="*/ 1658483 h 4297399"/>
                <a:gd name="connsiteX4" fmla="*/ 9500816 w 9688944"/>
                <a:gd name="connsiteY4" fmla="*/ 2877683 h 4297399"/>
                <a:gd name="connsiteX5" fmla="*/ 6108259 w 9688944"/>
                <a:gd name="connsiteY5" fmla="*/ 4176396 h 4297399"/>
                <a:gd name="connsiteX6" fmla="*/ 555598 w 9688944"/>
                <a:gd name="connsiteY6" fmla="*/ 4083631 h 4297399"/>
                <a:gd name="connsiteX7" fmla="*/ 741129 w 9688944"/>
                <a:gd name="connsiteY7" fmla="*/ 2016292 h 4297399"/>
                <a:gd name="connsiteX8" fmla="*/ 4464990 w 9688944"/>
                <a:gd name="connsiteY8" fmla="*/ 1989787 h 4297399"/>
                <a:gd name="connsiteX9" fmla="*/ 5803459 w 9688944"/>
                <a:gd name="connsiteY9" fmla="*/ 2162066 h 4297399"/>
                <a:gd name="connsiteX10" fmla="*/ 5432398 w 9688944"/>
                <a:gd name="connsiteY10" fmla="*/ 3315005 h 4297399"/>
                <a:gd name="connsiteX11" fmla="*/ 1059181 w 9688944"/>
                <a:gd name="connsiteY11" fmla="*/ 3368013 h 4297399"/>
                <a:gd name="connsiteX12" fmla="*/ 1072433 w 9688944"/>
                <a:gd name="connsiteY12" fmla="*/ 2652396 h 4297399"/>
                <a:gd name="connsiteX13" fmla="*/ 3524085 w 9688944"/>
                <a:gd name="connsiteY13" fmla="*/ 2665648 h 4297399"/>
                <a:gd name="connsiteX14" fmla="*/ 5140851 w 9688944"/>
                <a:gd name="connsiteY14" fmla="*/ 2678900 h 4297399"/>
                <a:gd name="connsiteX15" fmla="*/ 5140851 w 9688944"/>
                <a:gd name="connsiteY15" fmla="*/ 2678900 h 4297399"/>
                <a:gd name="connsiteX0" fmla="*/ 131529 w 9688944"/>
                <a:gd name="connsiteY0" fmla="*/ 1416920 h 4387140"/>
                <a:gd name="connsiteX1" fmla="*/ 5431294 w 9688944"/>
                <a:gd name="connsiteY1" fmla="*/ 107163 h 4387140"/>
                <a:gd name="connsiteX2" fmla="*/ 9089998 w 9688944"/>
                <a:gd name="connsiteY2" fmla="*/ 568781 h 4387140"/>
                <a:gd name="connsiteX3" fmla="*/ 9646590 w 9688944"/>
                <a:gd name="connsiteY3" fmla="*/ 1748224 h 4387140"/>
                <a:gd name="connsiteX4" fmla="*/ 9500816 w 9688944"/>
                <a:gd name="connsiteY4" fmla="*/ 2967424 h 4387140"/>
                <a:gd name="connsiteX5" fmla="*/ 6108259 w 9688944"/>
                <a:gd name="connsiteY5" fmla="*/ 4266137 h 4387140"/>
                <a:gd name="connsiteX6" fmla="*/ 555598 w 9688944"/>
                <a:gd name="connsiteY6" fmla="*/ 4173372 h 4387140"/>
                <a:gd name="connsiteX7" fmla="*/ 741129 w 9688944"/>
                <a:gd name="connsiteY7" fmla="*/ 2106033 h 4387140"/>
                <a:gd name="connsiteX8" fmla="*/ 4464990 w 9688944"/>
                <a:gd name="connsiteY8" fmla="*/ 2079528 h 4387140"/>
                <a:gd name="connsiteX9" fmla="*/ 5803459 w 9688944"/>
                <a:gd name="connsiteY9" fmla="*/ 2251807 h 4387140"/>
                <a:gd name="connsiteX10" fmla="*/ 5432398 w 9688944"/>
                <a:gd name="connsiteY10" fmla="*/ 3404746 h 4387140"/>
                <a:gd name="connsiteX11" fmla="*/ 1059181 w 9688944"/>
                <a:gd name="connsiteY11" fmla="*/ 3457754 h 4387140"/>
                <a:gd name="connsiteX12" fmla="*/ 1072433 w 9688944"/>
                <a:gd name="connsiteY12" fmla="*/ 2742137 h 4387140"/>
                <a:gd name="connsiteX13" fmla="*/ 3524085 w 9688944"/>
                <a:gd name="connsiteY13" fmla="*/ 2755389 h 4387140"/>
                <a:gd name="connsiteX14" fmla="*/ 5140851 w 9688944"/>
                <a:gd name="connsiteY14" fmla="*/ 2768641 h 4387140"/>
                <a:gd name="connsiteX15" fmla="*/ 5140851 w 9688944"/>
                <a:gd name="connsiteY15" fmla="*/ 2768641 h 4387140"/>
                <a:gd name="connsiteX0" fmla="*/ 131529 w 9688944"/>
                <a:gd name="connsiteY0" fmla="*/ 1386955 h 4357175"/>
                <a:gd name="connsiteX1" fmla="*/ 5431294 w 9688944"/>
                <a:gd name="connsiteY1" fmla="*/ 77198 h 4357175"/>
                <a:gd name="connsiteX2" fmla="*/ 7022659 w 9688944"/>
                <a:gd name="connsiteY2" fmla="*/ 194259 h 4357175"/>
                <a:gd name="connsiteX3" fmla="*/ 9089998 w 9688944"/>
                <a:gd name="connsiteY3" fmla="*/ 538816 h 4357175"/>
                <a:gd name="connsiteX4" fmla="*/ 9646590 w 9688944"/>
                <a:gd name="connsiteY4" fmla="*/ 1718259 h 4357175"/>
                <a:gd name="connsiteX5" fmla="*/ 9500816 w 9688944"/>
                <a:gd name="connsiteY5" fmla="*/ 2937459 h 4357175"/>
                <a:gd name="connsiteX6" fmla="*/ 6108259 w 9688944"/>
                <a:gd name="connsiteY6" fmla="*/ 4236172 h 4357175"/>
                <a:gd name="connsiteX7" fmla="*/ 555598 w 9688944"/>
                <a:gd name="connsiteY7" fmla="*/ 4143407 h 4357175"/>
                <a:gd name="connsiteX8" fmla="*/ 741129 w 9688944"/>
                <a:gd name="connsiteY8" fmla="*/ 2076068 h 4357175"/>
                <a:gd name="connsiteX9" fmla="*/ 4464990 w 9688944"/>
                <a:gd name="connsiteY9" fmla="*/ 2049563 h 4357175"/>
                <a:gd name="connsiteX10" fmla="*/ 5803459 w 9688944"/>
                <a:gd name="connsiteY10" fmla="*/ 2221842 h 4357175"/>
                <a:gd name="connsiteX11" fmla="*/ 5432398 w 9688944"/>
                <a:gd name="connsiteY11" fmla="*/ 3374781 h 4357175"/>
                <a:gd name="connsiteX12" fmla="*/ 1059181 w 9688944"/>
                <a:gd name="connsiteY12" fmla="*/ 3427789 h 4357175"/>
                <a:gd name="connsiteX13" fmla="*/ 1072433 w 9688944"/>
                <a:gd name="connsiteY13" fmla="*/ 2712172 h 4357175"/>
                <a:gd name="connsiteX14" fmla="*/ 3524085 w 9688944"/>
                <a:gd name="connsiteY14" fmla="*/ 2725424 h 4357175"/>
                <a:gd name="connsiteX15" fmla="*/ 5140851 w 9688944"/>
                <a:gd name="connsiteY15" fmla="*/ 2738676 h 4357175"/>
                <a:gd name="connsiteX16" fmla="*/ 5140851 w 96889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86955 h 4357175"/>
                <a:gd name="connsiteX1" fmla="*/ 5431294 w 9682144"/>
                <a:gd name="connsiteY1" fmla="*/ 77198 h 4357175"/>
                <a:gd name="connsiteX2" fmla="*/ 7022659 w 9682144"/>
                <a:gd name="connsiteY2" fmla="*/ 194259 h 4357175"/>
                <a:gd name="connsiteX3" fmla="*/ 9182764 w 9682144"/>
                <a:gd name="connsiteY3" fmla="*/ 631581 h 4357175"/>
                <a:gd name="connsiteX4" fmla="*/ 9646590 w 9682144"/>
                <a:gd name="connsiteY4" fmla="*/ 1718259 h 4357175"/>
                <a:gd name="connsiteX5" fmla="*/ 9500816 w 9682144"/>
                <a:gd name="connsiteY5" fmla="*/ 2937459 h 4357175"/>
                <a:gd name="connsiteX6" fmla="*/ 6108259 w 9682144"/>
                <a:gd name="connsiteY6" fmla="*/ 4236172 h 4357175"/>
                <a:gd name="connsiteX7" fmla="*/ 555598 w 9682144"/>
                <a:gd name="connsiteY7" fmla="*/ 4143407 h 4357175"/>
                <a:gd name="connsiteX8" fmla="*/ 741129 w 9682144"/>
                <a:gd name="connsiteY8" fmla="*/ 2076068 h 4357175"/>
                <a:gd name="connsiteX9" fmla="*/ 4464990 w 9682144"/>
                <a:gd name="connsiteY9" fmla="*/ 2049563 h 4357175"/>
                <a:gd name="connsiteX10" fmla="*/ 5803459 w 9682144"/>
                <a:gd name="connsiteY10" fmla="*/ 2221842 h 4357175"/>
                <a:gd name="connsiteX11" fmla="*/ 5432398 w 9682144"/>
                <a:gd name="connsiteY11" fmla="*/ 3374781 h 4357175"/>
                <a:gd name="connsiteX12" fmla="*/ 1059181 w 9682144"/>
                <a:gd name="connsiteY12" fmla="*/ 3427789 h 4357175"/>
                <a:gd name="connsiteX13" fmla="*/ 1072433 w 9682144"/>
                <a:gd name="connsiteY13" fmla="*/ 2712172 h 4357175"/>
                <a:gd name="connsiteX14" fmla="*/ 3524085 w 9682144"/>
                <a:gd name="connsiteY14" fmla="*/ 2725424 h 4357175"/>
                <a:gd name="connsiteX15" fmla="*/ 5140851 w 9682144"/>
                <a:gd name="connsiteY15" fmla="*/ 2738676 h 4357175"/>
                <a:gd name="connsiteX16" fmla="*/ 5140851 w 9682144"/>
                <a:gd name="connsiteY16" fmla="*/ 2738676 h 4357175"/>
                <a:gd name="connsiteX0" fmla="*/ 131529 w 9682144"/>
                <a:gd name="connsiteY0" fmla="*/ 1309757 h 4279977"/>
                <a:gd name="connsiteX1" fmla="*/ 5431294 w 9682144"/>
                <a:gd name="connsiteY1" fmla="*/ 0 h 4279977"/>
                <a:gd name="connsiteX2" fmla="*/ 7022659 w 9682144"/>
                <a:gd name="connsiteY2" fmla="*/ 117061 h 4279977"/>
                <a:gd name="connsiteX3" fmla="*/ 9182764 w 9682144"/>
                <a:gd name="connsiteY3" fmla="*/ 554383 h 4279977"/>
                <a:gd name="connsiteX4" fmla="*/ 9646590 w 9682144"/>
                <a:gd name="connsiteY4" fmla="*/ 1641061 h 4279977"/>
                <a:gd name="connsiteX5" fmla="*/ 9500816 w 9682144"/>
                <a:gd name="connsiteY5" fmla="*/ 2860261 h 4279977"/>
                <a:gd name="connsiteX6" fmla="*/ 6108259 w 9682144"/>
                <a:gd name="connsiteY6" fmla="*/ 4158974 h 4279977"/>
                <a:gd name="connsiteX7" fmla="*/ 555598 w 9682144"/>
                <a:gd name="connsiteY7" fmla="*/ 4066209 h 4279977"/>
                <a:gd name="connsiteX8" fmla="*/ 741129 w 9682144"/>
                <a:gd name="connsiteY8" fmla="*/ 1998870 h 4279977"/>
                <a:gd name="connsiteX9" fmla="*/ 4464990 w 9682144"/>
                <a:gd name="connsiteY9" fmla="*/ 1972365 h 4279977"/>
                <a:gd name="connsiteX10" fmla="*/ 5803459 w 9682144"/>
                <a:gd name="connsiteY10" fmla="*/ 2144644 h 4279977"/>
                <a:gd name="connsiteX11" fmla="*/ 5432398 w 9682144"/>
                <a:gd name="connsiteY11" fmla="*/ 3297583 h 4279977"/>
                <a:gd name="connsiteX12" fmla="*/ 1059181 w 9682144"/>
                <a:gd name="connsiteY12" fmla="*/ 3350591 h 4279977"/>
                <a:gd name="connsiteX13" fmla="*/ 1072433 w 9682144"/>
                <a:gd name="connsiteY13" fmla="*/ 2634974 h 4279977"/>
                <a:gd name="connsiteX14" fmla="*/ 3524085 w 9682144"/>
                <a:gd name="connsiteY14" fmla="*/ 2648226 h 4279977"/>
                <a:gd name="connsiteX15" fmla="*/ 5140851 w 9682144"/>
                <a:gd name="connsiteY15" fmla="*/ 2661478 h 4279977"/>
                <a:gd name="connsiteX16" fmla="*/ 5140851 w 9682144"/>
                <a:gd name="connsiteY16" fmla="*/ 2661478 h 4279977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  <a:gd name="connsiteX0" fmla="*/ 131529 w 9682144"/>
                <a:gd name="connsiteY0" fmla="*/ 1311778 h 4281998"/>
                <a:gd name="connsiteX1" fmla="*/ 5431294 w 9682144"/>
                <a:gd name="connsiteY1" fmla="*/ 2021 h 4281998"/>
                <a:gd name="connsiteX2" fmla="*/ 7022659 w 9682144"/>
                <a:gd name="connsiteY2" fmla="*/ 119082 h 4281998"/>
                <a:gd name="connsiteX3" fmla="*/ 9182764 w 9682144"/>
                <a:gd name="connsiteY3" fmla="*/ 556404 h 4281998"/>
                <a:gd name="connsiteX4" fmla="*/ 9646590 w 9682144"/>
                <a:gd name="connsiteY4" fmla="*/ 1643082 h 4281998"/>
                <a:gd name="connsiteX5" fmla="*/ 9500816 w 9682144"/>
                <a:gd name="connsiteY5" fmla="*/ 2862282 h 4281998"/>
                <a:gd name="connsiteX6" fmla="*/ 6108259 w 9682144"/>
                <a:gd name="connsiteY6" fmla="*/ 4160995 h 4281998"/>
                <a:gd name="connsiteX7" fmla="*/ 555598 w 9682144"/>
                <a:gd name="connsiteY7" fmla="*/ 4068230 h 4281998"/>
                <a:gd name="connsiteX8" fmla="*/ 741129 w 9682144"/>
                <a:gd name="connsiteY8" fmla="*/ 2000891 h 4281998"/>
                <a:gd name="connsiteX9" fmla="*/ 4464990 w 9682144"/>
                <a:gd name="connsiteY9" fmla="*/ 1974386 h 4281998"/>
                <a:gd name="connsiteX10" fmla="*/ 5803459 w 9682144"/>
                <a:gd name="connsiteY10" fmla="*/ 2146665 h 4281998"/>
                <a:gd name="connsiteX11" fmla="*/ 5432398 w 9682144"/>
                <a:gd name="connsiteY11" fmla="*/ 3299604 h 4281998"/>
                <a:gd name="connsiteX12" fmla="*/ 1059181 w 9682144"/>
                <a:gd name="connsiteY12" fmla="*/ 3352612 h 4281998"/>
                <a:gd name="connsiteX13" fmla="*/ 1072433 w 9682144"/>
                <a:gd name="connsiteY13" fmla="*/ 2636995 h 4281998"/>
                <a:gd name="connsiteX14" fmla="*/ 3524085 w 9682144"/>
                <a:gd name="connsiteY14" fmla="*/ 2650247 h 4281998"/>
                <a:gd name="connsiteX15" fmla="*/ 5140851 w 9682144"/>
                <a:gd name="connsiteY15" fmla="*/ 2663499 h 4281998"/>
                <a:gd name="connsiteX16" fmla="*/ 5140851 w 9682144"/>
                <a:gd name="connsiteY16" fmla="*/ 2663499 h 428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682144" h="4281998">
                  <a:moveTo>
                    <a:pt x="131529" y="1311778"/>
                  </a:moveTo>
                  <a:cubicBezTo>
                    <a:pt x="2022172" y="892677"/>
                    <a:pt x="4865867" y="15273"/>
                    <a:pt x="5431294" y="2021"/>
                  </a:cubicBezTo>
                  <a:cubicBezTo>
                    <a:pt x="5996721" y="-11231"/>
                    <a:pt x="6412875" y="42146"/>
                    <a:pt x="7022659" y="119082"/>
                  </a:cubicBezTo>
                  <a:cubicBezTo>
                    <a:pt x="7632443" y="196018"/>
                    <a:pt x="8745442" y="342161"/>
                    <a:pt x="9182764" y="556404"/>
                  </a:cubicBezTo>
                  <a:cubicBezTo>
                    <a:pt x="9620086" y="770647"/>
                    <a:pt x="9593581" y="1258769"/>
                    <a:pt x="9646590" y="1643082"/>
                  </a:cubicBezTo>
                  <a:cubicBezTo>
                    <a:pt x="9699599" y="2027395"/>
                    <a:pt x="9722238" y="2734730"/>
                    <a:pt x="9500816" y="2862282"/>
                  </a:cubicBezTo>
                  <a:cubicBezTo>
                    <a:pt x="9279394" y="2989834"/>
                    <a:pt x="7586429" y="3858404"/>
                    <a:pt x="6108259" y="4160995"/>
                  </a:cubicBezTo>
                  <a:cubicBezTo>
                    <a:pt x="4630089" y="4463586"/>
                    <a:pt x="1236760" y="4108207"/>
                    <a:pt x="555598" y="4068230"/>
                  </a:cubicBezTo>
                  <a:cubicBezTo>
                    <a:pt x="-125564" y="4028253"/>
                    <a:pt x="-306676" y="2045065"/>
                    <a:pt x="741129" y="2000891"/>
                  </a:cubicBezTo>
                  <a:cubicBezTo>
                    <a:pt x="1788934" y="1956717"/>
                    <a:pt x="3621268" y="1950090"/>
                    <a:pt x="4464990" y="1974386"/>
                  </a:cubicBezTo>
                  <a:cubicBezTo>
                    <a:pt x="5308712" y="1998682"/>
                    <a:pt x="5642224" y="1925795"/>
                    <a:pt x="5803459" y="2146665"/>
                  </a:cubicBezTo>
                  <a:cubicBezTo>
                    <a:pt x="5964694" y="2367535"/>
                    <a:pt x="6146911" y="3301813"/>
                    <a:pt x="5432398" y="3299604"/>
                  </a:cubicBezTo>
                  <a:cubicBezTo>
                    <a:pt x="4717885" y="3297395"/>
                    <a:pt x="1468342" y="3475747"/>
                    <a:pt x="1059181" y="3352612"/>
                  </a:cubicBezTo>
                  <a:cubicBezTo>
                    <a:pt x="650020" y="3229477"/>
                    <a:pt x="928316" y="2627056"/>
                    <a:pt x="1072433" y="2636995"/>
                  </a:cubicBezTo>
                  <a:cubicBezTo>
                    <a:pt x="1216550" y="2646934"/>
                    <a:pt x="3524085" y="2650247"/>
                    <a:pt x="3524085" y="2650247"/>
                  </a:cubicBezTo>
                  <a:lnTo>
                    <a:pt x="5140851" y="2663499"/>
                  </a:lnTo>
                  <a:lnTo>
                    <a:pt x="5140851" y="2663499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60">
              <a:extLst>
                <a:ext uri="{FF2B5EF4-FFF2-40B4-BE49-F238E27FC236}">
                  <a16:creationId xmlns:a16="http://schemas.microsoft.com/office/drawing/2014/main" id="{C44212CE-229E-4072-AE82-4E22E96250CD}"/>
                </a:ext>
              </a:extLst>
            </p:cNvPr>
            <p:cNvSpPr/>
            <p:nvPr/>
          </p:nvSpPr>
          <p:spPr>
            <a:xfrm rot="20321668">
              <a:off x="4995795" y="1746717"/>
              <a:ext cx="331087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083855"/>
                <a:gd name="connsiteY0" fmla="*/ 753719 h 786847"/>
                <a:gd name="connsiteX1" fmla="*/ 0 w 3083855"/>
                <a:gd name="connsiteY1" fmla="*/ 0 h 786847"/>
                <a:gd name="connsiteX2" fmla="*/ 2197944 w 3083855"/>
                <a:gd name="connsiteY2" fmla="*/ 286331 h 786847"/>
                <a:gd name="connsiteX3" fmla="*/ 3083450 w 3083855"/>
                <a:gd name="connsiteY3" fmla="*/ 786847 h 786847"/>
                <a:gd name="connsiteX4" fmla="*/ 1604656 w 3083855"/>
                <a:gd name="connsiteY4" fmla="*/ 753719 h 786847"/>
                <a:gd name="connsiteX0" fmla="*/ 1604656 w 3187098"/>
                <a:gd name="connsiteY0" fmla="*/ 753719 h 753719"/>
                <a:gd name="connsiteX1" fmla="*/ 0 w 3187098"/>
                <a:gd name="connsiteY1" fmla="*/ 0 h 753719"/>
                <a:gd name="connsiteX2" fmla="*/ 2197944 w 3187098"/>
                <a:gd name="connsiteY2" fmla="*/ 286331 h 753719"/>
                <a:gd name="connsiteX3" fmla="*/ 3186744 w 3187098"/>
                <a:gd name="connsiteY3" fmla="*/ 731710 h 753719"/>
                <a:gd name="connsiteX4" fmla="*/ 1604656 w 3187098"/>
                <a:gd name="connsiteY4" fmla="*/ 753719 h 753719"/>
                <a:gd name="connsiteX0" fmla="*/ 1604656 w 3187103"/>
                <a:gd name="connsiteY0" fmla="*/ 753719 h 753719"/>
                <a:gd name="connsiteX1" fmla="*/ 0 w 3187103"/>
                <a:gd name="connsiteY1" fmla="*/ 0 h 753719"/>
                <a:gd name="connsiteX2" fmla="*/ 2209480 w 3187103"/>
                <a:gd name="connsiteY2" fmla="*/ 256752 h 753719"/>
                <a:gd name="connsiteX3" fmla="*/ 3186744 w 3187103"/>
                <a:gd name="connsiteY3" fmla="*/ 731710 h 753719"/>
                <a:gd name="connsiteX4" fmla="*/ 1604656 w 3187103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0 h 753719"/>
                <a:gd name="connsiteX4" fmla="*/ 1604656 w 3187180"/>
                <a:gd name="connsiteY4" fmla="*/ 753719 h 753719"/>
                <a:gd name="connsiteX0" fmla="*/ 1604656 w 3187180"/>
                <a:gd name="connsiteY0" fmla="*/ 753719 h 753719"/>
                <a:gd name="connsiteX1" fmla="*/ 0 w 3187180"/>
                <a:gd name="connsiteY1" fmla="*/ 0 h 753719"/>
                <a:gd name="connsiteX2" fmla="*/ 2209480 w 3187180"/>
                <a:gd name="connsiteY2" fmla="*/ 256752 h 753719"/>
                <a:gd name="connsiteX3" fmla="*/ 3186744 w 3187180"/>
                <a:gd name="connsiteY3" fmla="*/ 731711 h 753719"/>
                <a:gd name="connsiteX4" fmla="*/ 1604656 w 3187180"/>
                <a:gd name="connsiteY4" fmla="*/ 753719 h 753719"/>
                <a:gd name="connsiteX0" fmla="*/ 1604656 w 3310877"/>
                <a:gd name="connsiteY0" fmla="*/ 753719 h 753719"/>
                <a:gd name="connsiteX1" fmla="*/ 0 w 3310877"/>
                <a:gd name="connsiteY1" fmla="*/ 0 h 753719"/>
                <a:gd name="connsiteX2" fmla="*/ 2209480 w 3310877"/>
                <a:gd name="connsiteY2" fmla="*/ 256752 h 753719"/>
                <a:gd name="connsiteX3" fmla="*/ 3186744 w 3310877"/>
                <a:gd name="connsiteY3" fmla="*/ 731711 h 753719"/>
                <a:gd name="connsiteX4" fmla="*/ 1604656 w 331087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87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cubicBezTo>
                    <a:pt x="732648" y="95444"/>
                    <a:pt x="1476832" y="161308"/>
                    <a:pt x="2209480" y="256752"/>
                  </a:cubicBezTo>
                  <a:cubicBezTo>
                    <a:pt x="2557366" y="370855"/>
                    <a:pt x="3682295" y="842591"/>
                    <a:pt x="3186744" y="731711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60">
              <a:extLst>
                <a:ext uri="{FF2B5EF4-FFF2-40B4-BE49-F238E27FC236}">
                  <a16:creationId xmlns:a16="http://schemas.microsoft.com/office/drawing/2014/main" id="{6AC8879C-C4BF-4BFE-A649-198751801DD7}"/>
                </a:ext>
              </a:extLst>
            </p:cNvPr>
            <p:cNvSpPr/>
            <p:nvPr/>
          </p:nvSpPr>
          <p:spPr>
            <a:xfrm rot="20321668">
              <a:off x="6662799" y="1915880"/>
              <a:ext cx="3139347" cy="75371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9347" h="753719">
                  <a:moveTo>
                    <a:pt x="1604656" y="753719"/>
                  </a:moveTo>
                  <a:cubicBezTo>
                    <a:pt x="1401476" y="600628"/>
                    <a:pt x="228215" y="130490"/>
                    <a:pt x="0" y="0"/>
                  </a:cubicBezTo>
                  <a:lnTo>
                    <a:pt x="1853631" y="15735"/>
                  </a:lnTo>
                  <a:cubicBezTo>
                    <a:pt x="2056811" y="168826"/>
                    <a:pt x="3192566" y="665229"/>
                    <a:pt x="3137404" y="753362"/>
                  </a:cubicBezTo>
                  <a:lnTo>
                    <a:pt x="1604656" y="75371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60">
              <a:extLst>
                <a:ext uri="{FF2B5EF4-FFF2-40B4-BE49-F238E27FC236}">
                  <a16:creationId xmlns:a16="http://schemas.microsoft.com/office/drawing/2014/main" id="{D672AC63-D696-40FC-A676-4838C899CB4E}"/>
                </a:ext>
              </a:extLst>
            </p:cNvPr>
            <p:cNvSpPr/>
            <p:nvPr/>
          </p:nvSpPr>
          <p:spPr>
            <a:xfrm rot="20321668">
              <a:off x="8536108" y="2070226"/>
              <a:ext cx="2793956" cy="1283320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3069426"/>
                <a:gd name="connsiteY0" fmla="*/ 753719 h 1107731"/>
                <a:gd name="connsiteX1" fmla="*/ 0 w 3069426"/>
                <a:gd name="connsiteY1" fmla="*/ 0 h 1107731"/>
                <a:gd name="connsiteX2" fmla="*/ 1853631 w 3069426"/>
                <a:gd name="connsiteY2" fmla="*/ 15735 h 1107731"/>
                <a:gd name="connsiteX3" fmla="*/ 3067360 w 3069426"/>
                <a:gd name="connsiteY3" fmla="*/ 1107731 h 1107731"/>
                <a:gd name="connsiteX4" fmla="*/ 1604656 w 3069426"/>
                <a:gd name="connsiteY4" fmla="*/ 753719 h 1107731"/>
                <a:gd name="connsiteX0" fmla="*/ 1604656 w 2982991"/>
                <a:gd name="connsiteY0" fmla="*/ 753719 h 910373"/>
                <a:gd name="connsiteX1" fmla="*/ 0 w 2982991"/>
                <a:gd name="connsiteY1" fmla="*/ 0 h 910373"/>
                <a:gd name="connsiteX2" fmla="*/ 1853631 w 2982991"/>
                <a:gd name="connsiteY2" fmla="*/ 15735 h 910373"/>
                <a:gd name="connsiteX3" fmla="*/ 2980749 w 2982991"/>
                <a:gd name="connsiteY3" fmla="*/ 910373 h 910373"/>
                <a:gd name="connsiteX4" fmla="*/ 1604656 w 2982991"/>
                <a:gd name="connsiteY4" fmla="*/ 753719 h 910373"/>
                <a:gd name="connsiteX0" fmla="*/ 1604656 w 3035771"/>
                <a:gd name="connsiteY0" fmla="*/ 753719 h 1299055"/>
                <a:gd name="connsiteX1" fmla="*/ 0 w 3035771"/>
                <a:gd name="connsiteY1" fmla="*/ 0 h 1299055"/>
                <a:gd name="connsiteX2" fmla="*/ 1853631 w 3035771"/>
                <a:gd name="connsiteY2" fmla="*/ 15735 h 1299055"/>
                <a:gd name="connsiteX3" fmla="*/ 3033640 w 3035771"/>
                <a:gd name="connsiteY3" fmla="*/ 1299055 h 1299055"/>
                <a:gd name="connsiteX4" fmla="*/ 1604656 w 3035771"/>
                <a:gd name="connsiteY4" fmla="*/ 753719 h 1299055"/>
                <a:gd name="connsiteX0" fmla="*/ 1604656 w 3053668"/>
                <a:gd name="connsiteY0" fmla="*/ 753719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604656 w 3053668"/>
                <a:gd name="connsiteY4" fmla="*/ 753719 h 1299055"/>
                <a:gd name="connsiteX0" fmla="*/ 1437117 w 3053668"/>
                <a:gd name="connsiteY0" fmla="*/ 1288171 h 1299055"/>
                <a:gd name="connsiteX1" fmla="*/ 0 w 3053668"/>
                <a:gd name="connsiteY1" fmla="*/ 0 h 1299055"/>
                <a:gd name="connsiteX2" fmla="*/ 1853631 w 3053668"/>
                <a:gd name="connsiteY2" fmla="*/ 15735 h 1299055"/>
                <a:gd name="connsiteX3" fmla="*/ 3033640 w 3053668"/>
                <a:gd name="connsiteY3" fmla="*/ 1299055 h 1299055"/>
                <a:gd name="connsiteX4" fmla="*/ 1437117 w 3053668"/>
                <a:gd name="connsiteY4" fmla="*/ 1288171 h 1299055"/>
                <a:gd name="connsiteX0" fmla="*/ 1177405 w 2793956"/>
                <a:gd name="connsiteY0" fmla="*/ 1272436 h 1283320"/>
                <a:gd name="connsiteX1" fmla="*/ 0 w 2793956"/>
                <a:gd name="connsiteY1" fmla="*/ 17393 h 1283320"/>
                <a:gd name="connsiteX2" fmla="*/ 1593919 w 2793956"/>
                <a:gd name="connsiteY2" fmla="*/ 0 h 1283320"/>
                <a:gd name="connsiteX3" fmla="*/ 2773928 w 2793956"/>
                <a:gd name="connsiteY3" fmla="*/ 1283320 h 1283320"/>
                <a:gd name="connsiteX4" fmla="*/ 1177405 w 2793956"/>
                <a:gd name="connsiteY4" fmla="*/ 1272436 h 128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3956" h="1283320">
                  <a:moveTo>
                    <a:pt x="1177405" y="1272436"/>
                  </a:moveTo>
                  <a:cubicBezTo>
                    <a:pt x="974225" y="1119345"/>
                    <a:pt x="228215" y="147883"/>
                    <a:pt x="0" y="17393"/>
                  </a:cubicBezTo>
                  <a:lnTo>
                    <a:pt x="1593919" y="0"/>
                  </a:lnTo>
                  <a:cubicBezTo>
                    <a:pt x="1797099" y="153091"/>
                    <a:pt x="2959713" y="755391"/>
                    <a:pt x="2773928" y="1283320"/>
                  </a:cubicBezTo>
                  <a:lnTo>
                    <a:pt x="1177405" y="1272436"/>
                  </a:ln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60">
              <a:extLst>
                <a:ext uri="{FF2B5EF4-FFF2-40B4-BE49-F238E27FC236}">
                  <a16:creationId xmlns:a16="http://schemas.microsoft.com/office/drawing/2014/main" id="{138725C9-138E-49CC-80CF-53F407D993C1}"/>
                </a:ext>
              </a:extLst>
            </p:cNvPr>
            <p:cNvSpPr/>
            <p:nvPr/>
          </p:nvSpPr>
          <p:spPr>
            <a:xfrm rot="20321668">
              <a:off x="6845423" y="2504593"/>
              <a:ext cx="2923822" cy="1497269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2043574 w 3510995"/>
                <a:gd name="connsiteY0" fmla="*/ 804624 h 1524443"/>
                <a:gd name="connsiteX1" fmla="*/ 103598 w 3510995"/>
                <a:gd name="connsiteY1" fmla="*/ 4905 h 1524443"/>
                <a:gd name="connsiteX2" fmla="*/ 2410042 w 3510995"/>
                <a:gd name="connsiteY2" fmla="*/ 292569 h 1524443"/>
                <a:gd name="connsiteX3" fmla="*/ 3509828 w 3510995"/>
                <a:gd name="connsiteY3" fmla="*/ 1524443 h 1524443"/>
                <a:gd name="connsiteX4" fmla="*/ 2043574 w 3510995"/>
                <a:gd name="connsiteY4" fmla="*/ 804624 h 1524443"/>
                <a:gd name="connsiteX0" fmla="*/ 1644887 w 3112308"/>
                <a:gd name="connsiteY0" fmla="*/ 728851 h 1448670"/>
                <a:gd name="connsiteX1" fmla="*/ 123055 w 3112308"/>
                <a:gd name="connsiteY1" fmla="*/ 5466 h 1448670"/>
                <a:gd name="connsiteX2" fmla="*/ 2011355 w 3112308"/>
                <a:gd name="connsiteY2" fmla="*/ 216796 h 1448670"/>
                <a:gd name="connsiteX3" fmla="*/ 3111141 w 3112308"/>
                <a:gd name="connsiteY3" fmla="*/ 1448670 h 1448670"/>
                <a:gd name="connsiteX4" fmla="*/ 1644887 w 3112308"/>
                <a:gd name="connsiteY4" fmla="*/ 728851 h 1448670"/>
                <a:gd name="connsiteX0" fmla="*/ 1569253 w 3036674"/>
                <a:gd name="connsiteY0" fmla="*/ 725104 h 1444923"/>
                <a:gd name="connsiteX1" fmla="*/ 127642 w 3036674"/>
                <a:gd name="connsiteY1" fmla="*/ 5497 h 1444923"/>
                <a:gd name="connsiteX2" fmla="*/ 1935721 w 3036674"/>
                <a:gd name="connsiteY2" fmla="*/ 213049 h 1444923"/>
                <a:gd name="connsiteX3" fmla="*/ 3035507 w 3036674"/>
                <a:gd name="connsiteY3" fmla="*/ 1444923 h 1444923"/>
                <a:gd name="connsiteX4" fmla="*/ 1569253 w 3036674"/>
                <a:gd name="connsiteY4" fmla="*/ 725104 h 1444923"/>
                <a:gd name="connsiteX0" fmla="*/ 1523733 w 2991154"/>
                <a:gd name="connsiteY0" fmla="*/ 724649 h 1444468"/>
                <a:gd name="connsiteX1" fmla="*/ 82122 w 2991154"/>
                <a:gd name="connsiteY1" fmla="*/ 5042 h 1444468"/>
                <a:gd name="connsiteX2" fmla="*/ 1890201 w 2991154"/>
                <a:gd name="connsiteY2" fmla="*/ 212594 h 1444468"/>
                <a:gd name="connsiteX3" fmla="*/ 2989987 w 2991154"/>
                <a:gd name="connsiteY3" fmla="*/ 1444468 h 1444468"/>
                <a:gd name="connsiteX4" fmla="*/ 1523733 w 2991154"/>
                <a:gd name="connsiteY4" fmla="*/ 724649 h 1444468"/>
                <a:gd name="connsiteX0" fmla="*/ 1505422 w 2972843"/>
                <a:gd name="connsiteY0" fmla="*/ 728948 h 1448767"/>
                <a:gd name="connsiteX1" fmla="*/ 63811 w 2972843"/>
                <a:gd name="connsiteY1" fmla="*/ 9341 h 1448767"/>
                <a:gd name="connsiteX2" fmla="*/ 1871890 w 2972843"/>
                <a:gd name="connsiteY2" fmla="*/ 216893 h 1448767"/>
                <a:gd name="connsiteX3" fmla="*/ 2971676 w 2972843"/>
                <a:gd name="connsiteY3" fmla="*/ 1448767 h 1448767"/>
                <a:gd name="connsiteX4" fmla="*/ 1505422 w 2972843"/>
                <a:gd name="connsiteY4" fmla="*/ 728948 h 1448767"/>
                <a:gd name="connsiteX0" fmla="*/ 1606475 w 2969298"/>
                <a:gd name="connsiteY0" fmla="*/ 1326221 h 1444464"/>
                <a:gd name="connsiteX1" fmla="*/ 60266 w 2969298"/>
                <a:gd name="connsiteY1" fmla="*/ 5038 h 1444464"/>
                <a:gd name="connsiteX2" fmla="*/ 1868345 w 2969298"/>
                <a:gd name="connsiteY2" fmla="*/ 212590 h 1444464"/>
                <a:gd name="connsiteX3" fmla="*/ 2968131 w 2969298"/>
                <a:gd name="connsiteY3" fmla="*/ 1444464 h 1444464"/>
                <a:gd name="connsiteX4" fmla="*/ 1606475 w 2969298"/>
                <a:gd name="connsiteY4" fmla="*/ 1326221 h 1444464"/>
                <a:gd name="connsiteX0" fmla="*/ 1548806 w 2911629"/>
                <a:gd name="connsiteY0" fmla="*/ 1321183 h 1439426"/>
                <a:gd name="connsiteX1" fmla="*/ 2597 w 2911629"/>
                <a:gd name="connsiteY1" fmla="*/ 0 h 1439426"/>
                <a:gd name="connsiteX2" fmla="*/ 1810676 w 2911629"/>
                <a:gd name="connsiteY2" fmla="*/ 207552 h 1439426"/>
                <a:gd name="connsiteX3" fmla="*/ 2910462 w 2911629"/>
                <a:gd name="connsiteY3" fmla="*/ 1439426 h 1439426"/>
                <a:gd name="connsiteX4" fmla="*/ 1548806 w 2911629"/>
                <a:gd name="connsiteY4" fmla="*/ 1321183 h 1439426"/>
                <a:gd name="connsiteX0" fmla="*/ 1548786 w 2911609"/>
                <a:gd name="connsiteY0" fmla="*/ 1321183 h 1439426"/>
                <a:gd name="connsiteX1" fmla="*/ 2577 w 2911609"/>
                <a:gd name="connsiteY1" fmla="*/ 0 h 1439426"/>
                <a:gd name="connsiteX2" fmla="*/ 1810656 w 2911609"/>
                <a:gd name="connsiteY2" fmla="*/ 207552 h 1439426"/>
                <a:gd name="connsiteX3" fmla="*/ 2910442 w 2911609"/>
                <a:gd name="connsiteY3" fmla="*/ 1439426 h 1439426"/>
                <a:gd name="connsiteX4" fmla="*/ 1548786 w 2911609"/>
                <a:gd name="connsiteY4" fmla="*/ 1321183 h 1439426"/>
                <a:gd name="connsiteX0" fmla="*/ 1548907 w 2911730"/>
                <a:gd name="connsiteY0" fmla="*/ 1321183 h 1439426"/>
                <a:gd name="connsiteX1" fmla="*/ 2698 w 2911730"/>
                <a:gd name="connsiteY1" fmla="*/ 0 h 1439426"/>
                <a:gd name="connsiteX2" fmla="*/ 1810777 w 2911730"/>
                <a:gd name="connsiteY2" fmla="*/ 207552 h 1439426"/>
                <a:gd name="connsiteX3" fmla="*/ 2910563 w 2911730"/>
                <a:gd name="connsiteY3" fmla="*/ 1439426 h 1439426"/>
                <a:gd name="connsiteX4" fmla="*/ 1548907 w 2911730"/>
                <a:gd name="connsiteY4" fmla="*/ 1321183 h 1439426"/>
                <a:gd name="connsiteX0" fmla="*/ 1549019 w 2911842"/>
                <a:gd name="connsiteY0" fmla="*/ 1321183 h 1439426"/>
                <a:gd name="connsiteX1" fmla="*/ 2810 w 2911842"/>
                <a:gd name="connsiteY1" fmla="*/ 0 h 1439426"/>
                <a:gd name="connsiteX2" fmla="*/ 1810889 w 2911842"/>
                <a:gd name="connsiteY2" fmla="*/ 207552 h 1439426"/>
                <a:gd name="connsiteX3" fmla="*/ 2910675 w 2911842"/>
                <a:gd name="connsiteY3" fmla="*/ 1439426 h 1439426"/>
                <a:gd name="connsiteX4" fmla="*/ 1549019 w 2911842"/>
                <a:gd name="connsiteY4" fmla="*/ 1321183 h 1439426"/>
                <a:gd name="connsiteX0" fmla="*/ 1324842 w 2912474"/>
                <a:gd name="connsiteY0" fmla="*/ 1238848 h 1439426"/>
                <a:gd name="connsiteX1" fmla="*/ 3442 w 2912474"/>
                <a:gd name="connsiteY1" fmla="*/ 0 h 1439426"/>
                <a:gd name="connsiteX2" fmla="*/ 1811521 w 2912474"/>
                <a:gd name="connsiteY2" fmla="*/ 207552 h 1439426"/>
                <a:gd name="connsiteX3" fmla="*/ 2911307 w 2912474"/>
                <a:gd name="connsiteY3" fmla="*/ 1439426 h 1439426"/>
                <a:gd name="connsiteX4" fmla="*/ 1324842 w 2912474"/>
                <a:gd name="connsiteY4" fmla="*/ 1238848 h 1439426"/>
                <a:gd name="connsiteX0" fmla="*/ 1324842 w 2926301"/>
                <a:gd name="connsiteY0" fmla="*/ 1238848 h 1406092"/>
                <a:gd name="connsiteX1" fmla="*/ 3442 w 2926301"/>
                <a:gd name="connsiteY1" fmla="*/ 0 h 1406092"/>
                <a:gd name="connsiteX2" fmla="*/ 1811521 w 2926301"/>
                <a:gd name="connsiteY2" fmla="*/ 207552 h 1406092"/>
                <a:gd name="connsiteX3" fmla="*/ 2925150 w 2926301"/>
                <a:gd name="connsiteY3" fmla="*/ 1406092 h 1406092"/>
                <a:gd name="connsiteX4" fmla="*/ 1324842 w 2926301"/>
                <a:gd name="connsiteY4" fmla="*/ 1238848 h 1406092"/>
                <a:gd name="connsiteX0" fmla="*/ 1322363 w 2923822"/>
                <a:gd name="connsiteY0" fmla="*/ 1238848 h 1406092"/>
                <a:gd name="connsiteX1" fmla="*/ 963 w 2923822"/>
                <a:gd name="connsiteY1" fmla="*/ 0 h 1406092"/>
                <a:gd name="connsiteX2" fmla="*/ 1809042 w 2923822"/>
                <a:gd name="connsiteY2" fmla="*/ 207552 h 1406092"/>
                <a:gd name="connsiteX3" fmla="*/ 2922671 w 2923822"/>
                <a:gd name="connsiteY3" fmla="*/ 1406092 h 1406092"/>
                <a:gd name="connsiteX4" fmla="*/ 1322363 w 2923822"/>
                <a:gd name="connsiteY4" fmla="*/ 1238848 h 140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822" h="1406092">
                  <a:moveTo>
                    <a:pt x="1322363" y="1238848"/>
                  </a:moveTo>
                  <a:cubicBezTo>
                    <a:pt x="878045" y="254951"/>
                    <a:pt x="-33729" y="9978"/>
                    <a:pt x="963" y="0"/>
                  </a:cubicBezTo>
                  <a:lnTo>
                    <a:pt x="1809042" y="207552"/>
                  </a:lnTo>
                  <a:cubicBezTo>
                    <a:pt x="2012222" y="360643"/>
                    <a:pt x="2961386" y="1320782"/>
                    <a:pt x="2922671" y="1406092"/>
                  </a:cubicBezTo>
                  <a:lnTo>
                    <a:pt x="1322363" y="123884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60">
              <a:extLst>
                <a:ext uri="{FF2B5EF4-FFF2-40B4-BE49-F238E27FC236}">
                  <a16:creationId xmlns:a16="http://schemas.microsoft.com/office/drawing/2014/main" id="{CB3CD50D-67FA-4E0B-9ACD-DB600D934C6C}"/>
                </a:ext>
              </a:extLst>
            </p:cNvPr>
            <p:cNvSpPr/>
            <p:nvPr/>
          </p:nvSpPr>
          <p:spPr>
            <a:xfrm rot="20321668">
              <a:off x="9824193" y="3045537"/>
              <a:ext cx="1998558" cy="1867073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14547 w 1926569"/>
                <a:gd name="connsiteY0" fmla="*/ 1827006 h 1827006"/>
                <a:gd name="connsiteX1" fmla="*/ 233083 w 1926569"/>
                <a:gd name="connsiteY1" fmla="*/ 0 h 1827006"/>
                <a:gd name="connsiteX2" fmla="*/ 1888764 w 1926569"/>
                <a:gd name="connsiteY2" fmla="*/ 33957 h 1827006"/>
                <a:gd name="connsiteX3" fmla="*/ 1357391 w 1926569"/>
                <a:gd name="connsiteY3" fmla="*/ 1685851 h 1827006"/>
                <a:gd name="connsiteX4" fmla="*/ 14547 w 1926569"/>
                <a:gd name="connsiteY4" fmla="*/ 1827006 h 1827006"/>
                <a:gd name="connsiteX0" fmla="*/ 14547 w 1924729"/>
                <a:gd name="connsiteY0" fmla="*/ 1827006 h 1827006"/>
                <a:gd name="connsiteX1" fmla="*/ 233083 w 1924729"/>
                <a:gd name="connsiteY1" fmla="*/ 0 h 1827006"/>
                <a:gd name="connsiteX2" fmla="*/ 1888764 w 1924729"/>
                <a:gd name="connsiteY2" fmla="*/ 33957 h 1827006"/>
                <a:gd name="connsiteX3" fmla="*/ 1315269 w 1924729"/>
                <a:gd name="connsiteY3" fmla="*/ 1722906 h 1827006"/>
                <a:gd name="connsiteX4" fmla="*/ 14547 w 1924729"/>
                <a:gd name="connsiteY4" fmla="*/ 1827006 h 1827006"/>
                <a:gd name="connsiteX0" fmla="*/ 14547 w 1929681"/>
                <a:gd name="connsiteY0" fmla="*/ 1827006 h 1827006"/>
                <a:gd name="connsiteX1" fmla="*/ 233083 w 1929681"/>
                <a:gd name="connsiteY1" fmla="*/ 0 h 1827006"/>
                <a:gd name="connsiteX2" fmla="*/ 1888764 w 1929681"/>
                <a:gd name="connsiteY2" fmla="*/ 33957 h 1827006"/>
                <a:gd name="connsiteX3" fmla="*/ 1315269 w 1929681"/>
                <a:gd name="connsiteY3" fmla="*/ 1722906 h 1827006"/>
                <a:gd name="connsiteX4" fmla="*/ 14547 w 1929681"/>
                <a:gd name="connsiteY4" fmla="*/ 1827006 h 1827006"/>
                <a:gd name="connsiteX0" fmla="*/ 13016 w 2000651"/>
                <a:gd name="connsiteY0" fmla="*/ 1829336 h 1829336"/>
                <a:gd name="connsiteX1" fmla="*/ 304053 w 2000651"/>
                <a:gd name="connsiteY1" fmla="*/ 0 h 1829336"/>
                <a:gd name="connsiteX2" fmla="*/ 1959734 w 2000651"/>
                <a:gd name="connsiteY2" fmla="*/ 33957 h 1829336"/>
                <a:gd name="connsiteX3" fmla="*/ 1386239 w 2000651"/>
                <a:gd name="connsiteY3" fmla="*/ 1722906 h 1829336"/>
                <a:gd name="connsiteX4" fmla="*/ 13016 w 2000651"/>
                <a:gd name="connsiteY4" fmla="*/ 1829336 h 1829336"/>
                <a:gd name="connsiteX0" fmla="*/ 12380 w 2035511"/>
                <a:gd name="connsiteY0" fmla="*/ 1815872 h 1815872"/>
                <a:gd name="connsiteX1" fmla="*/ 338913 w 2035511"/>
                <a:gd name="connsiteY1" fmla="*/ 0 h 1815872"/>
                <a:gd name="connsiteX2" fmla="*/ 1994594 w 2035511"/>
                <a:gd name="connsiteY2" fmla="*/ 33957 h 1815872"/>
                <a:gd name="connsiteX3" fmla="*/ 1421099 w 2035511"/>
                <a:gd name="connsiteY3" fmla="*/ 1722906 h 1815872"/>
                <a:gd name="connsiteX4" fmla="*/ 12380 w 2035511"/>
                <a:gd name="connsiteY4" fmla="*/ 1815872 h 1815872"/>
                <a:gd name="connsiteX0" fmla="*/ 5155 w 2028286"/>
                <a:gd name="connsiteY0" fmla="*/ 1815872 h 1815872"/>
                <a:gd name="connsiteX1" fmla="*/ 331688 w 2028286"/>
                <a:gd name="connsiteY1" fmla="*/ 0 h 1815872"/>
                <a:gd name="connsiteX2" fmla="*/ 1987369 w 2028286"/>
                <a:gd name="connsiteY2" fmla="*/ 33957 h 1815872"/>
                <a:gd name="connsiteX3" fmla="*/ 1413874 w 2028286"/>
                <a:gd name="connsiteY3" fmla="*/ 1722906 h 1815872"/>
                <a:gd name="connsiteX4" fmla="*/ 5155 w 2028286"/>
                <a:gd name="connsiteY4" fmla="*/ 1815872 h 1815872"/>
                <a:gd name="connsiteX0" fmla="*/ 5155 w 2007722"/>
                <a:gd name="connsiteY0" fmla="*/ 1815872 h 1815872"/>
                <a:gd name="connsiteX1" fmla="*/ 331688 w 2007722"/>
                <a:gd name="connsiteY1" fmla="*/ 0 h 1815872"/>
                <a:gd name="connsiteX2" fmla="*/ 1987369 w 2007722"/>
                <a:gd name="connsiteY2" fmla="*/ 33957 h 1815872"/>
                <a:gd name="connsiteX3" fmla="*/ 1413874 w 2007722"/>
                <a:gd name="connsiteY3" fmla="*/ 1722906 h 1815872"/>
                <a:gd name="connsiteX4" fmla="*/ 5155 w 2007722"/>
                <a:gd name="connsiteY4" fmla="*/ 1815872 h 1815872"/>
                <a:gd name="connsiteX0" fmla="*/ 5155 w 1998294"/>
                <a:gd name="connsiteY0" fmla="*/ 1815872 h 1815872"/>
                <a:gd name="connsiteX1" fmla="*/ 331688 w 1998294"/>
                <a:gd name="connsiteY1" fmla="*/ 0 h 1815872"/>
                <a:gd name="connsiteX2" fmla="*/ 1987369 w 1998294"/>
                <a:gd name="connsiteY2" fmla="*/ 33957 h 1815872"/>
                <a:gd name="connsiteX3" fmla="*/ 1413874 w 1998294"/>
                <a:gd name="connsiteY3" fmla="*/ 1722906 h 1815872"/>
                <a:gd name="connsiteX4" fmla="*/ 5155 w 1998294"/>
                <a:gd name="connsiteY4" fmla="*/ 1815872 h 1815872"/>
                <a:gd name="connsiteX0" fmla="*/ 5155 w 1998558"/>
                <a:gd name="connsiteY0" fmla="*/ 1815872 h 1815872"/>
                <a:gd name="connsiteX1" fmla="*/ 331688 w 1998558"/>
                <a:gd name="connsiteY1" fmla="*/ 0 h 1815872"/>
                <a:gd name="connsiteX2" fmla="*/ 1987369 w 1998558"/>
                <a:gd name="connsiteY2" fmla="*/ 33957 h 1815872"/>
                <a:gd name="connsiteX3" fmla="*/ 1413874 w 1998558"/>
                <a:gd name="connsiteY3" fmla="*/ 1722906 h 1815872"/>
                <a:gd name="connsiteX4" fmla="*/ 5155 w 1998558"/>
                <a:gd name="connsiteY4" fmla="*/ 1815872 h 181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8" h="1815872">
                  <a:moveTo>
                    <a:pt x="5155" y="1815872"/>
                  </a:moveTo>
                  <a:cubicBezTo>
                    <a:pt x="-62371" y="1804398"/>
                    <a:pt x="559903" y="130490"/>
                    <a:pt x="331688" y="0"/>
                  </a:cubicBezTo>
                  <a:lnTo>
                    <a:pt x="1987369" y="33957"/>
                  </a:lnTo>
                  <a:cubicBezTo>
                    <a:pt x="2078026" y="263690"/>
                    <a:pt x="1593391" y="1562620"/>
                    <a:pt x="1413874" y="1722906"/>
                  </a:cubicBezTo>
                  <a:lnTo>
                    <a:pt x="5155" y="1815872"/>
                  </a:lnTo>
                  <a:close/>
                </a:path>
              </a:pathLst>
            </a:custGeom>
            <a:solidFill>
              <a:srgbClr val="BABED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60">
              <a:extLst>
                <a:ext uri="{FF2B5EF4-FFF2-40B4-BE49-F238E27FC236}">
                  <a16:creationId xmlns:a16="http://schemas.microsoft.com/office/drawing/2014/main" id="{206BFE0E-A951-46D4-9AB3-71B8F69E3F26}"/>
                </a:ext>
              </a:extLst>
            </p:cNvPr>
            <p:cNvSpPr/>
            <p:nvPr/>
          </p:nvSpPr>
          <p:spPr>
            <a:xfrm rot="20321668">
              <a:off x="7980527" y="3567557"/>
              <a:ext cx="2329217" cy="1987655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04656 w 3113522"/>
                <a:gd name="connsiteY0" fmla="*/ 753719 h 786847"/>
                <a:gd name="connsiteX1" fmla="*/ 0 w 3113522"/>
                <a:gd name="connsiteY1" fmla="*/ 0 h 786847"/>
                <a:gd name="connsiteX2" fmla="*/ 2197944 w 3113522"/>
                <a:gd name="connsiteY2" fmla="*/ 286331 h 786847"/>
                <a:gd name="connsiteX3" fmla="*/ 3083450 w 3113522"/>
                <a:gd name="connsiteY3" fmla="*/ 786847 h 786847"/>
                <a:gd name="connsiteX4" fmla="*/ 1604656 w 3113522"/>
                <a:gd name="connsiteY4" fmla="*/ 753719 h 786847"/>
                <a:gd name="connsiteX0" fmla="*/ 1604656 w 3105133"/>
                <a:gd name="connsiteY0" fmla="*/ 753719 h 786847"/>
                <a:gd name="connsiteX1" fmla="*/ 0 w 3105133"/>
                <a:gd name="connsiteY1" fmla="*/ 0 h 786847"/>
                <a:gd name="connsiteX2" fmla="*/ 1797074 w 3105133"/>
                <a:gd name="connsiteY2" fmla="*/ 20941 h 786847"/>
                <a:gd name="connsiteX3" fmla="*/ 3083450 w 3105133"/>
                <a:gd name="connsiteY3" fmla="*/ 786847 h 786847"/>
                <a:gd name="connsiteX4" fmla="*/ 1604656 w 3105133"/>
                <a:gd name="connsiteY4" fmla="*/ 753719 h 786847"/>
                <a:gd name="connsiteX0" fmla="*/ 1604656 w 3085389"/>
                <a:gd name="connsiteY0" fmla="*/ 753719 h 786847"/>
                <a:gd name="connsiteX1" fmla="*/ 0 w 3085389"/>
                <a:gd name="connsiteY1" fmla="*/ 0 h 786847"/>
                <a:gd name="connsiteX2" fmla="*/ 1797074 w 3085389"/>
                <a:gd name="connsiteY2" fmla="*/ 20941 h 786847"/>
                <a:gd name="connsiteX3" fmla="*/ 3083450 w 3085389"/>
                <a:gd name="connsiteY3" fmla="*/ 786847 h 786847"/>
                <a:gd name="connsiteX4" fmla="*/ 1604656 w 3085389"/>
                <a:gd name="connsiteY4" fmla="*/ 753719 h 786847"/>
                <a:gd name="connsiteX0" fmla="*/ 1604656 w 3139258"/>
                <a:gd name="connsiteY0" fmla="*/ 753719 h 753719"/>
                <a:gd name="connsiteX1" fmla="*/ 0 w 3139258"/>
                <a:gd name="connsiteY1" fmla="*/ 0 h 753719"/>
                <a:gd name="connsiteX2" fmla="*/ 1797074 w 3139258"/>
                <a:gd name="connsiteY2" fmla="*/ 20941 h 753719"/>
                <a:gd name="connsiteX3" fmla="*/ 3137404 w 3139258"/>
                <a:gd name="connsiteY3" fmla="*/ 753362 h 753719"/>
                <a:gd name="connsiteX4" fmla="*/ 1604656 w 3139258"/>
                <a:gd name="connsiteY4" fmla="*/ 753719 h 753719"/>
                <a:gd name="connsiteX0" fmla="*/ 1604656 w 3139347"/>
                <a:gd name="connsiteY0" fmla="*/ 753719 h 753719"/>
                <a:gd name="connsiteX1" fmla="*/ 0 w 3139347"/>
                <a:gd name="connsiteY1" fmla="*/ 0 h 753719"/>
                <a:gd name="connsiteX2" fmla="*/ 1853631 w 3139347"/>
                <a:gd name="connsiteY2" fmla="*/ 15735 h 753719"/>
                <a:gd name="connsiteX3" fmla="*/ 3137404 w 3139347"/>
                <a:gd name="connsiteY3" fmla="*/ 753362 h 753719"/>
                <a:gd name="connsiteX4" fmla="*/ 1604656 w 3139347"/>
                <a:gd name="connsiteY4" fmla="*/ 753719 h 753719"/>
                <a:gd name="connsiteX0" fmla="*/ 1604656 w 1888356"/>
                <a:gd name="connsiteY0" fmla="*/ 753719 h 1680053"/>
                <a:gd name="connsiteX1" fmla="*/ 0 w 1888356"/>
                <a:gd name="connsiteY1" fmla="*/ 0 h 1680053"/>
                <a:gd name="connsiteX2" fmla="*/ 1853631 w 1888356"/>
                <a:gd name="connsiteY2" fmla="*/ 15735 h 1680053"/>
                <a:gd name="connsiteX3" fmla="*/ 1249255 w 1888356"/>
                <a:gd name="connsiteY3" fmla="*/ 1680053 h 1680053"/>
                <a:gd name="connsiteX4" fmla="*/ 1604656 w 1888356"/>
                <a:gd name="connsiteY4" fmla="*/ 753719 h 1680053"/>
                <a:gd name="connsiteX0" fmla="*/ 252971 w 1888356"/>
                <a:gd name="connsiteY0" fmla="*/ 1807839 h 1807839"/>
                <a:gd name="connsiteX1" fmla="*/ 0 w 1888356"/>
                <a:gd name="connsiteY1" fmla="*/ 0 h 1807839"/>
                <a:gd name="connsiteX2" fmla="*/ 1853631 w 1888356"/>
                <a:gd name="connsiteY2" fmla="*/ 15735 h 1807839"/>
                <a:gd name="connsiteX3" fmla="*/ 1249255 w 1888356"/>
                <a:gd name="connsiteY3" fmla="*/ 1680053 h 1807839"/>
                <a:gd name="connsiteX4" fmla="*/ 252971 w 1888356"/>
                <a:gd name="connsiteY4" fmla="*/ 1807839 h 1807839"/>
                <a:gd name="connsiteX0" fmla="*/ 59330 w 1694715"/>
                <a:gd name="connsiteY0" fmla="*/ 1792104 h 1792104"/>
                <a:gd name="connsiteX1" fmla="*/ 30576 w 1694715"/>
                <a:gd name="connsiteY1" fmla="*/ 3550 h 1792104"/>
                <a:gd name="connsiteX2" fmla="*/ 1659990 w 1694715"/>
                <a:gd name="connsiteY2" fmla="*/ 0 h 1792104"/>
                <a:gd name="connsiteX3" fmla="*/ 1055614 w 1694715"/>
                <a:gd name="connsiteY3" fmla="*/ 1664318 h 1792104"/>
                <a:gd name="connsiteX4" fmla="*/ 59330 w 1694715"/>
                <a:gd name="connsiteY4" fmla="*/ 1792104 h 1792104"/>
                <a:gd name="connsiteX0" fmla="*/ 62627 w 1698012"/>
                <a:gd name="connsiteY0" fmla="*/ 1826061 h 1826061"/>
                <a:gd name="connsiteX1" fmla="*/ 7606 w 1698012"/>
                <a:gd name="connsiteY1" fmla="*/ 0 h 1826061"/>
                <a:gd name="connsiteX2" fmla="*/ 1663287 w 1698012"/>
                <a:gd name="connsiteY2" fmla="*/ 33957 h 1826061"/>
                <a:gd name="connsiteX3" fmla="*/ 1058911 w 1698012"/>
                <a:gd name="connsiteY3" fmla="*/ 1698275 h 1826061"/>
                <a:gd name="connsiteX4" fmla="*/ 62627 w 1698012"/>
                <a:gd name="connsiteY4" fmla="*/ 1826061 h 1826061"/>
                <a:gd name="connsiteX0" fmla="*/ 53583 w 1769189"/>
                <a:gd name="connsiteY0" fmla="*/ 1822039 h 1822039"/>
                <a:gd name="connsiteX1" fmla="*/ 78783 w 1769189"/>
                <a:gd name="connsiteY1" fmla="*/ 0 h 1822039"/>
                <a:gd name="connsiteX2" fmla="*/ 1734464 w 1769189"/>
                <a:gd name="connsiteY2" fmla="*/ 33957 h 1822039"/>
                <a:gd name="connsiteX3" fmla="*/ 1130088 w 1769189"/>
                <a:gd name="connsiteY3" fmla="*/ 1698275 h 1822039"/>
                <a:gd name="connsiteX4" fmla="*/ 53583 w 1769189"/>
                <a:gd name="connsiteY4" fmla="*/ 1822039 h 1822039"/>
                <a:gd name="connsiteX0" fmla="*/ 21276 w 1736882"/>
                <a:gd name="connsiteY0" fmla="*/ 1822039 h 1822039"/>
                <a:gd name="connsiteX1" fmla="*/ 46476 w 1736882"/>
                <a:gd name="connsiteY1" fmla="*/ 0 h 1822039"/>
                <a:gd name="connsiteX2" fmla="*/ 1702157 w 1736882"/>
                <a:gd name="connsiteY2" fmla="*/ 33957 h 1822039"/>
                <a:gd name="connsiteX3" fmla="*/ 1097781 w 1736882"/>
                <a:gd name="connsiteY3" fmla="*/ 1698275 h 1822039"/>
                <a:gd name="connsiteX4" fmla="*/ 21276 w 1736882"/>
                <a:gd name="connsiteY4" fmla="*/ 1822039 h 1822039"/>
                <a:gd name="connsiteX0" fmla="*/ 14706 w 1917022"/>
                <a:gd name="connsiteY0" fmla="*/ 1776487 h 1776487"/>
                <a:gd name="connsiteX1" fmla="*/ 226616 w 1917022"/>
                <a:gd name="connsiteY1" fmla="*/ 0 h 1776487"/>
                <a:gd name="connsiteX2" fmla="*/ 1882297 w 1917022"/>
                <a:gd name="connsiteY2" fmla="*/ 33957 h 1776487"/>
                <a:gd name="connsiteX3" fmla="*/ 1277921 w 1917022"/>
                <a:gd name="connsiteY3" fmla="*/ 1698275 h 1776487"/>
                <a:gd name="connsiteX4" fmla="*/ 14706 w 1917022"/>
                <a:gd name="connsiteY4" fmla="*/ 1776487 h 1776487"/>
                <a:gd name="connsiteX0" fmla="*/ 14706 w 1920102"/>
                <a:gd name="connsiteY0" fmla="*/ 1776487 h 1776487"/>
                <a:gd name="connsiteX1" fmla="*/ 226616 w 1920102"/>
                <a:gd name="connsiteY1" fmla="*/ 0 h 1776487"/>
                <a:gd name="connsiteX2" fmla="*/ 1882297 w 1920102"/>
                <a:gd name="connsiteY2" fmla="*/ 33957 h 1776487"/>
                <a:gd name="connsiteX3" fmla="*/ 1350924 w 1920102"/>
                <a:gd name="connsiteY3" fmla="*/ 1685851 h 1776487"/>
                <a:gd name="connsiteX4" fmla="*/ 14706 w 1920102"/>
                <a:gd name="connsiteY4" fmla="*/ 1776487 h 1776487"/>
                <a:gd name="connsiteX0" fmla="*/ 8297 w 2386618"/>
                <a:gd name="connsiteY0" fmla="*/ 1902036 h 1902036"/>
                <a:gd name="connsiteX1" fmla="*/ 693132 w 2386618"/>
                <a:gd name="connsiteY1" fmla="*/ 0 h 1902036"/>
                <a:gd name="connsiteX2" fmla="*/ 2348813 w 2386618"/>
                <a:gd name="connsiteY2" fmla="*/ 33957 h 1902036"/>
                <a:gd name="connsiteX3" fmla="*/ 1817440 w 2386618"/>
                <a:gd name="connsiteY3" fmla="*/ 1685851 h 1902036"/>
                <a:gd name="connsiteX4" fmla="*/ 8297 w 2386618"/>
                <a:gd name="connsiteY4" fmla="*/ 1902036 h 1902036"/>
                <a:gd name="connsiteX0" fmla="*/ 8297 w 2397654"/>
                <a:gd name="connsiteY0" fmla="*/ 1902036 h 1968705"/>
                <a:gd name="connsiteX1" fmla="*/ 693132 w 2397654"/>
                <a:gd name="connsiteY1" fmla="*/ 0 h 1968705"/>
                <a:gd name="connsiteX2" fmla="*/ 2348813 w 2397654"/>
                <a:gd name="connsiteY2" fmla="*/ 33957 h 1968705"/>
                <a:gd name="connsiteX3" fmla="*/ 2003913 w 2397654"/>
                <a:gd name="connsiteY3" fmla="*/ 1968705 h 1968705"/>
                <a:gd name="connsiteX4" fmla="*/ 8297 w 2397654"/>
                <a:gd name="connsiteY4" fmla="*/ 1902036 h 1968705"/>
                <a:gd name="connsiteX0" fmla="*/ 8297 w 2422547"/>
                <a:gd name="connsiteY0" fmla="*/ 1902036 h 1968705"/>
                <a:gd name="connsiteX1" fmla="*/ 693132 w 2422547"/>
                <a:gd name="connsiteY1" fmla="*/ 0 h 1968705"/>
                <a:gd name="connsiteX2" fmla="*/ 2375673 w 2422547"/>
                <a:gd name="connsiteY2" fmla="*/ 136948 h 1968705"/>
                <a:gd name="connsiteX3" fmla="*/ 2003913 w 2422547"/>
                <a:gd name="connsiteY3" fmla="*/ 1968705 h 1968705"/>
                <a:gd name="connsiteX4" fmla="*/ 8297 w 2422547"/>
                <a:gd name="connsiteY4" fmla="*/ 1902036 h 1968705"/>
                <a:gd name="connsiteX0" fmla="*/ 8297 w 2423541"/>
                <a:gd name="connsiteY0" fmla="*/ 1902036 h 1934182"/>
                <a:gd name="connsiteX1" fmla="*/ 693132 w 2423541"/>
                <a:gd name="connsiteY1" fmla="*/ 0 h 1934182"/>
                <a:gd name="connsiteX2" fmla="*/ 2375673 w 2423541"/>
                <a:gd name="connsiteY2" fmla="*/ 136948 h 1934182"/>
                <a:gd name="connsiteX3" fmla="*/ 2017757 w 2423541"/>
                <a:gd name="connsiteY3" fmla="*/ 1934182 h 1934182"/>
                <a:gd name="connsiteX4" fmla="*/ 8297 w 2423541"/>
                <a:gd name="connsiteY4" fmla="*/ 1902036 h 1934182"/>
                <a:gd name="connsiteX0" fmla="*/ 8193 w 2423437"/>
                <a:gd name="connsiteY0" fmla="*/ 1902036 h 1934182"/>
                <a:gd name="connsiteX1" fmla="*/ 693028 w 2423437"/>
                <a:gd name="connsiteY1" fmla="*/ 0 h 1934182"/>
                <a:gd name="connsiteX2" fmla="*/ 2375569 w 2423437"/>
                <a:gd name="connsiteY2" fmla="*/ 136948 h 1934182"/>
                <a:gd name="connsiteX3" fmla="*/ 2017653 w 2423437"/>
                <a:gd name="connsiteY3" fmla="*/ 1934182 h 1934182"/>
                <a:gd name="connsiteX4" fmla="*/ 8193 w 2423437"/>
                <a:gd name="connsiteY4" fmla="*/ 1902036 h 1934182"/>
                <a:gd name="connsiteX0" fmla="*/ 8193 w 2344322"/>
                <a:gd name="connsiteY0" fmla="*/ 1902036 h 1934182"/>
                <a:gd name="connsiteX1" fmla="*/ 693028 w 2344322"/>
                <a:gd name="connsiteY1" fmla="*/ 0 h 1934182"/>
                <a:gd name="connsiteX2" fmla="*/ 2289171 w 2344322"/>
                <a:gd name="connsiteY2" fmla="*/ 128042 h 1934182"/>
                <a:gd name="connsiteX3" fmla="*/ 2017653 w 2344322"/>
                <a:gd name="connsiteY3" fmla="*/ 1934182 h 1934182"/>
                <a:gd name="connsiteX4" fmla="*/ 8193 w 2344322"/>
                <a:gd name="connsiteY4" fmla="*/ 1902036 h 1934182"/>
                <a:gd name="connsiteX0" fmla="*/ 8193 w 2337410"/>
                <a:gd name="connsiteY0" fmla="*/ 1902036 h 1933146"/>
                <a:gd name="connsiteX1" fmla="*/ 693028 w 2337410"/>
                <a:gd name="connsiteY1" fmla="*/ 0 h 1933146"/>
                <a:gd name="connsiteX2" fmla="*/ 2289171 w 2337410"/>
                <a:gd name="connsiteY2" fmla="*/ 128042 h 1933146"/>
                <a:gd name="connsiteX3" fmla="*/ 1936279 w 2337410"/>
                <a:gd name="connsiteY3" fmla="*/ 1933146 h 1933146"/>
                <a:gd name="connsiteX4" fmla="*/ 8193 w 2337410"/>
                <a:gd name="connsiteY4" fmla="*/ 1902036 h 1933146"/>
                <a:gd name="connsiteX0" fmla="*/ 0 w 2329217"/>
                <a:gd name="connsiteY0" fmla="*/ 1902036 h 1933146"/>
                <a:gd name="connsiteX1" fmla="*/ 684835 w 2329217"/>
                <a:gd name="connsiteY1" fmla="*/ 0 h 1933146"/>
                <a:gd name="connsiteX2" fmla="*/ 2280978 w 2329217"/>
                <a:gd name="connsiteY2" fmla="*/ 128042 h 1933146"/>
                <a:gd name="connsiteX3" fmla="*/ 1928086 w 2329217"/>
                <a:gd name="connsiteY3" fmla="*/ 1933146 h 1933146"/>
                <a:gd name="connsiteX4" fmla="*/ 0 w 2329217"/>
                <a:gd name="connsiteY4" fmla="*/ 1902036 h 193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9217" h="1933146">
                  <a:moveTo>
                    <a:pt x="0" y="1902036"/>
                  </a:moveTo>
                  <a:cubicBezTo>
                    <a:pt x="189844" y="1962614"/>
                    <a:pt x="927249" y="135875"/>
                    <a:pt x="684835" y="0"/>
                  </a:cubicBezTo>
                  <a:lnTo>
                    <a:pt x="2280978" y="128042"/>
                  </a:lnTo>
                  <a:cubicBezTo>
                    <a:pt x="2484158" y="281133"/>
                    <a:pt x="1983248" y="1845013"/>
                    <a:pt x="1928086" y="1933146"/>
                  </a:cubicBezTo>
                  <a:lnTo>
                    <a:pt x="0" y="190203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60">
              <a:extLst>
                <a:ext uri="{FF2B5EF4-FFF2-40B4-BE49-F238E27FC236}">
                  <a16:creationId xmlns:a16="http://schemas.microsoft.com/office/drawing/2014/main" id="{81CF7138-BB1D-40E0-9326-E11456F2AEC4}"/>
                </a:ext>
              </a:extLst>
            </p:cNvPr>
            <p:cNvSpPr/>
            <p:nvPr/>
          </p:nvSpPr>
          <p:spPr>
            <a:xfrm rot="20321668">
              <a:off x="2120317" y="2245969"/>
              <a:ext cx="4555219" cy="1138791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2331713 w 4556145"/>
                <a:gd name="connsiteY0" fmla="*/ 828092 h 1070003"/>
                <a:gd name="connsiteX1" fmla="*/ 353283 w 4556145"/>
                <a:gd name="connsiteY1" fmla="*/ 14289 h 1070003"/>
                <a:gd name="connsiteX2" fmla="*/ 3033501 w 4556145"/>
                <a:gd name="connsiteY2" fmla="*/ 362037 h 1070003"/>
                <a:gd name="connsiteX3" fmla="*/ 4555333 w 4556145"/>
                <a:gd name="connsiteY3" fmla="*/ 1070003 h 1070003"/>
                <a:gd name="connsiteX4" fmla="*/ 2331713 w 4556145"/>
                <a:gd name="connsiteY4" fmla="*/ 828092 h 1070003"/>
                <a:gd name="connsiteX0" fmla="*/ 2352717 w 4554210"/>
                <a:gd name="connsiteY0" fmla="*/ 822189 h 1070101"/>
                <a:gd name="connsiteX1" fmla="*/ 351348 w 4554210"/>
                <a:gd name="connsiteY1" fmla="*/ 14387 h 1070101"/>
                <a:gd name="connsiteX2" fmla="*/ 3031566 w 4554210"/>
                <a:gd name="connsiteY2" fmla="*/ 362135 h 1070101"/>
                <a:gd name="connsiteX3" fmla="*/ 4553398 w 4554210"/>
                <a:gd name="connsiteY3" fmla="*/ 1070101 h 1070101"/>
                <a:gd name="connsiteX4" fmla="*/ 2352717 w 4554210"/>
                <a:gd name="connsiteY4" fmla="*/ 822189 h 1070101"/>
                <a:gd name="connsiteX0" fmla="*/ 2353726 w 4555219"/>
                <a:gd name="connsiteY0" fmla="*/ 821531 h 1069443"/>
                <a:gd name="connsiteX1" fmla="*/ 352357 w 4555219"/>
                <a:gd name="connsiteY1" fmla="*/ 13729 h 1069443"/>
                <a:gd name="connsiteX2" fmla="*/ 3032575 w 4555219"/>
                <a:gd name="connsiteY2" fmla="*/ 361477 h 1069443"/>
                <a:gd name="connsiteX3" fmla="*/ 4554407 w 4555219"/>
                <a:gd name="connsiteY3" fmla="*/ 1069443 h 1069443"/>
                <a:gd name="connsiteX4" fmla="*/ 2353726 w 4555219"/>
                <a:gd name="connsiteY4" fmla="*/ 821531 h 106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219" h="1069443">
                  <a:moveTo>
                    <a:pt x="2353726" y="821531"/>
                  </a:moveTo>
                  <a:cubicBezTo>
                    <a:pt x="2137679" y="711733"/>
                    <a:pt x="-1042072" y="-115851"/>
                    <a:pt x="352357" y="13729"/>
                  </a:cubicBezTo>
                  <a:lnTo>
                    <a:pt x="3032575" y="361477"/>
                  </a:lnTo>
                  <a:cubicBezTo>
                    <a:pt x="3235755" y="514568"/>
                    <a:pt x="4593122" y="984133"/>
                    <a:pt x="4554407" y="1069443"/>
                  </a:cubicBezTo>
                  <a:lnTo>
                    <a:pt x="2353726" y="821531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60">
              <a:extLst>
                <a:ext uri="{FF2B5EF4-FFF2-40B4-BE49-F238E27FC236}">
                  <a16:creationId xmlns:a16="http://schemas.microsoft.com/office/drawing/2014/main" id="{F659A564-C672-4EB2-8010-6B71BFD96CD9}"/>
                </a:ext>
              </a:extLst>
            </p:cNvPr>
            <p:cNvSpPr/>
            <p:nvPr/>
          </p:nvSpPr>
          <p:spPr>
            <a:xfrm rot="20321668">
              <a:off x="4599751" y="2340285"/>
              <a:ext cx="3780674" cy="1019371"/>
            </a:xfrm>
            <a:custGeom>
              <a:avLst/>
              <a:gdLst>
                <a:gd name="connsiteX0" fmla="*/ 0 w 1525269"/>
                <a:gd name="connsiteY0" fmla="*/ 153094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8" fmla="*/ 0 w 1525269"/>
                <a:gd name="connsiteY8" fmla="*/ 153094 h 918545"/>
                <a:gd name="connsiteX0" fmla="*/ 0 w 1525269"/>
                <a:gd name="connsiteY0" fmla="*/ 765451 h 918545"/>
                <a:gd name="connsiteX1" fmla="*/ 153094 w 1525269"/>
                <a:gd name="connsiteY1" fmla="*/ 0 h 918545"/>
                <a:gd name="connsiteX2" fmla="*/ 1372175 w 1525269"/>
                <a:gd name="connsiteY2" fmla="*/ 0 h 918545"/>
                <a:gd name="connsiteX3" fmla="*/ 1525269 w 1525269"/>
                <a:gd name="connsiteY3" fmla="*/ 153094 h 918545"/>
                <a:gd name="connsiteX4" fmla="*/ 1525269 w 1525269"/>
                <a:gd name="connsiteY4" fmla="*/ 765451 h 918545"/>
                <a:gd name="connsiteX5" fmla="*/ 1372175 w 1525269"/>
                <a:gd name="connsiteY5" fmla="*/ 918545 h 918545"/>
                <a:gd name="connsiteX6" fmla="*/ 153094 w 1525269"/>
                <a:gd name="connsiteY6" fmla="*/ 918545 h 918545"/>
                <a:gd name="connsiteX7" fmla="*/ 0 w 1525269"/>
                <a:gd name="connsiteY7" fmla="*/ 765451 h 918545"/>
                <a:gd name="connsiteX0" fmla="*/ 152385 w 1524560"/>
                <a:gd name="connsiteY0" fmla="*/ 918545 h 918545"/>
                <a:gd name="connsiteX1" fmla="*/ 152385 w 1524560"/>
                <a:gd name="connsiteY1" fmla="*/ 0 h 918545"/>
                <a:gd name="connsiteX2" fmla="*/ 1371466 w 1524560"/>
                <a:gd name="connsiteY2" fmla="*/ 0 h 918545"/>
                <a:gd name="connsiteX3" fmla="*/ 1524560 w 1524560"/>
                <a:gd name="connsiteY3" fmla="*/ 153094 h 918545"/>
                <a:gd name="connsiteX4" fmla="*/ 1524560 w 1524560"/>
                <a:gd name="connsiteY4" fmla="*/ 765451 h 918545"/>
                <a:gd name="connsiteX5" fmla="*/ 1371466 w 1524560"/>
                <a:gd name="connsiteY5" fmla="*/ 918545 h 918545"/>
                <a:gd name="connsiteX6" fmla="*/ 152385 w 1524560"/>
                <a:gd name="connsiteY6" fmla="*/ 918545 h 918545"/>
                <a:gd name="connsiteX0" fmla="*/ 152385 w 1536536"/>
                <a:gd name="connsiteY0" fmla="*/ 918545 h 918545"/>
                <a:gd name="connsiteX1" fmla="*/ 152385 w 1536536"/>
                <a:gd name="connsiteY1" fmla="*/ 0 h 918545"/>
                <a:gd name="connsiteX2" fmla="*/ 1371466 w 1536536"/>
                <a:gd name="connsiteY2" fmla="*/ 0 h 918545"/>
                <a:gd name="connsiteX3" fmla="*/ 1524560 w 1536536"/>
                <a:gd name="connsiteY3" fmla="*/ 765451 h 918545"/>
                <a:gd name="connsiteX4" fmla="*/ 1371466 w 1536536"/>
                <a:gd name="connsiteY4" fmla="*/ 918545 h 918545"/>
                <a:gd name="connsiteX5" fmla="*/ 152385 w 1536536"/>
                <a:gd name="connsiteY5" fmla="*/ 918545 h 918545"/>
                <a:gd name="connsiteX0" fmla="*/ 152385 w 1523851"/>
                <a:gd name="connsiteY0" fmla="*/ 918545 h 918545"/>
                <a:gd name="connsiteX1" fmla="*/ 152385 w 1523851"/>
                <a:gd name="connsiteY1" fmla="*/ 0 h 918545"/>
                <a:gd name="connsiteX2" fmla="*/ 1371466 w 1523851"/>
                <a:gd name="connsiteY2" fmla="*/ 0 h 918545"/>
                <a:gd name="connsiteX3" fmla="*/ 1371466 w 1523851"/>
                <a:gd name="connsiteY3" fmla="*/ 918545 h 918545"/>
                <a:gd name="connsiteX4" fmla="*/ 152385 w 1523851"/>
                <a:gd name="connsiteY4" fmla="*/ 918545 h 918545"/>
                <a:gd name="connsiteX0" fmla="*/ 927188 w 2298654"/>
                <a:gd name="connsiteY0" fmla="*/ 1064075 h 1064075"/>
                <a:gd name="connsiteX1" fmla="*/ 29730 w 2298654"/>
                <a:gd name="connsiteY1" fmla="*/ 0 h 1064075"/>
                <a:gd name="connsiteX2" fmla="*/ 2146269 w 2298654"/>
                <a:gd name="connsiteY2" fmla="*/ 145530 h 1064075"/>
                <a:gd name="connsiteX3" fmla="*/ 2146269 w 2298654"/>
                <a:gd name="connsiteY3" fmla="*/ 1064075 h 1064075"/>
                <a:gd name="connsiteX4" fmla="*/ 927188 w 2298654"/>
                <a:gd name="connsiteY4" fmla="*/ 1064075 h 1064075"/>
                <a:gd name="connsiteX0" fmla="*/ 1619823 w 2286694"/>
                <a:gd name="connsiteY0" fmla="*/ 725440 h 1064075"/>
                <a:gd name="connsiteX1" fmla="*/ 17770 w 2286694"/>
                <a:gd name="connsiteY1" fmla="*/ 0 h 1064075"/>
                <a:gd name="connsiteX2" fmla="*/ 2134309 w 2286694"/>
                <a:gd name="connsiteY2" fmla="*/ 145530 h 1064075"/>
                <a:gd name="connsiteX3" fmla="*/ 2134309 w 2286694"/>
                <a:gd name="connsiteY3" fmla="*/ 1064075 h 1064075"/>
                <a:gd name="connsiteX4" fmla="*/ 1619823 w 2286694"/>
                <a:gd name="connsiteY4" fmla="*/ 725440 h 1064075"/>
                <a:gd name="connsiteX0" fmla="*/ 1619823 w 2331689"/>
                <a:gd name="connsiteY0" fmla="*/ 725440 h 1064075"/>
                <a:gd name="connsiteX1" fmla="*/ 17770 w 2331689"/>
                <a:gd name="connsiteY1" fmla="*/ 0 h 1064075"/>
                <a:gd name="connsiteX2" fmla="*/ 2213111 w 2331689"/>
                <a:gd name="connsiteY2" fmla="*/ 258052 h 1064075"/>
                <a:gd name="connsiteX3" fmla="*/ 2134309 w 2331689"/>
                <a:gd name="connsiteY3" fmla="*/ 1064075 h 1064075"/>
                <a:gd name="connsiteX4" fmla="*/ 1619823 w 2331689"/>
                <a:gd name="connsiteY4" fmla="*/ 725440 h 1064075"/>
                <a:gd name="connsiteX0" fmla="*/ 1619823 w 2913282"/>
                <a:gd name="connsiteY0" fmla="*/ 725440 h 807672"/>
                <a:gd name="connsiteX1" fmla="*/ 17770 w 2913282"/>
                <a:gd name="connsiteY1" fmla="*/ 0 h 807672"/>
                <a:gd name="connsiteX2" fmla="*/ 2213111 w 2913282"/>
                <a:gd name="connsiteY2" fmla="*/ 258052 h 807672"/>
                <a:gd name="connsiteX3" fmla="*/ 2874992 w 2913282"/>
                <a:gd name="connsiteY3" fmla="*/ 807672 h 807672"/>
                <a:gd name="connsiteX4" fmla="*/ 1619823 w 2913282"/>
                <a:gd name="connsiteY4" fmla="*/ 725440 h 807672"/>
                <a:gd name="connsiteX0" fmla="*/ 1619823 w 3010353"/>
                <a:gd name="connsiteY0" fmla="*/ 725440 h 792645"/>
                <a:gd name="connsiteX1" fmla="*/ 17770 w 3010353"/>
                <a:gd name="connsiteY1" fmla="*/ 0 h 792645"/>
                <a:gd name="connsiteX2" fmla="*/ 2213111 w 3010353"/>
                <a:gd name="connsiteY2" fmla="*/ 258052 h 792645"/>
                <a:gd name="connsiteX3" fmla="*/ 2976274 w 3010353"/>
                <a:gd name="connsiteY3" fmla="*/ 792645 h 792645"/>
                <a:gd name="connsiteX4" fmla="*/ 1619823 w 3010353"/>
                <a:gd name="connsiteY4" fmla="*/ 725440 h 792645"/>
                <a:gd name="connsiteX0" fmla="*/ 1610689 w 3001219"/>
                <a:gd name="connsiteY0" fmla="*/ 749104 h 816309"/>
                <a:gd name="connsiteX1" fmla="*/ 17865 w 3001219"/>
                <a:gd name="connsiteY1" fmla="*/ 0 h 816309"/>
                <a:gd name="connsiteX2" fmla="*/ 2203977 w 3001219"/>
                <a:gd name="connsiteY2" fmla="*/ 281716 h 816309"/>
                <a:gd name="connsiteX3" fmla="*/ 2967140 w 3001219"/>
                <a:gd name="connsiteY3" fmla="*/ 816309 h 816309"/>
                <a:gd name="connsiteX4" fmla="*/ 1610689 w 3001219"/>
                <a:gd name="connsiteY4" fmla="*/ 749104 h 816309"/>
                <a:gd name="connsiteX0" fmla="*/ 1622399 w 3012929"/>
                <a:gd name="connsiteY0" fmla="*/ 753719 h 820924"/>
                <a:gd name="connsiteX1" fmla="*/ 17743 w 3012929"/>
                <a:gd name="connsiteY1" fmla="*/ 0 h 820924"/>
                <a:gd name="connsiteX2" fmla="*/ 2215687 w 3012929"/>
                <a:gd name="connsiteY2" fmla="*/ 286331 h 820924"/>
                <a:gd name="connsiteX3" fmla="*/ 2978850 w 3012929"/>
                <a:gd name="connsiteY3" fmla="*/ 820924 h 820924"/>
                <a:gd name="connsiteX4" fmla="*/ 1622399 w 3012929"/>
                <a:gd name="connsiteY4" fmla="*/ 753719 h 820924"/>
                <a:gd name="connsiteX0" fmla="*/ 1622399 w 3131265"/>
                <a:gd name="connsiteY0" fmla="*/ 753719 h 786847"/>
                <a:gd name="connsiteX1" fmla="*/ 17743 w 3131265"/>
                <a:gd name="connsiteY1" fmla="*/ 0 h 786847"/>
                <a:gd name="connsiteX2" fmla="*/ 2215687 w 3131265"/>
                <a:gd name="connsiteY2" fmla="*/ 286331 h 786847"/>
                <a:gd name="connsiteX3" fmla="*/ 3101193 w 3131265"/>
                <a:gd name="connsiteY3" fmla="*/ 786847 h 786847"/>
                <a:gd name="connsiteX4" fmla="*/ 1622399 w 3131265"/>
                <a:gd name="connsiteY4" fmla="*/ 753719 h 786847"/>
                <a:gd name="connsiteX0" fmla="*/ 1622399 w 3821808"/>
                <a:gd name="connsiteY0" fmla="*/ 753719 h 1031409"/>
                <a:gd name="connsiteX1" fmla="*/ 17743 w 3821808"/>
                <a:gd name="connsiteY1" fmla="*/ 0 h 1031409"/>
                <a:gd name="connsiteX2" fmla="*/ 2215687 w 3821808"/>
                <a:gd name="connsiteY2" fmla="*/ 286331 h 1031409"/>
                <a:gd name="connsiteX3" fmla="*/ 3803897 w 3821808"/>
                <a:gd name="connsiteY3" fmla="*/ 1031409 h 1031409"/>
                <a:gd name="connsiteX4" fmla="*/ 1622399 w 3821808"/>
                <a:gd name="connsiteY4" fmla="*/ 753719 h 1031409"/>
                <a:gd name="connsiteX0" fmla="*/ 1622399 w 3822232"/>
                <a:gd name="connsiteY0" fmla="*/ 753719 h 1031409"/>
                <a:gd name="connsiteX1" fmla="*/ 17743 w 3822232"/>
                <a:gd name="connsiteY1" fmla="*/ 0 h 1031409"/>
                <a:gd name="connsiteX2" fmla="*/ 2255798 w 3822232"/>
                <a:gd name="connsiteY2" fmla="*/ 288219 h 1031409"/>
                <a:gd name="connsiteX3" fmla="*/ 3803897 w 3822232"/>
                <a:gd name="connsiteY3" fmla="*/ 1031409 h 1031409"/>
                <a:gd name="connsiteX4" fmla="*/ 1622399 w 3822232"/>
                <a:gd name="connsiteY4" fmla="*/ 753719 h 1031409"/>
                <a:gd name="connsiteX0" fmla="*/ 1622399 w 3804694"/>
                <a:gd name="connsiteY0" fmla="*/ 753719 h 1031409"/>
                <a:gd name="connsiteX1" fmla="*/ 17743 w 3804694"/>
                <a:gd name="connsiteY1" fmla="*/ 0 h 1031409"/>
                <a:gd name="connsiteX2" fmla="*/ 2255798 w 3804694"/>
                <a:gd name="connsiteY2" fmla="*/ 288219 h 1031409"/>
                <a:gd name="connsiteX3" fmla="*/ 3803897 w 3804694"/>
                <a:gd name="connsiteY3" fmla="*/ 1031409 h 1031409"/>
                <a:gd name="connsiteX4" fmla="*/ 1622399 w 3804694"/>
                <a:gd name="connsiteY4" fmla="*/ 753719 h 1031409"/>
                <a:gd name="connsiteX0" fmla="*/ 1622399 w 3846792"/>
                <a:gd name="connsiteY0" fmla="*/ 753719 h 995630"/>
                <a:gd name="connsiteX1" fmla="*/ 17743 w 3846792"/>
                <a:gd name="connsiteY1" fmla="*/ 0 h 995630"/>
                <a:gd name="connsiteX2" fmla="*/ 2255798 w 3846792"/>
                <a:gd name="connsiteY2" fmla="*/ 288219 h 995630"/>
                <a:gd name="connsiteX3" fmla="*/ 3846019 w 3846792"/>
                <a:gd name="connsiteY3" fmla="*/ 995630 h 995630"/>
                <a:gd name="connsiteX4" fmla="*/ 1622399 w 3846792"/>
                <a:gd name="connsiteY4" fmla="*/ 753719 h 995630"/>
                <a:gd name="connsiteX0" fmla="*/ 1622399 w 3846831"/>
                <a:gd name="connsiteY0" fmla="*/ 753719 h 995630"/>
                <a:gd name="connsiteX1" fmla="*/ 17743 w 3846831"/>
                <a:gd name="connsiteY1" fmla="*/ 0 h 995630"/>
                <a:gd name="connsiteX2" fmla="*/ 2324187 w 3846831"/>
                <a:gd name="connsiteY2" fmla="*/ 287664 h 995630"/>
                <a:gd name="connsiteX3" fmla="*/ 3846019 w 3846831"/>
                <a:gd name="connsiteY3" fmla="*/ 995630 h 995630"/>
                <a:gd name="connsiteX4" fmla="*/ 1622399 w 3846831"/>
                <a:gd name="connsiteY4" fmla="*/ 753719 h 995630"/>
                <a:gd name="connsiteX0" fmla="*/ 1992766 w 4217198"/>
                <a:gd name="connsiteY0" fmla="*/ 769047 h 1010958"/>
                <a:gd name="connsiteX1" fmla="*/ 388110 w 4217198"/>
                <a:gd name="connsiteY1" fmla="*/ 15328 h 1010958"/>
                <a:gd name="connsiteX2" fmla="*/ 2694554 w 4217198"/>
                <a:gd name="connsiteY2" fmla="*/ 302992 h 1010958"/>
                <a:gd name="connsiteX3" fmla="*/ 4216386 w 4217198"/>
                <a:gd name="connsiteY3" fmla="*/ 1010958 h 1010958"/>
                <a:gd name="connsiteX4" fmla="*/ 1992766 w 4217198"/>
                <a:gd name="connsiteY4" fmla="*/ 769047 h 1010958"/>
                <a:gd name="connsiteX0" fmla="*/ 1752886 w 3977318"/>
                <a:gd name="connsiteY0" fmla="*/ 756320 h 998231"/>
                <a:gd name="connsiteX1" fmla="*/ 148230 w 3977318"/>
                <a:gd name="connsiteY1" fmla="*/ 2601 h 998231"/>
                <a:gd name="connsiteX2" fmla="*/ 2454674 w 3977318"/>
                <a:gd name="connsiteY2" fmla="*/ 290265 h 998231"/>
                <a:gd name="connsiteX3" fmla="*/ 3976506 w 3977318"/>
                <a:gd name="connsiteY3" fmla="*/ 998231 h 998231"/>
                <a:gd name="connsiteX4" fmla="*/ 1752886 w 3977318"/>
                <a:gd name="connsiteY4" fmla="*/ 756320 h 998231"/>
                <a:gd name="connsiteX0" fmla="*/ 1723108 w 3947540"/>
                <a:gd name="connsiteY0" fmla="*/ 756628 h 998539"/>
                <a:gd name="connsiteX1" fmla="*/ 118452 w 3947540"/>
                <a:gd name="connsiteY1" fmla="*/ 2909 h 998539"/>
                <a:gd name="connsiteX2" fmla="*/ 2424896 w 3947540"/>
                <a:gd name="connsiteY2" fmla="*/ 290573 h 998539"/>
                <a:gd name="connsiteX3" fmla="*/ 3946728 w 3947540"/>
                <a:gd name="connsiteY3" fmla="*/ 998539 h 998539"/>
                <a:gd name="connsiteX4" fmla="*/ 1723108 w 3947540"/>
                <a:gd name="connsiteY4" fmla="*/ 756628 h 998539"/>
                <a:gd name="connsiteX0" fmla="*/ 1716856 w 3941288"/>
                <a:gd name="connsiteY0" fmla="*/ 758766 h 1000677"/>
                <a:gd name="connsiteX1" fmla="*/ 112200 w 3941288"/>
                <a:gd name="connsiteY1" fmla="*/ 5047 h 1000677"/>
                <a:gd name="connsiteX2" fmla="*/ 2418644 w 3941288"/>
                <a:gd name="connsiteY2" fmla="*/ 292711 h 1000677"/>
                <a:gd name="connsiteX3" fmla="*/ 3940476 w 3941288"/>
                <a:gd name="connsiteY3" fmla="*/ 1000677 h 1000677"/>
                <a:gd name="connsiteX4" fmla="*/ 1716856 w 3941288"/>
                <a:gd name="connsiteY4" fmla="*/ 758766 h 1000677"/>
                <a:gd name="connsiteX0" fmla="*/ 2015767 w 3928543"/>
                <a:gd name="connsiteY0" fmla="*/ 795852 h 1000430"/>
                <a:gd name="connsiteX1" fmla="*/ 99455 w 3928543"/>
                <a:gd name="connsiteY1" fmla="*/ 4800 h 1000430"/>
                <a:gd name="connsiteX2" fmla="*/ 2405899 w 3928543"/>
                <a:gd name="connsiteY2" fmla="*/ 292464 h 1000430"/>
                <a:gd name="connsiteX3" fmla="*/ 3927731 w 3928543"/>
                <a:gd name="connsiteY3" fmla="*/ 1000430 h 1000430"/>
                <a:gd name="connsiteX4" fmla="*/ 2015767 w 3928543"/>
                <a:gd name="connsiteY4" fmla="*/ 795852 h 1000430"/>
                <a:gd name="connsiteX0" fmla="*/ 2038580 w 3927692"/>
                <a:gd name="connsiteY0" fmla="*/ 804465 h 1000376"/>
                <a:gd name="connsiteX1" fmla="*/ 98604 w 3927692"/>
                <a:gd name="connsiteY1" fmla="*/ 4746 h 1000376"/>
                <a:gd name="connsiteX2" fmla="*/ 2405048 w 3927692"/>
                <a:gd name="connsiteY2" fmla="*/ 292410 h 1000376"/>
                <a:gd name="connsiteX3" fmla="*/ 3926880 w 3927692"/>
                <a:gd name="connsiteY3" fmla="*/ 1000376 h 1000376"/>
                <a:gd name="connsiteX4" fmla="*/ 2038580 w 3927692"/>
                <a:gd name="connsiteY4" fmla="*/ 804465 h 1000376"/>
                <a:gd name="connsiteX0" fmla="*/ 2043574 w 3932686"/>
                <a:gd name="connsiteY0" fmla="*/ 804624 h 1000535"/>
                <a:gd name="connsiteX1" fmla="*/ 103598 w 3932686"/>
                <a:gd name="connsiteY1" fmla="*/ 4905 h 1000535"/>
                <a:gd name="connsiteX2" fmla="*/ 2410042 w 3932686"/>
                <a:gd name="connsiteY2" fmla="*/ 292569 h 1000535"/>
                <a:gd name="connsiteX3" fmla="*/ 3931874 w 3932686"/>
                <a:gd name="connsiteY3" fmla="*/ 1000535 h 1000535"/>
                <a:gd name="connsiteX4" fmla="*/ 2043574 w 3932686"/>
                <a:gd name="connsiteY4" fmla="*/ 804624 h 1000535"/>
                <a:gd name="connsiteX0" fmla="*/ 2067285 w 3931728"/>
                <a:gd name="connsiteY0" fmla="*/ 794524 h 1000603"/>
                <a:gd name="connsiteX1" fmla="*/ 102640 w 3931728"/>
                <a:gd name="connsiteY1" fmla="*/ 4973 h 1000603"/>
                <a:gd name="connsiteX2" fmla="*/ 2409084 w 3931728"/>
                <a:gd name="connsiteY2" fmla="*/ 292637 h 1000603"/>
                <a:gd name="connsiteX3" fmla="*/ 3930916 w 3931728"/>
                <a:gd name="connsiteY3" fmla="*/ 1000603 h 1000603"/>
                <a:gd name="connsiteX4" fmla="*/ 2067285 w 3931728"/>
                <a:gd name="connsiteY4" fmla="*/ 794524 h 1000603"/>
                <a:gd name="connsiteX0" fmla="*/ 2002043 w 3866486"/>
                <a:gd name="connsiteY0" fmla="*/ 790857 h 996936"/>
                <a:gd name="connsiteX1" fmla="*/ 37398 w 3866486"/>
                <a:gd name="connsiteY1" fmla="*/ 1306 h 996936"/>
                <a:gd name="connsiteX2" fmla="*/ 2343842 w 3866486"/>
                <a:gd name="connsiteY2" fmla="*/ 288970 h 996936"/>
                <a:gd name="connsiteX3" fmla="*/ 3865674 w 3866486"/>
                <a:gd name="connsiteY3" fmla="*/ 996936 h 996936"/>
                <a:gd name="connsiteX4" fmla="*/ 2002043 w 3866486"/>
                <a:gd name="connsiteY4" fmla="*/ 790857 h 996936"/>
                <a:gd name="connsiteX0" fmla="*/ 1993960 w 3858403"/>
                <a:gd name="connsiteY0" fmla="*/ 794238 h 1000317"/>
                <a:gd name="connsiteX1" fmla="*/ 37538 w 3858403"/>
                <a:gd name="connsiteY1" fmla="*/ 1298 h 1000317"/>
                <a:gd name="connsiteX2" fmla="*/ 2335759 w 3858403"/>
                <a:gd name="connsiteY2" fmla="*/ 292351 h 1000317"/>
                <a:gd name="connsiteX3" fmla="*/ 3857591 w 3858403"/>
                <a:gd name="connsiteY3" fmla="*/ 1000317 h 1000317"/>
                <a:gd name="connsiteX4" fmla="*/ 1993960 w 3858403"/>
                <a:gd name="connsiteY4" fmla="*/ 794238 h 1000317"/>
                <a:gd name="connsiteX0" fmla="*/ 2005298 w 3869741"/>
                <a:gd name="connsiteY0" fmla="*/ 766516 h 972595"/>
                <a:gd name="connsiteX1" fmla="*/ 37340 w 3869741"/>
                <a:gd name="connsiteY1" fmla="*/ 1355 h 972595"/>
                <a:gd name="connsiteX2" fmla="*/ 2347097 w 3869741"/>
                <a:gd name="connsiteY2" fmla="*/ 264629 h 972595"/>
                <a:gd name="connsiteX3" fmla="*/ 3868929 w 3869741"/>
                <a:gd name="connsiteY3" fmla="*/ 972595 h 972595"/>
                <a:gd name="connsiteX4" fmla="*/ 2005298 w 3869741"/>
                <a:gd name="connsiteY4" fmla="*/ 766516 h 972595"/>
                <a:gd name="connsiteX0" fmla="*/ 2005298 w 3869684"/>
                <a:gd name="connsiteY0" fmla="*/ 766516 h 972595"/>
                <a:gd name="connsiteX1" fmla="*/ 37340 w 3869684"/>
                <a:gd name="connsiteY1" fmla="*/ 1355 h 972595"/>
                <a:gd name="connsiteX2" fmla="*/ 2242562 w 3869684"/>
                <a:gd name="connsiteY2" fmla="*/ 245546 h 972595"/>
                <a:gd name="connsiteX3" fmla="*/ 3868929 w 3869684"/>
                <a:gd name="connsiteY3" fmla="*/ 972595 h 972595"/>
                <a:gd name="connsiteX4" fmla="*/ 2005298 w 3869684"/>
                <a:gd name="connsiteY4" fmla="*/ 766516 h 972595"/>
                <a:gd name="connsiteX0" fmla="*/ 2005298 w 3809550"/>
                <a:gd name="connsiteY0" fmla="*/ 766516 h 969762"/>
                <a:gd name="connsiteX1" fmla="*/ 37340 w 3809550"/>
                <a:gd name="connsiteY1" fmla="*/ 1355 h 969762"/>
                <a:gd name="connsiteX2" fmla="*/ 2242562 w 3809550"/>
                <a:gd name="connsiteY2" fmla="*/ 245546 h 969762"/>
                <a:gd name="connsiteX3" fmla="*/ 3808764 w 3809550"/>
                <a:gd name="connsiteY3" fmla="*/ 969762 h 969762"/>
                <a:gd name="connsiteX4" fmla="*/ 2005298 w 3809550"/>
                <a:gd name="connsiteY4" fmla="*/ 766516 h 969762"/>
                <a:gd name="connsiteX0" fmla="*/ 2005298 w 3808799"/>
                <a:gd name="connsiteY0" fmla="*/ 766516 h 969762"/>
                <a:gd name="connsiteX1" fmla="*/ 37340 w 3808799"/>
                <a:gd name="connsiteY1" fmla="*/ 1355 h 969762"/>
                <a:gd name="connsiteX2" fmla="*/ 2242562 w 3808799"/>
                <a:gd name="connsiteY2" fmla="*/ 245546 h 969762"/>
                <a:gd name="connsiteX3" fmla="*/ 3808764 w 3808799"/>
                <a:gd name="connsiteY3" fmla="*/ 969762 h 969762"/>
                <a:gd name="connsiteX4" fmla="*/ 2005298 w 3808799"/>
                <a:gd name="connsiteY4" fmla="*/ 766516 h 969762"/>
                <a:gd name="connsiteX0" fmla="*/ 2005298 w 3808795"/>
                <a:gd name="connsiteY0" fmla="*/ 766516 h 969762"/>
                <a:gd name="connsiteX1" fmla="*/ 37340 w 3808795"/>
                <a:gd name="connsiteY1" fmla="*/ 1355 h 969762"/>
                <a:gd name="connsiteX2" fmla="*/ 2242562 w 3808795"/>
                <a:gd name="connsiteY2" fmla="*/ 245546 h 969762"/>
                <a:gd name="connsiteX3" fmla="*/ 3808764 w 3808795"/>
                <a:gd name="connsiteY3" fmla="*/ 969762 h 969762"/>
                <a:gd name="connsiteX4" fmla="*/ 2005298 w 3808795"/>
                <a:gd name="connsiteY4" fmla="*/ 766516 h 969762"/>
                <a:gd name="connsiteX0" fmla="*/ 2020087 w 3808542"/>
                <a:gd name="connsiteY0" fmla="*/ 767224 h 969761"/>
                <a:gd name="connsiteX1" fmla="*/ 37087 w 3808542"/>
                <a:gd name="connsiteY1" fmla="*/ 1354 h 969761"/>
                <a:gd name="connsiteX2" fmla="*/ 2242309 w 3808542"/>
                <a:gd name="connsiteY2" fmla="*/ 245545 h 969761"/>
                <a:gd name="connsiteX3" fmla="*/ 3808511 w 3808542"/>
                <a:gd name="connsiteY3" fmla="*/ 969761 h 969761"/>
                <a:gd name="connsiteX4" fmla="*/ 2020087 w 3808542"/>
                <a:gd name="connsiteY4" fmla="*/ 767224 h 969761"/>
                <a:gd name="connsiteX0" fmla="*/ 1987617 w 3776072"/>
                <a:gd name="connsiteY0" fmla="*/ 765870 h 968407"/>
                <a:gd name="connsiteX1" fmla="*/ 4617 w 3776072"/>
                <a:gd name="connsiteY1" fmla="*/ 0 h 968407"/>
                <a:gd name="connsiteX2" fmla="*/ 2209839 w 3776072"/>
                <a:gd name="connsiteY2" fmla="*/ 244191 h 968407"/>
                <a:gd name="connsiteX3" fmla="*/ 3776041 w 3776072"/>
                <a:gd name="connsiteY3" fmla="*/ 968407 h 968407"/>
                <a:gd name="connsiteX4" fmla="*/ 1987617 w 3776072"/>
                <a:gd name="connsiteY4" fmla="*/ 765870 h 968407"/>
                <a:gd name="connsiteX0" fmla="*/ 1992219 w 3780674"/>
                <a:gd name="connsiteY0" fmla="*/ 754759 h 957296"/>
                <a:gd name="connsiteX1" fmla="*/ 4604 w 3780674"/>
                <a:gd name="connsiteY1" fmla="*/ 0 h 957296"/>
                <a:gd name="connsiteX2" fmla="*/ 2214441 w 3780674"/>
                <a:gd name="connsiteY2" fmla="*/ 233080 h 957296"/>
                <a:gd name="connsiteX3" fmla="*/ 3780643 w 3780674"/>
                <a:gd name="connsiteY3" fmla="*/ 957296 h 957296"/>
                <a:gd name="connsiteX4" fmla="*/ 1992219 w 3780674"/>
                <a:gd name="connsiteY4" fmla="*/ 754759 h 95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0674" h="957296">
                  <a:moveTo>
                    <a:pt x="1992219" y="754759"/>
                  </a:moveTo>
                  <a:cubicBezTo>
                    <a:pt x="1649658" y="576224"/>
                    <a:pt x="-101248" y="17199"/>
                    <a:pt x="4604" y="0"/>
                  </a:cubicBezTo>
                  <a:lnTo>
                    <a:pt x="2214441" y="233080"/>
                  </a:lnTo>
                  <a:cubicBezTo>
                    <a:pt x="2253763" y="263750"/>
                    <a:pt x="3788742" y="908779"/>
                    <a:pt x="3780643" y="957296"/>
                  </a:cubicBezTo>
                  <a:lnTo>
                    <a:pt x="1992219" y="754759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66</Words>
  <Application>Microsoft Office PowerPoint</Application>
  <PresentationFormat>Widescreen</PresentationFormat>
  <Paragraphs>14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42</cp:revision>
  <dcterms:created xsi:type="dcterms:W3CDTF">2025-01-24T12:21:45Z</dcterms:created>
  <dcterms:modified xsi:type="dcterms:W3CDTF">2025-01-25T22:40:31Z</dcterms:modified>
</cp:coreProperties>
</file>