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9" r:id="rId2"/>
    <p:sldId id="340" r:id="rId3"/>
    <p:sldId id="344" r:id="rId4"/>
    <p:sldId id="343" r:id="rId5"/>
    <p:sldId id="341" r:id="rId6"/>
    <p:sldId id="342" r:id="rId7"/>
    <p:sldId id="311" r:id="rId8"/>
    <p:sldId id="316" r:id="rId9"/>
    <p:sldId id="322" r:id="rId10"/>
    <p:sldId id="337" r:id="rId11"/>
    <p:sldId id="33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B16"/>
    <a:srgbClr val="975439"/>
    <a:srgbClr val="F46464"/>
    <a:srgbClr val="B4E33D"/>
    <a:srgbClr val="2A110D"/>
    <a:srgbClr val="686868"/>
    <a:srgbClr val="ABDF25"/>
    <a:srgbClr val="FFFFFF"/>
    <a:srgbClr val="72DD92"/>
    <a:srgbClr val="59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1DC02EF-FE09-4F21-8FF0-DE824907BA36}"/>
              </a:ext>
            </a:extLst>
          </p:cNvPr>
          <p:cNvGrpSpPr/>
          <p:nvPr/>
        </p:nvGrpSpPr>
        <p:grpSpPr>
          <a:xfrm>
            <a:off x="1801795" y="460626"/>
            <a:ext cx="7342206" cy="6042827"/>
            <a:chOff x="1801795" y="460626"/>
            <a:chExt cx="7342206" cy="6042827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6CD330E-05E5-4D7C-8501-276A0A085509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DB83A347-52EC-4C3E-B684-DE0E24E955BB}"/>
                </a:ext>
              </a:extLst>
            </p:cNvPr>
            <p:cNvSpPr/>
            <p:nvPr/>
          </p:nvSpPr>
          <p:spPr>
            <a:xfrm>
              <a:off x="3605991" y="6110129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F535DF7F-C2B4-45D3-ABE6-16B5B9CA2D21}"/>
                </a:ext>
              </a:extLst>
            </p:cNvPr>
            <p:cNvSpPr/>
            <p:nvPr/>
          </p:nvSpPr>
          <p:spPr>
            <a:xfrm>
              <a:off x="3399896" y="6049623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0F9928D-E606-421E-BA45-E35A37BDB99D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6">
              <a:extLst>
                <a:ext uri="{FF2B5EF4-FFF2-40B4-BE49-F238E27FC236}">
                  <a16:creationId xmlns:a16="http://schemas.microsoft.com/office/drawing/2014/main" id="{60D90295-3D6C-403D-B4B7-24602B1F1F76}"/>
                </a:ext>
              </a:extLst>
            </p:cNvPr>
            <p:cNvSpPr/>
            <p:nvPr/>
          </p:nvSpPr>
          <p:spPr>
            <a:xfrm>
              <a:off x="8087181" y="606393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44EED01C-D76F-4907-B5AC-EDE2361FC8E9}"/>
                </a:ext>
              </a:extLst>
            </p:cNvPr>
            <p:cNvSpPr/>
            <p:nvPr/>
          </p:nvSpPr>
          <p:spPr>
            <a:xfrm rot="282009">
              <a:off x="7774771" y="604120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B131B2-621B-4CA5-AFEF-6674C78FC4AB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C68C77E-D28F-496B-9808-AD46AB7C62CB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3D2ABDF-94ED-4F8A-B1E7-4F740367FF05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641F11-9C5F-488D-BCBC-6BAD72DD8630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DB5972-6180-4E7C-AA95-97D1E6C507B1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5E5325-3CE7-42BF-9D0F-929FE0BD1602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45D94E4F-4893-4978-8438-BA3E3413129E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5C0E56-60E2-435C-8EAE-9EFF3C3F916D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75EB5918-133B-4E5D-B8CE-D16C61CDDEF9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3A7A2D4-C967-4ACC-937E-DB9EC501C71E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67D6E4F5-5DFF-421B-BDEA-E7486892AB55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7D6F0169-1495-43E2-A04C-A18735D946A1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B713C2-6095-4B10-AAEB-7E984CF48178}"/>
                </a:ext>
              </a:extLst>
            </p:cNvPr>
            <p:cNvSpPr/>
            <p:nvPr/>
          </p:nvSpPr>
          <p:spPr>
            <a:xfrm>
              <a:off x="2663687" y="629818"/>
              <a:ext cx="703121" cy="703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40A5D6-0DE4-4A58-8EF6-926887C8C601}"/>
                </a:ext>
              </a:extLst>
            </p:cNvPr>
            <p:cNvSpPr/>
            <p:nvPr/>
          </p:nvSpPr>
          <p:spPr>
            <a:xfrm flipH="1">
              <a:off x="1979523" y="848323"/>
              <a:ext cx="100304" cy="10030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561487-071B-423E-8002-008F9AD25859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C389F07-386A-4976-88CC-545768246298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0C1782-3794-4672-A680-5B6BE7A5BC2A}"/>
                </a:ext>
              </a:extLst>
            </p:cNvPr>
            <p:cNvSpPr/>
            <p:nvPr/>
          </p:nvSpPr>
          <p:spPr>
            <a:xfrm>
              <a:off x="4593566" y="628800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FEAA7682-F824-4923-B812-42721AF942E7}"/>
                </a:ext>
              </a:extLst>
            </p:cNvPr>
            <p:cNvSpPr/>
            <p:nvPr/>
          </p:nvSpPr>
          <p:spPr>
            <a:xfrm>
              <a:off x="4271652" y="6263560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3F429C6B-DC27-4916-A104-80EB679287BC}"/>
                </a:ext>
              </a:extLst>
            </p:cNvPr>
            <p:cNvSpPr/>
            <p:nvPr/>
          </p:nvSpPr>
          <p:spPr>
            <a:xfrm>
              <a:off x="4038956" y="6182548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6">
              <a:extLst>
                <a:ext uri="{FF2B5EF4-FFF2-40B4-BE49-F238E27FC236}">
                  <a16:creationId xmlns:a16="http://schemas.microsoft.com/office/drawing/2014/main" id="{EA7DA5C7-77F1-4A9F-BFD9-E5BD32B4C913}"/>
                </a:ext>
              </a:extLst>
            </p:cNvPr>
            <p:cNvSpPr/>
            <p:nvPr/>
          </p:nvSpPr>
          <p:spPr>
            <a:xfrm>
              <a:off x="7194205" y="633549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75DEAB5-4FD5-4405-8A80-B9C625E01FA3}"/>
                </a:ext>
              </a:extLst>
            </p:cNvPr>
            <p:cNvSpPr/>
            <p:nvPr/>
          </p:nvSpPr>
          <p:spPr>
            <a:xfrm rot="220329">
              <a:off x="6883367" y="629737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9CC1CF3E-4766-4FEB-B5E1-7E234272BC43}"/>
                </a:ext>
              </a:extLst>
            </p:cNvPr>
            <p:cNvSpPr/>
            <p:nvPr/>
          </p:nvSpPr>
          <p:spPr>
            <a:xfrm rot="544166">
              <a:off x="6659008" y="6200083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BFD4E3-6C7F-43E6-A309-A0988EEA0102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51E836-25F4-47DC-80AE-8FFF4CA0B8D9}"/>
                </a:ext>
              </a:extLst>
            </p:cNvPr>
            <p:cNvSpPr/>
            <p:nvPr/>
          </p:nvSpPr>
          <p:spPr>
            <a:xfrm flipH="1">
              <a:off x="2693178" y="758552"/>
              <a:ext cx="478742" cy="4787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239140-BB19-49B4-A0ED-F8A9F63E1AC1}"/>
                </a:ext>
              </a:extLst>
            </p:cNvPr>
            <p:cNvSpPr/>
            <p:nvPr/>
          </p:nvSpPr>
          <p:spPr>
            <a:xfrm flipH="1">
              <a:off x="2724493" y="898475"/>
              <a:ext cx="220688" cy="2206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B000A7-FC68-4058-A8DE-E99ADA785B3C}"/>
                </a:ext>
              </a:extLst>
            </p:cNvPr>
            <p:cNvSpPr/>
            <p:nvPr/>
          </p:nvSpPr>
          <p:spPr>
            <a:xfrm flipH="1">
              <a:off x="3008626" y="848323"/>
              <a:ext cx="83201" cy="832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0E30D7-F62D-459A-A8C3-9CF0D6C0E096}"/>
              </a:ext>
            </a:extLst>
          </p:cNvPr>
          <p:cNvSpPr/>
          <p:nvPr/>
        </p:nvSpPr>
        <p:spPr>
          <a:xfrm>
            <a:off x="5104743" y="1850839"/>
            <a:ext cx="2267729" cy="513657"/>
          </a:xfrm>
          <a:custGeom>
            <a:avLst/>
            <a:gdLst>
              <a:gd name="connsiteX0" fmla="*/ 0 w 2110883"/>
              <a:gd name="connsiteY0" fmla="*/ 85611 h 513657"/>
              <a:gd name="connsiteX1" fmla="*/ 85611 w 2110883"/>
              <a:gd name="connsiteY1" fmla="*/ 0 h 513657"/>
              <a:gd name="connsiteX2" fmla="*/ 2025272 w 2110883"/>
              <a:gd name="connsiteY2" fmla="*/ 0 h 513657"/>
              <a:gd name="connsiteX3" fmla="*/ 2110883 w 2110883"/>
              <a:gd name="connsiteY3" fmla="*/ 85611 h 513657"/>
              <a:gd name="connsiteX4" fmla="*/ 2110883 w 2110883"/>
              <a:gd name="connsiteY4" fmla="*/ 428046 h 513657"/>
              <a:gd name="connsiteX5" fmla="*/ 2025272 w 2110883"/>
              <a:gd name="connsiteY5" fmla="*/ 513657 h 513657"/>
              <a:gd name="connsiteX6" fmla="*/ 85611 w 2110883"/>
              <a:gd name="connsiteY6" fmla="*/ 513657 h 513657"/>
              <a:gd name="connsiteX7" fmla="*/ 0 w 2110883"/>
              <a:gd name="connsiteY7" fmla="*/ 428046 h 513657"/>
              <a:gd name="connsiteX8" fmla="*/ 0 w 2110883"/>
              <a:gd name="connsiteY8" fmla="*/ 85611 h 513657"/>
              <a:gd name="connsiteX0" fmla="*/ 0 w 2110883"/>
              <a:gd name="connsiteY0" fmla="*/ 428046 h 513657"/>
              <a:gd name="connsiteX1" fmla="*/ 85611 w 2110883"/>
              <a:gd name="connsiteY1" fmla="*/ 0 h 513657"/>
              <a:gd name="connsiteX2" fmla="*/ 2025272 w 2110883"/>
              <a:gd name="connsiteY2" fmla="*/ 0 h 513657"/>
              <a:gd name="connsiteX3" fmla="*/ 2110883 w 2110883"/>
              <a:gd name="connsiteY3" fmla="*/ 85611 h 513657"/>
              <a:gd name="connsiteX4" fmla="*/ 2110883 w 2110883"/>
              <a:gd name="connsiteY4" fmla="*/ 428046 h 513657"/>
              <a:gd name="connsiteX5" fmla="*/ 2025272 w 2110883"/>
              <a:gd name="connsiteY5" fmla="*/ 513657 h 513657"/>
              <a:gd name="connsiteX6" fmla="*/ 85611 w 2110883"/>
              <a:gd name="connsiteY6" fmla="*/ 513657 h 513657"/>
              <a:gd name="connsiteX7" fmla="*/ 0 w 2110883"/>
              <a:gd name="connsiteY7" fmla="*/ 428046 h 513657"/>
              <a:gd name="connsiteX0" fmla="*/ 242457 w 2267729"/>
              <a:gd name="connsiteY0" fmla="*/ 513657 h 513657"/>
              <a:gd name="connsiteX1" fmla="*/ 242457 w 2267729"/>
              <a:gd name="connsiteY1" fmla="*/ 0 h 513657"/>
              <a:gd name="connsiteX2" fmla="*/ 2182118 w 2267729"/>
              <a:gd name="connsiteY2" fmla="*/ 0 h 513657"/>
              <a:gd name="connsiteX3" fmla="*/ 2267729 w 2267729"/>
              <a:gd name="connsiteY3" fmla="*/ 85611 h 513657"/>
              <a:gd name="connsiteX4" fmla="*/ 2267729 w 2267729"/>
              <a:gd name="connsiteY4" fmla="*/ 428046 h 513657"/>
              <a:gd name="connsiteX5" fmla="*/ 2182118 w 2267729"/>
              <a:gd name="connsiteY5" fmla="*/ 513657 h 513657"/>
              <a:gd name="connsiteX6" fmla="*/ 242457 w 2267729"/>
              <a:gd name="connsiteY6" fmla="*/ 513657 h 5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7729" h="513657">
                <a:moveTo>
                  <a:pt x="242457" y="513657"/>
                </a:moveTo>
                <a:cubicBezTo>
                  <a:pt x="-80820" y="428048"/>
                  <a:pt x="-80820" y="85610"/>
                  <a:pt x="242457" y="0"/>
                </a:cubicBezTo>
                <a:lnTo>
                  <a:pt x="2182118" y="0"/>
                </a:lnTo>
                <a:cubicBezTo>
                  <a:pt x="2229400" y="0"/>
                  <a:pt x="2267729" y="38329"/>
                  <a:pt x="2267729" y="85611"/>
                </a:cubicBezTo>
                <a:lnTo>
                  <a:pt x="2267729" y="428046"/>
                </a:lnTo>
                <a:cubicBezTo>
                  <a:pt x="2267729" y="475328"/>
                  <a:pt x="2229400" y="513657"/>
                  <a:pt x="2182118" y="513657"/>
                </a:cubicBezTo>
                <a:lnTo>
                  <a:pt x="242457" y="51365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A4EA837-15F2-4623-AD6C-BC4E3AC61745}"/>
              </a:ext>
            </a:extLst>
          </p:cNvPr>
          <p:cNvSpPr/>
          <p:nvPr/>
        </p:nvSpPr>
        <p:spPr>
          <a:xfrm>
            <a:off x="5265292" y="2359385"/>
            <a:ext cx="2110883" cy="11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4317" y="1351508"/>
            <a:ext cx="56730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stops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eat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omatoes.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95E757-0A6B-4ADE-A99B-06E176632002}"/>
              </a:ext>
            </a:extLst>
          </p:cNvPr>
          <p:cNvSpPr/>
          <p:nvPr/>
        </p:nvSpPr>
        <p:spPr>
          <a:xfrm>
            <a:off x="12890" y="4535642"/>
            <a:ext cx="5826868" cy="2322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7133C2-5C4B-451A-9A2E-D3C0CB233D85}"/>
              </a:ext>
            </a:extLst>
          </p:cNvPr>
          <p:cNvGrpSpPr/>
          <p:nvPr/>
        </p:nvGrpSpPr>
        <p:grpSpPr>
          <a:xfrm rot="20440799" flipH="1">
            <a:off x="4916266" y="160325"/>
            <a:ext cx="671597" cy="562069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EBD9A18-059A-4C2E-BBF3-68E2CC777EA6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F894B1-9BEA-45B0-87F3-63B8BEC0670B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6C33424-2EF0-43D4-B24A-940BE89893F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12B988-00A1-4ACC-BB64-D0C748ABA7E4}"/>
                </a:ext>
              </a:extLst>
            </p:cNvPr>
            <p:cNvCxnSpPr>
              <a:cxnSpLocks/>
              <a:stCxn id="82" idx="2"/>
              <a:endCxn id="82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F5A7D69-E05B-4717-9462-5F8F0F670845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22A9BFF-C2DB-4ED4-9FA0-04BA054382E3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E3ED8CB-479A-4BEB-AC20-A997C702BB8C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DDCDE-AE05-4A43-B1EC-C5A9DC5C00E2}"/>
              </a:ext>
            </a:extLst>
          </p:cNvPr>
          <p:cNvGrpSpPr/>
          <p:nvPr/>
        </p:nvGrpSpPr>
        <p:grpSpPr>
          <a:xfrm>
            <a:off x="185653" y="403842"/>
            <a:ext cx="4278169" cy="4585700"/>
            <a:chOff x="341597" y="2757442"/>
            <a:chExt cx="2001857" cy="214575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BE844B5-B3B4-4C5C-ABA5-891A9ED18929}"/>
                </a:ext>
              </a:extLst>
            </p:cNvPr>
            <p:cNvGrpSpPr/>
            <p:nvPr/>
          </p:nvGrpSpPr>
          <p:grpSpPr>
            <a:xfrm>
              <a:off x="357583" y="2757442"/>
              <a:ext cx="1756326" cy="2145758"/>
              <a:chOff x="2772147" y="677901"/>
              <a:chExt cx="3713793" cy="3580512"/>
            </a:xfrm>
          </p:grpSpPr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AE72DD5E-2701-44EA-B3F2-D872AF4DDEDD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FD589706-C0E9-4500-8A00-77D6D5BB70E8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4013619C-FBC2-40AF-A60A-C7E2DE67D170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5FC1AEE6-DF45-44DD-B135-DDAD97D5D608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E88A400E-E376-4498-A1A5-98E6FCBBF728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CB46E565-7527-4D01-A1FC-4DD679ADE27E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85D15732-C9EF-4FB0-805E-3C10A0E5AC8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57ED8D86-6843-47DC-93C0-FCF51275D46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88EDC624-F4D5-4224-8594-22934060F81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Cloud 78">
                <a:extLst>
                  <a:ext uri="{FF2B5EF4-FFF2-40B4-BE49-F238E27FC236}">
                    <a16:creationId xmlns:a16="http://schemas.microsoft.com/office/drawing/2014/main" id="{7303681F-372D-4023-988A-FFAFDC861A4F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B06FABD7-DCBB-45CA-BC2B-2A77484A1C89}"/>
                </a:ext>
              </a:extLst>
            </p:cNvPr>
            <p:cNvSpPr/>
            <p:nvPr/>
          </p:nvSpPr>
          <p:spPr>
            <a:xfrm rot="2814473" flipH="1">
              <a:off x="1909476" y="4087937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D871C43C-0047-4BA5-9158-D2661DB4AE12}"/>
                </a:ext>
              </a:extLst>
            </p:cNvPr>
            <p:cNvSpPr/>
            <p:nvPr/>
          </p:nvSpPr>
          <p:spPr>
            <a:xfrm rot="19121935" flipH="1">
              <a:off x="2031218" y="4581580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62D91C8-CDB2-4933-9737-F6E495AEE507}"/>
                </a:ext>
              </a:extLst>
            </p:cNvPr>
            <p:cNvSpPr/>
            <p:nvPr/>
          </p:nvSpPr>
          <p:spPr>
            <a:xfrm rot="19121935" flipH="1">
              <a:off x="2130644" y="3330678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CDB8ADC-D436-4831-B1BE-ABDBF5677442}"/>
                </a:ext>
              </a:extLst>
            </p:cNvPr>
            <p:cNvSpPr/>
            <p:nvPr/>
          </p:nvSpPr>
          <p:spPr>
            <a:xfrm rot="20387048" flipH="1">
              <a:off x="2130644" y="3779824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E43ED06-0181-45C3-B926-7F569375588F}"/>
                </a:ext>
              </a:extLst>
            </p:cNvPr>
            <p:cNvSpPr/>
            <p:nvPr/>
          </p:nvSpPr>
          <p:spPr>
            <a:xfrm rot="20387048" flipH="1">
              <a:off x="463884" y="4338481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D39CBFEF-8548-4187-B59D-4430D0D8558D}"/>
                </a:ext>
              </a:extLst>
            </p:cNvPr>
            <p:cNvSpPr/>
            <p:nvPr/>
          </p:nvSpPr>
          <p:spPr>
            <a:xfrm rot="17233895" flipH="1">
              <a:off x="670388" y="4547385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7D1227F3-3F90-4DC5-B8A3-A8B64FD7A24C}"/>
                </a:ext>
              </a:extLst>
            </p:cNvPr>
            <p:cNvSpPr/>
            <p:nvPr/>
          </p:nvSpPr>
          <p:spPr>
            <a:xfrm rot="8628646" flipH="1">
              <a:off x="341597" y="4799449"/>
              <a:ext cx="212810" cy="98598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863C5D-E12A-40AF-86C3-2611C8F60F6B}"/>
              </a:ext>
            </a:extLst>
          </p:cNvPr>
          <p:cNvGrpSpPr/>
          <p:nvPr/>
        </p:nvGrpSpPr>
        <p:grpSpPr>
          <a:xfrm>
            <a:off x="1786129" y="1120749"/>
            <a:ext cx="3926543" cy="5350241"/>
            <a:chOff x="5839757" y="317500"/>
            <a:chExt cx="3926543" cy="53502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CEC72D-E2EA-4CB2-8923-EC596BA85D50}"/>
                </a:ext>
              </a:extLst>
            </p:cNvPr>
            <p:cNvGrpSpPr/>
            <p:nvPr/>
          </p:nvGrpSpPr>
          <p:grpSpPr>
            <a:xfrm>
              <a:off x="5839757" y="317500"/>
              <a:ext cx="3926543" cy="5350241"/>
              <a:chOff x="5839757" y="317500"/>
              <a:chExt cx="3926543" cy="5350241"/>
            </a:xfrm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F56C921B-56D0-4B11-9191-B7E3730FC67A}"/>
                  </a:ext>
                </a:extLst>
              </p:cNvPr>
              <p:cNvSpPr/>
              <p:nvPr/>
            </p:nvSpPr>
            <p:spPr>
              <a:xfrm>
                <a:off x="5839757" y="2197100"/>
                <a:ext cx="3926543" cy="3470636"/>
              </a:xfrm>
              <a:custGeom>
                <a:avLst/>
                <a:gdLst>
                  <a:gd name="connsiteX0" fmla="*/ 0 w 3911600"/>
                  <a:gd name="connsiteY0" fmla="*/ 1758950 h 3517900"/>
                  <a:gd name="connsiteX1" fmla="*/ 1955800 w 3911600"/>
                  <a:gd name="connsiteY1" fmla="*/ 0 h 3517900"/>
                  <a:gd name="connsiteX2" fmla="*/ 3911600 w 3911600"/>
                  <a:gd name="connsiteY2" fmla="*/ 1758950 h 3517900"/>
                  <a:gd name="connsiteX3" fmla="*/ 1955800 w 3911600"/>
                  <a:gd name="connsiteY3" fmla="*/ 3517900 h 3517900"/>
                  <a:gd name="connsiteX4" fmla="*/ 0 w 3911600"/>
                  <a:gd name="connsiteY4" fmla="*/ 1758950 h 3517900"/>
                  <a:gd name="connsiteX0" fmla="*/ 0 w 3911600"/>
                  <a:gd name="connsiteY0" fmla="*/ 1758950 h 3467100"/>
                  <a:gd name="connsiteX1" fmla="*/ 1955800 w 3911600"/>
                  <a:gd name="connsiteY1" fmla="*/ 0 h 3467100"/>
                  <a:gd name="connsiteX2" fmla="*/ 3911600 w 3911600"/>
                  <a:gd name="connsiteY2" fmla="*/ 1758950 h 3467100"/>
                  <a:gd name="connsiteX3" fmla="*/ 1955800 w 3911600"/>
                  <a:gd name="connsiteY3" fmla="*/ 3467100 h 3467100"/>
                  <a:gd name="connsiteX4" fmla="*/ 0 w 3911600"/>
                  <a:gd name="connsiteY4" fmla="*/ 1758950 h 3467100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0 w 3911600"/>
                  <a:gd name="connsiteY0" fmla="*/ 1758950 h 3467716"/>
                  <a:gd name="connsiteX1" fmla="*/ 1955800 w 3911600"/>
                  <a:gd name="connsiteY1" fmla="*/ 0 h 3467716"/>
                  <a:gd name="connsiteX2" fmla="*/ 3911600 w 3911600"/>
                  <a:gd name="connsiteY2" fmla="*/ 1758950 h 3467716"/>
                  <a:gd name="connsiteX3" fmla="*/ 1955800 w 3911600"/>
                  <a:gd name="connsiteY3" fmla="*/ 3467100 h 3467716"/>
                  <a:gd name="connsiteX4" fmla="*/ 0 w 3911600"/>
                  <a:gd name="connsiteY4" fmla="*/ 1758950 h 3467716"/>
                  <a:gd name="connsiteX0" fmla="*/ 21180 w 3932780"/>
                  <a:gd name="connsiteY0" fmla="*/ 1758950 h 3467716"/>
                  <a:gd name="connsiteX1" fmla="*/ 1976980 w 3932780"/>
                  <a:gd name="connsiteY1" fmla="*/ 0 h 3467716"/>
                  <a:gd name="connsiteX2" fmla="*/ 3932780 w 3932780"/>
                  <a:gd name="connsiteY2" fmla="*/ 1758950 h 3467716"/>
                  <a:gd name="connsiteX3" fmla="*/ 1976980 w 3932780"/>
                  <a:gd name="connsiteY3" fmla="*/ 3467100 h 3467716"/>
                  <a:gd name="connsiteX4" fmla="*/ 21180 w 3932780"/>
                  <a:gd name="connsiteY4" fmla="*/ 1758950 h 3467716"/>
                  <a:gd name="connsiteX0" fmla="*/ 14943 w 3926543"/>
                  <a:gd name="connsiteY0" fmla="*/ 1758950 h 3470636"/>
                  <a:gd name="connsiteX1" fmla="*/ 1970743 w 3926543"/>
                  <a:gd name="connsiteY1" fmla="*/ 0 h 3470636"/>
                  <a:gd name="connsiteX2" fmla="*/ 3926543 w 3926543"/>
                  <a:gd name="connsiteY2" fmla="*/ 1758950 h 3470636"/>
                  <a:gd name="connsiteX3" fmla="*/ 1970743 w 3926543"/>
                  <a:gd name="connsiteY3" fmla="*/ 3467100 h 3470636"/>
                  <a:gd name="connsiteX4" fmla="*/ 14943 w 3926543"/>
                  <a:gd name="connsiteY4" fmla="*/ 1758950 h 3470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6543" h="3470636">
                    <a:moveTo>
                      <a:pt x="14943" y="1758950"/>
                    </a:moveTo>
                    <a:cubicBezTo>
                      <a:pt x="141943" y="673100"/>
                      <a:pt x="890584" y="0"/>
                      <a:pt x="1970743" y="0"/>
                    </a:cubicBezTo>
                    <a:cubicBezTo>
                      <a:pt x="3050902" y="0"/>
                      <a:pt x="3786843" y="876409"/>
                      <a:pt x="3926543" y="1758950"/>
                    </a:cubicBezTo>
                    <a:cubicBezTo>
                      <a:pt x="3926543" y="2730391"/>
                      <a:pt x="3368402" y="3530600"/>
                      <a:pt x="1970743" y="3467100"/>
                    </a:cubicBezTo>
                    <a:cubicBezTo>
                      <a:pt x="573084" y="3403600"/>
                      <a:pt x="-112057" y="2844800"/>
                      <a:pt x="14943" y="1758950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CCB023E-59A3-47AB-A1DC-1DB08DB53760}"/>
                  </a:ext>
                </a:extLst>
              </p:cNvPr>
              <p:cNvSpPr/>
              <p:nvPr/>
            </p:nvSpPr>
            <p:spPr>
              <a:xfrm>
                <a:off x="6318242" y="2507236"/>
                <a:ext cx="2934891" cy="2726401"/>
              </a:xfrm>
              <a:custGeom>
                <a:avLst/>
                <a:gdLst>
                  <a:gd name="connsiteX0" fmla="*/ 1712793 w 2934891"/>
                  <a:gd name="connsiteY0" fmla="*/ 0 h 2726401"/>
                  <a:gd name="connsiteX1" fmla="*/ 1763363 w 2934891"/>
                  <a:gd name="connsiteY1" fmla="*/ 8272 h 2726401"/>
                  <a:gd name="connsiteX2" fmla="*/ 2934891 w 2934891"/>
                  <a:gd name="connsiteY2" fmla="*/ 1370459 h 2726401"/>
                  <a:gd name="connsiteX3" fmla="*/ 1473030 w 2934891"/>
                  <a:gd name="connsiteY3" fmla="*/ 2723600 h 2726401"/>
                  <a:gd name="connsiteX4" fmla="*/ 11169 w 2934891"/>
                  <a:gd name="connsiteY4" fmla="*/ 1370459 h 2726401"/>
                  <a:gd name="connsiteX5" fmla="*/ 1046452 w 2934891"/>
                  <a:gd name="connsiteY5" fmla="*/ 31952 h 2726401"/>
                  <a:gd name="connsiteX6" fmla="*/ 1082084 w 2934891"/>
                  <a:gd name="connsiteY6" fmla="*/ 24009 h 2726401"/>
                  <a:gd name="connsiteX7" fmla="*/ 1081148 w 2934891"/>
                  <a:gd name="connsiteY7" fmla="*/ 33289 h 2726401"/>
                  <a:gd name="connsiteX8" fmla="*/ 1081148 w 2934891"/>
                  <a:gd name="connsiteY8" fmla="*/ 33288 h 2726401"/>
                  <a:gd name="connsiteX9" fmla="*/ 1081148 w 2934891"/>
                  <a:gd name="connsiteY9" fmla="*/ 33289 h 2726401"/>
                  <a:gd name="connsiteX10" fmla="*/ 1081148 w 2934891"/>
                  <a:gd name="connsiteY10" fmla="*/ 33289 h 2726401"/>
                  <a:gd name="connsiteX11" fmla="*/ 1087152 w 2934891"/>
                  <a:gd name="connsiteY11" fmla="*/ 92848 h 2726401"/>
                  <a:gd name="connsiteX12" fmla="*/ 1376681 w 2934891"/>
                  <a:gd name="connsiteY12" fmla="*/ 328821 h 2726401"/>
                  <a:gd name="connsiteX13" fmla="*/ 1420615 w 2934891"/>
                  <a:gd name="connsiteY13" fmla="*/ 328822 h 2726401"/>
                  <a:gd name="connsiteX14" fmla="*/ 1716148 w 2934891"/>
                  <a:gd name="connsiteY14" fmla="*/ 33289 h 2726401"/>
                  <a:gd name="connsiteX15" fmla="*/ 1716149 w 2934891"/>
                  <a:gd name="connsiteY15" fmla="*/ 33289 h 2726401"/>
                  <a:gd name="connsiteX16" fmla="*/ 1712793 w 2934891"/>
                  <a:gd name="connsiteY16" fmla="*/ 0 h 272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34891" h="2726401">
                    <a:moveTo>
                      <a:pt x="1712793" y="0"/>
                    </a:moveTo>
                    <a:lnTo>
                      <a:pt x="1763363" y="8272"/>
                    </a:lnTo>
                    <a:cubicBezTo>
                      <a:pt x="2410950" y="150717"/>
                      <a:pt x="2843525" y="758728"/>
                      <a:pt x="2934891" y="1370459"/>
                    </a:cubicBezTo>
                    <a:cubicBezTo>
                      <a:pt x="2934891" y="2140003"/>
                      <a:pt x="2517709" y="2773903"/>
                      <a:pt x="1473030" y="2723600"/>
                    </a:cubicBezTo>
                    <a:cubicBezTo>
                      <a:pt x="428351" y="2673297"/>
                      <a:pt x="-83757" y="2230634"/>
                      <a:pt x="11169" y="1370459"/>
                    </a:cubicBezTo>
                    <a:cubicBezTo>
                      <a:pt x="88296" y="671566"/>
                      <a:pt x="472162" y="188523"/>
                      <a:pt x="1046452" y="31952"/>
                    </a:cubicBezTo>
                    <a:lnTo>
                      <a:pt x="1082084" y="24009"/>
                    </a:lnTo>
                    <a:lnTo>
                      <a:pt x="1081148" y="33289"/>
                    </a:lnTo>
                    <a:lnTo>
                      <a:pt x="1081148" y="33288"/>
                    </a:lnTo>
                    <a:lnTo>
                      <a:pt x="1081148" y="33289"/>
                    </a:lnTo>
                    <a:lnTo>
                      <a:pt x="1081148" y="33289"/>
                    </a:lnTo>
                    <a:lnTo>
                      <a:pt x="1087152" y="92848"/>
                    </a:lnTo>
                    <a:cubicBezTo>
                      <a:pt x="1114710" y="227517"/>
                      <a:pt x="1233865" y="328821"/>
                      <a:pt x="1376681" y="328821"/>
                    </a:cubicBezTo>
                    <a:lnTo>
                      <a:pt x="1420615" y="328822"/>
                    </a:lnTo>
                    <a:cubicBezTo>
                      <a:pt x="1583833" y="328822"/>
                      <a:pt x="1716148" y="196507"/>
                      <a:pt x="1716148" y="33289"/>
                    </a:cubicBezTo>
                    <a:lnTo>
                      <a:pt x="1716149" y="33289"/>
                    </a:lnTo>
                    <a:lnTo>
                      <a:pt x="1712793" y="0"/>
                    </a:ln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4BF8EA-18AA-4041-A23A-D51F1E9F2E70}"/>
                  </a:ext>
                </a:extLst>
              </p:cNvPr>
              <p:cNvSpPr/>
              <p:nvPr/>
            </p:nvSpPr>
            <p:spPr>
              <a:xfrm>
                <a:off x="7391234" y="2256455"/>
                <a:ext cx="635000" cy="591065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">
                <a:extLst>
                  <a:ext uri="{FF2B5EF4-FFF2-40B4-BE49-F238E27FC236}">
                    <a16:creationId xmlns:a16="http://schemas.microsoft.com/office/drawing/2014/main" id="{D6DB316B-787D-465B-8D32-58102696AF90}"/>
                  </a:ext>
                </a:extLst>
              </p:cNvPr>
              <p:cNvSpPr/>
              <p:nvPr/>
            </p:nvSpPr>
            <p:spPr>
              <a:xfrm>
                <a:off x="6247208" y="317500"/>
                <a:ext cx="2934891" cy="2329935"/>
              </a:xfrm>
              <a:custGeom>
                <a:avLst/>
                <a:gdLst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0 w 2933700"/>
                  <a:gd name="connsiteY0" fmla="*/ 1162050 h 2324100"/>
                  <a:gd name="connsiteX1" fmla="*/ 1466850 w 2933700"/>
                  <a:gd name="connsiteY1" fmla="*/ 0 h 2324100"/>
                  <a:gd name="connsiteX2" fmla="*/ 2933700 w 2933700"/>
                  <a:gd name="connsiteY2" fmla="*/ 1162050 h 2324100"/>
                  <a:gd name="connsiteX3" fmla="*/ 1466850 w 2933700"/>
                  <a:gd name="connsiteY3" fmla="*/ 2324100 h 2324100"/>
                  <a:gd name="connsiteX4" fmla="*/ 0 w 2933700"/>
                  <a:gd name="connsiteY4" fmla="*/ 1162050 h 2324100"/>
                  <a:gd name="connsiteX0" fmla="*/ 687 w 2934387"/>
                  <a:gd name="connsiteY0" fmla="*/ 1162050 h 2324100"/>
                  <a:gd name="connsiteX1" fmla="*/ 1467537 w 2934387"/>
                  <a:gd name="connsiteY1" fmla="*/ 0 h 2324100"/>
                  <a:gd name="connsiteX2" fmla="*/ 2934387 w 2934387"/>
                  <a:gd name="connsiteY2" fmla="*/ 1162050 h 2324100"/>
                  <a:gd name="connsiteX3" fmla="*/ 1467537 w 2934387"/>
                  <a:gd name="connsiteY3" fmla="*/ 2324100 h 2324100"/>
                  <a:gd name="connsiteX4" fmla="*/ 687 w 2934387"/>
                  <a:gd name="connsiteY4" fmla="*/ 1162050 h 2324100"/>
                  <a:gd name="connsiteX0" fmla="*/ 1191 w 2934891"/>
                  <a:gd name="connsiteY0" fmla="*/ 1162050 h 2329935"/>
                  <a:gd name="connsiteX1" fmla="*/ 1468041 w 2934891"/>
                  <a:gd name="connsiteY1" fmla="*/ 0 h 2329935"/>
                  <a:gd name="connsiteX2" fmla="*/ 2934891 w 2934891"/>
                  <a:gd name="connsiteY2" fmla="*/ 1162050 h 2329935"/>
                  <a:gd name="connsiteX3" fmla="*/ 1468041 w 2934891"/>
                  <a:gd name="connsiteY3" fmla="*/ 2324100 h 2329935"/>
                  <a:gd name="connsiteX4" fmla="*/ 1191 w 2934891"/>
                  <a:gd name="connsiteY4" fmla="*/ 1162050 h 2329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4891" h="2329935">
                    <a:moveTo>
                      <a:pt x="1191" y="1162050"/>
                    </a:moveTo>
                    <a:cubicBezTo>
                      <a:pt x="26591" y="609168"/>
                      <a:pt x="657922" y="0"/>
                      <a:pt x="1468041" y="0"/>
                    </a:cubicBezTo>
                    <a:cubicBezTo>
                      <a:pt x="2278160" y="0"/>
                      <a:pt x="2820591" y="571068"/>
                      <a:pt x="2934891" y="1162050"/>
                    </a:cubicBezTo>
                    <a:cubicBezTo>
                      <a:pt x="2934891" y="1803832"/>
                      <a:pt x="2582960" y="2247900"/>
                      <a:pt x="1468041" y="2324100"/>
                    </a:cubicBezTo>
                    <a:cubicBezTo>
                      <a:pt x="353122" y="2400300"/>
                      <a:pt x="-24209" y="1714932"/>
                      <a:pt x="1191" y="116205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6">
                <a:extLst>
                  <a:ext uri="{FF2B5EF4-FFF2-40B4-BE49-F238E27FC236}">
                    <a16:creationId xmlns:a16="http://schemas.microsoft.com/office/drawing/2014/main" id="{C8CEB4A8-06DD-40DC-B6A0-80A5580E1E38}"/>
                  </a:ext>
                </a:extLst>
              </p:cNvPr>
              <p:cNvSpPr/>
              <p:nvPr/>
            </p:nvSpPr>
            <p:spPr>
              <a:xfrm>
                <a:off x="6518745" y="4733904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id="{39DCE553-C38E-41D1-BF76-2C0E443A11C9}"/>
                  </a:ext>
                </a:extLst>
              </p:cNvPr>
              <p:cNvSpPr/>
              <p:nvPr/>
            </p:nvSpPr>
            <p:spPr>
              <a:xfrm rot="265917" flipH="1">
                <a:off x="8034277" y="4696247"/>
                <a:ext cx="1010633" cy="933837"/>
              </a:xfrm>
              <a:custGeom>
                <a:avLst/>
                <a:gdLst>
                  <a:gd name="connsiteX0" fmla="*/ 0 w 966579"/>
                  <a:gd name="connsiteY0" fmla="*/ 466906 h 933811"/>
                  <a:gd name="connsiteX1" fmla="*/ 483290 w 966579"/>
                  <a:gd name="connsiteY1" fmla="*/ 0 h 933811"/>
                  <a:gd name="connsiteX2" fmla="*/ 966580 w 966579"/>
                  <a:gd name="connsiteY2" fmla="*/ 466906 h 933811"/>
                  <a:gd name="connsiteX3" fmla="*/ 483290 w 966579"/>
                  <a:gd name="connsiteY3" fmla="*/ 933812 h 933811"/>
                  <a:gd name="connsiteX4" fmla="*/ 0 w 966579"/>
                  <a:gd name="connsiteY4" fmla="*/ 466906 h 933811"/>
                  <a:gd name="connsiteX0" fmla="*/ 0 w 1007855"/>
                  <a:gd name="connsiteY0" fmla="*/ 466909 h 933819"/>
                  <a:gd name="connsiteX1" fmla="*/ 483290 w 1007855"/>
                  <a:gd name="connsiteY1" fmla="*/ 3 h 933819"/>
                  <a:gd name="connsiteX2" fmla="*/ 1007855 w 1007855"/>
                  <a:gd name="connsiteY2" fmla="*/ 473259 h 933819"/>
                  <a:gd name="connsiteX3" fmla="*/ 483290 w 1007855"/>
                  <a:gd name="connsiteY3" fmla="*/ 933815 h 933819"/>
                  <a:gd name="connsiteX4" fmla="*/ 0 w 1007855"/>
                  <a:gd name="connsiteY4" fmla="*/ 466909 h 933819"/>
                  <a:gd name="connsiteX0" fmla="*/ 0 w 1010429"/>
                  <a:gd name="connsiteY0" fmla="*/ 466909 h 933819"/>
                  <a:gd name="connsiteX1" fmla="*/ 483290 w 1010429"/>
                  <a:gd name="connsiteY1" fmla="*/ 3 h 933819"/>
                  <a:gd name="connsiteX2" fmla="*/ 1007855 w 1010429"/>
                  <a:gd name="connsiteY2" fmla="*/ 473259 h 933819"/>
                  <a:gd name="connsiteX3" fmla="*/ 483290 w 1010429"/>
                  <a:gd name="connsiteY3" fmla="*/ 933815 h 933819"/>
                  <a:gd name="connsiteX4" fmla="*/ 0 w 1010429"/>
                  <a:gd name="connsiteY4" fmla="*/ 466909 h 933819"/>
                  <a:gd name="connsiteX0" fmla="*/ 204 w 1010633"/>
                  <a:gd name="connsiteY0" fmla="*/ 466921 h 933831"/>
                  <a:gd name="connsiteX1" fmla="*/ 483494 w 1010633"/>
                  <a:gd name="connsiteY1" fmla="*/ 15 h 933831"/>
                  <a:gd name="connsiteX2" fmla="*/ 1008059 w 1010633"/>
                  <a:gd name="connsiteY2" fmla="*/ 473271 h 933831"/>
                  <a:gd name="connsiteX3" fmla="*/ 483494 w 1010633"/>
                  <a:gd name="connsiteY3" fmla="*/ 933827 h 933831"/>
                  <a:gd name="connsiteX4" fmla="*/ 204 w 1010633"/>
                  <a:gd name="connsiteY4" fmla="*/ 466921 h 933831"/>
                  <a:gd name="connsiteX0" fmla="*/ 204 w 1010633"/>
                  <a:gd name="connsiteY0" fmla="*/ 466927 h 933837"/>
                  <a:gd name="connsiteX1" fmla="*/ 483494 w 1010633"/>
                  <a:gd name="connsiteY1" fmla="*/ 21 h 933837"/>
                  <a:gd name="connsiteX2" fmla="*/ 1008059 w 1010633"/>
                  <a:gd name="connsiteY2" fmla="*/ 473277 h 933837"/>
                  <a:gd name="connsiteX3" fmla="*/ 483494 w 1010633"/>
                  <a:gd name="connsiteY3" fmla="*/ 933833 h 933837"/>
                  <a:gd name="connsiteX4" fmla="*/ 204 w 1010633"/>
                  <a:gd name="connsiteY4" fmla="*/ 466927 h 9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633" h="933837">
                    <a:moveTo>
                      <a:pt x="204" y="466927"/>
                    </a:moveTo>
                    <a:cubicBezTo>
                      <a:pt x="-9321" y="34437"/>
                      <a:pt x="315518" y="-1037"/>
                      <a:pt x="483494" y="21"/>
                    </a:cubicBezTo>
                    <a:cubicBezTo>
                      <a:pt x="651470" y="1079"/>
                      <a:pt x="1046159" y="139212"/>
                      <a:pt x="1008059" y="473277"/>
                    </a:cubicBezTo>
                    <a:cubicBezTo>
                      <a:pt x="1008059" y="731142"/>
                      <a:pt x="651470" y="934891"/>
                      <a:pt x="483494" y="933833"/>
                    </a:cubicBezTo>
                    <a:cubicBezTo>
                      <a:pt x="315518" y="932775"/>
                      <a:pt x="9729" y="899417"/>
                      <a:pt x="204" y="466927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6F24CCB-ACB7-459E-B996-4712342005E7}"/>
                  </a:ext>
                </a:extLst>
              </p:cNvPr>
              <p:cNvSpPr/>
              <p:nvPr/>
            </p:nvSpPr>
            <p:spPr>
              <a:xfrm>
                <a:off x="6518745" y="1055511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2840CD5-153F-45B1-B809-49BFBD48A913}"/>
                  </a:ext>
                </a:extLst>
              </p:cNvPr>
              <p:cNvSpPr/>
              <p:nvPr/>
            </p:nvSpPr>
            <p:spPr>
              <a:xfrm>
                <a:off x="8024599" y="1055511"/>
                <a:ext cx="867264" cy="8072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8DFB9E3-4BDC-4505-AF0C-19E69EFFA221}"/>
                  </a:ext>
                </a:extLst>
              </p:cNvPr>
              <p:cNvSpPr/>
              <p:nvPr/>
            </p:nvSpPr>
            <p:spPr>
              <a:xfrm rot="971710">
                <a:off x="7450623" y="1774464"/>
                <a:ext cx="206923" cy="12359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D3BE1ED-1F8C-4F07-85B7-DFACEAEB2BB4}"/>
                  </a:ext>
                </a:extLst>
              </p:cNvPr>
              <p:cNvSpPr/>
              <p:nvPr/>
            </p:nvSpPr>
            <p:spPr>
              <a:xfrm rot="21061609">
                <a:off x="7785688" y="1770098"/>
                <a:ext cx="206923" cy="1316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FC9612F-2A83-47AE-9973-A28B076E0031}"/>
                  </a:ext>
                </a:extLst>
              </p:cNvPr>
              <p:cNvSpPr/>
              <p:nvPr/>
            </p:nvSpPr>
            <p:spPr>
              <a:xfrm>
                <a:off x="7443528" y="2440132"/>
                <a:ext cx="549083" cy="349294"/>
              </a:xfrm>
              <a:prstGeom prst="roundRect">
                <a:avLst>
                  <a:gd name="adj" fmla="val 50000"/>
                </a:avLst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609C57-AE6B-4CEF-B014-2F9D5ED25BC6}"/>
                  </a:ext>
                </a:extLst>
              </p:cNvPr>
              <p:cNvCxnSpPr>
                <a:cxnSpLocks/>
                <a:stCxn id="12" idx="3"/>
                <a:endCxn id="13" idx="2"/>
              </p:cNvCxnSpPr>
              <p:nvPr/>
            </p:nvCxnSpPr>
            <p:spPr>
              <a:xfrm flipH="1" flipV="1">
                <a:off x="7708734" y="2847520"/>
                <a:ext cx="82538" cy="2383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234529B-52E8-458F-A05F-67DF62A4E3E3}"/>
                  </a:ext>
                </a:extLst>
              </p:cNvPr>
              <p:cNvCxnSpPr>
                <a:stCxn id="12" idx="4"/>
                <a:endCxn id="12" idx="2"/>
              </p:cNvCxnSpPr>
              <p:nvPr/>
            </p:nvCxnSpPr>
            <p:spPr>
              <a:xfrm>
                <a:off x="6329411" y="3877695"/>
                <a:ext cx="29237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616706DC-47D8-4A40-96AB-DCA9BB72369C}"/>
                  </a:ext>
                </a:extLst>
              </p:cNvPr>
              <p:cNvSpPr/>
              <p:nvPr/>
            </p:nvSpPr>
            <p:spPr>
              <a:xfrm>
                <a:off x="6518949" y="2875280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A9B4843-8E6F-49EF-A2C4-85159809C2A9}"/>
                  </a:ext>
                </a:extLst>
              </p:cNvPr>
              <p:cNvSpPr/>
              <p:nvPr/>
            </p:nvSpPr>
            <p:spPr>
              <a:xfrm>
                <a:off x="8140243" y="1264066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96CF6B1-6D49-42B0-A3AA-4D5E546457E9}"/>
                  </a:ext>
                </a:extLst>
              </p:cNvPr>
              <p:cNvSpPr/>
              <p:nvPr/>
            </p:nvSpPr>
            <p:spPr>
              <a:xfrm>
                <a:off x="6722214" y="1240578"/>
                <a:ext cx="582916" cy="54258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F283F8-5738-4F34-9C33-32D564BCDDA4}"/>
                  </a:ext>
                </a:extLst>
              </p:cNvPr>
              <p:cNvSpPr/>
              <p:nvPr/>
            </p:nvSpPr>
            <p:spPr>
              <a:xfrm>
                <a:off x="8251075" y="1518909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880113C-2190-47E0-BB6D-C0168AE2C219}"/>
                  </a:ext>
                </a:extLst>
              </p:cNvPr>
              <p:cNvSpPr/>
              <p:nvPr/>
            </p:nvSpPr>
            <p:spPr>
              <a:xfrm>
                <a:off x="6982537" y="1493885"/>
                <a:ext cx="189265" cy="17617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CBF3427-9508-4339-8886-E5C8113352FA}"/>
                  </a:ext>
                </a:extLst>
              </p:cNvPr>
              <p:cNvSpPr/>
              <p:nvPr/>
            </p:nvSpPr>
            <p:spPr>
              <a:xfrm flipH="1">
                <a:off x="6850188" y="1321396"/>
                <a:ext cx="94633" cy="880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1C558D8-992F-45B4-9F2B-5A59F39AB594}"/>
                  </a:ext>
                </a:extLst>
              </p:cNvPr>
              <p:cNvSpPr/>
              <p:nvPr/>
            </p:nvSpPr>
            <p:spPr>
              <a:xfrm flipH="1">
                <a:off x="8492276" y="1321396"/>
                <a:ext cx="94633" cy="880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F56342EC-5829-4020-9CA9-2215E2970923}"/>
                  </a:ext>
                </a:extLst>
              </p:cNvPr>
              <p:cNvSpPr/>
              <p:nvPr/>
            </p:nvSpPr>
            <p:spPr>
              <a:xfrm rot="10983295">
                <a:off x="6985664" y="4739568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D40883B9-7DB3-4FFE-999E-297084A9F83F}"/>
                  </a:ext>
                </a:extLst>
              </p:cNvPr>
              <p:cNvSpPr/>
              <p:nvPr/>
            </p:nvSpPr>
            <p:spPr>
              <a:xfrm rot="11941279">
                <a:off x="7111090" y="4765367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26">
                <a:extLst>
                  <a:ext uri="{FF2B5EF4-FFF2-40B4-BE49-F238E27FC236}">
                    <a16:creationId xmlns:a16="http://schemas.microsoft.com/office/drawing/2014/main" id="{E6D3767A-C368-49F6-BC72-EEF4C71B0F66}"/>
                  </a:ext>
                </a:extLst>
              </p:cNvPr>
              <p:cNvSpPr/>
              <p:nvPr/>
            </p:nvSpPr>
            <p:spPr>
              <a:xfrm rot="12789684">
                <a:off x="7232384" y="4826073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26">
                <a:extLst>
                  <a:ext uri="{FF2B5EF4-FFF2-40B4-BE49-F238E27FC236}">
                    <a16:creationId xmlns:a16="http://schemas.microsoft.com/office/drawing/2014/main" id="{A34C1F05-D7D5-4E2D-8984-055BD9505B8E}"/>
                  </a:ext>
                </a:extLst>
              </p:cNvPr>
              <p:cNvSpPr/>
              <p:nvPr/>
            </p:nvSpPr>
            <p:spPr>
              <a:xfrm rot="7538846">
                <a:off x="8087475" y="4874874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id="{3B76503A-CD07-4427-84F1-8C295DDDEE47}"/>
                  </a:ext>
                </a:extLst>
              </p:cNvPr>
              <p:cNvSpPr/>
              <p:nvPr/>
            </p:nvSpPr>
            <p:spPr>
              <a:xfrm rot="8864976">
                <a:off x="8178825" y="4794725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FD2CBE24-CFC1-4FE8-82BF-5B77AF1221CB}"/>
                  </a:ext>
                </a:extLst>
              </p:cNvPr>
              <p:cNvSpPr/>
              <p:nvPr/>
            </p:nvSpPr>
            <p:spPr>
              <a:xfrm rot="9633671">
                <a:off x="8291004" y="4739491"/>
                <a:ext cx="134496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101CDD55-63F0-4AE7-9BB7-0FB4A29BC750}"/>
                  </a:ext>
                </a:extLst>
              </p:cNvPr>
              <p:cNvSpPr/>
              <p:nvPr/>
            </p:nvSpPr>
            <p:spPr>
              <a:xfrm rot="16584640" flipH="1">
                <a:off x="7396060" y="3730382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26">
                <a:extLst>
                  <a:ext uri="{FF2B5EF4-FFF2-40B4-BE49-F238E27FC236}">
                    <a16:creationId xmlns:a16="http://schemas.microsoft.com/office/drawing/2014/main" id="{4372B472-9390-4AA6-A2D5-FCA61AB6B25C}"/>
                  </a:ext>
                </a:extLst>
              </p:cNvPr>
              <p:cNvSpPr/>
              <p:nvPr/>
            </p:nvSpPr>
            <p:spPr>
              <a:xfrm rot="16200000" flipH="1">
                <a:off x="7405376" y="3628093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557C64-147A-44D1-B3A4-53B6AE274028}"/>
                </a:ext>
              </a:extLst>
            </p:cNvPr>
            <p:cNvGrpSpPr/>
            <p:nvPr/>
          </p:nvGrpSpPr>
          <p:grpSpPr>
            <a:xfrm>
              <a:off x="7635959" y="2049644"/>
              <a:ext cx="167250" cy="236757"/>
              <a:chOff x="3495244" y="308757"/>
              <a:chExt cx="1157177" cy="163808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60E59A-8C6D-40B9-9A5A-6171DCCEEE29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157177" cy="1638083"/>
                <a:chOff x="3495244" y="308757"/>
                <a:chExt cx="1157177" cy="1638083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FFF064E-055D-43D9-B430-E8B44DE8E185}"/>
                    </a:ext>
                  </a:extLst>
                </p:cNvPr>
                <p:cNvSpPr/>
                <p:nvPr/>
              </p:nvSpPr>
              <p:spPr>
                <a:xfrm rot="20471493">
                  <a:off x="4532892" y="1527244"/>
                  <a:ext cx="119529" cy="34393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00299F5-979C-4B10-9E54-52EE0BA7A40E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035295" cy="1638083"/>
                  <a:chOff x="3478211" y="212234"/>
                  <a:chExt cx="1035295" cy="1638083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D488B91-7190-437A-8800-17D835A6BAC4}"/>
                      </a:ext>
                    </a:extLst>
                  </p:cNvPr>
                  <p:cNvGrpSpPr/>
                  <p:nvPr/>
                </p:nvGrpSpPr>
                <p:grpSpPr>
                  <a:xfrm>
                    <a:off x="3478211" y="212234"/>
                    <a:ext cx="1027337" cy="1638083"/>
                    <a:chOff x="5133617" y="2856983"/>
                    <a:chExt cx="213748" cy="340820"/>
                  </a:xfrm>
                </p:grpSpPr>
                <p:sp>
                  <p:nvSpPr>
                    <p:cNvPr id="47" name="Rectangle: Rounded Corners 6">
                      <a:extLst>
                        <a:ext uri="{FF2B5EF4-FFF2-40B4-BE49-F238E27FC236}">
                          <a16:creationId xmlns:a16="http://schemas.microsoft.com/office/drawing/2014/main" id="{6CCA2405-9979-4AC0-A95E-D5BF5D2CB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617" y="2857499"/>
                      <a:ext cx="213748" cy="340304"/>
                    </a:xfrm>
                    <a:custGeom>
                      <a:avLst/>
                      <a:gdLst>
                        <a:gd name="connsiteX0" fmla="*/ 0 w 187325"/>
                        <a:gd name="connsiteY0" fmla="*/ 31221 h 257175"/>
                        <a:gd name="connsiteX1" fmla="*/ 31221 w 187325"/>
                        <a:gd name="connsiteY1" fmla="*/ 0 h 257175"/>
                        <a:gd name="connsiteX2" fmla="*/ 156104 w 187325"/>
                        <a:gd name="connsiteY2" fmla="*/ 0 h 257175"/>
                        <a:gd name="connsiteX3" fmla="*/ 187325 w 187325"/>
                        <a:gd name="connsiteY3" fmla="*/ 31221 h 257175"/>
                        <a:gd name="connsiteX4" fmla="*/ 187325 w 187325"/>
                        <a:gd name="connsiteY4" fmla="*/ 225954 h 257175"/>
                        <a:gd name="connsiteX5" fmla="*/ 156104 w 187325"/>
                        <a:gd name="connsiteY5" fmla="*/ 257175 h 257175"/>
                        <a:gd name="connsiteX6" fmla="*/ 31221 w 187325"/>
                        <a:gd name="connsiteY6" fmla="*/ 257175 h 257175"/>
                        <a:gd name="connsiteX7" fmla="*/ 0 w 187325"/>
                        <a:gd name="connsiteY7" fmla="*/ 225954 h 257175"/>
                        <a:gd name="connsiteX8" fmla="*/ 0 w 187325"/>
                        <a:gd name="connsiteY8" fmla="*/ 31221 h 257175"/>
                        <a:gd name="connsiteX0" fmla="*/ 0 w 187325"/>
                        <a:gd name="connsiteY0" fmla="*/ 45509 h 271463"/>
                        <a:gd name="connsiteX1" fmla="*/ 31221 w 187325"/>
                        <a:gd name="connsiteY1" fmla="*/ 14288 h 271463"/>
                        <a:gd name="connsiteX2" fmla="*/ 95250 w 187325"/>
                        <a:gd name="connsiteY2" fmla="*/ 0 h 271463"/>
                        <a:gd name="connsiteX3" fmla="*/ 156104 w 187325"/>
                        <a:gd name="connsiteY3" fmla="*/ 14288 h 271463"/>
                        <a:gd name="connsiteX4" fmla="*/ 187325 w 187325"/>
                        <a:gd name="connsiteY4" fmla="*/ 45509 h 271463"/>
                        <a:gd name="connsiteX5" fmla="*/ 187325 w 187325"/>
                        <a:gd name="connsiteY5" fmla="*/ 240242 h 271463"/>
                        <a:gd name="connsiteX6" fmla="*/ 156104 w 187325"/>
                        <a:gd name="connsiteY6" fmla="*/ 271463 h 271463"/>
                        <a:gd name="connsiteX7" fmla="*/ 31221 w 187325"/>
                        <a:gd name="connsiteY7" fmla="*/ 271463 h 271463"/>
                        <a:gd name="connsiteX8" fmla="*/ 0 w 187325"/>
                        <a:gd name="connsiteY8" fmla="*/ 240242 h 271463"/>
                        <a:gd name="connsiteX9" fmla="*/ 0 w 187325"/>
                        <a:gd name="connsiteY9" fmla="*/ 45509 h 271463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87325 w 187325"/>
                        <a:gd name="connsiteY4" fmla="*/ 47890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424"/>
                        <a:gd name="connsiteY0" fmla="*/ 47890 h 273844"/>
                        <a:gd name="connsiteX1" fmla="*/ 31221 w 187424"/>
                        <a:gd name="connsiteY1" fmla="*/ 16669 h 273844"/>
                        <a:gd name="connsiteX2" fmla="*/ 95250 w 187424"/>
                        <a:gd name="connsiteY2" fmla="*/ 2381 h 273844"/>
                        <a:gd name="connsiteX3" fmla="*/ 156104 w 187424"/>
                        <a:gd name="connsiteY3" fmla="*/ 0 h 273844"/>
                        <a:gd name="connsiteX4" fmla="*/ 163513 w 187424"/>
                        <a:gd name="connsiteY4" fmla="*/ 55034 h 273844"/>
                        <a:gd name="connsiteX5" fmla="*/ 138112 w 187424"/>
                        <a:gd name="connsiteY5" fmla="*/ 161925 h 273844"/>
                        <a:gd name="connsiteX6" fmla="*/ 187325 w 187424"/>
                        <a:gd name="connsiteY6" fmla="*/ 242623 h 273844"/>
                        <a:gd name="connsiteX7" fmla="*/ 156104 w 187424"/>
                        <a:gd name="connsiteY7" fmla="*/ 273844 h 273844"/>
                        <a:gd name="connsiteX8" fmla="*/ 31221 w 187424"/>
                        <a:gd name="connsiteY8" fmla="*/ 273844 h 273844"/>
                        <a:gd name="connsiteX9" fmla="*/ 0 w 187424"/>
                        <a:gd name="connsiteY9" fmla="*/ 242623 h 273844"/>
                        <a:gd name="connsiteX10" fmla="*/ 0 w 187424"/>
                        <a:gd name="connsiteY10" fmla="*/ 47890 h 273844"/>
                        <a:gd name="connsiteX0" fmla="*/ 0 w 187427"/>
                        <a:gd name="connsiteY0" fmla="*/ 47890 h 273844"/>
                        <a:gd name="connsiteX1" fmla="*/ 31221 w 187427"/>
                        <a:gd name="connsiteY1" fmla="*/ 16669 h 273844"/>
                        <a:gd name="connsiteX2" fmla="*/ 95250 w 187427"/>
                        <a:gd name="connsiteY2" fmla="*/ 2381 h 273844"/>
                        <a:gd name="connsiteX3" fmla="*/ 156104 w 187427"/>
                        <a:gd name="connsiteY3" fmla="*/ 0 h 273844"/>
                        <a:gd name="connsiteX4" fmla="*/ 163513 w 187427"/>
                        <a:gd name="connsiteY4" fmla="*/ 55034 h 273844"/>
                        <a:gd name="connsiteX5" fmla="*/ 142874 w 187427"/>
                        <a:gd name="connsiteY5" fmla="*/ 104775 h 273844"/>
                        <a:gd name="connsiteX6" fmla="*/ 138112 w 187427"/>
                        <a:gd name="connsiteY6" fmla="*/ 161925 h 273844"/>
                        <a:gd name="connsiteX7" fmla="*/ 187325 w 187427"/>
                        <a:gd name="connsiteY7" fmla="*/ 242623 h 273844"/>
                        <a:gd name="connsiteX8" fmla="*/ 156104 w 187427"/>
                        <a:gd name="connsiteY8" fmla="*/ 273844 h 273844"/>
                        <a:gd name="connsiteX9" fmla="*/ 31221 w 187427"/>
                        <a:gd name="connsiteY9" fmla="*/ 273844 h 273844"/>
                        <a:gd name="connsiteX10" fmla="*/ 0 w 187427"/>
                        <a:gd name="connsiteY10" fmla="*/ 242623 h 273844"/>
                        <a:gd name="connsiteX11" fmla="*/ 0 w 187427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28586 w 166305"/>
                        <a:gd name="connsiteY7" fmla="*/ 178593 h 273844"/>
                        <a:gd name="connsiteX8" fmla="*/ 139700 w 166305"/>
                        <a:gd name="connsiteY8" fmla="*/ 216430 h 273844"/>
                        <a:gd name="connsiteX9" fmla="*/ 156104 w 166305"/>
                        <a:gd name="connsiteY9" fmla="*/ 273844 h 273844"/>
                        <a:gd name="connsiteX10" fmla="*/ 31221 w 166305"/>
                        <a:gd name="connsiteY10" fmla="*/ 273844 h 273844"/>
                        <a:gd name="connsiteX11" fmla="*/ 0 w 166305"/>
                        <a:gd name="connsiteY11" fmla="*/ 242623 h 273844"/>
                        <a:gd name="connsiteX12" fmla="*/ 0 w 166305"/>
                        <a:gd name="connsiteY12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35730 w 166305"/>
                        <a:gd name="connsiteY5" fmla="*/ 8572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201497"/>
                        <a:gd name="connsiteY0" fmla="*/ 47890 h 273844"/>
                        <a:gd name="connsiteX1" fmla="*/ 31221 w 201497"/>
                        <a:gd name="connsiteY1" fmla="*/ 16669 h 273844"/>
                        <a:gd name="connsiteX2" fmla="*/ 95250 w 201497"/>
                        <a:gd name="connsiteY2" fmla="*/ 2381 h 273844"/>
                        <a:gd name="connsiteX3" fmla="*/ 156104 w 201497"/>
                        <a:gd name="connsiteY3" fmla="*/ 0 h 273844"/>
                        <a:gd name="connsiteX4" fmla="*/ 163513 w 201497"/>
                        <a:gd name="connsiteY4" fmla="*/ 55034 h 273844"/>
                        <a:gd name="connsiteX5" fmla="*/ 135730 w 201497"/>
                        <a:gd name="connsiteY5" fmla="*/ 85725 h 273844"/>
                        <a:gd name="connsiteX6" fmla="*/ 130968 w 201497"/>
                        <a:gd name="connsiteY6" fmla="*/ 161925 h 273844"/>
                        <a:gd name="connsiteX7" fmla="*/ 139700 w 201497"/>
                        <a:gd name="connsiteY7" fmla="*/ 216430 h 273844"/>
                        <a:gd name="connsiteX8" fmla="*/ 198967 w 201497"/>
                        <a:gd name="connsiteY8" fmla="*/ 254794 h 273844"/>
                        <a:gd name="connsiteX9" fmla="*/ 31221 w 201497"/>
                        <a:gd name="connsiteY9" fmla="*/ 273844 h 273844"/>
                        <a:gd name="connsiteX10" fmla="*/ 0 w 201497"/>
                        <a:gd name="connsiteY10" fmla="*/ 242623 h 273844"/>
                        <a:gd name="connsiteX11" fmla="*/ 0 w 201497"/>
                        <a:gd name="connsiteY11" fmla="*/ 47890 h 273844"/>
                        <a:gd name="connsiteX0" fmla="*/ 0 w 204357"/>
                        <a:gd name="connsiteY0" fmla="*/ 47890 h 273844"/>
                        <a:gd name="connsiteX1" fmla="*/ 31221 w 204357"/>
                        <a:gd name="connsiteY1" fmla="*/ 16669 h 273844"/>
                        <a:gd name="connsiteX2" fmla="*/ 95250 w 204357"/>
                        <a:gd name="connsiteY2" fmla="*/ 2381 h 273844"/>
                        <a:gd name="connsiteX3" fmla="*/ 156104 w 204357"/>
                        <a:gd name="connsiteY3" fmla="*/ 0 h 273844"/>
                        <a:gd name="connsiteX4" fmla="*/ 163513 w 204357"/>
                        <a:gd name="connsiteY4" fmla="*/ 55034 h 273844"/>
                        <a:gd name="connsiteX5" fmla="*/ 135730 w 204357"/>
                        <a:gd name="connsiteY5" fmla="*/ 85725 h 273844"/>
                        <a:gd name="connsiteX6" fmla="*/ 130968 w 204357"/>
                        <a:gd name="connsiteY6" fmla="*/ 161925 h 273844"/>
                        <a:gd name="connsiteX7" fmla="*/ 139700 w 204357"/>
                        <a:gd name="connsiteY7" fmla="*/ 216430 h 273844"/>
                        <a:gd name="connsiteX8" fmla="*/ 154780 w 204357"/>
                        <a:gd name="connsiteY8" fmla="*/ 247650 h 273844"/>
                        <a:gd name="connsiteX9" fmla="*/ 198967 w 204357"/>
                        <a:gd name="connsiteY9" fmla="*/ 254794 h 273844"/>
                        <a:gd name="connsiteX10" fmla="*/ 31221 w 204357"/>
                        <a:gd name="connsiteY10" fmla="*/ 273844 h 273844"/>
                        <a:gd name="connsiteX11" fmla="*/ 0 w 204357"/>
                        <a:gd name="connsiteY11" fmla="*/ 242623 h 273844"/>
                        <a:gd name="connsiteX12" fmla="*/ 0 w 204357"/>
                        <a:gd name="connsiteY12" fmla="*/ 47890 h 273844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15898 w 220255"/>
                        <a:gd name="connsiteY0" fmla="*/ 47890 h 335756"/>
                        <a:gd name="connsiteX1" fmla="*/ 47119 w 220255"/>
                        <a:gd name="connsiteY1" fmla="*/ 16669 h 335756"/>
                        <a:gd name="connsiteX2" fmla="*/ 111148 w 220255"/>
                        <a:gd name="connsiteY2" fmla="*/ 2381 h 335756"/>
                        <a:gd name="connsiteX3" fmla="*/ 172002 w 220255"/>
                        <a:gd name="connsiteY3" fmla="*/ 0 h 335756"/>
                        <a:gd name="connsiteX4" fmla="*/ 179411 w 220255"/>
                        <a:gd name="connsiteY4" fmla="*/ 55034 h 335756"/>
                        <a:gd name="connsiteX5" fmla="*/ 151628 w 220255"/>
                        <a:gd name="connsiteY5" fmla="*/ 85725 h 335756"/>
                        <a:gd name="connsiteX6" fmla="*/ 146866 w 220255"/>
                        <a:gd name="connsiteY6" fmla="*/ 161925 h 335756"/>
                        <a:gd name="connsiteX7" fmla="*/ 155598 w 220255"/>
                        <a:gd name="connsiteY7" fmla="*/ 216430 h 335756"/>
                        <a:gd name="connsiteX8" fmla="*/ 170678 w 220255"/>
                        <a:gd name="connsiteY8" fmla="*/ 247650 h 335756"/>
                        <a:gd name="connsiteX9" fmla="*/ 214865 w 220255"/>
                        <a:gd name="connsiteY9" fmla="*/ 254794 h 335756"/>
                        <a:gd name="connsiteX10" fmla="*/ 89982 w 220255"/>
                        <a:gd name="connsiteY10" fmla="*/ 335756 h 335756"/>
                        <a:gd name="connsiteX11" fmla="*/ 15898 w 220255"/>
                        <a:gd name="connsiteY11" fmla="*/ 242623 h 335756"/>
                        <a:gd name="connsiteX12" fmla="*/ 15898 w 220255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44222 w 248579"/>
                        <a:gd name="connsiteY0" fmla="*/ 47890 h 335756"/>
                        <a:gd name="connsiteX1" fmla="*/ 75443 w 248579"/>
                        <a:gd name="connsiteY1" fmla="*/ 16669 h 335756"/>
                        <a:gd name="connsiteX2" fmla="*/ 139472 w 248579"/>
                        <a:gd name="connsiteY2" fmla="*/ 2381 h 335756"/>
                        <a:gd name="connsiteX3" fmla="*/ 200326 w 248579"/>
                        <a:gd name="connsiteY3" fmla="*/ 0 h 335756"/>
                        <a:gd name="connsiteX4" fmla="*/ 207735 w 248579"/>
                        <a:gd name="connsiteY4" fmla="*/ 55034 h 335756"/>
                        <a:gd name="connsiteX5" fmla="*/ 179952 w 248579"/>
                        <a:gd name="connsiteY5" fmla="*/ 85725 h 335756"/>
                        <a:gd name="connsiteX6" fmla="*/ 175190 w 248579"/>
                        <a:gd name="connsiteY6" fmla="*/ 161925 h 335756"/>
                        <a:gd name="connsiteX7" fmla="*/ 183922 w 248579"/>
                        <a:gd name="connsiteY7" fmla="*/ 216430 h 335756"/>
                        <a:gd name="connsiteX8" fmla="*/ 199002 w 248579"/>
                        <a:gd name="connsiteY8" fmla="*/ 247650 h 335756"/>
                        <a:gd name="connsiteX9" fmla="*/ 243189 w 248579"/>
                        <a:gd name="connsiteY9" fmla="*/ 254794 h 335756"/>
                        <a:gd name="connsiteX10" fmla="*/ 118306 w 248579"/>
                        <a:gd name="connsiteY10" fmla="*/ 335756 h 335756"/>
                        <a:gd name="connsiteX11" fmla="*/ 13266 w 248579"/>
                        <a:gd name="connsiteY11" fmla="*/ 173567 h 335756"/>
                        <a:gd name="connsiteX12" fmla="*/ 44222 w 248579"/>
                        <a:gd name="connsiteY12" fmla="*/ 47890 h 335756"/>
                        <a:gd name="connsiteX0" fmla="*/ 42013 w 246370"/>
                        <a:gd name="connsiteY0" fmla="*/ 47890 h 335756"/>
                        <a:gd name="connsiteX1" fmla="*/ 73234 w 246370"/>
                        <a:gd name="connsiteY1" fmla="*/ 16669 h 335756"/>
                        <a:gd name="connsiteX2" fmla="*/ 137263 w 246370"/>
                        <a:gd name="connsiteY2" fmla="*/ 2381 h 335756"/>
                        <a:gd name="connsiteX3" fmla="*/ 198117 w 246370"/>
                        <a:gd name="connsiteY3" fmla="*/ 0 h 335756"/>
                        <a:gd name="connsiteX4" fmla="*/ 205526 w 246370"/>
                        <a:gd name="connsiteY4" fmla="*/ 55034 h 335756"/>
                        <a:gd name="connsiteX5" fmla="*/ 177743 w 246370"/>
                        <a:gd name="connsiteY5" fmla="*/ 85725 h 335756"/>
                        <a:gd name="connsiteX6" fmla="*/ 172981 w 246370"/>
                        <a:gd name="connsiteY6" fmla="*/ 161925 h 335756"/>
                        <a:gd name="connsiteX7" fmla="*/ 181713 w 246370"/>
                        <a:gd name="connsiteY7" fmla="*/ 216430 h 335756"/>
                        <a:gd name="connsiteX8" fmla="*/ 196793 w 246370"/>
                        <a:gd name="connsiteY8" fmla="*/ 247650 h 335756"/>
                        <a:gd name="connsiteX9" fmla="*/ 240980 w 246370"/>
                        <a:gd name="connsiteY9" fmla="*/ 254794 h 335756"/>
                        <a:gd name="connsiteX10" fmla="*/ 116097 w 246370"/>
                        <a:gd name="connsiteY10" fmla="*/ 335756 h 335756"/>
                        <a:gd name="connsiteX11" fmla="*/ 13438 w 246370"/>
                        <a:gd name="connsiteY11" fmla="*/ 237860 h 335756"/>
                        <a:gd name="connsiteX12" fmla="*/ 42013 w 246370"/>
                        <a:gd name="connsiteY12" fmla="*/ 47890 h 335756"/>
                        <a:gd name="connsiteX0" fmla="*/ 32538 w 236895"/>
                        <a:gd name="connsiteY0" fmla="*/ 47890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32538 w 236895"/>
                        <a:gd name="connsiteY12" fmla="*/ 47890 h 335756"/>
                        <a:gd name="connsiteX0" fmla="*/ 13488 w 236895"/>
                        <a:gd name="connsiteY0" fmla="*/ 69321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13488 w 236895"/>
                        <a:gd name="connsiteY0" fmla="*/ 69321 h 335756"/>
                        <a:gd name="connsiteX1" fmla="*/ 54234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22743 w 246150"/>
                        <a:gd name="connsiteY0" fmla="*/ 69321 h 335756"/>
                        <a:gd name="connsiteX1" fmla="*/ 63489 w 246150"/>
                        <a:gd name="connsiteY1" fmla="*/ 16669 h 335756"/>
                        <a:gd name="connsiteX2" fmla="*/ 137043 w 246150"/>
                        <a:gd name="connsiteY2" fmla="*/ 2381 h 335756"/>
                        <a:gd name="connsiteX3" fmla="*/ 197897 w 246150"/>
                        <a:gd name="connsiteY3" fmla="*/ 0 h 335756"/>
                        <a:gd name="connsiteX4" fmla="*/ 205306 w 246150"/>
                        <a:gd name="connsiteY4" fmla="*/ 55034 h 335756"/>
                        <a:gd name="connsiteX5" fmla="*/ 177523 w 246150"/>
                        <a:gd name="connsiteY5" fmla="*/ 85725 h 335756"/>
                        <a:gd name="connsiteX6" fmla="*/ 172761 w 246150"/>
                        <a:gd name="connsiteY6" fmla="*/ 161925 h 335756"/>
                        <a:gd name="connsiteX7" fmla="*/ 181493 w 246150"/>
                        <a:gd name="connsiteY7" fmla="*/ 216430 h 335756"/>
                        <a:gd name="connsiteX8" fmla="*/ 196573 w 246150"/>
                        <a:gd name="connsiteY8" fmla="*/ 247650 h 335756"/>
                        <a:gd name="connsiteX9" fmla="*/ 240760 w 246150"/>
                        <a:gd name="connsiteY9" fmla="*/ 254794 h 335756"/>
                        <a:gd name="connsiteX10" fmla="*/ 115877 w 246150"/>
                        <a:gd name="connsiteY10" fmla="*/ 335756 h 335756"/>
                        <a:gd name="connsiteX11" fmla="*/ 3693 w 246150"/>
                        <a:gd name="connsiteY11" fmla="*/ 225954 h 335756"/>
                        <a:gd name="connsiteX12" fmla="*/ 22743 w 246150"/>
                        <a:gd name="connsiteY12" fmla="*/ 69321 h 335756"/>
                        <a:gd name="connsiteX0" fmla="*/ 21226 w 244633"/>
                        <a:gd name="connsiteY0" fmla="*/ 69321 h 336283"/>
                        <a:gd name="connsiteX1" fmla="*/ 61972 w 244633"/>
                        <a:gd name="connsiteY1" fmla="*/ 16669 h 336283"/>
                        <a:gd name="connsiteX2" fmla="*/ 135526 w 244633"/>
                        <a:gd name="connsiteY2" fmla="*/ 2381 h 336283"/>
                        <a:gd name="connsiteX3" fmla="*/ 196380 w 244633"/>
                        <a:gd name="connsiteY3" fmla="*/ 0 h 336283"/>
                        <a:gd name="connsiteX4" fmla="*/ 203789 w 244633"/>
                        <a:gd name="connsiteY4" fmla="*/ 55034 h 336283"/>
                        <a:gd name="connsiteX5" fmla="*/ 176006 w 244633"/>
                        <a:gd name="connsiteY5" fmla="*/ 85725 h 336283"/>
                        <a:gd name="connsiteX6" fmla="*/ 171244 w 244633"/>
                        <a:gd name="connsiteY6" fmla="*/ 161925 h 336283"/>
                        <a:gd name="connsiteX7" fmla="*/ 179976 w 244633"/>
                        <a:gd name="connsiteY7" fmla="*/ 216430 h 336283"/>
                        <a:gd name="connsiteX8" fmla="*/ 195056 w 244633"/>
                        <a:gd name="connsiteY8" fmla="*/ 247650 h 336283"/>
                        <a:gd name="connsiteX9" fmla="*/ 239243 w 244633"/>
                        <a:gd name="connsiteY9" fmla="*/ 254794 h 336283"/>
                        <a:gd name="connsiteX10" fmla="*/ 114360 w 244633"/>
                        <a:gd name="connsiteY10" fmla="*/ 335756 h 336283"/>
                        <a:gd name="connsiteX11" fmla="*/ 2176 w 244633"/>
                        <a:gd name="connsiteY11" fmla="*/ 225954 h 336283"/>
                        <a:gd name="connsiteX12" fmla="*/ 21226 w 244633"/>
                        <a:gd name="connsiteY12" fmla="*/ 69321 h 336283"/>
                        <a:gd name="connsiteX0" fmla="*/ 21226 w 244633"/>
                        <a:gd name="connsiteY0" fmla="*/ 69321 h 335756"/>
                        <a:gd name="connsiteX1" fmla="*/ 61972 w 244633"/>
                        <a:gd name="connsiteY1" fmla="*/ 16669 h 335756"/>
                        <a:gd name="connsiteX2" fmla="*/ 135526 w 244633"/>
                        <a:gd name="connsiteY2" fmla="*/ 2381 h 335756"/>
                        <a:gd name="connsiteX3" fmla="*/ 196380 w 244633"/>
                        <a:gd name="connsiteY3" fmla="*/ 0 h 335756"/>
                        <a:gd name="connsiteX4" fmla="*/ 203789 w 244633"/>
                        <a:gd name="connsiteY4" fmla="*/ 55034 h 335756"/>
                        <a:gd name="connsiteX5" fmla="*/ 176006 w 244633"/>
                        <a:gd name="connsiteY5" fmla="*/ 85725 h 335756"/>
                        <a:gd name="connsiteX6" fmla="*/ 171244 w 244633"/>
                        <a:gd name="connsiteY6" fmla="*/ 161925 h 335756"/>
                        <a:gd name="connsiteX7" fmla="*/ 179976 w 244633"/>
                        <a:gd name="connsiteY7" fmla="*/ 216430 h 335756"/>
                        <a:gd name="connsiteX8" fmla="*/ 195056 w 244633"/>
                        <a:gd name="connsiteY8" fmla="*/ 247650 h 335756"/>
                        <a:gd name="connsiteX9" fmla="*/ 239243 w 244633"/>
                        <a:gd name="connsiteY9" fmla="*/ 254794 h 335756"/>
                        <a:gd name="connsiteX10" fmla="*/ 114360 w 244633"/>
                        <a:gd name="connsiteY10" fmla="*/ 335756 h 335756"/>
                        <a:gd name="connsiteX11" fmla="*/ 2176 w 244633"/>
                        <a:gd name="connsiteY11" fmla="*/ 225954 h 335756"/>
                        <a:gd name="connsiteX12" fmla="*/ 21226 w 244633"/>
                        <a:gd name="connsiteY12" fmla="*/ 69321 h 335756"/>
                        <a:gd name="connsiteX0" fmla="*/ 21226 w 244633"/>
                        <a:gd name="connsiteY0" fmla="*/ 69321 h 340304"/>
                        <a:gd name="connsiteX1" fmla="*/ 61972 w 244633"/>
                        <a:gd name="connsiteY1" fmla="*/ 16669 h 340304"/>
                        <a:gd name="connsiteX2" fmla="*/ 135526 w 244633"/>
                        <a:gd name="connsiteY2" fmla="*/ 2381 h 340304"/>
                        <a:gd name="connsiteX3" fmla="*/ 196380 w 244633"/>
                        <a:gd name="connsiteY3" fmla="*/ 0 h 340304"/>
                        <a:gd name="connsiteX4" fmla="*/ 203789 w 244633"/>
                        <a:gd name="connsiteY4" fmla="*/ 55034 h 340304"/>
                        <a:gd name="connsiteX5" fmla="*/ 176006 w 244633"/>
                        <a:gd name="connsiteY5" fmla="*/ 85725 h 340304"/>
                        <a:gd name="connsiteX6" fmla="*/ 171244 w 244633"/>
                        <a:gd name="connsiteY6" fmla="*/ 161925 h 340304"/>
                        <a:gd name="connsiteX7" fmla="*/ 179976 w 244633"/>
                        <a:gd name="connsiteY7" fmla="*/ 216430 h 340304"/>
                        <a:gd name="connsiteX8" fmla="*/ 195056 w 244633"/>
                        <a:gd name="connsiteY8" fmla="*/ 247650 h 340304"/>
                        <a:gd name="connsiteX9" fmla="*/ 239243 w 244633"/>
                        <a:gd name="connsiteY9" fmla="*/ 254794 h 340304"/>
                        <a:gd name="connsiteX10" fmla="*/ 114360 w 244633"/>
                        <a:gd name="connsiteY10" fmla="*/ 335756 h 340304"/>
                        <a:gd name="connsiteX11" fmla="*/ 42655 w 244633"/>
                        <a:gd name="connsiteY11" fmla="*/ 323850 h 340304"/>
                        <a:gd name="connsiteX12" fmla="*/ 2176 w 244633"/>
                        <a:gd name="connsiteY12" fmla="*/ 225954 h 340304"/>
                        <a:gd name="connsiteX13" fmla="*/ 21226 w 244633"/>
                        <a:gd name="connsiteY13" fmla="*/ 69321 h 340304"/>
                        <a:gd name="connsiteX0" fmla="*/ 19186 w 242593"/>
                        <a:gd name="connsiteY0" fmla="*/ 69321 h 340304"/>
                        <a:gd name="connsiteX1" fmla="*/ 59932 w 242593"/>
                        <a:gd name="connsiteY1" fmla="*/ 16669 h 340304"/>
                        <a:gd name="connsiteX2" fmla="*/ 133486 w 242593"/>
                        <a:gd name="connsiteY2" fmla="*/ 2381 h 340304"/>
                        <a:gd name="connsiteX3" fmla="*/ 194340 w 242593"/>
                        <a:gd name="connsiteY3" fmla="*/ 0 h 340304"/>
                        <a:gd name="connsiteX4" fmla="*/ 201749 w 242593"/>
                        <a:gd name="connsiteY4" fmla="*/ 55034 h 340304"/>
                        <a:gd name="connsiteX5" fmla="*/ 173966 w 242593"/>
                        <a:gd name="connsiteY5" fmla="*/ 85725 h 340304"/>
                        <a:gd name="connsiteX6" fmla="*/ 169204 w 242593"/>
                        <a:gd name="connsiteY6" fmla="*/ 161925 h 340304"/>
                        <a:gd name="connsiteX7" fmla="*/ 177936 w 242593"/>
                        <a:gd name="connsiteY7" fmla="*/ 216430 h 340304"/>
                        <a:gd name="connsiteX8" fmla="*/ 193016 w 242593"/>
                        <a:gd name="connsiteY8" fmla="*/ 247650 h 340304"/>
                        <a:gd name="connsiteX9" fmla="*/ 237203 w 242593"/>
                        <a:gd name="connsiteY9" fmla="*/ 254794 h 340304"/>
                        <a:gd name="connsiteX10" fmla="*/ 112320 w 242593"/>
                        <a:gd name="connsiteY10" fmla="*/ 335756 h 340304"/>
                        <a:gd name="connsiteX11" fmla="*/ 40615 w 242593"/>
                        <a:gd name="connsiteY11" fmla="*/ 323850 h 340304"/>
                        <a:gd name="connsiteX12" fmla="*/ 136 w 242593"/>
                        <a:gd name="connsiteY12" fmla="*/ 225954 h 340304"/>
                        <a:gd name="connsiteX13" fmla="*/ 19186 w 242593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60157 w 242818"/>
                        <a:gd name="connsiteY1" fmla="*/ 16669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1017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13748"/>
                        <a:gd name="connsiteY0" fmla="*/ 69321 h 340304"/>
                        <a:gd name="connsiteX1" fmla="*/ 57776 w 213748"/>
                        <a:gd name="connsiteY1" fmla="*/ 9525 h 340304"/>
                        <a:gd name="connsiteX2" fmla="*/ 133711 w 213748"/>
                        <a:gd name="connsiteY2" fmla="*/ 2381 h 340304"/>
                        <a:gd name="connsiteX3" fmla="*/ 194565 w 213748"/>
                        <a:gd name="connsiteY3" fmla="*/ 0 h 340304"/>
                        <a:gd name="connsiteX4" fmla="*/ 201974 w 213748"/>
                        <a:gd name="connsiteY4" fmla="*/ 55034 h 340304"/>
                        <a:gd name="connsiteX5" fmla="*/ 174191 w 213748"/>
                        <a:gd name="connsiteY5" fmla="*/ 85725 h 340304"/>
                        <a:gd name="connsiteX6" fmla="*/ 159904 w 213748"/>
                        <a:gd name="connsiteY6" fmla="*/ 159544 h 340304"/>
                        <a:gd name="connsiteX7" fmla="*/ 171017 w 213748"/>
                        <a:gd name="connsiteY7" fmla="*/ 216430 h 340304"/>
                        <a:gd name="connsiteX8" fmla="*/ 193241 w 213748"/>
                        <a:gd name="connsiteY8" fmla="*/ 247650 h 340304"/>
                        <a:gd name="connsiteX9" fmla="*/ 204091 w 213748"/>
                        <a:gd name="connsiteY9" fmla="*/ 266701 h 340304"/>
                        <a:gd name="connsiteX10" fmla="*/ 112545 w 213748"/>
                        <a:gd name="connsiteY10" fmla="*/ 335756 h 340304"/>
                        <a:gd name="connsiteX11" fmla="*/ 40840 w 213748"/>
                        <a:gd name="connsiteY11" fmla="*/ 323850 h 340304"/>
                        <a:gd name="connsiteX12" fmla="*/ 361 w 213748"/>
                        <a:gd name="connsiteY12" fmla="*/ 225954 h 340304"/>
                        <a:gd name="connsiteX13" fmla="*/ 19411 w 213748"/>
                        <a:gd name="connsiteY13" fmla="*/ 69321 h 3403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13748" h="340304">
                          <a:moveTo>
                            <a:pt x="19411" y="69321"/>
                          </a:moveTo>
                          <a:cubicBezTo>
                            <a:pt x="19411" y="52078"/>
                            <a:pt x="40533" y="9525"/>
                            <a:pt x="57776" y="9525"/>
                          </a:cubicBezTo>
                          <a:cubicBezTo>
                            <a:pt x="79119" y="9525"/>
                            <a:pt x="112368" y="2381"/>
                            <a:pt x="133711" y="2381"/>
                          </a:cubicBezTo>
                          <a:cubicBezTo>
                            <a:pt x="153996" y="2381"/>
                            <a:pt x="174280" y="0"/>
                            <a:pt x="194565" y="0"/>
                          </a:cubicBezTo>
                          <a:cubicBezTo>
                            <a:pt x="211808" y="0"/>
                            <a:pt x="201974" y="37791"/>
                            <a:pt x="201974" y="55034"/>
                          </a:cubicBezTo>
                          <a:cubicBezTo>
                            <a:pt x="201753" y="72099"/>
                            <a:pt x="178424" y="67910"/>
                            <a:pt x="174191" y="85725"/>
                          </a:cubicBezTo>
                          <a:cubicBezTo>
                            <a:pt x="169958" y="103540"/>
                            <a:pt x="160433" y="140935"/>
                            <a:pt x="159904" y="159544"/>
                          </a:cubicBezTo>
                          <a:cubicBezTo>
                            <a:pt x="159375" y="178153"/>
                            <a:pt x="164667" y="204127"/>
                            <a:pt x="171017" y="216430"/>
                          </a:cubicBezTo>
                          <a:cubicBezTo>
                            <a:pt x="177367" y="228733"/>
                            <a:pt x="183363" y="241256"/>
                            <a:pt x="193241" y="247650"/>
                          </a:cubicBezTo>
                          <a:cubicBezTo>
                            <a:pt x="203119" y="254044"/>
                            <a:pt x="227066" y="260351"/>
                            <a:pt x="204091" y="266701"/>
                          </a:cubicBezTo>
                          <a:cubicBezTo>
                            <a:pt x="157701" y="286544"/>
                            <a:pt x="135123" y="301625"/>
                            <a:pt x="112545" y="335756"/>
                          </a:cubicBezTo>
                          <a:cubicBezTo>
                            <a:pt x="82955" y="343693"/>
                            <a:pt x="59537" y="342150"/>
                            <a:pt x="40840" y="323850"/>
                          </a:cubicBezTo>
                          <a:cubicBezTo>
                            <a:pt x="22143" y="305550"/>
                            <a:pt x="7108" y="264804"/>
                            <a:pt x="361" y="225954"/>
                          </a:cubicBezTo>
                          <a:cubicBezTo>
                            <a:pt x="-1228" y="147548"/>
                            <a:pt x="1949" y="131057"/>
                            <a:pt x="19411" y="69321"/>
                          </a:cubicBezTo>
                          <a:close/>
                        </a:path>
                      </a:pathLst>
                    </a:custGeom>
                    <a:solidFill>
                      <a:srgbClr val="8E11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9B59EEE5-5893-4893-A15D-DF90977E0D23}"/>
                        </a:ext>
                      </a:extLst>
                    </p:cNvPr>
                    <p:cNvSpPr/>
                    <p:nvPr/>
                  </p:nvSpPr>
                  <p:spPr>
                    <a:xfrm rot="21423568">
                      <a:off x="5147753" y="2856983"/>
                      <a:ext cx="199549" cy="75180"/>
                    </a:xfrm>
                    <a:custGeom>
                      <a:avLst/>
                      <a:gdLst>
                        <a:gd name="connsiteX0" fmla="*/ 179039 w 188353"/>
                        <a:gd name="connsiteY0" fmla="*/ 890 h 64888"/>
                        <a:gd name="connsiteX1" fmla="*/ 183615 w 188353"/>
                        <a:gd name="connsiteY1" fmla="*/ 56232 h 64888"/>
                        <a:gd name="connsiteX2" fmla="*/ 181887 w 188353"/>
                        <a:gd name="connsiteY2" fmla="*/ 59943 h 64888"/>
                        <a:gd name="connsiteX3" fmla="*/ 169949 w 188353"/>
                        <a:gd name="connsiteY3" fmla="*/ 64888 h 64888"/>
                        <a:gd name="connsiteX4" fmla="*/ 4884 w 188353"/>
                        <a:gd name="connsiteY4" fmla="*/ 64888 h 64888"/>
                        <a:gd name="connsiteX5" fmla="*/ 0 w 188353"/>
                        <a:gd name="connsiteY5" fmla="*/ 62864 h 64888"/>
                        <a:gd name="connsiteX6" fmla="*/ 559 w 188353"/>
                        <a:gd name="connsiteY6" fmla="*/ 61135 h 64888"/>
                        <a:gd name="connsiteX7" fmla="*/ 41941 w 188353"/>
                        <a:gd name="connsiteY7" fmla="*/ 3386 h 64888"/>
                        <a:gd name="connsiteX8" fmla="*/ 118143 w 188353"/>
                        <a:gd name="connsiteY8" fmla="*/ 147 h 64888"/>
                        <a:gd name="connsiteX9" fmla="*/ 179039 w 188353"/>
                        <a:gd name="connsiteY9" fmla="*/ 890 h 64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8353" h="64888">
                          <a:moveTo>
                            <a:pt x="179039" y="890"/>
                          </a:moveTo>
                          <a:cubicBezTo>
                            <a:pt x="196259" y="1775"/>
                            <a:pt x="184499" y="39012"/>
                            <a:pt x="183615" y="56232"/>
                          </a:cubicBezTo>
                          <a:lnTo>
                            <a:pt x="181887" y="59943"/>
                          </a:lnTo>
                          <a:lnTo>
                            <a:pt x="169949" y="64888"/>
                          </a:lnTo>
                          <a:lnTo>
                            <a:pt x="4884" y="64888"/>
                          </a:lnTo>
                          <a:lnTo>
                            <a:pt x="0" y="62864"/>
                          </a:lnTo>
                          <a:lnTo>
                            <a:pt x="559" y="61135"/>
                          </a:lnTo>
                          <a:cubicBezTo>
                            <a:pt x="1444" y="43915"/>
                            <a:pt x="24721" y="2501"/>
                            <a:pt x="41941" y="3386"/>
                          </a:cubicBezTo>
                          <a:cubicBezTo>
                            <a:pt x="63256" y="4481"/>
                            <a:pt x="96828" y="-948"/>
                            <a:pt x="118143" y="147"/>
                          </a:cubicBezTo>
                          <a:cubicBezTo>
                            <a:pt x="138401" y="1187"/>
                            <a:pt x="158780" y="-150"/>
                            <a:pt x="179039" y="89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50A57224-4DC3-4064-9574-F122DCA5F512}"/>
                      </a:ext>
                    </a:extLst>
                  </p:cNvPr>
                  <p:cNvSpPr/>
                  <p:nvPr/>
                </p:nvSpPr>
                <p:spPr>
                  <a:xfrm>
                    <a:off x="3486199" y="839961"/>
                    <a:ext cx="1027307" cy="1009693"/>
                  </a:xfrm>
                  <a:custGeom>
                    <a:avLst/>
                    <a:gdLst>
                      <a:gd name="connsiteX0" fmla="*/ 656491 w 1027307"/>
                      <a:gd name="connsiteY0" fmla="*/ 90 h 1009693"/>
                      <a:gd name="connsiteX1" fmla="*/ 767949 w 1027307"/>
                      <a:gd name="connsiteY1" fmla="*/ 26314 h 1009693"/>
                      <a:gd name="connsiteX2" fmla="*/ 782248 w 1027307"/>
                      <a:gd name="connsiteY2" fmla="*/ 34755 h 1009693"/>
                      <a:gd name="connsiteX3" fmla="*/ 777454 w 1027307"/>
                      <a:gd name="connsiteY3" fmla="*/ 59777 h 1009693"/>
                      <a:gd name="connsiteX4" fmla="*/ 768513 w 1027307"/>
                      <a:gd name="connsiteY4" fmla="*/ 140905 h 1009693"/>
                      <a:gd name="connsiteX5" fmla="*/ 821925 w 1027307"/>
                      <a:gd name="connsiteY5" fmla="*/ 414317 h 1009693"/>
                      <a:gd name="connsiteX6" fmla="*/ 928740 w 1027307"/>
                      <a:gd name="connsiteY6" fmla="*/ 564369 h 1009693"/>
                      <a:gd name="connsiteX7" fmla="*/ 980889 w 1027307"/>
                      <a:gd name="connsiteY7" fmla="*/ 655934 h 1009693"/>
                      <a:gd name="connsiteX8" fmla="*/ 540891 w 1027307"/>
                      <a:gd name="connsiteY8" fmla="*/ 987833 h 1009693"/>
                      <a:gd name="connsiteX9" fmla="*/ 196255 w 1027307"/>
                      <a:gd name="connsiteY9" fmla="*/ 930609 h 1009693"/>
                      <a:gd name="connsiteX10" fmla="*/ 1701 w 1027307"/>
                      <a:gd name="connsiteY10" fmla="*/ 460092 h 1009693"/>
                      <a:gd name="connsiteX11" fmla="*/ 0 w 1027307"/>
                      <a:gd name="connsiteY11" fmla="*/ 331719 h 1009693"/>
                      <a:gd name="connsiteX12" fmla="*/ 902 w 1027307"/>
                      <a:gd name="connsiteY12" fmla="*/ 233961 h 1009693"/>
                      <a:gd name="connsiteX13" fmla="*/ 18627 w 1027307"/>
                      <a:gd name="connsiteY13" fmla="*/ 200242 h 1009693"/>
                      <a:gd name="connsiteX14" fmla="*/ 439136 w 1027307"/>
                      <a:gd name="connsiteY14" fmla="*/ 159065 h 1009693"/>
                      <a:gd name="connsiteX15" fmla="*/ 656491 w 1027307"/>
                      <a:gd name="connsiteY15" fmla="*/ 90 h 1009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27307" h="1009693">
                        <a:moveTo>
                          <a:pt x="656491" y="90"/>
                        </a:moveTo>
                        <a:cubicBezTo>
                          <a:pt x="693823" y="-1043"/>
                          <a:pt x="731221" y="8634"/>
                          <a:pt x="767949" y="26314"/>
                        </a:cubicBezTo>
                        <a:lnTo>
                          <a:pt x="782248" y="34755"/>
                        </a:lnTo>
                        <a:lnTo>
                          <a:pt x="777454" y="59777"/>
                        </a:lnTo>
                        <a:cubicBezTo>
                          <a:pt x="772487" y="90542"/>
                          <a:pt x="769149" y="118545"/>
                          <a:pt x="768513" y="140905"/>
                        </a:cubicBezTo>
                        <a:cubicBezTo>
                          <a:pt x="765970" y="230346"/>
                          <a:pt x="791405" y="355185"/>
                          <a:pt x="821925" y="414317"/>
                        </a:cubicBezTo>
                        <a:cubicBezTo>
                          <a:pt x="852445" y="473448"/>
                          <a:pt x="881264" y="533638"/>
                          <a:pt x="928740" y="564369"/>
                        </a:cubicBezTo>
                        <a:cubicBezTo>
                          <a:pt x="976217" y="595101"/>
                          <a:pt x="1091313" y="625414"/>
                          <a:pt x="980889" y="655934"/>
                        </a:cubicBezTo>
                        <a:cubicBezTo>
                          <a:pt x="757924" y="751305"/>
                          <a:pt x="649408" y="823789"/>
                          <a:pt x="540891" y="987833"/>
                        </a:cubicBezTo>
                        <a:cubicBezTo>
                          <a:pt x="398673" y="1025981"/>
                          <a:pt x="286119" y="1018564"/>
                          <a:pt x="196255" y="930609"/>
                        </a:cubicBezTo>
                        <a:cubicBezTo>
                          <a:pt x="106392" y="842654"/>
                          <a:pt x="34129" y="646816"/>
                          <a:pt x="1701" y="460092"/>
                        </a:cubicBezTo>
                        <a:cubicBezTo>
                          <a:pt x="746" y="412987"/>
                          <a:pt x="150" y="370531"/>
                          <a:pt x="0" y="331719"/>
                        </a:cubicBezTo>
                        <a:lnTo>
                          <a:pt x="902" y="233961"/>
                        </a:lnTo>
                        <a:lnTo>
                          <a:pt x="18627" y="200242"/>
                        </a:lnTo>
                        <a:cubicBezTo>
                          <a:pt x="101054" y="70282"/>
                          <a:pt x="241061" y="46827"/>
                          <a:pt x="439136" y="159065"/>
                        </a:cubicBezTo>
                        <a:cubicBezTo>
                          <a:pt x="507420" y="47864"/>
                          <a:pt x="581826" y="2356"/>
                          <a:pt x="656491" y="90"/>
                        </a:cubicBezTo>
                        <a:close/>
                      </a:path>
                    </a:pathLst>
                  </a:custGeom>
                  <a:solidFill>
                    <a:srgbClr val="DD2E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EBB8057-57EC-4000-A2CD-B6F90EB7C6E4}"/>
                  </a:ext>
                </a:extLst>
              </p:cNvPr>
              <p:cNvSpPr/>
              <p:nvPr/>
            </p:nvSpPr>
            <p:spPr>
              <a:xfrm rot="19937783">
                <a:off x="4197062" y="1815019"/>
                <a:ext cx="292025" cy="59932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D04B9C-5C9B-45F1-9D4C-F217F03B09BF}"/>
                </a:ext>
              </a:extLst>
            </p:cNvPr>
            <p:cNvGrpSpPr/>
            <p:nvPr/>
          </p:nvGrpSpPr>
          <p:grpSpPr>
            <a:xfrm rot="19305351">
              <a:off x="7196907" y="2110652"/>
              <a:ext cx="867265" cy="812565"/>
              <a:chOff x="5486585" y="619025"/>
              <a:chExt cx="5355031" cy="5017276"/>
            </a:xfrm>
          </p:grpSpPr>
          <p:sp>
            <p:nvSpPr>
              <p:cNvPr id="50" name="Oval 103">
                <a:extLst>
                  <a:ext uri="{FF2B5EF4-FFF2-40B4-BE49-F238E27FC236}">
                    <a16:creationId xmlns:a16="http://schemas.microsoft.com/office/drawing/2014/main" id="{B306C0D9-D00A-4959-A6F7-2140DDD6EDCE}"/>
                  </a:ext>
                </a:extLst>
              </p:cNvPr>
              <p:cNvSpPr/>
              <p:nvPr/>
            </p:nvSpPr>
            <p:spPr>
              <a:xfrm>
                <a:off x="5486585" y="1098757"/>
                <a:ext cx="5355031" cy="4537544"/>
              </a:xfrm>
              <a:custGeom>
                <a:avLst/>
                <a:gdLst>
                  <a:gd name="connsiteX0" fmla="*/ 0 w 5263593"/>
                  <a:gd name="connsiteY0" fmla="*/ 2268030 h 4536059"/>
                  <a:gd name="connsiteX1" fmla="*/ 2631797 w 5263593"/>
                  <a:gd name="connsiteY1" fmla="*/ 0 h 4536059"/>
                  <a:gd name="connsiteX2" fmla="*/ 5263594 w 5263593"/>
                  <a:gd name="connsiteY2" fmla="*/ 2268030 h 4536059"/>
                  <a:gd name="connsiteX3" fmla="*/ 2631797 w 5263593"/>
                  <a:gd name="connsiteY3" fmla="*/ 4536060 h 4536059"/>
                  <a:gd name="connsiteX4" fmla="*/ 0 w 5263593"/>
                  <a:gd name="connsiteY4" fmla="*/ 2268030 h 4536059"/>
                  <a:gd name="connsiteX0" fmla="*/ 0 w 5263594"/>
                  <a:gd name="connsiteY0" fmla="*/ 2270698 h 4538728"/>
                  <a:gd name="connsiteX1" fmla="*/ 2631797 w 5263594"/>
                  <a:gd name="connsiteY1" fmla="*/ 2668 h 4538728"/>
                  <a:gd name="connsiteX2" fmla="*/ 5263594 w 5263594"/>
                  <a:gd name="connsiteY2" fmla="*/ 2270698 h 4538728"/>
                  <a:gd name="connsiteX3" fmla="*/ 2631797 w 5263594"/>
                  <a:gd name="connsiteY3" fmla="*/ 4538728 h 4538728"/>
                  <a:gd name="connsiteX4" fmla="*/ 0 w 5263594"/>
                  <a:gd name="connsiteY4" fmla="*/ 2270698 h 4538728"/>
                  <a:gd name="connsiteX0" fmla="*/ 0 w 5263594"/>
                  <a:gd name="connsiteY0" fmla="*/ 2270698 h 4538728"/>
                  <a:gd name="connsiteX1" fmla="*/ 2631797 w 5263594"/>
                  <a:gd name="connsiteY1" fmla="*/ 2668 h 4538728"/>
                  <a:gd name="connsiteX2" fmla="*/ 5263594 w 5263594"/>
                  <a:gd name="connsiteY2" fmla="*/ 2270698 h 4538728"/>
                  <a:gd name="connsiteX3" fmla="*/ 2631797 w 5263594"/>
                  <a:gd name="connsiteY3" fmla="*/ 4538728 h 4538728"/>
                  <a:gd name="connsiteX4" fmla="*/ 0 w 5263594"/>
                  <a:gd name="connsiteY4" fmla="*/ 2270698 h 4538728"/>
                  <a:gd name="connsiteX0" fmla="*/ 0 w 5339794"/>
                  <a:gd name="connsiteY0" fmla="*/ 2268044 h 4536087"/>
                  <a:gd name="connsiteX1" fmla="*/ 2631797 w 5339794"/>
                  <a:gd name="connsiteY1" fmla="*/ 14 h 4536087"/>
                  <a:gd name="connsiteX2" fmla="*/ 5339794 w 5339794"/>
                  <a:gd name="connsiteY2" fmla="*/ 2293444 h 4536087"/>
                  <a:gd name="connsiteX3" fmla="*/ 2631797 w 5339794"/>
                  <a:gd name="connsiteY3" fmla="*/ 4536074 h 4536087"/>
                  <a:gd name="connsiteX4" fmla="*/ 0 w 5339794"/>
                  <a:gd name="connsiteY4" fmla="*/ 2268044 h 4536087"/>
                  <a:gd name="connsiteX0" fmla="*/ 0 w 5339794"/>
                  <a:gd name="connsiteY0" fmla="*/ 2269472 h 4537515"/>
                  <a:gd name="connsiteX1" fmla="*/ 2631797 w 5339794"/>
                  <a:gd name="connsiteY1" fmla="*/ 1442 h 4537515"/>
                  <a:gd name="connsiteX2" fmla="*/ 5339794 w 5339794"/>
                  <a:gd name="connsiteY2" fmla="*/ 2294872 h 4537515"/>
                  <a:gd name="connsiteX3" fmla="*/ 2631797 w 5339794"/>
                  <a:gd name="connsiteY3" fmla="*/ 4537502 h 4537515"/>
                  <a:gd name="connsiteX4" fmla="*/ 0 w 5339794"/>
                  <a:gd name="connsiteY4" fmla="*/ 2269472 h 4537515"/>
                  <a:gd name="connsiteX0" fmla="*/ 0 w 5339794"/>
                  <a:gd name="connsiteY0" fmla="*/ 2269472 h 4537554"/>
                  <a:gd name="connsiteX1" fmla="*/ 2631797 w 5339794"/>
                  <a:gd name="connsiteY1" fmla="*/ 1442 h 4537554"/>
                  <a:gd name="connsiteX2" fmla="*/ 5339794 w 5339794"/>
                  <a:gd name="connsiteY2" fmla="*/ 2294872 h 4537554"/>
                  <a:gd name="connsiteX3" fmla="*/ 2631797 w 5339794"/>
                  <a:gd name="connsiteY3" fmla="*/ 4537502 h 4537554"/>
                  <a:gd name="connsiteX4" fmla="*/ 0 w 5339794"/>
                  <a:gd name="connsiteY4" fmla="*/ 2269472 h 4537554"/>
                  <a:gd name="connsiteX0" fmla="*/ 0 w 5350030"/>
                  <a:gd name="connsiteY0" fmla="*/ 2269457 h 4537539"/>
                  <a:gd name="connsiteX1" fmla="*/ 2631797 w 5350030"/>
                  <a:gd name="connsiteY1" fmla="*/ 1427 h 4537539"/>
                  <a:gd name="connsiteX2" fmla="*/ 5339794 w 5350030"/>
                  <a:gd name="connsiteY2" fmla="*/ 2294857 h 4537539"/>
                  <a:gd name="connsiteX3" fmla="*/ 2631797 w 5350030"/>
                  <a:gd name="connsiteY3" fmla="*/ 4537487 h 4537539"/>
                  <a:gd name="connsiteX4" fmla="*/ 0 w 5350030"/>
                  <a:gd name="connsiteY4" fmla="*/ 2269457 h 4537539"/>
                  <a:gd name="connsiteX0" fmla="*/ 5001 w 5355031"/>
                  <a:gd name="connsiteY0" fmla="*/ 2269457 h 4537544"/>
                  <a:gd name="connsiteX1" fmla="*/ 2636798 w 5355031"/>
                  <a:gd name="connsiteY1" fmla="*/ 1427 h 4537544"/>
                  <a:gd name="connsiteX2" fmla="*/ 5344795 w 5355031"/>
                  <a:gd name="connsiteY2" fmla="*/ 2294857 h 4537544"/>
                  <a:gd name="connsiteX3" fmla="*/ 2636798 w 5355031"/>
                  <a:gd name="connsiteY3" fmla="*/ 4537487 h 4537544"/>
                  <a:gd name="connsiteX4" fmla="*/ 5001 w 5355031"/>
                  <a:gd name="connsiteY4" fmla="*/ 2269457 h 4537544"/>
                  <a:gd name="connsiteX0" fmla="*/ 5001 w 5355031"/>
                  <a:gd name="connsiteY0" fmla="*/ 2269457 h 4537544"/>
                  <a:gd name="connsiteX1" fmla="*/ 2636798 w 5355031"/>
                  <a:gd name="connsiteY1" fmla="*/ 1427 h 4537544"/>
                  <a:gd name="connsiteX2" fmla="*/ 5344795 w 5355031"/>
                  <a:gd name="connsiteY2" fmla="*/ 2294857 h 4537544"/>
                  <a:gd name="connsiteX3" fmla="*/ 2636798 w 5355031"/>
                  <a:gd name="connsiteY3" fmla="*/ 4537487 h 4537544"/>
                  <a:gd name="connsiteX4" fmla="*/ 5001 w 5355031"/>
                  <a:gd name="connsiteY4" fmla="*/ 2269457 h 45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5031" h="4537544">
                    <a:moveTo>
                      <a:pt x="5001" y="2269457"/>
                    </a:moveTo>
                    <a:cubicBezTo>
                      <a:pt x="-58499" y="927959"/>
                      <a:pt x="464132" y="47994"/>
                      <a:pt x="2636798" y="1427"/>
                    </a:cubicBezTo>
                    <a:cubicBezTo>
                      <a:pt x="4809464" y="-45140"/>
                      <a:pt x="5446395" y="1054959"/>
                      <a:pt x="5344795" y="2294857"/>
                    </a:cubicBezTo>
                    <a:cubicBezTo>
                      <a:pt x="5344795" y="3547455"/>
                      <a:pt x="4364964" y="4529020"/>
                      <a:pt x="2636798" y="4537487"/>
                    </a:cubicBezTo>
                    <a:cubicBezTo>
                      <a:pt x="908632" y="4545954"/>
                      <a:pt x="68501" y="3610955"/>
                      <a:pt x="5001" y="226945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104">
                <a:extLst>
                  <a:ext uri="{FF2B5EF4-FFF2-40B4-BE49-F238E27FC236}">
                    <a16:creationId xmlns:a16="http://schemas.microsoft.com/office/drawing/2014/main" id="{78DD3FA6-7525-485B-947B-5BE168BFFD23}"/>
                  </a:ext>
                </a:extLst>
              </p:cNvPr>
              <p:cNvSpPr/>
              <p:nvPr/>
            </p:nvSpPr>
            <p:spPr>
              <a:xfrm>
                <a:off x="6835774" y="1215751"/>
                <a:ext cx="2657475" cy="1152703"/>
              </a:xfrm>
              <a:custGeom>
                <a:avLst/>
                <a:gdLst>
                  <a:gd name="connsiteX0" fmla="*/ 0 w 774700"/>
                  <a:gd name="connsiteY0" fmla="*/ 0 h 461661"/>
                  <a:gd name="connsiteX1" fmla="*/ 774700 w 774700"/>
                  <a:gd name="connsiteY1" fmla="*/ 0 h 461661"/>
                  <a:gd name="connsiteX2" fmla="*/ 774700 w 774700"/>
                  <a:gd name="connsiteY2" fmla="*/ 461661 h 461661"/>
                  <a:gd name="connsiteX3" fmla="*/ 0 w 774700"/>
                  <a:gd name="connsiteY3" fmla="*/ 461661 h 461661"/>
                  <a:gd name="connsiteX4" fmla="*/ 0 w 774700"/>
                  <a:gd name="connsiteY4" fmla="*/ 0 h 461661"/>
                  <a:gd name="connsiteX0" fmla="*/ 0 w 774700"/>
                  <a:gd name="connsiteY0" fmla="*/ 0 h 604536"/>
                  <a:gd name="connsiteX1" fmla="*/ 774700 w 774700"/>
                  <a:gd name="connsiteY1" fmla="*/ 0 h 604536"/>
                  <a:gd name="connsiteX2" fmla="*/ 746125 w 774700"/>
                  <a:gd name="connsiteY2" fmla="*/ 604536 h 604536"/>
                  <a:gd name="connsiteX3" fmla="*/ 0 w 774700"/>
                  <a:gd name="connsiteY3" fmla="*/ 461661 h 604536"/>
                  <a:gd name="connsiteX4" fmla="*/ 0 w 774700"/>
                  <a:gd name="connsiteY4" fmla="*/ 0 h 604536"/>
                  <a:gd name="connsiteX0" fmla="*/ 152400 w 927100"/>
                  <a:gd name="connsiteY0" fmla="*/ 0 h 604536"/>
                  <a:gd name="connsiteX1" fmla="*/ 927100 w 927100"/>
                  <a:gd name="connsiteY1" fmla="*/ 0 h 604536"/>
                  <a:gd name="connsiteX2" fmla="*/ 898525 w 927100"/>
                  <a:gd name="connsiteY2" fmla="*/ 604536 h 604536"/>
                  <a:gd name="connsiteX3" fmla="*/ 0 w 927100"/>
                  <a:gd name="connsiteY3" fmla="*/ 71136 h 604536"/>
                  <a:gd name="connsiteX4" fmla="*/ 152400 w 927100"/>
                  <a:gd name="connsiteY4" fmla="*/ 0 h 604536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0 w 2193925"/>
                  <a:gd name="connsiteY4" fmla="*/ 0 h 836311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336551 w 2193925"/>
                  <a:gd name="connsiteY4" fmla="*/ 804656 h 836311"/>
                  <a:gd name="connsiteX5" fmla="*/ 0 w 2193925"/>
                  <a:gd name="connsiteY5" fmla="*/ 0 h 836311"/>
                  <a:gd name="connsiteX0" fmla="*/ 0 w 2193925"/>
                  <a:gd name="connsiteY0" fmla="*/ 0 h 836311"/>
                  <a:gd name="connsiteX1" fmla="*/ 2193925 w 2193925"/>
                  <a:gd name="connsiteY1" fmla="*/ 231775 h 836311"/>
                  <a:gd name="connsiteX2" fmla="*/ 2165350 w 2193925"/>
                  <a:gd name="connsiteY2" fmla="*/ 836311 h 836311"/>
                  <a:gd name="connsiteX3" fmla="*/ 1266825 w 2193925"/>
                  <a:gd name="connsiteY3" fmla="*/ 302911 h 836311"/>
                  <a:gd name="connsiteX4" fmla="*/ 336551 w 2193925"/>
                  <a:gd name="connsiteY4" fmla="*/ 804656 h 836311"/>
                  <a:gd name="connsiteX5" fmla="*/ 771526 w 2193925"/>
                  <a:gd name="connsiteY5" fmla="*/ 185531 h 836311"/>
                  <a:gd name="connsiteX6" fmla="*/ 0 w 2193925"/>
                  <a:gd name="connsiteY6" fmla="*/ 0 h 836311"/>
                  <a:gd name="connsiteX0" fmla="*/ 0 w 2193925"/>
                  <a:gd name="connsiteY0" fmla="*/ 0 h 836311"/>
                  <a:gd name="connsiteX1" fmla="*/ 1193801 w 2193925"/>
                  <a:gd name="connsiteY1" fmla="*/ 71231 h 836311"/>
                  <a:gd name="connsiteX2" fmla="*/ 2193925 w 2193925"/>
                  <a:gd name="connsiteY2" fmla="*/ 231775 h 836311"/>
                  <a:gd name="connsiteX3" fmla="*/ 2165350 w 2193925"/>
                  <a:gd name="connsiteY3" fmla="*/ 836311 h 836311"/>
                  <a:gd name="connsiteX4" fmla="*/ 1266825 w 2193925"/>
                  <a:gd name="connsiteY4" fmla="*/ 302911 h 836311"/>
                  <a:gd name="connsiteX5" fmla="*/ 336551 w 2193925"/>
                  <a:gd name="connsiteY5" fmla="*/ 804656 h 836311"/>
                  <a:gd name="connsiteX6" fmla="*/ 771526 w 2193925"/>
                  <a:gd name="connsiteY6" fmla="*/ 185531 h 836311"/>
                  <a:gd name="connsiteX7" fmla="*/ 0 w 2193925"/>
                  <a:gd name="connsiteY7" fmla="*/ 0 h 836311"/>
                  <a:gd name="connsiteX0" fmla="*/ 0 w 2193925"/>
                  <a:gd name="connsiteY0" fmla="*/ 313569 h 1149880"/>
                  <a:gd name="connsiteX1" fmla="*/ 1193801 w 2193925"/>
                  <a:gd name="connsiteY1" fmla="*/ 384800 h 1149880"/>
                  <a:gd name="connsiteX2" fmla="*/ 1857376 w 2193925"/>
                  <a:gd name="connsiteY2" fmla="*/ 625 h 1149880"/>
                  <a:gd name="connsiteX3" fmla="*/ 2193925 w 2193925"/>
                  <a:gd name="connsiteY3" fmla="*/ 545344 h 1149880"/>
                  <a:gd name="connsiteX4" fmla="*/ 2165350 w 2193925"/>
                  <a:gd name="connsiteY4" fmla="*/ 1149880 h 1149880"/>
                  <a:gd name="connsiteX5" fmla="*/ 1266825 w 2193925"/>
                  <a:gd name="connsiteY5" fmla="*/ 616480 h 1149880"/>
                  <a:gd name="connsiteX6" fmla="*/ 336551 w 2193925"/>
                  <a:gd name="connsiteY6" fmla="*/ 1118225 h 1149880"/>
                  <a:gd name="connsiteX7" fmla="*/ 771526 w 2193925"/>
                  <a:gd name="connsiteY7" fmla="*/ 499100 h 1149880"/>
                  <a:gd name="connsiteX8" fmla="*/ 0 w 2193925"/>
                  <a:gd name="connsiteY8" fmla="*/ 313569 h 1149880"/>
                  <a:gd name="connsiteX0" fmla="*/ 0 w 2193925"/>
                  <a:gd name="connsiteY0" fmla="*/ 313569 h 1149880"/>
                  <a:gd name="connsiteX1" fmla="*/ 1193801 w 2193925"/>
                  <a:gd name="connsiteY1" fmla="*/ 384800 h 1149880"/>
                  <a:gd name="connsiteX2" fmla="*/ 1857376 w 2193925"/>
                  <a:gd name="connsiteY2" fmla="*/ 625 h 1149880"/>
                  <a:gd name="connsiteX3" fmla="*/ 1470026 w 2193925"/>
                  <a:gd name="connsiteY3" fmla="*/ 368925 h 1149880"/>
                  <a:gd name="connsiteX4" fmla="*/ 2193925 w 2193925"/>
                  <a:gd name="connsiteY4" fmla="*/ 545344 h 1149880"/>
                  <a:gd name="connsiteX5" fmla="*/ 2165350 w 2193925"/>
                  <a:gd name="connsiteY5" fmla="*/ 1149880 h 1149880"/>
                  <a:gd name="connsiteX6" fmla="*/ 1266825 w 2193925"/>
                  <a:gd name="connsiteY6" fmla="*/ 616480 h 1149880"/>
                  <a:gd name="connsiteX7" fmla="*/ 336551 w 2193925"/>
                  <a:gd name="connsiteY7" fmla="*/ 1118225 h 1149880"/>
                  <a:gd name="connsiteX8" fmla="*/ 771526 w 2193925"/>
                  <a:gd name="connsiteY8" fmla="*/ 499100 h 1149880"/>
                  <a:gd name="connsiteX9" fmla="*/ 0 w 2193925"/>
                  <a:gd name="connsiteY9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2165350 w 2657475"/>
                  <a:gd name="connsiteY5" fmla="*/ 1149880 h 1149880"/>
                  <a:gd name="connsiteX6" fmla="*/ 1266825 w 2657475"/>
                  <a:gd name="connsiteY6" fmla="*/ 616480 h 1149880"/>
                  <a:gd name="connsiteX7" fmla="*/ 336551 w 2657475"/>
                  <a:gd name="connsiteY7" fmla="*/ 1118225 h 1149880"/>
                  <a:gd name="connsiteX8" fmla="*/ 771526 w 2657475"/>
                  <a:gd name="connsiteY8" fmla="*/ 499100 h 1149880"/>
                  <a:gd name="connsiteX9" fmla="*/ 0 w 2657475"/>
                  <a:gd name="connsiteY9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1526 w 2657475"/>
                  <a:gd name="connsiteY9" fmla="*/ 49910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3569 h 1149880"/>
                  <a:gd name="connsiteX1" fmla="*/ 1193801 w 2657475"/>
                  <a:gd name="connsiteY1" fmla="*/ 384800 h 1149880"/>
                  <a:gd name="connsiteX2" fmla="*/ 1857376 w 2657475"/>
                  <a:gd name="connsiteY2" fmla="*/ 625 h 1149880"/>
                  <a:gd name="connsiteX3" fmla="*/ 1470026 w 2657475"/>
                  <a:gd name="connsiteY3" fmla="*/ 368925 h 1149880"/>
                  <a:gd name="connsiteX4" fmla="*/ 2657475 w 2657475"/>
                  <a:gd name="connsiteY4" fmla="*/ 440569 h 1149880"/>
                  <a:gd name="connsiteX5" fmla="*/ 1749426 w 2657475"/>
                  <a:gd name="connsiteY5" fmla="*/ 518150 h 1149880"/>
                  <a:gd name="connsiteX6" fmla="*/ 2165350 w 2657475"/>
                  <a:gd name="connsiteY6" fmla="*/ 1149880 h 1149880"/>
                  <a:gd name="connsiteX7" fmla="*/ 1266825 w 2657475"/>
                  <a:gd name="connsiteY7" fmla="*/ 616480 h 1149880"/>
                  <a:gd name="connsiteX8" fmla="*/ 336551 w 2657475"/>
                  <a:gd name="connsiteY8" fmla="*/ 1118225 h 1149880"/>
                  <a:gd name="connsiteX9" fmla="*/ 777876 w 2657475"/>
                  <a:gd name="connsiteY9" fmla="*/ 518150 h 1149880"/>
                  <a:gd name="connsiteX10" fmla="*/ 0 w 2657475"/>
                  <a:gd name="connsiteY10" fmla="*/ 313569 h 1149880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57376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  <a:gd name="connsiteX0" fmla="*/ 0 w 2657475"/>
                  <a:gd name="connsiteY0" fmla="*/ 316392 h 1152703"/>
                  <a:gd name="connsiteX1" fmla="*/ 1193801 w 2657475"/>
                  <a:gd name="connsiteY1" fmla="*/ 387623 h 1152703"/>
                  <a:gd name="connsiteX2" fmla="*/ 1860551 w 2657475"/>
                  <a:gd name="connsiteY2" fmla="*/ 3448 h 1152703"/>
                  <a:gd name="connsiteX3" fmla="*/ 1470026 w 2657475"/>
                  <a:gd name="connsiteY3" fmla="*/ 371748 h 1152703"/>
                  <a:gd name="connsiteX4" fmla="*/ 2657475 w 2657475"/>
                  <a:gd name="connsiteY4" fmla="*/ 443392 h 1152703"/>
                  <a:gd name="connsiteX5" fmla="*/ 1749426 w 2657475"/>
                  <a:gd name="connsiteY5" fmla="*/ 520973 h 1152703"/>
                  <a:gd name="connsiteX6" fmla="*/ 2165350 w 2657475"/>
                  <a:gd name="connsiteY6" fmla="*/ 1152703 h 1152703"/>
                  <a:gd name="connsiteX7" fmla="*/ 1266825 w 2657475"/>
                  <a:gd name="connsiteY7" fmla="*/ 619303 h 1152703"/>
                  <a:gd name="connsiteX8" fmla="*/ 336551 w 2657475"/>
                  <a:gd name="connsiteY8" fmla="*/ 1121048 h 1152703"/>
                  <a:gd name="connsiteX9" fmla="*/ 777876 w 2657475"/>
                  <a:gd name="connsiteY9" fmla="*/ 520973 h 1152703"/>
                  <a:gd name="connsiteX10" fmla="*/ 0 w 2657475"/>
                  <a:gd name="connsiteY10" fmla="*/ 316392 h 115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57475" h="1152703">
                    <a:moveTo>
                      <a:pt x="0" y="316392"/>
                    </a:moveTo>
                    <a:cubicBezTo>
                      <a:pt x="665692" y="182444"/>
                      <a:pt x="1029759" y="289796"/>
                      <a:pt x="1193801" y="387623"/>
                    </a:cubicBezTo>
                    <a:cubicBezTo>
                      <a:pt x="1125009" y="35198"/>
                      <a:pt x="1735668" y="-15602"/>
                      <a:pt x="1860551" y="3448"/>
                    </a:cubicBezTo>
                    <a:cubicBezTo>
                      <a:pt x="1813984" y="71181"/>
                      <a:pt x="1548343" y="116690"/>
                      <a:pt x="1470026" y="371748"/>
                    </a:cubicBezTo>
                    <a:cubicBezTo>
                      <a:pt x="2208742" y="122579"/>
                      <a:pt x="2598209" y="463961"/>
                      <a:pt x="2657475" y="443392"/>
                    </a:cubicBezTo>
                    <a:cubicBezTo>
                      <a:pt x="2616200" y="503119"/>
                      <a:pt x="2241551" y="356471"/>
                      <a:pt x="1749426" y="520973"/>
                    </a:cubicBezTo>
                    <a:cubicBezTo>
                      <a:pt x="2272242" y="791875"/>
                      <a:pt x="2166409" y="1027851"/>
                      <a:pt x="2165350" y="1152703"/>
                    </a:cubicBezTo>
                    <a:cubicBezTo>
                      <a:pt x="1951567" y="825678"/>
                      <a:pt x="1566333" y="832028"/>
                      <a:pt x="1266825" y="619303"/>
                    </a:cubicBezTo>
                    <a:cubicBezTo>
                      <a:pt x="1166284" y="762210"/>
                      <a:pt x="656167" y="771766"/>
                      <a:pt x="336551" y="1121048"/>
                    </a:cubicBezTo>
                    <a:cubicBezTo>
                      <a:pt x="314326" y="1017331"/>
                      <a:pt x="530226" y="567540"/>
                      <a:pt x="777876" y="520973"/>
                    </a:cubicBezTo>
                    <a:cubicBezTo>
                      <a:pt x="496359" y="341654"/>
                      <a:pt x="259292" y="384586"/>
                      <a:pt x="0" y="316392"/>
                    </a:cubicBezTo>
                    <a:close/>
                  </a:path>
                </a:pathLst>
              </a:cu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05">
                <a:extLst>
                  <a:ext uri="{FF2B5EF4-FFF2-40B4-BE49-F238E27FC236}">
                    <a16:creationId xmlns:a16="http://schemas.microsoft.com/office/drawing/2014/main" id="{882EA8A4-E167-42C3-B372-34A61A14C8FB}"/>
                  </a:ext>
                </a:extLst>
              </p:cNvPr>
              <p:cNvSpPr/>
              <p:nvPr/>
            </p:nvSpPr>
            <p:spPr>
              <a:xfrm rot="21443431">
                <a:off x="7755940" y="629090"/>
                <a:ext cx="391915" cy="1090454"/>
              </a:xfrm>
              <a:custGeom>
                <a:avLst/>
                <a:gdLst>
                  <a:gd name="connsiteX0" fmla="*/ 0 w 128588"/>
                  <a:gd name="connsiteY0" fmla="*/ 0 h 859044"/>
                  <a:gd name="connsiteX1" fmla="*/ 128588 w 128588"/>
                  <a:gd name="connsiteY1" fmla="*/ 0 h 859044"/>
                  <a:gd name="connsiteX2" fmla="*/ 128588 w 128588"/>
                  <a:gd name="connsiteY2" fmla="*/ 859044 h 859044"/>
                  <a:gd name="connsiteX3" fmla="*/ 0 w 128588"/>
                  <a:gd name="connsiteY3" fmla="*/ 859044 h 859044"/>
                  <a:gd name="connsiteX4" fmla="*/ 0 w 128588"/>
                  <a:gd name="connsiteY4" fmla="*/ 0 h 859044"/>
                  <a:gd name="connsiteX0" fmla="*/ 0 w 367091"/>
                  <a:gd name="connsiteY0" fmla="*/ 0 h 1065378"/>
                  <a:gd name="connsiteX1" fmla="*/ 367091 w 367091"/>
                  <a:gd name="connsiteY1" fmla="*/ 206334 h 1065378"/>
                  <a:gd name="connsiteX2" fmla="*/ 367091 w 367091"/>
                  <a:gd name="connsiteY2" fmla="*/ 1065378 h 1065378"/>
                  <a:gd name="connsiteX3" fmla="*/ 238503 w 367091"/>
                  <a:gd name="connsiteY3" fmla="*/ 1065378 h 1065378"/>
                  <a:gd name="connsiteX4" fmla="*/ 0 w 367091"/>
                  <a:gd name="connsiteY4" fmla="*/ 0 h 1065378"/>
                  <a:gd name="connsiteX0" fmla="*/ 0 w 367091"/>
                  <a:gd name="connsiteY0" fmla="*/ 72652 h 1138030"/>
                  <a:gd name="connsiteX1" fmla="*/ 208178 w 367091"/>
                  <a:gd name="connsiteY1" fmla="*/ 0 h 1138030"/>
                  <a:gd name="connsiteX2" fmla="*/ 367091 w 367091"/>
                  <a:gd name="connsiteY2" fmla="*/ 1138030 h 1138030"/>
                  <a:gd name="connsiteX3" fmla="*/ 238503 w 367091"/>
                  <a:gd name="connsiteY3" fmla="*/ 1138030 h 1138030"/>
                  <a:gd name="connsiteX4" fmla="*/ 0 w 367091"/>
                  <a:gd name="connsiteY4" fmla="*/ 72652 h 1138030"/>
                  <a:gd name="connsiteX0" fmla="*/ 0 w 367091"/>
                  <a:gd name="connsiteY0" fmla="*/ 72652 h 1138030"/>
                  <a:gd name="connsiteX1" fmla="*/ 208178 w 367091"/>
                  <a:gd name="connsiteY1" fmla="*/ 0 h 1138030"/>
                  <a:gd name="connsiteX2" fmla="*/ 367091 w 367091"/>
                  <a:gd name="connsiteY2" fmla="*/ 1138030 h 1138030"/>
                  <a:gd name="connsiteX3" fmla="*/ 238503 w 367091"/>
                  <a:gd name="connsiteY3" fmla="*/ 1138030 h 1138030"/>
                  <a:gd name="connsiteX4" fmla="*/ 0 w 367091"/>
                  <a:gd name="connsiteY4" fmla="*/ 72652 h 1138030"/>
                  <a:gd name="connsiteX0" fmla="*/ 0 w 376191"/>
                  <a:gd name="connsiteY0" fmla="*/ 72652 h 1138030"/>
                  <a:gd name="connsiteX1" fmla="*/ 208178 w 376191"/>
                  <a:gd name="connsiteY1" fmla="*/ 0 h 1138030"/>
                  <a:gd name="connsiteX2" fmla="*/ 367091 w 376191"/>
                  <a:gd name="connsiteY2" fmla="*/ 1138030 h 1138030"/>
                  <a:gd name="connsiteX3" fmla="*/ 238503 w 376191"/>
                  <a:gd name="connsiteY3" fmla="*/ 1138030 h 1138030"/>
                  <a:gd name="connsiteX4" fmla="*/ 0 w 376191"/>
                  <a:gd name="connsiteY4" fmla="*/ 7265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52775 w 390463"/>
                  <a:gd name="connsiteY3" fmla="*/ 1138030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52775 w 390463"/>
                  <a:gd name="connsiteY3" fmla="*/ 1138030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08668 w 390463"/>
                  <a:gd name="connsiteY3" fmla="*/ 1059741 h 1138030"/>
                  <a:gd name="connsiteX4" fmla="*/ 0 w 390463"/>
                  <a:gd name="connsiteY4" fmla="*/ 72002 h 1138030"/>
                  <a:gd name="connsiteX0" fmla="*/ 0 w 390463"/>
                  <a:gd name="connsiteY0" fmla="*/ 72002 h 1138030"/>
                  <a:gd name="connsiteX1" fmla="*/ 222450 w 390463"/>
                  <a:gd name="connsiteY1" fmla="*/ 0 h 1138030"/>
                  <a:gd name="connsiteX2" fmla="*/ 381363 w 390463"/>
                  <a:gd name="connsiteY2" fmla="*/ 1138030 h 1138030"/>
                  <a:gd name="connsiteX3" fmla="*/ 208668 w 390463"/>
                  <a:gd name="connsiteY3" fmla="*/ 1059741 h 1138030"/>
                  <a:gd name="connsiteX4" fmla="*/ 0 w 390463"/>
                  <a:gd name="connsiteY4" fmla="*/ 72002 h 1138030"/>
                  <a:gd name="connsiteX0" fmla="*/ 0 w 377142"/>
                  <a:gd name="connsiteY0" fmla="*/ 72002 h 1089370"/>
                  <a:gd name="connsiteX1" fmla="*/ 222450 w 377142"/>
                  <a:gd name="connsiteY1" fmla="*/ 0 h 1089370"/>
                  <a:gd name="connsiteX2" fmla="*/ 359743 w 377142"/>
                  <a:gd name="connsiteY2" fmla="*/ 1089370 h 1089370"/>
                  <a:gd name="connsiteX3" fmla="*/ 208668 w 377142"/>
                  <a:gd name="connsiteY3" fmla="*/ 1059741 h 1089370"/>
                  <a:gd name="connsiteX4" fmla="*/ 0 w 377142"/>
                  <a:gd name="connsiteY4" fmla="*/ 72002 h 1089370"/>
                  <a:gd name="connsiteX0" fmla="*/ 0 w 391915"/>
                  <a:gd name="connsiteY0" fmla="*/ 72002 h 1090454"/>
                  <a:gd name="connsiteX1" fmla="*/ 222450 w 391915"/>
                  <a:gd name="connsiteY1" fmla="*/ 0 h 1090454"/>
                  <a:gd name="connsiteX2" fmla="*/ 383531 w 391915"/>
                  <a:gd name="connsiteY2" fmla="*/ 1090454 h 1090454"/>
                  <a:gd name="connsiteX3" fmla="*/ 208668 w 391915"/>
                  <a:gd name="connsiteY3" fmla="*/ 1059741 h 1090454"/>
                  <a:gd name="connsiteX4" fmla="*/ 0 w 391915"/>
                  <a:gd name="connsiteY4" fmla="*/ 72002 h 109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15" h="1090454">
                    <a:moveTo>
                      <a:pt x="0" y="72002"/>
                    </a:moveTo>
                    <a:lnTo>
                      <a:pt x="222450" y="0"/>
                    </a:lnTo>
                    <a:cubicBezTo>
                      <a:pt x="454026" y="540041"/>
                      <a:pt x="379628" y="889744"/>
                      <a:pt x="383531" y="1090454"/>
                    </a:cubicBezTo>
                    <a:lnTo>
                      <a:pt x="208668" y="1059741"/>
                    </a:lnTo>
                    <a:cubicBezTo>
                      <a:pt x="196169" y="1012785"/>
                      <a:pt x="233031" y="510405"/>
                      <a:pt x="0" y="72002"/>
                    </a:cubicBezTo>
                    <a:close/>
                  </a:path>
                </a:pathLst>
              </a:cu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C06D92B-E28A-4E05-B86A-2AE3D582F5C9}"/>
                  </a:ext>
                </a:extLst>
              </p:cNvPr>
              <p:cNvSpPr/>
              <p:nvPr/>
            </p:nvSpPr>
            <p:spPr>
              <a:xfrm rot="20414311">
                <a:off x="7709344" y="619025"/>
                <a:ext cx="268876" cy="108820"/>
              </a:xfrm>
              <a:prstGeom prst="ellipse">
                <a:avLst/>
              </a:prstGeom>
              <a:solidFill>
                <a:srgbClr val="72DD9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190009-6D76-4DC9-A285-37D4B5D50733}"/>
                  </a:ext>
                </a:extLst>
              </p:cNvPr>
              <p:cNvSpPr/>
              <p:nvPr/>
            </p:nvSpPr>
            <p:spPr>
              <a:xfrm rot="208489">
                <a:off x="7930232" y="1655678"/>
                <a:ext cx="268876" cy="108820"/>
              </a:xfrm>
              <a:prstGeom prst="ellipse">
                <a:avLst/>
              </a:prstGeom>
              <a:solidFill>
                <a:srgbClr val="72DD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069F0F-0AFE-4097-8902-6E4F70A7E7A2}"/>
                </a:ext>
              </a:extLst>
            </p:cNvPr>
            <p:cNvGrpSpPr/>
            <p:nvPr/>
          </p:nvGrpSpPr>
          <p:grpSpPr>
            <a:xfrm rot="4086228">
              <a:off x="7669087" y="2359062"/>
              <a:ext cx="989447" cy="1120665"/>
              <a:chOff x="7975517" y="2831329"/>
              <a:chExt cx="989447" cy="1120665"/>
            </a:xfrm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FF2EAF9F-B5D4-4058-ABB3-24FC909350A3}"/>
                  </a:ext>
                </a:extLst>
              </p:cNvPr>
              <p:cNvSpPr/>
              <p:nvPr/>
            </p:nvSpPr>
            <p:spPr>
              <a:xfrm flipH="1">
                <a:off x="7975517" y="2831329"/>
                <a:ext cx="989447" cy="1120665"/>
              </a:xfrm>
              <a:custGeom>
                <a:avLst/>
                <a:gdLst>
                  <a:gd name="connsiteX0" fmla="*/ 0 w 906928"/>
                  <a:gd name="connsiteY0" fmla="*/ 0 h 643236"/>
                  <a:gd name="connsiteX1" fmla="*/ 906928 w 906928"/>
                  <a:gd name="connsiteY1" fmla="*/ 0 h 643236"/>
                  <a:gd name="connsiteX2" fmla="*/ 906928 w 906928"/>
                  <a:gd name="connsiteY2" fmla="*/ 643236 h 643236"/>
                  <a:gd name="connsiteX3" fmla="*/ 0 w 906928"/>
                  <a:gd name="connsiteY3" fmla="*/ 643236 h 643236"/>
                  <a:gd name="connsiteX4" fmla="*/ 0 w 906928"/>
                  <a:gd name="connsiteY4" fmla="*/ 0 h 643236"/>
                  <a:gd name="connsiteX0" fmla="*/ 213360 w 906928"/>
                  <a:gd name="connsiteY0" fmla="*/ 0 h 917556"/>
                  <a:gd name="connsiteX1" fmla="*/ 906928 w 906928"/>
                  <a:gd name="connsiteY1" fmla="*/ 274320 h 917556"/>
                  <a:gd name="connsiteX2" fmla="*/ 906928 w 906928"/>
                  <a:gd name="connsiteY2" fmla="*/ 917556 h 917556"/>
                  <a:gd name="connsiteX3" fmla="*/ 0 w 906928"/>
                  <a:gd name="connsiteY3" fmla="*/ 917556 h 917556"/>
                  <a:gd name="connsiteX4" fmla="*/ 213360 w 906928"/>
                  <a:gd name="connsiteY4" fmla="*/ 0 h 917556"/>
                  <a:gd name="connsiteX0" fmla="*/ 213360 w 914548"/>
                  <a:gd name="connsiteY0" fmla="*/ 0 h 948036"/>
                  <a:gd name="connsiteX1" fmla="*/ 906928 w 914548"/>
                  <a:gd name="connsiteY1" fmla="*/ 274320 h 948036"/>
                  <a:gd name="connsiteX2" fmla="*/ 914548 w 914548"/>
                  <a:gd name="connsiteY2" fmla="*/ 948036 h 948036"/>
                  <a:gd name="connsiteX3" fmla="*/ 0 w 914548"/>
                  <a:gd name="connsiteY3" fmla="*/ 917556 h 948036"/>
                  <a:gd name="connsiteX4" fmla="*/ 213360 w 914548"/>
                  <a:gd name="connsiteY4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14548"/>
                  <a:gd name="connsiteY0" fmla="*/ 0 h 948036"/>
                  <a:gd name="connsiteX1" fmla="*/ 914548 w 914548"/>
                  <a:gd name="connsiteY1" fmla="*/ 948036 h 948036"/>
                  <a:gd name="connsiteX2" fmla="*/ 0 w 914548"/>
                  <a:gd name="connsiteY2" fmla="*/ 917556 h 948036"/>
                  <a:gd name="connsiteX3" fmla="*/ 213360 w 914548"/>
                  <a:gd name="connsiteY3" fmla="*/ 0 h 948036"/>
                  <a:gd name="connsiteX0" fmla="*/ 213360 w 930158"/>
                  <a:gd name="connsiteY0" fmla="*/ 0 h 948036"/>
                  <a:gd name="connsiteX1" fmla="*/ 914548 w 930158"/>
                  <a:gd name="connsiteY1" fmla="*/ 948036 h 948036"/>
                  <a:gd name="connsiteX2" fmla="*/ 0 w 930158"/>
                  <a:gd name="connsiteY2" fmla="*/ 917556 h 948036"/>
                  <a:gd name="connsiteX3" fmla="*/ 213360 w 930158"/>
                  <a:gd name="connsiteY3" fmla="*/ 0 h 948036"/>
                  <a:gd name="connsiteX0" fmla="*/ 213360 w 929796"/>
                  <a:gd name="connsiteY0" fmla="*/ 0 h 948036"/>
                  <a:gd name="connsiteX1" fmla="*/ 914548 w 929796"/>
                  <a:gd name="connsiteY1" fmla="*/ 948036 h 948036"/>
                  <a:gd name="connsiteX2" fmla="*/ 0 w 929796"/>
                  <a:gd name="connsiteY2" fmla="*/ 917556 h 948036"/>
                  <a:gd name="connsiteX3" fmla="*/ 213360 w 929796"/>
                  <a:gd name="connsiteY3" fmla="*/ 0 h 948036"/>
                  <a:gd name="connsiteX0" fmla="*/ 547 w 716983"/>
                  <a:gd name="connsiteY0" fmla="*/ 0 h 948036"/>
                  <a:gd name="connsiteX1" fmla="*/ 701735 w 716983"/>
                  <a:gd name="connsiteY1" fmla="*/ 948036 h 948036"/>
                  <a:gd name="connsiteX2" fmla="*/ 547 w 716983"/>
                  <a:gd name="connsiteY2" fmla="*/ 0 h 948036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547 w 716983"/>
                  <a:gd name="connsiteY0" fmla="*/ 0 h 1135894"/>
                  <a:gd name="connsiteX1" fmla="*/ 701735 w 716983"/>
                  <a:gd name="connsiteY1" fmla="*/ 948036 h 1135894"/>
                  <a:gd name="connsiteX2" fmla="*/ 547 w 716983"/>
                  <a:gd name="connsiteY2" fmla="*/ 0 h 1135894"/>
                  <a:gd name="connsiteX0" fmla="*/ 296107 w 1012543"/>
                  <a:gd name="connsiteY0" fmla="*/ 0 h 1150669"/>
                  <a:gd name="connsiteX1" fmla="*/ 997295 w 1012543"/>
                  <a:gd name="connsiteY1" fmla="*/ 948036 h 1150669"/>
                  <a:gd name="connsiteX2" fmla="*/ 296107 w 1012543"/>
                  <a:gd name="connsiteY2" fmla="*/ 0 h 1150669"/>
                  <a:gd name="connsiteX0" fmla="*/ 273011 w 989447"/>
                  <a:gd name="connsiteY0" fmla="*/ 0 h 1120665"/>
                  <a:gd name="connsiteX1" fmla="*/ 974199 w 989447"/>
                  <a:gd name="connsiteY1" fmla="*/ 948036 h 1120665"/>
                  <a:gd name="connsiteX2" fmla="*/ 273011 w 989447"/>
                  <a:gd name="connsiteY2" fmla="*/ 0 h 112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9447" h="1120665">
                    <a:moveTo>
                      <a:pt x="273011" y="0"/>
                    </a:moveTo>
                    <a:cubicBezTo>
                      <a:pt x="247660" y="788452"/>
                      <a:pt x="1113850" y="350084"/>
                      <a:pt x="974199" y="948036"/>
                    </a:cubicBezTo>
                    <a:cubicBezTo>
                      <a:pt x="359470" y="1538804"/>
                      <a:pt x="-422900" y="460792"/>
                      <a:pt x="273011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26">
                <a:extLst>
                  <a:ext uri="{FF2B5EF4-FFF2-40B4-BE49-F238E27FC236}">
                    <a16:creationId xmlns:a16="http://schemas.microsoft.com/office/drawing/2014/main" id="{2412DC36-C637-4C22-9CC1-CF984FE958B5}"/>
                  </a:ext>
                </a:extLst>
              </p:cNvPr>
              <p:cNvSpPr/>
              <p:nvPr/>
            </p:nvSpPr>
            <p:spPr>
              <a:xfrm rot="5015360">
                <a:off x="7966974" y="3681927"/>
                <a:ext cx="115250" cy="8205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26">
                <a:extLst>
                  <a:ext uri="{FF2B5EF4-FFF2-40B4-BE49-F238E27FC236}">
                    <a16:creationId xmlns:a16="http://schemas.microsoft.com/office/drawing/2014/main" id="{6B517CF0-81C0-47CF-AFC3-7609D1AC9B44}"/>
                  </a:ext>
                </a:extLst>
              </p:cNvPr>
              <p:cNvSpPr/>
              <p:nvPr/>
            </p:nvSpPr>
            <p:spPr>
              <a:xfrm rot="5400000">
                <a:off x="7976290" y="3579638"/>
                <a:ext cx="98765" cy="965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46760" y="1112698"/>
            <a:ext cx="579333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 sees a 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F46464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rain and waves,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oot! 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oot!”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FC6086-3BF2-41F4-8671-4525BF30E49F}"/>
              </a:ext>
            </a:extLst>
          </p:cNvPr>
          <p:cNvSpPr/>
          <p:nvPr/>
        </p:nvSpPr>
        <p:spPr>
          <a:xfrm>
            <a:off x="6333234" y="6171899"/>
            <a:ext cx="5973653" cy="539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50DD4B5-1F27-4BD7-B9A0-9690681EACF4}"/>
              </a:ext>
            </a:extLst>
          </p:cNvPr>
          <p:cNvGrpSpPr/>
          <p:nvPr/>
        </p:nvGrpSpPr>
        <p:grpSpPr>
          <a:xfrm>
            <a:off x="9885747" y="1684933"/>
            <a:ext cx="2730201" cy="5007002"/>
            <a:chOff x="2772147" y="677901"/>
            <a:chExt cx="3713793" cy="5374679"/>
          </a:xfrm>
        </p:grpSpPr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FAED26FE-AAC9-42D1-9F53-1B6CB07E0D8F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14A302EB-B262-4BBB-9FC8-D7BD809B921E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7F7F84A0-76DF-41C3-9D7F-772F44FE3F9B}"/>
                </a:ext>
              </a:extLst>
            </p:cNvPr>
            <p:cNvSpPr/>
            <p:nvPr/>
          </p:nvSpPr>
          <p:spPr>
            <a:xfrm>
              <a:off x="3711988" y="1250015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04EA0521-1254-4976-A076-3DB2F6D12F3C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A38DAD9E-89DF-4696-888E-B6696E5F9299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353D1A5E-E993-40FF-A6B3-6B7BBF53945C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8DB0E6A8-E111-4231-B7E3-0ADEE495323D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ED9142FF-B3BD-46F3-BFDF-DAFAE1C48C00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2E41B68D-35C8-43CB-A0F5-43F86D52EB56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6DE7FC-A21F-4899-B460-F85CE6D3C51A}"/>
              </a:ext>
            </a:extLst>
          </p:cNvPr>
          <p:cNvGrpSpPr/>
          <p:nvPr/>
        </p:nvGrpSpPr>
        <p:grpSpPr>
          <a:xfrm>
            <a:off x="8647651" y="4345290"/>
            <a:ext cx="1757714" cy="2298104"/>
            <a:chOff x="6757837" y="1700766"/>
            <a:chExt cx="3579360" cy="467979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31CF024-A116-425E-8B6F-C1FEB26D2173}"/>
                </a:ext>
              </a:extLst>
            </p:cNvPr>
            <p:cNvGrpSpPr/>
            <p:nvPr/>
          </p:nvGrpSpPr>
          <p:grpSpPr>
            <a:xfrm rot="4219763">
              <a:off x="6443808" y="3502607"/>
              <a:ext cx="1389906" cy="761848"/>
              <a:chOff x="7066537" y="3716135"/>
              <a:chExt cx="1389906" cy="761848"/>
            </a:xfrm>
          </p:grpSpPr>
          <p:sp>
            <p:nvSpPr>
              <p:cNvPr id="150" name="Rectangle 39">
                <a:extLst>
                  <a:ext uri="{FF2B5EF4-FFF2-40B4-BE49-F238E27FC236}">
                    <a16:creationId xmlns:a16="http://schemas.microsoft.com/office/drawing/2014/main" id="{C7A1C9D3-75DF-42C8-B2C5-14A7BDD540BD}"/>
                  </a:ext>
                </a:extLst>
              </p:cNvPr>
              <p:cNvSpPr/>
              <p:nvPr/>
            </p:nvSpPr>
            <p:spPr>
              <a:xfrm rot="2891297">
                <a:off x="7488399" y="3294273"/>
                <a:ext cx="546181" cy="1389906"/>
              </a:xfrm>
              <a:prstGeom prst="ellipse">
                <a:avLst/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26">
                <a:extLst>
                  <a:ext uri="{FF2B5EF4-FFF2-40B4-BE49-F238E27FC236}">
                    <a16:creationId xmlns:a16="http://schemas.microsoft.com/office/drawing/2014/main" id="{2E00EA6C-429D-4888-8A6F-FA26CBA2E18E}"/>
                  </a:ext>
                </a:extLst>
              </p:cNvPr>
              <p:cNvSpPr/>
              <p:nvPr/>
            </p:nvSpPr>
            <p:spPr>
              <a:xfrm rot="3815382" flipH="1">
                <a:off x="7209182" y="4296118"/>
                <a:ext cx="106472" cy="11676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70332"/>
                  <a:gd name="connsiteY0" fmla="*/ 216396 h 231362"/>
                  <a:gd name="connsiteX1" fmla="*/ 144586 w 270332"/>
                  <a:gd name="connsiteY1" fmla="*/ 0 h 231362"/>
                  <a:gd name="connsiteX2" fmla="*/ 270332 w 270332"/>
                  <a:gd name="connsiteY2" fmla="*/ 191882 h 231362"/>
                  <a:gd name="connsiteX3" fmla="*/ 1 w 270332"/>
                  <a:gd name="connsiteY3" fmla="*/ 216396 h 231362"/>
                  <a:gd name="connsiteX0" fmla="*/ -1 w 264204"/>
                  <a:gd name="connsiteY0" fmla="*/ 216396 h 224351"/>
                  <a:gd name="connsiteX1" fmla="*/ 144584 w 264204"/>
                  <a:gd name="connsiteY1" fmla="*/ 0 h 224351"/>
                  <a:gd name="connsiteX2" fmla="*/ 264204 w 264204"/>
                  <a:gd name="connsiteY2" fmla="*/ 143738 h 224351"/>
                  <a:gd name="connsiteX3" fmla="*/ -1 w 264204"/>
                  <a:gd name="connsiteY3" fmla="*/ 216396 h 22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204" h="224351">
                    <a:moveTo>
                      <a:pt x="-1" y="216396"/>
                    </a:moveTo>
                    <a:cubicBezTo>
                      <a:pt x="-1" y="110422"/>
                      <a:pt x="75136" y="0"/>
                      <a:pt x="144584" y="0"/>
                    </a:cubicBezTo>
                    <a:cubicBezTo>
                      <a:pt x="214032" y="0"/>
                      <a:pt x="264204" y="37764"/>
                      <a:pt x="264204" y="143738"/>
                    </a:cubicBezTo>
                    <a:cubicBezTo>
                      <a:pt x="243246" y="175718"/>
                      <a:pt x="20957" y="248376"/>
                      <a:pt x="-1" y="2163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26">
                <a:extLst>
                  <a:ext uri="{FF2B5EF4-FFF2-40B4-BE49-F238E27FC236}">
                    <a16:creationId xmlns:a16="http://schemas.microsoft.com/office/drawing/2014/main" id="{DC102455-12AD-4576-9C59-174C7F25231D}"/>
                  </a:ext>
                </a:extLst>
              </p:cNvPr>
              <p:cNvSpPr/>
              <p:nvPr/>
            </p:nvSpPr>
            <p:spPr>
              <a:xfrm rot="2631637" flipH="1">
                <a:off x="7245385" y="4370780"/>
                <a:ext cx="107199" cy="10720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64617"/>
                  <a:gd name="connsiteY0" fmla="*/ 179288 h 210477"/>
                  <a:gd name="connsiteX1" fmla="*/ 138871 w 264617"/>
                  <a:gd name="connsiteY1" fmla="*/ 0 h 210477"/>
                  <a:gd name="connsiteX2" fmla="*/ 264617 w 264617"/>
                  <a:gd name="connsiteY2" fmla="*/ 191882 h 210477"/>
                  <a:gd name="connsiteX3" fmla="*/ 1 w 264617"/>
                  <a:gd name="connsiteY3" fmla="*/ 179288 h 210477"/>
                  <a:gd name="connsiteX0" fmla="*/ -1 w 255701"/>
                  <a:gd name="connsiteY0" fmla="*/ 179288 h 195804"/>
                  <a:gd name="connsiteX1" fmla="*/ 138869 w 255701"/>
                  <a:gd name="connsiteY1" fmla="*/ 0 h 195804"/>
                  <a:gd name="connsiteX2" fmla="*/ 255700 w 255701"/>
                  <a:gd name="connsiteY2" fmla="*/ 160377 h 195804"/>
                  <a:gd name="connsiteX3" fmla="*/ -1 w 255701"/>
                  <a:gd name="connsiteY3" fmla="*/ 179288 h 195804"/>
                  <a:gd name="connsiteX0" fmla="*/ 1 w 266007"/>
                  <a:gd name="connsiteY0" fmla="*/ 179288 h 205986"/>
                  <a:gd name="connsiteX1" fmla="*/ 138871 w 266007"/>
                  <a:gd name="connsiteY1" fmla="*/ 0 h 205986"/>
                  <a:gd name="connsiteX2" fmla="*/ 266007 w 266007"/>
                  <a:gd name="connsiteY2" fmla="*/ 184409 h 205986"/>
                  <a:gd name="connsiteX3" fmla="*/ 1 w 266007"/>
                  <a:gd name="connsiteY3" fmla="*/ 179288 h 20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007" h="205986">
                    <a:moveTo>
                      <a:pt x="1" y="179288"/>
                    </a:moveTo>
                    <a:cubicBezTo>
                      <a:pt x="1" y="73314"/>
                      <a:pt x="69423" y="0"/>
                      <a:pt x="138871" y="0"/>
                    </a:cubicBezTo>
                    <a:cubicBezTo>
                      <a:pt x="208319" y="0"/>
                      <a:pt x="266007" y="78435"/>
                      <a:pt x="266007" y="184409"/>
                    </a:cubicBezTo>
                    <a:cubicBezTo>
                      <a:pt x="245049" y="216389"/>
                      <a:pt x="20959" y="211268"/>
                      <a:pt x="1" y="179288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431DD7B-EB46-45A0-BF37-7A69D6E0B5EE}"/>
                </a:ext>
              </a:extLst>
            </p:cNvPr>
            <p:cNvGrpSpPr/>
            <p:nvPr/>
          </p:nvGrpSpPr>
          <p:grpSpPr>
            <a:xfrm flipH="1">
              <a:off x="6831142" y="1700766"/>
              <a:ext cx="3506055" cy="4679795"/>
              <a:chOff x="616635" y="890179"/>
              <a:chExt cx="4302039" cy="5742253"/>
            </a:xfrm>
          </p:grpSpPr>
          <p:sp>
            <p:nvSpPr>
              <p:cNvPr id="115" name="Rectangle 61">
                <a:extLst>
                  <a:ext uri="{FF2B5EF4-FFF2-40B4-BE49-F238E27FC236}">
                    <a16:creationId xmlns:a16="http://schemas.microsoft.com/office/drawing/2014/main" id="{24AEB8D4-0EBA-4DC6-AB88-6941552264B7}"/>
                  </a:ext>
                </a:extLst>
              </p:cNvPr>
              <p:cNvSpPr/>
              <p:nvPr/>
            </p:nvSpPr>
            <p:spPr>
              <a:xfrm>
                <a:off x="1040662" y="2394944"/>
                <a:ext cx="2852477" cy="3189513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B31E1859-B756-41C6-AF2F-F32D25C4607E}"/>
                  </a:ext>
                </a:extLst>
              </p:cNvPr>
              <p:cNvSpPr/>
              <p:nvPr/>
            </p:nvSpPr>
            <p:spPr>
              <a:xfrm>
                <a:off x="1407300" y="2876277"/>
                <a:ext cx="2377555" cy="2756336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97543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D1345A6C-4743-4DAE-9B3F-322CFD6DC48C}"/>
                  </a:ext>
                </a:extLst>
              </p:cNvPr>
              <p:cNvSpPr/>
              <p:nvPr/>
            </p:nvSpPr>
            <p:spPr>
              <a:xfrm>
                <a:off x="2559983" y="890179"/>
                <a:ext cx="2358691" cy="2105416"/>
              </a:xfrm>
              <a:custGeom>
                <a:avLst/>
                <a:gdLst>
                  <a:gd name="connsiteX0" fmla="*/ 0 w 2270070"/>
                  <a:gd name="connsiteY0" fmla="*/ 0 h 1742467"/>
                  <a:gd name="connsiteX1" fmla="*/ 2270070 w 2270070"/>
                  <a:gd name="connsiteY1" fmla="*/ 0 h 1742467"/>
                  <a:gd name="connsiteX2" fmla="*/ 2270070 w 2270070"/>
                  <a:gd name="connsiteY2" fmla="*/ 1742467 h 1742467"/>
                  <a:gd name="connsiteX3" fmla="*/ 0 w 2270070"/>
                  <a:gd name="connsiteY3" fmla="*/ 1742467 h 1742467"/>
                  <a:gd name="connsiteX4" fmla="*/ 0 w 2270070"/>
                  <a:gd name="connsiteY4" fmla="*/ 0 h 1742467"/>
                  <a:gd name="connsiteX0" fmla="*/ 0 w 2784420"/>
                  <a:gd name="connsiteY0" fmla="*/ 1381125 h 1742467"/>
                  <a:gd name="connsiteX1" fmla="*/ 2784420 w 2784420"/>
                  <a:gd name="connsiteY1" fmla="*/ 0 h 1742467"/>
                  <a:gd name="connsiteX2" fmla="*/ 2784420 w 2784420"/>
                  <a:gd name="connsiteY2" fmla="*/ 1742467 h 1742467"/>
                  <a:gd name="connsiteX3" fmla="*/ 514350 w 2784420"/>
                  <a:gd name="connsiteY3" fmla="*/ 1742467 h 1742467"/>
                  <a:gd name="connsiteX4" fmla="*/ 0 w 2784420"/>
                  <a:gd name="connsiteY4" fmla="*/ 1381125 h 1742467"/>
                  <a:gd name="connsiteX0" fmla="*/ 731 w 2785151"/>
                  <a:gd name="connsiteY0" fmla="*/ 1430721 h 1792063"/>
                  <a:gd name="connsiteX1" fmla="*/ 2785151 w 2785151"/>
                  <a:gd name="connsiteY1" fmla="*/ 49596 h 1792063"/>
                  <a:gd name="connsiteX2" fmla="*/ 2785151 w 2785151"/>
                  <a:gd name="connsiteY2" fmla="*/ 1792063 h 1792063"/>
                  <a:gd name="connsiteX3" fmla="*/ 515081 w 2785151"/>
                  <a:gd name="connsiteY3" fmla="*/ 1792063 h 1792063"/>
                  <a:gd name="connsiteX4" fmla="*/ 731 w 2785151"/>
                  <a:gd name="connsiteY4" fmla="*/ 1430721 h 1792063"/>
                  <a:gd name="connsiteX0" fmla="*/ 982 w 2785402"/>
                  <a:gd name="connsiteY0" fmla="*/ 1790700 h 2152042"/>
                  <a:gd name="connsiteX1" fmla="*/ 2290102 w 2785402"/>
                  <a:gd name="connsiteY1" fmla="*/ 0 h 2152042"/>
                  <a:gd name="connsiteX2" fmla="*/ 2785402 w 2785402"/>
                  <a:gd name="connsiteY2" fmla="*/ 2152042 h 2152042"/>
                  <a:gd name="connsiteX3" fmla="*/ 515332 w 2785402"/>
                  <a:gd name="connsiteY3" fmla="*/ 2152042 h 2152042"/>
                  <a:gd name="connsiteX4" fmla="*/ 982 w 2785402"/>
                  <a:gd name="connsiteY4" fmla="*/ 1790700 h 2152042"/>
                  <a:gd name="connsiteX0" fmla="*/ 989 w 2785409"/>
                  <a:gd name="connsiteY0" fmla="*/ 1828800 h 2190142"/>
                  <a:gd name="connsiteX1" fmla="*/ 2280584 w 2785409"/>
                  <a:gd name="connsiteY1" fmla="*/ 0 h 2190142"/>
                  <a:gd name="connsiteX2" fmla="*/ 2785409 w 2785409"/>
                  <a:gd name="connsiteY2" fmla="*/ 2190142 h 2190142"/>
                  <a:gd name="connsiteX3" fmla="*/ 515339 w 2785409"/>
                  <a:gd name="connsiteY3" fmla="*/ 2190142 h 2190142"/>
                  <a:gd name="connsiteX4" fmla="*/ 989 w 2785409"/>
                  <a:gd name="connsiteY4" fmla="*/ 1828800 h 2190142"/>
                  <a:gd name="connsiteX0" fmla="*/ 647 w 2785067"/>
                  <a:gd name="connsiteY0" fmla="*/ 1944515 h 2305857"/>
                  <a:gd name="connsiteX1" fmla="*/ 2280242 w 2785067"/>
                  <a:gd name="connsiteY1" fmla="*/ 115715 h 2305857"/>
                  <a:gd name="connsiteX2" fmla="*/ 2785067 w 2785067"/>
                  <a:gd name="connsiteY2" fmla="*/ 2305857 h 2305857"/>
                  <a:gd name="connsiteX3" fmla="*/ 514997 w 2785067"/>
                  <a:gd name="connsiteY3" fmla="*/ 2305857 h 2305857"/>
                  <a:gd name="connsiteX4" fmla="*/ 647 w 2785067"/>
                  <a:gd name="connsiteY4" fmla="*/ 1944515 h 2305857"/>
                  <a:gd name="connsiteX0" fmla="*/ 647 w 3074712"/>
                  <a:gd name="connsiteY0" fmla="*/ 1944515 h 2305857"/>
                  <a:gd name="connsiteX1" fmla="*/ 2280242 w 3074712"/>
                  <a:gd name="connsiteY1" fmla="*/ 115715 h 2305857"/>
                  <a:gd name="connsiteX2" fmla="*/ 2785067 w 3074712"/>
                  <a:gd name="connsiteY2" fmla="*/ 2305857 h 2305857"/>
                  <a:gd name="connsiteX3" fmla="*/ 514997 w 3074712"/>
                  <a:gd name="connsiteY3" fmla="*/ 2305857 h 2305857"/>
                  <a:gd name="connsiteX4" fmla="*/ 647 w 3074712"/>
                  <a:gd name="connsiteY4" fmla="*/ 1944515 h 2305857"/>
                  <a:gd name="connsiteX0" fmla="*/ 647 w 2878932"/>
                  <a:gd name="connsiteY0" fmla="*/ 1944515 h 2705907"/>
                  <a:gd name="connsiteX1" fmla="*/ 2280242 w 2878932"/>
                  <a:gd name="connsiteY1" fmla="*/ 115715 h 2705907"/>
                  <a:gd name="connsiteX2" fmla="*/ 2051642 w 2878932"/>
                  <a:gd name="connsiteY2" fmla="*/ 2705907 h 2705907"/>
                  <a:gd name="connsiteX3" fmla="*/ 514997 w 2878932"/>
                  <a:gd name="connsiteY3" fmla="*/ 2305857 h 2705907"/>
                  <a:gd name="connsiteX4" fmla="*/ 647 w 2878932"/>
                  <a:gd name="connsiteY4" fmla="*/ 1944515 h 2705907"/>
                  <a:gd name="connsiteX0" fmla="*/ 647 w 2984520"/>
                  <a:gd name="connsiteY0" fmla="*/ 1944515 h 2705907"/>
                  <a:gd name="connsiteX1" fmla="*/ 2280242 w 2984520"/>
                  <a:gd name="connsiteY1" fmla="*/ 115715 h 2705907"/>
                  <a:gd name="connsiteX2" fmla="*/ 2051642 w 2984520"/>
                  <a:gd name="connsiteY2" fmla="*/ 2705907 h 2705907"/>
                  <a:gd name="connsiteX3" fmla="*/ 514997 w 2984520"/>
                  <a:gd name="connsiteY3" fmla="*/ 2305857 h 2705907"/>
                  <a:gd name="connsiteX4" fmla="*/ 647 w 2984520"/>
                  <a:gd name="connsiteY4" fmla="*/ 1944515 h 2705907"/>
                  <a:gd name="connsiteX0" fmla="*/ 647 w 3109148"/>
                  <a:gd name="connsiteY0" fmla="*/ 1944515 h 2705907"/>
                  <a:gd name="connsiteX1" fmla="*/ 2280242 w 3109148"/>
                  <a:gd name="connsiteY1" fmla="*/ 115715 h 2705907"/>
                  <a:gd name="connsiteX2" fmla="*/ 3106485 w 3109148"/>
                  <a:gd name="connsiteY2" fmla="*/ 1594570 h 2705907"/>
                  <a:gd name="connsiteX3" fmla="*/ 2051642 w 3109148"/>
                  <a:gd name="connsiteY3" fmla="*/ 2705907 h 2705907"/>
                  <a:gd name="connsiteX4" fmla="*/ 514997 w 3109148"/>
                  <a:gd name="connsiteY4" fmla="*/ 2305857 h 2705907"/>
                  <a:gd name="connsiteX5" fmla="*/ 647 w 3109148"/>
                  <a:gd name="connsiteY5" fmla="*/ 1944515 h 2705907"/>
                  <a:gd name="connsiteX0" fmla="*/ 654 w 3108984"/>
                  <a:gd name="connsiteY0" fmla="*/ 1923462 h 2684854"/>
                  <a:gd name="connsiteX1" fmla="*/ 2251674 w 3108984"/>
                  <a:gd name="connsiteY1" fmla="*/ 123237 h 2684854"/>
                  <a:gd name="connsiteX2" fmla="*/ 3106492 w 3108984"/>
                  <a:gd name="connsiteY2" fmla="*/ 1573517 h 2684854"/>
                  <a:gd name="connsiteX3" fmla="*/ 2051649 w 3108984"/>
                  <a:gd name="connsiteY3" fmla="*/ 2684854 h 2684854"/>
                  <a:gd name="connsiteX4" fmla="*/ 515004 w 3108984"/>
                  <a:gd name="connsiteY4" fmla="*/ 2284804 h 2684854"/>
                  <a:gd name="connsiteX5" fmla="*/ 654 w 3108984"/>
                  <a:gd name="connsiteY5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5735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6116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733980"/>
                  <a:gd name="connsiteX1" fmla="*/ 2251674 w 3106492"/>
                  <a:gd name="connsiteY1" fmla="*/ 123237 h 2733980"/>
                  <a:gd name="connsiteX2" fmla="*/ 2839793 w 3106492"/>
                  <a:gd name="connsiteY2" fmla="*/ 1202041 h 2733980"/>
                  <a:gd name="connsiteX3" fmla="*/ 3106492 w 3106492"/>
                  <a:gd name="connsiteY3" fmla="*/ 1611617 h 2733980"/>
                  <a:gd name="connsiteX4" fmla="*/ 2051649 w 3106492"/>
                  <a:gd name="connsiteY4" fmla="*/ 2684854 h 2733980"/>
                  <a:gd name="connsiteX5" fmla="*/ 515004 w 3106492"/>
                  <a:gd name="connsiteY5" fmla="*/ 2284804 h 2733980"/>
                  <a:gd name="connsiteX6" fmla="*/ 654 w 3106492"/>
                  <a:gd name="connsiteY6" fmla="*/ 1923462 h 2733980"/>
                  <a:gd name="connsiteX0" fmla="*/ 654 w 3106492"/>
                  <a:gd name="connsiteY0" fmla="*/ 1923462 h 2689561"/>
                  <a:gd name="connsiteX1" fmla="*/ 2251674 w 3106492"/>
                  <a:gd name="connsiteY1" fmla="*/ 123237 h 2689561"/>
                  <a:gd name="connsiteX2" fmla="*/ 2839793 w 3106492"/>
                  <a:gd name="connsiteY2" fmla="*/ 1202041 h 2689561"/>
                  <a:gd name="connsiteX3" fmla="*/ 3106492 w 3106492"/>
                  <a:gd name="connsiteY3" fmla="*/ 1611617 h 2689561"/>
                  <a:gd name="connsiteX4" fmla="*/ 2051649 w 3106492"/>
                  <a:gd name="connsiteY4" fmla="*/ 2684854 h 2689561"/>
                  <a:gd name="connsiteX5" fmla="*/ 654 w 3106492"/>
                  <a:gd name="connsiteY5" fmla="*/ 1923462 h 2689561"/>
                  <a:gd name="connsiteX0" fmla="*/ 799 w 3106637"/>
                  <a:gd name="connsiteY0" fmla="*/ 1923462 h 2773047"/>
                  <a:gd name="connsiteX1" fmla="*/ 2251819 w 3106637"/>
                  <a:gd name="connsiteY1" fmla="*/ 123237 h 2773047"/>
                  <a:gd name="connsiteX2" fmla="*/ 2839938 w 3106637"/>
                  <a:gd name="connsiteY2" fmla="*/ 1202041 h 2773047"/>
                  <a:gd name="connsiteX3" fmla="*/ 3106637 w 3106637"/>
                  <a:gd name="connsiteY3" fmla="*/ 1611617 h 2773047"/>
                  <a:gd name="connsiteX4" fmla="*/ 2051794 w 3106637"/>
                  <a:gd name="connsiteY4" fmla="*/ 2684854 h 2773047"/>
                  <a:gd name="connsiteX5" fmla="*/ 799 w 3106637"/>
                  <a:gd name="connsiteY5" fmla="*/ 1923462 h 277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6637" h="2773047">
                    <a:moveTo>
                      <a:pt x="799" y="1923462"/>
                    </a:moveTo>
                    <a:cubicBezTo>
                      <a:pt x="-42611" y="-508588"/>
                      <a:pt x="2085679" y="12112"/>
                      <a:pt x="2251819" y="123237"/>
                    </a:cubicBezTo>
                    <a:cubicBezTo>
                      <a:pt x="2756759" y="-16050"/>
                      <a:pt x="2697468" y="960328"/>
                      <a:pt x="2839938" y="1202041"/>
                    </a:cubicBezTo>
                    <a:cubicBezTo>
                      <a:pt x="3049083" y="1386604"/>
                      <a:pt x="3079244" y="1554982"/>
                      <a:pt x="3106637" y="1611617"/>
                    </a:cubicBezTo>
                    <a:cubicBezTo>
                      <a:pt x="3076880" y="2115928"/>
                      <a:pt x="2455134" y="2547256"/>
                      <a:pt x="2051794" y="2684854"/>
                    </a:cubicBezTo>
                    <a:cubicBezTo>
                      <a:pt x="981704" y="3013053"/>
                      <a:pt x="-32539" y="2350398"/>
                      <a:pt x="799" y="192346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CFF92EF5-05DC-4D02-868E-98433124E151}"/>
                  </a:ext>
                </a:extLst>
              </p:cNvPr>
              <p:cNvSpPr/>
              <p:nvPr/>
            </p:nvSpPr>
            <p:spPr>
              <a:xfrm>
                <a:off x="1263992" y="3314736"/>
                <a:ext cx="2723952" cy="2485246"/>
              </a:xfrm>
              <a:custGeom>
                <a:avLst/>
                <a:gdLst>
                  <a:gd name="connsiteX0" fmla="*/ 0 w 574713"/>
                  <a:gd name="connsiteY0" fmla="*/ 0 h 2142201"/>
                  <a:gd name="connsiteX1" fmla="*/ 574713 w 574713"/>
                  <a:gd name="connsiteY1" fmla="*/ 0 h 2142201"/>
                  <a:gd name="connsiteX2" fmla="*/ 574713 w 574713"/>
                  <a:gd name="connsiteY2" fmla="*/ 2142201 h 2142201"/>
                  <a:gd name="connsiteX3" fmla="*/ 0 w 574713"/>
                  <a:gd name="connsiteY3" fmla="*/ 2142201 h 2142201"/>
                  <a:gd name="connsiteX4" fmla="*/ 0 w 574713"/>
                  <a:gd name="connsiteY4" fmla="*/ 0 h 2142201"/>
                  <a:gd name="connsiteX0" fmla="*/ 0 w 2797213"/>
                  <a:gd name="connsiteY0" fmla="*/ 0 h 2154901"/>
                  <a:gd name="connsiteX1" fmla="*/ 574713 w 2797213"/>
                  <a:gd name="connsiteY1" fmla="*/ 0 h 2154901"/>
                  <a:gd name="connsiteX2" fmla="*/ 2797213 w 2797213"/>
                  <a:gd name="connsiteY2" fmla="*/ 2154901 h 2154901"/>
                  <a:gd name="connsiteX3" fmla="*/ 0 w 2797213"/>
                  <a:gd name="connsiteY3" fmla="*/ 2142201 h 2154901"/>
                  <a:gd name="connsiteX4" fmla="*/ 0 w 2797213"/>
                  <a:gd name="connsiteY4" fmla="*/ 0 h 2154901"/>
                  <a:gd name="connsiteX0" fmla="*/ 0 w 2797213"/>
                  <a:gd name="connsiteY0" fmla="*/ 0 h 2449843"/>
                  <a:gd name="connsiteX1" fmla="*/ 574713 w 2797213"/>
                  <a:gd name="connsiteY1" fmla="*/ 0 h 2449843"/>
                  <a:gd name="connsiteX2" fmla="*/ 2797213 w 2797213"/>
                  <a:gd name="connsiteY2" fmla="*/ 2154901 h 2449843"/>
                  <a:gd name="connsiteX3" fmla="*/ 0 w 2797213"/>
                  <a:gd name="connsiteY3" fmla="*/ 2142201 h 2449843"/>
                  <a:gd name="connsiteX4" fmla="*/ 0 w 2797213"/>
                  <a:gd name="connsiteY4" fmla="*/ 0 h 2449843"/>
                  <a:gd name="connsiteX0" fmla="*/ 0 w 2797213"/>
                  <a:gd name="connsiteY0" fmla="*/ 0 h 2521091"/>
                  <a:gd name="connsiteX1" fmla="*/ 574713 w 2797213"/>
                  <a:gd name="connsiteY1" fmla="*/ 0 h 2521091"/>
                  <a:gd name="connsiteX2" fmla="*/ 2797213 w 2797213"/>
                  <a:gd name="connsiteY2" fmla="*/ 2154901 h 2521091"/>
                  <a:gd name="connsiteX3" fmla="*/ 0 w 2797213"/>
                  <a:gd name="connsiteY3" fmla="*/ 2142201 h 2521091"/>
                  <a:gd name="connsiteX4" fmla="*/ 0 w 2797213"/>
                  <a:gd name="connsiteY4" fmla="*/ 0 h 2521091"/>
                  <a:gd name="connsiteX0" fmla="*/ 445911 w 3243124"/>
                  <a:gd name="connsiteY0" fmla="*/ 0 h 2521091"/>
                  <a:gd name="connsiteX1" fmla="*/ 1020624 w 3243124"/>
                  <a:gd name="connsiteY1" fmla="*/ 0 h 2521091"/>
                  <a:gd name="connsiteX2" fmla="*/ 3243124 w 3243124"/>
                  <a:gd name="connsiteY2" fmla="*/ 2154901 h 2521091"/>
                  <a:gd name="connsiteX3" fmla="*/ 445911 w 3243124"/>
                  <a:gd name="connsiteY3" fmla="*/ 2142201 h 2521091"/>
                  <a:gd name="connsiteX4" fmla="*/ 445911 w 3243124"/>
                  <a:gd name="connsiteY4" fmla="*/ 0 h 2521091"/>
                  <a:gd name="connsiteX0" fmla="*/ 1092715 w 3102528"/>
                  <a:gd name="connsiteY0" fmla="*/ 1498600 h 2521091"/>
                  <a:gd name="connsiteX1" fmla="*/ 880028 w 3102528"/>
                  <a:gd name="connsiteY1" fmla="*/ 0 h 2521091"/>
                  <a:gd name="connsiteX2" fmla="*/ 3102528 w 3102528"/>
                  <a:gd name="connsiteY2" fmla="*/ 2154901 h 2521091"/>
                  <a:gd name="connsiteX3" fmla="*/ 305315 w 3102528"/>
                  <a:gd name="connsiteY3" fmla="*/ 2142201 h 2521091"/>
                  <a:gd name="connsiteX4" fmla="*/ 1092715 w 3102528"/>
                  <a:gd name="connsiteY4" fmla="*/ 1498600 h 2521091"/>
                  <a:gd name="connsiteX0" fmla="*/ 955300 w 2965113"/>
                  <a:gd name="connsiteY0" fmla="*/ 1498600 h 2521091"/>
                  <a:gd name="connsiteX1" fmla="*/ 742613 w 2965113"/>
                  <a:gd name="connsiteY1" fmla="*/ 0 h 2521091"/>
                  <a:gd name="connsiteX2" fmla="*/ 2965113 w 2965113"/>
                  <a:gd name="connsiteY2" fmla="*/ 2154901 h 2521091"/>
                  <a:gd name="connsiteX3" fmla="*/ 167900 w 2965113"/>
                  <a:gd name="connsiteY3" fmla="*/ 2142201 h 2521091"/>
                  <a:gd name="connsiteX4" fmla="*/ 955300 w 2965113"/>
                  <a:gd name="connsiteY4" fmla="*/ 1498600 h 25210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3463332"/>
                  <a:gd name="connsiteY0" fmla="*/ 1586910 h 2685601"/>
                  <a:gd name="connsiteX1" fmla="*/ 2443287 w 3463332"/>
                  <a:gd name="connsiteY1" fmla="*/ 215310 h 2685601"/>
                  <a:gd name="connsiteX2" fmla="*/ 3463332 w 3463332"/>
                  <a:gd name="connsiteY2" fmla="*/ 100631 h 2685601"/>
                  <a:gd name="connsiteX3" fmla="*/ 2963987 w 3463332"/>
                  <a:gd name="connsiteY3" fmla="*/ 2319411 h 2685601"/>
                  <a:gd name="connsiteX4" fmla="*/ 166774 w 3463332"/>
                  <a:gd name="connsiteY4" fmla="*/ 2306711 h 2685601"/>
                  <a:gd name="connsiteX5" fmla="*/ 966874 w 3463332"/>
                  <a:gd name="connsiteY5" fmla="*/ 1586910 h 2685601"/>
                  <a:gd name="connsiteX0" fmla="*/ 966874 w 3463332"/>
                  <a:gd name="connsiteY0" fmla="*/ 1593086 h 2691777"/>
                  <a:gd name="connsiteX1" fmla="*/ 2443287 w 3463332"/>
                  <a:gd name="connsiteY1" fmla="*/ 157986 h 2691777"/>
                  <a:gd name="connsiteX2" fmla="*/ 3463332 w 3463332"/>
                  <a:gd name="connsiteY2" fmla="*/ 106807 h 2691777"/>
                  <a:gd name="connsiteX3" fmla="*/ 2963987 w 3463332"/>
                  <a:gd name="connsiteY3" fmla="*/ 2325587 h 2691777"/>
                  <a:gd name="connsiteX4" fmla="*/ 166774 w 3463332"/>
                  <a:gd name="connsiteY4" fmla="*/ 2312887 h 2691777"/>
                  <a:gd name="connsiteX5" fmla="*/ 966874 w 3463332"/>
                  <a:gd name="connsiteY5" fmla="*/ 1593086 h 2691777"/>
                  <a:gd name="connsiteX0" fmla="*/ 966874 w 3463332"/>
                  <a:gd name="connsiteY0" fmla="*/ 1629644 h 2728335"/>
                  <a:gd name="connsiteX1" fmla="*/ 2443287 w 3463332"/>
                  <a:gd name="connsiteY1" fmla="*/ 194544 h 2728335"/>
                  <a:gd name="connsiteX2" fmla="*/ 3463332 w 3463332"/>
                  <a:gd name="connsiteY2" fmla="*/ 143365 h 2728335"/>
                  <a:gd name="connsiteX3" fmla="*/ 2963987 w 3463332"/>
                  <a:gd name="connsiteY3" fmla="*/ 2362145 h 2728335"/>
                  <a:gd name="connsiteX4" fmla="*/ 166774 w 3463332"/>
                  <a:gd name="connsiteY4" fmla="*/ 2349445 h 2728335"/>
                  <a:gd name="connsiteX5" fmla="*/ 966874 w 3463332"/>
                  <a:gd name="connsiteY5" fmla="*/ 1629644 h 2728335"/>
                  <a:gd name="connsiteX0" fmla="*/ 966874 w 3463332"/>
                  <a:gd name="connsiteY0" fmla="*/ 1693188 h 2791879"/>
                  <a:gd name="connsiteX1" fmla="*/ 2443287 w 3463332"/>
                  <a:gd name="connsiteY1" fmla="*/ 258088 h 2791879"/>
                  <a:gd name="connsiteX2" fmla="*/ 3463332 w 3463332"/>
                  <a:gd name="connsiteY2" fmla="*/ 130709 h 2791879"/>
                  <a:gd name="connsiteX3" fmla="*/ 2963987 w 3463332"/>
                  <a:gd name="connsiteY3" fmla="*/ 2425689 h 2791879"/>
                  <a:gd name="connsiteX4" fmla="*/ 166774 w 3463332"/>
                  <a:gd name="connsiteY4" fmla="*/ 2412989 h 2791879"/>
                  <a:gd name="connsiteX5" fmla="*/ 966874 w 3463332"/>
                  <a:gd name="connsiteY5" fmla="*/ 1693188 h 2791879"/>
                  <a:gd name="connsiteX0" fmla="*/ 966874 w 3463332"/>
                  <a:gd name="connsiteY0" fmla="*/ 1562479 h 2661170"/>
                  <a:gd name="connsiteX1" fmla="*/ 2443287 w 3463332"/>
                  <a:gd name="connsiteY1" fmla="*/ 1273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505519"/>
                  <a:gd name="connsiteY0" fmla="*/ 1562479 h 2661170"/>
                  <a:gd name="connsiteX1" fmla="*/ 2455987 w 3505519"/>
                  <a:gd name="connsiteY1" fmla="*/ 25779 h 2661170"/>
                  <a:gd name="connsiteX2" fmla="*/ 3463332 w 3505519"/>
                  <a:gd name="connsiteY2" fmla="*/ 0 h 2661170"/>
                  <a:gd name="connsiteX3" fmla="*/ 2963987 w 3505519"/>
                  <a:gd name="connsiteY3" fmla="*/ 2294980 h 2661170"/>
                  <a:gd name="connsiteX4" fmla="*/ 166774 w 3505519"/>
                  <a:gd name="connsiteY4" fmla="*/ 2282280 h 2661170"/>
                  <a:gd name="connsiteX5" fmla="*/ 966874 w 3505519"/>
                  <a:gd name="connsiteY5" fmla="*/ 1562479 h 2661170"/>
                  <a:gd name="connsiteX0" fmla="*/ 966874 w 3596336"/>
                  <a:gd name="connsiteY0" fmla="*/ 1562479 h 2661170"/>
                  <a:gd name="connsiteX1" fmla="*/ 2455987 w 3596336"/>
                  <a:gd name="connsiteY1" fmla="*/ 25779 h 2661170"/>
                  <a:gd name="connsiteX2" fmla="*/ 3463332 w 3596336"/>
                  <a:gd name="connsiteY2" fmla="*/ 0 h 2661170"/>
                  <a:gd name="connsiteX3" fmla="*/ 2963987 w 3596336"/>
                  <a:gd name="connsiteY3" fmla="*/ 2294980 h 2661170"/>
                  <a:gd name="connsiteX4" fmla="*/ 166774 w 3596336"/>
                  <a:gd name="connsiteY4" fmla="*/ 2282280 h 2661170"/>
                  <a:gd name="connsiteX5" fmla="*/ 966874 w 3596336"/>
                  <a:gd name="connsiteY5" fmla="*/ 1562479 h 2661170"/>
                  <a:gd name="connsiteX0" fmla="*/ 966874 w 3596336"/>
                  <a:gd name="connsiteY0" fmla="*/ 2159000 h 3257691"/>
                  <a:gd name="connsiteX1" fmla="*/ 2265487 w 3596336"/>
                  <a:gd name="connsiteY1" fmla="*/ 0 h 3257691"/>
                  <a:gd name="connsiteX2" fmla="*/ 3463332 w 3596336"/>
                  <a:gd name="connsiteY2" fmla="*/ 596521 h 3257691"/>
                  <a:gd name="connsiteX3" fmla="*/ 2963987 w 3596336"/>
                  <a:gd name="connsiteY3" fmla="*/ 2891501 h 3257691"/>
                  <a:gd name="connsiteX4" fmla="*/ 166774 w 3596336"/>
                  <a:gd name="connsiteY4" fmla="*/ 2878801 h 3257691"/>
                  <a:gd name="connsiteX5" fmla="*/ 966874 w 3596336"/>
                  <a:gd name="connsiteY5" fmla="*/ 2159000 h 3257691"/>
                  <a:gd name="connsiteX0" fmla="*/ 5809 w 3435371"/>
                  <a:gd name="connsiteY0" fmla="*/ 2878801 h 3257691"/>
                  <a:gd name="connsiteX1" fmla="*/ 2104522 w 3435371"/>
                  <a:gd name="connsiteY1" fmla="*/ 0 h 3257691"/>
                  <a:gd name="connsiteX2" fmla="*/ 3302367 w 3435371"/>
                  <a:gd name="connsiteY2" fmla="*/ 596521 h 3257691"/>
                  <a:gd name="connsiteX3" fmla="*/ 2803022 w 3435371"/>
                  <a:gd name="connsiteY3" fmla="*/ 2891501 h 3257691"/>
                  <a:gd name="connsiteX4" fmla="*/ 5809 w 3435371"/>
                  <a:gd name="connsiteY4" fmla="*/ 2878801 h 3257691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6121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587722"/>
                  <a:gd name="connsiteY0" fmla="*/ 2894433 h 3273323"/>
                  <a:gd name="connsiteX1" fmla="*/ 2113973 w 3587722"/>
                  <a:gd name="connsiteY1" fmla="*/ 15632 h 3273323"/>
                  <a:gd name="connsiteX2" fmla="*/ 3311818 w 3587722"/>
                  <a:gd name="connsiteY2" fmla="*/ 332753 h 3273323"/>
                  <a:gd name="connsiteX3" fmla="*/ 2812473 w 3587722"/>
                  <a:gd name="connsiteY3" fmla="*/ 2907133 h 3273323"/>
                  <a:gd name="connsiteX4" fmla="*/ 15260 w 3587722"/>
                  <a:gd name="connsiteY4" fmla="*/ 2894433 h 327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22" h="3273323">
                    <a:moveTo>
                      <a:pt x="15260" y="2894433"/>
                    </a:moveTo>
                    <a:cubicBezTo>
                      <a:pt x="-101157" y="2412516"/>
                      <a:pt x="434247" y="-226288"/>
                      <a:pt x="2113973" y="15632"/>
                    </a:cubicBezTo>
                    <a:cubicBezTo>
                      <a:pt x="2284655" y="493872"/>
                      <a:pt x="3090336" y="451413"/>
                      <a:pt x="3311818" y="332753"/>
                    </a:cubicBezTo>
                    <a:cubicBezTo>
                      <a:pt x="3729570" y="805646"/>
                      <a:pt x="3753621" y="1659540"/>
                      <a:pt x="2812473" y="2907133"/>
                    </a:cubicBezTo>
                    <a:cubicBezTo>
                      <a:pt x="1638769" y="3576000"/>
                      <a:pt x="553964" y="3178066"/>
                      <a:pt x="15260" y="2894433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A384933-D99B-460C-B4D3-A08678157A1E}"/>
                  </a:ext>
                </a:extLst>
              </p:cNvPr>
              <p:cNvSpPr/>
              <p:nvPr/>
            </p:nvSpPr>
            <p:spPr>
              <a:xfrm>
                <a:off x="3297722" y="2096225"/>
                <a:ext cx="1476687" cy="461661"/>
              </a:xfrm>
              <a:custGeom>
                <a:avLst/>
                <a:gdLst>
                  <a:gd name="connsiteX0" fmla="*/ 0 w 1944948"/>
                  <a:gd name="connsiteY0" fmla="*/ 304800 h 608054"/>
                  <a:gd name="connsiteX1" fmla="*/ 682172 w 1944948"/>
                  <a:gd name="connsiteY1" fmla="*/ 551543 h 608054"/>
                  <a:gd name="connsiteX2" fmla="*/ 1306286 w 1944948"/>
                  <a:gd name="connsiteY2" fmla="*/ 580571 h 608054"/>
                  <a:gd name="connsiteX3" fmla="*/ 1843315 w 1944948"/>
                  <a:gd name="connsiteY3" fmla="*/ 217714 h 608054"/>
                  <a:gd name="connsiteX4" fmla="*/ 1944915 w 1944948"/>
                  <a:gd name="connsiteY4" fmla="*/ 0 h 608054"/>
                  <a:gd name="connsiteX5" fmla="*/ 1944915 w 1944948"/>
                  <a:gd name="connsiteY5" fmla="*/ 0 h 60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948" h="608054">
                    <a:moveTo>
                      <a:pt x="0" y="304800"/>
                    </a:moveTo>
                    <a:cubicBezTo>
                      <a:pt x="232229" y="405190"/>
                      <a:pt x="464458" y="505581"/>
                      <a:pt x="682172" y="551543"/>
                    </a:cubicBezTo>
                    <a:cubicBezTo>
                      <a:pt x="899886" y="597505"/>
                      <a:pt x="1112762" y="636209"/>
                      <a:pt x="1306286" y="580571"/>
                    </a:cubicBezTo>
                    <a:cubicBezTo>
                      <a:pt x="1499810" y="524933"/>
                      <a:pt x="1736877" y="314476"/>
                      <a:pt x="1843315" y="217714"/>
                    </a:cubicBezTo>
                    <a:cubicBezTo>
                      <a:pt x="1949753" y="120952"/>
                      <a:pt x="1944915" y="0"/>
                      <a:pt x="1944915" y="0"/>
                    </a:cubicBezTo>
                    <a:lnTo>
                      <a:pt x="194491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3FD3DDE-92A5-41CF-9498-E94A31232B79}"/>
                  </a:ext>
                </a:extLst>
              </p:cNvPr>
              <p:cNvSpPr/>
              <p:nvPr/>
            </p:nvSpPr>
            <p:spPr>
              <a:xfrm>
                <a:off x="3079409" y="1293636"/>
                <a:ext cx="665380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E57D053-1447-462F-B808-E89C44765394}"/>
                  </a:ext>
                </a:extLst>
              </p:cNvPr>
              <p:cNvSpPr/>
              <p:nvPr/>
            </p:nvSpPr>
            <p:spPr>
              <a:xfrm>
                <a:off x="4313015" y="1118079"/>
                <a:ext cx="398206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86E683-1FB0-40D8-A298-F2C5E8A14A8E}"/>
                  </a:ext>
                </a:extLst>
              </p:cNvPr>
              <p:cNvSpPr/>
              <p:nvPr/>
            </p:nvSpPr>
            <p:spPr>
              <a:xfrm>
                <a:off x="3886372" y="1890505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CE27DC14-1C53-4987-AD2E-728EA0CF0CA3}"/>
                  </a:ext>
                </a:extLst>
              </p:cNvPr>
              <p:cNvSpPr/>
              <p:nvPr/>
            </p:nvSpPr>
            <p:spPr>
              <a:xfrm rot="18200512">
                <a:off x="3023325" y="1125617"/>
                <a:ext cx="694251" cy="694251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E117AD-AC77-497A-A82C-CFAB2040C2F6}"/>
                  </a:ext>
                </a:extLst>
              </p:cNvPr>
              <p:cNvSpPr/>
              <p:nvPr/>
            </p:nvSpPr>
            <p:spPr>
              <a:xfrm>
                <a:off x="3236568" y="1409922"/>
                <a:ext cx="499180" cy="5617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A8CCF7-3307-4CBB-A441-3A4D3AB53343}"/>
                  </a:ext>
                </a:extLst>
              </p:cNvPr>
              <p:cNvSpPr/>
              <p:nvPr/>
            </p:nvSpPr>
            <p:spPr>
              <a:xfrm>
                <a:off x="3515927" y="1636446"/>
                <a:ext cx="236582" cy="2662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5E898C8-E6C2-43B3-9C63-0B651DC58A1F}"/>
                  </a:ext>
                </a:extLst>
              </p:cNvPr>
              <p:cNvSpPr/>
              <p:nvPr/>
            </p:nvSpPr>
            <p:spPr>
              <a:xfrm>
                <a:off x="4458832" y="1288128"/>
                <a:ext cx="250722" cy="4714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701EB8D-5FEC-4589-82CA-C54FDA817E04}"/>
                  </a:ext>
                </a:extLst>
              </p:cNvPr>
              <p:cNvSpPr/>
              <p:nvPr/>
            </p:nvSpPr>
            <p:spPr>
              <a:xfrm>
                <a:off x="4508476" y="1478600"/>
                <a:ext cx="142678" cy="2682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6">
                <a:extLst>
                  <a:ext uri="{FF2B5EF4-FFF2-40B4-BE49-F238E27FC236}">
                    <a16:creationId xmlns:a16="http://schemas.microsoft.com/office/drawing/2014/main" id="{61EFF02F-CEED-4224-873A-2354844C00E6}"/>
                  </a:ext>
                </a:extLst>
              </p:cNvPr>
              <p:cNvSpPr/>
              <p:nvPr/>
            </p:nvSpPr>
            <p:spPr>
              <a:xfrm flipH="1">
                <a:off x="3088892" y="4956153"/>
                <a:ext cx="1158632" cy="1660974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6">
                <a:extLst>
                  <a:ext uri="{FF2B5EF4-FFF2-40B4-BE49-F238E27FC236}">
                    <a16:creationId xmlns:a16="http://schemas.microsoft.com/office/drawing/2014/main" id="{D6AA1422-A614-4652-B229-799E8CA48A64}"/>
                  </a:ext>
                </a:extLst>
              </p:cNvPr>
              <p:cNvSpPr/>
              <p:nvPr/>
            </p:nvSpPr>
            <p:spPr>
              <a:xfrm flipH="1">
                <a:off x="1448279" y="5205089"/>
                <a:ext cx="1158632" cy="142734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26">
                <a:extLst>
                  <a:ext uri="{FF2B5EF4-FFF2-40B4-BE49-F238E27FC236}">
                    <a16:creationId xmlns:a16="http://schemas.microsoft.com/office/drawing/2014/main" id="{1D06D38F-40F8-497C-B335-57E69E3151D4}"/>
                  </a:ext>
                </a:extLst>
              </p:cNvPr>
              <p:cNvSpPr/>
              <p:nvPr/>
            </p:nvSpPr>
            <p:spPr>
              <a:xfrm>
                <a:off x="3607921" y="649802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6">
                <a:extLst>
                  <a:ext uri="{FF2B5EF4-FFF2-40B4-BE49-F238E27FC236}">
                    <a16:creationId xmlns:a16="http://schemas.microsoft.com/office/drawing/2014/main" id="{50640BA8-D0DB-42D4-ABA7-7759DCFD3296}"/>
                  </a:ext>
                </a:extLst>
              </p:cNvPr>
              <p:cNvSpPr/>
              <p:nvPr/>
            </p:nvSpPr>
            <p:spPr>
              <a:xfrm flipH="1">
                <a:off x="3788361" y="6482823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26">
                <a:extLst>
                  <a:ext uri="{FF2B5EF4-FFF2-40B4-BE49-F238E27FC236}">
                    <a16:creationId xmlns:a16="http://schemas.microsoft.com/office/drawing/2014/main" id="{A1044B67-21CD-405C-A52E-8DB6C6D6A71B}"/>
                  </a:ext>
                </a:extLst>
              </p:cNvPr>
              <p:cNvSpPr/>
              <p:nvPr/>
            </p:nvSpPr>
            <p:spPr>
              <a:xfrm flipH="1">
                <a:off x="4032324" y="6417199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26">
                <a:extLst>
                  <a:ext uri="{FF2B5EF4-FFF2-40B4-BE49-F238E27FC236}">
                    <a16:creationId xmlns:a16="http://schemas.microsoft.com/office/drawing/2014/main" id="{AEC0C74A-FE18-4C10-83C4-88ED8C76FE45}"/>
                  </a:ext>
                </a:extLst>
              </p:cNvPr>
              <p:cNvSpPr/>
              <p:nvPr/>
            </p:nvSpPr>
            <p:spPr>
              <a:xfrm>
                <a:off x="1970856" y="651435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26">
                <a:extLst>
                  <a:ext uri="{FF2B5EF4-FFF2-40B4-BE49-F238E27FC236}">
                    <a16:creationId xmlns:a16="http://schemas.microsoft.com/office/drawing/2014/main" id="{D1A32886-0FA7-4163-9CF0-338C848B8E5E}"/>
                  </a:ext>
                </a:extLst>
              </p:cNvPr>
              <p:cNvSpPr/>
              <p:nvPr/>
            </p:nvSpPr>
            <p:spPr>
              <a:xfrm flipH="1">
                <a:off x="2140774" y="6498025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26">
                <a:extLst>
                  <a:ext uri="{FF2B5EF4-FFF2-40B4-BE49-F238E27FC236}">
                    <a16:creationId xmlns:a16="http://schemas.microsoft.com/office/drawing/2014/main" id="{87FA1E42-249E-4849-8279-B041D1BCB57A}"/>
                  </a:ext>
                </a:extLst>
              </p:cNvPr>
              <p:cNvSpPr/>
              <p:nvPr/>
            </p:nvSpPr>
            <p:spPr>
              <a:xfrm flipH="1">
                <a:off x="2379485" y="6437521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9E98ED9-8D5E-45A5-87A6-9B34AF45ED83}"/>
                  </a:ext>
                </a:extLst>
              </p:cNvPr>
              <p:cNvSpPr/>
              <p:nvPr/>
            </p:nvSpPr>
            <p:spPr>
              <a:xfrm>
                <a:off x="3255816" y="3210909"/>
                <a:ext cx="717956" cy="1692847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  <a:gd name="connsiteX0" fmla="*/ 215901 w 945621"/>
                  <a:gd name="connsiteY0" fmla="*/ 328577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15901 w 945621"/>
                  <a:gd name="connsiteY4" fmla="*/ 328577 h 2829309"/>
                  <a:gd name="connsiteX0" fmla="*/ 206376 w 945621"/>
                  <a:gd name="connsiteY0" fmla="*/ 159363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06376 w 945621"/>
                  <a:gd name="connsiteY4" fmla="*/ 159363 h 28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621" h="2829309">
                    <a:moveTo>
                      <a:pt x="206376" y="159363"/>
                    </a:moveTo>
                    <a:lnTo>
                      <a:pt x="723447" y="0"/>
                    </a:lnTo>
                    <a:cubicBezTo>
                      <a:pt x="600680" y="545711"/>
                      <a:pt x="1554239" y="1686698"/>
                      <a:pt x="250372" y="2794384"/>
                    </a:cubicBezTo>
                    <a:lnTo>
                      <a:pt x="1" y="2829309"/>
                    </a:lnTo>
                    <a:cubicBezTo>
                      <a:pt x="-1057" y="2535482"/>
                      <a:pt x="1150409" y="1837490"/>
                      <a:pt x="206376" y="159363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E14D0031-0D51-4533-8497-72D5B13D6197}"/>
                  </a:ext>
                </a:extLst>
              </p:cNvPr>
              <p:cNvSpPr/>
              <p:nvPr/>
            </p:nvSpPr>
            <p:spPr>
              <a:xfrm>
                <a:off x="2564824" y="2570112"/>
                <a:ext cx="1669672" cy="1550116"/>
              </a:xfrm>
              <a:custGeom>
                <a:avLst/>
                <a:gdLst>
                  <a:gd name="connsiteX0" fmla="*/ 0 w 839399"/>
                  <a:gd name="connsiteY0" fmla="*/ 0 h 956691"/>
                  <a:gd name="connsiteX1" fmla="*/ 839399 w 839399"/>
                  <a:gd name="connsiteY1" fmla="*/ 0 h 956691"/>
                  <a:gd name="connsiteX2" fmla="*/ 839399 w 839399"/>
                  <a:gd name="connsiteY2" fmla="*/ 956691 h 956691"/>
                  <a:gd name="connsiteX3" fmla="*/ 0 w 839399"/>
                  <a:gd name="connsiteY3" fmla="*/ 956691 h 956691"/>
                  <a:gd name="connsiteX4" fmla="*/ 0 w 839399"/>
                  <a:gd name="connsiteY4" fmla="*/ 0 h 9566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833817 w 2740016"/>
                  <a:gd name="connsiteY0" fmla="*/ 0 h 2798191"/>
                  <a:gd name="connsiteX1" fmla="*/ 2740016 w 2740016"/>
                  <a:gd name="connsiteY1" fmla="*/ 292100 h 2798191"/>
                  <a:gd name="connsiteX2" fmla="*/ 1825616 w 2740016"/>
                  <a:gd name="connsiteY2" fmla="*/ 2442591 h 2798191"/>
                  <a:gd name="connsiteX3" fmla="*/ 8317 w 2740016"/>
                  <a:gd name="connsiteY3" fmla="*/ 2798191 h 2798191"/>
                  <a:gd name="connsiteX4" fmla="*/ 833817 w 2740016"/>
                  <a:gd name="connsiteY4" fmla="*/ 0 h 2798191"/>
                  <a:gd name="connsiteX0" fmla="*/ 808615 w 2740214"/>
                  <a:gd name="connsiteY0" fmla="*/ 0 h 2874391"/>
                  <a:gd name="connsiteX1" fmla="*/ 2740214 w 2740214"/>
                  <a:gd name="connsiteY1" fmla="*/ 368300 h 2874391"/>
                  <a:gd name="connsiteX2" fmla="*/ 1825814 w 2740214"/>
                  <a:gd name="connsiteY2" fmla="*/ 2518791 h 2874391"/>
                  <a:gd name="connsiteX3" fmla="*/ 8515 w 2740214"/>
                  <a:gd name="connsiteY3" fmla="*/ 2874391 h 2874391"/>
                  <a:gd name="connsiteX4" fmla="*/ 808615 w 2740214"/>
                  <a:gd name="connsiteY4" fmla="*/ 0 h 2874391"/>
                  <a:gd name="connsiteX0" fmla="*/ 806288 w 2737887"/>
                  <a:gd name="connsiteY0" fmla="*/ 0 h 2874391"/>
                  <a:gd name="connsiteX1" fmla="*/ 2737887 w 2737887"/>
                  <a:gd name="connsiteY1" fmla="*/ 368300 h 2874391"/>
                  <a:gd name="connsiteX2" fmla="*/ 1823487 w 2737887"/>
                  <a:gd name="connsiteY2" fmla="*/ 2518791 h 2874391"/>
                  <a:gd name="connsiteX3" fmla="*/ 6188 w 2737887"/>
                  <a:gd name="connsiteY3" fmla="*/ 2874391 h 2874391"/>
                  <a:gd name="connsiteX4" fmla="*/ 806288 w 2737887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822210 w 2736610"/>
                  <a:gd name="connsiteY2" fmla="*/ 25187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414961 w 2346560"/>
                  <a:gd name="connsiteY0" fmla="*/ 0 h 2357776"/>
                  <a:gd name="connsiteX1" fmla="*/ 2346560 w 2346560"/>
                  <a:gd name="connsiteY1" fmla="*/ 368300 h 2357776"/>
                  <a:gd name="connsiteX2" fmla="*/ 1381360 w 2346560"/>
                  <a:gd name="connsiteY2" fmla="*/ 2357776 h 2357776"/>
                  <a:gd name="connsiteX3" fmla="*/ 6747 w 2346560"/>
                  <a:gd name="connsiteY3" fmla="*/ 2246412 h 2357776"/>
                  <a:gd name="connsiteX4" fmla="*/ 414961 w 2346560"/>
                  <a:gd name="connsiteY4" fmla="*/ 0 h 2357776"/>
                  <a:gd name="connsiteX0" fmla="*/ 414961 w 2346560"/>
                  <a:gd name="connsiteY0" fmla="*/ 0 h 2246412"/>
                  <a:gd name="connsiteX1" fmla="*/ 2346560 w 2346560"/>
                  <a:gd name="connsiteY1" fmla="*/ 368300 h 2246412"/>
                  <a:gd name="connsiteX2" fmla="*/ 1323303 w 2346560"/>
                  <a:gd name="connsiteY2" fmla="*/ 2128028 h 2246412"/>
                  <a:gd name="connsiteX3" fmla="*/ 6747 w 2346560"/>
                  <a:gd name="connsiteY3" fmla="*/ 2246412 h 2246412"/>
                  <a:gd name="connsiteX4" fmla="*/ 414961 w 2346560"/>
                  <a:gd name="connsiteY4" fmla="*/ 0 h 2246412"/>
                  <a:gd name="connsiteX0" fmla="*/ 328489 w 2260088"/>
                  <a:gd name="connsiteY0" fmla="*/ 0 h 2154513"/>
                  <a:gd name="connsiteX1" fmla="*/ 2260088 w 2260088"/>
                  <a:gd name="connsiteY1" fmla="*/ 368300 h 2154513"/>
                  <a:gd name="connsiteX2" fmla="*/ 1236831 w 2260088"/>
                  <a:gd name="connsiteY2" fmla="*/ 2128028 h 2154513"/>
                  <a:gd name="connsiteX3" fmla="*/ 7361 w 2260088"/>
                  <a:gd name="connsiteY3" fmla="*/ 2154513 h 2154513"/>
                  <a:gd name="connsiteX4" fmla="*/ 328489 w 2260088"/>
                  <a:gd name="connsiteY4" fmla="*/ 0 h 2154513"/>
                  <a:gd name="connsiteX0" fmla="*/ 328489 w 2199128"/>
                  <a:gd name="connsiteY0" fmla="*/ 0 h 2154513"/>
                  <a:gd name="connsiteX1" fmla="*/ 2199128 w 2199128"/>
                  <a:gd name="connsiteY1" fmla="*/ 360259 h 2154513"/>
                  <a:gd name="connsiteX2" fmla="*/ 1236831 w 2199128"/>
                  <a:gd name="connsiteY2" fmla="*/ 2128028 h 2154513"/>
                  <a:gd name="connsiteX3" fmla="*/ 7361 w 2199128"/>
                  <a:gd name="connsiteY3" fmla="*/ 2154513 h 2154513"/>
                  <a:gd name="connsiteX4" fmla="*/ 328489 w 2199128"/>
                  <a:gd name="connsiteY4" fmla="*/ 0 h 21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28" h="2154513">
                    <a:moveTo>
                      <a:pt x="328489" y="0"/>
                    </a:moveTo>
                    <a:lnTo>
                      <a:pt x="2199128" y="360259"/>
                    </a:lnTo>
                    <a:cubicBezTo>
                      <a:pt x="1160753" y="964257"/>
                      <a:pt x="1409792" y="1593083"/>
                      <a:pt x="1236831" y="2128028"/>
                    </a:cubicBezTo>
                    <a:lnTo>
                      <a:pt x="7361" y="2154513"/>
                    </a:lnTo>
                    <a:cubicBezTo>
                      <a:pt x="-90006" y="1086316"/>
                      <a:pt x="819556" y="1017397"/>
                      <a:pt x="328489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62">
                <a:extLst>
                  <a:ext uri="{FF2B5EF4-FFF2-40B4-BE49-F238E27FC236}">
                    <a16:creationId xmlns:a16="http://schemas.microsoft.com/office/drawing/2014/main" id="{7F660CBC-9F2A-4C4B-8DF2-F21A3D885050}"/>
                  </a:ext>
                </a:extLst>
              </p:cNvPr>
              <p:cNvSpPr/>
              <p:nvPr/>
            </p:nvSpPr>
            <p:spPr>
              <a:xfrm>
                <a:off x="744720" y="3775405"/>
                <a:ext cx="811112" cy="1294133"/>
              </a:xfrm>
              <a:custGeom>
                <a:avLst/>
                <a:gdLst>
                  <a:gd name="connsiteX0" fmla="*/ 0 w 837321"/>
                  <a:gd name="connsiteY0" fmla="*/ 0 h 1717205"/>
                  <a:gd name="connsiteX1" fmla="*/ 837321 w 837321"/>
                  <a:gd name="connsiteY1" fmla="*/ 0 h 1717205"/>
                  <a:gd name="connsiteX2" fmla="*/ 837321 w 837321"/>
                  <a:gd name="connsiteY2" fmla="*/ 1717205 h 1717205"/>
                  <a:gd name="connsiteX3" fmla="*/ 0 w 837321"/>
                  <a:gd name="connsiteY3" fmla="*/ 1717205 h 1717205"/>
                  <a:gd name="connsiteX4" fmla="*/ 0 w 837321"/>
                  <a:gd name="connsiteY4" fmla="*/ 0 h 1717205"/>
                  <a:gd name="connsiteX0" fmla="*/ 0 w 862721"/>
                  <a:gd name="connsiteY0" fmla="*/ 0 h 1793405"/>
                  <a:gd name="connsiteX1" fmla="*/ 862721 w 862721"/>
                  <a:gd name="connsiteY1" fmla="*/ 76200 h 1793405"/>
                  <a:gd name="connsiteX2" fmla="*/ 862721 w 862721"/>
                  <a:gd name="connsiteY2" fmla="*/ 1793405 h 1793405"/>
                  <a:gd name="connsiteX3" fmla="*/ 25400 w 862721"/>
                  <a:gd name="connsiteY3" fmla="*/ 1793405 h 1793405"/>
                  <a:gd name="connsiteX4" fmla="*/ 0 w 862721"/>
                  <a:gd name="connsiteY4" fmla="*/ 0 h 1793405"/>
                  <a:gd name="connsiteX0" fmla="*/ 82103 w 944824"/>
                  <a:gd name="connsiteY0" fmla="*/ 0 h 1793405"/>
                  <a:gd name="connsiteX1" fmla="*/ 944824 w 944824"/>
                  <a:gd name="connsiteY1" fmla="*/ 76200 h 1793405"/>
                  <a:gd name="connsiteX2" fmla="*/ 944824 w 944824"/>
                  <a:gd name="connsiteY2" fmla="*/ 1793405 h 1793405"/>
                  <a:gd name="connsiteX3" fmla="*/ 107503 w 944824"/>
                  <a:gd name="connsiteY3" fmla="*/ 1793405 h 1793405"/>
                  <a:gd name="connsiteX4" fmla="*/ 82103 w 944824"/>
                  <a:gd name="connsiteY4" fmla="*/ 0 h 1793405"/>
                  <a:gd name="connsiteX0" fmla="*/ 82103 w 1057712"/>
                  <a:gd name="connsiteY0" fmla="*/ 0 h 1793405"/>
                  <a:gd name="connsiteX1" fmla="*/ 944824 w 1057712"/>
                  <a:gd name="connsiteY1" fmla="*/ 76200 h 1793405"/>
                  <a:gd name="connsiteX2" fmla="*/ 944824 w 1057712"/>
                  <a:gd name="connsiteY2" fmla="*/ 1793405 h 1793405"/>
                  <a:gd name="connsiteX3" fmla="*/ 107503 w 1057712"/>
                  <a:gd name="connsiteY3" fmla="*/ 1793405 h 1793405"/>
                  <a:gd name="connsiteX4" fmla="*/ 82103 w 1057712"/>
                  <a:gd name="connsiteY4" fmla="*/ 0 h 1793405"/>
                  <a:gd name="connsiteX0" fmla="*/ 82103 w 1091470"/>
                  <a:gd name="connsiteY0" fmla="*/ 0 h 1793405"/>
                  <a:gd name="connsiteX1" fmla="*/ 944824 w 1091470"/>
                  <a:gd name="connsiteY1" fmla="*/ 76200 h 1793405"/>
                  <a:gd name="connsiteX2" fmla="*/ 944824 w 1091470"/>
                  <a:gd name="connsiteY2" fmla="*/ 1793405 h 1793405"/>
                  <a:gd name="connsiteX3" fmla="*/ 107503 w 1091470"/>
                  <a:gd name="connsiteY3" fmla="*/ 1793405 h 1793405"/>
                  <a:gd name="connsiteX4" fmla="*/ 82103 w 1091470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793405 h 1793405"/>
                  <a:gd name="connsiteX4" fmla="*/ 93402 w 1102769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488605 h 1793405"/>
                  <a:gd name="connsiteX4" fmla="*/ 93402 w 1102769"/>
                  <a:gd name="connsiteY4" fmla="*/ 0 h 1793405"/>
                  <a:gd name="connsiteX0" fmla="*/ 93402 w 1063368"/>
                  <a:gd name="connsiteY0" fmla="*/ 0 h 1704505"/>
                  <a:gd name="connsiteX1" fmla="*/ 956123 w 1063368"/>
                  <a:gd name="connsiteY1" fmla="*/ 76200 h 1704505"/>
                  <a:gd name="connsiteX2" fmla="*/ 822773 w 1063368"/>
                  <a:gd name="connsiteY2" fmla="*/ 1704505 h 1704505"/>
                  <a:gd name="connsiteX3" fmla="*/ 118802 w 1063368"/>
                  <a:gd name="connsiteY3" fmla="*/ 1488605 h 1704505"/>
                  <a:gd name="connsiteX4" fmla="*/ 93402 w 1063368"/>
                  <a:gd name="connsiteY4" fmla="*/ 0 h 1704505"/>
                  <a:gd name="connsiteX0" fmla="*/ 93402 w 1068317"/>
                  <a:gd name="connsiteY0" fmla="*/ 0 h 1704505"/>
                  <a:gd name="connsiteX1" fmla="*/ 962473 w 1068317"/>
                  <a:gd name="connsiteY1" fmla="*/ 101600 h 1704505"/>
                  <a:gd name="connsiteX2" fmla="*/ 822773 w 1068317"/>
                  <a:gd name="connsiteY2" fmla="*/ 1704505 h 1704505"/>
                  <a:gd name="connsiteX3" fmla="*/ 118802 w 1068317"/>
                  <a:gd name="connsiteY3" fmla="*/ 1488605 h 1704505"/>
                  <a:gd name="connsiteX4" fmla="*/ 93402 w 1068317"/>
                  <a:gd name="connsiteY4" fmla="*/ 0 h 170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17" h="1704505">
                    <a:moveTo>
                      <a:pt x="93402" y="0"/>
                    </a:moveTo>
                    <a:lnTo>
                      <a:pt x="962473" y="101600"/>
                    </a:lnTo>
                    <a:cubicBezTo>
                      <a:pt x="1216473" y="737502"/>
                      <a:pt x="949773" y="1513103"/>
                      <a:pt x="822773" y="1704505"/>
                    </a:cubicBezTo>
                    <a:lnTo>
                      <a:pt x="118802" y="1488605"/>
                    </a:lnTo>
                    <a:cubicBezTo>
                      <a:pt x="59535" y="1436903"/>
                      <a:pt x="-101331" y="1016902"/>
                      <a:pt x="93402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79">
                <a:extLst>
                  <a:ext uri="{FF2B5EF4-FFF2-40B4-BE49-F238E27FC236}">
                    <a16:creationId xmlns:a16="http://schemas.microsoft.com/office/drawing/2014/main" id="{B9DF1975-C78B-41AD-AB00-9CD2BF870C8C}"/>
                  </a:ext>
                </a:extLst>
              </p:cNvPr>
              <p:cNvSpPr/>
              <p:nvPr/>
            </p:nvSpPr>
            <p:spPr>
              <a:xfrm rot="17016482">
                <a:off x="3406531" y="1894950"/>
                <a:ext cx="185583" cy="1580635"/>
              </a:xfrm>
              <a:custGeom>
                <a:avLst/>
                <a:gdLst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0 w 393117"/>
                  <a:gd name="connsiteY3" fmla="*/ 2115422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30663 w 393117"/>
                  <a:gd name="connsiteY3" fmla="*/ 1942670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41889 w 393117"/>
                  <a:gd name="connsiteY3" fmla="*/ 1924272 h 2115422"/>
                  <a:gd name="connsiteX4" fmla="*/ 0 w 393117"/>
                  <a:gd name="connsiteY4" fmla="*/ 0 h 2115422"/>
                  <a:gd name="connsiteX0" fmla="*/ 0 w 393117"/>
                  <a:gd name="connsiteY0" fmla="*/ 0 h 2131820"/>
                  <a:gd name="connsiteX1" fmla="*/ 393117 w 393117"/>
                  <a:gd name="connsiteY1" fmla="*/ 0 h 2131820"/>
                  <a:gd name="connsiteX2" fmla="*/ 393117 w 393117"/>
                  <a:gd name="connsiteY2" fmla="*/ 2115422 h 2131820"/>
                  <a:gd name="connsiteX3" fmla="*/ 141889 w 393117"/>
                  <a:gd name="connsiteY3" fmla="*/ 1924272 h 2131820"/>
                  <a:gd name="connsiteX4" fmla="*/ 0 w 393117"/>
                  <a:gd name="connsiteY4" fmla="*/ 0 h 2131820"/>
                  <a:gd name="connsiteX0" fmla="*/ 0 w 297777"/>
                  <a:gd name="connsiteY0" fmla="*/ 102362 h 2131820"/>
                  <a:gd name="connsiteX1" fmla="*/ 297777 w 297777"/>
                  <a:gd name="connsiteY1" fmla="*/ 0 h 2131820"/>
                  <a:gd name="connsiteX2" fmla="*/ 297777 w 297777"/>
                  <a:gd name="connsiteY2" fmla="*/ 2115422 h 2131820"/>
                  <a:gd name="connsiteX3" fmla="*/ 46549 w 297777"/>
                  <a:gd name="connsiteY3" fmla="*/ 1924272 h 2131820"/>
                  <a:gd name="connsiteX4" fmla="*/ 0 w 297777"/>
                  <a:gd name="connsiteY4" fmla="*/ 102362 h 2131820"/>
                  <a:gd name="connsiteX0" fmla="*/ 0 w 300558"/>
                  <a:gd name="connsiteY0" fmla="*/ 102362 h 2109610"/>
                  <a:gd name="connsiteX1" fmla="*/ 297777 w 300558"/>
                  <a:gd name="connsiteY1" fmla="*/ 0 h 2109610"/>
                  <a:gd name="connsiteX2" fmla="*/ 300558 w 300558"/>
                  <a:gd name="connsiteY2" fmla="*/ 2059994 h 2109610"/>
                  <a:gd name="connsiteX3" fmla="*/ 46549 w 300558"/>
                  <a:gd name="connsiteY3" fmla="*/ 1924272 h 2109610"/>
                  <a:gd name="connsiteX4" fmla="*/ 0 w 300558"/>
                  <a:gd name="connsiteY4" fmla="*/ 102362 h 2109610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46549 w 300558"/>
                  <a:gd name="connsiteY3" fmla="*/ 1924272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62558 w 300558"/>
                  <a:gd name="connsiteY3" fmla="*/ 1913281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39671 w 300558"/>
                  <a:gd name="connsiteY3" fmla="*/ 1930853 h 2059994"/>
                  <a:gd name="connsiteX4" fmla="*/ 0 w 300558"/>
                  <a:gd name="connsiteY4" fmla="*/ 102362 h 2059994"/>
                  <a:gd name="connsiteX0" fmla="*/ 0 w 300558"/>
                  <a:gd name="connsiteY0" fmla="*/ 102362 h 2074643"/>
                  <a:gd name="connsiteX1" fmla="*/ 297777 w 300558"/>
                  <a:gd name="connsiteY1" fmla="*/ 0 h 2074643"/>
                  <a:gd name="connsiteX2" fmla="*/ 300558 w 300558"/>
                  <a:gd name="connsiteY2" fmla="*/ 2059994 h 2074643"/>
                  <a:gd name="connsiteX3" fmla="*/ 39671 w 300558"/>
                  <a:gd name="connsiteY3" fmla="*/ 1930853 h 2074643"/>
                  <a:gd name="connsiteX4" fmla="*/ 0 w 300558"/>
                  <a:gd name="connsiteY4" fmla="*/ 102362 h 2074643"/>
                  <a:gd name="connsiteX0" fmla="*/ 0 w 300558"/>
                  <a:gd name="connsiteY0" fmla="*/ 102362 h 2085584"/>
                  <a:gd name="connsiteX1" fmla="*/ 297777 w 300558"/>
                  <a:gd name="connsiteY1" fmla="*/ 0 h 2085584"/>
                  <a:gd name="connsiteX2" fmla="*/ 300558 w 300558"/>
                  <a:gd name="connsiteY2" fmla="*/ 2059994 h 2085584"/>
                  <a:gd name="connsiteX3" fmla="*/ 39671 w 300558"/>
                  <a:gd name="connsiteY3" fmla="*/ 1930853 h 2085584"/>
                  <a:gd name="connsiteX4" fmla="*/ 0 w 300558"/>
                  <a:gd name="connsiteY4" fmla="*/ 102362 h 2085584"/>
                  <a:gd name="connsiteX0" fmla="*/ 0 w 300558"/>
                  <a:gd name="connsiteY0" fmla="*/ 102362 h 2084126"/>
                  <a:gd name="connsiteX1" fmla="*/ 297777 w 300558"/>
                  <a:gd name="connsiteY1" fmla="*/ 0 h 2084126"/>
                  <a:gd name="connsiteX2" fmla="*/ 300558 w 300558"/>
                  <a:gd name="connsiteY2" fmla="*/ 2059994 h 2084126"/>
                  <a:gd name="connsiteX3" fmla="*/ 50135 w 300558"/>
                  <a:gd name="connsiteY3" fmla="*/ 1925526 h 2084126"/>
                  <a:gd name="connsiteX4" fmla="*/ 0 w 300558"/>
                  <a:gd name="connsiteY4" fmla="*/ 102362 h 2084126"/>
                  <a:gd name="connsiteX0" fmla="*/ 0 w 300558"/>
                  <a:gd name="connsiteY0" fmla="*/ 102362 h 2081858"/>
                  <a:gd name="connsiteX1" fmla="*/ 297777 w 300558"/>
                  <a:gd name="connsiteY1" fmla="*/ 0 h 2081858"/>
                  <a:gd name="connsiteX2" fmla="*/ 300558 w 300558"/>
                  <a:gd name="connsiteY2" fmla="*/ 2059994 h 2081858"/>
                  <a:gd name="connsiteX3" fmla="*/ 50135 w 300558"/>
                  <a:gd name="connsiteY3" fmla="*/ 1925526 h 2081858"/>
                  <a:gd name="connsiteX4" fmla="*/ 0 w 300558"/>
                  <a:gd name="connsiteY4" fmla="*/ 102362 h 20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58" h="2081858">
                    <a:moveTo>
                      <a:pt x="0" y="102362"/>
                    </a:moveTo>
                    <a:lnTo>
                      <a:pt x="297777" y="0"/>
                    </a:lnTo>
                    <a:lnTo>
                      <a:pt x="300558" y="2059994"/>
                    </a:lnTo>
                    <a:cubicBezTo>
                      <a:pt x="260346" y="2102042"/>
                      <a:pt x="208015" y="2096393"/>
                      <a:pt x="50135" y="1925526"/>
                    </a:cubicBezTo>
                    <a:lnTo>
                      <a:pt x="0" y="102362"/>
                    </a:lnTo>
                    <a:close/>
                  </a:path>
                </a:pathLst>
              </a:cu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63">
                <a:extLst>
                  <a:ext uri="{FF2B5EF4-FFF2-40B4-BE49-F238E27FC236}">
                    <a16:creationId xmlns:a16="http://schemas.microsoft.com/office/drawing/2014/main" id="{112867B3-B43D-444A-9F8C-3D9BE4963D95}"/>
                  </a:ext>
                </a:extLst>
              </p:cNvPr>
              <p:cNvSpPr/>
              <p:nvPr/>
            </p:nvSpPr>
            <p:spPr>
              <a:xfrm>
                <a:off x="616635" y="3746478"/>
                <a:ext cx="992498" cy="730870"/>
              </a:xfrm>
              <a:custGeom>
                <a:avLst/>
                <a:gdLst>
                  <a:gd name="connsiteX0" fmla="*/ 0 w 530349"/>
                  <a:gd name="connsiteY0" fmla="*/ 0 h 299569"/>
                  <a:gd name="connsiteX1" fmla="*/ 530349 w 530349"/>
                  <a:gd name="connsiteY1" fmla="*/ 0 h 299569"/>
                  <a:gd name="connsiteX2" fmla="*/ 530349 w 530349"/>
                  <a:gd name="connsiteY2" fmla="*/ 299569 h 299569"/>
                  <a:gd name="connsiteX3" fmla="*/ 0 w 530349"/>
                  <a:gd name="connsiteY3" fmla="*/ 299569 h 299569"/>
                  <a:gd name="connsiteX4" fmla="*/ 0 w 530349"/>
                  <a:gd name="connsiteY4" fmla="*/ 0 h 299569"/>
                  <a:gd name="connsiteX0" fmla="*/ 0 w 860549"/>
                  <a:gd name="connsiteY0" fmla="*/ 0 h 299569"/>
                  <a:gd name="connsiteX1" fmla="*/ 860549 w 860549"/>
                  <a:gd name="connsiteY1" fmla="*/ 76200 h 299569"/>
                  <a:gd name="connsiteX2" fmla="*/ 530349 w 860549"/>
                  <a:gd name="connsiteY2" fmla="*/ 299569 h 299569"/>
                  <a:gd name="connsiteX3" fmla="*/ 0 w 860549"/>
                  <a:gd name="connsiteY3" fmla="*/ 299569 h 299569"/>
                  <a:gd name="connsiteX4" fmla="*/ 0 w 860549"/>
                  <a:gd name="connsiteY4" fmla="*/ 0 h 299569"/>
                  <a:gd name="connsiteX0" fmla="*/ 6350 w 860549"/>
                  <a:gd name="connsiteY0" fmla="*/ 0 h 337669"/>
                  <a:gd name="connsiteX1" fmla="*/ 860549 w 860549"/>
                  <a:gd name="connsiteY1" fmla="*/ 114300 h 337669"/>
                  <a:gd name="connsiteX2" fmla="*/ 530349 w 860549"/>
                  <a:gd name="connsiteY2" fmla="*/ 337669 h 337669"/>
                  <a:gd name="connsiteX3" fmla="*/ 0 w 860549"/>
                  <a:gd name="connsiteY3" fmla="*/ 337669 h 337669"/>
                  <a:gd name="connsiteX4" fmla="*/ 6350 w 860549"/>
                  <a:gd name="connsiteY4" fmla="*/ 0 h 337669"/>
                  <a:gd name="connsiteX0" fmla="*/ 241300 w 1095499"/>
                  <a:gd name="connsiteY0" fmla="*/ 0 h 788519"/>
                  <a:gd name="connsiteX1" fmla="*/ 1095499 w 1095499"/>
                  <a:gd name="connsiteY1" fmla="*/ 114300 h 788519"/>
                  <a:gd name="connsiteX2" fmla="*/ 765299 w 1095499"/>
                  <a:gd name="connsiteY2" fmla="*/ 337669 h 788519"/>
                  <a:gd name="connsiteX3" fmla="*/ 0 w 1095499"/>
                  <a:gd name="connsiteY3" fmla="*/ 788519 h 788519"/>
                  <a:gd name="connsiteX4" fmla="*/ 241300 w 1095499"/>
                  <a:gd name="connsiteY4" fmla="*/ 0 h 788519"/>
                  <a:gd name="connsiteX0" fmla="*/ 290175 w 1144374"/>
                  <a:gd name="connsiteY0" fmla="*/ 0 h 788519"/>
                  <a:gd name="connsiteX1" fmla="*/ 1144374 w 1144374"/>
                  <a:gd name="connsiteY1" fmla="*/ 114300 h 788519"/>
                  <a:gd name="connsiteX2" fmla="*/ 814174 w 1144374"/>
                  <a:gd name="connsiteY2" fmla="*/ 337669 h 788519"/>
                  <a:gd name="connsiteX3" fmla="*/ 48875 w 1144374"/>
                  <a:gd name="connsiteY3" fmla="*/ 788519 h 788519"/>
                  <a:gd name="connsiteX4" fmla="*/ 290175 w 1144374"/>
                  <a:gd name="connsiteY4" fmla="*/ 0 h 788519"/>
                  <a:gd name="connsiteX0" fmla="*/ 349530 w 1203729"/>
                  <a:gd name="connsiteY0" fmla="*/ 0 h 792149"/>
                  <a:gd name="connsiteX1" fmla="*/ 1203729 w 1203729"/>
                  <a:gd name="connsiteY1" fmla="*/ 114300 h 792149"/>
                  <a:gd name="connsiteX2" fmla="*/ 873529 w 1203729"/>
                  <a:gd name="connsiteY2" fmla="*/ 337669 h 792149"/>
                  <a:gd name="connsiteX3" fmla="*/ 108230 w 1203729"/>
                  <a:gd name="connsiteY3" fmla="*/ 788519 h 792149"/>
                  <a:gd name="connsiteX4" fmla="*/ 349530 w 1203729"/>
                  <a:gd name="connsiteY4" fmla="*/ 0 h 79214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7192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36289"/>
                  <a:gd name="connsiteY0" fmla="*/ 0 h 968876"/>
                  <a:gd name="connsiteX1" fmla="*/ 1203729 w 1236289"/>
                  <a:gd name="connsiteY1" fmla="*/ 114300 h 968876"/>
                  <a:gd name="connsiteX2" fmla="*/ 771929 w 1236289"/>
                  <a:gd name="connsiteY2" fmla="*/ 966319 h 968876"/>
                  <a:gd name="connsiteX3" fmla="*/ 108230 w 1236289"/>
                  <a:gd name="connsiteY3" fmla="*/ 788519 h 968876"/>
                  <a:gd name="connsiteX4" fmla="*/ 349530 w 1236289"/>
                  <a:gd name="connsiteY4" fmla="*/ 0 h 968876"/>
                  <a:gd name="connsiteX0" fmla="*/ 349530 w 1310641"/>
                  <a:gd name="connsiteY0" fmla="*/ 0 h 968876"/>
                  <a:gd name="connsiteX1" fmla="*/ 1203729 w 1310641"/>
                  <a:gd name="connsiteY1" fmla="*/ 114300 h 968876"/>
                  <a:gd name="connsiteX2" fmla="*/ 771929 w 1310641"/>
                  <a:gd name="connsiteY2" fmla="*/ 966319 h 968876"/>
                  <a:gd name="connsiteX3" fmla="*/ 108230 w 1310641"/>
                  <a:gd name="connsiteY3" fmla="*/ 788519 h 968876"/>
                  <a:gd name="connsiteX4" fmla="*/ 349530 w 1310641"/>
                  <a:gd name="connsiteY4" fmla="*/ 0 h 968876"/>
                  <a:gd name="connsiteX0" fmla="*/ 349530 w 1333156"/>
                  <a:gd name="connsiteY0" fmla="*/ 0 h 962631"/>
                  <a:gd name="connsiteX1" fmla="*/ 1203729 w 1333156"/>
                  <a:gd name="connsiteY1" fmla="*/ 114300 h 962631"/>
                  <a:gd name="connsiteX2" fmla="*/ 835429 w 1333156"/>
                  <a:gd name="connsiteY2" fmla="*/ 959969 h 962631"/>
                  <a:gd name="connsiteX3" fmla="*/ 108230 w 1333156"/>
                  <a:gd name="connsiteY3" fmla="*/ 788519 h 962631"/>
                  <a:gd name="connsiteX4" fmla="*/ 349530 w 1333156"/>
                  <a:gd name="connsiteY4" fmla="*/ 0 h 962631"/>
                  <a:gd name="connsiteX0" fmla="*/ 349530 w 1302274"/>
                  <a:gd name="connsiteY0" fmla="*/ 0 h 962631"/>
                  <a:gd name="connsiteX1" fmla="*/ 1203729 w 1302274"/>
                  <a:gd name="connsiteY1" fmla="*/ 114300 h 962631"/>
                  <a:gd name="connsiteX2" fmla="*/ 835429 w 1302274"/>
                  <a:gd name="connsiteY2" fmla="*/ 959969 h 962631"/>
                  <a:gd name="connsiteX3" fmla="*/ 108230 w 1302274"/>
                  <a:gd name="connsiteY3" fmla="*/ 788519 h 962631"/>
                  <a:gd name="connsiteX4" fmla="*/ 349530 w 1302274"/>
                  <a:gd name="connsiteY4" fmla="*/ 0 h 962631"/>
                  <a:gd name="connsiteX0" fmla="*/ 354477 w 1307221"/>
                  <a:gd name="connsiteY0" fmla="*/ 0 h 962631"/>
                  <a:gd name="connsiteX1" fmla="*/ 1208676 w 1307221"/>
                  <a:gd name="connsiteY1" fmla="*/ 114300 h 962631"/>
                  <a:gd name="connsiteX2" fmla="*/ 840376 w 1307221"/>
                  <a:gd name="connsiteY2" fmla="*/ 959969 h 962631"/>
                  <a:gd name="connsiteX3" fmla="*/ 113177 w 1307221"/>
                  <a:gd name="connsiteY3" fmla="*/ 788519 h 962631"/>
                  <a:gd name="connsiteX4" fmla="*/ 354477 w 1307221"/>
                  <a:gd name="connsiteY4" fmla="*/ 0 h 9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7221" h="962631">
                    <a:moveTo>
                      <a:pt x="354477" y="0"/>
                    </a:moveTo>
                    <a:lnTo>
                      <a:pt x="1208676" y="114300"/>
                    </a:lnTo>
                    <a:cubicBezTo>
                      <a:pt x="1365309" y="290356"/>
                      <a:pt x="1394943" y="872813"/>
                      <a:pt x="840376" y="959969"/>
                    </a:cubicBezTo>
                    <a:cubicBezTo>
                      <a:pt x="561993" y="983252"/>
                      <a:pt x="334410" y="847786"/>
                      <a:pt x="113177" y="788519"/>
                    </a:cubicBezTo>
                    <a:cubicBezTo>
                      <a:pt x="15810" y="741579"/>
                      <a:pt x="-170456" y="123140"/>
                      <a:pt x="354477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1A3C3C3-85EA-4B44-B9A9-C27D45B95726}"/>
                  </a:ext>
                </a:extLst>
              </p:cNvPr>
              <p:cNvSpPr/>
              <p:nvPr/>
            </p:nvSpPr>
            <p:spPr>
              <a:xfrm>
                <a:off x="898591" y="4305548"/>
                <a:ext cx="140244" cy="262721"/>
              </a:xfrm>
              <a:prstGeom prst="ellipse">
                <a:avLst/>
              </a:pr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C9414167-69FE-46E5-849F-7521ABFEBCCE}"/>
                  </a:ext>
                </a:extLst>
              </p:cNvPr>
              <p:cNvSpPr/>
              <p:nvPr/>
            </p:nvSpPr>
            <p:spPr>
              <a:xfrm>
                <a:off x="1407299" y="5133456"/>
                <a:ext cx="1271137" cy="509174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78">
                <a:extLst>
                  <a:ext uri="{FF2B5EF4-FFF2-40B4-BE49-F238E27FC236}">
                    <a16:creationId xmlns:a16="http://schemas.microsoft.com/office/drawing/2014/main" id="{E7A172E8-F8B4-4334-9295-0254EE14A50F}"/>
                  </a:ext>
                </a:extLst>
              </p:cNvPr>
              <p:cNvSpPr/>
              <p:nvPr/>
            </p:nvSpPr>
            <p:spPr>
              <a:xfrm>
                <a:off x="2456358" y="3336531"/>
                <a:ext cx="1177859" cy="944448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  <a:gd name="connsiteX0" fmla="*/ 16366 w 942945"/>
                  <a:gd name="connsiteY0" fmla="*/ 614434 h 2060761"/>
                  <a:gd name="connsiteX1" fmla="*/ 113949 w 942945"/>
                  <a:gd name="connsiteY1" fmla="*/ 35095 h 2060761"/>
                  <a:gd name="connsiteX2" fmla="*/ 818746 w 942945"/>
                  <a:gd name="connsiteY2" fmla="*/ 631655 h 2060761"/>
                  <a:gd name="connsiteX3" fmla="*/ 942945 w 942945"/>
                  <a:gd name="connsiteY3" fmla="*/ 1932480 h 2060761"/>
                  <a:gd name="connsiteX4" fmla="*/ 122475 w 942945"/>
                  <a:gd name="connsiteY4" fmla="*/ 1899812 h 2060761"/>
                  <a:gd name="connsiteX5" fmla="*/ 16366 w 942945"/>
                  <a:gd name="connsiteY5" fmla="*/ 614434 h 2060761"/>
                  <a:gd name="connsiteX0" fmla="*/ 16366 w 853246"/>
                  <a:gd name="connsiteY0" fmla="*/ 614434 h 2037366"/>
                  <a:gd name="connsiteX1" fmla="*/ 113949 w 853246"/>
                  <a:gd name="connsiteY1" fmla="*/ 35095 h 2037366"/>
                  <a:gd name="connsiteX2" fmla="*/ 818746 w 853246"/>
                  <a:gd name="connsiteY2" fmla="*/ 631655 h 2037366"/>
                  <a:gd name="connsiteX3" fmla="*/ 853246 w 853246"/>
                  <a:gd name="connsiteY3" fmla="*/ 1829744 h 2037366"/>
                  <a:gd name="connsiteX4" fmla="*/ 122475 w 853246"/>
                  <a:gd name="connsiteY4" fmla="*/ 1899812 h 2037366"/>
                  <a:gd name="connsiteX5" fmla="*/ 16366 w 853246"/>
                  <a:gd name="connsiteY5" fmla="*/ 614434 h 203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3246" h="2037366">
                    <a:moveTo>
                      <a:pt x="16366" y="614434"/>
                    </a:moveTo>
                    <a:cubicBezTo>
                      <a:pt x="33345" y="391317"/>
                      <a:pt x="-40481" y="37476"/>
                      <a:pt x="113949" y="35095"/>
                    </a:cubicBezTo>
                    <a:cubicBezTo>
                      <a:pt x="266079" y="-175499"/>
                      <a:pt x="240824" y="630484"/>
                      <a:pt x="818746" y="631655"/>
                    </a:cubicBezTo>
                    <a:lnTo>
                      <a:pt x="853246" y="1829744"/>
                    </a:lnTo>
                    <a:cubicBezTo>
                      <a:pt x="558801" y="1797076"/>
                      <a:pt x="412729" y="2259159"/>
                      <a:pt x="122475" y="1899812"/>
                    </a:cubicBezTo>
                    <a:cubicBezTo>
                      <a:pt x="120633" y="1493132"/>
                      <a:pt x="-53039" y="841441"/>
                      <a:pt x="16366" y="614434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78">
                <a:extLst>
                  <a:ext uri="{FF2B5EF4-FFF2-40B4-BE49-F238E27FC236}">
                    <a16:creationId xmlns:a16="http://schemas.microsoft.com/office/drawing/2014/main" id="{09250B0E-737E-4360-BD2B-9FC93FECE98B}"/>
                  </a:ext>
                </a:extLst>
              </p:cNvPr>
              <p:cNvSpPr/>
              <p:nvPr/>
            </p:nvSpPr>
            <p:spPr>
              <a:xfrm>
                <a:off x="3030939" y="4934720"/>
                <a:ext cx="292060" cy="540991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39">
                <a:extLst>
                  <a:ext uri="{FF2B5EF4-FFF2-40B4-BE49-F238E27FC236}">
                    <a16:creationId xmlns:a16="http://schemas.microsoft.com/office/drawing/2014/main" id="{A810D1EB-6CD2-4C9D-A388-19B96B434794}"/>
                  </a:ext>
                </a:extLst>
              </p:cNvPr>
              <p:cNvSpPr/>
              <p:nvPr/>
            </p:nvSpPr>
            <p:spPr>
              <a:xfrm>
                <a:off x="1598062" y="3366221"/>
                <a:ext cx="1149474" cy="1705457"/>
              </a:xfrm>
              <a:custGeom>
                <a:avLst/>
                <a:gdLst>
                  <a:gd name="connsiteX0" fmla="*/ 0 w 985298"/>
                  <a:gd name="connsiteY0" fmla="*/ 0 h 801372"/>
                  <a:gd name="connsiteX1" fmla="*/ 985298 w 985298"/>
                  <a:gd name="connsiteY1" fmla="*/ 0 h 801372"/>
                  <a:gd name="connsiteX2" fmla="*/ 985298 w 985298"/>
                  <a:gd name="connsiteY2" fmla="*/ 801372 h 801372"/>
                  <a:gd name="connsiteX3" fmla="*/ 0 w 985298"/>
                  <a:gd name="connsiteY3" fmla="*/ 801372 h 801372"/>
                  <a:gd name="connsiteX4" fmla="*/ 0 w 985298"/>
                  <a:gd name="connsiteY4" fmla="*/ 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912398"/>
                  <a:gd name="connsiteY0" fmla="*/ 1104900 h 1182372"/>
                  <a:gd name="connsiteX1" fmla="*/ 1912398 w 1912398"/>
                  <a:gd name="connsiteY1" fmla="*/ 0 h 1182372"/>
                  <a:gd name="connsiteX2" fmla="*/ 1861598 w 1912398"/>
                  <a:gd name="connsiteY2" fmla="*/ 1182372 h 1182372"/>
                  <a:gd name="connsiteX3" fmla="*/ 876300 w 1912398"/>
                  <a:gd name="connsiteY3" fmla="*/ 1182372 h 1182372"/>
                  <a:gd name="connsiteX4" fmla="*/ 0 w 1912398"/>
                  <a:gd name="connsiteY4" fmla="*/ 1104900 h 1182372"/>
                  <a:gd name="connsiteX0" fmla="*/ 0 w 1912398"/>
                  <a:gd name="connsiteY0" fmla="*/ 1104900 h 1423672"/>
                  <a:gd name="connsiteX1" fmla="*/ 1912398 w 1912398"/>
                  <a:gd name="connsiteY1" fmla="*/ 0 h 1423672"/>
                  <a:gd name="connsiteX2" fmla="*/ 1861598 w 1912398"/>
                  <a:gd name="connsiteY2" fmla="*/ 1182372 h 1423672"/>
                  <a:gd name="connsiteX3" fmla="*/ 749300 w 1912398"/>
                  <a:gd name="connsiteY3" fmla="*/ 1423672 h 1423672"/>
                  <a:gd name="connsiteX4" fmla="*/ 0 w 1912398"/>
                  <a:gd name="connsiteY4" fmla="*/ 1104900 h 1423672"/>
                  <a:gd name="connsiteX0" fmla="*/ 0 w 1912398"/>
                  <a:gd name="connsiteY0" fmla="*/ 1104900 h 1661042"/>
                  <a:gd name="connsiteX1" fmla="*/ 1912398 w 1912398"/>
                  <a:gd name="connsiteY1" fmla="*/ 0 h 1661042"/>
                  <a:gd name="connsiteX2" fmla="*/ 1861598 w 1912398"/>
                  <a:gd name="connsiteY2" fmla="*/ 1182372 h 1661042"/>
                  <a:gd name="connsiteX3" fmla="*/ 749300 w 1912398"/>
                  <a:gd name="connsiteY3" fmla="*/ 1423672 h 1661042"/>
                  <a:gd name="connsiteX4" fmla="*/ 0 w 1912398"/>
                  <a:gd name="connsiteY4" fmla="*/ 1104900 h 1661042"/>
                  <a:gd name="connsiteX0" fmla="*/ 0 w 1912398"/>
                  <a:gd name="connsiteY0" fmla="*/ 1104900 h 2373255"/>
                  <a:gd name="connsiteX1" fmla="*/ 1912398 w 1912398"/>
                  <a:gd name="connsiteY1" fmla="*/ 0 h 2373255"/>
                  <a:gd name="connsiteX2" fmla="*/ 1861598 w 1912398"/>
                  <a:gd name="connsiteY2" fmla="*/ 1182372 h 2373255"/>
                  <a:gd name="connsiteX3" fmla="*/ 749300 w 1912398"/>
                  <a:gd name="connsiteY3" fmla="*/ 1423672 h 2373255"/>
                  <a:gd name="connsiteX4" fmla="*/ 0 w 1912398"/>
                  <a:gd name="connsiteY4" fmla="*/ 1104900 h 2373255"/>
                  <a:gd name="connsiteX0" fmla="*/ 0 w 1912398"/>
                  <a:gd name="connsiteY0" fmla="*/ 1104900 h 2417557"/>
                  <a:gd name="connsiteX1" fmla="*/ 1912398 w 1912398"/>
                  <a:gd name="connsiteY1" fmla="*/ 0 h 2417557"/>
                  <a:gd name="connsiteX2" fmla="*/ 1861598 w 1912398"/>
                  <a:gd name="connsiteY2" fmla="*/ 1182372 h 2417557"/>
                  <a:gd name="connsiteX3" fmla="*/ 749300 w 1912398"/>
                  <a:gd name="connsiteY3" fmla="*/ 1423672 h 2417557"/>
                  <a:gd name="connsiteX4" fmla="*/ 0 w 1912398"/>
                  <a:gd name="connsiteY4" fmla="*/ 1104900 h 2417557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476039"/>
                  <a:gd name="connsiteX1" fmla="*/ 1696498 w 1696498"/>
                  <a:gd name="connsiteY1" fmla="*/ 0 h 2476039"/>
                  <a:gd name="connsiteX2" fmla="*/ 1645698 w 1696498"/>
                  <a:gd name="connsiteY2" fmla="*/ 1182372 h 2476039"/>
                  <a:gd name="connsiteX3" fmla="*/ 482600 w 1696498"/>
                  <a:gd name="connsiteY3" fmla="*/ 1639572 h 2476039"/>
                  <a:gd name="connsiteX4" fmla="*/ 0 w 1696498"/>
                  <a:gd name="connsiteY4" fmla="*/ 1041400 h 2476039"/>
                  <a:gd name="connsiteX0" fmla="*/ 82702 w 1779200"/>
                  <a:gd name="connsiteY0" fmla="*/ 1041400 h 2258961"/>
                  <a:gd name="connsiteX1" fmla="*/ 1779200 w 1779200"/>
                  <a:gd name="connsiteY1" fmla="*/ 0 h 2258961"/>
                  <a:gd name="connsiteX2" fmla="*/ 1728400 w 1779200"/>
                  <a:gd name="connsiteY2" fmla="*/ 1182372 h 2258961"/>
                  <a:gd name="connsiteX3" fmla="*/ 565302 w 1779200"/>
                  <a:gd name="connsiteY3" fmla="*/ 1639572 h 2258961"/>
                  <a:gd name="connsiteX4" fmla="*/ 82702 w 1779200"/>
                  <a:gd name="connsiteY4" fmla="*/ 1041400 h 22589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00" h="2246261">
                    <a:moveTo>
                      <a:pt x="82702" y="1028700"/>
                    </a:moveTo>
                    <a:cubicBezTo>
                      <a:pt x="144435" y="774700"/>
                      <a:pt x="1158667" y="241300"/>
                      <a:pt x="1779200" y="0"/>
                    </a:cubicBezTo>
                    <a:lnTo>
                      <a:pt x="1728400" y="1169672"/>
                    </a:lnTo>
                    <a:lnTo>
                      <a:pt x="565302" y="1626872"/>
                    </a:lnTo>
                    <a:cubicBezTo>
                      <a:pt x="1102935" y="2409615"/>
                      <a:pt x="-353331" y="2684357"/>
                      <a:pt x="82702" y="10287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83F7538-36F7-4555-A78B-77C90BBD3503}"/>
                  </a:ext>
                </a:extLst>
              </p:cNvPr>
              <p:cNvSpPr/>
              <p:nvPr/>
            </p:nvSpPr>
            <p:spPr>
              <a:xfrm rot="1179396" flipH="1">
                <a:off x="1789594" y="493915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6">
                <a:extLst>
                  <a:ext uri="{FF2B5EF4-FFF2-40B4-BE49-F238E27FC236}">
                    <a16:creationId xmlns:a16="http://schemas.microsoft.com/office/drawing/2014/main" id="{C99E49C7-CF33-47CC-8A31-F85FCE2C1D44}"/>
                  </a:ext>
                </a:extLst>
              </p:cNvPr>
              <p:cNvSpPr/>
              <p:nvPr/>
            </p:nvSpPr>
            <p:spPr>
              <a:xfrm rot="21308217" flipH="1">
                <a:off x="1844934" y="493711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66">
                <a:extLst>
                  <a:ext uri="{FF2B5EF4-FFF2-40B4-BE49-F238E27FC236}">
                    <a16:creationId xmlns:a16="http://schemas.microsoft.com/office/drawing/2014/main" id="{11C16B91-35DC-4519-9302-96351408FBED}"/>
                  </a:ext>
                </a:extLst>
              </p:cNvPr>
              <p:cNvSpPr/>
              <p:nvPr/>
            </p:nvSpPr>
            <p:spPr>
              <a:xfrm>
                <a:off x="2158373" y="3170764"/>
                <a:ext cx="737778" cy="1753746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729" h="2672182">
                    <a:moveTo>
                      <a:pt x="215901" y="171450"/>
                    </a:moveTo>
                    <a:lnTo>
                      <a:pt x="790122" y="0"/>
                    </a:lnTo>
                    <a:cubicBezTo>
                      <a:pt x="667355" y="545711"/>
                      <a:pt x="1554239" y="1529571"/>
                      <a:pt x="250372" y="2637257"/>
                    </a:cubicBezTo>
                    <a:lnTo>
                      <a:pt x="1" y="2672182"/>
                    </a:lnTo>
                    <a:cubicBezTo>
                      <a:pt x="-1057" y="2378355"/>
                      <a:pt x="1159934" y="1849577"/>
                      <a:pt x="215901" y="171450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C4BA406-FFF3-4D10-BF6B-E21403C53ED6}"/>
                  </a:ext>
                </a:extLst>
              </p:cNvPr>
              <p:cNvSpPr/>
              <p:nvPr/>
            </p:nvSpPr>
            <p:spPr>
              <a:xfrm>
                <a:off x="4174558" y="1877349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48E644-580D-4D60-AE6E-F3188998262C}"/>
              </a:ext>
            </a:extLst>
          </p:cNvPr>
          <p:cNvGrpSpPr/>
          <p:nvPr/>
        </p:nvGrpSpPr>
        <p:grpSpPr>
          <a:xfrm>
            <a:off x="6333235" y="3120571"/>
            <a:ext cx="6875251" cy="3782356"/>
            <a:chOff x="2250252" y="848095"/>
            <a:chExt cx="8955479" cy="49267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62B16A-0336-495F-806A-E67C479A5FB0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97C2DE-BBBA-4383-B33E-B03290481107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4">
              <a:extLst>
                <a:ext uri="{FF2B5EF4-FFF2-40B4-BE49-F238E27FC236}">
                  <a16:creationId xmlns:a16="http://schemas.microsoft.com/office/drawing/2014/main" id="{529E9684-5BD4-4BD8-B3FE-8E397886DB67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F979C0-47A5-46CC-8FC5-FB0FBF2FCE5E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A20BB4EE-DA2D-4438-A3B7-785E1EC9B276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6239D6-0C7B-47B3-87F6-E237F6ED71FA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3E7A14F-9177-48CA-B43C-3830C6F2D5D0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5732AFD-E46F-48E6-919E-AA8155F904B2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4488329-F08E-42A8-AE12-2E7F053A7E4A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7C68FE-D61C-4568-87AA-FDAF6AD90A82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AE5BC9A-5649-479E-B515-CCC1833D94A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F52B25-D9B2-4A62-B8A4-435EFBB3AB11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62">
              <a:extLst>
                <a:ext uri="{FF2B5EF4-FFF2-40B4-BE49-F238E27FC236}">
                  <a16:creationId xmlns:a16="http://schemas.microsoft.com/office/drawing/2014/main" id="{18A61433-DA5C-4D95-B00A-846ABA458FEE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66CB39-380E-452E-9694-A4602A9111EB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F69769-E772-42B4-B635-956B0FA092F5}"/>
                </a:ext>
              </a:extLst>
            </p:cNvPr>
            <p:cNvSpPr/>
            <p:nvPr/>
          </p:nvSpPr>
          <p:spPr>
            <a:xfrm flipV="1">
              <a:off x="2250252" y="5480989"/>
              <a:ext cx="8955479" cy="293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A3DA99-BBB9-4E99-9B37-01820E8588F8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A1366A-214D-4B36-9F66-9E5A6BD443A7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15C14E-5C6D-4ED1-9532-624BBC47E2F0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627CF2-0FF1-4D9D-8E37-CC0BD2F33660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946128-D36E-4621-AF41-D7E4CE3DF1AF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A6B85E-6F2B-4FB1-A8C6-BE6C7E2DD839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87EA5C-5491-4107-B7B0-1E73F28ABF20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9186608-6693-4FC3-B9C3-593C6B351BF8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4B444C1-9640-432A-A3F7-DEBEC991E8CE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BEE525-653F-44C2-91C3-C9F6D57FBD60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5A01AF-C35C-4FA2-9B71-93FAA4454119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12C117-4E80-4D3F-A2B3-53BAF4373D11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75DE0C-B709-44EE-9116-9C40260F5F8A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DA0D05-6725-4779-98BB-092F6168D28A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70B323-C726-400F-88D3-D4EDF1E2CD69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0DD3C0E-9CBF-466F-A3E3-22E87AD4DEC0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977BCD2-5AE3-44E7-86A7-AC50D552DFBC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4BBF5B-8A35-4B79-B8C5-1F3410FD1EC2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933388-8C62-4E58-9A4D-EAAECA500684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695CFB-4E5F-471F-B74F-61B517DEC47D}"/>
                </a:ext>
              </a:extLst>
            </p:cNvPr>
            <p:cNvCxnSpPr>
              <a:cxnSpLocks/>
              <a:stCxn id="95" idx="2"/>
              <a:endCxn id="9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0656BE9-94AD-49BC-871E-9ECBF0E69225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37491AB-3DBA-4A2D-9550-568111655B37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CF0C2D4-CC3C-4604-ADCE-7D36DAD5BFB4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0A07281-53F4-4C38-A945-0BCF31A3FD35}"/>
              </a:ext>
            </a:extLst>
          </p:cNvPr>
          <p:cNvGrpSpPr/>
          <p:nvPr/>
        </p:nvGrpSpPr>
        <p:grpSpPr>
          <a:xfrm rot="20440799" flipH="1">
            <a:off x="11885233" y="319675"/>
            <a:ext cx="278143" cy="232782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795E8F5-E7D6-48BC-BB35-FFDA4C5313BC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E8E493F-3782-43A4-ABA3-73FDA430D92B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B5C7677-EA60-4585-9786-83179E4CCD7C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86C8EB5-F7F8-4B0F-BB04-463AF899EC36}"/>
                </a:ext>
              </a:extLst>
            </p:cNvPr>
            <p:cNvCxnSpPr>
              <a:cxnSpLocks/>
              <a:stCxn id="103" idx="2"/>
              <a:endCxn id="103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EB3E6C-442D-4ED1-99EA-D6E329102E9A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FF573E-BC9C-4FDB-969C-B8F96D676A66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905300-FDED-4748-84B7-6D2474249897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975439"/>
                </a:solidFill>
                <a:latin typeface="Arial Black" panose="020B0A04020102020204" pitchFamily="34" charset="0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F46464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rain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3F9B16"/>
                </a:solidFill>
                <a:latin typeface="Arial Black" panose="020B0A04020102020204" pitchFamily="34" charset="0"/>
              </a:rPr>
              <a:t>T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ortoise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1D10C-7A34-489F-9DA6-DE9409AC1328}"/>
              </a:ext>
            </a:extLst>
          </p:cNvPr>
          <p:cNvGrpSpPr/>
          <p:nvPr/>
        </p:nvGrpSpPr>
        <p:grpSpPr>
          <a:xfrm flipH="1">
            <a:off x="307043" y="1661308"/>
            <a:ext cx="5368756" cy="4418626"/>
            <a:chOff x="1801795" y="460626"/>
            <a:chExt cx="7342206" cy="604282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4518C26-267A-4156-8E0F-E611F50AAA2E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46849F61-4CAD-4FCA-9DC3-B8F6CA087A3E}"/>
                </a:ext>
              </a:extLst>
            </p:cNvPr>
            <p:cNvSpPr/>
            <p:nvPr/>
          </p:nvSpPr>
          <p:spPr>
            <a:xfrm>
              <a:off x="3605991" y="6110129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51BFAA6-A404-4395-BF9A-493FCEF82C52}"/>
                </a:ext>
              </a:extLst>
            </p:cNvPr>
            <p:cNvSpPr/>
            <p:nvPr/>
          </p:nvSpPr>
          <p:spPr>
            <a:xfrm>
              <a:off x="3399896" y="6049623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5473CCF0-74A9-4741-A973-E5C0C7FFA725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26">
              <a:extLst>
                <a:ext uri="{FF2B5EF4-FFF2-40B4-BE49-F238E27FC236}">
                  <a16:creationId xmlns:a16="http://schemas.microsoft.com/office/drawing/2014/main" id="{E27EAAEA-1D2E-44AC-ABFF-BDC3397A2069}"/>
                </a:ext>
              </a:extLst>
            </p:cNvPr>
            <p:cNvSpPr/>
            <p:nvPr/>
          </p:nvSpPr>
          <p:spPr>
            <a:xfrm>
              <a:off x="8087181" y="606393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D8672F3F-4C59-4BC3-9747-9DA025BF7743}"/>
                </a:ext>
              </a:extLst>
            </p:cNvPr>
            <p:cNvSpPr/>
            <p:nvPr/>
          </p:nvSpPr>
          <p:spPr>
            <a:xfrm rot="282009">
              <a:off x="7774771" y="604120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036F0E9-EEC9-4C83-9ACC-A8B155B24FD3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E6CD423-586D-450B-9047-5EA8DF59A307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BDEFBE3-CA8C-4F51-AF24-7CDD310954FF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12283519-6E53-4CF0-8A59-5167060BB166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1A636500-4601-4A79-99E6-543D7595BBF1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3B3F095E-A902-414E-A64D-E290275D6E88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9540F869-9F73-4079-95D2-FEC07C7EECED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604BAAF7-1EF0-47D1-9270-6E70A330F7DD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4494A1EE-5965-4D80-8FFD-2AD90EB84E15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0ABD8AE1-99B5-46AD-BCB1-0E1BE08E4843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0D7DAC6D-A0D2-4870-9404-F6F7DE944307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E0D5C977-B87A-4A45-9527-035917D10216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3F84BB-4618-4A86-88AF-F58899A092D8}"/>
                </a:ext>
              </a:extLst>
            </p:cNvPr>
            <p:cNvSpPr/>
            <p:nvPr/>
          </p:nvSpPr>
          <p:spPr>
            <a:xfrm>
              <a:off x="2663687" y="629818"/>
              <a:ext cx="703121" cy="70312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1C1324-03B8-48CF-9CA2-1AEB22D20433}"/>
                </a:ext>
              </a:extLst>
            </p:cNvPr>
            <p:cNvSpPr/>
            <p:nvPr/>
          </p:nvSpPr>
          <p:spPr>
            <a:xfrm flipH="1">
              <a:off x="1979523" y="848323"/>
              <a:ext cx="100304" cy="10030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5DE913-A360-4927-BDBB-40D80B19B9FD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25599CE-26CD-41E9-88CD-EC73933E4CD0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E1969FF5-3829-4985-AE62-DE2F6D395315}"/>
                </a:ext>
              </a:extLst>
            </p:cNvPr>
            <p:cNvSpPr/>
            <p:nvPr/>
          </p:nvSpPr>
          <p:spPr>
            <a:xfrm>
              <a:off x="4593566" y="628800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F48F24C8-51B0-4344-B962-8C3BCC34585E}"/>
                </a:ext>
              </a:extLst>
            </p:cNvPr>
            <p:cNvSpPr/>
            <p:nvPr/>
          </p:nvSpPr>
          <p:spPr>
            <a:xfrm>
              <a:off x="4271652" y="6263560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6">
              <a:extLst>
                <a:ext uri="{FF2B5EF4-FFF2-40B4-BE49-F238E27FC236}">
                  <a16:creationId xmlns:a16="http://schemas.microsoft.com/office/drawing/2014/main" id="{FE69F8A5-49AA-4826-87AA-517FFC8714EA}"/>
                </a:ext>
              </a:extLst>
            </p:cNvPr>
            <p:cNvSpPr/>
            <p:nvPr/>
          </p:nvSpPr>
          <p:spPr>
            <a:xfrm>
              <a:off x="4038956" y="6182548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5F7E191A-9416-47FA-BF94-D2B5A44C71D9}"/>
                </a:ext>
              </a:extLst>
            </p:cNvPr>
            <p:cNvSpPr/>
            <p:nvPr/>
          </p:nvSpPr>
          <p:spPr>
            <a:xfrm>
              <a:off x="7194205" y="633549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CC2F1DFC-3211-492B-A885-1C47A7B9986D}"/>
                </a:ext>
              </a:extLst>
            </p:cNvPr>
            <p:cNvSpPr/>
            <p:nvPr/>
          </p:nvSpPr>
          <p:spPr>
            <a:xfrm rot="220329">
              <a:off x="6883367" y="629737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6">
              <a:extLst>
                <a:ext uri="{FF2B5EF4-FFF2-40B4-BE49-F238E27FC236}">
                  <a16:creationId xmlns:a16="http://schemas.microsoft.com/office/drawing/2014/main" id="{EB8C5294-C1CF-4B34-A935-0701FE58B4F4}"/>
                </a:ext>
              </a:extLst>
            </p:cNvPr>
            <p:cNvSpPr/>
            <p:nvPr/>
          </p:nvSpPr>
          <p:spPr>
            <a:xfrm rot="544166">
              <a:off x="6659008" y="6200083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97891A73-52F3-499B-9D60-87207ED61F19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FC7670-AB0F-4674-B7D7-894EDF6B8A8F}"/>
                </a:ext>
              </a:extLst>
            </p:cNvPr>
            <p:cNvSpPr/>
            <p:nvPr/>
          </p:nvSpPr>
          <p:spPr>
            <a:xfrm flipH="1">
              <a:off x="2693178" y="758552"/>
              <a:ext cx="478742" cy="4787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1C2E5B-B910-4104-946B-2374810614C9}"/>
                </a:ext>
              </a:extLst>
            </p:cNvPr>
            <p:cNvSpPr/>
            <p:nvPr/>
          </p:nvSpPr>
          <p:spPr>
            <a:xfrm flipH="1">
              <a:off x="2724493" y="898475"/>
              <a:ext cx="220688" cy="2206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7D65B-D433-4726-9BF9-F562C0406819}"/>
                </a:ext>
              </a:extLst>
            </p:cNvPr>
            <p:cNvSpPr/>
            <p:nvPr/>
          </p:nvSpPr>
          <p:spPr>
            <a:xfrm flipH="1">
              <a:off x="3008626" y="848323"/>
              <a:ext cx="83201" cy="832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652F9-523B-4B56-A4A9-12BB11A4CE3C}"/>
              </a:ext>
            </a:extLst>
          </p:cNvPr>
          <p:cNvGrpSpPr/>
          <p:nvPr/>
        </p:nvGrpSpPr>
        <p:grpSpPr>
          <a:xfrm>
            <a:off x="6749329" y="1779125"/>
            <a:ext cx="5385225" cy="3419177"/>
            <a:chOff x="2250252" y="848095"/>
            <a:chExt cx="7759699" cy="492677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7900C06-6F36-4AEB-8876-948021A153BD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13FAD1-A711-4333-9D8F-F9C75B86B46C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74">
              <a:extLst>
                <a:ext uri="{FF2B5EF4-FFF2-40B4-BE49-F238E27FC236}">
                  <a16:creationId xmlns:a16="http://schemas.microsoft.com/office/drawing/2014/main" id="{1BA06230-EA6F-42E7-8830-A22A39DCA750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41A401-C1AD-4BC3-BF20-3BF46F429F6E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C9E09ECB-8DEC-49A0-B83C-25EBAEC9277D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180FF73-BD3A-41A7-AD0B-BB779ED5B444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FDEF8B-017C-405D-9901-D35BFACFD245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4F5CBE2-027A-40A2-9462-43B54DC26888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0C66B82-266F-400A-92BF-B0EB68E8F263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590D92F-D858-4C91-B7B9-6838945821B3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6CEBA89-3C66-485C-A138-B8B7EF774F8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8775A8-56C1-465C-B8C4-E13D4BF0B1AF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62">
              <a:extLst>
                <a:ext uri="{FF2B5EF4-FFF2-40B4-BE49-F238E27FC236}">
                  <a16:creationId xmlns:a16="http://schemas.microsoft.com/office/drawing/2014/main" id="{E5C5657F-AADB-4F4F-93F6-D442C9FB3CA5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C53EE1-2065-4E0B-8ECF-CE8C892EDC9F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1B3D91-196A-474A-8522-009684FA33BF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4AF7309-F983-41AD-9CC0-73159E0951D9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8836141-50F3-4798-9BBA-BC91178498E3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DB8016-0E0B-4E02-8910-341CE0966478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2B5A6FA-4057-47F2-8F41-B7B10BF735FD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22082F-3495-4ECD-A8A2-E2C8AF2D1A08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1C7F87-50FC-4A1D-A5FB-7BB0AEC71078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41C71FC-3757-43FE-B6E6-6B53E3F61F23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0D13F0C-B643-493A-ADAC-729BB0360E7E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A2DA8E5-C7EA-42BD-B7EE-2061DEDB111D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18C2122-A829-4E30-ABD1-CC8FD2201D5D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2AEF277-664A-4A81-BD8A-EA25B838AD8F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E7C059-EA1D-48FD-A3A3-777FD7636700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5B410C-500C-4308-8E22-CB3A4F92A025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EA1FE7-A2B7-4A6F-8987-BA41604F1FFF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DC60C73-6E3C-4470-BD4C-B675C066FA29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FD191D-0951-41D4-BF75-928E0CBE1B9C}"/>
              </a:ext>
            </a:extLst>
          </p:cNvPr>
          <p:cNvGrpSpPr/>
          <p:nvPr/>
        </p:nvGrpSpPr>
        <p:grpSpPr>
          <a:xfrm>
            <a:off x="6763296" y="-39235"/>
            <a:ext cx="4285280" cy="6143674"/>
            <a:chOff x="6763296" y="-39235"/>
            <a:chExt cx="4285280" cy="614367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348216E-62A4-4469-89F0-7E91F549B620}"/>
                </a:ext>
              </a:extLst>
            </p:cNvPr>
            <p:cNvGrpSpPr/>
            <p:nvPr/>
          </p:nvGrpSpPr>
          <p:grpSpPr>
            <a:xfrm rot="2905848">
              <a:off x="7590852" y="2002761"/>
              <a:ext cx="664165" cy="949579"/>
              <a:chOff x="6642127" y="4413552"/>
              <a:chExt cx="1461743" cy="2089901"/>
            </a:xfrm>
          </p:grpSpPr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53B75EA7-46E1-4428-857C-3BD7D80B05BB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26">
                <a:extLst>
                  <a:ext uri="{FF2B5EF4-FFF2-40B4-BE49-F238E27FC236}">
                    <a16:creationId xmlns:a16="http://schemas.microsoft.com/office/drawing/2014/main" id="{02018146-7221-4084-BA6A-1993134F8D9A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26">
                <a:extLst>
                  <a:ext uri="{FF2B5EF4-FFF2-40B4-BE49-F238E27FC236}">
                    <a16:creationId xmlns:a16="http://schemas.microsoft.com/office/drawing/2014/main" id="{C1F59D74-E470-48E0-897B-C680FB40A41C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26">
                <a:extLst>
                  <a:ext uri="{FF2B5EF4-FFF2-40B4-BE49-F238E27FC236}">
                    <a16:creationId xmlns:a16="http://schemas.microsoft.com/office/drawing/2014/main" id="{E254E463-1BF6-4DF6-A319-FA620968F882}"/>
                  </a:ext>
                </a:extLst>
              </p:cNvPr>
              <p:cNvSpPr/>
              <p:nvPr/>
            </p:nvSpPr>
            <p:spPr>
              <a:xfrm rot="544166">
                <a:off x="6659008" y="6200083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18A348F-094D-406A-AB7B-8EAE7957FC69}"/>
                </a:ext>
              </a:extLst>
            </p:cNvPr>
            <p:cNvGrpSpPr/>
            <p:nvPr/>
          </p:nvGrpSpPr>
          <p:grpSpPr>
            <a:xfrm>
              <a:off x="8212570" y="3973337"/>
              <a:ext cx="1185979" cy="1695633"/>
              <a:chOff x="6642127" y="4413552"/>
              <a:chExt cx="1461743" cy="2089901"/>
            </a:xfrm>
          </p:grpSpPr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F3868DC9-EE36-4103-B6B3-6A4480BCD49E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6">
                <a:extLst>
                  <a:ext uri="{FF2B5EF4-FFF2-40B4-BE49-F238E27FC236}">
                    <a16:creationId xmlns:a16="http://schemas.microsoft.com/office/drawing/2014/main" id="{AE9EB3F6-B94B-42F4-B72A-5F1C77F9D82E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26">
                <a:extLst>
                  <a:ext uri="{FF2B5EF4-FFF2-40B4-BE49-F238E27FC236}">
                    <a16:creationId xmlns:a16="http://schemas.microsoft.com/office/drawing/2014/main" id="{5710E5AC-89D1-48B8-9367-59695DC590AF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26">
                <a:extLst>
                  <a:ext uri="{FF2B5EF4-FFF2-40B4-BE49-F238E27FC236}">
                    <a16:creationId xmlns:a16="http://schemas.microsoft.com/office/drawing/2014/main" id="{0C36D67A-8563-418E-A7B2-DB86597D8D42}"/>
                  </a:ext>
                </a:extLst>
              </p:cNvPr>
              <p:cNvSpPr/>
              <p:nvPr/>
            </p:nvSpPr>
            <p:spPr>
              <a:xfrm rot="544166">
                <a:off x="6659008" y="6200083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B131B2-621B-4CA5-AFEF-6674C78FC4AB}"/>
                </a:ext>
              </a:extLst>
            </p:cNvPr>
            <p:cNvSpPr/>
            <p:nvPr/>
          </p:nvSpPr>
          <p:spPr>
            <a:xfrm rot="421373">
              <a:off x="6763296" y="148775"/>
              <a:ext cx="3978017" cy="5094321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226867 w 7342206"/>
                <a:gd name="connsiteY6" fmla="*/ 4368862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189652 w 7342206"/>
                <a:gd name="connsiteY6" fmla="*/ 4373446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5367632 w 7342206"/>
                <a:gd name="connsiteY3" fmla="*/ 3043645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4617805 w 7342206"/>
                <a:gd name="connsiteY3" fmla="*/ 4930557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5138430"/>
                <a:gd name="connsiteY0" fmla="*/ 379959 h 6590948"/>
                <a:gd name="connsiteX1" fmla="*/ 2226869 w 5138430"/>
                <a:gd name="connsiteY1" fmla="*/ 313698 h 6590948"/>
                <a:gd name="connsiteX2" fmla="*/ 2346138 w 5138430"/>
                <a:gd name="connsiteY2" fmla="*/ 1638915 h 6590948"/>
                <a:gd name="connsiteX3" fmla="*/ 4617805 w 5138430"/>
                <a:gd name="connsiteY3" fmla="*/ 4930557 h 6590948"/>
                <a:gd name="connsiteX4" fmla="*/ 5138430 w 5138430"/>
                <a:gd name="connsiteY4" fmla="*/ 6580366 h 6590948"/>
                <a:gd name="connsiteX5" fmla="*/ 3641583 w 5138430"/>
                <a:gd name="connsiteY5" fmla="*/ 6329539 h 6590948"/>
                <a:gd name="connsiteX6" fmla="*/ 1352226 w 5138430"/>
                <a:gd name="connsiteY6" fmla="*/ 1691924 h 6590948"/>
                <a:gd name="connsiteX7" fmla="*/ 312756 w 5138430"/>
                <a:gd name="connsiteY7" fmla="*/ 1216085 h 6590948"/>
                <a:gd name="connsiteX8" fmla="*/ 40260 w 5138430"/>
                <a:gd name="connsiteY8" fmla="*/ 379959 h 6590948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8430" h="6580366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4152423" y="4106982"/>
                    <a:pt x="4617805" y="4930557"/>
                  </a:cubicBezTo>
                  <a:cubicBezTo>
                    <a:pt x="5083187" y="5754132"/>
                    <a:pt x="4946274" y="6558279"/>
                    <a:pt x="5138430" y="6580366"/>
                  </a:cubicBezTo>
                  <a:cubicBezTo>
                    <a:pt x="4594167" y="6040594"/>
                    <a:pt x="1426236" y="7851771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C68C77E-D28F-496B-9808-AD46AB7C62CB}"/>
                </a:ext>
              </a:extLst>
            </p:cNvPr>
            <p:cNvSpPr/>
            <p:nvPr/>
          </p:nvSpPr>
          <p:spPr>
            <a:xfrm rot="19547212">
              <a:off x="7707096" y="-39235"/>
              <a:ext cx="841741" cy="841741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B713C2-6095-4B10-AAEB-7E984CF48178}"/>
                </a:ext>
              </a:extLst>
            </p:cNvPr>
            <p:cNvSpPr/>
            <p:nvPr/>
          </p:nvSpPr>
          <p:spPr>
            <a:xfrm rot="1004736">
              <a:off x="7855478" y="128843"/>
              <a:ext cx="542972" cy="5429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40A5D6-0DE4-4A58-8EF6-926887C8C601}"/>
                </a:ext>
              </a:extLst>
            </p:cNvPr>
            <p:cNvSpPr/>
            <p:nvPr/>
          </p:nvSpPr>
          <p:spPr>
            <a:xfrm flipH="1">
              <a:off x="7111211" y="550452"/>
              <a:ext cx="100304" cy="10030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1E3772-5896-4156-8644-0B5FC0D63B06}"/>
                </a:ext>
              </a:extLst>
            </p:cNvPr>
            <p:cNvGrpSpPr/>
            <p:nvPr/>
          </p:nvGrpSpPr>
          <p:grpSpPr>
            <a:xfrm>
              <a:off x="7224141" y="286510"/>
              <a:ext cx="1003353" cy="586077"/>
              <a:chOff x="2606690" y="620321"/>
              <a:chExt cx="1712431" cy="100026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561487-071B-423E-8002-008F9AD25859}"/>
                  </a:ext>
                </a:extLst>
              </p:cNvPr>
              <p:cNvSpPr/>
              <p:nvPr/>
            </p:nvSpPr>
            <p:spPr>
              <a:xfrm>
                <a:off x="2606690" y="1428713"/>
                <a:ext cx="966072" cy="191871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C389F07-386A-4976-88CC-545768246298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62C559-0C4A-4229-99CC-C24ED9B92A61}"/>
                </a:ext>
              </a:extLst>
            </p:cNvPr>
            <p:cNvGrpSpPr/>
            <p:nvPr/>
          </p:nvGrpSpPr>
          <p:grpSpPr>
            <a:xfrm>
              <a:off x="8531269" y="4408806"/>
              <a:ext cx="1185979" cy="1695633"/>
              <a:chOff x="6642127" y="4413552"/>
              <a:chExt cx="1461743" cy="2089901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3D2ABDF-94ED-4F8A-B1E7-4F740367FF05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26">
                <a:extLst>
                  <a:ext uri="{FF2B5EF4-FFF2-40B4-BE49-F238E27FC236}">
                    <a16:creationId xmlns:a16="http://schemas.microsoft.com/office/drawing/2014/main" id="{EA7DA5C7-77F1-4A9F-BFD9-E5BD32B4C913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26">
                <a:extLst>
                  <a:ext uri="{FF2B5EF4-FFF2-40B4-BE49-F238E27FC236}">
                    <a16:creationId xmlns:a16="http://schemas.microsoft.com/office/drawing/2014/main" id="{375DEAB5-4FD5-4405-8A80-B9C625E01FA3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id="{9CC1CF3E-4766-4FEB-B5E1-7E234272BC43}"/>
                  </a:ext>
                </a:extLst>
              </p:cNvPr>
              <p:cNvSpPr/>
              <p:nvPr/>
            </p:nvSpPr>
            <p:spPr>
              <a:xfrm rot="544166">
                <a:off x="6659008" y="6200083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51E836-25F4-47DC-80AE-8FFF4CA0B8D9}"/>
                </a:ext>
              </a:extLst>
            </p:cNvPr>
            <p:cNvSpPr/>
            <p:nvPr/>
          </p:nvSpPr>
          <p:spPr>
            <a:xfrm flipH="1">
              <a:off x="7875672" y="197458"/>
              <a:ext cx="412337" cy="4123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764BE3-12F8-41A1-9E2F-D8335E6711D4}"/>
                </a:ext>
              </a:extLst>
            </p:cNvPr>
            <p:cNvGrpSpPr/>
            <p:nvPr/>
          </p:nvGrpSpPr>
          <p:grpSpPr>
            <a:xfrm rot="2488956">
              <a:off x="7559461" y="2466162"/>
              <a:ext cx="664165" cy="949579"/>
              <a:chOff x="6642127" y="4413552"/>
              <a:chExt cx="1461743" cy="2089901"/>
            </a:xfrm>
          </p:grpSpPr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9E707155-FE13-41CC-8135-008241F4268E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26">
                <a:extLst>
                  <a:ext uri="{FF2B5EF4-FFF2-40B4-BE49-F238E27FC236}">
                    <a16:creationId xmlns:a16="http://schemas.microsoft.com/office/drawing/2014/main" id="{F9580A8E-8009-45B5-BD2A-0EEEE23FF851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26">
                <a:extLst>
                  <a:ext uri="{FF2B5EF4-FFF2-40B4-BE49-F238E27FC236}">
                    <a16:creationId xmlns:a16="http://schemas.microsoft.com/office/drawing/2014/main" id="{FE5B6A16-8C30-497C-9679-C40D705A63BD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26">
                <a:extLst>
                  <a:ext uri="{FF2B5EF4-FFF2-40B4-BE49-F238E27FC236}">
                    <a16:creationId xmlns:a16="http://schemas.microsoft.com/office/drawing/2014/main" id="{EA6222BF-0115-405C-BD3D-25581332FAF6}"/>
                  </a:ext>
                </a:extLst>
              </p:cNvPr>
              <p:cNvSpPr/>
              <p:nvPr/>
            </p:nvSpPr>
            <p:spPr>
              <a:xfrm rot="544166">
                <a:off x="6659008" y="6200083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2BAC3C2-1BA8-4E50-B33E-C3CF1E1A3ABD}"/>
                </a:ext>
              </a:extLst>
            </p:cNvPr>
            <p:cNvSpPr/>
            <p:nvPr/>
          </p:nvSpPr>
          <p:spPr>
            <a:xfrm>
              <a:off x="7922132" y="2563056"/>
              <a:ext cx="537303" cy="623376"/>
            </a:xfrm>
            <a:prstGeom prst="ellipse">
              <a:avLst/>
            </a:prstGeom>
            <a:solidFill>
              <a:srgbClr val="ABDF2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6802DA-6DF7-43C4-897B-5E1B1AA5E524}"/>
                </a:ext>
              </a:extLst>
            </p:cNvPr>
            <p:cNvSpPr/>
            <p:nvPr/>
          </p:nvSpPr>
          <p:spPr>
            <a:xfrm rot="17895439">
              <a:off x="9003783" y="4393953"/>
              <a:ext cx="537303" cy="927278"/>
            </a:xfrm>
            <a:prstGeom prst="ellipse">
              <a:avLst/>
            </a:prstGeom>
            <a:solidFill>
              <a:srgbClr val="ABDF2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2AAF8D-1871-4BE5-8B7A-0AD7A7476910}"/>
                </a:ext>
              </a:extLst>
            </p:cNvPr>
            <p:cNvGrpSpPr/>
            <p:nvPr/>
          </p:nvGrpSpPr>
          <p:grpSpPr>
            <a:xfrm rot="3051772">
              <a:off x="7619163" y="1726073"/>
              <a:ext cx="3760782" cy="3098045"/>
              <a:chOff x="4351615" y="1899673"/>
              <a:chExt cx="4364332" cy="359523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6DB5972-6180-4E7C-AA95-97D1E6C507B1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5E5325-3CE7-42BF-9D0F-929FE0BD1602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5D94E4F-4893-4978-8438-BA3E3413129E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C5C0E56-60E2-435C-8EAE-9EFF3C3F916D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75EB5918-133B-4E5D-B8CE-D16C61CDDEF9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D3A7A2D4-C967-4ACC-937E-DB9EC501C71E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7D6E4F5-5DFF-421B-BDEA-E7486892AB55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7D6F0169-1495-43E2-A04C-A18735D946A1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BFD4E3-6C7F-43E6-A309-A0988EEA0102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883B8-E8A4-4F61-B195-2306F7B0D3E9}"/>
                </a:ext>
              </a:extLst>
            </p:cNvPr>
            <p:cNvSpPr/>
            <p:nvPr/>
          </p:nvSpPr>
          <p:spPr>
            <a:xfrm flipH="1">
              <a:off x="7922132" y="340546"/>
              <a:ext cx="154233" cy="1542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5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C413805-F358-44D0-B01D-05647E867BB3}"/>
              </a:ext>
            </a:extLst>
          </p:cNvPr>
          <p:cNvGrpSpPr/>
          <p:nvPr/>
        </p:nvGrpSpPr>
        <p:grpSpPr>
          <a:xfrm>
            <a:off x="616635" y="890179"/>
            <a:ext cx="4302039" cy="5742253"/>
            <a:chOff x="616635" y="890179"/>
            <a:chExt cx="4302039" cy="5742253"/>
          </a:xfrm>
        </p:grpSpPr>
        <p:sp>
          <p:nvSpPr>
            <p:cNvPr id="18" name="Rectangle 61">
              <a:extLst>
                <a:ext uri="{FF2B5EF4-FFF2-40B4-BE49-F238E27FC236}">
                  <a16:creationId xmlns:a16="http://schemas.microsoft.com/office/drawing/2014/main" id="{A8F9207E-4D04-4A16-A224-B1B5E35B75C5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1">
              <a:extLst>
                <a:ext uri="{FF2B5EF4-FFF2-40B4-BE49-F238E27FC236}">
                  <a16:creationId xmlns:a16="http://schemas.microsoft.com/office/drawing/2014/main" id="{F5B800B3-081D-4EED-BFB8-79B947877997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796490AB-96DF-4EDC-9170-F2483D438B0E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193F3A20-AD63-43C7-957C-7DDFFF3CD392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1AF2A94B-1D86-40F4-A855-7D79FB5D6787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1948E9-5FC7-48E9-A954-98EAE4AA4CD4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E3CBF22-3E29-4849-A89C-F744DEEBE0A6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16EC91-D7B2-4CB6-8803-D20695D6379A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9AD6C4-8D99-4EE5-A08F-E4E0ADFEBC12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AFB23490-AFC9-443C-A0AD-B4C7B6F27D9E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7501C4-5760-4400-9CE3-37C1F51AEDDC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15CC5B-FB9A-409A-BA71-625152676D26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89641C-2DA3-4DEC-8D30-708CCD617478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E4017C-1FB9-4C40-B380-7335EA18FB26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D70EA02-D3EC-464C-88DF-956A1EF9D710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1C95D936-EC2D-481A-B47B-215674525D67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AC7EB02F-458A-4F4C-84F9-F6891A2A6A01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6">
              <a:extLst>
                <a:ext uri="{FF2B5EF4-FFF2-40B4-BE49-F238E27FC236}">
                  <a16:creationId xmlns:a16="http://schemas.microsoft.com/office/drawing/2014/main" id="{FAD9A808-E2B2-4023-B698-0F1E57EAE399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C8A17397-95DA-4AEA-903C-4E4B7190449E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937321E5-7610-4736-9925-D00655F8E806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2C167686-607A-4491-B1EF-F5A6F254C679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4AF0204C-224E-4FFD-8DFE-BF65C4671211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5ED1AFB-6CBA-40CB-8BE7-6BEB0B7A5041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91AADBFD-4D74-4878-891F-4D95640829E2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AB2818E5-DB97-4120-A7D5-6F706B7473C6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00FFF768-8A5D-4FD7-A8B1-CA9DD05D619F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27F59142-5812-46BA-9FE7-FF66A93FBD2B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9">
              <a:extLst>
                <a:ext uri="{FF2B5EF4-FFF2-40B4-BE49-F238E27FC236}">
                  <a16:creationId xmlns:a16="http://schemas.microsoft.com/office/drawing/2014/main" id="{248D08A3-1AF9-4920-8940-ADDB96856194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3B3982B9-9B22-4372-A8E1-1A9A3504BE79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71B08B-EBBF-43E5-96AF-DDFDE33C0CB2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78">
              <a:extLst>
                <a:ext uri="{FF2B5EF4-FFF2-40B4-BE49-F238E27FC236}">
                  <a16:creationId xmlns:a16="http://schemas.microsoft.com/office/drawing/2014/main" id="{8E91868B-CD76-4801-9750-2120CDFB2D33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1D675D63-8EA5-4B4B-ADF9-5ABCA13A943E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78">
              <a:extLst>
                <a:ext uri="{FF2B5EF4-FFF2-40B4-BE49-F238E27FC236}">
                  <a16:creationId xmlns:a16="http://schemas.microsoft.com/office/drawing/2014/main" id="{8C1BBFFF-80D8-408E-AC4B-7B38936CC080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9">
              <a:extLst>
                <a:ext uri="{FF2B5EF4-FFF2-40B4-BE49-F238E27FC236}">
                  <a16:creationId xmlns:a16="http://schemas.microsoft.com/office/drawing/2014/main" id="{B1E99E29-8A5B-420E-A1E5-11620C70137C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9FF5951A-E17A-4510-AE6F-F8C136452329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FA6B17C9-2334-4016-9EB2-85607D437322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60F428FB-A0E0-437E-A09E-1401C2D4C8B9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C5E22A-4AEA-4BA0-8698-52FA0741469C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1E611B-1A14-4FD0-9A08-79EBF97CF346}"/>
              </a:ext>
            </a:extLst>
          </p:cNvPr>
          <p:cNvGrpSpPr/>
          <p:nvPr/>
        </p:nvGrpSpPr>
        <p:grpSpPr>
          <a:xfrm>
            <a:off x="6757837" y="1700766"/>
            <a:ext cx="3579360" cy="4679795"/>
            <a:chOff x="6757837" y="1700766"/>
            <a:chExt cx="3579360" cy="467979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DE7D3CA-A970-47DB-A48D-F9C2DA1224A8}"/>
                </a:ext>
              </a:extLst>
            </p:cNvPr>
            <p:cNvGrpSpPr/>
            <p:nvPr/>
          </p:nvGrpSpPr>
          <p:grpSpPr>
            <a:xfrm rot="4219763">
              <a:off x="6443808" y="3502607"/>
              <a:ext cx="1389906" cy="761848"/>
              <a:chOff x="7066537" y="3716135"/>
              <a:chExt cx="1389906" cy="761848"/>
            </a:xfrm>
          </p:grpSpPr>
          <p:sp>
            <p:nvSpPr>
              <p:cNvPr id="88" name="Rectangle 39">
                <a:extLst>
                  <a:ext uri="{FF2B5EF4-FFF2-40B4-BE49-F238E27FC236}">
                    <a16:creationId xmlns:a16="http://schemas.microsoft.com/office/drawing/2014/main" id="{025F5C6C-311C-449E-AA74-B97B1467D2EA}"/>
                  </a:ext>
                </a:extLst>
              </p:cNvPr>
              <p:cNvSpPr/>
              <p:nvPr/>
            </p:nvSpPr>
            <p:spPr>
              <a:xfrm rot="2891297">
                <a:off x="7488399" y="3294273"/>
                <a:ext cx="546181" cy="1389906"/>
              </a:xfrm>
              <a:prstGeom prst="ellipse">
                <a:avLst/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26">
                <a:extLst>
                  <a:ext uri="{FF2B5EF4-FFF2-40B4-BE49-F238E27FC236}">
                    <a16:creationId xmlns:a16="http://schemas.microsoft.com/office/drawing/2014/main" id="{C862AC4E-48FF-4F27-992E-CE1D12FBE4B3}"/>
                  </a:ext>
                </a:extLst>
              </p:cNvPr>
              <p:cNvSpPr/>
              <p:nvPr/>
            </p:nvSpPr>
            <p:spPr>
              <a:xfrm rot="3815382" flipH="1">
                <a:off x="7209182" y="4296118"/>
                <a:ext cx="106472" cy="11676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70332"/>
                  <a:gd name="connsiteY0" fmla="*/ 216396 h 231362"/>
                  <a:gd name="connsiteX1" fmla="*/ 144586 w 270332"/>
                  <a:gd name="connsiteY1" fmla="*/ 0 h 231362"/>
                  <a:gd name="connsiteX2" fmla="*/ 270332 w 270332"/>
                  <a:gd name="connsiteY2" fmla="*/ 191882 h 231362"/>
                  <a:gd name="connsiteX3" fmla="*/ 1 w 270332"/>
                  <a:gd name="connsiteY3" fmla="*/ 216396 h 231362"/>
                  <a:gd name="connsiteX0" fmla="*/ -1 w 264204"/>
                  <a:gd name="connsiteY0" fmla="*/ 216396 h 224351"/>
                  <a:gd name="connsiteX1" fmla="*/ 144584 w 264204"/>
                  <a:gd name="connsiteY1" fmla="*/ 0 h 224351"/>
                  <a:gd name="connsiteX2" fmla="*/ 264204 w 264204"/>
                  <a:gd name="connsiteY2" fmla="*/ 143738 h 224351"/>
                  <a:gd name="connsiteX3" fmla="*/ -1 w 264204"/>
                  <a:gd name="connsiteY3" fmla="*/ 216396 h 22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204" h="224351">
                    <a:moveTo>
                      <a:pt x="-1" y="216396"/>
                    </a:moveTo>
                    <a:cubicBezTo>
                      <a:pt x="-1" y="110422"/>
                      <a:pt x="75136" y="0"/>
                      <a:pt x="144584" y="0"/>
                    </a:cubicBezTo>
                    <a:cubicBezTo>
                      <a:pt x="214032" y="0"/>
                      <a:pt x="264204" y="37764"/>
                      <a:pt x="264204" y="143738"/>
                    </a:cubicBezTo>
                    <a:cubicBezTo>
                      <a:pt x="243246" y="175718"/>
                      <a:pt x="20957" y="248376"/>
                      <a:pt x="-1" y="2163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26">
                <a:extLst>
                  <a:ext uri="{FF2B5EF4-FFF2-40B4-BE49-F238E27FC236}">
                    <a16:creationId xmlns:a16="http://schemas.microsoft.com/office/drawing/2014/main" id="{F14EACCF-230A-4084-97B9-C2648D2CEBFA}"/>
                  </a:ext>
                </a:extLst>
              </p:cNvPr>
              <p:cNvSpPr/>
              <p:nvPr/>
            </p:nvSpPr>
            <p:spPr>
              <a:xfrm rot="2631637" flipH="1">
                <a:off x="7245385" y="4370780"/>
                <a:ext cx="107199" cy="107203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  <a:gd name="connsiteX0" fmla="*/ 1 w 264617"/>
                  <a:gd name="connsiteY0" fmla="*/ 179288 h 210477"/>
                  <a:gd name="connsiteX1" fmla="*/ 138871 w 264617"/>
                  <a:gd name="connsiteY1" fmla="*/ 0 h 210477"/>
                  <a:gd name="connsiteX2" fmla="*/ 264617 w 264617"/>
                  <a:gd name="connsiteY2" fmla="*/ 191882 h 210477"/>
                  <a:gd name="connsiteX3" fmla="*/ 1 w 264617"/>
                  <a:gd name="connsiteY3" fmla="*/ 179288 h 210477"/>
                  <a:gd name="connsiteX0" fmla="*/ -1 w 255701"/>
                  <a:gd name="connsiteY0" fmla="*/ 179288 h 195804"/>
                  <a:gd name="connsiteX1" fmla="*/ 138869 w 255701"/>
                  <a:gd name="connsiteY1" fmla="*/ 0 h 195804"/>
                  <a:gd name="connsiteX2" fmla="*/ 255700 w 255701"/>
                  <a:gd name="connsiteY2" fmla="*/ 160377 h 195804"/>
                  <a:gd name="connsiteX3" fmla="*/ -1 w 255701"/>
                  <a:gd name="connsiteY3" fmla="*/ 179288 h 195804"/>
                  <a:gd name="connsiteX0" fmla="*/ 1 w 266007"/>
                  <a:gd name="connsiteY0" fmla="*/ 179288 h 205986"/>
                  <a:gd name="connsiteX1" fmla="*/ 138871 w 266007"/>
                  <a:gd name="connsiteY1" fmla="*/ 0 h 205986"/>
                  <a:gd name="connsiteX2" fmla="*/ 266007 w 266007"/>
                  <a:gd name="connsiteY2" fmla="*/ 184409 h 205986"/>
                  <a:gd name="connsiteX3" fmla="*/ 1 w 266007"/>
                  <a:gd name="connsiteY3" fmla="*/ 179288 h 20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007" h="205986">
                    <a:moveTo>
                      <a:pt x="1" y="179288"/>
                    </a:moveTo>
                    <a:cubicBezTo>
                      <a:pt x="1" y="73314"/>
                      <a:pt x="69423" y="0"/>
                      <a:pt x="138871" y="0"/>
                    </a:cubicBezTo>
                    <a:cubicBezTo>
                      <a:pt x="208319" y="0"/>
                      <a:pt x="266007" y="78435"/>
                      <a:pt x="266007" y="184409"/>
                    </a:cubicBezTo>
                    <a:cubicBezTo>
                      <a:pt x="245049" y="216389"/>
                      <a:pt x="20959" y="211268"/>
                      <a:pt x="1" y="179288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CCC35F-74D0-4B18-BBEF-5E5C2D67136A}"/>
                </a:ext>
              </a:extLst>
            </p:cNvPr>
            <p:cNvGrpSpPr/>
            <p:nvPr/>
          </p:nvGrpSpPr>
          <p:grpSpPr>
            <a:xfrm flipH="1">
              <a:off x="6831142" y="1700766"/>
              <a:ext cx="3506055" cy="4679795"/>
              <a:chOff x="616635" y="890179"/>
              <a:chExt cx="4302039" cy="5742253"/>
            </a:xfrm>
          </p:grpSpPr>
          <p:sp>
            <p:nvSpPr>
              <p:cNvPr id="50" name="Rectangle 61">
                <a:extLst>
                  <a:ext uri="{FF2B5EF4-FFF2-40B4-BE49-F238E27FC236}">
                    <a16:creationId xmlns:a16="http://schemas.microsoft.com/office/drawing/2014/main" id="{C8F88D50-68C7-493B-841A-8E3D617DE1BE}"/>
                  </a:ext>
                </a:extLst>
              </p:cNvPr>
              <p:cNvSpPr/>
              <p:nvPr/>
            </p:nvSpPr>
            <p:spPr>
              <a:xfrm>
                <a:off x="1040662" y="2394944"/>
                <a:ext cx="2852477" cy="3189513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8FED8FA1-B3CA-4E4F-B574-971FD513B0AC}"/>
                  </a:ext>
                </a:extLst>
              </p:cNvPr>
              <p:cNvSpPr/>
              <p:nvPr/>
            </p:nvSpPr>
            <p:spPr>
              <a:xfrm>
                <a:off x="1407300" y="2876277"/>
                <a:ext cx="2377555" cy="2756336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97543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7A080879-AC44-4641-A5AB-8356DF161288}"/>
                  </a:ext>
                </a:extLst>
              </p:cNvPr>
              <p:cNvSpPr/>
              <p:nvPr/>
            </p:nvSpPr>
            <p:spPr>
              <a:xfrm>
                <a:off x="2559983" y="890179"/>
                <a:ext cx="2358691" cy="2105416"/>
              </a:xfrm>
              <a:custGeom>
                <a:avLst/>
                <a:gdLst>
                  <a:gd name="connsiteX0" fmla="*/ 0 w 2270070"/>
                  <a:gd name="connsiteY0" fmla="*/ 0 h 1742467"/>
                  <a:gd name="connsiteX1" fmla="*/ 2270070 w 2270070"/>
                  <a:gd name="connsiteY1" fmla="*/ 0 h 1742467"/>
                  <a:gd name="connsiteX2" fmla="*/ 2270070 w 2270070"/>
                  <a:gd name="connsiteY2" fmla="*/ 1742467 h 1742467"/>
                  <a:gd name="connsiteX3" fmla="*/ 0 w 2270070"/>
                  <a:gd name="connsiteY3" fmla="*/ 1742467 h 1742467"/>
                  <a:gd name="connsiteX4" fmla="*/ 0 w 2270070"/>
                  <a:gd name="connsiteY4" fmla="*/ 0 h 1742467"/>
                  <a:gd name="connsiteX0" fmla="*/ 0 w 2784420"/>
                  <a:gd name="connsiteY0" fmla="*/ 1381125 h 1742467"/>
                  <a:gd name="connsiteX1" fmla="*/ 2784420 w 2784420"/>
                  <a:gd name="connsiteY1" fmla="*/ 0 h 1742467"/>
                  <a:gd name="connsiteX2" fmla="*/ 2784420 w 2784420"/>
                  <a:gd name="connsiteY2" fmla="*/ 1742467 h 1742467"/>
                  <a:gd name="connsiteX3" fmla="*/ 514350 w 2784420"/>
                  <a:gd name="connsiteY3" fmla="*/ 1742467 h 1742467"/>
                  <a:gd name="connsiteX4" fmla="*/ 0 w 2784420"/>
                  <a:gd name="connsiteY4" fmla="*/ 1381125 h 1742467"/>
                  <a:gd name="connsiteX0" fmla="*/ 731 w 2785151"/>
                  <a:gd name="connsiteY0" fmla="*/ 1430721 h 1792063"/>
                  <a:gd name="connsiteX1" fmla="*/ 2785151 w 2785151"/>
                  <a:gd name="connsiteY1" fmla="*/ 49596 h 1792063"/>
                  <a:gd name="connsiteX2" fmla="*/ 2785151 w 2785151"/>
                  <a:gd name="connsiteY2" fmla="*/ 1792063 h 1792063"/>
                  <a:gd name="connsiteX3" fmla="*/ 515081 w 2785151"/>
                  <a:gd name="connsiteY3" fmla="*/ 1792063 h 1792063"/>
                  <a:gd name="connsiteX4" fmla="*/ 731 w 2785151"/>
                  <a:gd name="connsiteY4" fmla="*/ 1430721 h 1792063"/>
                  <a:gd name="connsiteX0" fmla="*/ 982 w 2785402"/>
                  <a:gd name="connsiteY0" fmla="*/ 1790700 h 2152042"/>
                  <a:gd name="connsiteX1" fmla="*/ 2290102 w 2785402"/>
                  <a:gd name="connsiteY1" fmla="*/ 0 h 2152042"/>
                  <a:gd name="connsiteX2" fmla="*/ 2785402 w 2785402"/>
                  <a:gd name="connsiteY2" fmla="*/ 2152042 h 2152042"/>
                  <a:gd name="connsiteX3" fmla="*/ 515332 w 2785402"/>
                  <a:gd name="connsiteY3" fmla="*/ 2152042 h 2152042"/>
                  <a:gd name="connsiteX4" fmla="*/ 982 w 2785402"/>
                  <a:gd name="connsiteY4" fmla="*/ 1790700 h 2152042"/>
                  <a:gd name="connsiteX0" fmla="*/ 989 w 2785409"/>
                  <a:gd name="connsiteY0" fmla="*/ 1828800 h 2190142"/>
                  <a:gd name="connsiteX1" fmla="*/ 2280584 w 2785409"/>
                  <a:gd name="connsiteY1" fmla="*/ 0 h 2190142"/>
                  <a:gd name="connsiteX2" fmla="*/ 2785409 w 2785409"/>
                  <a:gd name="connsiteY2" fmla="*/ 2190142 h 2190142"/>
                  <a:gd name="connsiteX3" fmla="*/ 515339 w 2785409"/>
                  <a:gd name="connsiteY3" fmla="*/ 2190142 h 2190142"/>
                  <a:gd name="connsiteX4" fmla="*/ 989 w 2785409"/>
                  <a:gd name="connsiteY4" fmla="*/ 1828800 h 2190142"/>
                  <a:gd name="connsiteX0" fmla="*/ 647 w 2785067"/>
                  <a:gd name="connsiteY0" fmla="*/ 1944515 h 2305857"/>
                  <a:gd name="connsiteX1" fmla="*/ 2280242 w 2785067"/>
                  <a:gd name="connsiteY1" fmla="*/ 115715 h 2305857"/>
                  <a:gd name="connsiteX2" fmla="*/ 2785067 w 2785067"/>
                  <a:gd name="connsiteY2" fmla="*/ 2305857 h 2305857"/>
                  <a:gd name="connsiteX3" fmla="*/ 514997 w 2785067"/>
                  <a:gd name="connsiteY3" fmla="*/ 2305857 h 2305857"/>
                  <a:gd name="connsiteX4" fmla="*/ 647 w 2785067"/>
                  <a:gd name="connsiteY4" fmla="*/ 1944515 h 2305857"/>
                  <a:gd name="connsiteX0" fmla="*/ 647 w 3074712"/>
                  <a:gd name="connsiteY0" fmla="*/ 1944515 h 2305857"/>
                  <a:gd name="connsiteX1" fmla="*/ 2280242 w 3074712"/>
                  <a:gd name="connsiteY1" fmla="*/ 115715 h 2305857"/>
                  <a:gd name="connsiteX2" fmla="*/ 2785067 w 3074712"/>
                  <a:gd name="connsiteY2" fmla="*/ 2305857 h 2305857"/>
                  <a:gd name="connsiteX3" fmla="*/ 514997 w 3074712"/>
                  <a:gd name="connsiteY3" fmla="*/ 2305857 h 2305857"/>
                  <a:gd name="connsiteX4" fmla="*/ 647 w 3074712"/>
                  <a:gd name="connsiteY4" fmla="*/ 1944515 h 2305857"/>
                  <a:gd name="connsiteX0" fmla="*/ 647 w 2878932"/>
                  <a:gd name="connsiteY0" fmla="*/ 1944515 h 2705907"/>
                  <a:gd name="connsiteX1" fmla="*/ 2280242 w 2878932"/>
                  <a:gd name="connsiteY1" fmla="*/ 115715 h 2705907"/>
                  <a:gd name="connsiteX2" fmla="*/ 2051642 w 2878932"/>
                  <a:gd name="connsiteY2" fmla="*/ 2705907 h 2705907"/>
                  <a:gd name="connsiteX3" fmla="*/ 514997 w 2878932"/>
                  <a:gd name="connsiteY3" fmla="*/ 2305857 h 2705907"/>
                  <a:gd name="connsiteX4" fmla="*/ 647 w 2878932"/>
                  <a:gd name="connsiteY4" fmla="*/ 1944515 h 2705907"/>
                  <a:gd name="connsiteX0" fmla="*/ 647 w 2984520"/>
                  <a:gd name="connsiteY0" fmla="*/ 1944515 h 2705907"/>
                  <a:gd name="connsiteX1" fmla="*/ 2280242 w 2984520"/>
                  <a:gd name="connsiteY1" fmla="*/ 115715 h 2705907"/>
                  <a:gd name="connsiteX2" fmla="*/ 2051642 w 2984520"/>
                  <a:gd name="connsiteY2" fmla="*/ 2705907 h 2705907"/>
                  <a:gd name="connsiteX3" fmla="*/ 514997 w 2984520"/>
                  <a:gd name="connsiteY3" fmla="*/ 2305857 h 2705907"/>
                  <a:gd name="connsiteX4" fmla="*/ 647 w 2984520"/>
                  <a:gd name="connsiteY4" fmla="*/ 1944515 h 2705907"/>
                  <a:gd name="connsiteX0" fmla="*/ 647 w 3109148"/>
                  <a:gd name="connsiteY0" fmla="*/ 1944515 h 2705907"/>
                  <a:gd name="connsiteX1" fmla="*/ 2280242 w 3109148"/>
                  <a:gd name="connsiteY1" fmla="*/ 115715 h 2705907"/>
                  <a:gd name="connsiteX2" fmla="*/ 3106485 w 3109148"/>
                  <a:gd name="connsiteY2" fmla="*/ 1594570 h 2705907"/>
                  <a:gd name="connsiteX3" fmla="*/ 2051642 w 3109148"/>
                  <a:gd name="connsiteY3" fmla="*/ 2705907 h 2705907"/>
                  <a:gd name="connsiteX4" fmla="*/ 514997 w 3109148"/>
                  <a:gd name="connsiteY4" fmla="*/ 2305857 h 2705907"/>
                  <a:gd name="connsiteX5" fmla="*/ 647 w 3109148"/>
                  <a:gd name="connsiteY5" fmla="*/ 1944515 h 2705907"/>
                  <a:gd name="connsiteX0" fmla="*/ 654 w 3108984"/>
                  <a:gd name="connsiteY0" fmla="*/ 1923462 h 2684854"/>
                  <a:gd name="connsiteX1" fmla="*/ 2251674 w 3108984"/>
                  <a:gd name="connsiteY1" fmla="*/ 123237 h 2684854"/>
                  <a:gd name="connsiteX2" fmla="*/ 3106492 w 3108984"/>
                  <a:gd name="connsiteY2" fmla="*/ 1573517 h 2684854"/>
                  <a:gd name="connsiteX3" fmla="*/ 2051649 w 3108984"/>
                  <a:gd name="connsiteY3" fmla="*/ 2684854 h 2684854"/>
                  <a:gd name="connsiteX4" fmla="*/ 515004 w 3108984"/>
                  <a:gd name="connsiteY4" fmla="*/ 2284804 h 2684854"/>
                  <a:gd name="connsiteX5" fmla="*/ 654 w 3108984"/>
                  <a:gd name="connsiteY5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5735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6116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733980"/>
                  <a:gd name="connsiteX1" fmla="*/ 2251674 w 3106492"/>
                  <a:gd name="connsiteY1" fmla="*/ 123237 h 2733980"/>
                  <a:gd name="connsiteX2" fmla="*/ 2839793 w 3106492"/>
                  <a:gd name="connsiteY2" fmla="*/ 1202041 h 2733980"/>
                  <a:gd name="connsiteX3" fmla="*/ 3106492 w 3106492"/>
                  <a:gd name="connsiteY3" fmla="*/ 1611617 h 2733980"/>
                  <a:gd name="connsiteX4" fmla="*/ 2051649 w 3106492"/>
                  <a:gd name="connsiteY4" fmla="*/ 2684854 h 2733980"/>
                  <a:gd name="connsiteX5" fmla="*/ 515004 w 3106492"/>
                  <a:gd name="connsiteY5" fmla="*/ 2284804 h 2733980"/>
                  <a:gd name="connsiteX6" fmla="*/ 654 w 3106492"/>
                  <a:gd name="connsiteY6" fmla="*/ 1923462 h 2733980"/>
                  <a:gd name="connsiteX0" fmla="*/ 654 w 3106492"/>
                  <a:gd name="connsiteY0" fmla="*/ 1923462 h 2689561"/>
                  <a:gd name="connsiteX1" fmla="*/ 2251674 w 3106492"/>
                  <a:gd name="connsiteY1" fmla="*/ 123237 h 2689561"/>
                  <a:gd name="connsiteX2" fmla="*/ 2839793 w 3106492"/>
                  <a:gd name="connsiteY2" fmla="*/ 1202041 h 2689561"/>
                  <a:gd name="connsiteX3" fmla="*/ 3106492 w 3106492"/>
                  <a:gd name="connsiteY3" fmla="*/ 1611617 h 2689561"/>
                  <a:gd name="connsiteX4" fmla="*/ 2051649 w 3106492"/>
                  <a:gd name="connsiteY4" fmla="*/ 2684854 h 2689561"/>
                  <a:gd name="connsiteX5" fmla="*/ 654 w 3106492"/>
                  <a:gd name="connsiteY5" fmla="*/ 1923462 h 2689561"/>
                  <a:gd name="connsiteX0" fmla="*/ 799 w 3106637"/>
                  <a:gd name="connsiteY0" fmla="*/ 1923462 h 2773047"/>
                  <a:gd name="connsiteX1" fmla="*/ 2251819 w 3106637"/>
                  <a:gd name="connsiteY1" fmla="*/ 123237 h 2773047"/>
                  <a:gd name="connsiteX2" fmla="*/ 2839938 w 3106637"/>
                  <a:gd name="connsiteY2" fmla="*/ 1202041 h 2773047"/>
                  <a:gd name="connsiteX3" fmla="*/ 3106637 w 3106637"/>
                  <a:gd name="connsiteY3" fmla="*/ 1611617 h 2773047"/>
                  <a:gd name="connsiteX4" fmla="*/ 2051794 w 3106637"/>
                  <a:gd name="connsiteY4" fmla="*/ 2684854 h 2773047"/>
                  <a:gd name="connsiteX5" fmla="*/ 799 w 3106637"/>
                  <a:gd name="connsiteY5" fmla="*/ 1923462 h 277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6637" h="2773047">
                    <a:moveTo>
                      <a:pt x="799" y="1923462"/>
                    </a:moveTo>
                    <a:cubicBezTo>
                      <a:pt x="-42611" y="-508588"/>
                      <a:pt x="2085679" y="12112"/>
                      <a:pt x="2251819" y="123237"/>
                    </a:cubicBezTo>
                    <a:cubicBezTo>
                      <a:pt x="2756759" y="-16050"/>
                      <a:pt x="2697468" y="960328"/>
                      <a:pt x="2839938" y="1202041"/>
                    </a:cubicBezTo>
                    <a:cubicBezTo>
                      <a:pt x="3049083" y="1386604"/>
                      <a:pt x="3079244" y="1554982"/>
                      <a:pt x="3106637" y="1611617"/>
                    </a:cubicBezTo>
                    <a:cubicBezTo>
                      <a:pt x="3076880" y="2115928"/>
                      <a:pt x="2455134" y="2547256"/>
                      <a:pt x="2051794" y="2684854"/>
                    </a:cubicBezTo>
                    <a:cubicBezTo>
                      <a:pt x="981704" y="3013053"/>
                      <a:pt x="-32539" y="2350398"/>
                      <a:pt x="799" y="192346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19C857C0-D5F3-4DA7-B0E4-58F9CE9C1BF9}"/>
                  </a:ext>
                </a:extLst>
              </p:cNvPr>
              <p:cNvSpPr/>
              <p:nvPr/>
            </p:nvSpPr>
            <p:spPr>
              <a:xfrm>
                <a:off x="1263992" y="3314736"/>
                <a:ext cx="2723952" cy="2485246"/>
              </a:xfrm>
              <a:custGeom>
                <a:avLst/>
                <a:gdLst>
                  <a:gd name="connsiteX0" fmla="*/ 0 w 574713"/>
                  <a:gd name="connsiteY0" fmla="*/ 0 h 2142201"/>
                  <a:gd name="connsiteX1" fmla="*/ 574713 w 574713"/>
                  <a:gd name="connsiteY1" fmla="*/ 0 h 2142201"/>
                  <a:gd name="connsiteX2" fmla="*/ 574713 w 574713"/>
                  <a:gd name="connsiteY2" fmla="*/ 2142201 h 2142201"/>
                  <a:gd name="connsiteX3" fmla="*/ 0 w 574713"/>
                  <a:gd name="connsiteY3" fmla="*/ 2142201 h 2142201"/>
                  <a:gd name="connsiteX4" fmla="*/ 0 w 574713"/>
                  <a:gd name="connsiteY4" fmla="*/ 0 h 2142201"/>
                  <a:gd name="connsiteX0" fmla="*/ 0 w 2797213"/>
                  <a:gd name="connsiteY0" fmla="*/ 0 h 2154901"/>
                  <a:gd name="connsiteX1" fmla="*/ 574713 w 2797213"/>
                  <a:gd name="connsiteY1" fmla="*/ 0 h 2154901"/>
                  <a:gd name="connsiteX2" fmla="*/ 2797213 w 2797213"/>
                  <a:gd name="connsiteY2" fmla="*/ 2154901 h 2154901"/>
                  <a:gd name="connsiteX3" fmla="*/ 0 w 2797213"/>
                  <a:gd name="connsiteY3" fmla="*/ 2142201 h 2154901"/>
                  <a:gd name="connsiteX4" fmla="*/ 0 w 2797213"/>
                  <a:gd name="connsiteY4" fmla="*/ 0 h 2154901"/>
                  <a:gd name="connsiteX0" fmla="*/ 0 w 2797213"/>
                  <a:gd name="connsiteY0" fmla="*/ 0 h 2449843"/>
                  <a:gd name="connsiteX1" fmla="*/ 574713 w 2797213"/>
                  <a:gd name="connsiteY1" fmla="*/ 0 h 2449843"/>
                  <a:gd name="connsiteX2" fmla="*/ 2797213 w 2797213"/>
                  <a:gd name="connsiteY2" fmla="*/ 2154901 h 2449843"/>
                  <a:gd name="connsiteX3" fmla="*/ 0 w 2797213"/>
                  <a:gd name="connsiteY3" fmla="*/ 2142201 h 2449843"/>
                  <a:gd name="connsiteX4" fmla="*/ 0 w 2797213"/>
                  <a:gd name="connsiteY4" fmla="*/ 0 h 2449843"/>
                  <a:gd name="connsiteX0" fmla="*/ 0 w 2797213"/>
                  <a:gd name="connsiteY0" fmla="*/ 0 h 2521091"/>
                  <a:gd name="connsiteX1" fmla="*/ 574713 w 2797213"/>
                  <a:gd name="connsiteY1" fmla="*/ 0 h 2521091"/>
                  <a:gd name="connsiteX2" fmla="*/ 2797213 w 2797213"/>
                  <a:gd name="connsiteY2" fmla="*/ 2154901 h 2521091"/>
                  <a:gd name="connsiteX3" fmla="*/ 0 w 2797213"/>
                  <a:gd name="connsiteY3" fmla="*/ 2142201 h 2521091"/>
                  <a:gd name="connsiteX4" fmla="*/ 0 w 2797213"/>
                  <a:gd name="connsiteY4" fmla="*/ 0 h 2521091"/>
                  <a:gd name="connsiteX0" fmla="*/ 445911 w 3243124"/>
                  <a:gd name="connsiteY0" fmla="*/ 0 h 2521091"/>
                  <a:gd name="connsiteX1" fmla="*/ 1020624 w 3243124"/>
                  <a:gd name="connsiteY1" fmla="*/ 0 h 2521091"/>
                  <a:gd name="connsiteX2" fmla="*/ 3243124 w 3243124"/>
                  <a:gd name="connsiteY2" fmla="*/ 2154901 h 2521091"/>
                  <a:gd name="connsiteX3" fmla="*/ 445911 w 3243124"/>
                  <a:gd name="connsiteY3" fmla="*/ 2142201 h 2521091"/>
                  <a:gd name="connsiteX4" fmla="*/ 445911 w 3243124"/>
                  <a:gd name="connsiteY4" fmla="*/ 0 h 2521091"/>
                  <a:gd name="connsiteX0" fmla="*/ 1092715 w 3102528"/>
                  <a:gd name="connsiteY0" fmla="*/ 1498600 h 2521091"/>
                  <a:gd name="connsiteX1" fmla="*/ 880028 w 3102528"/>
                  <a:gd name="connsiteY1" fmla="*/ 0 h 2521091"/>
                  <a:gd name="connsiteX2" fmla="*/ 3102528 w 3102528"/>
                  <a:gd name="connsiteY2" fmla="*/ 2154901 h 2521091"/>
                  <a:gd name="connsiteX3" fmla="*/ 305315 w 3102528"/>
                  <a:gd name="connsiteY3" fmla="*/ 2142201 h 2521091"/>
                  <a:gd name="connsiteX4" fmla="*/ 1092715 w 3102528"/>
                  <a:gd name="connsiteY4" fmla="*/ 1498600 h 2521091"/>
                  <a:gd name="connsiteX0" fmla="*/ 955300 w 2965113"/>
                  <a:gd name="connsiteY0" fmla="*/ 1498600 h 2521091"/>
                  <a:gd name="connsiteX1" fmla="*/ 742613 w 2965113"/>
                  <a:gd name="connsiteY1" fmla="*/ 0 h 2521091"/>
                  <a:gd name="connsiteX2" fmla="*/ 2965113 w 2965113"/>
                  <a:gd name="connsiteY2" fmla="*/ 2154901 h 2521091"/>
                  <a:gd name="connsiteX3" fmla="*/ 167900 w 2965113"/>
                  <a:gd name="connsiteY3" fmla="*/ 2142201 h 2521091"/>
                  <a:gd name="connsiteX4" fmla="*/ 955300 w 2965113"/>
                  <a:gd name="connsiteY4" fmla="*/ 1498600 h 25210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3463332"/>
                  <a:gd name="connsiteY0" fmla="*/ 1586910 h 2685601"/>
                  <a:gd name="connsiteX1" fmla="*/ 2443287 w 3463332"/>
                  <a:gd name="connsiteY1" fmla="*/ 215310 h 2685601"/>
                  <a:gd name="connsiteX2" fmla="*/ 3463332 w 3463332"/>
                  <a:gd name="connsiteY2" fmla="*/ 100631 h 2685601"/>
                  <a:gd name="connsiteX3" fmla="*/ 2963987 w 3463332"/>
                  <a:gd name="connsiteY3" fmla="*/ 2319411 h 2685601"/>
                  <a:gd name="connsiteX4" fmla="*/ 166774 w 3463332"/>
                  <a:gd name="connsiteY4" fmla="*/ 2306711 h 2685601"/>
                  <a:gd name="connsiteX5" fmla="*/ 966874 w 3463332"/>
                  <a:gd name="connsiteY5" fmla="*/ 1586910 h 2685601"/>
                  <a:gd name="connsiteX0" fmla="*/ 966874 w 3463332"/>
                  <a:gd name="connsiteY0" fmla="*/ 1593086 h 2691777"/>
                  <a:gd name="connsiteX1" fmla="*/ 2443287 w 3463332"/>
                  <a:gd name="connsiteY1" fmla="*/ 157986 h 2691777"/>
                  <a:gd name="connsiteX2" fmla="*/ 3463332 w 3463332"/>
                  <a:gd name="connsiteY2" fmla="*/ 106807 h 2691777"/>
                  <a:gd name="connsiteX3" fmla="*/ 2963987 w 3463332"/>
                  <a:gd name="connsiteY3" fmla="*/ 2325587 h 2691777"/>
                  <a:gd name="connsiteX4" fmla="*/ 166774 w 3463332"/>
                  <a:gd name="connsiteY4" fmla="*/ 2312887 h 2691777"/>
                  <a:gd name="connsiteX5" fmla="*/ 966874 w 3463332"/>
                  <a:gd name="connsiteY5" fmla="*/ 1593086 h 2691777"/>
                  <a:gd name="connsiteX0" fmla="*/ 966874 w 3463332"/>
                  <a:gd name="connsiteY0" fmla="*/ 1629644 h 2728335"/>
                  <a:gd name="connsiteX1" fmla="*/ 2443287 w 3463332"/>
                  <a:gd name="connsiteY1" fmla="*/ 194544 h 2728335"/>
                  <a:gd name="connsiteX2" fmla="*/ 3463332 w 3463332"/>
                  <a:gd name="connsiteY2" fmla="*/ 143365 h 2728335"/>
                  <a:gd name="connsiteX3" fmla="*/ 2963987 w 3463332"/>
                  <a:gd name="connsiteY3" fmla="*/ 2362145 h 2728335"/>
                  <a:gd name="connsiteX4" fmla="*/ 166774 w 3463332"/>
                  <a:gd name="connsiteY4" fmla="*/ 2349445 h 2728335"/>
                  <a:gd name="connsiteX5" fmla="*/ 966874 w 3463332"/>
                  <a:gd name="connsiteY5" fmla="*/ 1629644 h 2728335"/>
                  <a:gd name="connsiteX0" fmla="*/ 966874 w 3463332"/>
                  <a:gd name="connsiteY0" fmla="*/ 1693188 h 2791879"/>
                  <a:gd name="connsiteX1" fmla="*/ 2443287 w 3463332"/>
                  <a:gd name="connsiteY1" fmla="*/ 258088 h 2791879"/>
                  <a:gd name="connsiteX2" fmla="*/ 3463332 w 3463332"/>
                  <a:gd name="connsiteY2" fmla="*/ 130709 h 2791879"/>
                  <a:gd name="connsiteX3" fmla="*/ 2963987 w 3463332"/>
                  <a:gd name="connsiteY3" fmla="*/ 2425689 h 2791879"/>
                  <a:gd name="connsiteX4" fmla="*/ 166774 w 3463332"/>
                  <a:gd name="connsiteY4" fmla="*/ 2412989 h 2791879"/>
                  <a:gd name="connsiteX5" fmla="*/ 966874 w 3463332"/>
                  <a:gd name="connsiteY5" fmla="*/ 1693188 h 2791879"/>
                  <a:gd name="connsiteX0" fmla="*/ 966874 w 3463332"/>
                  <a:gd name="connsiteY0" fmla="*/ 1562479 h 2661170"/>
                  <a:gd name="connsiteX1" fmla="*/ 2443287 w 3463332"/>
                  <a:gd name="connsiteY1" fmla="*/ 1273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505519"/>
                  <a:gd name="connsiteY0" fmla="*/ 1562479 h 2661170"/>
                  <a:gd name="connsiteX1" fmla="*/ 2455987 w 3505519"/>
                  <a:gd name="connsiteY1" fmla="*/ 25779 h 2661170"/>
                  <a:gd name="connsiteX2" fmla="*/ 3463332 w 3505519"/>
                  <a:gd name="connsiteY2" fmla="*/ 0 h 2661170"/>
                  <a:gd name="connsiteX3" fmla="*/ 2963987 w 3505519"/>
                  <a:gd name="connsiteY3" fmla="*/ 2294980 h 2661170"/>
                  <a:gd name="connsiteX4" fmla="*/ 166774 w 3505519"/>
                  <a:gd name="connsiteY4" fmla="*/ 2282280 h 2661170"/>
                  <a:gd name="connsiteX5" fmla="*/ 966874 w 3505519"/>
                  <a:gd name="connsiteY5" fmla="*/ 1562479 h 2661170"/>
                  <a:gd name="connsiteX0" fmla="*/ 966874 w 3596336"/>
                  <a:gd name="connsiteY0" fmla="*/ 1562479 h 2661170"/>
                  <a:gd name="connsiteX1" fmla="*/ 2455987 w 3596336"/>
                  <a:gd name="connsiteY1" fmla="*/ 25779 h 2661170"/>
                  <a:gd name="connsiteX2" fmla="*/ 3463332 w 3596336"/>
                  <a:gd name="connsiteY2" fmla="*/ 0 h 2661170"/>
                  <a:gd name="connsiteX3" fmla="*/ 2963987 w 3596336"/>
                  <a:gd name="connsiteY3" fmla="*/ 2294980 h 2661170"/>
                  <a:gd name="connsiteX4" fmla="*/ 166774 w 3596336"/>
                  <a:gd name="connsiteY4" fmla="*/ 2282280 h 2661170"/>
                  <a:gd name="connsiteX5" fmla="*/ 966874 w 3596336"/>
                  <a:gd name="connsiteY5" fmla="*/ 1562479 h 2661170"/>
                  <a:gd name="connsiteX0" fmla="*/ 966874 w 3596336"/>
                  <a:gd name="connsiteY0" fmla="*/ 2159000 h 3257691"/>
                  <a:gd name="connsiteX1" fmla="*/ 2265487 w 3596336"/>
                  <a:gd name="connsiteY1" fmla="*/ 0 h 3257691"/>
                  <a:gd name="connsiteX2" fmla="*/ 3463332 w 3596336"/>
                  <a:gd name="connsiteY2" fmla="*/ 596521 h 3257691"/>
                  <a:gd name="connsiteX3" fmla="*/ 2963987 w 3596336"/>
                  <a:gd name="connsiteY3" fmla="*/ 2891501 h 3257691"/>
                  <a:gd name="connsiteX4" fmla="*/ 166774 w 3596336"/>
                  <a:gd name="connsiteY4" fmla="*/ 2878801 h 3257691"/>
                  <a:gd name="connsiteX5" fmla="*/ 966874 w 3596336"/>
                  <a:gd name="connsiteY5" fmla="*/ 2159000 h 3257691"/>
                  <a:gd name="connsiteX0" fmla="*/ 5809 w 3435371"/>
                  <a:gd name="connsiteY0" fmla="*/ 2878801 h 3257691"/>
                  <a:gd name="connsiteX1" fmla="*/ 2104522 w 3435371"/>
                  <a:gd name="connsiteY1" fmla="*/ 0 h 3257691"/>
                  <a:gd name="connsiteX2" fmla="*/ 3302367 w 3435371"/>
                  <a:gd name="connsiteY2" fmla="*/ 596521 h 3257691"/>
                  <a:gd name="connsiteX3" fmla="*/ 2803022 w 3435371"/>
                  <a:gd name="connsiteY3" fmla="*/ 2891501 h 3257691"/>
                  <a:gd name="connsiteX4" fmla="*/ 5809 w 3435371"/>
                  <a:gd name="connsiteY4" fmla="*/ 2878801 h 3257691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6121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587722"/>
                  <a:gd name="connsiteY0" fmla="*/ 2894433 h 3273323"/>
                  <a:gd name="connsiteX1" fmla="*/ 2113973 w 3587722"/>
                  <a:gd name="connsiteY1" fmla="*/ 15632 h 3273323"/>
                  <a:gd name="connsiteX2" fmla="*/ 3311818 w 3587722"/>
                  <a:gd name="connsiteY2" fmla="*/ 332753 h 3273323"/>
                  <a:gd name="connsiteX3" fmla="*/ 2812473 w 3587722"/>
                  <a:gd name="connsiteY3" fmla="*/ 2907133 h 3273323"/>
                  <a:gd name="connsiteX4" fmla="*/ 15260 w 3587722"/>
                  <a:gd name="connsiteY4" fmla="*/ 2894433 h 327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22" h="3273323">
                    <a:moveTo>
                      <a:pt x="15260" y="2894433"/>
                    </a:moveTo>
                    <a:cubicBezTo>
                      <a:pt x="-101157" y="2412516"/>
                      <a:pt x="434247" y="-226288"/>
                      <a:pt x="2113973" y="15632"/>
                    </a:cubicBezTo>
                    <a:cubicBezTo>
                      <a:pt x="2284655" y="493872"/>
                      <a:pt x="3090336" y="451413"/>
                      <a:pt x="3311818" y="332753"/>
                    </a:cubicBezTo>
                    <a:cubicBezTo>
                      <a:pt x="3729570" y="805646"/>
                      <a:pt x="3753621" y="1659540"/>
                      <a:pt x="2812473" y="2907133"/>
                    </a:cubicBezTo>
                    <a:cubicBezTo>
                      <a:pt x="1638769" y="3576000"/>
                      <a:pt x="553964" y="3178066"/>
                      <a:pt x="15260" y="2894433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2FA4A46-B66C-45FF-B647-469654946736}"/>
                  </a:ext>
                </a:extLst>
              </p:cNvPr>
              <p:cNvSpPr/>
              <p:nvPr/>
            </p:nvSpPr>
            <p:spPr>
              <a:xfrm>
                <a:off x="3297722" y="2096225"/>
                <a:ext cx="1476687" cy="461661"/>
              </a:xfrm>
              <a:custGeom>
                <a:avLst/>
                <a:gdLst>
                  <a:gd name="connsiteX0" fmla="*/ 0 w 1944948"/>
                  <a:gd name="connsiteY0" fmla="*/ 304800 h 608054"/>
                  <a:gd name="connsiteX1" fmla="*/ 682172 w 1944948"/>
                  <a:gd name="connsiteY1" fmla="*/ 551543 h 608054"/>
                  <a:gd name="connsiteX2" fmla="*/ 1306286 w 1944948"/>
                  <a:gd name="connsiteY2" fmla="*/ 580571 h 608054"/>
                  <a:gd name="connsiteX3" fmla="*/ 1843315 w 1944948"/>
                  <a:gd name="connsiteY3" fmla="*/ 217714 h 608054"/>
                  <a:gd name="connsiteX4" fmla="*/ 1944915 w 1944948"/>
                  <a:gd name="connsiteY4" fmla="*/ 0 h 608054"/>
                  <a:gd name="connsiteX5" fmla="*/ 1944915 w 1944948"/>
                  <a:gd name="connsiteY5" fmla="*/ 0 h 60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948" h="608054">
                    <a:moveTo>
                      <a:pt x="0" y="304800"/>
                    </a:moveTo>
                    <a:cubicBezTo>
                      <a:pt x="232229" y="405190"/>
                      <a:pt x="464458" y="505581"/>
                      <a:pt x="682172" y="551543"/>
                    </a:cubicBezTo>
                    <a:cubicBezTo>
                      <a:pt x="899886" y="597505"/>
                      <a:pt x="1112762" y="636209"/>
                      <a:pt x="1306286" y="580571"/>
                    </a:cubicBezTo>
                    <a:cubicBezTo>
                      <a:pt x="1499810" y="524933"/>
                      <a:pt x="1736877" y="314476"/>
                      <a:pt x="1843315" y="217714"/>
                    </a:cubicBezTo>
                    <a:cubicBezTo>
                      <a:pt x="1949753" y="120952"/>
                      <a:pt x="1944915" y="0"/>
                      <a:pt x="1944915" y="0"/>
                    </a:cubicBezTo>
                    <a:lnTo>
                      <a:pt x="194491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B76293A-1568-44C2-919D-5A0A85972E7E}"/>
                  </a:ext>
                </a:extLst>
              </p:cNvPr>
              <p:cNvSpPr/>
              <p:nvPr/>
            </p:nvSpPr>
            <p:spPr>
              <a:xfrm>
                <a:off x="3079409" y="1293636"/>
                <a:ext cx="665380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A14DB48-D206-41E5-9EE8-1477F68A762E}"/>
                  </a:ext>
                </a:extLst>
              </p:cNvPr>
              <p:cNvSpPr/>
              <p:nvPr/>
            </p:nvSpPr>
            <p:spPr>
              <a:xfrm>
                <a:off x="4313015" y="1118079"/>
                <a:ext cx="398206" cy="74875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AC3C331-F060-4BC5-A69A-53209D9885D9}"/>
                  </a:ext>
                </a:extLst>
              </p:cNvPr>
              <p:cNvSpPr/>
              <p:nvPr/>
            </p:nvSpPr>
            <p:spPr>
              <a:xfrm>
                <a:off x="3886372" y="1890505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D1C87D90-DBE5-45F7-A80E-6ACBC0714D5C}"/>
                  </a:ext>
                </a:extLst>
              </p:cNvPr>
              <p:cNvSpPr/>
              <p:nvPr/>
            </p:nvSpPr>
            <p:spPr>
              <a:xfrm rot="18200512">
                <a:off x="3023325" y="1125617"/>
                <a:ext cx="694251" cy="694251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7D923BA-023E-4D89-A0B0-A59B50036E62}"/>
                  </a:ext>
                </a:extLst>
              </p:cNvPr>
              <p:cNvSpPr/>
              <p:nvPr/>
            </p:nvSpPr>
            <p:spPr>
              <a:xfrm>
                <a:off x="3236568" y="1409922"/>
                <a:ext cx="499180" cy="5617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1274787-CDC8-4BFF-9439-FBB81D62D9FD}"/>
                  </a:ext>
                </a:extLst>
              </p:cNvPr>
              <p:cNvSpPr/>
              <p:nvPr/>
            </p:nvSpPr>
            <p:spPr>
              <a:xfrm>
                <a:off x="3515927" y="1636446"/>
                <a:ext cx="236582" cy="2662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1799133-7C41-4DF2-856F-ADA228EAF4FF}"/>
                  </a:ext>
                </a:extLst>
              </p:cNvPr>
              <p:cNvSpPr/>
              <p:nvPr/>
            </p:nvSpPr>
            <p:spPr>
              <a:xfrm>
                <a:off x="4458832" y="1288128"/>
                <a:ext cx="250722" cy="4714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C432957-D5C2-4A66-850A-C5CD779E33B5}"/>
                  </a:ext>
                </a:extLst>
              </p:cNvPr>
              <p:cNvSpPr/>
              <p:nvPr/>
            </p:nvSpPr>
            <p:spPr>
              <a:xfrm>
                <a:off x="4508476" y="1478600"/>
                <a:ext cx="142678" cy="2682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89C02399-B1A3-4928-B3D4-5C7A2609B07D}"/>
                  </a:ext>
                </a:extLst>
              </p:cNvPr>
              <p:cNvSpPr/>
              <p:nvPr/>
            </p:nvSpPr>
            <p:spPr>
              <a:xfrm flipH="1">
                <a:off x="3088892" y="4956153"/>
                <a:ext cx="1158632" cy="1660974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56C07909-DBCB-4FCA-9AD5-0793CA5F7842}"/>
                  </a:ext>
                </a:extLst>
              </p:cNvPr>
              <p:cNvSpPr/>
              <p:nvPr/>
            </p:nvSpPr>
            <p:spPr>
              <a:xfrm flipH="1">
                <a:off x="1448279" y="5205089"/>
                <a:ext cx="1158632" cy="142734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AECD8B3E-79A8-4001-8DB5-4BBAB8E9DB5F}"/>
                  </a:ext>
                </a:extLst>
              </p:cNvPr>
              <p:cNvSpPr/>
              <p:nvPr/>
            </p:nvSpPr>
            <p:spPr>
              <a:xfrm>
                <a:off x="3607921" y="649802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55D10DAE-8165-47E2-84FC-B48F8908DCDA}"/>
                  </a:ext>
                </a:extLst>
              </p:cNvPr>
              <p:cNvSpPr/>
              <p:nvPr/>
            </p:nvSpPr>
            <p:spPr>
              <a:xfrm flipH="1">
                <a:off x="3788361" y="6482823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26">
                <a:extLst>
                  <a:ext uri="{FF2B5EF4-FFF2-40B4-BE49-F238E27FC236}">
                    <a16:creationId xmlns:a16="http://schemas.microsoft.com/office/drawing/2014/main" id="{FF68B4BF-AA11-466F-B1CB-4AD02E673833}"/>
                  </a:ext>
                </a:extLst>
              </p:cNvPr>
              <p:cNvSpPr/>
              <p:nvPr/>
            </p:nvSpPr>
            <p:spPr>
              <a:xfrm flipH="1">
                <a:off x="4032324" y="6417199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26">
                <a:extLst>
                  <a:ext uri="{FF2B5EF4-FFF2-40B4-BE49-F238E27FC236}">
                    <a16:creationId xmlns:a16="http://schemas.microsoft.com/office/drawing/2014/main" id="{D172541D-E5F4-43A7-94C3-04C6EF4630FB}"/>
                  </a:ext>
                </a:extLst>
              </p:cNvPr>
              <p:cNvSpPr/>
              <p:nvPr/>
            </p:nvSpPr>
            <p:spPr>
              <a:xfrm>
                <a:off x="1970856" y="6514355"/>
                <a:ext cx="190943" cy="11649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7C487849-C5D8-4EB5-901A-8FD8CB2C3AE0}"/>
                  </a:ext>
                </a:extLst>
              </p:cNvPr>
              <p:cNvSpPr/>
              <p:nvPr/>
            </p:nvSpPr>
            <p:spPr>
              <a:xfrm flipH="1">
                <a:off x="2140774" y="6498025"/>
                <a:ext cx="243963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26">
                <a:extLst>
                  <a:ext uri="{FF2B5EF4-FFF2-40B4-BE49-F238E27FC236}">
                    <a16:creationId xmlns:a16="http://schemas.microsoft.com/office/drawing/2014/main" id="{7847AEAA-D32D-4AA1-9BF4-67C0933E2EA7}"/>
                  </a:ext>
                </a:extLst>
              </p:cNvPr>
              <p:cNvSpPr/>
              <p:nvPr/>
            </p:nvSpPr>
            <p:spPr>
              <a:xfrm flipH="1">
                <a:off x="2379485" y="6437521"/>
                <a:ext cx="166871" cy="1743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31A6D923-D15D-488B-92B6-39792D8612EE}"/>
                  </a:ext>
                </a:extLst>
              </p:cNvPr>
              <p:cNvSpPr/>
              <p:nvPr/>
            </p:nvSpPr>
            <p:spPr>
              <a:xfrm>
                <a:off x="3255816" y="3210909"/>
                <a:ext cx="717956" cy="1692847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  <a:gd name="connsiteX0" fmla="*/ 215901 w 945621"/>
                  <a:gd name="connsiteY0" fmla="*/ 328577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15901 w 945621"/>
                  <a:gd name="connsiteY4" fmla="*/ 328577 h 2829309"/>
                  <a:gd name="connsiteX0" fmla="*/ 206376 w 945621"/>
                  <a:gd name="connsiteY0" fmla="*/ 159363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06376 w 945621"/>
                  <a:gd name="connsiteY4" fmla="*/ 159363 h 28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621" h="2829309">
                    <a:moveTo>
                      <a:pt x="206376" y="159363"/>
                    </a:moveTo>
                    <a:lnTo>
                      <a:pt x="723447" y="0"/>
                    </a:lnTo>
                    <a:cubicBezTo>
                      <a:pt x="600680" y="545711"/>
                      <a:pt x="1554239" y="1686698"/>
                      <a:pt x="250372" y="2794384"/>
                    </a:cubicBezTo>
                    <a:lnTo>
                      <a:pt x="1" y="2829309"/>
                    </a:lnTo>
                    <a:cubicBezTo>
                      <a:pt x="-1057" y="2535482"/>
                      <a:pt x="1150409" y="1837490"/>
                      <a:pt x="206376" y="159363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7">
                <a:extLst>
                  <a:ext uri="{FF2B5EF4-FFF2-40B4-BE49-F238E27FC236}">
                    <a16:creationId xmlns:a16="http://schemas.microsoft.com/office/drawing/2014/main" id="{53E32946-3C8B-4A1F-87E1-D31D6A81755F}"/>
                  </a:ext>
                </a:extLst>
              </p:cNvPr>
              <p:cNvSpPr/>
              <p:nvPr/>
            </p:nvSpPr>
            <p:spPr>
              <a:xfrm>
                <a:off x="2564824" y="2570112"/>
                <a:ext cx="1669672" cy="1550116"/>
              </a:xfrm>
              <a:custGeom>
                <a:avLst/>
                <a:gdLst>
                  <a:gd name="connsiteX0" fmla="*/ 0 w 839399"/>
                  <a:gd name="connsiteY0" fmla="*/ 0 h 956691"/>
                  <a:gd name="connsiteX1" fmla="*/ 839399 w 839399"/>
                  <a:gd name="connsiteY1" fmla="*/ 0 h 956691"/>
                  <a:gd name="connsiteX2" fmla="*/ 839399 w 839399"/>
                  <a:gd name="connsiteY2" fmla="*/ 956691 h 956691"/>
                  <a:gd name="connsiteX3" fmla="*/ 0 w 839399"/>
                  <a:gd name="connsiteY3" fmla="*/ 956691 h 956691"/>
                  <a:gd name="connsiteX4" fmla="*/ 0 w 839399"/>
                  <a:gd name="connsiteY4" fmla="*/ 0 h 9566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833817 w 2740016"/>
                  <a:gd name="connsiteY0" fmla="*/ 0 h 2798191"/>
                  <a:gd name="connsiteX1" fmla="*/ 2740016 w 2740016"/>
                  <a:gd name="connsiteY1" fmla="*/ 292100 h 2798191"/>
                  <a:gd name="connsiteX2" fmla="*/ 1825616 w 2740016"/>
                  <a:gd name="connsiteY2" fmla="*/ 2442591 h 2798191"/>
                  <a:gd name="connsiteX3" fmla="*/ 8317 w 2740016"/>
                  <a:gd name="connsiteY3" fmla="*/ 2798191 h 2798191"/>
                  <a:gd name="connsiteX4" fmla="*/ 833817 w 2740016"/>
                  <a:gd name="connsiteY4" fmla="*/ 0 h 2798191"/>
                  <a:gd name="connsiteX0" fmla="*/ 808615 w 2740214"/>
                  <a:gd name="connsiteY0" fmla="*/ 0 h 2874391"/>
                  <a:gd name="connsiteX1" fmla="*/ 2740214 w 2740214"/>
                  <a:gd name="connsiteY1" fmla="*/ 368300 h 2874391"/>
                  <a:gd name="connsiteX2" fmla="*/ 1825814 w 2740214"/>
                  <a:gd name="connsiteY2" fmla="*/ 2518791 h 2874391"/>
                  <a:gd name="connsiteX3" fmla="*/ 8515 w 2740214"/>
                  <a:gd name="connsiteY3" fmla="*/ 2874391 h 2874391"/>
                  <a:gd name="connsiteX4" fmla="*/ 808615 w 2740214"/>
                  <a:gd name="connsiteY4" fmla="*/ 0 h 2874391"/>
                  <a:gd name="connsiteX0" fmla="*/ 806288 w 2737887"/>
                  <a:gd name="connsiteY0" fmla="*/ 0 h 2874391"/>
                  <a:gd name="connsiteX1" fmla="*/ 2737887 w 2737887"/>
                  <a:gd name="connsiteY1" fmla="*/ 368300 h 2874391"/>
                  <a:gd name="connsiteX2" fmla="*/ 1823487 w 2737887"/>
                  <a:gd name="connsiteY2" fmla="*/ 2518791 h 2874391"/>
                  <a:gd name="connsiteX3" fmla="*/ 6188 w 2737887"/>
                  <a:gd name="connsiteY3" fmla="*/ 2874391 h 2874391"/>
                  <a:gd name="connsiteX4" fmla="*/ 806288 w 2737887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822210 w 2736610"/>
                  <a:gd name="connsiteY2" fmla="*/ 25187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414961 w 2346560"/>
                  <a:gd name="connsiteY0" fmla="*/ 0 h 2357776"/>
                  <a:gd name="connsiteX1" fmla="*/ 2346560 w 2346560"/>
                  <a:gd name="connsiteY1" fmla="*/ 368300 h 2357776"/>
                  <a:gd name="connsiteX2" fmla="*/ 1381360 w 2346560"/>
                  <a:gd name="connsiteY2" fmla="*/ 2357776 h 2357776"/>
                  <a:gd name="connsiteX3" fmla="*/ 6747 w 2346560"/>
                  <a:gd name="connsiteY3" fmla="*/ 2246412 h 2357776"/>
                  <a:gd name="connsiteX4" fmla="*/ 414961 w 2346560"/>
                  <a:gd name="connsiteY4" fmla="*/ 0 h 2357776"/>
                  <a:gd name="connsiteX0" fmla="*/ 414961 w 2346560"/>
                  <a:gd name="connsiteY0" fmla="*/ 0 h 2246412"/>
                  <a:gd name="connsiteX1" fmla="*/ 2346560 w 2346560"/>
                  <a:gd name="connsiteY1" fmla="*/ 368300 h 2246412"/>
                  <a:gd name="connsiteX2" fmla="*/ 1323303 w 2346560"/>
                  <a:gd name="connsiteY2" fmla="*/ 2128028 h 2246412"/>
                  <a:gd name="connsiteX3" fmla="*/ 6747 w 2346560"/>
                  <a:gd name="connsiteY3" fmla="*/ 2246412 h 2246412"/>
                  <a:gd name="connsiteX4" fmla="*/ 414961 w 2346560"/>
                  <a:gd name="connsiteY4" fmla="*/ 0 h 2246412"/>
                  <a:gd name="connsiteX0" fmla="*/ 328489 w 2260088"/>
                  <a:gd name="connsiteY0" fmla="*/ 0 h 2154513"/>
                  <a:gd name="connsiteX1" fmla="*/ 2260088 w 2260088"/>
                  <a:gd name="connsiteY1" fmla="*/ 368300 h 2154513"/>
                  <a:gd name="connsiteX2" fmla="*/ 1236831 w 2260088"/>
                  <a:gd name="connsiteY2" fmla="*/ 2128028 h 2154513"/>
                  <a:gd name="connsiteX3" fmla="*/ 7361 w 2260088"/>
                  <a:gd name="connsiteY3" fmla="*/ 2154513 h 2154513"/>
                  <a:gd name="connsiteX4" fmla="*/ 328489 w 2260088"/>
                  <a:gd name="connsiteY4" fmla="*/ 0 h 2154513"/>
                  <a:gd name="connsiteX0" fmla="*/ 328489 w 2199128"/>
                  <a:gd name="connsiteY0" fmla="*/ 0 h 2154513"/>
                  <a:gd name="connsiteX1" fmla="*/ 2199128 w 2199128"/>
                  <a:gd name="connsiteY1" fmla="*/ 360259 h 2154513"/>
                  <a:gd name="connsiteX2" fmla="*/ 1236831 w 2199128"/>
                  <a:gd name="connsiteY2" fmla="*/ 2128028 h 2154513"/>
                  <a:gd name="connsiteX3" fmla="*/ 7361 w 2199128"/>
                  <a:gd name="connsiteY3" fmla="*/ 2154513 h 2154513"/>
                  <a:gd name="connsiteX4" fmla="*/ 328489 w 2199128"/>
                  <a:gd name="connsiteY4" fmla="*/ 0 h 21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28" h="2154513">
                    <a:moveTo>
                      <a:pt x="328489" y="0"/>
                    </a:moveTo>
                    <a:lnTo>
                      <a:pt x="2199128" y="360259"/>
                    </a:lnTo>
                    <a:cubicBezTo>
                      <a:pt x="1160753" y="964257"/>
                      <a:pt x="1409792" y="1593083"/>
                      <a:pt x="1236831" y="2128028"/>
                    </a:cubicBezTo>
                    <a:lnTo>
                      <a:pt x="7361" y="2154513"/>
                    </a:lnTo>
                    <a:cubicBezTo>
                      <a:pt x="-90006" y="1086316"/>
                      <a:pt x="819556" y="1017397"/>
                      <a:pt x="328489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62">
                <a:extLst>
                  <a:ext uri="{FF2B5EF4-FFF2-40B4-BE49-F238E27FC236}">
                    <a16:creationId xmlns:a16="http://schemas.microsoft.com/office/drawing/2014/main" id="{DE84A013-5986-4675-B3EF-1DFCCD617FC7}"/>
                  </a:ext>
                </a:extLst>
              </p:cNvPr>
              <p:cNvSpPr/>
              <p:nvPr/>
            </p:nvSpPr>
            <p:spPr>
              <a:xfrm>
                <a:off x="744720" y="3775405"/>
                <a:ext cx="811112" cy="1294133"/>
              </a:xfrm>
              <a:custGeom>
                <a:avLst/>
                <a:gdLst>
                  <a:gd name="connsiteX0" fmla="*/ 0 w 837321"/>
                  <a:gd name="connsiteY0" fmla="*/ 0 h 1717205"/>
                  <a:gd name="connsiteX1" fmla="*/ 837321 w 837321"/>
                  <a:gd name="connsiteY1" fmla="*/ 0 h 1717205"/>
                  <a:gd name="connsiteX2" fmla="*/ 837321 w 837321"/>
                  <a:gd name="connsiteY2" fmla="*/ 1717205 h 1717205"/>
                  <a:gd name="connsiteX3" fmla="*/ 0 w 837321"/>
                  <a:gd name="connsiteY3" fmla="*/ 1717205 h 1717205"/>
                  <a:gd name="connsiteX4" fmla="*/ 0 w 837321"/>
                  <a:gd name="connsiteY4" fmla="*/ 0 h 1717205"/>
                  <a:gd name="connsiteX0" fmla="*/ 0 w 862721"/>
                  <a:gd name="connsiteY0" fmla="*/ 0 h 1793405"/>
                  <a:gd name="connsiteX1" fmla="*/ 862721 w 862721"/>
                  <a:gd name="connsiteY1" fmla="*/ 76200 h 1793405"/>
                  <a:gd name="connsiteX2" fmla="*/ 862721 w 862721"/>
                  <a:gd name="connsiteY2" fmla="*/ 1793405 h 1793405"/>
                  <a:gd name="connsiteX3" fmla="*/ 25400 w 862721"/>
                  <a:gd name="connsiteY3" fmla="*/ 1793405 h 1793405"/>
                  <a:gd name="connsiteX4" fmla="*/ 0 w 862721"/>
                  <a:gd name="connsiteY4" fmla="*/ 0 h 1793405"/>
                  <a:gd name="connsiteX0" fmla="*/ 82103 w 944824"/>
                  <a:gd name="connsiteY0" fmla="*/ 0 h 1793405"/>
                  <a:gd name="connsiteX1" fmla="*/ 944824 w 944824"/>
                  <a:gd name="connsiteY1" fmla="*/ 76200 h 1793405"/>
                  <a:gd name="connsiteX2" fmla="*/ 944824 w 944824"/>
                  <a:gd name="connsiteY2" fmla="*/ 1793405 h 1793405"/>
                  <a:gd name="connsiteX3" fmla="*/ 107503 w 944824"/>
                  <a:gd name="connsiteY3" fmla="*/ 1793405 h 1793405"/>
                  <a:gd name="connsiteX4" fmla="*/ 82103 w 944824"/>
                  <a:gd name="connsiteY4" fmla="*/ 0 h 1793405"/>
                  <a:gd name="connsiteX0" fmla="*/ 82103 w 1057712"/>
                  <a:gd name="connsiteY0" fmla="*/ 0 h 1793405"/>
                  <a:gd name="connsiteX1" fmla="*/ 944824 w 1057712"/>
                  <a:gd name="connsiteY1" fmla="*/ 76200 h 1793405"/>
                  <a:gd name="connsiteX2" fmla="*/ 944824 w 1057712"/>
                  <a:gd name="connsiteY2" fmla="*/ 1793405 h 1793405"/>
                  <a:gd name="connsiteX3" fmla="*/ 107503 w 1057712"/>
                  <a:gd name="connsiteY3" fmla="*/ 1793405 h 1793405"/>
                  <a:gd name="connsiteX4" fmla="*/ 82103 w 1057712"/>
                  <a:gd name="connsiteY4" fmla="*/ 0 h 1793405"/>
                  <a:gd name="connsiteX0" fmla="*/ 82103 w 1091470"/>
                  <a:gd name="connsiteY0" fmla="*/ 0 h 1793405"/>
                  <a:gd name="connsiteX1" fmla="*/ 944824 w 1091470"/>
                  <a:gd name="connsiteY1" fmla="*/ 76200 h 1793405"/>
                  <a:gd name="connsiteX2" fmla="*/ 944824 w 1091470"/>
                  <a:gd name="connsiteY2" fmla="*/ 1793405 h 1793405"/>
                  <a:gd name="connsiteX3" fmla="*/ 107503 w 1091470"/>
                  <a:gd name="connsiteY3" fmla="*/ 1793405 h 1793405"/>
                  <a:gd name="connsiteX4" fmla="*/ 82103 w 1091470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793405 h 1793405"/>
                  <a:gd name="connsiteX4" fmla="*/ 93402 w 1102769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488605 h 1793405"/>
                  <a:gd name="connsiteX4" fmla="*/ 93402 w 1102769"/>
                  <a:gd name="connsiteY4" fmla="*/ 0 h 1793405"/>
                  <a:gd name="connsiteX0" fmla="*/ 93402 w 1063368"/>
                  <a:gd name="connsiteY0" fmla="*/ 0 h 1704505"/>
                  <a:gd name="connsiteX1" fmla="*/ 956123 w 1063368"/>
                  <a:gd name="connsiteY1" fmla="*/ 76200 h 1704505"/>
                  <a:gd name="connsiteX2" fmla="*/ 822773 w 1063368"/>
                  <a:gd name="connsiteY2" fmla="*/ 1704505 h 1704505"/>
                  <a:gd name="connsiteX3" fmla="*/ 118802 w 1063368"/>
                  <a:gd name="connsiteY3" fmla="*/ 1488605 h 1704505"/>
                  <a:gd name="connsiteX4" fmla="*/ 93402 w 1063368"/>
                  <a:gd name="connsiteY4" fmla="*/ 0 h 1704505"/>
                  <a:gd name="connsiteX0" fmla="*/ 93402 w 1068317"/>
                  <a:gd name="connsiteY0" fmla="*/ 0 h 1704505"/>
                  <a:gd name="connsiteX1" fmla="*/ 962473 w 1068317"/>
                  <a:gd name="connsiteY1" fmla="*/ 101600 h 1704505"/>
                  <a:gd name="connsiteX2" fmla="*/ 822773 w 1068317"/>
                  <a:gd name="connsiteY2" fmla="*/ 1704505 h 1704505"/>
                  <a:gd name="connsiteX3" fmla="*/ 118802 w 1068317"/>
                  <a:gd name="connsiteY3" fmla="*/ 1488605 h 1704505"/>
                  <a:gd name="connsiteX4" fmla="*/ 93402 w 1068317"/>
                  <a:gd name="connsiteY4" fmla="*/ 0 h 170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17" h="1704505">
                    <a:moveTo>
                      <a:pt x="93402" y="0"/>
                    </a:moveTo>
                    <a:lnTo>
                      <a:pt x="962473" y="101600"/>
                    </a:lnTo>
                    <a:cubicBezTo>
                      <a:pt x="1216473" y="737502"/>
                      <a:pt x="949773" y="1513103"/>
                      <a:pt x="822773" y="1704505"/>
                    </a:cubicBezTo>
                    <a:lnTo>
                      <a:pt x="118802" y="1488605"/>
                    </a:lnTo>
                    <a:cubicBezTo>
                      <a:pt x="59535" y="1436903"/>
                      <a:pt x="-101331" y="1016902"/>
                      <a:pt x="93402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9">
                <a:extLst>
                  <a:ext uri="{FF2B5EF4-FFF2-40B4-BE49-F238E27FC236}">
                    <a16:creationId xmlns:a16="http://schemas.microsoft.com/office/drawing/2014/main" id="{E5235DF3-0335-4170-B77B-8BB543E39BC3}"/>
                  </a:ext>
                </a:extLst>
              </p:cNvPr>
              <p:cNvSpPr/>
              <p:nvPr/>
            </p:nvSpPr>
            <p:spPr>
              <a:xfrm rot="17016482">
                <a:off x="3406531" y="1894950"/>
                <a:ext cx="185583" cy="1580635"/>
              </a:xfrm>
              <a:custGeom>
                <a:avLst/>
                <a:gdLst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0 w 393117"/>
                  <a:gd name="connsiteY3" fmla="*/ 2115422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30663 w 393117"/>
                  <a:gd name="connsiteY3" fmla="*/ 1942670 h 2115422"/>
                  <a:gd name="connsiteX4" fmla="*/ 0 w 393117"/>
                  <a:gd name="connsiteY4" fmla="*/ 0 h 2115422"/>
                  <a:gd name="connsiteX0" fmla="*/ 0 w 393117"/>
                  <a:gd name="connsiteY0" fmla="*/ 0 h 2115422"/>
                  <a:gd name="connsiteX1" fmla="*/ 393117 w 393117"/>
                  <a:gd name="connsiteY1" fmla="*/ 0 h 2115422"/>
                  <a:gd name="connsiteX2" fmla="*/ 393117 w 393117"/>
                  <a:gd name="connsiteY2" fmla="*/ 2115422 h 2115422"/>
                  <a:gd name="connsiteX3" fmla="*/ 141889 w 393117"/>
                  <a:gd name="connsiteY3" fmla="*/ 1924272 h 2115422"/>
                  <a:gd name="connsiteX4" fmla="*/ 0 w 393117"/>
                  <a:gd name="connsiteY4" fmla="*/ 0 h 2115422"/>
                  <a:gd name="connsiteX0" fmla="*/ 0 w 393117"/>
                  <a:gd name="connsiteY0" fmla="*/ 0 h 2131820"/>
                  <a:gd name="connsiteX1" fmla="*/ 393117 w 393117"/>
                  <a:gd name="connsiteY1" fmla="*/ 0 h 2131820"/>
                  <a:gd name="connsiteX2" fmla="*/ 393117 w 393117"/>
                  <a:gd name="connsiteY2" fmla="*/ 2115422 h 2131820"/>
                  <a:gd name="connsiteX3" fmla="*/ 141889 w 393117"/>
                  <a:gd name="connsiteY3" fmla="*/ 1924272 h 2131820"/>
                  <a:gd name="connsiteX4" fmla="*/ 0 w 393117"/>
                  <a:gd name="connsiteY4" fmla="*/ 0 h 2131820"/>
                  <a:gd name="connsiteX0" fmla="*/ 0 w 297777"/>
                  <a:gd name="connsiteY0" fmla="*/ 102362 h 2131820"/>
                  <a:gd name="connsiteX1" fmla="*/ 297777 w 297777"/>
                  <a:gd name="connsiteY1" fmla="*/ 0 h 2131820"/>
                  <a:gd name="connsiteX2" fmla="*/ 297777 w 297777"/>
                  <a:gd name="connsiteY2" fmla="*/ 2115422 h 2131820"/>
                  <a:gd name="connsiteX3" fmla="*/ 46549 w 297777"/>
                  <a:gd name="connsiteY3" fmla="*/ 1924272 h 2131820"/>
                  <a:gd name="connsiteX4" fmla="*/ 0 w 297777"/>
                  <a:gd name="connsiteY4" fmla="*/ 102362 h 2131820"/>
                  <a:gd name="connsiteX0" fmla="*/ 0 w 300558"/>
                  <a:gd name="connsiteY0" fmla="*/ 102362 h 2109610"/>
                  <a:gd name="connsiteX1" fmla="*/ 297777 w 300558"/>
                  <a:gd name="connsiteY1" fmla="*/ 0 h 2109610"/>
                  <a:gd name="connsiteX2" fmla="*/ 300558 w 300558"/>
                  <a:gd name="connsiteY2" fmla="*/ 2059994 h 2109610"/>
                  <a:gd name="connsiteX3" fmla="*/ 46549 w 300558"/>
                  <a:gd name="connsiteY3" fmla="*/ 1924272 h 2109610"/>
                  <a:gd name="connsiteX4" fmla="*/ 0 w 300558"/>
                  <a:gd name="connsiteY4" fmla="*/ 102362 h 2109610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46549 w 300558"/>
                  <a:gd name="connsiteY3" fmla="*/ 1924272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62558 w 300558"/>
                  <a:gd name="connsiteY3" fmla="*/ 1913281 h 2059994"/>
                  <a:gd name="connsiteX4" fmla="*/ 0 w 300558"/>
                  <a:gd name="connsiteY4" fmla="*/ 102362 h 2059994"/>
                  <a:gd name="connsiteX0" fmla="*/ 0 w 300558"/>
                  <a:gd name="connsiteY0" fmla="*/ 102362 h 2059994"/>
                  <a:gd name="connsiteX1" fmla="*/ 297777 w 300558"/>
                  <a:gd name="connsiteY1" fmla="*/ 0 h 2059994"/>
                  <a:gd name="connsiteX2" fmla="*/ 300558 w 300558"/>
                  <a:gd name="connsiteY2" fmla="*/ 2059994 h 2059994"/>
                  <a:gd name="connsiteX3" fmla="*/ 39671 w 300558"/>
                  <a:gd name="connsiteY3" fmla="*/ 1930853 h 2059994"/>
                  <a:gd name="connsiteX4" fmla="*/ 0 w 300558"/>
                  <a:gd name="connsiteY4" fmla="*/ 102362 h 2059994"/>
                  <a:gd name="connsiteX0" fmla="*/ 0 w 300558"/>
                  <a:gd name="connsiteY0" fmla="*/ 102362 h 2074643"/>
                  <a:gd name="connsiteX1" fmla="*/ 297777 w 300558"/>
                  <a:gd name="connsiteY1" fmla="*/ 0 h 2074643"/>
                  <a:gd name="connsiteX2" fmla="*/ 300558 w 300558"/>
                  <a:gd name="connsiteY2" fmla="*/ 2059994 h 2074643"/>
                  <a:gd name="connsiteX3" fmla="*/ 39671 w 300558"/>
                  <a:gd name="connsiteY3" fmla="*/ 1930853 h 2074643"/>
                  <a:gd name="connsiteX4" fmla="*/ 0 w 300558"/>
                  <a:gd name="connsiteY4" fmla="*/ 102362 h 2074643"/>
                  <a:gd name="connsiteX0" fmla="*/ 0 w 300558"/>
                  <a:gd name="connsiteY0" fmla="*/ 102362 h 2085584"/>
                  <a:gd name="connsiteX1" fmla="*/ 297777 w 300558"/>
                  <a:gd name="connsiteY1" fmla="*/ 0 h 2085584"/>
                  <a:gd name="connsiteX2" fmla="*/ 300558 w 300558"/>
                  <a:gd name="connsiteY2" fmla="*/ 2059994 h 2085584"/>
                  <a:gd name="connsiteX3" fmla="*/ 39671 w 300558"/>
                  <a:gd name="connsiteY3" fmla="*/ 1930853 h 2085584"/>
                  <a:gd name="connsiteX4" fmla="*/ 0 w 300558"/>
                  <a:gd name="connsiteY4" fmla="*/ 102362 h 2085584"/>
                  <a:gd name="connsiteX0" fmla="*/ 0 w 300558"/>
                  <a:gd name="connsiteY0" fmla="*/ 102362 h 2084126"/>
                  <a:gd name="connsiteX1" fmla="*/ 297777 w 300558"/>
                  <a:gd name="connsiteY1" fmla="*/ 0 h 2084126"/>
                  <a:gd name="connsiteX2" fmla="*/ 300558 w 300558"/>
                  <a:gd name="connsiteY2" fmla="*/ 2059994 h 2084126"/>
                  <a:gd name="connsiteX3" fmla="*/ 50135 w 300558"/>
                  <a:gd name="connsiteY3" fmla="*/ 1925526 h 2084126"/>
                  <a:gd name="connsiteX4" fmla="*/ 0 w 300558"/>
                  <a:gd name="connsiteY4" fmla="*/ 102362 h 2084126"/>
                  <a:gd name="connsiteX0" fmla="*/ 0 w 300558"/>
                  <a:gd name="connsiteY0" fmla="*/ 102362 h 2081858"/>
                  <a:gd name="connsiteX1" fmla="*/ 297777 w 300558"/>
                  <a:gd name="connsiteY1" fmla="*/ 0 h 2081858"/>
                  <a:gd name="connsiteX2" fmla="*/ 300558 w 300558"/>
                  <a:gd name="connsiteY2" fmla="*/ 2059994 h 2081858"/>
                  <a:gd name="connsiteX3" fmla="*/ 50135 w 300558"/>
                  <a:gd name="connsiteY3" fmla="*/ 1925526 h 2081858"/>
                  <a:gd name="connsiteX4" fmla="*/ 0 w 300558"/>
                  <a:gd name="connsiteY4" fmla="*/ 102362 h 2081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58" h="2081858">
                    <a:moveTo>
                      <a:pt x="0" y="102362"/>
                    </a:moveTo>
                    <a:lnTo>
                      <a:pt x="297777" y="0"/>
                    </a:lnTo>
                    <a:lnTo>
                      <a:pt x="300558" y="2059994"/>
                    </a:lnTo>
                    <a:cubicBezTo>
                      <a:pt x="260346" y="2102042"/>
                      <a:pt x="208015" y="2096393"/>
                      <a:pt x="50135" y="1925526"/>
                    </a:cubicBezTo>
                    <a:lnTo>
                      <a:pt x="0" y="102362"/>
                    </a:lnTo>
                    <a:close/>
                  </a:path>
                </a:pathLst>
              </a:cu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63">
                <a:extLst>
                  <a:ext uri="{FF2B5EF4-FFF2-40B4-BE49-F238E27FC236}">
                    <a16:creationId xmlns:a16="http://schemas.microsoft.com/office/drawing/2014/main" id="{12AE45D6-F52B-44EE-AF35-CECD85905AFD}"/>
                  </a:ext>
                </a:extLst>
              </p:cNvPr>
              <p:cNvSpPr/>
              <p:nvPr/>
            </p:nvSpPr>
            <p:spPr>
              <a:xfrm>
                <a:off x="616635" y="3746478"/>
                <a:ext cx="992498" cy="730870"/>
              </a:xfrm>
              <a:custGeom>
                <a:avLst/>
                <a:gdLst>
                  <a:gd name="connsiteX0" fmla="*/ 0 w 530349"/>
                  <a:gd name="connsiteY0" fmla="*/ 0 h 299569"/>
                  <a:gd name="connsiteX1" fmla="*/ 530349 w 530349"/>
                  <a:gd name="connsiteY1" fmla="*/ 0 h 299569"/>
                  <a:gd name="connsiteX2" fmla="*/ 530349 w 530349"/>
                  <a:gd name="connsiteY2" fmla="*/ 299569 h 299569"/>
                  <a:gd name="connsiteX3" fmla="*/ 0 w 530349"/>
                  <a:gd name="connsiteY3" fmla="*/ 299569 h 299569"/>
                  <a:gd name="connsiteX4" fmla="*/ 0 w 530349"/>
                  <a:gd name="connsiteY4" fmla="*/ 0 h 299569"/>
                  <a:gd name="connsiteX0" fmla="*/ 0 w 860549"/>
                  <a:gd name="connsiteY0" fmla="*/ 0 h 299569"/>
                  <a:gd name="connsiteX1" fmla="*/ 860549 w 860549"/>
                  <a:gd name="connsiteY1" fmla="*/ 76200 h 299569"/>
                  <a:gd name="connsiteX2" fmla="*/ 530349 w 860549"/>
                  <a:gd name="connsiteY2" fmla="*/ 299569 h 299569"/>
                  <a:gd name="connsiteX3" fmla="*/ 0 w 860549"/>
                  <a:gd name="connsiteY3" fmla="*/ 299569 h 299569"/>
                  <a:gd name="connsiteX4" fmla="*/ 0 w 860549"/>
                  <a:gd name="connsiteY4" fmla="*/ 0 h 299569"/>
                  <a:gd name="connsiteX0" fmla="*/ 6350 w 860549"/>
                  <a:gd name="connsiteY0" fmla="*/ 0 h 337669"/>
                  <a:gd name="connsiteX1" fmla="*/ 860549 w 860549"/>
                  <a:gd name="connsiteY1" fmla="*/ 114300 h 337669"/>
                  <a:gd name="connsiteX2" fmla="*/ 530349 w 860549"/>
                  <a:gd name="connsiteY2" fmla="*/ 337669 h 337669"/>
                  <a:gd name="connsiteX3" fmla="*/ 0 w 860549"/>
                  <a:gd name="connsiteY3" fmla="*/ 337669 h 337669"/>
                  <a:gd name="connsiteX4" fmla="*/ 6350 w 860549"/>
                  <a:gd name="connsiteY4" fmla="*/ 0 h 337669"/>
                  <a:gd name="connsiteX0" fmla="*/ 241300 w 1095499"/>
                  <a:gd name="connsiteY0" fmla="*/ 0 h 788519"/>
                  <a:gd name="connsiteX1" fmla="*/ 1095499 w 1095499"/>
                  <a:gd name="connsiteY1" fmla="*/ 114300 h 788519"/>
                  <a:gd name="connsiteX2" fmla="*/ 765299 w 1095499"/>
                  <a:gd name="connsiteY2" fmla="*/ 337669 h 788519"/>
                  <a:gd name="connsiteX3" fmla="*/ 0 w 1095499"/>
                  <a:gd name="connsiteY3" fmla="*/ 788519 h 788519"/>
                  <a:gd name="connsiteX4" fmla="*/ 241300 w 1095499"/>
                  <a:gd name="connsiteY4" fmla="*/ 0 h 788519"/>
                  <a:gd name="connsiteX0" fmla="*/ 290175 w 1144374"/>
                  <a:gd name="connsiteY0" fmla="*/ 0 h 788519"/>
                  <a:gd name="connsiteX1" fmla="*/ 1144374 w 1144374"/>
                  <a:gd name="connsiteY1" fmla="*/ 114300 h 788519"/>
                  <a:gd name="connsiteX2" fmla="*/ 814174 w 1144374"/>
                  <a:gd name="connsiteY2" fmla="*/ 337669 h 788519"/>
                  <a:gd name="connsiteX3" fmla="*/ 48875 w 1144374"/>
                  <a:gd name="connsiteY3" fmla="*/ 788519 h 788519"/>
                  <a:gd name="connsiteX4" fmla="*/ 290175 w 1144374"/>
                  <a:gd name="connsiteY4" fmla="*/ 0 h 788519"/>
                  <a:gd name="connsiteX0" fmla="*/ 349530 w 1203729"/>
                  <a:gd name="connsiteY0" fmla="*/ 0 h 792149"/>
                  <a:gd name="connsiteX1" fmla="*/ 1203729 w 1203729"/>
                  <a:gd name="connsiteY1" fmla="*/ 114300 h 792149"/>
                  <a:gd name="connsiteX2" fmla="*/ 873529 w 1203729"/>
                  <a:gd name="connsiteY2" fmla="*/ 337669 h 792149"/>
                  <a:gd name="connsiteX3" fmla="*/ 108230 w 1203729"/>
                  <a:gd name="connsiteY3" fmla="*/ 788519 h 792149"/>
                  <a:gd name="connsiteX4" fmla="*/ 349530 w 1203729"/>
                  <a:gd name="connsiteY4" fmla="*/ 0 h 79214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7192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36289"/>
                  <a:gd name="connsiteY0" fmla="*/ 0 h 968876"/>
                  <a:gd name="connsiteX1" fmla="*/ 1203729 w 1236289"/>
                  <a:gd name="connsiteY1" fmla="*/ 114300 h 968876"/>
                  <a:gd name="connsiteX2" fmla="*/ 771929 w 1236289"/>
                  <a:gd name="connsiteY2" fmla="*/ 966319 h 968876"/>
                  <a:gd name="connsiteX3" fmla="*/ 108230 w 1236289"/>
                  <a:gd name="connsiteY3" fmla="*/ 788519 h 968876"/>
                  <a:gd name="connsiteX4" fmla="*/ 349530 w 1236289"/>
                  <a:gd name="connsiteY4" fmla="*/ 0 h 968876"/>
                  <a:gd name="connsiteX0" fmla="*/ 349530 w 1310641"/>
                  <a:gd name="connsiteY0" fmla="*/ 0 h 968876"/>
                  <a:gd name="connsiteX1" fmla="*/ 1203729 w 1310641"/>
                  <a:gd name="connsiteY1" fmla="*/ 114300 h 968876"/>
                  <a:gd name="connsiteX2" fmla="*/ 771929 w 1310641"/>
                  <a:gd name="connsiteY2" fmla="*/ 966319 h 968876"/>
                  <a:gd name="connsiteX3" fmla="*/ 108230 w 1310641"/>
                  <a:gd name="connsiteY3" fmla="*/ 788519 h 968876"/>
                  <a:gd name="connsiteX4" fmla="*/ 349530 w 1310641"/>
                  <a:gd name="connsiteY4" fmla="*/ 0 h 968876"/>
                  <a:gd name="connsiteX0" fmla="*/ 349530 w 1333156"/>
                  <a:gd name="connsiteY0" fmla="*/ 0 h 962631"/>
                  <a:gd name="connsiteX1" fmla="*/ 1203729 w 1333156"/>
                  <a:gd name="connsiteY1" fmla="*/ 114300 h 962631"/>
                  <a:gd name="connsiteX2" fmla="*/ 835429 w 1333156"/>
                  <a:gd name="connsiteY2" fmla="*/ 959969 h 962631"/>
                  <a:gd name="connsiteX3" fmla="*/ 108230 w 1333156"/>
                  <a:gd name="connsiteY3" fmla="*/ 788519 h 962631"/>
                  <a:gd name="connsiteX4" fmla="*/ 349530 w 1333156"/>
                  <a:gd name="connsiteY4" fmla="*/ 0 h 962631"/>
                  <a:gd name="connsiteX0" fmla="*/ 349530 w 1302274"/>
                  <a:gd name="connsiteY0" fmla="*/ 0 h 962631"/>
                  <a:gd name="connsiteX1" fmla="*/ 1203729 w 1302274"/>
                  <a:gd name="connsiteY1" fmla="*/ 114300 h 962631"/>
                  <a:gd name="connsiteX2" fmla="*/ 835429 w 1302274"/>
                  <a:gd name="connsiteY2" fmla="*/ 959969 h 962631"/>
                  <a:gd name="connsiteX3" fmla="*/ 108230 w 1302274"/>
                  <a:gd name="connsiteY3" fmla="*/ 788519 h 962631"/>
                  <a:gd name="connsiteX4" fmla="*/ 349530 w 1302274"/>
                  <a:gd name="connsiteY4" fmla="*/ 0 h 962631"/>
                  <a:gd name="connsiteX0" fmla="*/ 354477 w 1307221"/>
                  <a:gd name="connsiteY0" fmla="*/ 0 h 962631"/>
                  <a:gd name="connsiteX1" fmla="*/ 1208676 w 1307221"/>
                  <a:gd name="connsiteY1" fmla="*/ 114300 h 962631"/>
                  <a:gd name="connsiteX2" fmla="*/ 840376 w 1307221"/>
                  <a:gd name="connsiteY2" fmla="*/ 959969 h 962631"/>
                  <a:gd name="connsiteX3" fmla="*/ 113177 w 1307221"/>
                  <a:gd name="connsiteY3" fmla="*/ 788519 h 962631"/>
                  <a:gd name="connsiteX4" fmla="*/ 354477 w 1307221"/>
                  <a:gd name="connsiteY4" fmla="*/ 0 h 9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7221" h="962631">
                    <a:moveTo>
                      <a:pt x="354477" y="0"/>
                    </a:moveTo>
                    <a:lnTo>
                      <a:pt x="1208676" y="114300"/>
                    </a:lnTo>
                    <a:cubicBezTo>
                      <a:pt x="1365309" y="290356"/>
                      <a:pt x="1394943" y="872813"/>
                      <a:pt x="840376" y="959969"/>
                    </a:cubicBezTo>
                    <a:cubicBezTo>
                      <a:pt x="561993" y="983252"/>
                      <a:pt x="334410" y="847786"/>
                      <a:pt x="113177" y="788519"/>
                    </a:cubicBezTo>
                    <a:cubicBezTo>
                      <a:pt x="15810" y="741579"/>
                      <a:pt x="-170456" y="123140"/>
                      <a:pt x="354477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6FF6E1-1421-4813-ABE0-AE9A0C15FB98}"/>
                  </a:ext>
                </a:extLst>
              </p:cNvPr>
              <p:cNvSpPr/>
              <p:nvPr/>
            </p:nvSpPr>
            <p:spPr>
              <a:xfrm>
                <a:off x="898591" y="4305548"/>
                <a:ext cx="140244" cy="262721"/>
              </a:xfrm>
              <a:prstGeom prst="ellipse">
                <a:avLst/>
              </a:pr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8">
                <a:extLst>
                  <a:ext uri="{FF2B5EF4-FFF2-40B4-BE49-F238E27FC236}">
                    <a16:creationId xmlns:a16="http://schemas.microsoft.com/office/drawing/2014/main" id="{F510A3A9-C7E6-463B-9A2B-3C36C2EB99F6}"/>
                  </a:ext>
                </a:extLst>
              </p:cNvPr>
              <p:cNvSpPr/>
              <p:nvPr/>
            </p:nvSpPr>
            <p:spPr>
              <a:xfrm>
                <a:off x="1407299" y="5133456"/>
                <a:ext cx="1271137" cy="509174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B13B761A-891E-4E6C-B14B-FF0A9A525B3C}"/>
                  </a:ext>
                </a:extLst>
              </p:cNvPr>
              <p:cNvSpPr/>
              <p:nvPr/>
            </p:nvSpPr>
            <p:spPr>
              <a:xfrm>
                <a:off x="2456358" y="3336531"/>
                <a:ext cx="1177859" cy="944448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  <a:gd name="connsiteX0" fmla="*/ 16366 w 942945"/>
                  <a:gd name="connsiteY0" fmla="*/ 614434 h 2060761"/>
                  <a:gd name="connsiteX1" fmla="*/ 113949 w 942945"/>
                  <a:gd name="connsiteY1" fmla="*/ 35095 h 2060761"/>
                  <a:gd name="connsiteX2" fmla="*/ 818746 w 942945"/>
                  <a:gd name="connsiteY2" fmla="*/ 631655 h 2060761"/>
                  <a:gd name="connsiteX3" fmla="*/ 942945 w 942945"/>
                  <a:gd name="connsiteY3" fmla="*/ 1932480 h 2060761"/>
                  <a:gd name="connsiteX4" fmla="*/ 122475 w 942945"/>
                  <a:gd name="connsiteY4" fmla="*/ 1899812 h 2060761"/>
                  <a:gd name="connsiteX5" fmla="*/ 16366 w 942945"/>
                  <a:gd name="connsiteY5" fmla="*/ 614434 h 2060761"/>
                  <a:gd name="connsiteX0" fmla="*/ 16366 w 853246"/>
                  <a:gd name="connsiteY0" fmla="*/ 614434 h 2037366"/>
                  <a:gd name="connsiteX1" fmla="*/ 113949 w 853246"/>
                  <a:gd name="connsiteY1" fmla="*/ 35095 h 2037366"/>
                  <a:gd name="connsiteX2" fmla="*/ 818746 w 853246"/>
                  <a:gd name="connsiteY2" fmla="*/ 631655 h 2037366"/>
                  <a:gd name="connsiteX3" fmla="*/ 853246 w 853246"/>
                  <a:gd name="connsiteY3" fmla="*/ 1829744 h 2037366"/>
                  <a:gd name="connsiteX4" fmla="*/ 122475 w 853246"/>
                  <a:gd name="connsiteY4" fmla="*/ 1899812 h 2037366"/>
                  <a:gd name="connsiteX5" fmla="*/ 16366 w 853246"/>
                  <a:gd name="connsiteY5" fmla="*/ 614434 h 203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3246" h="2037366">
                    <a:moveTo>
                      <a:pt x="16366" y="614434"/>
                    </a:moveTo>
                    <a:cubicBezTo>
                      <a:pt x="33345" y="391317"/>
                      <a:pt x="-40481" y="37476"/>
                      <a:pt x="113949" y="35095"/>
                    </a:cubicBezTo>
                    <a:cubicBezTo>
                      <a:pt x="266079" y="-175499"/>
                      <a:pt x="240824" y="630484"/>
                      <a:pt x="818746" y="631655"/>
                    </a:cubicBezTo>
                    <a:lnTo>
                      <a:pt x="853246" y="1829744"/>
                    </a:lnTo>
                    <a:cubicBezTo>
                      <a:pt x="558801" y="1797076"/>
                      <a:pt x="412729" y="2259159"/>
                      <a:pt x="122475" y="1899812"/>
                    </a:cubicBezTo>
                    <a:cubicBezTo>
                      <a:pt x="120633" y="1493132"/>
                      <a:pt x="-53039" y="841441"/>
                      <a:pt x="16366" y="614434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7C4B8482-F793-4105-BC2E-8CE3DF2AEC92}"/>
                  </a:ext>
                </a:extLst>
              </p:cNvPr>
              <p:cNvSpPr/>
              <p:nvPr/>
            </p:nvSpPr>
            <p:spPr>
              <a:xfrm>
                <a:off x="3030939" y="4934720"/>
                <a:ext cx="292060" cy="540991"/>
              </a:xfrm>
              <a:custGeom>
                <a:avLst/>
                <a:gdLst>
                  <a:gd name="connsiteX0" fmla="*/ 0 w 912672"/>
                  <a:gd name="connsiteY0" fmla="*/ 0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0 w 912672"/>
                  <a:gd name="connsiteY4" fmla="*/ 0 h 1332332"/>
                  <a:gd name="connsiteX0" fmla="*/ 23812 w 912672"/>
                  <a:gd name="connsiteY0" fmla="*/ 14287 h 1332332"/>
                  <a:gd name="connsiteX1" fmla="*/ 912672 w 912672"/>
                  <a:gd name="connsiteY1" fmla="*/ 0 h 1332332"/>
                  <a:gd name="connsiteX2" fmla="*/ 912672 w 912672"/>
                  <a:gd name="connsiteY2" fmla="*/ 1332332 h 1332332"/>
                  <a:gd name="connsiteX3" fmla="*/ 0 w 912672"/>
                  <a:gd name="connsiteY3" fmla="*/ 1332332 h 1332332"/>
                  <a:gd name="connsiteX4" fmla="*/ 23812 w 912672"/>
                  <a:gd name="connsiteY4" fmla="*/ 14287 h 1332332"/>
                  <a:gd name="connsiteX0" fmla="*/ 23812 w 912672"/>
                  <a:gd name="connsiteY0" fmla="*/ 49386 h 1367431"/>
                  <a:gd name="connsiteX1" fmla="*/ 912672 w 912672"/>
                  <a:gd name="connsiteY1" fmla="*/ 35099 h 1367431"/>
                  <a:gd name="connsiteX2" fmla="*/ 912672 w 912672"/>
                  <a:gd name="connsiteY2" fmla="*/ 1367431 h 1367431"/>
                  <a:gd name="connsiteX3" fmla="*/ 0 w 912672"/>
                  <a:gd name="connsiteY3" fmla="*/ 1367431 h 1367431"/>
                  <a:gd name="connsiteX4" fmla="*/ 23812 w 912672"/>
                  <a:gd name="connsiteY4" fmla="*/ 49386 h 1367431"/>
                  <a:gd name="connsiteX0" fmla="*/ 0 w 888860"/>
                  <a:gd name="connsiteY0" fmla="*/ 49386 h 1367431"/>
                  <a:gd name="connsiteX1" fmla="*/ 888860 w 888860"/>
                  <a:gd name="connsiteY1" fmla="*/ 35099 h 1367431"/>
                  <a:gd name="connsiteX2" fmla="*/ 888860 w 888860"/>
                  <a:gd name="connsiteY2" fmla="*/ 1367431 h 1367431"/>
                  <a:gd name="connsiteX3" fmla="*/ 5525 w 888860"/>
                  <a:gd name="connsiteY3" fmla="*/ 1269427 h 1367431"/>
                  <a:gd name="connsiteX4" fmla="*/ 0 w 888860"/>
                  <a:gd name="connsiteY4" fmla="*/ 49386 h 1367431"/>
                  <a:gd name="connsiteX0" fmla="*/ 0 w 888860"/>
                  <a:gd name="connsiteY0" fmla="*/ 49386 h 1449874"/>
                  <a:gd name="connsiteX1" fmla="*/ 888860 w 888860"/>
                  <a:gd name="connsiteY1" fmla="*/ 35099 h 1449874"/>
                  <a:gd name="connsiteX2" fmla="*/ 888860 w 888860"/>
                  <a:gd name="connsiteY2" fmla="*/ 1367431 h 1449874"/>
                  <a:gd name="connsiteX3" fmla="*/ 5525 w 888860"/>
                  <a:gd name="connsiteY3" fmla="*/ 1269427 h 1449874"/>
                  <a:gd name="connsiteX4" fmla="*/ 0 w 888860"/>
                  <a:gd name="connsiteY4" fmla="*/ 49386 h 1449874"/>
                  <a:gd name="connsiteX0" fmla="*/ 29858 w 918718"/>
                  <a:gd name="connsiteY0" fmla="*/ 49386 h 1449874"/>
                  <a:gd name="connsiteX1" fmla="*/ 918718 w 918718"/>
                  <a:gd name="connsiteY1" fmla="*/ 35099 h 1449874"/>
                  <a:gd name="connsiteX2" fmla="*/ 918718 w 918718"/>
                  <a:gd name="connsiteY2" fmla="*/ 1367431 h 1449874"/>
                  <a:gd name="connsiteX3" fmla="*/ 35383 w 918718"/>
                  <a:gd name="connsiteY3" fmla="*/ 1269427 h 1449874"/>
                  <a:gd name="connsiteX4" fmla="*/ 29858 w 918718"/>
                  <a:gd name="connsiteY4" fmla="*/ 49386 h 1449874"/>
                  <a:gd name="connsiteX0" fmla="*/ 19720 w 908580"/>
                  <a:gd name="connsiteY0" fmla="*/ 49386 h 1495712"/>
                  <a:gd name="connsiteX1" fmla="*/ 908580 w 908580"/>
                  <a:gd name="connsiteY1" fmla="*/ 35099 h 1495712"/>
                  <a:gd name="connsiteX2" fmla="*/ 908580 w 908580"/>
                  <a:gd name="connsiteY2" fmla="*/ 1367431 h 1495712"/>
                  <a:gd name="connsiteX3" fmla="*/ 88110 w 908580"/>
                  <a:gd name="connsiteY3" fmla="*/ 1334763 h 1495712"/>
                  <a:gd name="connsiteX4" fmla="*/ 19720 w 908580"/>
                  <a:gd name="connsiteY4" fmla="*/ 49386 h 1495712"/>
                  <a:gd name="connsiteX0" fmla="*/ 16366 w 942945"/>
                  <a:gd name="connsiteY0" fmla="*/ 49385 h 1495712"/>
                  <a:gd name="connsiteX1" fmla="*/ 942945 w 942945"/>
                  <a:gd name="connsiteY1" fmla="*/ 35099 h 1495712"/>
                  <a:gd name="connsiteX2" fmla="*/ 942945 w 942945"/>
                  <a:gd name="connsiteY2" fmla="*/ 1367431 h 1495712"/>
                  <a:gd name="connsiteX3" fmla="*/ 122475 w 942945"/>
                  <a:gd name="connsiteY3" fmla="*/ 1334763 h 1495712"/>
                  <a:gd name="connsiteX4" fmla="*/ 16366 w 942945"/>
                  <a:gd name="connsiteY4" fmla="*/ 49385 h 1495712"/>
                  <a:gd name="connsiteX0" fmla="*/ 16366 w 942945"/>
                  <a:gd name="connsiteY0" fmla="*/ 579352 h 2025679"/>
                  <a:gd name="connsiteX1" fmla="*/ 113949 w 942945"/>
                  <a:gd name="connsiteY1" fmla="*/ 13 h 2025679"/>
                  <a:gd name="connsiteX2" fmla="*/ 942945 w 942945"/>
                  <a:gd name="connsiteY2" fmla="*/ 565066 h 2025679"/>
                  <a:gd name="connsiteX3" fmla="*/ 942945 w 942945"/>
                  <a:gd name="connsiteY3" fmla="*/ 1897398 h 2025679"/>
                  <a:gd name="connsiteX4" fmla="*/ 122475 w 942945"/>
                  <a:gd name="connsiteY4" fmla="*/ 1864730 h 2025679"/>
                  <a:gd name="connsiteX5" fmla="*/ 16366 w 942945"/>
                  <a:gd name="connsiteY5" fmla="*/ 579352 h 2025679"/>
                  <a:gd name="connsiteX0" fmla="*/ 16366 w 942945"/>
                  <a:gd name="connsiteY0" fmla="*/ 579954 h 2026281"/>
                  <a:gd name="connsiteX1" fmla="*/ 113949 w 942945"/>
                  <a:gd name="connsiteY1" fmla="*/ 615 h 2026281"/>
                  <a:gd name="connsiteX2" fmla="*/ 942945 w 942945"/>
                  <a:gd name="connsiteY2" fmla="*/ 220473 h 2026281"/>
                  <a:gd name="connsiteX3" fmla="*/ 942945 w 942945"/>
                  <a:gd name="connsiteY3" fmla="*/ 1898000 h 2026281"/>
                  <a:gd name="connsiteX4" fmla="*/ 122475 w 942945"/>
                  <a:gd name="connsiteY4" fmla="*/ 1865332 h 2026281"/>
                  <a:gd name="connsiteX5" fmla="*/ 16366 w 942945"/>
                  <a:gd name="connsiteY5" fmla="*/ 579954 h 2026281"/>
                  <a:gd name="connsiteX0" fmla="*/ 16366 w 942945"/>
                  <a:gd name="connsiteY0" fmla="*/ 579350 h 2025677"/>
                  <a:gd name="connsiteX1" fmla="*/ 113949 w 942945"/>
                  <a:gd name="connsiteY1" fmla="*/ 11 h 2025677"/>
                  <a:gd name="connsiteX2" fmla="*/ 942945 w 942945"/>
                  <a:gd name="connsiteY2" fmla="*/ 219869 h 2025677"/>
                  <a:gd name="connsiteX3" fmla="*/ 942945 w 942945"/>
                  <a:gd name="connsiteY3" fmla="*/ 1897396 h 2025677"/>
                  <a:gd name="connsiteX4" fmla="*/ 122475 w 942945"/>
                  <a:gd name="connsiteY4" fmla="*/ 1864728 h 2025677"/>
                  <a:gd name="connsiteX5" fmla="*/ 16366 w 942945"/>
                  <a:gd name="connsiteY5" fmla="*/ 579350 h 2025677"/>
                  <a:gd name="connsiteX0" fmla="*/ 16366 w 942945"/>
                  <a:gd name="connsiteY0" fmla="*/ 579339 h 2025666"/>
                  <a:gd name="connsiteX1" fmla="*/ 113949 w 942945"/>
                  <a:gd name="connsiteY1" fmla="*/ 0 h 2025666"/>
                  <a:gd name="connsiteX2" fmla="*/ 942945 w 942945"/>
                  <a:gd name="connsiteY2" fmla="*/ 219858 h 2025666"/>
                  <a:gd name="connsiteX3" fmla="*/ 942945 w 942945"/>
                  <a:gd name="connsiteY3" fmla="*/ 1897385 h 2025666"/>
                  <a:gd name="connsiteX4" fmla="*/ 122475 w 942945"/>
                  <a:gd name="connsiteY4" fmla="*/ 1864717 h 2025666"/>
                  <a:gd name="connsiteX5" fmla="*/ 16366 w 942945"/>
                  <a:gd name="connsiteY5" fmla="*/ 579339 h 2025666"/>
                  <a:gd name="connsiteX0" fmla="*/ 16366 w 942945"/>
                  <a:gd name="connsiteY0" fmla="*/ 580003 h 2026330"/>
                  <a:gd name="connsiteX1" fmla="*/ 113949 w 942945"/>
                  <a:gd name="connsiteY1" fmla="*/ 664 h 2026330"/>
                  <a:gd name="connsiteX2" fmla="*/ 942945 w 942945"/>
                  <a:gd name="connsiteY2" fmla="*/ 220522 h 2026330"/>
                  <a:gd name="connsiteX3" fmla="*/ 942945 w 942945"/>
                  <a:gd name="connsiteY3" fmla="*/ 1898049 h 2026330"/>
                  <a:gd name="connsiteX4" fmla="*/ 122475 w 942945"/>
                  <a:gd name="connsiteY4" fmla="*/ 1865381 h 2026330"/>
                  <a:gd name="connsiteX5" fmla="*/ 16366 w 942945"/>
                  <a:gd name="connsiteY5" fmla="*/ 580003 h 2026330"/>
                  <a:gd name="connsiteX0" fmla="*/ 16366 w 942945"/>
                  <a:gd name="connsiteY0" fmla="*/ 625951 h 2072278"/>
                  <a:gd name="connsiteX1" fmla="*/ 113949 w 942945"/>
                  <a:gd name="connsiteY1" fmla="*/ 46612 h 2072278"/>
                  <a:gd name="connsiteX2" fmla="*/ 942945 w 942945"/>
                  <a:gd name="connsiteY2" fmla="*/ 266470 h 2072278"/>
                  <a:gd name="connsiteX3" fmla="*/ 942945 w 942945"/>
                  <a:gd name="connsiteY3" fmla="*/ 1943997 h 2072278"/>
                  <a:gd name="connsiteX4" fmla="*/ 122475 w 942945"/>
                  <a:gd name="connsiteY4" fmla="*/ 1911329 h 2072278"/>
                  <a:gd name="connsiteX5" fmla="*/ 16366 w 942945"/>
                  <a:gd name="connsiteY5" fmla="*/ 625951 h 2072278"/>
                  <a:gd name="connsiteX0" fmla="*/ 16366 w 942945"/>
                  <a:gd name="connsiteY0" fmla="*/ 637466 h 2083793"/>
                  <a:gd name="connsiteX1" fmla="*/ 113949 w 942945"/>
                  <a:gd name="connsiteY1" fmla="*/ 58127 h 2083793"/>
                  <a:gd name="connsiteX2" fmla="*/ 942945 w 942945"/>
                  <a:gd name="connsiteY2" fmla="*/ 277985 h 2083793"/>
                  <a:gd name="connsiteX3" fmla="*/ 942945 w 942945"/>
                  <a:gd name="connsiteY3" fmla="*/ 1955512 h 2083793"/>
                  <a:gd name="connsiteX4" fmla="*/ 122475 w 942945"/>
                  <a:gd name="connsiteY4" fmla="*/ 1922844 h 2083793"/>
                  <a:gd name="connsiteX5" fmla="*/ 16366 w 942945"/>
                  <a:gd name="connsiteY5" fmla="*/ 637466 h 208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2945" h="2083793">
                    <a:moveTo>
                      <a:pt x="16366" y="637466"/>
                    </a:moveTo>
                    <a:cubicBezTo>
                      <a:pt x="33345" y="414349"/>
                      <a:pt x="-40481" y="60508"/>
                      <a:pt x="113949" y="58127"/>
                    </a:cubicBezTo>
                    <a:cubicBezTo>
                      <a:pt x="266079" y="-152467"/>
                      <a:pt x="365023" y="276814"/>
                      <a:pt x="942945" y="277985"/>
                    </a:cubicBezTo>
                    <a:lnTo>
                      <a:pt x="942945" y="1955512"/>
                    </a:lnTo>
                    <a:cubicBezTo>
                      <a:pt x="648500" y="1922844"/>
                      <a:pt x="412729" y="2282191"/>
                      <a:pt x="122475" y="1922844"/>
                    </a:cubicBezTo>
                    <a:cubicBezTo>
                      <a:pt x="120633" y="1516164"/>
                      <a:pt x="-53039" y="864473"/>
                      <a:pt x="16366" y="637466"/>
                    </a:cubicBezTo>
                    <a:close/>
                  </a:path>
                </a:pathLst>
              </a:custGeom>
              <a:solidFill>
                <a:srgbClr val="B4E33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28F3DF3F-9DC0-4725-AE5A-D856D22A8AC6}"/>
                  </a:ext>
                </a:extLst>
              </p:cNvPr>
              <p:cNvSpPr/>
              <p:nvPr/>
            </p:nvSpPr>
            <p:spPr>
              <a:xfrm>
                <a:off x="1598062" y="3366221"/>
                <a:ext cx="1149474" cy="1705457"/>
              </a:xfrm>
              <a:custGeom>
                <a:avLst/>
                <a:gdLst>
                  <a:gd name="connsiteX0" fmla="*/ 0 w 985298"/>
                  <a:gd name="connsiteY0" fmla="*/ 0 h 801372"/>
                  <a:gd name="connsiteX1" fmla="*/ 985298 w 985298"/>
                  <a:gd name="connsiteY1" fmla="*/ 0 h 801372"/>
                  <a:gd name="connsiteX2" fmla="*/ 985298 w 985298"/>
                  <a:gd name="connsiteY2" fmla="*/ 801372 h 801372"/>
                  <a:gd name="connsiteX3" fmla="*/ 0 w 985298"/>
                  <a:gd name="connsiteY3" fmla="*/ 801372 h 801372"/>
                  <a:gd name="connsiteX4" fmla="*/ 0 w 985298"/>
                  <a:gd name="connsiteY4" fmla="*/ 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912398"/>
                  <a:gd name="connsiteY0" fmla="*/ 1104900 h 1182372"/>
                  <a:gd name="connsiteX1" fmla="*/ 1912398 w 1912398"/>
                  <a:gd name="connsiteY1" fmla="*/ 0 h 1182372"/>
                  <a:gd name="connsiteX2" fmla="*/ 1861598 w 1912398"/>
                  <a:gd name="connsiteY2" fmla="*/ 1182372 h 1182372"/>
                  <a:gd name="connsiteX3" fmla="*/ 876300 w 1912398"/>
                  <a:gd name="connsiteY3" fmla="*/ 1182372 h 1182372"/>
                  <a:gd name="connsiteX4" fmla="*/ 0 w 1912398"/>
                  <a:gd name="connsiteY4" fmla="*/ 1104900 h 1182372"/>
                  <a:gd name="connsiteX0" fmla="*/ 0 w 1912398"/>
                  <a:gd name="connsiteY0" fmla="*/ 1104900 h 1423672"/>
                  <a:gd name="connsiteX1" fmla="*/ 1912398 w 1912398"/>
                  <a:gd name="connsiteY1" fmla="*/ 0 h 1423672"/>
                  <a:gd name="connsiteX2" fmla="*/ 1861598 w 1912398"/>
                  <a:gd name="connsiteY2" fmla="*/ 1182372 h 1423672"/>
                  <a:gd name="connsiteX3" fmla="*/ 749300 w 1912398"/>
                  <a:gd name="connsiteY3" fmla="*/ 1423672 h 1423672"/>
                  <a:gd name="connsiteX4" fmla="*/ 0 w 1912398"/>
                  <a:gd name="connsiteY4" fmla="*/ 1104900 h 1423672"/>
                  <a:gd name="connsiteX0" fmla="*/ 0 w 1912398"/>
                  <a:gd name="connsiteY0" fmla="*/ 1104900 h 1661042"/>
                  <a:gd name="connsiteX1" fmla="*/ 1912398 w 1912398"/>
                  <a:gd name="connsiteY1" fmla="*/ 0 h 1661042"/>
                  <a:gd name="connsiteX2" fmla="*/ 1861598 w 1912398"/>
                  <a:gd name="connsiteY2" fmla="*/ 1182372 h 1661042"/>
                  <a:gd name="connsiteX3" fmla="*/ 749300 w 1912398"/>
                  <a:gd name="connsiteY3" fmla="*/ 1423672 h 1661042"/>
                  <a:gd name="connsiteX4" fmla="*/ 0 w 1912398"/>
                  <a:gd name="connsiteY4" fmla="*/ 1104900 h 1661042"/>
                  <a:gd name="connsiteX0" fmla="*/ 0 w 1912398"/>
                  <a:gd name="connsiteY0" fmla="*/ 1104900 h 2373255"/>
                  <a:gd name="connsiteX1" fmla="*/ 1912398 w 1912398"/>
                  <a:gd name="connsiteY1" fmla="*/ 0 h 2373255"/>
                  <a:gd name="connsiteX2" fmla="*/ 1861598 w 1912398"/>
                  <a:gd name="connsiteY2" fmla="*/ 1182372 h 2373255"/>
                  <a:gd name="connsiteX3" fmla="*/ 749300 w 1912398"/>
                  <a:gd name="connsiteY3" fmla="*/ 1423672 h 2373255"/>
                  <a:gd name="connsiteX4" fmla="*/ 0 w 1912398"/>
                  <a:gd name="connsiteY4" fmla="*/ 1104900 h 2373255"/>
                  <a:gd name="connsiteX0" fmla="*/ 0 w 1912398"/>
                  <a:gd name="connsiteY0" fmla="*/ 1104900 h 2417557"/>
                  <a:gd name="connsiteX1" fmla="*/ 1912398 w 1912398"/>
                  <a:gd name="connsiteY1" fmla="*/ 0 h 2417557"/>
                  <a:gd name="connsiteX2" fmla="*/ 1861598 w 1912398"/>
                  <a:gd name="connsiteY2" fmla="*/ 1182372 h 2417557"/>
                  <a:gd name="connsiteX3" fmla="*/ 749300 w 1912398"/>
                  <a:gd name="connsiteY3" fmla="*/ 1423672 h 2417557"/>
                  <a:gd name="connsiteX4" fmla="*/ 0 w 1912398"/>
                  <a:gd name="connsiteY4" fmla="*/ 1104900 h 2417557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476039"/>
                  <a:gd name="connsiteX1" fmla="*/ 1696498 w 1696498"/>
                  <a:gd name="connsiteY1" fmla="*/ 0 h 2476039"/>
                  <a:gd name="connsiteX2" fmla="*/ 1645698 w 1696498"/>
                  <a:gd name="connsiteY2" fmla="*/ 1182372 h 2476039"/>
                  <a:gd name="connsiteX3" fmla="*/ 482600 w 1696498"/>
                  <a:gd name="connsiteY3" fmla="*/ 1639572 h 2476039"/>
                  <a:gd name="connsiteX4" fmla="*/ 0 w 1696498"/>
                  <a:gd name="connsiteY4" fmla="*/ 1041400 h 2476039"/>
                  <a:gd name="connsiteX0" fmla="*/ 82702 w 1779200"/>
                  <a:gd name="connsiteY0" fmla="*/ 1041400 h 2258961"/>
                  <a:gd name="connsiteX1" fmla="*/ 1779200 w 1779200"/>
                  <a:gd name="connsiteY1" fmla="*/ 0 h 2258961"/>
                  <a:gd name="connsiteX2" fmla="*/ 1728400 w 1779200"/>
                  <a:gd name="connsiteY2" fmla="*/ 1182372 h 2258961"/>
                  <a:gd name="connsiteX3" fmla="*/ 565302 w 1779200"/>
                  <a:gd name="connsiteY3" fmla="*/ 1639572 h 2258961"/>
                  <a:gd name="connsiteX4" fmla="*/ 82702 w 1779200"/>
                  <a:gd name="connsiteY4" fmla="*/ 1041400 h 22589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00" h="2246261">
                    <a:moveTo>
                      <a:pt x="82702" y="1028700"/>
                    </a:moveTo>
                    <a:cubicBezTo>
                      <a:pt x="144435" y="774700"/>
                      <a:pt x="1158667" y="241300"/>
                      <a:pt x="1779200" y="0"/>
                    </a:cubicBezTo>
                    <a:lnTo>
                      <a:pt x="1728400" y="1169672"/>
                    </a:lnTo>
                    <a:lnTo>
                      <a:pt x="565302" y="1626872"/>
                    </a:lnTo>
                    <a:cubicBezTo>
                      <a:pt x="1102935" y="2409615"/>
                      <a:pt x="-353331" y="2684357"/>
                      <a:pt x="82702" y="10287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26">
                <a:extLst>
                  <a:ext uri="{FF2B5EF4-FFF2-40B4-BE49-F238E27FC236}">
                    <a16:creationId xmlns:a16="http://schemas.microsoft.com/office/drawing/2014/main" id="{D983567D-06E5-4896-A73F-1340A0E72795}"/>
                  </a:ext>
                </a:extLst>
              </p:cNvPr>
              <p:cNvSpPr/>
              <p:nvPr/>
            </p:nvSpPr>
            <p:spPr>
              <a:xfrm rot="1179396" flipH="1">
                <a:off x="1789594" y="493915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26">
                <a:extLst>
                  <a:ext uri="{FF2B5EF4-FFF2-40B4-BE49-F238E27FC236}">
                    <a16:creationId xmlns:a16="http://schemas.microsoft.com/office/drawing/2014/main" id="{A76DD8AA-2EE6-4BC3-81D9-91839207A180}"/>
                  </a:ext>
                </a:extLst>
              </p:cNvPr>
              <p:cNvSpPr/>
              <p:nvPr/>
            </p:nvSpPr>
            <p:spPr>
              <a:xfrm rot="21308217" flipH="1">
                <a:off x="1844934" y="4937113"/>
                <a:ext cx="124359" cy="13123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51492"/>
                  <a:gd name="connsiteY0" fmla="*/ 161683 h 205506"/>
                  <a:gd name="connsiteX1" fmla="*/ 125746 w 251492"/>
                  <a:gd name="connsiteY1" fmla="*/ 0 h 205506"/>
                  <a:gd name="connsiteX2" fmla="*/ 251492 w 251492"/>
                  <a:gd name="connsiteY2" fmla="*/ 191882 h 205506"/>
                  <a:gd name="connsiteX3" fmla="*/ 0 w 251492"/>
                  <a:gd name="connsiteY3" fmla="*/ 161683 h 20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05506">
                    <a:moveTo>
                      <a:pt x="0" y="161683"/>
                    </a:moveTo>
                    <a:cubicBezTo>
                      <a:pt x="0" y="55709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193663"/>
                      <a:pt x="0" y="161683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66">
                <a:extLst>
                  <a:ext uri="{FF2B5EF4-FFF2-40B4-BE49-F238E27FC236}">
                    <a16:creationId xmlns:a16="http://schemas.microsoft.com/office/drawing/2014/main" id="{E00FF535-8135-4B1C-9134-741001E9E4D9}"/>
                  </a:ext>
                </a:extLst>
              </p:cNvPr>
              <p:cNvSpPr/>
              <p:nvPr/>
            </p:nvSpPr>
            <p:spPr>
              <a:xfrm>
                <a:off x="2158373" y="3170764"/>
                <a:ext cx="737778" cy="1753746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729" h="2672182">
                    <a:moveTo>
                      <a:pt x="215901" y="171450"/>
                    </a:moveTo>
                    <a:lnTo>
                      <a:pt x="790122" y="0"/>
                    </a:lnTo>
                    <a:cubicBezTo>
                      <a:pt x="667355" y="545711"/>
                      <a:pt x="1554239" y="1529571"/>
                      <a:pt x="250372" y="2637257"/>
                    </a:cubicBezTo>
                    <a:lnTo>
                      <a:pt x="1" y="2672182"/>
                    </a:lnTo>
                    <a:cubicBezTo>
                      <a:pt x="-1057" y="2378355"/>
                      <a:pt x="1159934" y="1849577"/>
                      <a:pt x="215901" y="171450"/>
                    </a:cubicBezTo>
                    <a:close/>
                  </a:path>
                </a:pathLst>
              </a:custGeom>
              <a:solidFill>
                <a:srgbClr val="2A110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3FC412-450F-4799-9BD8-FAE3AEB6B0BB}"/>
                  </a:ext>
                </a:extLst>
              </p:cNvPr>
              <p:cNvSpPr/>
              <p:nvPr/>
            </p:nvSpPr>
            <p:spPr>
              <a:xfrm>
                <a:off x="4174558" y="1877349"/>
                <a:ext cx="179314" cy="8114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38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B250FA9-EE7D-4D1E-BC86-963FD0A89CB6}"/>
              </a:ext>
            </a:extLst>
          </p:cNvPr>
          <p:cNvGrpSpPr/>
          <p:nvPr/>
        </p:nvGrpSpPr>
        <p:grpSpPr>
          <a:xfrm>
            <a:off x="2009775" y="848095"/>
            <a:ext cx="8458200" cy="4813498"/>
            <a:chOff x="2009775" y="848095"/>
            <a:chExt cx="8458200" cy="481349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85C7481-0724-4279-AB0C-C84843C1C604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421AABD-6C15-4C90-A5AF-31D9C8B73AC6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D03C470-EB68-4184-8584-E3C8982D4467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39EC9D8-61A7-410C-846E-BD92D6A0CBEA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216604-01D3-4612-AF04-5E8A0C8F7D5F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3D93ACF-BBDB-4972-91B6-85DC4C6AD00C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5A2AD43-6719-4784-B377-60AFD7340B64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2973127-190B-4C07-AE09-BA1FD2DCA810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F6105D8-9FF4-4A0A-A09E-D7120BFDFFEE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C5EE0C-2536-4655-94CB-0216D8DD34E7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60F0A4-35F2-448A-821D-9003F33641F1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0253607-F15F-4B15-B949-87B433C65A73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D4FDE03-B65A-45D5-BCFB-B0AEE1E86C03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01051-4955-43EF-972B-68AC51912D1E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B0E391-58CE-44BD-8A6A-1AD83B266697}"/>
                </a:ext>
              </a:extLst>
            </p:cNvPr>
            <p:cNvSpPr/>
            <p:nvPr/>
          </p:nvSpPr>
          <p:spPr>
            <a:xfrm>
              <a:off x="2009775" y="5524500"/>
              <a:ext cx="8458200" cy="1370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966E78B-D923-45A6-A164-72CC7C584061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AF7616C-5F30-4310-BC6A-952B16BE5873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15ED5C-37C8-42F2-A521-A157FA54EC35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3622600-83EA-412E-B8ED-49529E6CEC45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4958DC2-848E-4815-8086-B5C784872B5F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4FA4D5C-7476-4659-AE4E-07FC64459AEA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58FB599-1557-4BB6-8BDC-C0C3C4E269F5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25B9F74-39E7-4F8E-9DEE-8182AC403CC0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597A8D4-1341-42E7-A8B2-A89A04287C6D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rgbClr val="2A11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ED3C9E-164C-4118-85DE-7C48483BC39E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4A002EF-21F1-491C-A67C-E1ECAFAF2A24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2AD325E-BFF2-4556-82EC-49851BD6B115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3B883AD-B296-40B6-A206-78B936260A86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BF243E4-335C-477A-8473-93F7C52C222C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4835CB-EF83-4D9E-A2DE-E28575F79E39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26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C9FA8C79-92EB-4C6C-A628-2210498631CC}"/>
              </a:ext>
            </a:extLst>
          </p:cNvPr>
          <p:cNvGrpSpPr/>
          <p:nvPr/>
        </p:nvGrpSpPr>
        <p:grpSpPr>
          <a:xfrm>
            <a:off x="1154864" y="557873"/>
            <a:ext cx="4302039" cy="5742253"/>
            <a:chOff x="2228781" y="-1385359"/>
            <a:chExt cx="5666224" cy="756313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768AA27-2933-490D-A353-B72105A8490E}"/>
                </a:ext>
              </a:extLst>
            </p:cNvPr>
            <p:cNvGrpSpPr/>
            <p:nvPr/>
          </p:nvGrpSpPr>
          <p:grpSpPr>
            <a:xfrm>
              <a:off x="2228781" y="-1385359"/>
              <a:ext cx="5666224" cy="7563133"/>
              <a:chOff x="3392049" y="-20942"/>
              <a:chExt cx="5666224" cy="756313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05BA31-46F0-4180-8C1A-A1DAFCC781D6}"/>
                  </a:ext>
                </a:extLst>
              </p:cNvPr>
              <p:cNvSpPr/>
              <p:nvPr/>
            </p:nvSpPr>
            <p:spPr>
              <a:xfrm>
                <a:off x="3950536" y="1960987"/>
                <a:ext cx="3757003" cy="4200914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2A110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1">
                <a:extLst>
                  <a:ext uri="{FF2B5EF4-FFF2-40B4-BE49-F238E27FC236}">
                    <a16:creationId xmlns:a16="http://schemas.microsoft.com/office/drawing/2014/main" id="{9376C9C5-7053-4865-95A1-3AE39E60CD0D}"/>
                  </a:ext>
                </a:extLst>
              </p:cNvPr>
              <p:cNvSpPr/>
              <p:nvPr/>
            </p:nvSpPr>
            <p:spPr>
              <a:xfrm>
                <a:off x="4433436" y="2594952"/>
                <a:ext cx="3131482" cy="3630376"/>
              </a:xfrm>
              <a:custGeom>
                <a:avLst/>
                <a:gdLst>
                  <a:gd name="connsiteX0" fmla="*/ 0 w 2299842"/>
                  <a:gd name="connsiteY0" fmla="*/ 0 h 2713458"/>
                  <a:gd name="connsiteX1" fmla="*/ 2299842 w 2299842"/>
                  <a:gd name="connsiteY1" fmla="*/ 0 h 2713458"/>
                  <a:gd name="connsiteX2" fmla="*/ 2299842 w 2299842"/>
                  <a:gd name="connsiteY2" fmla="*/ 2713458 h 2713458"/>
                  <a:gd name="connsiteX3" fmla="*/ 0 w 2299842"/>
                  <a:gd name="connsiteY3" fmla="*/ 2713458 h 2713458"/>
                  <a:gd name="connsiteX4" fmla="*/ 0 w 2299842"/>
                  <a:gd name="connsiteY4" fmla="*/ 0 h 2713458"/>
                  <a:gd name="connsiteX0" fmla="*/ 0 w 3036442"/>
                  <a:gd name="connsiteY0" fmla="*/ 1028700 h 2713458"/>
                  <a:gd name="connsiteX1" fmla="*/ 3036442 w 3036442"/>
                  <a:gd name="connsiteY1" fmla="*/ 0 h 2713458"/>
                  <a:gd name="connsiteX2" fmla="*/ 3036442 w 3036442"/>
                  <a:gd name="connsiteY2" fmla="*/ 2713458 h 2713458"/>
                  <a:gd name="connsiteX3" fmla="*/ 736600 w 3036442"/>
                  <a:gd name="connsiteY3" fmla="*/ 2713458 h 2713458"/>
                  <a:gd name="connsiteX4" fmla="*/ 0 w 3036442"/>
                  <a:gd name="connsiteY4" fmla="*/ 1028700 h 2713458"/>
                  <a:gd name="connsiteX0" fmla="*/ 0 w 3671442"/>
                  <a:gd name="connsiteY0" fmla="*/ 1447800 h 3132558"/>
                  <a:gd name="connsiteX1" fmla="*/ 3671442 w 3671442"/>
                  <a:gd name="connsiteY1" fmla="*/ 0 h 3132558"/>
                  <a:gd name="connsiteX2" fmla="*/ 3036442 w 3671442"/>
                  <a:gd name="connsiteY2" fmla="*/ 3132558 h 3132558"/>
                  <a:gd name="connsiteX3" fmla="*/ 736600 w 3671442"/>
                  <a:gd name="connsiteY3" fmla="*/ 3132558 h 3132558"/>
                  <a:gd name="connsiteX4" fmla="*/ 0 w 3671442"/>
                  <a:gd name="connsiteY4" fmla="*/ 1447800 h 3132558"/>
                  <a:gd name="connsiteX0" fmla="*/ 0 w 3671442"/>
                  <a:gd name="connsiteY0" fmla="*/ 2024628 h 3709386"/>
                  <a:gd name="connsiteX1" fmla="*/ 3671442 w 3671442"/>
                  <a:gd name="connsiteY1" fmla="*/ 576828 h 3709386"/>
                  <a:gd name="connsiteX2" fmla="*/ 3036442 w 3671442"/>
                  <a:gd name="connsiteY2" fmla="*/ 3709386 h 3709386"/>
                  <a:gd name="connsiteX3" fmla="*/ 736600 w 3671442"/>
                  <a:gd name="connsiteY3" fmla="*/ 3709386 h 3709386"/>
                  <a:gd name="connsiteX4" fmla="*/ 0 w 3671442"/>
                  <a:gd name="connsiteY4" fmla="*/ 2024628 h 3709386"/>
                  <a:gd name="connsiteX0" fmla="*/ 0 w 3671442"/>
                  <a:gd name="connsiteY0" fmla="*/ 1994701 h 3679459"/>
                  <a:gd name="connsiteX1" fmla="*/ 3671442 w 3671442"/>
                  <a:gd name="connsiteY1" fmla="*/ 546901 h 3679459"/>
                  <a:gd name="connsiteX2" fmla="*/ 3036442 w 3671442"/>
                  <a:gd name="connsiteY2" fmla="*/ 3679459 h 3679459"/>
                  <a:gd name="connsiteX3" fmla="*/ 736600 w 3671442"/>
                  <a:gd name="connsiteY3" fmla="*/ 3679459 h 3679459"/>
                  <a:gd name="connsiteX4" fmla="*/ 0 w 3671442"/>
                  <a:gd name="connsiteY4" fmla="*/ 1994701 h 3679459"/>
                  <a:gd name="connsiteX0" fmla="*/ 0 w 3671442"/>
                  <a:gd name="connsiteY0" fmla="*/ 1994701 h 4200159"/>
                  <a:gd name="connsiteX1" fmla="*/ 3671442 w 3671442"/>
                  <a:gd name="connsiteY1" fmla="*/ 546901 h 4200159"/>
                  <a:gd name="connsiteX2" fmla="*/ 3036442 w 3671442"/>
                  <a:gd name="connsiteY2" fmla="*/ 3679459 h 4200159"/>
                  <a:gd name="connsiteX3" fmla="*/ 635000 w 3671442"/>
                  <a:gd name="connsiteY3" fmla="*/ 4200159 h 4200159"/>
                  <a:gd name="connsiteX4" fmla="*/ 0 w 3671442"/>
                  <a:gd name="connsiteY4" fmla="*/ 1994701 h 4200159"/>
                  <a:gd name="connsiteX0" fmla="*/ 0 w 3671442"/>
                  <a:gd name="connsiteY0" fmla="*/ 1994701 h 4200920"/>
                  <a:gd name="connsiteX1" fmla="*/ 3671442 w 3671442"/>
                  <a:gd name="connsiteY1" fmla="*/ 546901 h 4200920"/>
                  <a:gd name="connsiteX2" fmla="*/ 3036442 w 3671442"/>
                  <a:gd name="connsiteY2" fmla="*/ 3679459 h 4200920"/>
                  <a:gd name="connsiteX3" fmla="*/ 635000 w 3671442"/>
                  <a:gd name="connsiteY3" fmla="*/ 4200159 h 4200920"/>
                  <a:gd name="connsiteX4" fmla="*/ 0 w 3671442"/>
                  <a:gd name="connsiteY4" fmla="*/ 1994701 h 4200920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122003 w 3757003"/>
                  <a:gd name="connsiteY2" fmla="*/ 36794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  <a:gd name="connsiteX0" fmla="*/ 85561 w 3757003"/>
                  <a:gd name="connsiteY0" fmla="*/ 1994701 h 4200914"/>
                  <a:gd name="connsiteX1" fmla="*/ 3757003 w 3757003"/>
                  <a:gd name="connsiteY1" fmla="*/ 546901 h 4200914"/>
                  <a:gd name="connsiteX2" fmla="*/ 3363303 w 3757003"/>
                  <a:gd name="connsiteY2" fmla="*/ 3666759 h 4200914"/>
                  <a:gd name="connsiteX3" fmla="*/ 720561 w 3757003"/>
                  <a:gd name="connsiteY3" fmla="*/ 4200159 h 4200914"/>
                  <a:gd name="connsiteX4" fmla="*/ 85561 w 3757003"/>
                  <a:gd name="connsiteY4" fmla="*/ 1994701 h 420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003" h="4200914">
                    <a:moveTo>
                      <a:pt x="85561" y="1994701"/>
                    </a:moveTo>
                    <a:cubicBezTo>
                      <a:pt x="115575" y="1753401"/>
                      <a:pt x="704389" y="-1192999"/>
                      <a:pt x="3757003" y="546901"/>
                    </a:cubicBezTo>
                    <a:lnTo>
                      <a:pt x="3363303" y="3666759"/>
                    </a:lnTo>
                    <a:lnTo>
                      <a:pt x="720561" y="4200159"/>
                    </a:lnTo>
                    <a:cubicBezTo>
                      <a:pt x="-62606" y="4239706"/>
                      <a:pt x="-83772" y="2717154"/>
                      <a:pt x="85561" y="1994701"/>
                    </a:cubicBezTo>
                    <a:close/>
                  </a:path>
                </a:pathLst>
              </a:custGeom>
              <a:solidFill>
                <a:srgbClr val="97543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151CEF9-4665-4EDC-AF94-750A74682115}"/>
                  </a:ext>
                </a:extLst>
              </p:cNvPr>
              <p:cNvSpPr/>
              <p:nvPr/>
            </p:nvSpPr>
            <p:spPr>
              <a:xfrm>
                <a:off x="5951636" y="-20942"/>
                <a:ext cx="3106637" cy="2773047"/>
              </a:xfrm>
              <a:custGeom>
                <a:avLst/>
                <a:gdLst>
                  <a:gd name="connsiteX0" fmla="*/ 0 w 2270070"/>
                  <a:gd name="connsiteY0" fmla="*/ 0 h 1742467"/>
                  <a:gd name="connsiteX1" fmla="*/ 2270070 w 2270070"/>
                  <a:gd name="connsiteY1" fmla="*/ 0 h 1742467"/>
                  <a:gd name="connsiteX2" fmla="*/ 2270070 w 2270070"/>
                  <a:gd name="connsiteY2" fmla="*/ 1742467 h 1742467"/>
                  <a:gd name="connsiteX3" fmla="*/ 0 w 2270070"/>
                  <a:gd name="connsiteY3" fmla="*/ 1742467 h 1742467"/>
                  <a:gd name="connsiteX4" fmla="*/ 0 w 2270070"/>
                  <a:gd name="connsiteY4" fmla="*/ 0 h 1742467"/>
                  <a:gd name="connsiteX0" fmla="*/ 0 w 2784420"/>
                  <a:gd name="connsiteY0" fmla="*/ 1381125 h 1742467"/>
                  <a:gd name="connsiteX1" fmla="*/ 2784420 w 2784420"/>
                  <a:gd name="connsiteY1" fmla="*/ 0 h 1742467"/>
                  <a:gd name="connsiteX2" fmla="*/ 2784420 w 2784420"/>
                  <a:gd name="connsiteY2" fmla="*/ 1742467 h 1742467"/>
                  <a:gd name="connsiteX3" fmla="*/ 514350 w 2784420"/>
                  <a:gd name="connsiteY3" fmla="*/ 1742467 h 1742467"/>
                  <a:gd name="connsiteX4" fmla="*/ 0 w 2784420"/>
                  <a:gd name="connsiteY4" fmla="*/ 1381125 h 1742467"/>
                  <a:gd name="connsiteX0" fmla="*/ 731 w 2785151"/>
                  <a:gd name="connsiteY0" fmla="*/ 1430721 h 1792063"/>
                  <a:gd name="connsiteX1" fmla="*/ 2785151 w 2785151"/>
                  <a:gd name="connsiteY1" fmla="*/ 49596 h 1792063"/>
                  <a:gd name="connsiteX2" fmla="*/ 2785151 w 2785151"/>
                  <a:gd name="connsiteY2" fmla="*/ 1792063 h 1792063"/>
                  <a:gd name="connsiteX3" fmla="*/ 515081 w 2785151"/>
                  <a:gd name="connsiteY3" fmla="*/ 1792063 h 1792063"/>
                  <a:gd name="connsiteX4" fmla="*/ 731 w 2785151"/>
                  <a:gd name="connsiteY4" fmla="*/ 1430721 h 1792063"/>
                  <a:gd name="connsiteX0" fmla="*/ 982 w 2785402"/>
                  <a:gd name="connsiteY0" fmla="*/ 1790700 h 2152042"/>
                  <a:gd name="connsiteX1" fmla="*/ 2290102 w 2785402"/>
                  <a:gd name="connsiteY1" fmla="*/ 0 h 2152042"/>
                  <a:gd name="connsiteX2" fmla="*/ 2785402 w 2785402"/>
                  <a:gd name="connsiteY2" fmla="*/ 2152042 h 2152042"/>
                  <a:gd name="connsiteX3" fmla="*/ 515332 w 2785402"/>
                  <a:gd name="connsiteY3" fmla="*/ 2152042 h 2152042"/>
                  <a:gd name="connsiteX4" fmla="*/ 982 w 2785402"/>
                  <a:gd name="connsiteY4" fmla="*/ 1790700 h 2152042"/>
                  <a:gd name="connsiteX0" fmla="*/ 989 w 2785409"/>
                  <a:gd name="connsiteY0" fmla="*/ 1828800 h 2190142"/>
                  <a:gd name="connsiteX1" fmla="*/ 2280584 w 2785409"/>
                  <a:gd name="connsiteY1" fmla="*/ 0 h 2190142"/>
                  <a:gd name="connsiteX2" fmla="*/ 2785409 w 2785409"/>
                  <a:gd name="connsiteY2" fmla="*/ 2190142 h 2190142"/>
                  <a:gd name="connsiteX3" fmla="*/ 515339 w 2785409"/>
                  <a:gd name="connsiteY3" fmla="*/ 2190142 h 2190142"/>
                  <a:gd name="connsiteX4" fmla="*/ 989 w 2785409"/>
                  <a:gd name="connsiteY4" fmla="*/ 1828800 h 2190142"/>
                  <a:gd name="connsiteX0" fmla="*/ 647 w 2785067"/>
                  <a:gd name="connsiteY0" fmla="*/ 1944515 h 2305857"/>
                  <a:gd name="connsiteX1" fmla="*/ 2280242 w 2785067"/>
                  <a:gd name="connsiteY1" fmla="*/ 115715 h 2305857"/>
                  <a:gd name="connsiteX2" fmla="*/ 2785067 w 2785067"/>
                  <a:gd name="connsiteY2" fmla="*/ 2305857 h 2305857"/>
                  <a:gd name="connsiteX3" fmla="*/ 514997 w 2785067"/>
                  <a:gd name="connsiteY3" fmla="*/ 2305857 h 2305857"/>
                  <a:gd name="connsiteX4" fmla="*/ 647 w 2785067"/>
                  <a:gd name="connsiteY4" fmla="*/ 1944515 h 2305857"/>
                  <a:gd name="connsiteX0" fmla="*/ 647 w 3074712"/>
                  <a:gd name="connsiteY0" fmla="*/ 1944515 h 2305857"/>
                  <a:gd name="connsiteX1" fmla="*/ 2280242 w 3074712"/>
                  <a:gd name="connsiteY1" fmla="*/ 115715 h 2305857"/>
                  <a:gd name="connsiteX2" fmla="*/ 2785067 w 3074712"/>
                  <a:gd name="connsiteY2" fmla="*/ 2305857 h 2305857"/>
                  <a:gd name="connsiteX3" fmla="*/ 514997 w 3074712"/>
                  <a:gd name="connsiteY3" fmla="*/ 2305857 h 2305857"/>
                  <a:gd name="connsiteX4" fmla="*/ 647 w 3074712"/>
                  <a:gd name="connsiteY4" fmla="*/ 1944515 h 2305857"/>
                  <a:gd name="connsiteX0" fmla="*/ 647 w 2878932"/>
                  <a:gd name="connsiteY0" fmla="*/ 1944515 h 2705907"/>
                  <a:gd name="connsiteX1" fmla="*/ 2280242 w 2878932"/>
                  <a:gd name="connsiteY1" fmla="*/ 115715 h 2705907"/>
                  <a:gd name="connsiteX2" fmla="*/ 2051642 w 2878932"/>
                  <a:gd name="connsiteY2" fmla="*/ 2705907 h 2705907"/>
                  <a:gd name="connsiteX3" fmla="*/ 514997 w 2878932"/>
                  <a:gd name="connsiteY3" fmla="*/ 2305857 h 2705907"/>
                  <a:gd name="connsiteX4" fmla="*/ 647 w 2878932"/>
                  <a:gd name="connsiteY4" fmla="*/ 1944515 h 2705907"/>
                  <a:gd name="connsiteX0" fmla="*/ 647 w 2984520"/>
                  <a:gd name="connsiteY0" fmla="*/ 1944515 h 2705907"/>
                  <a:gd name="connsiteX1" fmla="*/ 2280242 w 2984520"/>
                  <a:gd name="connsiteY1" fmla="*/ 115715 h 2705907"/>
                  <a:gd name="connsiteX2" fmla="*/ 2051642 w 2984520"/>
                  <a:gd name="connsiteY2" fmla="*/ 2705907 h 2705907"/>
                  <a:gd name="connsiteX3" fmla="*/ 514997 w 2984520"/>
                  <a:gd name="connsiteY3" fmla="*/ 2305857 h 2705907"/>
                  <a:gd name="connsiteX4" fmla="*/ 647 w 2984520"/>
                  <a:gd name="connsiteY4" fmla="*/ 1944515 h 2705907"/>
                  <a:gd name="connsiteX0" fmla="*/ 647 w 3109148"/>
                  <a:gd name="connsiteY0" fmla="*/ 1944515 h 2705907"/>
                  <a:gd name="connsiteX1" fmla="*/ 2280242 w 3109148"/>
                  <a:gd name="connsiteY1" fmla="*/ 115715 h 2705907"/>
                  <a:gd name="connsiteX2" fmla="*/ 3106485 w 3109148"/>
                  <a:gd name="connsiteY2" fmla="*/ 1594570 h 2705907"/>
                  <a:gd name="connsiteX3" fmla="*/ 2051642 w 3109148"/>
                  <a:gd name="connsiteY3" fmla="*/ 2705907 h 2705907"/>
                  <a:gd name="connsiteX4" fmla="*/ 514997 w 3109148"/>
                  <a:gd name="connsiteY4" fmla="*/ 2305857 h 2705907"/>
                  <a:gd name="connsiteX5" fmla="*/ 647 w 3109148"/>
                  <a:gd name="connsiteY5" fmla="*/ 1944515 h 2705907"/>
                  <a:gd name="connsiteX0" fmla="*/ 654 w 3108984"/>
                  <a:gd name="connsiteY0" fmla="*/ 1923462 h 2684854"/>
                  <a:gd name="connsiteX1" fmla="*/ 2251674 w 3108984"/>
                  <a:gd name="connsiteY1" fmla="*/ 123237 h 2684854"/>
                  <a:gd name="connsiteX2" fmla="*/ 3106492 w 3108984"/>
                  <a:gd name="connsiteY2" fmla="*/ 1573517 h 2684854"/>
                  <a:gd name="connsiteX3" fmla="*/ 2051649 w 3108984"/>
                  <a:gd name="connsiteY3" fmla="*/ 2684854 h 2684854"/>
                  <a:gd name="connsiteX4" fmla="*/ 515004 w 3108984"/>
                  <a:gd name="connsiteY4" fmla="*/ 2284804 h 2684854"/>
                  <a:gd name="connsiteX5" fmla="*/ 654 w 3108984"/>
                  <a:gd name="connsiteY5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5735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55169"/>
                  <a:gd name="connsiteY0" fmla="*/ 1923462 h 2684854"/>
                  <a:gd name="connsiteX1" fmla="*/ 2251674 w 3155169"/>
                  <a:gd name="connsiteY1" fmla="*/ 123237 h 2684854"/>
                  <a:gd name="connsiteX2" fmla="*/ 2839793 w 3155169"/>
                  <a:gd name="connsiteY2" fmla="*/ 1202041 h 2684854"/>
                  <a:gd name="connsiteX3" fmla="*/ 3106492 w 3155169"/>
                  <a:gd name="connsiteY3" fmla="*/ 1611617 h 2684854"/>
                  <a:gd name="connsiteX4" fmla="*/ 2051649 w 3155169"/>
                  <a:gd name="connsiteY4" fmla="*/ 2684854 h 2684854"/>
                  <a:gd name="connsiteX5" fmla="*/ 515004 w 3155169"/>
                  <a:gd name="connsiteY5" fmla="*/ 2284804 h 2684854"/>
                  <a:gd name="connsiteX6" fmla="*/ 654 w 3155169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684854"/>
                  <a:gd name="connsiteX1" fmla="*/ 2251674 w 3106492"/>
                  <a:gd name="connsiteY1" fmla="*/ 123237 h 2684854"/>
                  <a:gd name="connsiteX2" fmla="*/ 2839793 w 3106492"/>
                  <a:gd name="connsiteY2" fmla="*/ 1202041 h 2684854"/>
                  <a:gd name="connsiteX3" fmla="*/ 3106492 w 3106492"/>
                  <a:gd name="connsiteY3" fmla="*/ 1611617 h 2684854"/>
                  <a:gd name="connsiteX4" fmla="*/ 2051649 w 3106492"/>
                  <a:gd name="connsiteY4" fmla="*/ 2684854 h 2684854"/>
                  <a:gd name="connsiteX5" fmla="*/ 515004 w 3106492"/>
                  <a:gd name="connsiteY5" fmla="*/ 2284804 h 2684854"/>
                  <a:gd name="connsiteX6" fmla="*/ 654 w 3106492"/>
                  <a:gd name="connsiteY6" fmla="*/ 1923462 h 2684854"/>
                  <a:gd name="connsiteX0" fmla="*/ 654 w 3106492"/>
                  <a:gd name="connsiteY0" fmla="*/ 1923462 h 2733980"/>
                  <a:gd name="connsiteX1" fmla="*/ 2251674 w 3106492"/>
                  <a:gd name="connsiteY1" fmla="*/ 123237 h 2733980"/>
                  <a:gd name="connsiteX2" fmla="*/ 2839793 w 3106492"/>
                  <a:gd name="connsiteY2" fmla="*/ 1202041 h 2733980"/>
                  <a:gd name="connsiteX3" fmla="*/ 3106492 w 3106492"/>
                  <a:gd name="connsiteY3" fmla="*/ 1611617 h 2733980"/>
                  <a:gd name="connsiteX4" fmla="*/ 2051649 w 3106492"/>
                  <a:gd name="connsiteY4" fmla="*/ 2684854 h 2733980"/>
                  <a:gd name="connsiteX5" fmla="*/ 515004 w 3106492"/>
                  <a:gd name="connsiteY5" fmla="*/ 2284804 h 2733980"/>
                  <a:gd name="connsiteX6" fmla="*/ 654 w 3106492"/>
                  <a:gd name="connsiteY6" fmla="*/ 1923462 h 2733980"/>
                  <a:gd name="connsiteX0" fmla="*/ 654 w 3106492"/>
                  <a:gd name="connsiteY0" fmla="*/ 1923462 h 2689561"/>
                  <a:gd name="connsiteX1" fmla="*/ 2251674 w 3106492"/>
                  <a:gd name="connsiteY1" fmla="*/ 123237 h 2689561"/>
                  <a:gd name="connsiteX2" fmla="*/ 2839793 w 3106492"/>
                  <a:gd name="connsiteY2" fmla="*/ 1202041 h 2689561"/>
                  <a:gd name="connsiteX3" fmla="*/ 3106492 w 3106492"/>
                  <a:gd name="connsiteY3" fmla="*/ 1611617 h 2689561"/>
                  <a:gd name="connsiteX4" fmla="*/ 2051649 w 3106492"/>
                  <a:gd name="connsiteY4" fmla="*/ 2684854 h 2689561"/>
                  <a:gd name="connsiteX5" fmla="*/ 654 w 3106492"/>
                  <a:gd name="connsiteY5" fmla="*/ 1923462 h 2689561"/>
                  <a:gd name="connsiteX0" fmla="*/ 799 w 3106637"/>
                  <a:gd name="connsiteY0" fmla="*/ 1923462 h 2773047"/>
                  <a:gd name="connsiteX1" fmla="*/ 2251819 w 3106637"/>
                  <a:gd name="connsiteY1" fmla="*/ 123237 h 2773047"/>
                  <a:gd name="connsiteX2" fmla="*/ 2839938 w 3106637"/>
                  <a:gd name="connsiteY2" fmla="*/ 1202041 h 2773047"/>
                  <a:gd name="connsiteX3" fmla="*/ 3106637 w 3106637"/>
                  <a:gd name="connsiteY3" fmla="*/ 1611617 h 2773047"/>
                  <a:gd name="connsiteX4" fmla="*/ 2051794 w 3106637"/>
                  <a:gd name="connsiteY4" fmla="*/ 2684854 h 2773047"/>
                  <a:gd name="connsiteX5" fmla="*/ 799 w 3106637"/>
                  <a:gd name="connsiteY5" fmla="*/ 1923462 h 277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6637" h="2773047">
                    <a:moveTo>
                      <a:pt x="799" y="1923462"/>
                    </a:moveTo>
                    <a:cubicBezTo>
                      <a:pt x="-42611" y="-508588"/>
                      <a:pt x="2085679" y="12112"/>
                      <a:pt x="2251819" y="123237"/>
                    </a:cubicBezTo>
                    <a:cubicBezTo>
                      <a:pt x="2756759" y="-16050"/>
                      <a:pt x="2697468" y="960328"/>
                      <a:pt x="2839938" y="1202041"/>
                    </a:cubicBezTo>
                    <a:cubicBezTo>
                      <a:pt x="3049083" y="1386604"/>
                      <a:pt x="3079244" y="1554982"/>
                      <a:pt x="3106637" y="1611617"/>
                    </a:cubicBezTo>
                    <a:cubicBezTo>
                      <a:pt x="3076880" y="2115928"/>
                      <a:pt x="2455134" y="2547256"/>
                      <a:pt x="2051794" y="2684854"/>
                    </a:cubicBezTo>
                    <a:cubicBezTo>
                      <a:pt x="981704" y="3013053"/>
                      <a:pt x="-32539" y="2350398"/>
                      <a:pt x="799" y="1923462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FC7D0BA3-DF05-4635-8B0E-515DD0E7BB8C}"/>
                  </a:ext>
                </a:extLst>
              </p:cNvPr>
              <p:cNvSpPr/>
              <p:nvPr/>
            </p:nvSpPr>
            <p:spPr>
              <a:xfrm rot="19321954" flipH="1">
                <a:off x="6342533" y="2813826"/>
                <a:ext cx="1779200" cy="2246261"/>
              </a:xfrm>
              <a:custGeom>
                <a:avLst/>
                <a:gdLst>
                  <a:gd name="connsiteX0" fmla="*/ 0 w 985298"/>
                  <a:gd name="connsiteY0" fmla="*/ 0 h 801372"/>
                  <a:gd name="connsiteX1" fmla="*/ 985298 w 985298"/>
                  <a:gd name="connsiteY1" fmla="*/ 0 h 801372"/>
                  <a:gd name="connsiteX2" fmla="*/ 985298 w 985298"/>
                  <a:gd name="connsiteY2" fmla="*/ 801372 h 801372"/>
                  <a:gd name="connsiteX3" fmla="*/ 0 w 985298"/>
                  <a:gd name="connsiteY3" fmla="*/ 801372 h 801372"/>
                  <a:gd name="connsiteX4" fmla="*/ 0 w 985298"/>
                  <a:gd name="connsiteY4" fmla="*/ 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912398"/>
                  <a:gd name="connsiteY0" fmla="*/ 1104900 h 1182372"/>
                  <a:gd name="connsiteX1" fmla="*/ 1912398 w 1912398"/>
                  <a:gd name="connsiteY1" fmla="*/ 0 h 1182372"/>
                  <a:gd name="connsiteX2" fmla="*/ 1861598 w 1912398"/>
                  <a:gd name="connsiteY2" fmla="*/ 1182372 h 1182372"/>
                  <a:gd name="connsiteX3" fmla="*/ 876300 w 1912398"/>
                  <a:gd name="connsiteY3" fmla="*/ 1182372 h 1182372"/>
                  <a:gd name="connsiteX4" fmla="*/ 0 w 1912398"/>
                  <a:gd name="connsiteY4" fmla="*/ 1104900 h 1182372"/>
                  <a:gd name="connsiteX0" fmla="*/ 0 w 1912398"/>
                  <a:gd name="connsiteY0" fmla="*/ 1104900 h 1423672"/>
                  <a:gd name="connsiteX1" fmla="*/ 1912398 w 1912398"/>
                  <a:gd name="connsiteY1" fmla="*/ 0 h 1423672"/>
                  <a:gd name="connsiteX2" fmla="*/ 1861598 w 1912398"/>
                  <a:gd name="connsiteY2" fmla="*/ 1182372 h 1423672"/>
                  <a:gd name="connsiteX3" fmla="*/ 749300 w 1912398"/>
                  <a:gd name="connsiteY3" fmla="*/ 1423672 h 1423672"/>
                  <a:gd name="connsiteX4" fmla="*/ 0 w 1912398"/>
                  <a:gd name="connsiteY4" fmla="*/ 1104900 h 1423672"/>
                  <a:gd name="connsiteX0" fmla="*/ 0 w 1912398"/>
                  <a:gd name="connsiteY0" fmla="*/ 1104900 h 1661042"/>
                  <a:gd name="connsiteX1" fmla="*/ 1912398 w 1912398"/>
                  <a:gd name="connsiteY1" fmla="*/ 0 h 1661042"/>
                  <a:gd name="connsiteX2" fmla="*/ 1861598 w 1912398"/>
                  <a:gd name="connsiteY2" fmla="*/ 1182372 h 1661042"/>
                  <a:gd name="connsiteX3" fmla="*/ 749300 w 1912398"/>
                  <a:gd name="connsiteY3" fmla="*/ 1423672 h 1661042"/>
                  <a:gd name="connsiteX4" fmla="*/ 0 w 1912398"/>
                  <a:gd name="connsiteY4" fmla="*/ 1104900 h 1661042"/>
                  <a:gd name="connsiteX0" fmla="*/ 0 w 1912398"/>
                  <a:gd name="connsiteY0" fmla="*/ 1104900 h 2373255"/>
                  <a:gd name="connsiteX1" fmla="*/ 1912398 w 1912398"/>
                  <a:gd name="connsiteY1" fmla="*/ 0 h 2373255"/>
                  <a:gd name="connsiteX2" fmla="*/ 1861598 w 1912398"/>
                  <a:gd name="connsiteY2" fmla="*/ 1182372 h 2373255"/>
                  <a:gd name="connsiteX3" fmla="*/ 749300 w 1912398"/>
                  <a:gd name="connsiteY3" fmla="*/ 1423672 h 2373255"/>
                  <a:gd name="connsiteX4" fmla="*/ 0 w 1912398"/>
                  <a:gd name="connsiteY4" fmla="*/ 1104900 h 2373255"/>
                  <a:gd name="connsiteX0" fmla="*/ 0 w 1912398"/>
                  <a:gd name="connsiteY0" fmla="*/ 1104900 h 2417557"/>
                  <a:gd name="connsiteX1" fmla="*/ 1912398 w 1912398"/>
                  <a:gd name="connsiteY1" fmla="*/ 0 h 2417557"/>
                  <a:gd name="connsiteX2" fmla="*/ 1861598 w 1912398"/>
                  <a:gd name="connsiteY2" fmla="*/ 1182372 h 2417557"/>
                  <a:gd name="connsiteX3" fmla="*/ 749300 w 1912398"/>
                  <a:gd name="connsiteY3" fmla="*/ 1423672 h 2417557"/>
                  <a:gd name="connsiteX4" fmla="*/ 0 w 1912398"/>
                  <a:gd name="connsiteY4" fmla="*/ 1104900 h 2417557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476039"/>
                  <a:gd name="connsiteX1" fmla="*/ 1696498 w 1696498"/>
                  <a:gd name="connsiteY1" fmla="*/ 0 h 2476039"/>
                  <a:gd name="connsiteX2" fmla="*/ 1645698 w 1696498"/>
                  <a:gd name="connsiteY2" fmla="*/ 1182372 h 2476039"/>
                  <a:gd name="connsiteX3" fmla="*/ 482600 w 1696498"/>
                  <a:gd name="connsiteY3" fmla="*/ 1639572 h 2476039"/>
                  <a:gd name="connsiteX4" fmla="*/ 0 w 1696498"/>
                  <a:gd name="connsiteY4" fmla="*/ 1041400 h 2476039"/>
                  <a:gd name="connsiteX0" fmla="*/ 82702 w 1779200"/>
                  <a:gd name="connsiteY0" fmla="*/ 1041400 h 2258961"/>
                  <a:gd name="connsiteX1" fmla="*/ 1779200 w 1779200"/>
                  <a:gd name="connsiteY1" fmla="*/ 0 h 2258961"/>
                  <a:gd name="connsiteX2" fmla="*/ 1728400 w 1779200"/>
                  <a:gd name="connsiteY2" fmla="*/ 1182372 h 2258961"/>
                  <a:gd name="connsiteX3" fmla="*/ 565302 w 1779200"/>
                  <a:gd name="connsiteY3" fmla="*/ 1639572 h 2258961"/>
                  <a:gd name="connsiteX4" fmla="*/ 82702 w 1779200"/>
                  <a:gd name="connsiteY4" fmla="*/ 1041400 h 22589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00" h="2246261">
                    <a:moveTo>
                      <a:pt x="82702" y="1028700"/>
                    </a:moveTo>
                    <a:cubicBezTo>
                      <a:pt x="144435" y="774700"/>
                      <a:pt x="1158667" y="241300"/>
                      <a:pt x="1779200" y="0"/>
                    </a:cubicBezTo>
                    <a:lnTo>
                      <a:pt x="1728400" y="1169672"/>
                    </a:lnTo>
                    <a:lnTo>
                      <a:pt x="565302" y="1626872"/>
                    </a:lnTo>
                    <a:cubicBezTo>
                      <a:pt x="1102935" y="2409615"/>
                      <a:pt x="-353331" y="2684357"/>
                      <a:pt x="82702" y="10287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FF0A048-6F03-4F0A-AA83-B38EA90BDD40}"/>
                  </a:ext>
                </a:extLst>
              </p:cNvPr>
              <p:cNvSpPr/>
              <p:nvPr/>
            </p:nvSpPr>
            <p:spPr>
              <a:xfrm>
                <a:off x="4244684" y="3172447"/>
                <a:ext cx="3587722" cy="3273323"/>
              </a:xfrm>
              <a:custGeom>
                <a:avLst/>
                <a:gdLst>
                  <a:gd name="connsiteX0" fmla="*/ 0 w 574713"/>
                  <a:gd name="connsiteY0" fmla="*/ 0 h 2142201"/>
                  <a:gd name="connsiteX1" fmla="*/ 574713 w 574713"/>
                  <a:gd name="connsiteY1" fmla="*/ 0 h 2142201"/>
                  <a:gd name="connsiteX2" fmla="*/ 574713 w 574713"/>
                  <a:gd name="connsiteY2" fmla="*/ 2142201 h 2142201"/>
                  <a:gd name="connsiteX3" fmla="*/ 0 w 574713"/>
                  <a:gd name="connsiteY3" fmla="*/ 2142201 h 2142201"/>
                  <a:gd name="connsiteX4" fmla="*/ 0 w 574713"/>
                  <a:gd name="connsiteY4" fmla="*/ 0 h 2142201"/>
                  <a:gd name="connsiteX0" fmla="*/ 0 w 2797213"/>
                  <a:gd name="connsiteY0" fmla="*/ 0 h 2154901"/>
                  <a:gd name="connsiteX1" fmla="*/ 574713 w 2797213"/>
                  <a:gd name="connsiteY1" fmla="*/ 0 h 2154901"/>
                  <a:gd name="connsiteX2" fmla="*/ 2797213 w 2797213"/>
                  <a:gd name="connsiteY2" fmla="*/ 2154901 h 2154901"/>
                  <a:gd name="connsiteX3" fmla="*/ 0 w 2797213"/>
                  <a:gd name="connsiteY3" fmla="*/ 2142201 h 2154901"/>
                  <a:gd name="connsiteX4" fmla="*/ 0 w 2797213"/>
                  <a:gd name="connsiteY4" fmla="*/ 0 h 2154901"/>
                  <a:gd name="connsiteX0" fmla="*/ 0 w 2797213"/>
                  <a:gd name="connsiteY0" fmla="*/ 0 h 2449843"/>
                  <a:gd name="connsiteX1" fmla="*/ 574713 w 2797213"/>
                  <a:gd name="connsiteY1" fmla="*/ 0 h 2449843"/>
                  <a:gd name="connsiteX2" fmla="*/ 2797213 w 2797213"/>
                  <a:gd name="connsiteY2" fmla="*/ 2154901 h 2449843"/>
                  <a:gd name="connsiteX3" fmla="*/ 0 w 2797213"/>
                  <a:gd name="connsiteY3" fmla="*/ 2142201 h 2449843"/>
                  <a:gd name="connsiteX4" fmla="*/ 0 w 2797213"/>
                  <a:gd name="connsiteY4" fmla="*/ 0 h 2449843"/>
                  <a:gd name="connsiteX0" fmla="*/ 0 w 2797213"/>
                  <a:gd name="connsiteY0" fmla="*/ 0 h 2521091"/>
                  <a:gd name="connsiteX1" fmla="*/ 574713 w 2797213"/>
                  <a:gd name="connsiteY1" fmla="*/ 0 h 2521091"/>
                  <a:gd name="connsiteX2" fmla="*/ 2797213 w 2797213"/>
                  <a:gd name="connsiteY2" fmla="*/ 2154901 h 2521091"/>
                  <a:gd name="connsiteX3" fmla="*/ 0 w 2797213"/>
                  <a:gd name="connsiteY3" fmla="*/ 2142201 h 2521091"/>
                  <a:gd name="connsiteX4" fmla="*/ 0 w 2797213"/>
                  <a:gd name="connsiteY4" fmla="*/ 0 h 2521091"/>
                  <a:gd name="connsiteX0" fmla="*/ 445911 w 3243124"/>
                  <a:gd name="connsiteY0" fmla="*/ 0 h 2521091"/>
                  <a:gd name="connsiteX1" fmla="*/ 1020624 w 3243124"/>
                  <a:gd name="connsiteY1" fmla="*/ 0 h 2521091"/>
                  <a:gd name="connsiteX2" fmla="*/ 3243124 w 3243124"/>
                  <a:gd name="connsiteY2" fmla="*/ 2154901 h 2521091"/>
                  <a:gd name="connsiteX3" fmla="*/ 445911 w 3243124"/>
                  <a:gd name="connsiteY3" fmla="*/ 2142201 h 2521091"/>
                  <a:gd name="connsiteX4" fmla="*/ 445911 w 3243124"/>
                  <a:gd name="connsiteY4" fmla="*/ 0 h 2521091"/>
                  <a:gd name="connsiteX0" fmla="*/ 1092715 w 3102528"/>
                  <a:gd name="connsiteY0" fmla="*/ 1498600 h 2521091"/>
                  <a:gd name="connsiteX1" fmla="*/ 880028 w 3102528"/>
                  <a:gd name="connsiteY1" fmla="*/ 0 h 2521091"/>
                  <a:gd name="connsiteX2" fmla="*/ 3102528 w 3102528"/>
                  <a:gd name="connsiteY2" fmla="*/ 2154901 h 2521091"/>
                  <a:gd name="connsiteX3" fmla="*/ 305315 w 3102528"/>
                  <a:gd name="connsiteY3" fmla="*/ 2142201 h 2521091"/>
                  <a:gd name="connsiteX4" fmla="*/ 1092715 w 3102528"/>
                  <a:gd name="connsiteY4" fmla="*/ 1498600 h 2521091"/>
                  <a:gd name="connsiteX0" fmla="*/ 955300 w 2965113"/>
                  <a:gd name="connsiteY0" fmla="*/ 1498600 h 2521091"/>
                  <a:gd name="connsiteX1" fmla="*/ 742613 w 2965113"/>
                  <a:gd name="connsiteY1" fmla="*/ 0 h 2521091"/>
                  <a:gd name="connsiteX2" fmla="*/ 2965113 w 2965113"/>
                  <a:gd name="connsiteY2" fmla="*/ 2154901 h 2521091"/>
                  <a:gd name="connsiteX3" fmla="*/ 167900 w 2965113"/>
                  <a:gd name="connsiteY3" fmla="*/ 2142201 h 2521091"/>
                  <a:gd name="connsiteX4" fmla="*/ 955300 w 2965113"/>
                  <a:gd name="connsiteY4" fmla="*/ 1498600 h 25210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55300 w 2965113"/>
                  <a:gd name="connsiteY0" fmla="*/ 1447800 h 2470291"/>
                  <a:gd name="connsiteX1" fmla="*/ 2444413 w 2965113"/>
                  <a:gd name="connsiteY1" fmla="*/ 0 h 2470291"/>
                  <a:gd name="connsiteX2" fmla="*/ 2965113 w 2965113"/>
                  <a:gd name="connsiteY2" fmla="*/ 2104101 h 2470291"/>
                  <a:gd name="connsiteX3" fmla="*/ 167900 w 2965113"/>
                  <a:gd name="connsiteY3" fmla="*/ 2091401 h 2470291"/>
                  <a:gd name="connsiteX4" fmla="*/ 955300 w 2965113"/>
                  <a:gd name="connsiteY4" fmla="*/ 14478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2963987"/>
                  <a:gd name="connsiteY0" fmla="*/ 1371600 h 2470291"/>
                  <a:gd name="connsiteX1" fmla="*/ 2443287 w 2963987"/>
                  <a:gd name="connsiteY1" fmla="*/ 0 h 2470291"/>
                  <a:gd name="connsiteX2" fmla="*/ 2963987 w 2963987"/>
                  <a:gd name="connsiteY2" fmla="*/ 2104101 h 2470291"/>
                  <a:gd name="connsiteX3" fmla="*/ 166774 w 2963987"/>
                  <a:gd name="connsiteY3" fmla="*/ 2091401 h 2470291"/>
                  <a:gd name="connsiteX4" fmla="*/ 966874 w 2963987"/>
                  <a:gd name="connsiteY4" fmla="*/ 1371600 h 2470291"/>
                  <a:gd name="connsiteX0" fmla="*/ 966874 w 3463332"/>
                  <a:gd name="connsiteY0" fmla="*/ 1586910 h 2685601"/>
                  <a:gd name="connsiteX1" fmla="*/ 2443287 w 3463332"/>
                  <a:gd name="connsiteY1" fmla="*/ 215310 h 2685601"/>
                  <a:gd name="connsiteX2" fmla="*/ 3463332 w 3463332"/>
                  <a:gd name="connsiteY2" fmla="*/ 100631 h 2685601"/>
                  <a:gd name="connsiteX3" fmla="*/ 2963987 w 3463332"/>
                  <a:gd name="connsiteY3" fmla="*/ 2319411 h 2685601"/>
                  <a:gd name="connsiteX4" fmla="*/ 166774 w 3463332"/>
                  <a:gd name="connsiteY4" fmla="*/ 2306711 h 2685601"/>
                  <a:gd name="connsiteX5" fmla="*/ 966874 w 3463332"/>
                  <a:gd name="connsiteY5" fmla="*/ 1586910 h 2685601"/>
                  <a:gd name="connsiteX0" fmla="*/ 966874 w 3463332"/>
                  <a:gd name="connsiteY0" fmla="*/ 1593086 h 2691777"/>
                  <a:gd name="connsiteX1" fmla="*/ 2443287 w 3463332"/>
                  <a:gd name="connsiteY1" fmla="*/ 157986 h 2691777"/>
                  <a:gd name="connsiteX2" fmla="*/ 3463332 w 3463332"/>
                  <a:gd name="connsiteY2" fmla="*/ 106807 h 2691777"/>
                  <a:gd name="connsiteX3" fmla="*/ 2963987 w 3463332"/>
                  <a:gd name="connsiteY3" fmla="*/ 2325587 h 2691777"/>
                  <a:gd name="connsiteX4" fmla="*/ 166774 w 3463332"/>
                  <a:gd name="connsiteY4" fmla="*/ 2312887 h 2691777"/>
                  <a:gd name="connsiteX5" fmla="*/ 966874 w 3463332"/>
                  <a:gd name="connsiteY5" fmla="*/ 1593086 h 2691777"/>
                  <a:gd name="connsiteX0" fmla="*/ 966874 w 3463332"/>
                  <a:gd name="connsiteY0" fmla="*/ 1629644 h 2728335"/>
                  <a:gd name="connsiteX1" fmla="*/ 2443287 w 3463332"/>
                  <a:gd name="connsiteY1" fmla="*/ 194544 h 2728335"/>
                  <a:gd name="connsiteX2" fmla="*/ 3463332 w 3463332"/>
                  <a:gd name="connsiteY2" fmla="*/ 143365 h 2728335"/>
                  <a:gd name="connsiteX3" fmla="*/ 2963987 w 3463332"/>
                  <a:gd name="connsiteY3" fmla="*/ 2362145 h 2728335"/>
                  <a:gd name="connsiteX4" fmla="*/ 166774 w 3463332"/>
                  <a:gd name="connsiteY4" fmla="*/ 2349445 h 2728335"/>
                  <a:gd name="connsiteX5" fmla="*/ 966874 w 3463332"/>
                  <a:gd name="connsiteY5" fmla="*/ 1629644 h 2728335"/>
                  <a:gd name="connsiteX0" fmla="*/ 966874 w 3463332"/>
                  <a:gd name="connsiteY0" fmla="*/ 1693188 h 2791879"/>
                  <a:gd name="connsiteX1" fmla="*/ 2443287 w 3463332"/>
                  <a:gd name="connsiteY1" fmla="*/ 258088 h 2791879"/>
                  <a:gd name="connsiteX2" fmla="*/ 3463332 w 3463332"/>
                  <a:gd name="connsiteY2" fmla="*/ 130709 h 2791879"/>
                  <a:gd name="connsiteX3" fmla="*/ 2963987 w 3463332"/>
                  <a:gd name="connsiteY3" fmla="*/ 2425689 h 2791879"/>
                  <a:gd name="connsiteX4" fmla="*/ 166774 w 3463332"/>
                  <a:gd name="connsiteY4" fmla="*/ 2412989 h 2791879"/>
                  <a:gd name="connsiteX5" fmla="*/ 966874 w 3463332"/>
                  <a:gd name="connsiteY5" fmla="*/ 1693188 h 2791879"/>
                  <a:gd name="connsiteX0" fmla="*/ 966874 w 3463332"/>
                  <a:gd name="connsiteY0" fmla="*/ 1562479 h 2661170"/>
                  <a:gd name="connsiteX1" fmla="*/ 2443287 w 3463332"/>
                  <a:gd name="connsiteY1" fmla="*/ 1273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463332"/>
                  <a:gd name="connsiteY0" fmla="*/ 1562479 h 2661170"/>
                  <a:gd name="connsiteX1" fmla="*/ 2455987 w 3463332"/>
                  <a:gd name="connsiteY1" fmla="*/ 25779 h 2661170"/>
                  <a:gd name="connsiteX2" fmla="*/ 3463332 w 3463332"/>
                  <a:gd name="connsiteY2" fmla="*/ 0 h 2661170"/>
                  <a:gd name="connsiteX3" fmla="*/ 2963987 w 3463332"/>
                  <a:gd name="connsiteY3" fmla="*/ 2294980 h 2661170"/>
                  <a:gd name="connsiteX4" fmla="*/ 166774 w 3463332"/>
                  <a:gd name="connsiteY4" fmla="*/ 2282280 h 2661170"/>
                  <a:gd name="connsiteX5" fmla="*/ 966874 w 3463332"/>
                  <a:gd name="connsiteY5" fmla="*/ 1562479 h 2661170"/>
                  <a:gd name="connsiteX0" fmla="*/ 966874 w 3505519"/>
                  <a:gd name="connsiteY0" fmla="*/ 1562479 h 2661170"/>
                  <a:gd name="connsiteX1" fmla="*/ 2455987 w 3505519"/>
                  <a:gd name="connsiteY1" fmla="*/ 25779 h 2661170"/>
                  <a:gd name="connsiteX2" fmla="*/ 3463332 w 3505519"/>
                  <a:gd name="connsiteY2" fmla="*/ 0 h 2661170"/>
                  <a:gd name="connsiteX3" fmla="*/ 2963987 w 3505519"/>
                  <a:gd name="connsiteY3" fmla="*/ 2294980 h 2661170"/>
                  <a:gd name="connsiteX4" fmla="*/ 166774 w 3505519"/>
                  <a:gd name="connsiteY4" fmla="*/ 2282280 h 2661170"/>
                  <a:gd name="connsiteX5" fmla="*/ 966874 w 3505519"/>
                  <a:gd name="connsiteY5" fmla="*/ 1562479 h 2661170"/>
                  <a:gd name="connsiteX0" fmla="*/ 966874 w 3596336"/>
                  <a:gd name="connsiteY0" fmla="*/ 1562479 h 2661170"/>
                  <a:gd name="connsiteX1" fmla="*/ 2455987 w 3596336"/>
                  <a:gd name="connsiteY1" fmla="*/ 25779 h 2661170"/>
                  <a:gd name="connsiteX2" fmla="*/ 3463332 w 3596336"/>
                  <a:gd name="connsiteY2" fmla="*/ 0 h 2661170"/>
                  <a:gd name="connsiteX3" fmla="*/ 2963987 w 3596336"/>
                  <a:gd name="connsiteY3" fmla="*/ 2294980 h 2661170"/>
                  <a:gd name="connsiteX4" fmla="*/ 166774 w 3596336"/>
                  <a:gd name="connsiteY4" fmla="*/ 2282280 h 2661170"/>
                  <a:gd name="connsiteX5" fmla="*/ 966874 w 3596336"/>
                  <a:gd name="connsiteY5" fmla="*/ 1562479 h 2661170"/>
                  <a:gd name="connsiteX0" fmla="*/ 966874 w 3596336"/>
                  <a:gd name="connsiteY0" fmla="*/ 2159000 h 3257691"/>
                  <a:gd name="connsiteX1" fmla="*/ 2265487 w 3596336"/>
                  <a:gd name="connsiteY1" fmla="*/ 0 h 3257691"/>
                  <a:gd name="connsiteX2" fmla="*/ 3463332 w 3596336"/>
                  <a:gd name="connsiteY2" fmla="*/ 596521 h 3257691"/>
                  <a:gd name="connsiteX3" fmla="*/ 2963987 w 3596336"/>
                  <a:gd name="connsiteY3" fmla="*/ 2891501 h 3257691"/>
                  <a:gd name="connsiteX4" fmla="*/ 166774 w 3596336"/>
                  <a:gd name="connsiteY4" fmla="*/ 2878801 h 3257691"/>
                  <a:gd name="connsiteX5" fmla="*/ 966874 w 3596336"/>
                  <a:gd name="connsiteY5" fmla="*/ 2159000 h 3257691"/>
                  <a:gd name="connsiteX0" fmla="*/ 5809 w 3435371"/>
                  <a:gd name="connsiteY0" fmla="*/ 2878801 h 3257691"/>
                  <a:gd name="connsiteX1" fmla="*/ 2104522 w 3435371"/>
                  <a:gd name="connsiteY1" fmla="*/ 0 h 3257691"/>
                  <a:gd name="connsiteX2" fmla="*/ 3302367 w 3435371"/>
                  <a:gd name="connsiteY2" fmla="*/ 596521 h 3257691"/>
                  <a:gd name="connsiteX3" fmla="*/ 2803022 w 3435371"/>
                  <a:gd name="connsiteY3" fmla="*/ 2891501 h 3257691"/>
                  <a:gd name="connsiteX4" fmla="*/ 5809 w 3435371"/>
                  <a:gd name="connsiteY4" fmla="*/ 2878801 h 3257691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6121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444822"/>
                  <a:gd name="connsiteY0" fmla="*/ 2894433 h 3273323"/>
                  <a:gd name="connsiteX1" fmla="*/ 2113973 w 3444822"/>
                  <a:gd name="connsiteY1" fmla="*/ 15632 h 3273323"/>
                  <a:gd name="connsiteX2" fmla="*/ 3311818 w 3444822"/>
                  <a:gd name="connsiteY2" fmla="*/ 332753 h 3273323"/>
                  <a:gd name="connsiteX3" fmla="*/ 2812473 w 3444822"/>
                  <a:gd name="connsiteY3" fmla="*/ 2907133 h 3273323"/>
                  <a:gd name="connsiteX4" fmla="*/ 15260 w 3444822"/>
                  <a:gd name="connsiteY4" fmla="*/ 2894433 h 3273323"/>
                  <a:gd name="connsiteX0" fmla="*/ 15260 w 3587722"/>
                  <a:gd name="connsiteY0" fmla="*/ 2894433 h 3273323"/>
                  <a:gd name="connsiteX1" fmla="*/ 2113973 w 3587722"/>
                  <a:gd name="connsiteY1" fmla="*/ 15632 h 3273323"/>
                  <a:gd name="connsiteX2" fmla="*/ 3311818 w 3587722"/>
                  <a:gd name="connsiteY2" fmla="*/ 332753 h 3273323"/>
                  <a:gd name="connsiteX3" fmla="*/ 2812473 w 3587722"/>
                  <a:gd name="connsiteY3" fmla="*/ 2907133 h 3273323"/>
                  <a:gd name="connsiteX4" fmla="*/ 15260 w 3587722"/>
                  <a:gd name="connsiteY4" fmla="*/ 2894433 h 327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7722" h="3273323">
                    <a:moveTo>
                      <a:pt x="15260" y="2894433"/>
                    </a:moveTo>
                    <a:cubicBezTo>
                      <a:pt x="-101157" y="2412516"/>
                      <a:pt x="434247" y="-226288"/>
                      <a:pt x="2113973" y="15632"/>
                    </a:cubicBezTo>
                    <a:cubicBezTo>
                      <a:pt x="2284655" y="493872"/>
                      <a:pt x="3090336" y="451413"/>
                      <a:pt x="3311818" y="332753"/>
                    </a:cubicBezTo>
                    <a:cubicBezTo>
                      <a:pt x="3729570" y="805646"/>
                      <a:pt x="3753621" y="1659540"/>
                      <a:pt x="2812473" y="2907133"/>
                    </a:cubicBezTo>
                    <a:cubicBezTo>
                      <a:pt x="1638769" y="3576000"/>
                      <a:pt x="553964" y="3178066"/>
                      <a:pt x="15260" y="2894433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35899B-D112-4E0D-BA78-297294D34BFE}"/>
                  </a:ext>
                </a:extLst>
              </p:cNvPr>
              <p:cNvSpPr/>
              <p:nvPr/>
            </p:nvSpPr>
            <p:spPr>
              <a:xfrm>
                <a:off x="3560750" y="3779195"/>
                <a:ext cx="1068317" cy="1704505"/>
              </a:xfrm>
              <a:custGeom>
                <a:avLst/>
                <a:gdLst>
                  <a:gd name="connsiteX0" fmla="*/ 0 w 837321"/>
                  <a:gd name="connsiteY0" fmla="*/ 0 h 1717205"/>
                  <a:gd name="connsiteX1" fmla="*/ 837321 w 837321"/>
                  <a:gd name="connsiteY1" fmla="*/ 0 h 1717205"/>
                  <a:gd name="connsiteX2" fmla="*/ 837321 w 837321"/>
                  <a:gd name="connsiteY2" fmla="*/ 1717205 h 1717205"/>
                  <a:gd name="connsiteX3" fmla="*/ 0 w 837321"/>
                  <a:gd name="connsiteY3" fmla="*/ 1717205 h 1717205"/>
                  <a:gd name="connsiteX4" fmla="*/ 0 w 837321"/>
                  <a:gd name="connsiteY4" fmla="*/ 0 h 1717205"/>
                  <a:gd name="connsiteX0" fmla="*/ 0 w 862721"/>
                  <a:gd name="connsiteY0" fmla="*/ 0 h 1793405"/>
                  <a:gd name="connsiteX1" fmla="*/ 862721 w 862721"/>
                  <a:gd name="connsiteY1" fmla="*/ 76200 h 1793405"/>
                  <a:gd name="connsiteX2" fmla="*/ 862721 w 862721"/>
                  <a:gd name="connsiteY2" fmla="*/ 1793405 h 1793405"/>
                  <a:gd name="connsiteX3" fmla="*/ 25400 w 862721"/>
                  <a:gd name="connsiteY3" fmla="*/ 1793405 h 1793405"/>
                  <a:gd name="connsiteX4" fmla="*/ 0 w 862721"/>
                  <a:gd name="connsiteY4" fmla="*/ 0 h 1793405"/>
                  <a:gd name="connsiteX0" fmla="*/ 82103 w 944824"/>
                  <a:gd name="connsiteY0" fmla="*/ 0 h 1793405"/>
                  <a:gd name="connsiteX1" fmla="*/ 944824 w 944824"/>
                  <a:gd name="connsiteY1" fmla="*/ 76200 h 1793405"/>
                  <a:gd name="connsiteX2" fmla="*/ 944824 w 944824"/>
                  <a:gd name="connsiteY2" fmla="*/ 1793405 h 1793405"/>
                  <a:gd name="connsiteX3" fmla="*/ 107503 w 944824"/>
                  <a:gd name="connsiteY3" fmla="*/ 1793405 h 1793405"/>
                  <a:gd name="connsiteX4" fmla="*/ 82103 w 944824"/>
                  <a:gd name="connsiteY4" fmla="*/ 0 h 1793405"/>
                  <a:gd name="connsiteX0" fmla="*/ 82103 w 1057712"/>
                  <a:gd name="connsiteY0" fmla="*/ 0 h 1793405"/>
                  <a:gd name="connsiteX1" fmla="*/ 944824 w 1057712"/>
                  <a:gd name="connsiteY1" fmla="*/ 76200 h 1793405"/>
                  <a:gd name="connsiteX2" fmla="*/ 944824 w 1057712"/>
                  <a:gd name="connsiteY2" fmla="*/ 1793405 h 1793405"/>
                  <a:gd name="connsiteX3" fmla="*/ 107503 w 1057712"/>
                  <a:gd name="connsiteY3" fmla="*/ 1793405 h 1793405"/>
                  <a:gd name="connsiteX4" fmla="*/ 82103 w 1057712"/>
                  <a:gd name="connsiteY4" fmla="*/ 0 h 1793405"/>
                  <a:gd name="connsiteX0" fmla="*/ 82103 w 1091470"/>
                  <a:gd name="connsiteY0" fmla="*/ 0 h 1793405"/>
                  <a:gd name="connsiteX1" fmla="*/ 944824 w 1091470"/>
                  <a:gd name="connsiteY1" fmla="*/ 76200 h 1793405"/>
                  <a:gd name="connsiteX2" fmla="*/ 944824 w 1091470"/>
                  <a:gd name="connsiteY2" fmla="*/ 1793405 h 1793405"/>
                  <a:gd name="connsiteX3" fmla="*/ 107503 w 1091470"/>
                  <a:gd name="connsiteY3" fmla="*/ 1793405 h 1793405"/>
                  <a:gd name="connsiteX4" fmla="*/ 82103 w 1091470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793405 h 1793405"/>
                  <a:gd name="connsiteX4" fmla="*/ 93402 w 1102769"/>
                  <a:gd name="connsiteY4" fmla="*/ 0 h 1793405"/>
                  <a:gd name="connsiteX0" fmla="*/ 93402 w 1102769"/>
                  <a:gd name="connsiteY0" fmla="*/ 0 h 1793405"/>
                  <a:gd name="connsiteX1" fmla="*/ 956123 w 1102769"/>
                  <a:gd name="connsiteY1" fmla="*/ 76200 h 1793405"/>
                  <a:gd name="connsiteX2" fmla="*/ 956123 w 1102769"/>
                  <a:gd name="connsiteY2" fmla="*/ 1793405 h 1793405"/>
                  <a:gd name="connsiteX3" fmla="*/ 118802 w 1102769"/>
                  <a:gd name="connsiteY3" fmla="*/ 1488605 h 1793405"/>
                  <a:gd name="connsiteX4" fmla="*/ 93402 w 1102769"/>
                  <a:gd name="connsiteY4" fmla="*/ 0 h 1793405"/>
                  <a:gd name="connsiteX0" fmla="*/ 93402 w 1063368"/>
                  <a:gd name="connsiteY0" fmla="*/ 0 h 1704505"/>
                  <a:gd name="connsiteX1" fmla="*/ 956123 w 1063368"/>
                  <a:gd name="connsiteY1" fmla="*/ 76200 h 1704505"/>
                  <a:gd name="connsiteX2" fmla="*/ 822773 w 1063368"/>
                  <a:gd name="connsiteY2" fmla="*/ 1704505 h 1704505"/>
                  <a:gd name="connsiteX3" fmla="*/ 118802 w 1063368"/>
                  <a:gd name="connsiteY3" fmla="*/ 1488605 h 1704505"/>
                  <a:gd name="connsiteX4" fmla="*/ 93402 w 1063368"/>
                  <a:gd name="connsiteY4" fmla="*/ 0 h 1704505"/>
                  <a:gd name="connsiteX0" fmla="*/ 93402 w 1068317"/>
                  <a:gd name="connsiteY0" fmla="*/ 0 h 1704505"/>
                  <a:gd name="connsiteX1" fmla="*/ 962473 w 1068317"/>
                  <a:gd name="connsiteY1" fmla="*/ 101600 h 1704505"/>
                  <a:gd name="connsiteX2" fmla="*/ 822773 w 1068317"/>
                  <a:gd name="connsiteY2" fmla="*/ 1704505 h 1704505"/>
                  <a:gd name="connsiteX3" fmla="*/ 118802 w 1068317"/>
                  <a:gd name="connsiteY3" fmla="*/ 1488605 h 1704505"/>
                  <a:gd name="connsiteX4" fmla="*/ 93402 w 1068317"/>
                  <a:gd name="connsiteY4" fmla="*/ 0 h 170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17" h="1704505">
                    <a:moveTo>
                      <a:pt x="93402" y="0"/>
                    </a:moveTo>
                    <a:lnTo>
                      <a:pt x="962473" y="101600"/>
                    </a:lnTo>
                    <a:cubicBezTo>
                      <a:pt x="1216473" y="737502"/>
                      <a:pt x="949773" y="1513103"/>
                      <a:pt x="822773" y="1704505"/>
                    </a:cubicBezTo>
                    <a:lnTo>
                      <a:pt x="118802" y="1488605"/>
                    </a:lnTo>
                    <a:cubicBezTo>
                      <a:pt x="59535" y="1436903"/>
                      <a:pt x="-101331" y="1016902"/>
                      <a:pt x="93402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27FE64-B848-4A92-BC70-88E6191D8AE1}"/>
                  </a:ext>
                </a:extLst>
              </p:cNvPr>
              <p:cNvSpPr/>
              <p:nvPr/>
            </p:nvSpPr>
            <p:spPr>
              <a:xfrm>
                <a:off x="3392049" y="3741095"/>
                <a:ext cx="1307221" cy="962631"/>
              </a:xfrm>
              <a:custGeom>
                <a:avLst/>
                <a:gdLst>
                  <a:gd name="connsiteX0" fmla="*/ 0 w 530349"/>
                  <a:gd name="connsiteY0" fmla="*/ 0 h 299569"/>
                  <a:gd name="connsiteX1" fmla="*/ 530349 w 530349"/>
                  <a:gd name="connsiteY1" fmla="*/ 0 h 299569"/>
                  <a:gd name="connsiteX2" fmla="*/ 530349 w 530349"/>
                  <a:gd name="connsiteY2" fmla="*/ 299569 h 299569"/>
                  <a:gd name="connsiteX3" fmla="*/ 0 w 530349"/>
                  <a:gd name="connsiteY3" fmla="*/ 299569 h 299569"/>
                  <a:gd name="connsiteX4" fmla="*/ 0 w 530349"/>
                  <a:gd name="connsiteY4" fmla="*/ 0 h 299569"/>
                  <a:gd name="connsiteX0" fmla="*/ 0 w 860549"/>
                  <a:gd name="connsiteY0" fmla="*/ 0 h 299569"/>
                  <a:gd name="connsiteX1" fmla="*/ 860549 w 860549"/>
                  <a:gd name="connsiteY1" fmla="*/ 76200 h 299569"/>
                  <a:gd name="connsiteX2" fmla="*/ 530349 w 860549"/>
                  <a:gd name="connsiteY2" fmla="*/ 299569 h 299569"/>
                  <a:gd name="connsiteX3" fmla="*/ 0 w 860549"/>
                  <a:gd name="connsiteY3" fmla="*/ 299569 h 299569"/>
                  <a:gd name="connsiteX4" fmla="*/ 0 w 860549"/>
                  <a:gd name="connsiteY4" fmla="*/ 0 h 299569"/>
                  <a:gd name="connsiteX0" fmla="*/ 6350 w 860549"/>
                  <a:gd name="connsiteY0" fmla="*/ 0 h 337669"/>
                  <a:gd name="connsiteX1" fmla="*/ 860549 w 860549"/>
                  <a:gd name="connsiteY1" fmla="*/ 114300 h 337669"/>
                  <a:gd name="connsiteX2" fmla="*/ 530349 w 860549"/>
                  <a:gd name="connsiteY2" fmla="*/ 337669 h 337669"/>
                  <a:gd name="connsiteX3" fmla="*/ 0 w 860549"/>
                  <a:gd name="connsiteY3" fmla="*/ 337669 h 337669"/>
                  <a:gd name="connsiteX4" fmla="*/ 6350 w 860549"/>
                  <a:gd name="connsiteY4" fmla="*/ 0 h 337669"/>
                  <a:gd name="connsiteX0" fmla="*/ 241300 w 1095499"/>
                  <a:gd name="connsiteY0" fmla="*/ 0 h 788519"/>
                  <a:gd name="connsiteX1" fmla="*/ 1095499 w 1095499"/>
                  <a:gd name="connsiteY1" fmla="*/ 114300 h 788519"/>
                  <a:gd name="connsiteX2" fmla="*/ 765299 w 1095499"/>
                  <a:gd name="connsiteY2" fmla="*/ 337669 h 788519"/>
                  <a:gd name="connsiteX3" fmla="*/ 0 w 1095499"/>
                  <a:gd name="connsiteY3" fmla="*/ 788519 h 788519"/>
                  <a:gd name="connsiteX4" fmla="*/ 241300 w 1095499"/>
                  <a:gd name="connsiteY4" fmla="*/ 0 h 788519"/>
                  <a:gd name="connsiteX0" fmla="*/ 290175 w 1144374"/>
                  <a:gd name="connsiteY0" fmla="*/ 0 h 788519"/>
                  <a:gd name="connsiteX1" fmla="*/ 1144374 w 1144374"/>
                  <a:gd name="connsiteY1" fmla="*/ 114300 h 788519"/>
                  <a:gd name="connsiteX2" fmla="*/ 814174 w 1144374"/>
                  <a:gd name="connsiteY2" fmla="*/ 337669 h 788519"/>
                  <a:gd name="connsiteX3" fmla="*/ 48875 w 1144374"/>
                  <a:gd name="connsiteY3" fmla="*/ 788519 h 788519"/>
                  <a:gd name="connsiteX4" fmla="*/ 290175 w 1144374"/>
                  <a:gd name="connsiteY4" fmla="*/ 0 h 788519"/>
                  <a:gd name="connsiteX0" fmla="*/ 349530 w 1203729"/>
                  <a:gd name="connsiteY0" fmla="*/ 0 h 792149"/>
                  <a:gd name="connsiteX1" fmla="*/ 1203729 w 1203729"/>
                  <a:gd name="connsiteY1" fmla="*/ 114300 h 792149"/>
                  <a:gd name="connsiteX2" fmla="*/ 873529 w 1203729"/>
                  <a:gd name="connsiteY2" fmla="*/ 337669 h 792149"/>
                  <a:gd name="connsiteX3" fmla="*/ 108230 w 1203729"/>
                  <a:gd name="connsiteY3" fmla="*/ 788519 h 792149"/>
                  <a:gd name="connsiteX4" fmla="*/ 349530 w 1203729"/>
                  <a:gd name="connsiteY4" fmla="*/ 0 h 79214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4017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6319"/>
                  <a:gd name="connsiteX1" fmla="*/ 1203729 w 1203729"/>
                  <a:gd name="connsiteY1" fmla="*/ 114300 h 966319"/>
                  <a:gd name="connsiteX2" fmla="*/ 771929 w 1203729"/>
                  <a:gd name="connsiteY2" fmla="*/ 966319 h 966319"/>
                  <a:gd name="connsiteX3" fmla="*/ 108230 w 1203729"/>
                  <a:gd name="connsiteY3" fmla="*/ 788519 h 966319"/>
                  <a:gd name="connsiteX4" fmla="*/ 349530 w 1203729"/>
                  <a:gd name="connsiteY4" fmla="*/ 0 h 966319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03729"/>
                  <a:gd name="connsiteY0" fmla="*/ 0 h 968876"/>
                  <a:gd name="connsiteX1" fmla="*/ 1203729 w 1203729"/>
                  <a:gd name="connsiteY1" fmla="*/ 114300 h 968876"/>
                  <a:gd name="connsiteX2" fmla="*/ 771929 w 1203729"/>
                  <a:gd name="connsiteY2" fmla="*/ 966319 h 968876"/>
                  <a:gd name="connsiteX3" fmla="*/ 108230 w 1203729"/>
                  <a:gd name="connsiteY3" fmla="*/ 788519 h 968876"/>
                  <a:gd name="connsiteX4" fmla="*/ 349530 w 1203729"/>
                  <a:gd name="connsiteY4" fmla="*/ 0 h 968876"/>
                  <a:gd name="connsiteX0" fmla="*/ 349530 w 1236289"/>
                  <a:gd name="connsiteY0" fmla="*/ 0 h 968876"/>
                  <a:gd name="connsiteX1" fmla="*/ 1203729 w 1236289"/>
                  <a:gd name="connsiteY1" fmla="*/ 114300 h 968876"/>
                  <a:gd name="connsiteX2" fmla="*/ 771929 w 1236289"/>
                  <a:gd name="connsiteY2" fmla="*/ 966319 h 968876"/>
                  <a:gd name="connsiteX3" fmla="*/ 108230 w 1236289"/>
                  <a:gd name="connsiteY3" fmla="*/ 788519 h 968876"/>
                  <a:gd name="connsiteX4" fmla="*/ 349530 w 1236289"/>
                  <a:gd name="connsiteY4" fmla="*/ 0 h 968876"/>
                  <a:gd name="connsiteX0" fmla="*/ 349530 w 1310641"/>
                  <a:gd name="connsiteY0" fmla="*/ 0 h 968876"/>
                  <a:gd name="connsiteX1" fmla="*/ 1203729 w 1310641"/>
                  <a:gd name="connsiteY1" fmla="*/ 114300 h 968876"/>
                  <a:gd name="connsiteX2" fmla="*/ 771929 w 1310641"/>
                  <a:gd name="connsiteY2" fmla="*/ 966319 h 968876"/>
                  <a:gd name="connsiteX3" fmla="*/ 108230 w 1310641"/>
                  <a:gd name="connsiteY3" fmla="*/ 788519 h 968876"/>
                  <a:gd name="connsiteX4" fmla="*/ 349530 w 1310641"/>
                  <a:gd name="connsiteY4" fmla="*/ 0 h 968876"/>
                  <a:gd name="connsiteX0" fmla="*/ 349530 w 1333156"/>
                  <a:gd name="connsiteY0" fmla="*/ 0 h 962631"/>
                  <a:gd name="connsiteX1" fmla="*/ 1203729 w 1333156"/>
                  <a:gd name="connsiteY1" fmla="*/ 114300 h 962631"/>
                  <a:gd name="connsiteX2" fmla="*/ 835429 w 1333156"/>
                  <a:gd name="connsiteY2" fmla="*/ 959969 h 962631"/>
                  <a:gd name="connsiteX3" fmla="*/ 108230 w 1333156"/>
                  <a:gd name="connsiteY3" fmla="*/ 788519 h 962631"/>
                  <a:gd name="connsiteX4" fmla="*/ 349530 w 1333156"/>
                  <a:gd name="connsiteY4" fmla="*/ 0 h 962631"/>
                  <a:gd name="connsiteX0" fmla="*/ 349530 w 1302274"/>
                  <a:gd name="connsiteY0" fmla="*/ 0 h 962631"/>
                  <a:gd name="connsiteX1" fmla="*/ 1203729 w 1302274"/>
                  <a:gd name="connsiteY1" fmla="*/ 114300 h 962631"/>
                  <a:gd name="connsiteX2" fmla="*/ 835429 w 1302274"/>
                  <a:gd name="connsiteY2" fmla="*/ 959969 h 962631"/>
                  <a:gd name="connsiteX3" fmla="*/ 108230 w 1302274"/>
                  <a:gd name="connsiteY3" fmla="*/ 788519 h 962631"/>
                  <a:gd name="connsiteX4" fmla="*/ 349530 w 1302274"/>
                  <a:gd name="connsiteY4" fmla="*/ 0 h 962631"/>
                  <a:gd name="connsiteX0" fmla="*/ 354477 w 1307221"/>
                  <a:gd name="connsiteY0" fmla="*/ 0 h 962631"/>
                  <a:gd name="connsiteX1" fmla="*/ 1208676 w 1307221"/>
                  <a:gd name="connsiteY1" fmla="*/ 114300 h 962631"/>
                  <a:gd name="connsiteX2" fmla="*/ 840376 w 1307221"/>
                  <a:gd name="connsiteY2" fmla="*/ 959969 h 962631"/>
                  <a:gd name="connsiteX3" fmla="*/ 113177 w 1307221"/>
                  <a:gd name="connsiteY3" fmla="*/ 788519 h 962631"/>
                  <a:gd name="connsiteX4" fmla="*/ 354477 w 1307221"/>
                  <a:gd name="connsiteY4" fmla="*/ 0 h 9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7221" h="962631">
                    <a:moveTo>
                      <a:pt x="354477" y="0"/>
                    </a:moveTo>
                    <a:lnTo>
                      <a:pt x="1208676" y="114300"/>
                    </a:lnTo>
                    <a:cubicBezTo>
                      <a:pt x="1365309" y="290356"/>
                      <a:pt x="1394943" y="872813"/>
                      <a:pt x="840376" y="959969"/>
                    </a:cubicBezTo>
                    <a:cubicBezTo>
                      <a:pt x="561993" y="983252"/>
                      <a:pt x="334410" y="847786"/>
                      <a:pt x="113177" y="788519"/>
                    </a:cubicBezTo>
                    <a:cubicBezTo>
                      <a:pt x="15810" y="741579"/>
                      <a:pt x="-170456" y="123140"/>
                      <a:pt x="354477" y="0"/>
                    </a:cubicBezTo>
                    <a:close/>
                  </a:path>
                </a:pathLst>
              </a:custGeom>
              <a:solidFill>
                <a:srgbClr val="59282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8CFB472-A981-4B2A-A53B-C55B7696BEA9}"/>
                  </a:ext>
                </a:extLst>
              </p:cNvPr>
              <p:cNvSpPr/>
              <p:nvPr/>
            </p:nvSpPr>
            <p:spPr>
              <a:xfrm>
                <a:off x="3763414" y="4477447"/>
                <a:ext cx="184715" cy="346030"/>
              </a:xfrm>
              <a:prstGeom prst="ellipse">
                <a:avLst/>
              </a:prstGeom>
              <a:solidFill>
                <a:srgbClr val="2A110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6">
                <a:extLst>
                  <a:ext uri="{FF2B5EF4-FFF2-40B4-BE49-F238E27FC236}">
                    <a16:creationId xmlns:a16="http://schemas.microsoft.com/office/drawing/2014/main" id="{48FD694B-2111-42A7-A3F2-7191A7F51395}"/>
                  </a:ext>
                </a:extLst>
              </p:cNvPr>
              <p:cNvSpPr/>
              <p:nvPr/>
            </p:nvSpPr>
            <p:spPr>
              <a:xfrm>
                <a:off x="6868120" y="3035696"/>
                <a:ext cx="945621" cy="2229652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  <a:gd name="connsiteX0" fmla="*/ 215901 w 945621"/>
                  <a:gd name="connsiteY0" fmla="*/ 328577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15901 w 945621"/>
                  <a:gd name="connsiteY4" fmla="*/ 328577 h 2829309"/>
                  <a:gd name="connsiteX0" fmla="*/ 206376 w 945621"/>
                  <a:gd name="connsiteY0" fmla="*/ 159363 h 2829309"/>
                  <a:gd name="connsiteX1" fmla="*/ 723447 w 945621"/>
                  <a:gd name="connsiteY1" fmla="*/ 0 h 2829309"/>
                  <a:gd name="connsiteX2" fmla="*/ 250372 w 945621"/>
                  <a:gd name="connsiteY2" fmla="*/ 2794384 h 2829309"/>
                  <a:gd name="connsiteX3" fmla="*/ 1 w 945621"/>
                  <a:gd name="connsiteY3" fmla="*/ 2829309 h 2829309"/>
                  <a:gd name="connsiteX4" fmla="*/ 206376 w 945621"/>
                  <a:gd name="connsiteY4" fmla="*/ 159363 h 28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621" h="2829309">
                    <a:moveTo>
                      <a:pt x="206376" y="159363"/>
                    </a:moveTo>
                    <a:lnTo>
                      <a:pt x="723447" y="0"/>
                    </a:lnTo>
                    <a:cubicBezTo>
                      <a:pt x="600680" y="545711"/>
                      <a:pt x="1554239" y="1686698"/>
                      <a:pt x="250372" y="2794384"/>
                    </a:cubicBezTo>
                    <a:lnTo>
                      <a:pt x="1" y="2829309"/>
                    </a:lnTo>
                    <a:cubicBezTo>
                      <a:pt x="-1057" y="2535482"/>
                      <a:pt x="1150409" y="1837490"/>
                      <a:pt x="206376" y="159363"/>
                    </a:cubicBezTo>
                    <a:close/>
                  </a:path>
                </a:pathLst>
              </a:custGeom>
              <a:solidFill>
                <a:srgbClr val="2A110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05F74F4-2DBA-4AE0-8396-4E6C023E77BF}"/>
                  </a:ext>
                </a:extLst>
              </p:cNvPr>
              <p:cNvSpPr/>
              <p:nvPr/>
            </p:nvSpPr>
            <p:spPr>
              <a:xfrm>
                <a:off x="6923314" y="1567543"/>
                <a:ext cx="1944948" cy="608054"/>
              </a:xfrm>
              <a:custGeom>
                <a:avLst/>
                <a:gdLst>
                  <a:gd name="connsiteX0" fmla="*/ 0 w 1944948"/>
                  <a:gd name="connsiteY0" fmla="*/ 304800 h 608054"/>
                  <a:gd name="connsiteX1" fmla="*/ 682172 w 1944948"/>
                  <a:gd name="connsiteY1" fmla="*/ 551543 h 608054"/>
                  <a:gd name="connsiteX2" fmla="*/ 1306286 w 1944948"/>
                  <a:gd name="connsiteY2" fmla="*/ 580571 h 608054"/>
                  <a:gd name="connsiteX3" fmla="*/ 1843315 w 1944948"/>
                  <a:gd name="connsiteY3" fmla="*/ 217714 h 608054"/>
                  <a:gd name="connsiteX4" fmla="*/ 1944915 w 1944948"/>
                  <a:gd name="connsiteY4" fmla="*/ 0 h 608054"/>
                  <a:gd name="connsiteX5" fmla="*/ 1944915 w 1944948"/>
                  <a:gd name="connsiteY5" fmla="*/ 0 h 60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948" h="608054">
                    <a:moveTo>
                      <a:pt x="0" y="304800"/>
                    </a:moveTo>
                    <a:cubicBezTo>
                      <a:pt x="232229" y="405190"/>
                      <a:pt x="464458" y="505581"/>
                      <a:pt x="682172" y="551543"/>
                    </a:cubicBezTo>
                    <a:cubicBezTo>
                      <a:pt x="899886" y="597505"/>
                      <a:pt x="1112762" y="636209"/>
                      <a:pt x="1306286" y="580571"/>
                    </a:cubicBezTo>
                    <a:cubicBezTo>
                      <a:pt x="1499810" y="524933"/>
                      <a:pt x="1736877" y="314476"/>
                      <a:pt x="1843315" y="217714"/>
                    </a:cubicBezTo>
                    <a:cubicBezTo>
                      <a:pt x="1949753" y="120952"/>
                      <a:pt x="1944915" y="0"/>
                      <a:pt x="1944915" y="0"/>
                    </a:cubicBezTo>
                    <a:lnTo>
                      <a:pt x="194491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35B501-78EB-4289-B240-154EBAA836A8}"/>
                  </a:ext>
                </a:extLst>
              </p:cNvPr>
              <p:cNvSpPr/>
              <p:nvPr/>
            </p:nvSpPr>
            <p:spPr>
              <a:xfrm>
                <a:off x="6635773" y="510452"/>
                <a:ext cx="876373" cy="98619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03D264-CB5F-4A67-B6A0-D27D51F85544}"/>
                  </a:ext>
                </a:extLst>
              </p:cNvPr>
              <p:cNvSpPr/>
              <p:nvPr/>
            </p:nvSpPr>
            <p:spPr>
              <a:xfrm>
                <a:off x="8260558" y="279226"/>
                <a:ext cx="524478" cy="98619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4D30A1-527A-4666-ADF0-B2A497958A7D}"/>
                  </a:ext>
                </a:extLst>
              </p:cNvPr>
              <p:cNvSpPr/>
              <p:nvPr/>
            </p:nvSpPr>
            <p:spPr>
              <a:xfrm>
                <a:off x="7733956" y="1296590"/>
                <a:ext cx="200843" cy="20084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4A77ACA-681D-48C8-AACA-9E5A1A76EDF5}"/>
                  </a:ext>
                </a:extLst>
              </p:cNvPr>
              <p:cNvSpPr/>
              <p:nvPr/>
            </p:nvSpPr>
            <p:spPr>
              <a:xfrm>
                <a:off x="8079824" y="1233941"/>
                <a:ext cx="200843" cy="20084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535F2C-B3B4-4475-8D4C-CA5F20B06A04}"/>
                  </a:ext>
                </a:extLst>
              </p:cNvPr>
              <p:cNvSpPr/>
              <p:nvPr/>
            </p:nvSpPr>
            <p:spPr>
              <a:xfrm rot="18200512">
                <a:off x="6561905" y="289154"/>
                <a:ext cx="914400" cy="91440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88E15B0-DEE9-43AC-8AF6-465D3A049154}"/>
                  </a:ext>
                </a:extLst>
              </p:cNvPr>
              <p:cNvSpPr/>
              <p:nvPr/>
            </p:nvSpPr>
            <p:spPr>
              <a:xfrm>
                <a:off x="5958012" y="2191701"/>
                <a:ext cx="2199128" cy="2041661"/>
              </a:xfrm>
              <a:custGeom>
                <a:avLst/>
                <a:gdLst>
                  <a:gd name="connsiteX0" fmla="*/ 0 w 839399"/>
                  <a:gd name="connsiteY0" fmla="*/ 0 h 956691"/>
                  <a:gd name="connsiteX1" fmla="*/ 839399 w 839399"/>
                  <a:gd name="connsiteY1" fmla="*/ 0 h 956691"/>
                  <a:gd name="connsiteX2" fmla="*/ 839399 w 839399"/>
                  <a:gd name="connsiteY2" fmla="*/ 956691 h 956691"/>
                  <a:gd name="connsiteX3" fmla="*/ 0 w 839399"/>
                  <a:gd name="connsiteY3" fmla="*/ 956691 h 956691"/>
                  <a:gd name="connsiteX4" fmla="*/ 0 w 839399"/>
                  <a:gd name="connsiteY4" fmla="*/ 0 h 9566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1007491"/>
                  <a:gd name="connsiteX1" fmla="*/ 1575999 w 1575999"/>
                  <a:gd name="connsiteY1" fmla="*/ 0 h 1007491"/>
                  <a:gd name="connsiteX2" fmla="*/ 839399 w 1575999"/>
                  <a:gd name="connsiteY2" fmla="*/ 1007491 h 1007491"/>
                  <a:gd name="connsiteX3" fmla="*/ 0 w 1575999"/>
                  <a:gd name="connsiteY3" fmla="*/ 1007491 h 1007491"/>
                  <a:gd name="connsiteX4" fmla="*/ 0 w 1575999"/>
                  <a:gd name="connsiteY4" fmla="*/ 50800 h 1007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575999"/>
                  <a:gd name="connsiteY0" fmla="*/ 50800 h 2150491"/>
                  <a:gd name="connsiteX1" fmla="*/ 1575999 w 1575999"/>
                  <a:gd name="connsiteY1" fmla="*/ 0 h 2150491"/>
                  <a:gd name="connsiteX2" fmla="*/ 661599 w 1575999"/>
                  <a:gd name="connsiteY2" fmla="*/ 2150491 h 2150491"/>
                  <a:gd name="connsiteX3" fmla="*/ 0 w 1575999"/>
                  <a:gd name="connsiteY3" fmla="*/ 1007491 h 2150491"/>
                  <a:gd name="connsiteX4" fmla="*/ 0 w 1575999"/>
                  <a:gd name="connsiteY4" fmla="*/ 50800 h 21504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0 w 1906199"/>
                  <a:gd name="connsiteY0" fmla="*/ 0 h 2442591"/>
                  <a:gd name="connsiteX1" fmla="*/ 1906199 w 1906199"/>
                  <a:gd name="connsiteY1" fmla="*/ 292100 h 2442591"/>
                  <a:gd name="connsiteX2" fmla="*/ 991799 w 1906199"/>
                  <a:gd name="connsiteY2" fmla="*/ 2442591 h 2442591"/>
                  <a:gd name="connsiteX3" fmla="*/ 330200 w 1906199"/>
                  <a:gd name="connsiteY3" fmla="*/ 1299591 h 2442591"/>
                  <a:gd name="connsiteX4" fmla="*/ 0 w 1906199"/>
                  <a:gd name="connsiteY4" fmla="*/ 0 h 2442591"/>
                  <a:gd name="connsiteX0" fmla="*/ 833817 w 2740016"/>
                  <a:gd name="connsiteY0" fmla="*/ 0 h 2798191"/>
                  <a:gd name="connsiteX1" fmla="*/ 2740016 w 2740016"/>
                  <a:gd name="connsiteY1" fmla="*/ 292100 h 2798191"/>
                  <a:gd name="connsiteX2" fmla="*/ 1825616 w 2740016"/>
                  <a:gd name="connsiteY2" fmla="*/ 2442591 h 2798191"/>
                  <a:gd name="connsiteX3" fmla="*/ 8317 w 2740016"/>
                  <a:gd name="connsiteY3" fmla="*/ 2798191 h 2798191"/>
                  <a:gd name="connsiteX4" fmla="*/ 833817 w 2740016"/>
                  <a:gd name="connsiteY4" fmla="*/ 0 h 2798191"/>
                  <a:gd name="connsiteX0" fmla="*/ 808615 w 2740214"/>
                  <a:gd name="connsiteY0" fmla="*/ 0 h 2874391"/>
                  <a:gd name="connsiteX1" fmla="*/ 2740214 w 2740214"/>
                  <a:gd name="connsiteY1" fmla="*/ 368300 h 2874391"/>
                  <a:gd name="connsiteX2" fmla="*/ 1825814 w 2740214"/>
                  <a:gd name="connsiteY2" fmla="*/ 2518791 h 2874391"/>
                  <a:gd name="connsiteX3" fmla="*/ 8515 w 2740214"/>
                  <a:gd name="connsiteY3" fmla="*/ 2874391 h 2874391"/>
                  <a:gd name="connsiteX4" fmla="*/ 808615 w 2740214"/>
                  <a:gd name="connsiteY4" fmla="*/ 0 h 2874391"/>
                  <a:gd name="connsiteX0" fmla="*/ 806288 w 2737887"/>
                  <a:gd name="connsiteY0" fmla="*/ 0 h 2874391"/>
                  <a:gd name="connsiteX1" fmla="*/ 2737887 w 2737887"/>
                  <a:gd name="connsiteY1" fmla="*/ 368300 h 2874391"/>
                  <a:gd name="connsiteX2" fmla="*/ 1823487 w 2737887"/>
                  <a:gd name="connsiteY2" fmla="*/ 2518791 h 2874391"/>
                  <a:gd name="connsiteX3" fmla="*/ 6188 w 2737887"/>
                  <a:gd name="connsiteY3" fmla="*/ 2874391 h 2874391"/>
                  <a:gd name="connsiteX4" fmla="*/ 806288 w 2737887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822210 w 2736610"/>
                  <a:gd name="connsiteY2" fmla="*/ 25187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2076210 w 2736610"/>
                  <a:gd name="connsiteY2" fmla="*/ 2556891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805011 w 2736610"/>
                  <a:gd name="connsiteY0" fmla="*/ 0 h 2874391"/>
                  <a:gd name="connsiteX1" fmla="*/ 2736610 w 2736610"/>
                  <a:gd name="connsiteY1" fmla="*/ 368300 h 2874391"/>
                  <a:gd name="connsiteX2" fmla="*/ 1771410 w 2736610"/>
                  <a:gd name="connsiteY2" fmla="*/ 2357776 h 2874391"/>
                  <a:gd name="connsiteX3" fmla="*/ 4911 w 2736610"/>
                  <a:gd name="connsiteY3" fmla="*/ 2874391 h 2874391"/>
                  <a:gd name="connsiteX4" fmla="*/ 805011 w 2736610"/>
                  <a:gd name="connsiteY4" fmla="*/ 0 h 2874391"/>
                  <a:gd name="connsiteX0" fmla="*/ 414961 w 2346560"/>
                  <a:gd name="connsiteY0" fmla="*/ 0 h 2357776"/>
                  <a:gd name="connsiteX1" fmla="*/ 2346560 w 2346560"/>
                  <a:gd name="connsiteY1" fmla="*/ 368300 h 2357776"/>
                  <a:gd name="connsiteX2" fmla="*/ 1381360 w 2346560"/>
                  <a:gd name="connsiteY2" fmla="*/ 2357776 h 2357776"/>
                  <a:gd name="connsiteX3" fmla="*/ 6747 w 2346560"/>
                  <a:gd name="connsiteY3" fmla="*/ 2246412 h 2357776"/>
                  <a:gd name="connsiteX4" fmla="*/ 414961 w 2346560"/>
                  <a:gd name="connsiteY4" fmla="*/ 0 h 2357776"/>
                  <a:gd name="connsiteX0" fmla="*/ 414961 w 2346560"/>
                  <a:gd name="connsiteY0" fmla="*/ 0 h 2246412"/>
                  <a:gd name="connsiteX1" fmla="*/ 2346560 w 2346560"/>
                  <a:gd name="connsiteY1" fmla="*/ 368300 h 2246412"/>
                  <a:gd name="connsiteX2" fmla="*/ 1323303 w 2346560"/>
                  <a:gd name="connsiteY2" fmla="*/ 2128028 h 2246412"/>
                  <a:gd name="connsiteX3" fmla="*/ 6747 w 2346560"/>
                  <a:gd name="connsiteY3" fmla="*/ 2246412 h 2246412"/>
                  <a:gd name="connsiteX4" fmla="*/ 414961 w 2346560"/>
                  <a:gd name="connsiteY4" fmla="*/ 0 h 2246412"/>
                  <a:gd name="connsiteX0" fmla="*/ 328489 w 2260088"/>
                  <a:gd name="connsiteY0" fmla="*/ 0 h 2154513"/>
                  <a:gd name="connsiteX1" fmla="*/ 2260088 w 2260088"/>
                  <a:gd name="connsiteY1" fmla="*/ 368300 h 2154513"/>
                  <a:gd name="connsiteX2" fmla="*/ 1236831 w 2260088"/>
                  <a:gd name="connsiteY2" fmla="*/ 2128028 h 2154513"/>
                  <a:gd name="connsiteX3" fmla="*/ 7361 w 2260088"/>
                  <a:gd name="connsiteY3" fmla="*/ 2154513 h 2154513"/>
                  <a:gd name="connsiteX4" fmla="*/ 328489 w 2260088"/>
                  <a:gd name="connsiteY4" fmla="*/ 0 h 2154513"/>
                  <a:gd name="connsiteX0" fmla="*/ 328489 w 2199128"/>
                  <a:gd name="connsiteY0" fmla="*/ 0 h 2154513"/>
                  <a:gd name="connsiteX1" fmla="*/ 2199128 w 2199128"/>
                  <a:gd name="connsiteY1" fmla="*/ 360259 h 2154513"/>
                  <a:gd name="connsiteX2" fmla="*/ 1236831 w 2199128"/>
                  <a:gd name="connsiteY2" fmla="*/ 2128028 h 2154513"/>
                  <a:gd name="connsiteX3" fmla="*/ 7361 w 2199128"/>
                  <a:gd name="connsiteY3" fmla="*/ 2154513 h 2154513"/>
                  <a:gd name="connsiteX4" fmla="*/ 328489 w 2199128"/>
                  <a:gd name="connsiteY4" fmla="*/ 0 h 21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28" h="2154513">
                    <a:moveTo>
                      <a:pt x="328489" y="0"/>
                    </a:moveTo>
                    <a:lnTo>
                      <a:pt x="2199128" y="360259"/>
                    </a:lnTo>
                    <a:cubicBezTo>
                      <a:pt x="1160753" y="964257"/>
                      <a:pt x="1409792" y="1593083"/>
                      <a:pt x="1236831" y="2128028"/>
                    </a:cubicBezTo>
                    <a:lnTo>
                      <a:pt x="7361" y="2154513"/>
                    </a:lnTo>
                    <a:cubicBezTo>
                      <a:pt x="-90006" y="1086316"/>
                      <a:pt x="819556" y="1017397"/>
                      <a:pt x="328489" y="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493124-EDA1-49FB-8D0F-11B667B41733}"/>
                  </a:ext>
                </a:extLst>
              </p:cNvPr>
              <p:cNvSpPr/>
              <p:nvPr/>
            </p:nvSpPr>
            <p:spPr>
              <a:xfrm>
                <a:off x="4738388" y="3019087"/>
                <a:ext cx="1779200" cy="2246261"/>
              </a:xfrm>
              <a:custGeom>
                <a:avLst/>
                <a:gdLst>
                  <a:gd name="connsiteX0" fmla="*/ 0 w 985298"/>
                  <a:gd name="connsiteY0" fmla="*/ 0 h 801372"/>
                  <a:gd name="connsiteX1" fmla="*/ 985298 w 985298"/>
                  <a:gd name="connsiteY1" fmla="*/ 0 h 801372"/>
                  <a:gd name="connsiteX2" fmla="*/ 985298 w 985298"/>
                  <a:gd name="connsiteY2" fmla="*/ 801372 h 801372"/>
                  <a:gd name="connsiteX3" fmla="*/ 0 w 985298"/>
                  <a:gd name="connsiteY3" fmla="*/ 801372 h 801372"/>
                  <a:gd name="connsiteX4" fmla="*/ 0 w 985298"/>
                  <a:gd name="connsiteY4" fmla="*/ 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861598"/>
                  <a:gd name="connsiteY0" fmla="*/ 723900 h 801372"/>
                  <a:gd name="connsiteX1" fmla="*/ 1861598 w 1861598"/>
                  <a:gd name="connsiteY1" fmla="*/ 0 h 801372"/>
                  <a:gd name="connsiteX2" fmla="*/ 1861598 w 1861598"/>
                  <a:gd name="connsiteY2" fmla="*/ 801372 h 801372"/>
                  <a:gd name="connsiteX3" fmla="*/ 876300 w 1861598"/>
                  <a:gd name="connsiteY3" fmla="*/ 801372 h 801372"/>
                  <a:gd name="connsiteX4" fmla="*/ 0 w 1861598"/>
                  <a:gd name="connsiteY4" fmla="*/ 723900 h 801372"/>
                  <a:gd name="connsiteX0" fmla="*/ 0 w 1912398"/>
                  <a:gd name="connsiteY0" fmla="*/ 1104900 h 1182372"/>
                  <a:gd name="connsiteX1" fmla="*/ 1912398 w 1912398"/>
                  <a:gd name="connsiteY1" fmla="*/ 0 h 1182372"/>
                  <a:gd name="connsiteX2" fmla="*/ 1861598 w 1912398"/>
                  <a:gd name="connsiteY2" fmla="*/ 1182372 h 1182372"/>
                  <a:gd name="connsiteX3" fmla="*/ 876300 w 1912398"/>
                  <a:gd name="connsiteY3" fmla="*/ 1182372 h 1182372"/>
                  <a:gd name="connsiteX4" fmla="*/ 0 w 1912398"/>
                  <a:gd name="connsiteY4" fmla="*/ 1104900 h 1182372"/>
                  <a:gd name="connsiteX0" fmla="*/ 0 w 1912398"/>
                  <a:gd name="connsiteY0" fmla="*/ 1104900 h 1423672"/>
                  <a:gd name="connsiteX1" fmla="*/ 1912398 w 1912398"/>
                  <a:gd name="connsiteY1" fmla="*/ 0 h 1423672"/>
                  <a:gd name="connsiteX2" fmla="*/ 1861598 w 1912398"/>
                  <a:gd name="connsiteY2" fmla="*/ 1182372 h 1423672"/>
                  <a:gd name="connsiteX3" fmla="*/ 749300 w 1912398"/>
                  <a:gd name="connsiteY3" fmla="*/ 1423672 h 1423672"/>
                  <a:gd name="connsiteX4" fmla="*/ 0 w 1912398"/>
                  <a:gd name="connsiteY4" fmla="*/ 1104900 h 1423672"/>
                  <a:gd name="connsiteX0" fmla="*/ 0 w 1912398"/>
                  <a:gd name="connsiteY0" fmla="*/ 1104900 h 1661042"/>
                  <a:gd name="connsiteX1" fmla="*/ 1912398 w 1912398"/>
                  <a:gd name="connsiteY1" fmla="*/ 0 h 1661042"/>
                  <a:gd name="connsiteX2" fmla="*/ 1861598 w 1912398"/>
                  <a:gd name="connsiteY2" fmla="*/ 1182372 h 1661042"/>
                  <a:gd name="connsiteX3" fmla="*/ 749300 w 1912398"/>
                  <a:gd name="connsiteY3" fmla="*/ 1423672 h 1661042"/>
                  <a:gd name="connsiteX4" fmla="*/ 0 w 1912398"/>
                  <a:gd name="connsiteY4" fmla="*/ 1104900 h 1661042"/>
                  <a:gd name="connsiteX0" fmla="*/ 0 w 1912398"/>
                  <a:gd name="connsiteY0" fmla="*/ 1104900 h 2373255"/>
                  <a:gd name="connsiteX1" fmla="*/ 1912398 w 1912398"/>
                  <a:gd name="connsiteY1" fmla="*/ 0 h 2373255"/>
                  <a:gd name="connsiteX2" fmla="*/ 1861598 w 1912398"/>
                  <a:gd name="connsiteY2" fmla="*/ 1182372 h 2373255"/>
                  <a:gd name="connsiteX3" fmla="*/ 749300 w 1912398"/>
                  <a:gd name="connsiteY3" fmla="*/ 1423672 h 2373255"/>
                  <a:gd name="connsiteX4" fmla="*/ 0 w 1912398"/>
                  <a:gd name="connsiteY4" fmla="*/ 1104900 h 2373255"/>
                  <a:gd name="connsiteX0" fmla="*/ 0 w 1912398"/>
                  <a:gd name="connsiteY0" fmla="*/ 1104900 h 2417557"/>
                  <a:gd name="connsiteX1" fmla="*/ 1912398 w 1912398"/>
                  <a:gd name="connsiteY1" fmla="*/ 0 h 2417557"/>
                  <a:gd name="connsiteX2" fmla="*/ 1861598 w 1912398"/>
                  <a:gd name="connsiteY2" fmla="*/ 1182372 h 2417557"/>
                  <a:gd name="connsiteX3" fmla="*/ 749300 w 1912398"/>
                  <a:gd name="connsiteY3" fmla="*/ 1423672 h 2417557"/>
                  <a:gd name="connsiteX4" fmla="*/ 0 w 1912398"/>
                  <a:gd name="connsiteY4" fmla="*/ 1104900 h 2417557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380271"/>
                  <a:gd name="connsiteX1" fmla="*/ 1696498 w 1696498"/>
                  <a:gd name="connsiteY1" fmla="*/ 0 h 2380271"/>
                  <a:gd name="connsiteX2" fmla="*/ 1645698 w 1696498"/>
                  <a:gd name="connsiteY2" fmla="*/ 1182372 h 2380271"/>
                  <a:gd name="connsiteX3" fmla="*/ 533400 w 1696498"/>
                  <a:gd name="connsiteY3" fmla="*/ 1423672 h 2380271"/>
                  <a:gd name="connsiteX4" fmla="*/ 0 w 1696498"/>
                  <a:gd name="connsiteY4" fmla="*/ 1041400 h 2380271"/>
                  <a:gd name="connsiteX0" fmla="*/ 0 w 1696498"/>
                  <a:gd name="connsiteY0" fmla="*/ 1041400 h 2476039"/>
                  <a:gd name="connsiteX1" fmla="*/ 1696498 w 1696498"/>
                  <a:gd name="connsiteY1" fmla="*/ 0 h 2476039"/>
                  <a:gd name="connsiteX2" fmla="*/ 1645698 w 1696498"/>
                  <a:gd name="connsiteY2" fmla="*/ 1182372 h 2476039"/>
                  <a:gd name="connsiteX3" fmla="*/ 482600 w 1696498"/>
                  <a:gd name="connsiteY3" fmla="*/ 1639572 h 2476039"/>
                  <a:gd name="connsiteX4" fmla="*/ 0 w 1696498"/>
                  <a:gd name="connsiteY4" fmla="*/ 1041400 h 2476039"/>
                  <a:gd name="connsiteX0" fmla="*/ 82702 w 1779200"/>
                  <a:gd name="connsiteY0" fmla="*/ 1041400 h 2258961"/>
                  <a:gd name="connsiteX1" fmla="*/ 1779200 w 1779200"/>
                  <a:gd name="connsiteY1" fmla="*/ 0 h 2258961"/>
                  <a:gd name="connsiteX2" fmla="*/ 1728400 w 1779200"/>
                  <a:gd name="connsiteY2" fmla="*/ 1182372 h 2258961"/>
                  <a:gd name="connsiteX3" fmla="*/ 565302 w 1779200"/>
                  <a:gd name="connsiteY3" fmla="*/ 1639572 h 2258961"/>
                  <a:gd name="connsiteX4" fmla="*/ 82702 w 1779200"/>
                  <a:gd name="connsiteY4" fmla="*/ 1041400 h 22589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  <a:gd name="connsiteX0" fmla="*/ 82702 w 1779200"/>
                  <a:gd name="connsiteY0" fmla="*/ 1028700 h 2246261"/>
                  <a:gd name="connsiteX1" fmla="*/ 1779200 w 1779200"/>
                  <a:gd name="connsiteY1" fmla="*/ 0 h 2246261"/>
                  <a:gd name="connsiteX2" fmla="*/ 1728400 w 1779200"/>
                  <a:gd name="connsiteY2" fmla="*/ 1169672 h 2246261"/>
                  <a:gd name="connsiteX3" fmla="*/ 565302 w 1779200"/>
                  <a:gd name="connsiteY3" fmla="*/ 1626872 h 2246261"/>
                  <a:gd name="connsiteX4" fmla="*/ 82702 w 1779200"/>
                  <a:gd name="connsiteY4" fmla="*/ 1028700 h 224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00" h="2246261">
                    <a:moveTo>
                      <a:pt x="82702" y="1028700"/>
                    </a:moveTo>
                    <a:cubicBezTo>
                      <a:pt x="144435" y="774700"/>
                      <a:pt x="1158667" y="241300"/>
                      <a:pt x="1779200" y="0"/>
                    </a:cubicBezTo>
                    <a:lnTo>
                      <a:pt x="1728400" y="1169672"/>
                    </a:lnTo>
                    <a:lnTo>
                      <a:pt x="565302" y="1626872"/>
                    </a:lnTo>
                    <a:cubicBezTo>
                      <a:pt x="1102935" y="2409615"/>
                      <a:pt x="-353331" y="2684357"/>
                      <a:pt x="82702" y="10287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2A6422-80D4-4209-B81A-0BB12BBABD87}"/>
                  </a:ext>
                </a:extLst>
              </p:cNvPr>
              <p:cNvSpPr/>
              <p:nvPr/>
            </p:nvSpPr>
            <p:spPr>
              <a:xfrm>
                <a:off x="5422675" y="2982821"/>
                <a:ext cx="971729" cy="2309862"/>
              </a:xfrm>
              <a:custGeom>
                <a:avLst/>
                <a:gdLst>
                  <a:gd name="connsiteX0" fmla="*/ 0 w 675821"/>
                  <a:gd name="connsiteY0" fmla="*/ 0 h 789407"/>
                  <a:gd name="connsiteX1" fmla="*/ 675821 w 675821"/>
                  <a:gd name="connsiteY1" fmla="*/ 0 h 789407"/>
                  <a:gd name="connsiteX2" fmla="*/ 675821 w 675821"/>
                  <a:gd name="connsiteY2" fmla="*/ 789407 h 789407"/>
                  <a:gd name="connsiteX3" fmla="*/ 0 w 675821"/>
                  <a:gd name="connsiteY3" fmla="*/ 789407 h 789407"/>
                  <a:gd name="connsiteX4" fmla="*/ 0 w 675821"/>
                  <a:gd name="connsiteY4" fmla="*/ 0 h 789407"/>
                  <a:gd name="connsiteX0" fmla="*/ 0 w 675821"/>
                  <a:gd name="connsiteY0" fmla="*/ 17780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0 w 675821"/>
                  <a:gd name="connsiteY4" fmla="*/ 177800 h 967207"/>
                  <a:gd name="connsiteX0" fmla="*/ 234950 w 675821"/>
                  <a:gd name="connsiteY0" fmla="*/ 95250 h 967207"/>
                  <a:gd name="connsiteX1" fmla="*/ 605971 w 675821"/>
                  <a:gd name="connsiteY1" fmla="*/ 0 h 967207"/>
                  <a:gd name="connsiteX2" fmla="*/ 675821 w 675821"/>
                  <a:gd name="connsiteY2" fmla="*/ 967207 h 967207"/>
                  <a:gd name="connsiteX3" fmla="*/ 0 w 675821"/>
                  <a:gd name="connsiteY3" fmla="*/ 967207 h 967207"/>
                  <a:gd name="connsiteX4" fmla="*/ 234950 w 675821"/>
                  <a:gd name="connsiteY4" fmla="*/ 95250 h 967207"/>
                  <a:gd name="connsiteX0" fmla="*/ 0 w 440871"/>
                  <a:gd name="connsiteY0" fmla="*/ 95250 h 1367257"/>
                  <a:gd name="connsiteX1" fmla="*/ 371021 w 440871"/>
                  <a:gd name="connsiteY1" fmla="*/ 0 h 1367257"/>
                  <a:gd name="connsiteX2" fmla="*/ 440871 w 440871"/>
                  <a:gd name="connsiteY2" fmla="*/ 967207 h 1367257"/>
                  <a:gd name="connsiteX3" fmla="*/ 228600 w 440871"/>
                  <a:gd name="connsiteY3" fmla="*/ 1367257 h 1367257"/>
                  <a:gd name="connsiteX4" fmla="*/ 0 w 440871"/>
                  <a:gd name="connsiteY4" fmla="*/ 95250 h 1367257"/>
                  <a:gd name="connsiteX0" fmla="*/ 0 w 574221"/>
                  <a:gd name="connsiteY0" fmla="*/ 95250 h 1570457"/>
                  <a:gd name="connsiteX1" fmla="*/ 371021 w 574221"/>
                  <a:gd name="connsiteY1" fmla="*/ 0 h 1570457"/>
                  <a:gd name="connsiteX2" fmla="*/ 574221 w 574221"/>
                  <a:gd name="connsiteY2" fmla="*/ 1570457 h 1570457"/>
                  <a:gd name="connsiteX3" fmla="*/ 228600 w 574221"/>
                  <a:gd name="connsiteY3" fmla="*/ 1367257 h 1570457"/>
                  <a:gd name="connsiteX4" fmla="*/ 0 w 574221"/>
                  <a:gd name="connsiteY4" fmla="*/ 952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0 w 777421"/>
                  <a:gd name="connsiteY0" fmla="*/ 171450 h 1570457"/>
                  <a:gd name="connsiteX1" fmla="*/ 574221 w 777421"/>
                  <a:gd name="connsiteY1" fmla="*/ 0 h 1570457"/>
                  <a:gd name="connsiteX2" fmla="*/ 777421 w 777421"/>
                  <a:gd name="connsiteY2" fmla="*/ 1570457 h 1570457"/>
                  <a:gd name="connsiteX3" fmla="*/ 431800 w 777421"/>
                  <a:gd name="connsiteY3" fmla="*/ 1367257 h 1570457"/>
                  <a:gd name="connsiteX4" fmla="*/ 0 w 777421"/>
                  <a:gd name="connsiteY4" fmla="*/ 171450 h 1570457"/>
                  <a:gd name="connsiteX0" fmla="*/ 235363 w 1012784"/>
                  <a:gd name="connsiteY0" fmla="*/ 171450 h 2672182"/>
                  <a:gd name="connsiteX1" fmla="*/ 809584 w 1012784"/>
                  <a:gd name="connsiteY1" fmla="*/ 0 h 2672182"/>
                  <a:gd name="connsiteX2" fmla="*/ 1012784 w 1012784"/>
                  <a:gd name="connsiteY2" fmla="*/ 1570457 h 2672182"/>
                  <a:gd name="connsiteX3" fmla="*/ 19463 w 1012784"/>
                  <a:gd name="connsiteY3" fmla="*/ 2672182 h 2672182"/>
                  <a:gd name="connsiteX4" fmla="*/ 235363 w 1012784"/>
                  <a:gd name="connsiteY4" fmla="*/ 171450 h 2672182"/>
                  <a:gd name="connsiteX0" fmla="*/ 235363 w 809584"/>
                  <a:gd name="connsiteY0" fmla="*/ 171450 h 2672182"/>
                  <a:gd name="connsiteX1" fmla="*/ 809584 w 809584"/>
                  <a:gd name="connsiteY1" fmla="*/ 0 h 2672182"/>
                  <a:gd name="connsiteX2" fmla="*/ 269834 w 809584"/>
                  <a:gd name="connsiteY2" fmla="*/ 2637257 h 2672182"/>
                  <a:gd name="connsiteX3" fmla="*/ 19463 w 809584"/>
                  <a:gd name="connsiteY3" fmla="*/ 2672182 h 2672182"/>
                  <a:gd name="connsiteX4" fmla="*/ 235363 w 809584"/>
                  <a:gd name="connsiteY4" fmla="*/ 171450 h 2672182"/>
                  <a:gd name="connsiteX0" fmla="*/ 235363 w 973029"/>
                  <a:gd name="connsiteY0" fmla="*/ 171450 h 2672182"/>
                  <a:gd name="connsiteX1" fmla="*/ 809584 w 973029"/>
                  <a:gd name="connsiteY1" fmla="*/ 0 h 2672182"/>
                  <a:gd name="connsiteX2" fmla="*/ 269834 w 973029"/>
                  <a:gd name="connsiteY2" fmla="*/ 2637257 h 2672182"/>
                  <a:gd name="connsiteX3" fmla="*/ 19463 w 973029"/>
                  <a:gd name="connsiteY3" fmla="*/ 2672182 h 2672182"/>
                  <a:gd name="connsiteX4" fmla="*/ 235363 w 973029"/>
                  <a:gd name="connsiteY4" fmla="*/ 171450 h 2672182"/>
                  <a:gd name="connsiteX0" fmla="*/ 235363 w 991191"/>
                  <a:gd name="connsiteY0" fmla="*/ 171450 h 2672182"/>
                  <a:gd name="connsiteX1" fmla="*/ 809584 w 991191"/>
                  <a:gd name="connsiteY1" fmla="*/ 0 h 2672182"/>
                  <a:gd name="connsiteX2" fmla="*/ 269834 w 991191"/>
                  <a:gd name="connsiteY2" fmla="*/ 2637257 h 2672182"/>
                  <a:gd name="connsiteX3" fmla="*/ 19463 w 991191"/>
                  <a:gd name="connsiteY3" fmla="*/ 2672182 h 2672182"/>
                  <a:gd name="connsiteX4" fmla="*/ 235363 w 991191"/>
                  <a:gd name="connsiteY4" fmla="*/ 171450 h 2672182"/>
                  <a:gd name="connsiteX0" fmla="*/ 227534 w 983362"/>
                  <a:gd name="connsiteY0" fmla="*/ 171450 h 2672182"/>
                  <a:gd name="connsiteX1" fmla="*/ 801755 w 983362"/>
                  <a:gd name="connsiteY1" fmla="*/ 0 h 2672182"/>
                  <a:gd name="connsiteX2" fmla="*/ 262005 w 983362"/>
                  <a:gd name="connsiteY2" fmla="*/ 2637257 h 2672182"/>
                  <a:gd name="connsiteX3" fmla="*/ 11634 w 983362"/>
                  <a:gd name="connsiteY3" fmla="*/ 2672182 h 2672182"/>
                  <a:gd name="connsiteX4" fmla="*/ 227534 w 983362"/>
                  <a:gd name="connsiteY4" fmla="*/ 171450 h 2672182"/>
                  <a:gd name="connsiteX0" fmla="*/ 227136 w 982964"/>
                  <a:gd name="connsiteY0" fmla="*/ 171450 h 2672182"/>
                  <a:gd name="connsiteX1" fmla="*/ 801357 w 982964"/>
                  <a:gd name="connsiteY1" fmla="*/ 0 h 2672182"/>
                  <a:gd name="connsiteX2" fmla="*/ 261607 w 982964"/>
                  <a:gd name="connsiteY2" fmla="*/ 2637257 h 2672182"/>
                  <a:gd name="connsiteX3" fmla="*/ 11236 w 982964"/>
                  <a:gd name="connsiteY3" fmla="*/ 2672182 h 2672182"/>
                  <a:gd name="connsiteX4" fmla="*/ 227136 w 982964"/>
                  <a:gd name="connsiteY4" fmla="*/ 171450 h 2672182"/>
                  <a:gd name="connsiteX0" fmla="*/ 215901 w 971729"/>
                  <a:gd name="connsiteY0" fmla="*/ 171450 h 2672182"/>
                  <a:gd name="connsiteX1" fmla="*/ 790122 w 971729"/>
                  <a:gd name="connsiteY1" fmla="*/ 0 h 2672182"/>
                  <a:gd name="connsiteX2" fmla="*/ 250372 w 971729"/>
                  <a:gd name="connsiteY2" fmla="*/ 2637257 h 2672182"/>
                  <a:gd name="connsiteX3" fmla="*/ 1 w 971729"/>
                  <a:gd name="connsiteY3" fmla="*/ 2672182 h 2672182"/>
                  <a:gd name="connsiteX4" fmla="*/ 215901 w 971729"/>
                  <a:gd name="connsiteY4" fmla="*/ 171450 h 267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729" h="2672182">
                    <a:moveTo>
                      <a:pt x="215901" y="171450"/>
                    </a:moveTo>
                    <a:lnTo>
                      <a:pt x="790122" y="0"/>
                    </a:lnTo>
                    <a:cubicBezTo>
                      <a:pt x="667355" y="545711"/>
                      <a:pt x="1554239" y="1529571"/>
                      <a:pt x="250372" y="2637257"/>
                    </a:cubicBezTo>
                    <a:lnTo>
                      <a:pt x="1" y="2672182"/>
                    </a:lnTo>
                    <a:cubicBezTo>
                      <a:pt x="-1057" y="2378355"/>
                      <a:pt x="1159934" y="1849577"/>
                      <a:pt x="215901" y="171450"/>
                    </a:cubicBezTo>
                    <a:close/>
                  </a:path>
                </a:pathLst>
              </a:custGeom>
              <a:solidFill>
                <a:srgbClr val="2A110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A168F62-2D92-4840-9E9C-86D36209B97B}"/>
                  </a:ext>
                </a:extLst>
              </p:cNvPr>
              <p:cNvSpPr/>
              <p:nvPr/>
            </p:nvSpPr>
            <p:spPr>
              <a:xfrm>
                <a:off x="6842768" y="663613"/>
                <a:ext cx="657471" cy="73985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2E48506-69BD-43A4-A1D5-7EDFE955F894}"/>
                  </a:ext>
                </a:extLst>
              </p:cNvPr>
              <p:cNvSpPr/>
              <p:nvPr/>
            </p:nvSpPr>
            <p:spPr>
              <a:xfrm>
                <a:off x="7090141" y="906750"/>
                <a:ext cx="311602" cy="3506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CF4A64-4E0F-4DDF-8BA3-18254DCF40E9}"/>
                  </a:ext>
                </a:extLst>
              </p:cNvPr>
              <p:cNvSpPr/>
              <p:nvPr/>
            </p:nvSpPr>
            <p:spPr>
              <a:xfrm>
                <a:off x="8452614" y="503197"/>
                <a:ext cx="330226" cy="62093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2AABB8E-DCB2-4A74-B886-AB7EDE658A61}"/>
                  </a:ext>
                </a:extLst>
              </p:cNvPr>
              <p:cNvSpPr/>
              <p:nvPr/>
            </p:nvSpPr>
            <p:spPr>
              <a:xfrm>
                <a:off x="8569076" y="693333"/>
                <a:ext cx="187920" cy="3533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533835E9-B7AC-4FBB-8F6A-DBF0327821ED}"/>
                  </a:ext>
                </a:extLst>
              </p:cNvPr>
              <p:cNvSpPr/>
              <p:nvPr/>
            </p:nvSpPr>
            <p:spPr>
              <a:xfrm flipH="1">
                <a:off x="6648264" y="5334361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C3221BF4-131A-42AE-8E61-0ED9934BBA56}"/>
                  </a:ext>
                </a:extLst>
              </p:cNvPr>
              <p:cNvSpPr/>
              <p:nvPr/>
            </p:nvSpPr>
            <p:spPr>
              <a:xfrm flipH="1">
                <a:off x="4487409" y="5662235"/>
                <a:ext cx="1526037" cy="1879956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3FF206-0149-44AE-8CE9-606C0ACDCC20}"/>
                </a:ext>
              </a:extLst>
            </p:cNvPr>
            <p:cNvSpPr/>
            <p:nvPr/>
          </p:nvSpPr>
          <p:spPr>
            <a:xfrm>
              <a:off x="5231136" y="1592235"/>
              <a:ext cx="912672" cy="136743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72" h="1367431">
                  <a:moveTo>
                    <a:pt x="23812" y="49386"/>
                  </a:moveTo>
                  <a:cubicBezTo>
                    <a:pt x="258187" y="-55389"/>
                    <a:pt x="616385" y="39861"/>
                    <a:pt x="912672" y="35099"/>
                  </a:cubicBezTo>
                  <a:lnTo>
                    <a:pt x="912672" y="1367431"/>
                  </a:lnTo>
                  <a:lnTo>
                    <a:pt x="0" y="1367431"/>
                  </a:lnTo>
                  <a:lnTo>
                    <a:pt x="23812" y="49386"/>
                  </a:lnTo>
                  <a:close/>
                </a:path>
              </a:pathLst>
            </a:custGeom>
            <a:solidFill>
              <a:srgbClr val="ABD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7FF4318-CD6C-4EFC-993E-A04327D564CB}"/>
                </a:ext>
              </a:extLst>
            </p:cNvPr>
            <p:cNvSpPr/>
            <p:nvPr/>
          </p:nvSpPr>
          <p:spPr>
            <a:xfrm rot="17016482">
              <a:off x="5903359" y="-61973"/>
              <a:ext cx="244432" cy="2081858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26">
              <a:extLst>
                <a:ext uri="{FF2B5EF4-FFF2-40B4-BE49-F238E27FC236}">
                  <a16:creationId xmlns:a16="http://schemas.microsoft.com/office/drawing/2014/main" id="{BDBD2C5F-B5D3-4838-8FB2-8D2072AFAE47}"/>
                </a:ext>
              </a:extLst>
            </p:cNvPr>
            <p:cNvSpPr/>
            <p:nvPr/>
          </p:nvSpPr>
          <p:spPr>
            <a:xfrm>
              <a:off x="6150158" y="5982075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B78E0832-1170-43A0-ADCF-62D9AB36564B}"/>
                </a:ext>
              </a:extLst>
            </p:cNvPr>
            <p:cNvSpPr/>
            <p:nvPr/>
          </p:nvSpPr>
          <p:spPr>
            <a:xfrm flipH="1">
              <a:off x="6405440" y="5956342"/>
              <a:ext cx="321324" cy="17285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00DE7A5B-50C3-4C32-BE0F-EE79188673AB}"/>
                </a:ext>
              </a:extLst>
            </p:cNvPr>
            <p:cNvSpPr/>
            <p:nvPr/>
          </p:nvSpPr>
          <p:spPr>
            <a:xfrm flipH="1">
              <a:off x="6727592" y="5862977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26">
              <a:extLst>
                <a:ext uri="{FF2B5EF4-FFF2-40B4-BE49-F238E27FC236}">
                  <a16:creationId xmlns:a16="http://schemas.microsoft.com/office/drawing/2014/main" id="{EF92512C-B175-4C12-9D52-061DD31B93C8}"/>
                </a:ext>
              </a:extLst>
            </p:cNvPr>
            <p:cNvSpPr/>
            <p:nvPr/>
          </p:nvSpPr>
          <p:spPr>
            <a:xfrm>
              <a:off x="3978415" y="6007829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26">
              <a:extLst>
                <a:ext uri="{FF2B5EF4-FFF2-40B4-BE49-F238E27FC236}">
                  <a16:creationId xmlns:a16="http://schemas.microsoft.com/office/drawing/2014/main" id="{D57C24EE-9DBE-4C21-9E3B-F9BF5F97BE2F}"/>
                </a:ext>
              </a:extLst>
            </p:cNvPr>
            <p:cNvSpPr/>
            <p:nvPr/>
          </p:nvSpPr>
          <p:spPr>
            <a:xfrm flipH="1">
              <a:off x="4220127" y="5992900"/>
              <a:ext cx="321324" cy="17285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26">
              <a:extLst>
                <a:ext uri="{FF2B5EF4-FFF2-40B4-BE49-F238E27FC236}">
                  <a16:creationId xmlns:a16="http://schemas.microsoft.com/office/drawing/2014/main" id="{16BE6571-37AC-477C-BBF7-F19209C5A1CE}"/>
                </a:ext>
              </a:extLst>
            </p:cNvPr>
            <p:cNvSpPr/>
            <p:nvPr/>
          </p:nvSpPr>
          <p:spPr>
            <a:xfrm flipH="1">
              <a:off x="4542279" y="5899535"/>
              <a:ext cx="219786" cy="2296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78">
              <a:extLst>
                <a:ext uri="{FF2B5EF4-FFF2-40B4-BE49-F238E27FC236}">
                  <a16:creationId xmlns:a16="http://schemas.microsoft.com/office/drawing/2014/main" id="{F7598B86-FA99-46E7-9BBC-ADDA4BE41642}"/>
                </a:ext>
              </a:extLst>
            </p:cNvPr>
            <p:cNvSpPr/>
            <p:nvPr/>
          </p:nvSpPr>
          <p:spPr>
            <a:xfrm>
              <a:off x="5394233" y="4018191"/>
              <a:ext cx="477518" cy="637925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72" h="1367431">
                  <a:moveTo>
                    <a:pt x="23812" y="49386"/>
                  </a:moveTo>
                  <a:cubicBezTo>
                    <a:pt x="258187" y="-55389"/>
                    <a:pt x="616385" y="39861"/>
                    <a:pt x="912672" y="35099"/>
                  </a:cubicBezTo>
                  <a:lnTo>
                    <a:pt x="912672" y="1367431"/>
                  </a:lnTo>
                  <a:lnTo>
                    <a:pt x="0" y="1367431"/>
                  </a:lnTo>
                  <a:lnTo>
                    <a:pt x="23812" y="49386"/>
                  </a:lnTo>
                  <a:close/>
                </a:path>
              </a:pathLst>
            </a:custGeom>
            <a:solidFill>
              <a:srgbClr val="ABD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78">
              <a:extLst>
                <a:ext uri="{FF2B5EF4-FFF2-40B4-BE49-F238E27FC236}">
                  <a16:creationId xmlns:a16="http://schemas.microsoft.com/office/drawing/2014/main" id="{B23ADB69-5FCA-4A2F-9E9B-170184D1A651}"/>
                </a:ext>
              </a:extLst>
            </p:cNvPr>
            <p:cNvSpPr/>
            <p:nvPr/>
          </p:nvSpPr>
          <p:spPr>
            <a:xfrm>
              <a:off x="3215128" y="4204169"/>
              <a:ext cx="1714450" cy="697770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45" h="1495712">
                  <a:moveTo>
                    <a:pt x="16366" y="49385"/>
                  </a:moveTo>
                  <a:cubicBezTo>
                    <a:pt x="250741" y="-55390"/>
                    <a:pt x="646658" y="39861"/>
                    <a:pt x="942945" y="35099"/>
                  </a:cubicBezTo>
                  <a:lnTo>
                    <a:pt x="942945" y="1367431"/>
                  </a:lnTo>
                  <a:cubicBezTo>
                    <a:pt x="648500" y="1334763"/>
                    <a:pt x="412729" y="1694110"/>
                    <a:pt x="122475" y="1334763"/>
                  </a:cubicBezTo>
                  <a:cubicBezTo>
                    <a:pt x="120633" y="928083"/>
                    <a:pt x="-53039" y="276392"/>
                    <a:pt x="16366" y="49385"/>
                  </a:cubicBezTo>
                  <a:close/>
                </a:path>
              </a:pathLst>
            </a:custGeom>
            <a:solidFill>
              <a:srgbClr val="ABD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26">
              <a:extLst>
                <a:ext uri="{FF2B5EF4-FFF2-40B4-BE49-F238E27FC236}">
                  <a16:creationId xmlns:a16="http://schemas.microsoft.com/office/drawing/2014/main" id="{4C76BED2-BBA0-473F-8C47-761AE82519E5}"/>
                </a:ext>
              </a:extLst>
            </p:cNvPr>
            <p:cNvSpPr/>
            <p:nvPr/>
          </p:nvSpPr>
          <p:spPr>
            <a:xfrm rot="1179396" flipH="1">
              <a:off x="3842894" y="3718110"/>
              <a:ext cx="163794" cy="17285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26">
              <a:extLst>
                <a:ext uri="{FF2B5EF4-FFF2-40B4-BE49-F238E27FC236}">
                  <a16:creationId xmlns:a16="http://schemas.microsoft.com/office/drawing/2014/main" id="{D55933E0-8125-43C0-B35C-CEDDFEC2579A}"/>
                </a:ext>
              </a:extLst>
            </p:cNvPr>
            <p:cNvSpPr/>
            <p:nvPr/>
          </p:nvSpPr>
          <p:spPr>
            <a:xfrm rot="21308217" flipH="1">
              <a:off x="3991188" y="3704092"/>
              <a:ext cx="163794" cy="17285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DEAF184F-EB58-4BC2-BD29-A1EDDE4F5D84}"/>
                </a:ext>
              </a:extLst>
            </p:cNvPr>
            <p:cNvSpPr/>
            <p:nvPr/>
          </p:nvSpPr>
          <p:spPr>
            <a:xfrm rot="20704240">
              <a:off x="7042091" y="2951372"/>
              <a:ext cx="172073" cy="18870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26">
              <a:extLst>
                <a:ext uri="{FF2B5EF4-FFF2-40B4-BE49-F238E27FC236}">
                  <a16:creationId xmlns:a16="http://schemas.microsoft.com/office/drawing/2014/main" id="{37FEC2CF-8818-4948-B2B8-8DFB0F977638}"/>
                </a:ext>
              </a:extLst>
            </p:cNvPr>
            <p:cNvSpPr/>
            <p:nvPr/>
          </p:nvSpPr>
          <p:spPr>
            <a:xfrm rot="21108161">
              <a:off x="6887556" y="3028496"/>
              <a:ext cx="173247" cy="173254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C8A06FD-23A5-4AA2-8FB4-BB340672AD05}"/>
              </a:ext>
            </a:extLst>
          </p:cNvPr>
          <p:cNvGrpSpPr/>
          <p:nvPr/>
        </p:nvGrpSpPr>
        <p:grpSpPr>
          <a:xfrm>
            <a:off x="5842405" y="650415"/>
            <a:ext cx="5355031" cy="5017276"/>
            <a:chOff x="5486585" y="619025"/>
            <a:chExt cx="5355031" cy="501727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7D79B8B-7018-4B31-A14A-99FB1DFA3DF6}"/>
                </a:ext>
              </a:extLst>
            </p:cNvPr>
            <p:cNvSpPr/>
            <p:nvPr/>
          </p:nvSpPr>
          <p:spPr>
            <a:xfrm>
              <a:off x="5486585" y="1098757"/>
              <a:ext cx="5355031" cy="4537544"/>
            </a:xfrm>
            <a:custGeom>
              <a:avLst/>
              <a:gdLst>
                <a:gd name="connsiteX0" fmla="*/ 0 w 5263593"/>
                <a:gd name="connsiteY0" fmla="*/ 2268030 h 4536059"/>
                <a:gd name="connsiteX1" fmla="*/ 2631797 w 5263593"/>
                <a:gd name="connsiteY1" fmla="*/ 0 h 4536059"/>
                <a:gd name="connsiteX2" fmla="*/ 5263594 w 5263593"/>
                <a:gd name="connsiteY2" fmla="*/ 2268030 h 4536059"/>
                <a:gd name="connsiteX3" fmla="*/ 2631797 w 5263593"/>
                <a:gd name="connsiteY3" fmla="*/ 4536060 h 4536059"/>
                <a:gd name="connsiteX4" fmla="*/ 0 w 5263593"/>
                <a:gd name="connsiteY4" fmla="*/ 2268030 h 4536059"/>
                <a:gd name="connsiteX0" fmla="*/ 0 w 5263594"/>
                <a:gd name="connsiteY0" fmla="*/ 2270698 h 4538728"/>
                <a:gd name="connsiteX1" fmla="*/ 2631797 w 5263594"/>
                <a:gd name="connsiteY1" fmla="*/ 2668 h 4538728"/>
                <a:gd name="connsiteX2" fmla="*/ 5263594 w 5263594"/>
                <a:gd name="connsiteY2" fmla="*/ 2270698 h 4538728"/>
                <a:gd name="connsiteX3" fmla="*/ 2631797 w 5263594"/>
                <a:gd name="connsiteY3" fmla="*/ 4538728 h 4538728"/>
                <a:gd name="connsiteX4" fmla="*/ 0 w 5263594"/>
                <a:gd name="connsiteY4" fmla="*/ 2270698 h 4538728"/>
                <a:gd name="connsiteX0" fmla="*/ 0 w 5263594"/>
                <a:gd name="connsiteY0" fmla="*/ 2270698 h 4538728"/>
                <a:gd name="connsiteX1" fmla="*/ 2631797 w 5263594"/>
                <a:gd name="connsiteY1" fmla="*/ 2668 h 4538728"/>
                <a:gd name="connsiteX2" fmla="*/ 5263594 w 5263594"/>
                <a:gd name="connsiteY2" fmla="*/ 2270698 h 4538728"/>
                <a:gd name="connsiteX3" fmla="*/ 2631797 w 5263594"/>
                <a:gd name="connsiteY3" fmla="*/ 4538728 h 4538728"/>
                <a:gd name="connsiteX4" fmla="*/ 0 w 5263594"/>
                <a:gd name="connsiteY4" fmla="*/ 2270698 h 4538728"/>
                <a:gd name="connsiteX0" fmla="*/ 0 w 5339794"/>
                <a:gd name="connsiteY0" fmla="*/ 2268044 h 4536087"/>
                <a:gd name="connsiteX1" fmla="*/ 2631797 w 5339794"/>
                <a:gd name="connsiteY1" fmla="*/ 14 h 4536087"/>
                <a:gd name="connsiteX2" fmla="*/ 5339794 w 5339794"/>
                <a:gd name="connsiteY2" fmla="*/ 2293444 h 4536087"/>
                <a:gd name="connsiteX3" fmla="*/ 2631797 w 5339794"/>
                <a:gd name="connsiteY3" fmla="*/ 4536074 h 4536087"/>
                <a:gd name="connsiteX4" fmla="*/ 0 w 5339794"/>
                <a:gd name="connsiteY4" fmla="*/ 2268044 h 4536087"/>
                <a:gd name="connsiteX0" fmla="*/ 0 w 5339794"/>
                <a:gd name="connsiteY0" fmla="*/ 2269472 h 4537515"/>
                <a:gd name="connsiteX1" fmla="*/ 2631797 w 5339794"/>
                <a:gd name="connsiteY1" fmla="*/ 1442 h 4537515"/>
                <a:gd name="connsiteX2" fmla="*/ 5339794 w 5339794"/>
                <a:gd name="connsiteY2" fmla="*/ 2294872 h 4537515"/>
                <a:gd name="connsiteX3" fmla="*/ 2631797 w 5339794"/>
                <a:gd name="connsiteY3" fmla="*/ 4537502 h 4537515"/>
                <a:gd name="connsiteX4" fmla="*/ 0 w 5339794"/>
                <a:gd name="connsiteY4" fmla="*/ 2269472 h 4537515"/>
                <a:gd name="connsiteX0" fmla="*/ 0 w 5339794"/>
                <a:gd name="connsiteY0" fmla="*/ 2269472 h 4537554"/>
                <a:gd name="connsiteX1" fmla="*/ 2631797 w 5339794"/>
                <a:gd name="connsiteY1" fmla="*/ 1442 h 4537554"/>
                <a:gd name="connsiteX2" fmla="*/ 5339794 w 5339794"/>
                <a:gd name="connsiteY2" fmla="*/ 2294872 h 4537554"/>
                <a:gd name="connsiteX3" fmla="*/ 2631797 w 5339794"/>
                <a:gd name="connsiteY3" fmla="*/ 4537502 h 4537554"/>
                <a:gd name="connsiteX4" fmla="*/ 0 w 5339794"/>
                <a:gd name="connsiteY4" fmla="*/ 2269472 h 4537554"/>
                <a:gd name="connsiteX0" fmla="*/ 0 w 5350030"/>
                <a:gd name="connsiteY0" fmla="*/ 2269457 h 4537539"/>
                <a:gd name="connsiteX1" fmla="*/ 2631797 w 5350030"/>
                <a:gd name="connsiteY1" fmla="*/ 1427 h 4537539"/>
                <a:gd name="connsiteX2" fmla="*/ 5339794 w 5350030"/>
                <a:gd name="connsiteY2" fmla="*/ 2294857 h 4537539"/>
                <a:gd name="connsiteX3" fmla="*/ 2631797 w 5350030"/>
                <a:gd name="connsiteY3" fmla="*/ 4537487 h 4537539"/>
                <a:gd name="connsiteX4" fmla="*/ 0 w 5350030"/>
                <a:gd name="connsiteY4" fmla="*/ 2269457 h 4537539"/>
                <a:gd name="connsiteX0" fmla="*/ 5001 w 5355031"/>
                <a:gd name="connsiteY0" fmla="*/ 2269457 h 4537544"/>
                <a:gd name="connsiteX1" fmla="*/ 2636798 w 5355031"/>
                <a:gd name="connsiteY1" fmla="*/ 1427 h 4537544"/>
                <a:gd name="connsiteX2" fmla="*/ 5344795 w 5355031"/>
                <a:gd name="connsiteY2" fmla="*/ 2294857 h 4537544"/>
                <a:gd name="connsiteX3" fmla="*/ 2636798 w 5355031"/>
                <a:gd name="connsiteY3" fmla="*/ 4537487 h 4537544"/>
                <a:gd name="connsiteX4" fmla="*/ 5001 w 5355031"/>
                <a:gd name="connsiteY4" fmla="*/ 2269457 h 4537544"/>
                <a:gd name="connsiteX0" fmla="*/ 5001 w 5355031"/>
                <a:gd name="connsiteY0" fmla="*/ 2269457 h 4537544"/>
                <a:gd name="connsiteX1" fmla="*/ 2636798 w 5355031"/>
                <a:gd name="connsiteY1" fmla="*/ 1427 h 4537544"/>
                <a:gd name="connsiteX2" fmla="*/ 5344795 w 5355031"/>
                <a:gd name="connsiteY2" fmla="*/ 2294857 h 4537544"/>
                <a:gd name="connsiteX3" fmla="*/ 2636798 w 5355031"/>
                <a:gd name="connsiteY3" fmla="*/ 4537487 h 4537544"/>
                <a:gd name="connsiteX4" fmla="*/ 5001 w 5355031"/>
                <a:gd name="connsiteY4" fmla="*/ 2269457 h 45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031" h="4537544">
                  <a:moveTo>
                    <a:pt x="5001" y="2269457"/>
                  </a:moveTo>
                  <a:cubicBezTo>
                    <a:pt x="-58499" y="927959"/>
                    <a:pt x="464132" y="47994"/>
                    <a:pt x="2636798" y="1427"/>
                  </a:cubicBezTo>
                  <a:cubicBezTo>
                    <a:pt x="4809464" y="-45140"/>
                    <a:pt x="5446395" y="1054959"/>
                    <a:pt x="5344795" y="2294857"/>
                  </a:cubicBezTo>
                  <a:cubicBezTo>
                    <a:pt x="5344795" y="3547455"/>
                    <a:pt x="4364964" y="4529020"/>
                    <a:pt x="2636798" y="4537487"/>
                  </a:cubicBezTo>
                  <a:cubicBezTo>
                    <a:pt x="908632" y="4545954"/>
                    <a:pt x="68501" y="3610955"/>
                    <a:pt x="5001" y="2269457"/>
                  </a:cubicBezTo>
                  <a:close/>
                </a:path>
              </a:pathLst>
            </a:custGeom>
            <a:solidFill>
              <a:srgbClr val="F464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32D400-9157-45B7-8812-770F7E7B1773}"/>
                </a:ext>
              </a:extLst>
            </p:cNvPr>
            <p:cNvSpPr/>
            <p:nvPr/>
          </p:nvSpPr>
          <p:spPr>
            <a:xfrm>
              <a:off x="6835774" y="1215751"/>
              <a:ext cx="2657475" cy="1152703"/>
            </a:xfrm>
            <a:custGeom>
              <a:avLst/>
              <a:gdLst>
                <a:gd name="connsiteX0" fmla="*/ 0 w 774700"/>
                <a:gd name="connsiteY0" fmla="*/ 0 h 461661"/>
                <a:gd name="connsiteX1" fmla="*/ 774700 w 774700"/>
                <a:gd name="connsiteY1" fmla="*/ 0 h 461661"/>
                <a:gd name="connsiteX2" fmla="*/ 774700 w 774700"/>
                <a:gd name="connsiteY2" fmla="*/ 461661 h 461661"/>
                <a:gd name="connsiteX3" fmla="*/ 0 w 774700"/>
                <a:gd name="connsiteY3" fmla="*/ 461661 h 461661"/>
                <a:gd name="connsiteX4" fmla="*/ 0 w 774700"/>
                <a:gd name="connsiteY4" fmla="*/ 0 h 461661"/>
                <a:gd name="connsiteX0" fmla="*/ 0 w 774700"/>
                <a:gd name="connsiteY0" fmla="*/ 0 h 604536"/>
                <a:gd name="connsiteX1" fmla="*/ 774700 w 774700"/>
                <a:gd name="connsiteY1" fmla="*/ 0 h 604536"/>
                <a:gd name="connsiteX2" fmla="*/ 746125 w 774700"/>
                <a:gd name="connsiteY2" fmla="*/ 604536 h 604536"/>
                <a:gd name="connsiteX3" fmla="*/ 0 w 774700"/>
                <a:gd name="connsiteY3" fmla="*/ 461661 h 604536"/>
                <a:gd name="connsiteX4" fmla="*/ 0 w 774700"/>
                <a:gd name="connsiteY4" fmla="*/ 0 h 604536"/>
                <a:gd name="connsiteX0" fmla="*/ 152400 w 927100"/>
                <a:gd name="connsiteY0" fmla="*/ 0 h 604536"/>
                <a:gd name="connsiteX1" fmla="*/ 927100 w 927100"/>
                <a:gd name="connsiteY1" fmla="*/ 0 h 604536"/>
                <a:gd name="connsiteX2" fmla="*/ 898525 w 927100"/>
                <a:gd name="connsiteY2" fmla="*/ 604536 h 604536"/>
                <a:gd name="connsiteX3" fmla="*/ 0 w 927100"/>
                <a:gd name="connsiteY3" fmla="*/ 71136 h 604536"/>
                <a:gd name="connsiteX4" fmla="*/ 152400 w 927100"/>
                <a:gd name="connsiteY4" fmla="*/ 0 h 604536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0 w 2193925"/>
                <a:gd name="connsiteY4" fmla="*/ 0 h 836311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336551 w 2193925"/>
                <a:gd name="connsiteY4" fmla="*/ 804656 h 836311"/>
                <a:gd name="connsiteX5" fmla="*/ 0 w 2193925"/>
                <a:gd name="connsiteY5" fmla="*/ 0 h 836311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336551 w 2193925"/>
                <a:gd name="connsiteY4" fmla="*/ 804656 h 836311"/>
                <a:gd name="connsiteX5" fmla="*/ 771526 w 2193925"/>
                <a:gd name="connsiteY5" fmla="*/ 185531 h 836311"/>
                <a:gd name="connsiteX6" fmla="*/ 0 w 2193925"/>
                <a:gd name="connsiteY6" fmla="*/ 0 h 836311"/>
                <a:gd name="connsiteX0" fmla="*/ 0 w 2193925"/>
                <a:gd name="connsiteY0" fmla="*/ 0 h 836311"/>
                <a:gd name="connsiteX1" fmla="*/ 1193801 w 2193925"/>
                <a:gd name="connsiteY1" fmla="*/ 71231 h 836311"/>
                <a:gd name="connsiteX2" fmla="*/ 2193925 w 2193925"/>
                <a:gd name="connsiteY2" fmla="*/ 231775 h 836311"/>
                <a:gd name="connsiteX3" fmla="*/ 2165350 w 2193925"/>
                <a:gd name="connsiteY3" fmla="*/ 836311 h 836311"/>
                <a:gd name="connsiteX4" fmla="*/ 1266825 w 2193925"/>
                <a:gd name="connsiteY4" fmla="*/ 302911 h 836311"/>
                <a:gd name="connsiteX5" fmla="*/ 336551 w 2193925"/>
                <a:gd name="connsiteY5" fmla="*/ 804656 h 836311"/>
                <a:gd name="connsiteX6" fmla="*/ 771526 w 2193925"/>
                <a:gd name="connsiteY6" fmla="*/ 185531 h 836311"/>
                <a:gd name="connsiteX7" fmla="*/ 0 w 2193925"/>
                <a:gd name="connsiteY7" fmla="*/ 0 h 836311"/>
                <a:gd name="connsiteX0" fmla="*/ 0 w 2193925"/>
                <a:gd name="connsiteY0" fmla="*/ 313569 h 1149880"/>
                <a:gd name="connsiteX1" fmla="*/ 1193801 w 2193925"/>
                <a:gd name="connsiteY1" fmla="*/ 384800 h 1149880"/>
                <a:gd name="connsiteX2" fmla="*/ 1857376 w 2193925"/>
                <a:gd name="connsiteY2" fmla="*/ 625 h 1149880"/>
                <a:gd name="connsiteX3" fmla="*/ 2193925 w 2193925"/>
                <a:gd name="connsiteY3" fmla="*/ 545344 h 1149880"/>
                <a:gd name="connsiteX4" fmla="*/ 2165350 w 2193925"/>
                <a:gd name="connsiteY4" fmla="*/ 1149880 h 1149880"/>
                <a:gd name="connsiteX5" fmla="*/ 1266825 w 2193925"/>
                <a:gd name="connsiteY5" fmla="*/ 616480 h 1149880"/>
                <a:gd name="connsiteX6" fmla="*/ 336551 w 2193925"/>
                <a:gd name="connsiteY6" fmla="*/ 1118225 h 1149880"/>
                <a:gd name="connsiteX7" fmla="*/ 771526 w 2193925"/>
                <a:gd name="connsiteY7" fmla="*/ 499100 h 1149880"/>
                <a:gd name="connsiteX8" fmla="*/ 0 w 2193925"/>
                <a:gd name="connsiteY8" fmla="*/ 313569 h 1149880"/>
                <a:gd name="connsiteX0" fmla="*/ 0 w 2193925"/>
                <a:gd name="connsiteY0" fmla="*/ 313569 h 1149880"/>
                <a:gd name="connsiteX1" fmla="*/ 1193801 w 2193925"/>
                <a:gd name="connsiteY1" fmla="*/ 384800 h 1149880"/>
                <a:gd name="connsiteX2" fmla="*/ 1857376 w 2193925"/>
                <a:gd name="connsiteY2" fmla="*/ 625 h 1149880"/>
                <a:gd name="connsiteX3" fmla="*/ 1470026 w 2193925"/>
                <a:gd name="connsiteY3" fmla="*/ 368925 h 1149880"/>
                <a:gd name="connsiteX4" fmla="*/ 2193925 w 2193925"/>
                <a:gd name="connsiteY4" fmla="*/ 545344 h 1149880"/>
                <a:gd name="connsiteX5" fmla="*/ 2165350 w 2193925"/>
                <a:gd name="connsiteY5" fmla="*/ 1149880 h 1149880"/>
                <a:gd name="connsiteX6" fmla="*/ 1266825 w 2193925"/>
                <a:gd name="connsiteY6" fmla="*/ 616480 h 1149880"/>
                <a:gd name="connsiteX7" fmla="*/ 336551 w 2193925"/>
                <a:gd name="connsiteY7" fmla="*/ 1118225 h 1149880"/>
                <a:gd name="connsiteX8" fmla="*/ 771526 w 2193925"/>
                <a:gd name="connsiteY8" fmla="*/ 499100 h 1149880"/>
                <a:gd name="connsiteX9" fmla="*/ 0 w 2193925"/>
                <a:gd name="connsiteY9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2165350 w 2657475"/>
                <a:gd name="connsiteY5" fmla="*/ 1149880 h 1149880"/>
                <a:gd name="connsiteX6" fmla="*/ 1266825 w 2657475"/>
                <a:gd name="connsiteY6" fmla="*/ 616480 h 1149880"/>
                <a:gd name="connsiteX7" fmla="*/ 336551 w 2657475"/>
                <a:gd name="connsiteY7" fmla="*/ 1118225 h 1149880"/>
                <a:gd name="connsiteX8" fmla="*/ 771526 w 2657475"/>
                <a:gd name="connsiteY8" fmla="*/ 499100 h 1149880"/>
                <a:gd name="connsiteX9" fmla="*/ 0 w 2657475"/>
                <a:gd name="connsiteY9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57376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7475" h="1152703">
                  <a:moveTo>
                    <a:pt x="0" y="316392"/>
                  </a:moveTo>
                  <a:cubicBezTo>
                    <a:pt x="665692" y="182444"/>
                    <a:pt x="1029759" y="289796"/>
                    <a:pt x="1193801" y="387623"/>
                  </a:cubicBezTo>
                  <a:cubicBezTo>
                    <a:pt x="1125009" y="35198"/>
                    <a:pt x="1735668" y="-15602"/>
                    <a:pt x="1860551" y="3448"/>
                  </a:cubicBezTo>
                  <a:cubicBezTo>
                    <a:pt x="1813984" y="71181"/>
                    <a:pt x="1548343" y="116690"/>
                    <a:pt x="1470026" y="371748"/>
                  </a:cubicBezTo>
                  <a:cubicBezTo>
                    <a:pt x="2208742" y="122579"/>
                    <a:pt x="2598209" y="463961"/>
                    <a:pt x="2657475" y="443392"/>
                  </a:cubicBezTo>
                  <a:cubicBezTo>
                    <a:pt x="2616200" y="503119"/>
                    <a:pt x="2241551" y="356471"/>
                    <a:pt x="1749426" y="520973"/>
                  </a:cubicBezTo>
                  <a:cubicBezTo>
                    <a:pt x="2272242" y="791875"/>
                    <a:pt x="2166409" y="1027851"/>
                    <a:pt x="2165350" y="1152703"/>
                  </a:cubicBezTo>
                  <a:cubicBezTo>
                    <a:pt x="1951567" y="825678"/>
                    <a:pt x="1566333" y="832028"/>
                    <a:pt x="1266825" y="619303"/>
                  </a:cubicBezTo>
                  <a:cubicBezTo>
                    <a:pt x="1166284" y="762210"/>
                    <a:pt x="656167" y="771766"/>
                    <a:pt x="336551" y="1121048"/>
                  </a:cubicBezTo>
                  <a:cubicBezTo>
                    <a:pt x="314326" y="1017331"/>
                    <a:pt x="530226" y="567540"/>
                    <a:pt x="777876" y="520973"/>
                  </a:cubicBezTo>
                  <a:cubicBezTo>
                    <a:pt x="496359" y="341654"/>
                    <a:pt x="259292" y="384586"/>
                    <a:pt x="0" y="316392"/>
                  </a:cubicBezTo>
                  <a:close/>
                </a:path>
              </a:pathLst>
            </a:cu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A9D8CB7-973C-4ACC-8975-18D0CC0A0D70}"/>
                </a:ext>
              </a:extLst>
            </p:cNvPr>
            <p:cNvSpPr/>
            <p:nvPr/>
          </p:nvSpPr>
          <p:spPr>
            <a:xfrm rot="21443431">
              <a:off x="7755940" y="629090"/>
              <a:ext cx="391915" cy="1090454"/>
            </a:xfrm>
            <a:custGeom>
              <a:avLst/>
              <a:gdLst>
                <a:gd name="connsiteX0" fmla="*/ 0 w 128588"/>
                <a:gd name="connsiteY0" fmla="*/ 0 h 859044"/>
                <a:gd name="connsiteX1" fmla="*/ 128588 w 128588"/>
                <a:gd name="connsiteY1" fmla="*/ 0 h 859044"/>
                <a:gd name="connsiteX2" fmla="*/ 128588 w 128588"/>
                <a:gd name="connsiteY2" fmla="*/ 859044 h 859044"/>
                <a:gd name="connsiteX3" fmla="*/ 0 w 128588"/>
                <a:gd name="connsiteY3" fmla="*/ 859044 h 859044"/>
                <a:gd name="connsiteX4" fmla="*/ 0 w 128588"/>
                <a:gd name="connsiteY4" fmla="*/ 0 h 859044"/>
                <a:gd name="connsiteX0" fmla="*/ 0 w 367091"/>
                <a:gd name="connsiteY0" fmla="*/ 0 h 1065378"/>
                <a:gd name="connsiteX1" fmla="*/ 367091 w 367091"/>
                <a:gd name="connsiteY1" fmla="*/ 206334 h 1065378"/>
                <a:gd name="connsiteX2" fmla="*/ 367091 w 367091"/>
                <a:gd name="connsiteY2" fmla="*/ 1065378 h 1065378"/>
                <a:gd name="connsiteX3" fmla="*/ 238503 w 367091"/>
                <a:gd name="connsiteY3" fmla="*/ 1065378 h 1065378"/>
                <a:gd name="connsiteX4" fmla="*/ 0 w 367091"/>
                <a:gd name="connsiteY4" fmla="*/ 0 h 1065378"/>
                <a:gd name="connsiteX0" fmla="*/ 0 w 367091"/>
                <a:gd name="connsiteY0" fmla="*/ 72652 h 1138030"/>
                <a:gd name="connsiteX1" fmla="*/ 208178 w 367091"/>
                <a:gd name="connsiteY1" fmla="*/ 0 h 1138030"/>
                <a:gd name="connsiteX2" fmla="*/ 367091 w 367091"/>
                <a:gd name="connsiteY2" fmla="*/ 1138030 h 1138030"/>
                <a:gd name="connsiteX3" fmla="*/ 238503 w 367091"/>
                <a:gd name="connsiteY3" fmla="*/ 1138030 h 1138030"/>
                <a:gd name="connsiteX4" fmla="*/ 0 w 367091"/>
                <a:gd name="connsiteY4" fmla="*/ 72652 h 1138030"/>
                <a:gd name="connsiteX0" fmla="*/ 0 w 367091"/>
                <a:gd name="connsiteY0" fmla="*/ 72652 h 1138030"/>
                <a:gd name="connsiteX1" fmla="*/ 208178 w 367091"/>
                <a:gd name="connsiteY1" fmla="*/ 0 h 1138030"/>
                <a:gd name="connsiteX2" fmla="*/ 367091 w 367091"/>
                <a:gd name="connsiteY2" fmla="*/ 1138030 h 1138030"/>
                <a:gd name="connsiteX3" fmla="*/ 238503 w 367091"/>
                <a:gd name="connsiteY3" fmla="*/ 1138030 h 1138030"/>
                <a:gd name="connsiteX4" fmla="*/ 0 w 367091"/>
                <a:gd name="connsiteY4" fmla="*/ 72652 h 1138030"/>
                <a:gd name="connsiteX0" fmla="*/ 0 w 376191"/>
                <a:gd name="connsiteY0" fmla="*/ 72652 h 1138030"/>
                <a:gd name="connsiteX1" fmla="*/ 208178 w 376191"/>
                <a:gd name="connsiteY1" fmla="*/ 0 h 1138030"/>
                <a:gd name="connsiteX2" fmla="*/ 367091 w 376191"/>
                <a:gd name="connsiteY2" fmla="*/ 1138030 h 1138030"/>
                <a:gd name="connsiteX3" fmla="*/ 238503 w 376191"/>
                <a:gd name="connsiteY3" fmla="*/ 1138030 h 1138030"/>
                <a:gd name="connsiteX4" fmla="*/ 0 w 376191"/>
                <a:gd name="connsiteY4" fmla="*/ 7265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52775 w 390463"/>
                <a:gd name="connsiteY3" fmla="*/ 1138030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52775 w 390463"/>
                <a:gd name="connsiteY3" fmla="*/ 1138030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08668 w 390463"/>
                <a:gd name="connsiteY3" fmla="*/ 1059741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08668 w 390463"/>
                <a:gd name="connsiteY3" fmla="*/ 1059741 h 1138030"/>
                <a:gd name="connsiteX4" fmla="*/ 0 w 390463"/>
                <a:gd name="connsiteY4" fmla="*/ 72002 h 1138030"/>
                <a:gd name="connsiteX0" fmla="*/ 0 w 377142"/>
                <a:gd name="connsiteY0" fmla="*/ 72002 h 1089370"/>
                <a:gd name="connsiteX1" fmla="*/ 222450 w 377142"/>
                <a:gd name="connsiteY1" fmla="*/ 0 h 1089370"/>
                <a:gd name="connsiteX2" fmla="*/ 359743 w 377142"/>
                <a:gd name="connsiteY2" fmla="*/ 1089370 h 1089370"/>
                <a:gd name="connsiteX3" fmla="*/ 208668 w 377142"/>
                <a:gd name="connsiteY3" fmla="*/ 1059741 h 1089370"/>
                <a:gd name="connsiteX4" fmla="*/ 0 w 377142"/>
                <a:gd name="connsiteY4" fmla="*/ 72002 h 1089370"/>
                <a:gd name="connsiteX0" fmla="*/ 0 w 391915"/>
                <a:gd name="connsiteY0" fmla="*/ 72002 h 1090454"/>
                <a:gd name="connsiteX1" fmla="*/ 222450 w 391915"/>
                <a:gd name="connsiteY1" fmla="*/ 0 h 1090454"/>
                <a:gd name="connsiteX2" fmla="*/ 383531 w 391915"/>
                <a:gd name="connsiteY2" fmla="*/ 1090454 h 1090454"/>
                <a:gd name="connsiteX3" fmla="*/ 208668 w 391915"/>
                <a:gd name="connsiteY3" fmla="*/ 1059741 h 1090454"/>
                <a:gd name="connsiteX4" fmla="*/ 0 w 391915"/>
                <a:gd name="connsiteY4" fmla="*/ 72002 h 109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915" h="1090454">
                  <a:moveTo>
                    <a:pt x="0" y="72002"/>
                  </a:moveTo>
                  <a:lnTo>
                    <a:pt x="222450" y="0"/>
                  </a:lnTo>
                  <a:cubicBezTo>
                    <a:pt x="454026" y="540041"/>
                    <a:pt x="379628" y="889744"/>
                    <a:pt x="383531" y="1090454"/>
                  </a:cubicBezTo>
                  <a:lnTo>
                    <a:pt x="208668" y="1059741"/>
                  </a:lnTo>
                  <a:cubicBezTo>
                    <a:pt x="196169" y="1012785"/>
                    <a:pt x="233031" y="510405"/>
                    <a:pt x="0" y="72002"/>
                  </a:cubicBezTo>
                  <a:close/>
                </a:path>
              </a:pathLst>
            </a:cu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2D70AD5-2AC3-4F47-8955-0D785E7F68C2}"/>
                </a:ext>
              </a:extLst>
            </p:cNvPr>
            <p:cNvSpPr/>
            <p:nvPr/>
          </p:nvSpPr>
          <p:spPr>
            <a:xfrm rot="20414311">
              <a:off x="7709344" y="619025"/>
              <a:ext cx="268876" cy="108820"/>
            </a:xfrm>
            <a:prstGeom prst="ellipse">
              <a:avLst/>
            </a:pr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4EACD10-287B-4EA5-B72A-24BB754C3BBD}"/>
                </a:ext>
              </a:extLst>
            </p:cNvPr>
            <p:cNvSpPr/>
            <p:nvPr/>
          </p:nvSpPr>
          <p:spPr>
            <a:xfrm rot="208489">
              <a:off x="7930232" y="1655678"/>
              <a:ext cx="268876" cy="108820"/>
            </a:xfrm>
            <a:prstGeom prst="ellipse">
              <a:avLst/>
            </a:prstGeom>
            <a:solidFill>
              <a:srgbClr val="72D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12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3">
            <a:extLst>
              <a:ext uri="{FF2B5EF4-FFF2-40B4-BE49-F238E27FC236}">
                <a16:creationId xmlns:a16="http://schemas.microsoft.com/office/drawing/2014/main" id="{EB87FCD9-D605-4571-9ED6-BA557BAE609C}"/>
              </a:ext>
            </a:extLst>
          </p:cNvPr>
          <p:cNvSpPr/>
          <p:nvPr/>
        </p:nvSpPr>
        <p:spPr>
          <a:xfrm>
            <a:off x="10724554" y="881792"/>
            <a:ext cx="2934891" cy="2749326"/>
          </a:xfrm>
          <a:custGeom>
            <a:avLst/>
            <a:gdLst>
              <a:gd name="connsiteX0" fmla="*/ 0 w 3911600"/>
              <a:gd name="connsiteY0" fmla="*/ 1758950 h 3517900"/>
              <a:gd name="connsiteX1" fmla="*/ 1955800 w 3911600"/>
              <a:gd name="connsiteY1" fmla="*/ 0 h 3517900"/>
              <a:gd name="connsiteX2" fmla="*/ 3911600 w 3911600"/>
              <a:gd name="connsiteY2" fmla="*/ 1758950 h 3517900"/>
              <a:gd name="connsiteX3" fmla="*/ 1955800 w 3911600"/>
              <a:gd name="connsiteY3" fmla="*/ 3517900 h 3517900"/>
              <a:gd name="connsiteX4" fmla="*/ 0 w 3911600"/>
              <a:gd name="connsiteY4" fmla="*/ 1758950 h 3517900"/>
              <a:gd name="connsiteX0" fmla="*/ 0 w 3911600"/>
              <a:gd name="connsiteY0" fmla="*/ 1758950 h 3467100"/>
              <a:gd name="connsiteX1" fmla="*/ 1955800 w 3911600"/>
              <a:gd name="connsiteY1" fmla="*/ 0 h 3467100"/>
              <a:gd name="connsiteX2" fmla="*/ 3911600 w 3911600"/>
              <a:gd name="connsiteY2" fmla="*/ 1758950 h 3467100"/>
              <a:gd name="connsiteX3" fmla="*/ 1955800 w 3911600"/>
              <a:gd name="connsiteY3" fmla="*/ 3467100 h 3467100"/>
              <a:gd name="connsiteX4" fmla="*/ 0 w 3911600"/>
              <a:gd name="connsiteY4" fmla="*/ 1758950 h 3467100"/>
              <a:gd name="connsiteX0" fmla="*/ 0 w 3911600"/>
              <a:gd name="connsiteY0" fmla="*/ 1758950 h 3467716"/>
              <a:gd name="connsiteX1" fmla="*/ 1955800 w 3911600"/>
              <a:gd name="connsiteY1" fmla="*/ 0 h 3467716"/>
              <a:gd name="connsiteX2" fmla="*/ 3911600 w 3911600"/>
              <a:gd name="connsiteY2" fmla="*/ 1758950 h 3467716"/>
              <a:gd name="connsiteX3" fmla="*/ 1955800 w 3911600"/>
              <a:gd name="connsiteY3" fmla="*/ 3467100 h 3467716"/>
              <a:gd name="connsiteX4" fmla="*/ 0 w 3911600"/>
              <a:gd name="connsiteY4" fmla="*/ 1758950 h 3467716"/>
              <a:gd name="connsiteX0" fmla="*/ 0 w 3911600"/>
              <a:gd name="connsiteY0" fmla="*/ 1758950 h 3467716"/>
              <a:gd name="connsiteX1" fmla="*/ 1955800 w 3911600"/>
              <a:gd name="connsiteY1" fmla="*/ 0 h 3467716"/>
              <a:gd name="connsiteX2" fmla="*/ 3911600 w 3911600"/>
              <a:gd name="connsiteY2" fmla="*/ 1758950 h 3467716"/>
              <a:gd name="connsiteX3" fmla="*/ 1955800 w 3911600"/>
              <a:gd name="connsiteY3" fmla="*/ 3467100 h 3467716"/>
              <a:gd name="connsiteX4" fmla="*/ 0 w 3911600"/>
              <a:gd name="connsiteY4" fmla="*/ 1758950 h 3467716"/>
              <a:gd name="connsiteX0" fmla="*/ 21180 w 3932780"/>
              <a:gd name="connsiteY0" fmla="*/ 1758950 h 3467716"/>
              <a:gd name="connsiteX1" fmla="*/ 1976980 w 3932780"/>
              <a:gd name="connsiteY1" fmla="*/ 0 h 3467716"/>
              <a:gd name="connsiteX2" fmla="*/ 3932780 w 3932780"/>
              <a:gd name="connsiteY2" fmla="*/ 1758950 h 3467716"/>
              <a:gd name="connsiteX3" fmla="*/ 1976980 w 3932780"/>
              <a:gd name="connsiteY3" fmla="*/ 3467100 h 3467716"/>
              <a:gd name="connsiteX4" fmla="*/ 21180 w 3932780"/>
              <a:gd name="connsiteY4" fmla="*/ 1758950 h 3467716"/>
              <a:gd name="connsiteX0" fmla="*/ 14943 w 3926543"/>
              <a:gd name="connsiteY0" fmla="*/ 1758950 h 3470636"/>
              <a:gd name="connsiteX1" fmla="*/ 1970743 w 3926543"/>
              <a:gd name="connsiteY1" fmla="*/ 0 h 3470636"/>
              <a:gd name="connsiteX2" fmla="*/ 3926543 w 3926543"/>
              <a:gd name="connsiteY2" fmla="*/ 1758950 h 3470636"/>
              <a:gd name="connsiteX3" fmla="*/ 1970743 w 3926543"/>
              <a:gd name="connsiteY3" fmla="*/ 3467100 h 3470636"/>
              <a:gd name="connsiteX4" fmla="*/ 14943 w 3926543"/>
              <a:gd name="connsiteY4" fmla="*/ 1758950 h 347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543" h="3470636">
                <a:moveTo>
                  <a:pt x="14943" y="1758950"/>
                </a:moveTo>
                <a:cubicBezTo>
                  <a:pt x="141943" y="673100"/>
                  <a:pt x="890584" y="0"/>
                  <a:pt x="1970743" y="0"/>
                </a:cubicBezTo>
                <a:cubicBezTo>
                  <a:pt x="3050902" y="0"/>
                  <a:pt x="3786843" y="876409"/>
                  <a:pt x="3926543" y="1758950"/>
                </a:cubicBezTo>
                <a:cubicBezTo>
                  <a:pt x="3926543" y="2730391"/>
                  <a:pt x="3368402" y="3530600"/>
                  <a:pt x="1970743" y="3467100"/>
                </a:cubicBezTo>
                <a:cubicBezTo>
                  <a:pt x="573084" y="3403600"/>
                  <a:pt x="-112057" y="2844800"/>
                  <a:pt x="14943" y="175895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3E625FC-B7C6-421D-92E7-44A76883CB51}"/>
              </a:ext>
            </a:extLst>
          </p:cNvPr>
          <p:cNvSpPr/>
          <p:nvPr/>
        </p:nvSpPr>
        <p:spPr>
          <a:xfrm>
            <a:off x="3216537" y="2234105"/>
            <a:ext cx="635001" cy="351747"/>
          </a:xfrm>
          <a:custGeom>
            <a:avLst/>
            <a:gdLst>
              <a:gd name="connsiteX0" fmla="*/ 391882 w 635001"/>
              <a:gd name="connsiteY0" fmla="*/ 0 h 351747"/>
              <a:gd name="connsiteX1" fmla="*/ 540202 w 635001"/>
              <a:gd name="connsiteY1" fmla="*/ 7968 h 351747"/>
              <a:gd name="connsiteX2" fmla="*/ 631645 w 635001"/>
              <a:gd name="connsiteY2" fmla="*/ 22925 h 351747"/>
              <a:gd name="connsiteX3" fmla="*/ 635001 w 635001"/>
              <a:gd name="connsiteY3" fmla="*/ 56214 h 351747"/>
              <a:gd name="connsiteX4" fmla="*/ 635000 w 635001"/>
              <a:gd name="connsiteY4" fmla="*/ 56214 h 351747"/>
              <a:gd name="connsiteX5" fmla="*/ 339467 w 635001"/>
              <a:gd name="connsiteY5" fmla="*/ 351747 h 351747"/>
              <a:gd name="connsiteX6" fmla="*/ 295533 w 635001"/>
              <a:gd name="connsiteY6" fmla="*/ 351746 h 351747"/>
              <a:gd name="connsiteX7" fmla="*/ 6004 w 635001"/>
              <a:gd name="connsiteY7" fmla="*/ 115773 h 351747"/>
              <a:gd name="connsiteX8" fmla="*/ 0 w 635001"/>
              <a:gd name="connsiteY8" fmla="*/ 56214 h 351747"/>
              <a:gd name="connsiteX9" fmla="*/ 936 w 635001"/>
              <a:gd name="connsiteY9" fmla="*/ 46934 h 351747"/>
              <a:gd name="connsiteX10" fmla="*/ 101159 w 635001"/>
              <a:gd name="connsiteY10" fmla="*/ 24591 h 351747"/>
              <a:gd name="connsiteX11" fmla="*/ 391882 w 635001"/>
              <a:gd name="connsiteY11" fmla="*/ 0 h 35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001" h="351747">
                <a:moveTo>
                  <a:pt x="391882" y="0"/>
                </a:moveTo>
                <a:cubicBezTo>
                  <a:pt x="442342" y="0"/>
                  <a:pt x="491798" y="2712"/>
                  <a:pt x="540202" y="7968"/>
                </a:cubicBezTo>
                <a:lnTo>
                  <a:pt x="631645" y="22925"/>
                </a:lnTo>
                <a:lnTo>
                  <a:pt x="635001" y="56214"/>
                </a:lnTo>
                <a:lnTo>
                  <a:pt x="635000" y="56214"/>
                </a:lnTo>
                <a:cubicBezTo>
                  <a:pt x="635000" y="219432"/>
                  <a:pt x="502685" y="351747"/>
                  <a:pt x="339467" y="351747"/>
                </a:cubicBezTo>
                <a:lnTo>
                  <a:pt x="295533" y="351746"/>
                </a:lnTo>
                <a:cubicBezTo>
                  <a:pt x="152717" y="351746"/>
                  <a:pt x="33562" y="250442"/>
                  <a:pt x="6004" y="115773"/>
                </a:cubicBezTo>
                <a:lnTo>
                  <a:pt x="0" y="56214"/>
                </a:lnTo>
                <a:lnTo>
                  <a:pt x="936" y="46934"/>
                </a:lnTo>
                <a:lnTo>
                  <a:pt x="101159" y="24591"/>
                </a:lnTo>
                <a:cubicBezTo>
                  <a:pt x="193913" y="8332"/>
                  <a:pt x="290962" y="0"/>
                  <a:pt x="39188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D4A16C5-8EB3-4863-899A-945F76F98936}"/>
              </a:ext>
            </a:extLst>
          </p:cNvPr>
          <p:cNvSpPr/>
          <p:nvPr/>
        </p:nvSpPr>
        <p:spPr>
          <a:xfrm>
            <a:off x="3217474" y="1994786"/>
            <a:ext cx="630709" cy="286253"/>
          </a:xfrm>
          <a:custGeom>
            <a:avLst/>
            <a:gdLst>
              <a:gd name="connsiteX0" fmla="*/ 294597 w 630709"/>
              <a:gd name="connsiteY0" fmla="*/ 0 h 286253"/>
              <a:gd name="connsiteX1" fmla="*/ 338532 w 630709"/>
              <a:gd name="connsiteY1" fmla="*/ 0 h 286253"/>
              <a:gd name="connsiteX2" fmla="*/ 628061 w 630709"/>
              <a:gd name="connsiteY2" fmla="*/ 235973 h 286253"/>
              <a:gd name="connsiteX3" fmla="*/ 630709 w 630709"/>
              <a:gd name="connsiteY3" fmla="*/ 262244 h 286253"/>
              <a:gd name="connsiteX4" fmla="*/ 539266 w 630709"/>
              <a:gd name="connsiteY4" fmla="*/ 247287 h 286253"/>
              <a:gd name="connsiteX5" fmla="*/ 390946 w 630709"/>
              <a:gd name="connsiteY5" fmla="*/ 239319 h 286253"/>
              <a:gd name="connsiteX6" fmla="*/ 100223 w 630709"/>
              <a:gd name="connsiteY6" fmla="*/ 263910 h 286253"/>
              <a:gd name="connsiteX7" fmla="*/ 0 w 630709"/>
              <a:gd name="connsiteY7" fmla="*/ 286253 h 286253"/>
              <a:gd name="connsiteX8" fmla="*/ 5068 w 630709"/>
              <a:gd name="connsiteY8" fmla="*/ 235973 h 286253"/>
              <a:gd name="connsiteX9" fmla="*/ 294597 w 630709"/>
              <a:gd name="connsiteY9" fmla="*/ 0 h 28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0709" h="286253">
                <a:moveTo>
                  <a:pt x="294597" y="0"/>
                </a:moveTo>
                <a:lnTo>
                  <a:pt x="338532" y="0"/>
                </a:lnTo>
                <a:cubicBezTo>
                  <a:pt x="481348" y="0"/>
                  <a:pt x="600504" y="101304"/>
                  <a:pt x="628061" y="235973"/>
                </a:cubicBezTo>
                <a:lnTo>
                  <a:pt x="630709" y="262244"/>
                </a:lnTo>
                <a:lnTo>
                  <a:pt x="539266" y="247287"/>
                </a:lnTo>
                <a:cubicBezTo>
                  <a:pt x="490862" y="242031"/>
                  <a:pt x="441406" y="239319"/>
                  <a:pt x="390946" y="239319"/>
                </a:cubicBezTo>
                <a:cubicBezTo>
                  <a:pt x="290026" y="239319"/>
                  <a:pt x="192977" y="247651"/>
                  <a:pt x="100223" y="263910"/>
                </a:cubicBezTo>
                <a:lnTo>
                  <a:pt x="0" y="286253"/>
                </a:lnTo>
                <a:lnTo>
                  <a:pt x="5068" y="235973"/>
                </a:lnTo>
                <a:cubicBezTo>
                  <a:pt x="32626" y="101304"/>
                  <a:pt x="151781" y="0"/>
                  <a:pt x="29459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2D914-0FBE-4E40-8F99-AD08689DEB52}"/>
              </a:ext>
            </a:extLst>
          </p:cNvPr>
          <p:cNvGrpSpPr/>
          <p:nvPr/>
        </p:nvGrpSpPr>
        <p:grpSpPr>
          <a:xfrm>
            <a:off x="5839757" y="317500"/>
            <a:ext cx="3926543" cy="5350241"/>
            <a:chOff x="5839757" y="317500"/>
            <a:chExt cx="3926543" cy="53502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CCC040-7E4D-4A71-B761-AD44B0603936}"/>
                </a:ext>
              </a:extLst>
            </p:cNvPr>
            <p:cNvSpPr/>
            <p:nvPr/>
          </p:nvSpPr>
          <p:spPr>
            <a:xfrm>
              <a:off x="5839757" y="2197100"/>
              <a:ext cx="3926543" cy="3470636"/>
            </a:xfrm>
            <a:custGeom>
              <a:avLst/>
              <a:gdLst>
                <a:gd name="connsiteX0" fmla="*/ 0 w 3911600"/>
                <a:gd name="connsiteY0" fmla="*/ 1758950 h 3517900"/>
                <a:gd name="connsiteX1" fmla="*/ 1955800 w 3911600"/>
                <a:gd name="connsiteY1" fmla="*/ 0 h 3517900"/>
                <a:gd name="connsiteX2" fmla="*/ 3911600 w 3911600"/>
                <a:gd name="connsiteY2" fmla="*/ 1758950 h 3517900"/>
                <a:gd name="connsiteX3" fmla="*/ 1955800 w 3911600"/>
                <a:gd name="connsiteY3" fmla="*/ 3517900 h 3517900"/>
                <a:gd name="connsiteX4" fmla="*/ 0 w 3911600"/>
                <a:gd name="connsiteY4" fmla="*/ 1758950 h 3517900"/>
                <a:gd name="connsiteX0" fmla="*/ 0 w 3911600"/>
                <a:gd name="connsiteY0" fmla="*/ 1758950 h 3467100"/>
                <a:gd name="connsiteX1" fmla="*/ 1955800 w 3911600"/>
                <a:gd name="connsiteY1" fmla="*/ 0 h 3467100"/>
                <a:gd name="connsiteX2" fmla="*/ 3911600 w 3911600"/>
                <a:gd name="connsiteY2" fmla="*/ 1758950 h 3467100"/>
                <a:gd name="connsiteX3" fmla="*/ 1955800 w 3911600"/>
                <a:gd name="connsiteY3" fmla="*/ 3467100 h 3467100"/>
                <a:gd name="connsiteX4" fmla="*/ 0 w 3911600"/>
                <a:gd name="connsiteY4" fmla="*/ 1758950 h 3467100"/>
                <a:gd name="connsiteX0" fmla="*/ 0 w 3911600"/>
                <a:gd name="connsiteY0" fmla="*/ 1758950 h 3467716"/>
                <a:gd name="connsiteX1" fmla="*/ 1955800 w 3911600"/>
                <a:gd name="connsiteY1" fmla="*/ 0 h 3467716"/>
                <a:gd name="connsiteX2" fmla="*/ 3911600 w 3911600"/>
                <a:gd name="connsiteY2" fmla="*/ 1758950 h 3467716"/>
                <a:gd name="connsiteX3" fmla="*/ 1955800 w 3911600"/>
                <a:gd name="connsiteY3" fmla="*/ 3467100 h 3467716"/>
                <a:gd name="connsiteX4" fmla="*/ 0 w 3911600"/>
                <a:gd name="connsiteY4" fmla="*/ 1758950 h 3467716"/>
                <a:gd name="connsiteX0" fmla="*/ 0 w 3911600"/>
                <a:gd name="connsiteY0" fmla="*/ 1758950 h 3467716"/>
                <a:gd name="connsiteX1" fmla="*/ 1955800 w 3911600"/>
                <a:gd name="connsiteY1" fmla="*/ 0 h 3467716"/>
                <a:gd name="connsiteX2" fmla="*/ 3911600 w 3911600"/>
                <a:gd name="connsiteY2" fmla="*/ 1758950 h 3467716"/>
                <a:gd name="connsiteX3" fmla="*/ 1955800 w 3911600"/>
                <a:gd name="connsiteY3" fmla="*/ 3467100 h 3467716"/>
                <a:gd name="connsiteX4" fmla="*/ 0 w 3911600"/>
                <a:gd name="connsiteY4" fmla="*/ 1758950 h 3467716"/>
                <a:gd name="connsiteX0" fmla="*/ 21180 w 3932780"/>
                <a:gd name="connsiteY0" fmla="*/ 1758950 h 3467716"/>
                <a:gd name="connsiteX1" fmla="*/ 1976980 w 3932780"/>
                <a:gd name="connsiteY1" fmla="*/ 0 h 3467716"/>
                <a:gd name="connsiteX2" fmla="*/ 3932780 w 3932780"/>
                <a:gd name="connsiteY2" fmla="*/ 1758950 h 3467716"/>
                <a:gd name="connsiteX3" fmla="*/ 1976980 w 3932780"/>
                <a:gd name="connsiteY3" fmla="*/ 3467100 h 3467716"/>
                <a:gd name="connsiteX4" fmla="*/ 21180 w 3932780"/>
                <a:gd name="connsiteY4" fmla="*/ 1758950 h 3467716"/>
                <a:gd name="connsiteX0" fmla="*/ 14943 w 3926543"/>
                <a:gd name="connsiteY0" fmla="*/ 1758950 h 3470636"/>
                <a:gd name="connsiteX1" fmla="*/ 1970743 w 3926543"/>
                <a:gd name="connsiteY1" fmla="*/ 0 h 3470636"/>
                <a:gd name="connsiteX2" fmla="*/ 3926543 w 3926543"/>
                <a:gd name="connsiteY2" fmla="*/ 1758950 h 3470636"/>
                <a:gd name="connsiteX3" fmla="*/ 1970743 w 3926543"/>
                <a:gd name="connsiteY3" fmla="*/ 3467100 h 3470636"/>
                <a:gd name="connsiteX4" fmla="*/ 14943 w 3926543"/>
                <a:gd name="connsiteY4" fmla="*/ 1758950 h 347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543" h="3470636">
                  <a:moveTo>
                    <a:pt x="14943" y="1758950"/>
                  </a:moveTo>
                  <a:cubicBezTo>
                    <a:pt x="141943" y="673100"/>
                    <a:pt x="890584" y="0"/>
                    <a:pt x="1970743" y="0"/>
                  </a:cubicBezTo>
                  <a:cubicBezTo>
                    <a:pt x="3050902" y="0"/>
                    <a:pt x="3786843" y="876409"/>
                    <a:pt x="3926543" y="1758950"/>
                  </a:cubicBezTo>
                  <a:cubicBezTo>
                    <a:pt x="3926543" y="2730391"/>
                    <a:pt x="3368402" y="3530600"/>
                    <a:pt x="1970743" y="3467100"/>
                  </a:cubicBezTo>
                  <a:cubicBezTo>
                    <a:pt x="573084" y="3403600"/>
                    <a:pt x="-112057" y="2844800"/>
                    <a:pt x="14943" y="1758950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989FBF8-D6F6-4C88-B7D7-EDF5AFC0E9EF}"/>
                </a:ext>
              </a:extLst>
            </p:cNvPr>
            <p:cNvSpPr/>
            <p:nvPr/>
          </p:nvSpPr>
          <p:spPr>
            <a:xfrm>
              <a:off x="6318242" y="2507236"/>
              <a:ext cx="2934891" cy="2726401"/>
            </a:xfrm>
            <a:custGeom>
              <a:avLst/>
              <a:gdLst>
                <a:gd name="connsiteX0" fmla="*/ 1712793 w 2934891"/>
                <a:gd name="connsiteY0" fmla="*/ 0 h 2726401"/>
                <a:gd name="connsiteX1" fmla="*/ 1763363 w 2934891"/>
                <a:gd name="connsiteY1" fmla="*/ 8272 h 2726401"/>
                <a:gd name="connsiteX2" fmla="*/ 2934891 w 2934891"/>
                <a:gd name="connsiteY2" fmla="*/ 1370459 h 2726401"/>
                <a:gd name="connsiteX3" fmla="*/ 1473030 w 2934891"/>
                <a:gd name="connsiteY3" fmla="*/ 2723600 h 2726401"/>
                <a:gd name="connsiteX4" fmla="*/ 11169 w 2934891"/>
                <a:gd name="connsiteY4" fmla="*/ 1370459 h 2726401"/>
                <a:gd name="connsiteX5" fmla="*/ 1046452 w 2934891"/>
                <a:gd name="connsiteY5" fmla="*/ 31952 h 2726401"/>
                <a:gd name="connsiteX6" fmla="*/ 1082084 w 2934891"/>
                <a:gd name="connsiteY6" fmla="*/ 24009 h 2726401"/>
                <a:gd name="connsiteX7" fmla="*/ 1081148 w 2934891"/>
                <a:gd name="connsiteY7" fmla="*/ 33289 h 2726401"/>
                <a:gd name="connsiteX8" fmla="*/ 1081148 w 2934891"/>
                <a:gd name="connsiteY8" fmla="*/ 33288 h 2726401"/>
                <a:gd name="connsiteX9" fmla="*/ 1081148 w 2934891"/>
                <a:gd name="connsiteY9" fmla="*/ 33289 h 2726401"/>
                <a:gd name="connsiteX10" fmla="*/ 1081148 w 2934891"/>
                <a:gd name="connsiteY10" fmla="*/ 33289 h 2726401"/>
                <a:gd name="connsiteX11" fmla="*/ 1087152 w 2934891"/>
                <a:gd name="connsiteY11" fmla="*/ 92848 h 2726401"/>
                <a:gd name="connsiteX12" fmla="*/ 1376681 w 2934891"/>
                <a:gd name="connsiteY12" fmla="*/ 328821 h 2726401"/>
                <a:gd name="connsiteX13" fmla="*/ 1420615 w 2934891"/>
                <a:gd name="connsiteY13" fmla="*/ 328822 h 2726401"/>
                <a:gd name="connsiteX14" fmla="*/ 1716148 w 2934891"/>
                <a:gd name="connsiteY14" fmla="*/ 33289 h 2726401"/>
                <a:gd name="connsiteX15" fmla="*/ 1716149 w 2934891"/>
                <a:gd name="connsiteY15" fmla="*/ 33289 h 2726401"/>
                <a:gd name="connsiteX16" fmla="*/ 1712793 w 2934891"/>
                <a:gd name="connsiteY16" fmla="*/ 0 h 272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34891" h="2726401">
                  <a:moveTo>
                    <a:pt x="1712793" y="0"/>
                  </a:moveTo>
                  <a:lnTo>
                    <a:pt x="1763363" y="8272"/>
                  </a:lnTo>
                  <a:cubicBezTo>
                    <a:pt x="2410950" y="150717"/>
                    <a:pt x="2843525" y="758728"/>
                    <a:pt x="2934891" y="1370459"/>
                  </a:cubicBezTo>
                  <a:cubicBezTo>
                    <a:pt x="2934891" y="2140003"/>
                    <a:pt x="2517709" y="2773903"/>
                    <a:pt x="1473030" y="2723600"/>
                  </a:cubicBezTo>
                  <a:cubicBezTo>
                    <a:pt x="428351" y="2673297"/>
                    <a:pt x="-83757" y="2230634"/>
                    <a:pt x="11169" y="1370459"/>
                  </a:cubicBezTo>
                  <a:cubicBezTo>
                    <a:pt x="88296" y="671566"/>
                    <a:pt x="472162" y="188523"/>
                    <a:pt x="1046452" y="31952"/>
                  </a:cubicBezTo>
                  <a:lnTo>
                    <a:pt x="1082084" y="24009"/>
                  </a:lnTo>
                  <a:lnTo>
                    <a:pt x="1081148" y="33289"/>
                  </a:lnTo>
                  <a:lnTo>
                    <a:pt x="1081148" y="33288"/>
                  </a:lnTo>
                  <a:lnTo>
                    <a:pt x="1081148" y="33289"/>
                  </a:lnTo>
                  <a:lnTo>
                    <a:pt x="1081148" y="33289"/>
                  </a:lnTo>
                  <a:lnTo>
                    <a:pt x="1087152" y="92848"/>
                  </a:lnTo>
                  <a:cubicBezTo>
                    <a:pt x="1114710" y="227517"/>
                    <a:pt x="1233865" y="328821"/>
                    <a:pt x="1376681" y="328821"/>
                  </a:cubicBezTo>
                  <a:lnTo>
                    <a:pt x="1420615" y="328822"/>
                  </a:lnTo>
                  <a:cubicBezTo>
                    <a:pt x="1583833" y="328822"/>
                    <a:pt x="1716148" y="196507"/>
                    <a:pt x="1716148" y="33289"/>
                  </a:cubicBezTo>
                  <a:lnTo>
                    <a:pt x="1716149" y="33289"/>
                  </a:lnTo>
                  <a:lnTo>
                    <a:pt x="1712793" y="0"/>
                  </a:ln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C79807-C1AE-4617-9B0A-26DC7213E9A0}"/>
                </a:ext>
              </a:extLst>
            </p:cNvPr>
            <p:cNvSpPr/>
            <p:nvPr/>
          </p:nvSpPr>
          <p:spPr>
            <a:xfrm>
              <a:off x="7391234" y="2256455"/>
              <a:ext cx="635000" cy="591065"/>
            </a:xfrm>
            <a:prstGeom prst="roundRect">
              <a:avLst>
                <a:gd name="adj" fmla="val 5000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D2B04E-016C-4573-B1FC-D922883968D7}"/>
                </a:ext>
              </a:extLst>
            </p:cNvPr>
            <p:cNvSpPr/>
            <p:nvPr/>
          </p:nvSpPr>
          <p:spPr>
            <a:xfrm>
              <a:off x="6247208" y="317500"/>
              <a:ext cx="2934891" cy="2329935"/>
            </a:xfrm>
            <a:custGeom>
              <a:avLst/>
              <a:gdLst>
                <a:gd name="connsiteX0" fmla="*/ 0 w 2933700"/>
                <a:gd name="connsiteY0" fmla="*/ 1162050 h 2324100"/>
                <a:gd name="connsiteX1" fmla="*/ 1466850 w 2933700"/>
                <a:gd name="connsiteY1" fmla="*/ 0 h 2324100"/>
                <a:gd name="connsiteX2" fmla="*/ 2933700 w 2933700"/>
                <a:gd name="connsiteY2" fmla="*/ 1162050 h 2324100"/>
                <a:gd name="connsiteX3" fmla="*/ 1466850 w 2933700"/>
                <a:gd name="connsiteY3" fmla="*/ 2324100 h 2324100"/>
                <a:gd name="connsiteX4" fmla="*/ 0 w 2933700"/>
                <a:gd name="connsiteY4" fmla="*/ 1162050 h 2324100"/>
                <a:gd name="connsiteX0" fmla="*/ 0 w 2933700"/>
                <a:gd name="connsiteY0" fmla="*/ 1162050 h 2324100"/>
                <a:gd name="connsiteX1" fmla="*/ 1466850 w 2933700"/>
                <a:gd name="connsiteY1" fmla="*/ 0 h 2324100"/>
                <a:gd name="connsiteX2" fmla="*/ 2933700 w 2933700"/>
                <a:gd name="connsiteY2" fmla="*/ 1162050 h 2324100"/>
                <a:gd name="connsiteX3" fmla="*/ 1466850 w 2933700"/>
                <a:gd name="connsiteY3" fmla="*/ 2324100 h 2324100"/>
                <a:gd name="connsiteX4" fmla="*/ 0 w 2933700"/>
                <a:gd name="connsiteY4" fmla="*/ 1162050 h 2324100"/>
                <a:gd name="connsiteX0" fmla="*/ 687 w 2934387"/>
                <a:gd name="connsiteY0" fmla="*/ 1162050 h 2324100"/>
                <a:gd name="connsiteX1" fmla="*/ 1467537 w 2934387"/>
                <a:gd name="connsiteY1" fmla="*/ 0 h 2324100"/>
                <a:gd name="connsiteX2" fmla="*/ 2934387 w 2934387"/>
                <a:gd name="connsiteY2" fmla="*/ 1162050 h 2324100"/>
                <a:gd name="connsiteX3" fmla="*/ 1467537 w 2934387"/>
                <a:gd name="connsiteY3" fmla="*/ 2324100 h 2324100"/>
                <a:gd name="connsiteX4" fmla="*/ 687 w 2934387"/>
                <a:gd name="connsiteY4" fmla="*/ 1162050 h 2324100"/>
                <a:gd name="connsiteX0" fmla="*/ 1191 w 2934891"/>
                <a:gd name="connsiteY0" fmla="*/ 1162050 h 2329935"/>
                <a:gd name="connsiteX1" fmla="*/ 1468041 w 2934891"/>
                <a:gd name="connsiteY1" fmla="*/ 0 h 2329935"/>
                <a:gd name="connsiteX2" fmla="*/ 2934891 w 2934891"/>
                <a:gd name="connsiteY2" fmla="*/ 1162050 h 2329935"/>
                <a:gd name="connsiteX3" fmla="*/ 1468041 w 2934891"/>
                <a:gd name="connsiteY3" fmla="*/ 2324100 h 2329935"/>
                <a:gd name="connsiteX4" fmla="*/ 1191 w 2934891"/>
                <a:gd name="connsiteY4" fmla="*/ 1162050 h 23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4891" h="2329935">
                  <a:moveTo>
                    <a:pt x="1191" y="1162050"/>
                  </a:moveTo>
                  <a:cubicBezTo>
                    <a:pt x="26591" y="609168"/>
                    <a:pt x="657922" y="0"/>
                    <a:pt x="1468041" y="0"/>
                  </a:cubicBezTo>
                  <a:cubicBezTo>
                    <a:pt x="2278160" y="0"/>
                    <a:pt x="2820591" y="571068"/>
                    <a:pt x="2934891" y="1162050"/>
                  </a:cubicBezTo>
                  <a:cubicBezTo>
                    <a:pt x="2934891" y="1803832"/>
                    <a:pt x="2582960" y="2247900"/>
                    <a:pt x="1468041" y="2324100"/>
                  </a:cubicBezTo>
                  <a:cubicBezTo>
                    <a:pt x="353122" y="2400300"/>
                    <a:pt x="-24209" y="1714932"/>
                    <a:pt x="1191" y="116205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E8B8EF-690D-4456-8986-B1A7F4A82DA7}"/>
                </a:ext>
              </a:extLst>
            </p:cNvPr>
            <p:cNvSpPr/>
            <p:nvPr/>
          </p:nvSpPr>
          <p:spPr>
            <a:xfrm>
              <a:off x="6518745" y="4733904"/>
              <a:ext cx="1010633" cy="933837"/>
            </a:xfrm>
            <a:custGeom>
              <a:avLst/>
              <a:gdLst>
                <a:gd name="connsiteX0" fmla="*/ 0 w 966579"/>
                <a:gd name="connsiteY0" fmla="*/ 466906 h 933811"/>
                <a:gd name="connsiteX1" fmla="*/ 483290 w 966579"/>
                <a:gd name="connsiteY1" fmla="*/ 0 h 933811"/>
                <a:gd name="connsiteX2" fmla="*/ 966580 w 966579"/>
                <a:gd name="connsiteY2" fmla="*/ 466906 h 933811"/>
                <a:gd name="connsiteX3" fmla="*/ 483290 w 966579"/>
                <a:gd name="connsiteY3" fmla="*/ 933812 h 933811"/>
                <a:gd name="connsiteX4" fmla="*/ 0 w 966579"/>
                <a:gd name="connsiteY4" fmla="*/ 466906 h 933811"/>
                <a:gd name="connsiteX0" fmla="*/ 0 w 1007855"/>
                <a:gd name="connsiteY0" fmla="*/ 466909 h 933819"/>
                <a:gd name="connsiteX1" fmla="*/ 483290 w 1007855"/>
                <a:gd name="connsiteY1" fmla="*/ 3 h 933819"/>
                <a:gd name="connsiteX2" fmla="*/ 1007855 w 1007855"/>
                <a:gd name="connsiteY2" fmla="*/ 473259 h 933819"/>
                <a:gd name="connsiteX3" fmla="*/ 483290 w 1007855"/>
                <a:gd name="connsiteY3" fmla="*/ 933815 h 933819"/>
                <a:gd name="connsiteX4" fmla="*/ 0 w 1007855"/>
                <a:gd name="connsiteY4" fmla="*/ 466909 h 933819"/>
                <a:gd name="connsiteX0" fmla="*/ 0 w 1010429"/>
                <a:gd name="connsiteY0" fmla="*/ 466909 h 933819"/>
                <a:gd name="connsiteX1" fmla="*/ 483290 w 1010429"/>
                <a:gd name="connsiteY1" fmla="*/ 3 h 933819"/>
                <a:gd name="connsiteX2" fmla="*/ 1007855 w 1010429"/>
                <a:gd name="connsiteY2" fmla="*/ 473259 h 933819"/>
                <a:gd name="connsiteX3" fmla="*/ 483290 w 1010429"/>
                <a:gd name="connsiteY3" fmla="*/ 933815 h 933819"/>
                <a:gd name="connsiteX4" fmla="*/ 0 w 1010429"/>
                <a:gd name="connsiteY4" fmla="*/ 466909 h 933819"/>
                <a:gd name="connsiteX0" fmla="*/ 204 w 1010633"/>
                <a:gd name="connsiteY0" fmla="*/ 466921 h 933831"/>
                <a:gd name="connsiteX1" fmla="*/ 483494 w 1010633"/>
                <a:gd name="connsiteY1" fmla="*/ 15 h 933831"/>
                <a:gd name="connsiteX2" fmla="*/ 1008059 w 1010633"/>
                <a:gd name="connsiteY2" fmla="*/ 473271 h 933831"/>
                <a:gd name="connsiteX3" fmla="*/ 483494 w 1010633"/>
                <a:gd name="connsiteY3" fmla="*/ 933827 h 933831"/>
                <a:gd name="connsiteX4" fmla="*/ 204 w 1010633"/>
                <a:gd name="connsiteY4" fmla="*/ 466921 h 933831"/>
                <a:gd name="connsiteX0" fmla="*/ 204 w 1010633"/>
                <a:gd name="connsiteY0" fmla="*/ 466927 h 933837"/>
                <a:gd name="connsiteX1" fmla="*/ 483494 w 1010633"/>
                <a:gd name="connsiteY1" fmla="*/ 21 h 933837"/>
                <a:gd name="connsiteX2" fmla="*/ 1008059 w 1010633"/>
                <a:gd name="connsiteY2" fmla="*/ 473277 h 933837"/>
                <a:gd name="connsiteX3" fmla="*/ 483494 w 1010633"/>
                <a:gd name="connsiteY3" fmla="*/ 933833 h 933837"/>
                <a:gd name="connsiteX4" fmla="*/ 204 w 1010633"/>
                <a:gd name="connsiteY4" fmla="*/ 466927 h 9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33" h="933837">
                  <a:moveTo>
                    <a:pt x="204" y="466927"/>
                  </a:moveTo>
                  <a:cubicBezTo>
                    <a:pt x="-9321" y="34437"/>
                    <a:pt x="315518" y="-1037"/>
                    <a:pt x="483494" y="21"/>
                  </a:cubicBezTo>
                  <a:cubicBezTo>
                    <a:pt x="651470" y="1079"/>
                    <a:pt x="1046159" y="139212"/>
                    <a:pt x="1008059" y="473277"/>
                  </a:cubicBezTo>
                  <a:cubicBezTo>
                    <a:pt x="1008059" y="731142"/>
                    <a:pt x="651470" y="934891"/>
                    <a:pt x="483494" y="933833"/>
                  </a:cubicBezTo>
                  <a:cubicBezTo>
                    <a:pt x="315518" y="932775"/>
                    <a:pt x="9729" y="899417"/>
                    <a:pt x="204" y="466927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1FEB3BC6-4EE4-4E79-8BD5-0FEFC2B63EE1}"/>
                </a:ext>
              </a:extLst>
            </p:cNvPr>
            <p:cNvSpPr/>
            <p:nvPr/>
          </p:nvSpPr>
          <p:spPr>
            <a:xfrm rot="265917" flipH="1">
              <a:off x="8034277" y="4696247"/>
              <a:ext cx="1010633" cy="933837"/>
            </a:xfrm>
            <a:custGeom>
              <a:avLst/>
              <a:gdLst>
                <a:gd name="connsiteX0" fmla="*/ 0 w 966579"/>
                <a:gd name="connsiteY0" fmla="*/ 466906 h 933811"/>
                <a:gd name="connsiteX1" fmla="*/ 483290 w 966579"/>
                <a:gd name="connsiteY1" fmla="*/ 0 h 933811"/>
                <a:gd name="connsiteX2" fmla="*/ 966580 w 966579"/>
                <a:gd name="connsiteY2" fmla="*/ 466906 h 933811"/>
                <a:gd name="connsiteX3" fmla="*/ 483290 w 966579"/>
                <a:gd name="connsiteY3" fmla="*/ 933812 h 933811"/>
                <a:gd name="connsiteX4" fmla="*/ 0 w 966579"/>
                <a:gd name="connsiteY4" fmla="*/ 466906 h 933811"/>
                <a:gd name="connsiteX0" fmla="*/ 0 w 1007855"/>
                <a:gd name="connsiteY0" fmla="*/ 466909 h 933819"/>
                <a:gd name="connsiteX1" fmla="*/ 483290 w 1007855"/>
                <a:gd name="connsiteY1" fmla="*/ 3 h 933819"/>
                <a:gd name="connsiteX2" fmla="*/ 1007855 w 1007855"/>
                <a:gd name="connsiteY2" fmla="*/ 473259 h 933819"/>
                <a:gd name="connsiteX3" fmla="*/ 483290 w 1007855"/>
                <a:gd name="connsiteY3" fmla="*/ 933815 h 933819"/>
                <a:gd name="connsiteX4" fmla="*/ 0 w 1007855"/>
                <a:gd name="connsiteY4" fmla="*/ 466909 h 933819"/>
                <a:gd name="connsiteX0" fmla="*/ 0 w 1010429"/>
                <a:gd name="connsiteY0" fmla="*/ 466909 h 933819"/>
                <a:gd name="connsiteX1" fmla="*/ 483290 w 1010429"/>
                <a:gd name="connsiteY1" fmla="*/ 3 h 933819"/>
                <a:gd name="connsiteX2" fmla="*/ 1007855 w 1010429"/>
                <a:gd name="connsiteY2" fmla="*/ 473259 h 933819"/>
                <a:gd name="connsiteX3" fmla="*/ 483290 w 1010429"/>
                <a:gd name="connsiteY3" fmla="*/ 933815 h 933819"/>
                <a:gd name="connsiteX4" fmla="*/ 0 w 1010429"/>
                <a:gd name="connsiteY4" fmla="*/ 466909 h 933819"/>
                <a:gd name="connsiteX0" fmla="*/ 204 w 1010633"/>
                <a:gd name="connsiteY0" fmla="*/ 466921 h 933831"/>
                <a:gd name="connsiteX1" fmla="*/ 483494 w 1010633"/>
                <a:gd name="connsiteY1" fmla="*/ 15 h 933831"/>
                <a:gd name="connsiteX2" fmla="*/ 1008059 w 1010633"/>
                <a:gd name="connsiteY2" fmla="*/ 473271 h 933831"/>
                <a:gd name="connsiteX3" fmla="*/ 483494 w 1010633"/>
                <a:gd name="connsiteY3" fmla="*/ 933827 h 933831"/>
                <a:gd name="connsiteX4" fmla="*/ 204 w 1010633"/>
                <a:gd name="connsiteY4" fmla="*/ 466921 h 933831"/>
                <a:gd name="connsiteX0" fmla="*/ 204 w 1010633"/>
                <a:gd name="connsiteY0" fmla="*/ 466927 h 933837"/>
                <a:gd name="connsiteX1" fmla="*/ 483494 w 1010633"/>
                <a:gd name="connsiteY1" fmla="*/ 21 h 933837"/>
                <a:gd name="connsiteX2" fmla="*/ 1008059 w 1010633"/>
                <a:gd name="connsiteY2" fmla="*/ 473277 h 933837"/>
                <a:gd name="connsiteX3" fmla="*/ 483494 w 1010633"/>
                <a:gd name="connsiteY3" fmla="*/ 933833 h 933837"/>
                <a:gd name="connsiteX4" fmla="*/ 204 w 1010633"/>
                <a:gd name="connsiteY4" fmla="*/ 466927 h 9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33" h="933837">
                  <a:moveTo>
                    <a:pt x="204" y="466927"/>
                  </a:moveTo>
                  <a:cubicBezTo>
                    <a:pt x="-9321" y="34437"/>
                    <a:pt x="315518" y="-1037"/>
                    <a:pt x="483494" y="21"/>
                  </a:cubicBezTo>
                  <a:cubicBezTo>
                    <a:pt x="651470" y="1079"/>
                    <a:pt x="1046159" y="139212"/>
                    <a:pt x="1008059" y="473277"/>
                  </a:cubicBezTo>
                  <a:cubicBezTo>
                    <a:pt x="1008059" y="731142"/>
                    <a:pt x="651470" y="934891"/>
                    <a:pt x="483494" y="933833"/>
                  </a:cubicBezTo>
                  <a:cubicBezTo>
                    <a:pt x="315518" y="932775"/>
                    <a:pt x="9729" y="899417"/>
                    <a:pt x="204" y="466927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92AB427-CAB4-4651-B2EE-1ACC10642670}"/>
                </a:ext>
              </a:extLst>
            </p:cNvPr>
            <p:cNvSpPr/>
            <p:nvPr/>
          </p:nvSpPr>
          <p:spPr>
            <a:xfrm>
              <a:off x="6518745" y="1055511"/>
              <a:ext cx="867264" cy="8072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F946CB5-B4BD-4319-AC5B-093BF6CCFC3D}"/>
                </a:ext>
              </a:extLst>
            </p:cNvPr>
            <p:cNvSpPr/>
            <p:nvPr/>
          </p:nvSpPr>
          <p:spPr>
            <a:xfrm>
              <a:off x="8024599" y="1055511"/>
              <a:ext cx="867264" cy="8072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5732B16-759D-4028-9B4A-59C85F5596AD}"/>
                </a:ext>
              </a:extLst>
            </p:cNvPr>
            <p:cNvSpPr/>
            <p:nvPr/>
          </p:nvSpPr>
          <p:spPr>
            <a:xfrm rot="971710">
              <a:off x="7450623" y="1774464"/>
              <a:ext cx="206923" cy="12359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A884B00-5512-4A39-B0CB-CB7EE7293546}"/>
                </a:ext>
              </a:extLst>
            </p:cNvPr>
            <p:cNvSpPr/>
            <p:nvPr/>
          </p:nvSpPr>
          <p:spPr>
            <a:xfrm rot="21061609">
              <a:off x="7785688" y="1770098"/>
              <a:ext cx="206923" cy="13163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6442E05-B2F1-4FC0-9E7C-FD531AE1288B}"/>
                </a:ext>
              </a:extLst>
            </p:cNvPr>
            <p:cNvSpPr/>
            <p:nvPr/>
          </p:nvSpPr>
          <p:spPr>
            <a:xfrm>
              <a:off x="7443528" y="2440132"/>
              <a:ext cx="549083" cy="349294"/>
            </a:xfrm>
            <a:prstGeom prst="roundRect">
              <a:avLst>
                <a:gd name="adj" fmla="val 50000"/>
              </a:avLst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7F742B-7E95-49D4-8789-975D1760CFF7}"/>
                </a:ext>
              </a:extLst>
            </p:cNvPr>
            <p:cNvCxnSpPr>
              <a:cxnSpLocks/>
              <a:stCxn id="101" idx="3"/>
              <a:endCxn id="5" idx="2"/>
            </p:cNvCxnSpPr>
            <p:nvPr/>
          </p:nvCxnSpPr>
          <p:spPr>
            <a:xfrm flipH="1" flipV="1">
              <a:off x="7708734" y="2847520"/>
              <a:ext cx="82538" cy="2383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940DA8-36B4-4BBB-9637-5FDE7C2E7E16}"/>
                </a:ext>
              </a:extLst>
            </p:cNvPr>
            <p:cNvCxnSpPr>
              <a:stCxn id="101" idx="4"/>
              <a:endCxn id="101" idx="2"/>
            </p:cNvCxnSpPr>
            <p:nvPr/>
          </p:nvCxnSpPr>
          <p:spPr>
            <a:xfrm>
              <a:off x="6329411" y="3877695"/>
              <a:ext cx="29237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E5339E-51C1-439F-A1FA-6D6BE8526F4C}"/>
                </a:ext>
              </a:extLst>
            </p:cNvPr>
            <p:cNvSpPr/>
            <p:nvPr/>
          </p:nvSpPr>
          <p:spPr>
            <a:xfrm>
              <a:off x="6518949" y="2875280"/>
              <a:ext cx="989447" cy="1120665"/>
            </a:xfrm>
            <a:custGeom>
              <a:avLst/>
              <a:gdLst>
                <a:gd name="connsiteX0" fmla="*/ 0 w 906928"/>
                <a:gd name="connsiteY0" fmla="*/ 0 h 643236"/>
                <a:gd name="connsiteX1" fmla="*/ 906928 w 906928"/>
                <a:gd name="connsiteY1" fmla="*/ 0 h 643236"/>
                <a:gd name="connsiteX2" fmla="*/ 906928 w 906928"/>
                <a:gd name="connsiteY2" fmla="*/ 643236 h 643236"/>
                <a:gd name="connsiteX3" fmla="*/ 0 w 906928"/>
                <a:gd name="connsiteY3" fmla="*/ 643236 h 643236"/>
                <a:gd name="connsiteX4" fmla="*/ 0 w 906928"/>
                <a:gd name="connsiteY4" fmla="*/ 0 h 643236"/>
                <a:gd name="connsiteX0" fmla="*/ 213360 w 906928"/>
                <a:gd name="connsiteY0" fmla="*/ 0 h 917556"/>
                <a:gd name="connsiteX1" fmla="*/ 906928 w 906928"/>
                <a:gd name="connsiteY1" fmla="*/ 274320 h 917556"/>
                <a:gd name="connsiteX2" fmla="*/ 906928 w 906928"/>
                <a:gd name="connsiteY2" fmla="*/ 917556 h 917556"/>
                <a:gd name="connsiteX3" fmla="*/ 0 w 906928"/>
                <a:gd name="connsiteY3" fmla="*/ 917556 h 917556"/>
                <a:gd name="connsiteX4" fmla="*/ 213360 w 906928"/>
                <a:gd name="connsiteY4" fmla="*/ 0 h 917556"/>
                <a:gd name="connsiteX0" fmla="*/ 213360 w 914548"/>
                <a:gd name="connsiteY0" fmla="*/ 0 h 948036"/>
                <a:gd name="connsiteX1" fmla="*/ 906928 w 914548"/>
                <a:gd name="connsiteY1" fmla="*/ 274320 h 948036"/>
                <a:gd name="connsiteX2" fmla="*/ 914548 w 914548"/>
                <a:gd name="connsiteY2" fmla="*/ 948036 h 948036"/>
                <a:gd name="connsiteX3" fmla="*/ 0 w 914548"/>
                <a:gd name="connsiteY3" fmla="*/ 917556 h 948036"/>
                <a:gd name="connsiteX4" fmla="*/ 213360 w 914548"/>
                <a:gd name="connsiteY4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30158"/>
                <a:gd name="connsiteY0" fmla="*/ 0 h 948036"/>
                <a:gd name="connsiteX1" fmla="*/ 914548 w 930158"/>
                <a:gd name="connsiteY1" fmla="*/ 948036 h 948036"/>
                <a:gd name="connsiteX2" fmla="*/ 0 w 930158"/>
                <a:gd name="connsiteY2" fmla="*/ 917556 h 948036"/>
                <a:gd name="connsiteX3" fmla="*/ 213360 w 930158"/>
                <a:gd name="connsiteY3" fmla="*/ 0 h 948036"/>
                <a:gd name="connsiteX0" fmla="*/ 213360 w 929796"/>
                <a:gd name="connsiteY0" fmla="*/ 0 h 948036"/>
                <a:gd name="connsiteX1" fmla="*/ 914548 w 929796"/>
                <a:gd name="connsiteY1" fmla="*/ 948036 h 948036"/>
                <a:gd name="connsiteX2" fmla="*/ 0 w 929796"/>
                <a:gd name="connsiteY2" fmla="*/ 917556 h 948036"/>
                <a:gd name="connsiteX3" fmla="*/ 213360 w 929796"/>
                <a:gd name="connsiteY3" fmla="*/ 0 h 948036"/>
                <a:gd name="connsiteX0" fmla="*/ 547 w 716983"/>
                <a:gd name="connsiteY0" fmla="*/ 0 h 948036"/>
                <a:gd name="connsiteX1" fmla="*/ 701735 w 716983"/>
                <a:gd name="connsiteY1" fmla="*/ 948036 h 948036"/>
                <a:gd name="connsiteX2" fmla="*/ 547 w 716983"/>
                <a:gd name="connsiteY2" fmla="*/ 0 h 948036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296107 w 1012543"/>
                <a:gd name="connsiteY0" fmla="*/ 0 h 1150669"/>
                <a:gd name="connsiteX1" fmla="*/ 997295 w 1012543"/>
                <a:gd name="connsiteY1" fmla="*/ 948036 h 1150669"/>
                <a:gd name="connsiteX2" fmla="*/ 296107 w 1012543"/>
                <a:gd name="connsiteY2" fmla="*/ 0 h 1150669"/>
                <a:gd name="connsiteX0" fmla="*/ 273011 w 989447"/>
                <a:gd name="connsiteY0" fmla="*/ 0 h 1120665"/>
                <a:gd name="connsiteX1" fmla="*/ 974199 w 989447"/>
                <a:gd name="connsiteY1" fmla="*/ 948036 h 1120665"/>
                <a:gd name="connsiteX2" fmla="*/ 273011 w 989447"/>
                <a:gd name="connsiteY2" fmla="*/ 0 h 112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447" h="1120665">
                  <a:moveTo>
                    <a:pt x="273011" y="0"/>
                  </a:moveTo>
                  <a:cubicBezTo>
                    <a:pt x="247660" y="788452"/>
                    <a:pt x="1113850" y="350084"/>
                    <a:pt x="974199" y="948036"/>
                  </a:cubicBezTo>
                  <a:cubicBezTo>
                    <a:pt x="359470" y="1538804"/>
                    <a:pt x="-422900" y="460792"/>
                    <a:pt x="273011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2C0DF25D-2847-43F1-889A-357A00467CD6}"/>
                </a:ext>
              </a:extLst>
            </p:cNvPr>
            <p:cNvSpPr/>
            <p:nvPr/>
          </p:nvSpPr>
          <p:spPr>
            <a:xfrm>
              <a:off x="8140243" y="1264066"/>
              <a:ext cx="582916" cy="54258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835F577-9E60-4A79-A18D-4F4D272ADA26}"/>
                </a:ext>
              </a:extLst>
            </p:cNvPr>
            <p:cNvSpPr/>
            <p:nvPr/>
          </p:nvSpPr>
          <p:spPr>
            <a:xfrm>
              <a:off x="6722214" y="1240578"/>
              <a:ext cx="582916" cy="54258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4D93DE6-0A13-46F6-8C85-618866062157}"/>
                </a:ext>
              </a:extLst>
            </p:cNvPr>
            <p:cNvSpPr/>
            <p:nvPr/>
          </p:nvSpPr>
          <p:spPr>
            <a:xfrm>
              <a:off x="8251075" y="1518909"/>
              <a:ext cx="189265" cy="1761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99D2D1F-F983-4526-A32E-844DA2E47B75}"/>
                </a:ext>
              </a:extLst>
            </p:cNvPr>
            <p:cNvSpPr/>
            <p:nvPr/>
          </p:nvSpPr>
          <p:spPr>
            <a:xfrm>
              <a:off x="6982537" y="1493885"/>
              <a:ext cx="189265" cy="1761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82E2535-E408-4601-AD24-BCC94ADD86ED}"/>
                </a:ext>
              </a:extLst>
            </p:cNvPr>
            <p:cNvSpPr/>
            <p:nvPr/>
          </p:nvSpPr>
          <p:spPr>
            <a:xfrm flipH="1">
              <a:off x="6850188" y="1321396"/>
              <a:ext cx="94633" cy="88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82B6C71-18CA-400A-95D1-3F8D82B48E1C}"/>
                </a:ext>
              </a:extLst>
            </p:cNvPr>
            <p:cNvSpPr/>
            <p:nvPr/>
          </p:nvSpPr>
          <p:spPr>
            <a:xfrm flipH="1">
              <a:off x="8492276" y="1321396"/>
              <a:ext cx="94633" cy="88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26">
              <a:extLst>
                <a:ext uri="{FF2B5EF4-FFF2-40B4-BE49-F238E27FC236}">
                  <a16:creationId xmlns:a16="http://schemas.microsoft.com/office/drawing/2014/main" id="{DF7E89B0-B10A-40B1-921B-5C100983A49D}"/>
                </a:ext>
              </a:extLst>
            </p:cNvPr>
            <p:cNvSpPr/>
            <p:nvPr/>
          </p:nvSpPr>
          <p:spPr>
            <a:xfrm rot="10983295">
              <a:off x="6985664" y="4739568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26">
              <a:extLst>
                <a:ext uri="{FF2B5EF4-FFF2-40B4-BE49-F238E27FC236}">
                  <a16:creationId xmlns:a16="http://schemas.microsoft.com/office/drawing/2014/main" id="{9BAE273C-C1B3-4CEA-A89E-0707ED76C2F2}"/>
                </a:ext>
              </a:extLst>
            </p:cNvPr>
            <p:cNvSpPr/>
            <p:nvPr/>
          </p:nvSpPr>
          <p:spPr>
            <a:xfrm rot="11941279">
              <a:off x="7111090" y="4765367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26">
              <a:extLst>
                <a:ext uri="{FF2B5EF4-FFF2-40B4-BE49-F238E27FC236}">
                  <a16:creationId xmlns:a16="http://schemas.microsoft.com/office/drawing/2014/main" id="{19488C78-DA11-4BEC-A3FE-41F305EFC288}"/>
                </a:ext>
              </a:extLst>
            </p:cNvPr>
            <p:cNvSpPr/>
            <p:nvPr/>
          </p:nvSpPr>
          <p:spPr>
            <a:xfrm rot="12789684">
              <a:off x="7232384" y="4826073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26">
              <a:extLst>
                <a:ext uri="{FF2B5EF4-FFF2-40B4-BE49-F238E27FC236}">
                  <a16:creationId xmlns:a16="http://schemas.microsoft.com/office/drawing/2014/main" id="{BDE18A0F-3137-42A6-A288-401A89E017DC}"/>
                </a:ext>
              </a:extLst>
            </p:cNvPr>
            <p:cNvSpPr/>
            <p:nvPr/>
          </p:nvSpPr>
          <p:spPr>
            <a:xfrm rot="7538846">
              <a:off x="8087475" y="4874874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26">
              <a:extLst>
                <a:ext uri="{FF2B5EF4-FFF2-40B4-BE49-F238E27FC236}">
                  <a16:creationId xmlns:a16="http://schemas.microsoft.com/office/drawing/2014/main" id="{8475D7D9-C688-4C7D-8C46-D742C0919466}"/>
                </a:ext>
              </a:extLst>
            </p:cNvPr>
            <p:cNvSpPr/>
            <p:nvPr/>
          </p:nvSpPr>
          <p:spPr>
            <a:xfrm rot="8864976">
              <a:off x="8178825" y="4794725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26">
              <a:extLst>
                <a:ext uri="{FF2B5EF4-FFF2-40B4-BE49-F238E27FC236}">
                  <a16:creationId xmlns:a16="http://schemas.microsoft.com/office/drawing/2014/main" id="{813C1BD2-9631-4E9F-B819-B544C0832980}"/>
                </a:ext>
              </a:extLst>
            </p:cNvPr>
            <p:cNvSpPr/>
            <p:nvPr/>
          </p:nvSpPr>
          <p:spPr>
            <a:xfrm rot="9633671">
              <a:off x="8291004" y="4739491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26">
              <a:extLst>
                <a:ext uri="{FF2B5EF4-FFF2-40B4-BE49-F238E27FC236}">
                  <a16:creationId xmlns:a16="http://schemas.microsoft.com/office/drawing/2014/main" id="{9F430059-73E2-41A6-97FE-804ADE4F678C}"/>
                </a:ext>
              </a:extLst>
            </p:cNvPr>
            <p:cNvSpPr/>
            <p:nvPr/>
          </p:nvSpPr>
          <p:spPr>
            <a:xfrm rot="16584640" flipH="1">
              <a:off x="7396060" y="3730382"/>
              <a:ext cx="115250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26">
              <a:extLst>
                <a:ext uri="{FF2B5EF4-FFF2-40B4-BE49-F238E27FC236}">
                  <a16:creationId xmlns:a16="http://schemas.microsoft.com/office/drawing/2014/main" id="{D9B959F5-C774-4BD5-AAD9-8C72FAC15CA6}"/>
                </a:ext>
              </a:extLst>
            </p:cNvPr>
            <p:cNvSpPr/>
            <p:nvPr/>
          </p:nvSpPr>
          <p:spPr>
            <a:xfrm rot="16200000" flipH="1">
              <a:off x="7405376" y="3628093"/>
              <a:ext cx="98765" cy="965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E7DDACD-6AE8-4429-A7DA-951A164EC078}"/>
              </a:ext>
            </a:extLst>
          </p:cNvPr>
          <p:cNvGrpSpPr/>
          <p:nvPr/>
        </p:nvGrpSpPr>
        <p:grpSpPr>
          <a:xfrm>
            <a:off x="7635959" y="2049644"/>
            <a:ext cx="167250" cy="236757"/>
            <a:chOff x="3495244" y="308757"/>
            <a:chExt cx="1157177" cy="163808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5178AB1-7E16-48F5-91E7-867FAFB211AB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3BE01A5-D42C-49F5-8260-D7A4FDDBAA81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4351452-6AB7-4383-907E-F84998D2B8CB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3CA29F6B-E443-4E6D-A156-421EFCAE2E87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167" name="Rectangle: Rounded Corners 6">
                    <a:extLst>
                      <a:ext uri="{FF2B5EF4-FFF2-40B4-BE49-F238E27FC236}">
                        <a16:creationId xmlns:a16="http://schemas.microsoft.com/office/drawing/2014/main" id="{B44FDB87-87F4-4D6C-A5EA-EE7E39884030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F1ACBA5B-300F-4DB2-B9AE-3AC5D640EE87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8DF03939-37AF-4299-A336-6F255323B849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E25CF18-1469-49BB-BE02-E378F3D09D5C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6133DC9-A13E-41A3-9021-A240CCB3EC60}"/>
              </a:ext>
            </a:extLst>
          </p:cNvPr>
          <p:cNvGrpSpPr/>
          <p:nvPr/>
        </p:nvGrpSpPr>
        <p:grpSpPr>
          <a:xfrm rot="19305351">
            <a:off x="7196907" y="2110652"/>
            <a:ext cx="867265" cy="812565"/>
            <a:chOff x="5486585" y="619025"/>
            <a:chExt cx="5355031" cy="5017276"/>
          </a:xfrm>
        </p:grpSpPr>
        <p:sp>
          <p:nvSpPr>
            <p:cNvPr id="170" name="Oval 103">
              <a:extLst>
                <a:ext uri="{FF2B5EF4-FFF2-40B4-BE49-F238E27FC236}">
                  <a16:creationId xmlns:a16="http://schemas.microsoft.com/office/drawing/2014/main" id="{7C6F4DAB-8EB4-41C3-9E5A-85719ED41ED9}"/>
                </a:ext>
              </a:extLst>
            </p:cNvPr>
            <p:cNvSpPr/>
            <p:nvPr/>
          </p:nvSpPr>
          <p:spPr>
            <a:xfrm>
              <a:off x="5486585" y="1098757"/>
              <a:ext cx="5355031" cy="4537544"/>
            </a:xfrm>
            <a:custGeom>
              <a:avLst/>
              <a:gdLst>
                <a:gd name="connsiteX0" fmla="*/ 0 w 5263593"/>
                <a:gd name="connsiteY0" fmla="*/ 2268030 h 4536059"/>
                <a:gd name="connsiteX1" fmla="*/ 2631797 w 5263593"/>
                <a:gd name="connsiteY1" fmla="*/ 0 h 4536059"/>
                <a:gd name="connsiteX2" fmla="*/ 5263594 w 5263593"/>
                <a:gd name="connsiteY2" fmla="*/ 2268030 h 4536059"/>
                <a:gd name="connsiteX3" fmla="*/ 2631797 w 5263593"/>
                <a:gd name="connsiteY3" fmla="*/ 4536060 h 4536059"/>
                <a:gd name="connsiteX4" fmla="*/ 0 w 5263593"/>
                <a:gd name="connsiteY4" fmla="*/ 2268030 h 4536059"/>
                <a:gd name="connsiteX0" fmla="*/ 0 w 5263594"/>
                <a:gd name="connsiteY0" fmla="*/ 2270698 h 4538728"/>
                <a:gd name="connsiteX1" fmla="*/ 2631797 w 5263594"/>
                <a:gd name="connsiteY1" fmla="*/ 2668 h 4538728"/>
                <a:gd name="connsiteX2" fmla="*/ 5263594 w 5263594"/>
                <a:gd name="connsiteY2" fmla="*/ 2270698 h 4538728"/>
                <a:gd name="connsiteX3" fmla="*/ 2631797 w 5263594"/>
                <a:gd name="connsiteY3" fmla="*/ 4538728 h 4538728"/>
                <a:gd name="connsiteX4" fmla="*/ 0 w 5263594"/>
                <a:gd name="connsiteY4" fmla="*/ 2270698 h 4538728"/>
                <a:gd name="connsiteX0" fmla="*/ 0 w 5263594"/>
                <a:gd name="connsiteY0" fmla="*/ 2270698 h 4538728"/>
                <a:gd name="connsiteX1" fmla="*/ 2631797 w 5263594"/>
                <a:gd name="connsiteY1" fmla="*/ 2668 h 4538728"/>
                <a:gd name="connsiteX2" fmla="*/ 5263594 w 5263594"/>
                <a:gd name="connsiteY2" fmla="*/ 2270698 h 4538728"/>
                <a:gd name="connsiteX3" fmla="*/ 2631797 w 5263594"/>
                <a:gd name="connsiteY3" fmla="*/ 4538728 h 4538728"/>
                <a:gd name="connsiteX4" fmla="*/ 0 w 5263594"/>
                <a:gd name="connsiteY4" fmla="*/ 2270698 h 4538728"/>
                <a:gd name="connsiteX0" fmla="*/ 0 w 5339794"/>
                <a:gd name="connsiteY0" fmla="*/ 2268044 h 4536087"/>
                <a:gd name="connsiteX1" fmla="*/ 2631797 w 5339794"/>
                <a:gd name="connsiteY1" fmla="*/ 14 h 4536087"/>
                <a:gd name="connsiteX2" fmla="*/ 5339794 w 5339794"/>
                <a:gd name="connsiteY2" fmla="*/ 2293444 h 4536087"/>
                <a:gd name="connsiteX3" fmla="*/ 2631797 w 5339794"/>
                <a:gd name="connsiteY3" fmla="*/ 4536074 h 4536087"/>
                <a:gd name="connsiteX4" fmla="*/ 0 w 5339794"/>
                <a:gd name="connsiteY4" fmla="*/ 2268044 h 4536087"/>
                <a:gd name="connsiteX0" fmla="*/ 0 w 5339794"/>
                <a:gd name="connsiteY0" fmla="*/ 2269472 h 4537515"/>
                <a:gd name="connsiteX1" fmla="*/ 2631797 w 5339794"/>
                <a:gd name="connsiteY1" fmla="*/ 1442 h 4537515"/>
                <a:gd name="connsiteX2" fmla="*/ 5339794 w 5339794"/>
                <a:gd name="connsiteY2" fmla="*/ 2294872 h 4537515"/>
                <a:gd name="connsiteX3" fmla="*/ 2631797 w 5339794"/>
                <a:gd name="connsiteY3" fmla="*/ 4537502 h 4537515"/>
                <a:gd name="connsiteX4" fmla="*/ 0 w 5339794"/>
                <a:gd name="connsiteY4" fmla="*/ 2269472 h 4537515"/>
                <a:gd name="connsiteX0" fmla="*/ 0 w 5339794"/>
                <a:gd name="connsiteY0" fmla="*/ 2269472 h 4537554"/>
                <a:gd name="connsiteX1" fmla="*/ 2631797 w 5339794"/>
                <a:gd name="connsiteY1" fmla="*/ 1442 h 4537554"/>
                <a:gd name="connsiteX2" fmla="*/ 5339794 w 5339794"/>
                <a:gd name="connsiteY2" fmla="*/ 2294872 h 4537554"/>
                <a:gd name="connsiteX3" fmla="*/ 2631797 w 5339794"/>
                <a:gd name="connsiteY3" fmla="*/ 4537502 h 4537554"/>
                <a:gd name="connsiteX4" fmla="*/ 0 w 5339794"/>
                <a:gd name="connsiteY4" fmla="*/ 2269472 h 4537554"/>
                <a:gd name="connsiteX0" fmla="*/ 0 w 5350030"/>
                <a:gd name="connsiteY0" fmla="*/ 2269457 h 4537539"/>
                <a:gd name="connsiteX1" fmla="*/ 2631797 w 5350030"/>
                <a:gd name="connsiteY1" fmla="*/ 1427 h 4537539"/>
                <a:gd name="connsiteX2" fmla="*/ 5339794 w 5350030"/>
                <a:gd name="connsiteY2" fmla="*/ 2294857 h 4537539"/>
                <a:gd name="connsiteX3" fmla="*/ 2631797 w 5350030"/>
                <a:gd name="connsiteY3" fmla="*/ 4537487 h 4537539"/>
                <a:gd name="connsiteX4" fmla="*/ 0 w 5350030"/>
                <a:gd name="connsiteY4" fmla="*/ 2269457 h 4537539"/>
                <a:gd name="connsiteX0" fmla="*/ 5001 w 5355031"/>
                <a:gd name="connsiteY0" fmla="*/ 2269457 h 4537544"/>
                <a:gd name="connsiteX1" fmla="*/ 2636798 w 5355031"/>
                <a:gd name="connsiteY1" fmla="*/ 1427 h 4537544"/>
                <a:gd name="connsiteX2" fmla="*/ 5344795 w 5355031"/>
                <a:gd name="connsiteY2" fmla="*/ 2294857 h 4537544"/>
                <a:gd name="connsiteX3" fmla="*/ 2636798 w 5355031"/>
                <a:gd name="connsiteY3" fmla="*/ 4537487 h 4537544"/>
                <a:gd name="connsiteX4" fmla="*/ 5001 w 5355031"/>
                <a:gd name="connsiteY4" fmla="*/ 2269457 h 4537544"/>
                <a:gd name="connsiteX0" fmla="*/ 5001 w 5355031"/>
                <a:gd name="connsiteY0" fmla="*/ 2269457 h 4537544"/>
                <a:gd name="connsiteX1" fmla="*/ 2636798 w 5355031"/>
                <a:gd name="connsiteY1" fmla="*/ 1427 h 4537544"/>
                <a:gd name="connsiteX2" fmla="*/ 5344795 w 5355031"/>
                <a:gd name="connsiteY2" fmla="*/ 2294857 h 4537544"/>
                <a:gd name="connsiteX3" fmla="*/ 2636798 w 5355031"/>
                <a:gd name="connsiteY3" fmla="*/ 4537487 h 4537544"/>
                <a:gd name="connsiteX4" fmla="*/ 5001 w 5355031"/>
                <a:gd name="connsiteY4" fmla="*/ 2269457 h 453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031" h="4537544">
                  <a:moveTo>
                    <a:pt x="5001" y="2269457"/>
                  </a:moveTo>
                  <a:cubicBezTo>
                    <a:pt x="-58499" y="927959"/>
                    <a:pt x="464132" y="47994"/>
                    <a:pt x="2636798" y="1427"/>
                  </a:cubicBezTo>
                  <a:cubicBezTo>
                    <a:pt x="4809464" y="-45140"/>
                    <a:pt x="5446395" y="1054959"/>
                    <a:pt x="5344795" y="2294857"/>
                  </a:cubicBezTo>
                  <a:cubicBezTo>
                    <a:pt x="5344795" y="3547455"/>
                    <a:pt x="4364964" y="4529020"/>
                    <a:pt x="2636798" y="4537487"/>
                  </a:cubicBezTo>
                  <a:cubicBezTo>
                    <a:pt x="908632" y="4545954"/>
                    <a:pt x="68501" y="3610955"/>
                    <a:pt x="5001" y="226945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04">
              <a:extLst>
                <a:ext uri="{FF2B5EF4-FFF2-40B4-BE49-F238E27FC236}">
                  <a16:creationId xmlns:a16="http://schemas.microsoft.com/office/drawing/2014/main" id="{43D1F933-4BB6-4D89-94B4-B8AF04CCAF9C}"/>
                </a:ext>
              </a:extLst>
            </p:cNvPr>
            <p:cNvSpPr/>
            <p:nvPr/>
          </p:nvSpPr>
          <p:spPr>
            <a:xfrm>
              <a:off x="6835774" y="1215751"/>
              <a:ext cx="2657475" cy="1152703"/>
            </a:xfrm>
            <a:custGeom>
              <a:avLst/>
              <a:gdLst>
                <a:gd name="connsiteX0" fmla="*/ 0 w 774700"/>
                <a:gd name="connsiteY0" fmla="*/ 0 h 461661"/>
                <a:gd name="connsiteX1" fmla="*/ 774700 w 774700"/>
                <a:gd name="connsiteY1" fmla="*/ 0 h 461661"/>
                <a:gd name="connsiteX2" fmla="*/ 774700 w 774700"/>
                <a:gd name="connsiteY2" fmla="*/ 461661 h 461661"/>
                <a:gd name="connsiteX3" fmla="*/ 0 w 774700"/>
                <a:gd name="connsiteY3" fmla="*/ 461661 h 461661"/>
                <a:gd name="connsiteX4" fmla="*/ 0 w 774700"/>
                <a:gd name="connsiteY4" fmla="*/ 0 h 461661"/>
                <a:gd name="connsiteX0" fmla="*/ 0 w 774700"/>
                <a:gd name="connsiteY0" fmla="*/ 0 h 604536"/>
                <a:gd name="connsiteX1" fmla="*/ 774700 w 774700"/>
                <a:gd name="connsiteY1" fmla="*/ 0 h 604536"/>
                <a:gd name="connsiteX2" fmla="*/ 746125 w 774700"/>
                <a:gd name="connsiteY2" fmla="*/ 604536 h 604536"/>
                <a:gd name="connsiteX3" fmla="*/ 0 w 774700"/>
                <a:gd name="connsiteY3" fmla="*/ 461661 h 604536"/>
                <a:gd name="connsiteX4" fmla="*/ 0 w 774700"/>
                <a:gd name="connsiteY4" fmla="*/ 0 h 604536"/>
                <a:gd name="connsiteX0" fmla="*/ 152400 w 927100"/>
                <a:gd name="connsiteY0" fmla="*/ 0 h 604536"/>
                <a:gd name="connsiteX1" fmla="*/ 927100 w 927100"/>
                <a:gd name="connsiteY1" fmla="*/ 0 h 604536"/>
                <a:gd name="connsiteX2" fmla="*/ 898525 w 927100"/>
                <a:gd name="connsiteY2" fmla="*/ 604536 h 604536"/>
                <a:gd name="connsiteX3" fmla="*/ 0 w 927100"/>
                <a:gd name="connsiteY3" fmla="*/ 71136 h 604536"/>
                <a:gd name="connsiteX4" fmla="*/ 152400 w 927100"/>
                <a:gd name="connsiteY4" fmla="*/ 0 h 604536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0 w 2193925"/>
                <a:gd name="connsiteY4" fmla="*/ 0 h 836311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336551 w 2193925"/>
                <a:gd name="connsiteY4" fmla="*/ 804656 h 836311"/>
                <a:gd name="connsiteX5" fmla="*/ 0 w 2193925"/>
                <a:gd name="connsiteY5" fmla="*/ 0 h 836311"/>
                <a:gd name="connsiteX0" fmla="*/ 0 w 2193925"/>
                <a:gd name="connsiteY0" fmla="*/ 0 h 836311"/>
                <a:gd name="connsiteX1" fmla="*/ 2193925 w 2193925"/>
                <a:gd name="connsiteY1" fmla="*/ 231775 h 836311"/>
                <a:gd name="connsiteX2" fmla="*/ 2165350 w 2193925"/>
                <a:gd name="connsiteY2" fmla="*/ 836311 h 836311"/>
                <a:gd name="connsiteX3" fmla="*/ 1266825 w 2193925"/>
                <a:gd name="connsiteY3" fmla="*/ 302911 h 836311"/>
                <a:gd name="connsiteX4" fmla="*/ 336551 w 2193925"/>
                <a:gd name="connsiteY4" fmla="*/ 804656 h 836311"/>
                <a:gd name="connsiteX5" fmla="*/ 771526 w 2193925"/>
                <a:gd name="connsiteY5" fmla="*/ 185531 h 836311"/>
                <a:gd name="connsiteX6" fmla="*/ 0 w 2193925"/>
                <a:gd name="connsiteY6" fmla="*/ 0 h 836311"/>
                <a:gd name="connsiteX0" fmla="*/ 0 w 2193925"/>
                <a:gd name="connsiteY0" fmla="*/ 0 h 836311"/>
                <a:gd name="connsiteX1" fmla="*/ 1193801 w 2193925"/>
                <a:gd name="connsiteY1" fmla="*/ 71231 h 836311"/>
                <a:gd name="connsiteX2" fmla="*/ 2193925 w 2193925"/>
                <a:gd name="connsiteY2" fmla="*/ 231775 h 836311"/>
                <a:gd name="connsiteX3" fmla="*/ 2165350 w 2193925"/>
                <a:gd name="connsiteY3" fmla="*/ 836311 h 836311"/>
                <a:gd name="connsiteX4" fmla="*/ 1266825 w 2193925"/>
                <a:gd name="connsiteY4" fmla="*/ 302911 h 836311"/>
                <a:gd name="connsiteX5" fmla="*/ 336551 w 2193925"/>
                <a:gd name="connsiteY5" fmla="*/ 804656 h 836311"/>
                <a:gd name="connsiteX6" fmla="*/ 771526 w 2193925"/>
                <a:gd name="connsiteY6" fmla="*/ 185531 h 836311"/>
                <a:gd name="connsiteX7" fmla="*/ 0 w 2193925"/>
                <a:gd name="connsiteY7" fmla="*/ 0 h 836311"/>
                <a:gd name="connsiteX0" fmla="*/ 0 w 2193925"/>
                <a:gd name="connsiteY0" fmla="*/ 313569 h 1149880"/>
                <a:gd name="connsiteX1" fmla="*/ 1193801 w 2193925"/>
                <a:gd name="connsiteY1" fmla="*/ 384800 h 1149880"/>
                <a:gd name="connsiteX2" fmla="*/ 1857376 w 2193925"/>
                <a:gd name="connsiteY2" fmla="*/ 625 h 1149880"/>
                <a:gd name="connsiteX3" fmla="*/ 2193925 w 2193925"/>
                <a:gd name="connsiteY3" fmla="*/ 545344 h 1149880"/>
                <a:gd name="connsiteX4" fmla="*/ 2165350 w 2193925"/>
                <a:gd name="connsiteY4" fmla="*/ 1149880 h 1149880"/>
                <a:gd name="connsiteX5" fmla="*/ 1266825 w 2193925"/>
                <a:gd name="connsiteY5" fmla="*/ 616480 h 1149880"/>
                <a:gd name="connsiteX6" fmla="*/ 336551 w 2193925"/>
                <a:gd name="connsiteY6" fmla="*/ 1118225 h 1149880"/>
                <a:gd name="connsiteX7" fmla="*/ 771526 w 2193925"/>
                <a:gd name="connsiteY7" fmla="*/ 499100 h 1149880"/>
                <a:gd name="connsiteX8" fmla="*/ 0 w 2193925"/>
                <a:gd name="connsiteY8" fmla="*/ 313569 h 1149880"/>
                <a:gd name="connsiteX0" fmla="*/ 0 w 2193925"/>
                <a:gd name="connsiteY0" fmla="*/ 313569 h 1149880"/>
                <a:gd name="connsiteX1" fmla="*/ 1193801 w 2193925"/>
                <a:gd name="connsiteY1" fmla="*/ 384800 h 1149880"/>
                <a:gd name="connsiteX2" fmla="*/ 1857376 w 2193925"/>
                <a:gd name="connsiteY2" fmla="*/ 625 h 1149880"/>
                <a:gd name="connsiteX3" fmla="*/ 1470026 w 2193925"/>
                <a:gd name="connsiteY3" fmla="*/ 368925 h 1149880"/>
                <a:gd name="connsiteX4" fmla="*/ 2193925 w 2193925"/>
                <a:gd name="connsiteY4" fmla="*/ 545344 h 1149880"/>
                <a:gd name="connsiteX5" fmla="*/ 2165350 w 2193925"/>
                <a:gd name="connsiteY5" fmla="*/ 1149880 h 1149880"/>
                <a:gd name="connsiteX6" fmla="*/ 1266825 w 2193925"/>
                <a:gd name="connsiteY6" fmla="*/ 616480 h 1149880"/>
                <a:gd name="connsiteX7" fmla="*/ 336551 w 2193925"/>
                <a:gd name="connsiteY7" fmla="*/ 1118225 h 1149880"/>
                <a:gd name="connsiteX8" fmla="*/ 771526 w 2193925"/>
                <a:gd name="connsiteY8" fmla="*/ 499100 h 1149880"/>
                <a:gd name="connsiteX9" fmla="*/ 0 w 2193925"/>
                <a:gd name="connsiteY9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2165350 w 2657475"/>
                <a:gd name="connsiteY5" fmla="*/ 1149880 h 1149880"/>
                <a:gd name="connsiteX6" fmla="*/ 1266825 w 2657475"/>
                <a:gd name="connsiteY6" fmla="*/ 616480 h 1149880"/>
                <a:gd name="connsiteX7" fmla="*/ 336551 w 2657475"/>
                <a:gd name="connsiteY7" fmla="*/ 1118225 h 1149880"/>
                <a:gd name="connsiteX8" fmla="*/ 771526 w 2657475"/>
                <a:gd name="connsiteY8" fmla="*/ 499100 h 1149880"/>
                <a:gd name="connsiteX9" fmla="*/ 0 w 2657475"/>
                <a:gd name="connsiteY9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1526 w 2657475"/>
                <a:gd name="connsiteY9" fmla="*/ 49910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3569 h 1149880"/>
                <a:gd name="connsiteX1" fmla="*/ 1193801 w 2657475"/>
                <a:gd name="connsiteY1" fmla="*/ 384800 h 1149880"/>
                <a:gd name="connsiteX2" fmla="*/ 1857376 w 2657475"/>
                <a:gd name="connsiteY2" fmla="*/ 625 h 1149880"/>
                <a:gd name="connsiteX3" fmla="*/ 1470026 w 2657475"/>
                <a:gd name="connsiteY3" fmla="*/ 368925 h 1149880"/>
                <a:gd name="connsiteX4" fmla="*/ 2657475 w 2657475"/>
                <a:gd name="connsiteY4" fmla="*/ 440569 h 1149880"/>
                <a:gd name="connsiteX5" fmla="*/ 1749426 w 2657475"/>
                <a:gd name="connsiteY5" fmla="*/ 518150 h 1149880"/>
                <a:gd name="connsiteX6" fmla="*/ 2165350 w 2657475"/>
                <a:gd name="connsiteY6" fmla="*/ 1149880 h 1149880"/>
                <a:gd name="connsiteX7" fmla="*/ 1266825 w 2657475"/>
                <a:gd name="connsiteY7" fmla="*/ 616480 h 1149880"/>
                <a:gd name="connsiteX8" fmla="*/ 336551 w 2657475"/>
                <a:gd name="connsiteY8" fmla="*/ 1118225 h 1149880"/>
                <a:gd name="connsiteX9" fmla="*/ 777876 w 2657475"/>
                <a:gd name="connsiteY9" fmla="*/ 518150 h 1149880"/>
                <a:gd name="connsiteX10" fmla="*/ 0 w 2657475"/>
                <a:gd name="connsiteY10" fmla="*/ 313569 h 1149880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57376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  <a:gd name="connsiteX0" fmla="*/ 0 w 2657475"/>
                <a:gd name="connsiteY0" fmla="*/ 316392 h 1152703"/>
                <a:gd name="connsiteX1" fmla="*/ 1193801 w 2657475"/>
                <a:gd name="connsiteY1" fmla="*/ 387623 h 1152703"/>
                <a:gd name="connsiteX2" fmla="*/ 1860551 w 2657475"/>
                <a:gd name="connsiteY2" fmla="*/ 3448 h 1152703"/>
                <a:gd name="connsiteX3" fmla="*/ 1470026 w 2657475"/>
                <a:gd name="connsiteY3" fmla="*/ 371748 h 1152703"/>
                <a:gd name="connsiteX4" fmla="*/ 2657475 w 2657475"/>
                <a:gd name="connsiteY4" fmla="*/ 443392 h 1152703"/>
                <a:gd name="connsiteX5" fmla="*/ 1749426 w 2657475"/>
                <a:gd name="connsiteY5" fmla="*/ 520973 h 1152703"/>
                <a:gd name="connsiteX6" fmla="*/ 2165350 w 2657475"/>
                <a:gd name="connsiteY6" fmla="*/ 1152703 h 1152703"/>
                <a:gd name="connsiteX7" fmla="*/ 1266825 w 2657475"/>
                <a:gd name="connsiteY7" fmla="*/ 619303 h 1152703"/>
                <a:gd name="connsiteX8" fmla="*/ 336551 w 2657475"/>
                <a:gd name="connsiteY8" fmla="*/ 1121048 h 1152703"/>
                <a:gd name="connsiteX9" fmla="*/ 777876 w 2657475"/>
                <a:gd name="connsiteY9" fmla="*/ 520973 h 1152703"/>
                <a:gd name="connsiteX10" fmla="*/ 0 w 2657475"/>
                <a:gd name="connsiteY10" fmla="*/ 316392 h 115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7475" h="1152703">
                  <a:moveTo>
                    <a:pt x="0" y="316392"/>
                  </a:moveTo>
                  <a:cubicBezTo>
                    <a:pt x="665692" y="182444"/>
                    <a:pt x="1029759" y="289796"/>
                    <a:pt x="1193801" y="387623"/>
                  </a:cubicBezTo>
                  <a:cubicBezTo>
                    <a:pt x="1125009" y="35198"/>
                    <a:pt x="1735668" y="-15602"/>
                    <a:pt x="1860551" y="3448"/>
                  </a:cubicBezTo>
                  <a:cubicBezTo>
                    <a:pt x="1813984" y="71181"/>
                    <a:pt x="1548343" y="116690"/>
                    <a:pt x="1470026" y="371748"/>
                  </a:cubicBezTo>
                  <a:cubicBezTo>
                    <a:pt x="2208742" y="122579"/>
                    <a:pt x="2598209" y="463961"/>
                    <a:pt x="2657475" y="443392"/>
                  </a:cubicBezTo>
                  <a:cubicBezTo>
                    <a:pt x="2616200" y="503119"/>
                    <a:pt x="2241551" y="356471"/>
                    <a:pt x="1749426" y="520973"/>
                  </a:cubicBezTo>
                  <a:cubicBezTo>
                    <a:pt x="2272242" y="791875"/>
                    <a:pt x="2166409" y="1027851"/>
                    <a:pt x="2165350" y="1152703"/>
                  </a:cubicBezTo>
                  <a:cubicBezTo>
                    <a:pt x="1951567" y="825678"/>
                    <a:pt x="1566333" y="832028"/>
                    <a:pt x="1266825" y="619303"/>
                  </a:cubicBezTo>
                  <a:cubicBezTo>
                    <a:pt x="1166284" y="762210"/>
                    <a:pt x="656167" y="771766"/>
                    <a:pt x="336551" y="1121048"/>
                  </a:cubicBezTo>
                  <a:cubicBezTo>
                    <a:pt x="314326" y="1017331"/>
                    <a:pt x="530226" y="567540"/>
                    <a:pt x="777876" y="520973"/>
                  </a:cubicBezTo>
                  <a:cubicBezTo>
                    <a:pt x="496359" y="341654"/>
                    <a:pt x="259292" y="384586"/>
                    <a:pt x="0" y="316392"/>
                  </a:cubicBezTo>
                  <a:close/>
                </a:path>
              </a:pathLst>
            </a:cu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05">
              <a:extLst>
                <a:ext uri="{FF2B5EF4-FFF2-40B4-BE49-F238E27FC236}">
                  <a16:creationId xmlns:a16="http://schemas.microsoft.com/office/drawing/2014/main" id="{D7650BC0-A396-4AE4-A4A6-ACE9B83F87E0}"/>
                </a:ext>
              </a:extLst>
            </p:cNvPr>
            <p:cNvSpPr/>
            <p:nvPr/>
          </p:nvSpPr>
          <p:spPr>
            <a:xfrm rot="21443431">
              <a:off x="7755940" y="629090"/>
              <a:ext cx="391915" cy="1090454"/>
            </a:xfrm>
            <a:custGeom>
              <a:avLst/>
              <a:gdLst>
                <a:gd name="connsiteX0" fmla="*/ 0 w 128588"/>
                <a:gd name="connsiteY0" fmla="*/ 0 h 859044"/>
                <a:gd name="connsiteX1" fmla="*/ 128588 w 128588"/>
                <a:gd name="connsiteY1" fmla="*/ 0 h 859044"/>
                <a:gd name="connsiteX2" fmla="*/ 128588 w 128588"/>
                <a:gd name="connsiteY2" fmla="*/ 859044 h 859044"/>
                <a:gd name="connsiteX3" fmla="*/ 0 w 128588"/>
                <a:gd name="connsiteY3" fmla="*/ 859044 h 859044"/>
                <a:gd name="connsiteX4" fmla="*/ 0 w 128588"/>
                <a:gd name="connsiteY4" fmla="*/ 0 h 859044"/>
                <a:gd name="connsiteX0" fmla="*/ 0 w 367091"/>
                <a:gd name="connsiteY0" fmla="*/ 0 h 1065378"/>
                <a:gd name="connsiteX1" fmla="*/ 367091 w 367091"/>
                <a:gd name="connsiteY1" fmla="*/ 206334 h 1065378"/>
                <a:gd name="connsiteX2" fmla="*/ 367091 w 367091"/>
                <a:gd name="connsiteY2" fmla="*/ 1065378 h 1065378"/>
                <a:gd name="connsiteX3" fmla="*/ 238503 w 367091"/>
                <a:gd name="connsiteY3" fmla="*/ 1065378 h 1065378"/>
                <a:gd name="connsiteX4" fmla="*/ 0 w 367091"/>
                <a:gd name="connsiteY4" fmla="*/ 0 h 1065378"/>
                <a:gd name="connsiteX0" fmla="*/ 0 w 367091"/>
                <a:gd name="connsiteY0" fmla="*/ 72652 h 1138030"/>
                <a:gd name="connsiteX1" fmla="*/ 208178 w 367091"/>
                <a:gd name="connsiteY1" fmla="*/ 0 h 1138030"/>
                <a:gd name="connsiteX2" fmla="*/ 367091 w 367091"/>
                <a:gd name="connsiteY2" fmla="*/ 1138030 h 1138030"/>
                <a:gd name="connsiteX3" fmla="*/ 238503 w 367091"/>
                <a:gd name="connsiteY3" fmla="*/ 1138030 h 1138030"/>
                <a:gd name="connsiteX4" fmla="*/ 0 w 367091"/>
                <a:gd name="connsiteY4" fmla="*/ 72652 h 1138030"/>
                <a:gd name="connsiteX0" fmla="*/ 0 w 367091"/>
                <a:gd name="connsiteY0" fmla="*/ 72652 h 1138030"/>
                <a:gd name="connsiteX1" fmla="*/ 208178 w 367091"/>
                <a:gd name="connsiteY1" fmla="*/ 0 h 1138030"/>
                <a:gd name="connsiteX2" fmla="*/ 367091 w 367091"/>
                <a:gd name="connsiteY2" fmla="*/ 1138030 h 1138030"/>
                <a:gd name="connsiteX3" fmla="*/ 238503 w 367091"/>
                <a:gd name="connsiteY3" fmla="*/ 1138030 h 1138030"/>
                <a:gd name="connsiteX4" fmla="*/ 0 w 367091"/>
                <a:gd name="connsiteY4" fmla="*/ 72652 h 1138030"/>
                <a:gd name="connsiteX0" fmla="*/ 0 w 376191"/>
                <a:gd name="connsiteY0" fmla="*/ 72652 h 1138030"/>
                <a:gd name="connsiteX1" fmla="*/ 208178 w 376191"/>
                <a:gd name="connsiteY1" fmla="*/ 0 h 1138030"/>
                <a:gd name="connsiteX2" fmla="*/ 367091 w 376191"/>
                <a:gd name="connsiteY2" fmla="*/ 1138030 h 1138030"/>
                <a:gd name="connsiteX3" fmla="*/ 238503 w 376191"/>
                <a:gd name="connsiteY3" fmla="*/ 1138030 h 1138030"/>
                <a:gd name="connsiteX4" fmla="*/ 0 w 376191"/>
                <a:gd name="connsiteY4" fmla="*/ 7265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52775 w 390463"/>
                <a:gd name="connsiteY3" fmla="*/ 1138030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52775 w 390463"/>
                <a:gd name="connsiteY3" fmla="*/ 1138030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08668 w 390463"/>
                <a:gd name="connsiteY3" fmla="*/ 1059741 h 1138030"/>
                <a:gd name="connsiteX4" fmla="*/ 0 w 390463"/>
                <a:gd name="connsiteY4" fmla="*/ 72002 h 1138030"/>
                <a:gd name="connsiteX0" fmla="*/ 0 w 390463"/>
                <a:gd name="connsiteY0" fmla="*/ 72002 h 1138030"/>
                <a:gd name="connsiteX1" fmla="*/ 222450 w 390463"/>
                <a:gd name="connsiteY1" fmla="*/ 0 h 1138030"/>
                <a:gd name="connsiteX2" fmla="*/ 381363 w 390463"/>
                <a:gd name="connsiteY2" fmla="*/ 1138030 h 1138030"/>
                <a:gd name="connsiteX3" fmla="*/ 208668 w 390463"/>
                <a:gd name="connsiteY3" fmla="*/ 1059741 h 1138030"/>
                <a:gd name="connsiteX4" fmla="*/ 0 w 390463"/>
                <a:gd name="connsiteY4" fmla="*/ 72002 h 1138030"/>
                <a:gd name="connsiteX0" fmla="*/ 0 w 377142"/>
                <a:gd name="connsiteY0" fmla="*/ 72002 h 1089370"/>
                <a:gd name="connsiteX1" fmla="*/ 222450 w 377142"/>
                <a:gd name="connsiteY1" fmla="*/ 0 h 1089370"/>
                <a:gd name="connsiteX2" fmla="*/ 359743 w 377142"/>
                <a:gd name="connsiteY2" fmla="*/ 1089370 h 1089370"/>
                <a:gd name="connsiteX3" fmla="*/ 208668 w 377142"/>
                <a:gd name="connsiteY3" fmla="*/ 1059741 h 1089370"/>
                <a:gd name="connsiteX4" fmla="*/ 0 w 377142"/>
                <a:gd name="connsiteY4" fmla="*/ 72002 h 1089370"/>
                <a:gd name="connsiteX0" fmla="*/ 0 w 391915"/>
                <a:gd name="connsiteY0" fmla="*/ 72002 h 1090454"/>
                <a:gd name="connsiteX1" fmla="*/ 222450 w 391915"/>
                <a:gd name="connsiteY1" fmla="*/ 0 h 1090454"/>
                <a:gd name="connsiteX2" fmla="*/ 383531 w 391915"/>
                <a:gd name="connsiteY2" fmla="*/ 1090454 h 1090454"/>
                <a:gd name="connsiteX3" fmla="*/ 208668 w 391915"/>
                <a:gd name="connsiteY3" fmla="*/ 1059741 h 1090454"/>
                <a:gd name="connsiteX4" fmla="*/ 0 w 391915"/>
                <a:gd name="connsiteY4" fmla="*/ 72002 h 109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915" h="1090454">
                  <a:moveTo>
                    <a:pt x="0" y="72002"/>
                  </a:moveTo>
                  <a:lnTo>
                    <a:pt x="222450" y="0"/>
                  </a:lnTo>
                  <a:cubicBezTo>
                    <a:pt x="454026" y="540041"/>
                    <a:pt x="379628" y="889744"/>
                    <a:pt x="383531" y="1090454"/>
                  </a:cubicBezTo>
                  <a:lnTo>
                    <a:pt x="208668" y="1059741"/>
                  </a:lnTo>
                  <a:cubicBezTo>
                    <a:pt x="196169" y="1012785"/>
                    <a:pt x="233031" y="510405"/>
                    <a:pt x="0" y="72002"/>
                  </a:cubicBezTo>
                  <a:close/>
                </a:path>
              </a:pathLst>
            </a:cu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45B4555-5D84-4619-96BB-50ACBF6C9526}"/>
                </a:ext>
              </a:extLst>
            </p:cNvPr>
            <p:cNvSpPr/>
            <p:nvPr/>
          </p:nvSpPr>
          <p:spPr>
            <a:xfrm rot="20414311">
              <a:off x="7709344" y="619025"/>
              <a:ext cx="268876" cy="108820"/>
            </a:xfrm>
            <a:prstGeom prst="ellipse">
              <a:avLst/>
            </a:prstGeom>
            <a:solidFill>
              <a:srgbClr val="72DD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50DEDF4-6A5C-4619-941C-DE417DCC2724}"/>
                </a:ext>
              </a:extLst>
            </p:cNvPr>
            <p:cNvSpPr/>
            <p:nvPr/>
          </p:nvSpPr>
          <p:spPr>
            <a:xfrm rot="208489">
              <a:off x="7930232" y="1655678"/>
              <a:ext cx="268876" cy="108820"/>
            </a:xfrm>
            <a:prstGeom prst="ellipse">
              <a:avLst/>
            </a:prstGeom>
            <a:solidFill>
              <a:srgbClr val="72D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269403-6BE2-400C-9EB1-278D0C311616}"/>
              </a:ext>
            </a:extLst>
          </p:cNvPr>
          <p:cNvGrpSpPr/>
          <p:nvPr/>
        </p:nvGrpSpPr>
        <p:grpSpPr>
          <a:xfrm>
            <a:off x="2771407" y="162584"/>
            <a:ext cx="3926543" cy="5350241"/>
            <a:chOff x="5839757" y="317500"/>
            <a:chExt cx="3926543" cy="5350241"/>
          </a:xfrm>
        </p:grpSpPr>
        <p:sp>
          <p:nvSpPr>
            <p:cNvPr id="179" name="Oval 3">
              <a:extLst>
                <a:ext uri="{FF2B5EF4-FFF2-40B4-BE49-F238E27FC236}">
                  <a16:creationId xmlns:a16="http://schemas.microsoft.com/office/drawing/2014/main" id="{32DD7C89-9619-4D48-BDBB-B97DE9BF3E3F}"/>
                </a:ext>
              </a:extLst>
            </p:cNvPr>
            <p:cNvSpPr/>
            <p:nvPr/>
          </p:nvSpPr>
          <p:spPr>
            <a:xfrm>
              <a:off x="5839757" y="2197100"/>
              <a:ext cx="3926543" cy="3470636"/>
            </a:xfrm>
            <a:custGeom>
              <a:avLst/>
              <a:gdLst>
                <a:gd name="connsiteX0" fmla="*/ 0 w 3911600"/>
                <a:gd name="connsiteY0" fmla="*/ 1758950 h 3517900"/>
                <a:gd name="connsiteX1" fmla="*/ 1955800 w 3911600"/>
                <a:gd name="connsiteY1" fmla="*/ 0 h 3517900"/>
                <a:gd name="connsiteX2" fmla="*/ 3911600 w 3911600"/>
                <a:gd name="connsiteY2" fmla="*/ 1758950 h 3517900"/>
                <a:gd name="connsiteX3" fmla="*/ 1955800 w 3911600"/>
                <a:gd name="connsiteY3" fmla="*/ 3517900 h 3517900"/>
                <a:gd name="connsiteX4" fmla="*/ 0 w 3911600"/>
                <a:gd name="connsiteY4" fmla="*/ 1758950 h 3517900"/>
                <a:gd name="connsiteX0" fmla="*/ 0 w 3911600"/>
                <a:gd name="connsiteY0" fmla="*/ 1758950 h 3467100"/>
                <a:gd name="connsiteX1" fmla="*/ 1955800 w 3911600"/>
                <a:gd name="connsiteY1" fmla="*/ 0 h 3467100"/>
                <a:gd name="connsiteX2" fmla="*/ 3911600 w 3911600"/>
                <a:gd name="connsiteY2" fmla="*/ 1758950 h 3467100"/>
                <a:gd name="connsiteX3" fmla="*/ 1955800 w 3911600"/>
                <a:gd name="connsiteY3" fmla="*/ 3467100 h 3467100"/>
                <a:gd name="connsiteX4" fmla="*/ 0 w 3911600"/>
                <a:gd name="connsiteY4" fmla="*/ 1758950 h 3467100"/>
                <a:gd name="connsiteX0" fmla="*/ 0 w 3911600"/>
                <a:gd name="connsiteY0" fmla="*/ 1758950 h 3467716"/>
                <a:gd name="connsiteX1" fmla="*/ 1955800 w 3911600"/>
                <a:gd name="connsiteY1" fmla="*/ 0 h 3467716"/>
                <a:gd name="connsiteX2" fmla="*/ 3911600 w 3911600"/>
                <a:gd name="connsiteY2" fmla="*/ 1758950 h 3467716"/>
                <a:gd name="connsiteX3" fmla="*/ 1955800 w 3911600"/>
                <a:gd name="connsiteY3" fmla="*/ 3467100 h 3467716"/>
                <a:gd name="connsiteX4" fmla="*/ 0 w 3911600"/>
                <a:gd name="connsiteY4" fmla="*/ 1758950 h 3467716"/>
                <a:gd name="connsiteX0" fmla="*/ 0 w 3911600"/>
                <a:gd name="connsiteY0" fmla="*/ 1758950 h 3467716"/>
                <a:gd name="connsiteX1" fmla="*/ 1955800 w 3911600"/>
                <a:gd name="connsiteY1" fmla="*/ 0 h 3467716"/>
                <a:gd name="connsiteX2" fmla="*/ 3911600 w 3911600"/>
                <a:gd name="connsiteY2" fmla="*/ 1758950 h 3467716"/>
                <a:gd name="connsiteX3" fmla="*/ 1955800 w 3911600"/>
                <a:gd name="connsiteY3" fmla="*/ 3467100 h 3467716"/>
                <a:gd name="connsiteX4" fmla="*/ 0 w 3911600"/>
                <a:gd name="connsiteY4" fmla="*/ 1758950 h 3467716"/>
                <a:gd name="connsiteX0" fmla="*/ 21180 w 3932780"/>
                <a:gd name="connsiteY0" fmla="*/ 1758950 h 3467716"/>
                <a:gd name="connsiteX1" fmla="*/ 1976980 w 3932780"/>
                <a:gd name="connsiteY1" fmla="*/ 0 h 3467716"/>
                <a:gd name="connsiteX2" fmla="*/ 3932780 w 3932780"/>
                <a:gd name="connsiteY2" fmla="*/ 1758950 h 3467716"/>
                <a:gd name="connsiteX3" fmla="*/ 1976980 w 3932780"/>
                <a:gd name="connsiteY3" fmla="*/ 3467100 h 3467716"/>
                <a:gd name="connsiteX4" fmla="*/ 21180 w 3932780"/>
                <a:gd name="connsiteY4" fmla="*/ 1758950 h 3467716"/>
                <a:gd name="connsiteX0" fmla="*/ 14943 w 3926543"/>
                <a:gd name="connsiteY0" fmla="*/ 1758950 h 3470636"/>
                <a:gd name="connsiteX1" fmla="*/ 1970743 w 3926543"/>
                <a:gd name="connsiteY1" fmla="*/ 0 h 3470636"/>
                <a:gd name="connsiteX2" fmla="*/ 3926543 w 3926543"/>
                <a:gd name="connsiteY2" fmla="*/ 1758950 h 3470636"/>
                <a:gd name="connsiteX3" fmla="*/ 1970743 w 3926543"/>
                <a:gd name="connsiteY3" fmla="*/ 3467100 h 3470636"/>
                <a:gd name="connsiteX4" fmla="*/ 14943 w 3926543"/>
                <a:gd name="connsiteY4" fmla="*/ 1758950 h 347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543" h="3470636">
                  <a:moveTo>
                    <a:pt x="14943" y="1758950"/>
                  </a:moveTo>
                  <a:cubicBezTo>
                    <a:pt x="141943" y="673100"/>
                    <a:pt x="890584" y="0"/>
                    <a:pt x="1970743" y="0"/>
                  </a:cubicBezTo>
                  <a:cubicBezTo>
                    <a:pt x="3050902" y="0"/>
                    <a:pt x="3786843" y="876409"/>
                    <a:pt x="3926543" y="1758950"/>
                  </a:cubicBezTo>
                  <a:cubicBezTo>
                    <a:pt x="3926543" y="2730391"/>
                    <a:pt x="3368402" y="3530600"/>
                    <a:pt x="1970743" y="3467100"/>
                  </a:cubicBezTo>
                  <a:cubicBezTo>
                    <a:pt x="573084" y="3403600"/>
                    <a:pt x="-112057" y="2844800"/>
                    <a:pt x="14943" y="1758950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CC533C3-51EC-4BF2-B202-6E06EFB59DCE}"/>
                </a:ext>
              </a:extLst>
            </p:cNvPr>
            <p:cNvSpPr/>
            <p:nvPr/>
          </p:nvSpPr>
          <p:spPr>
            <a:xfrm>
              <a:off x="6318242" y="2507236"/>
              <a:ext cx="2934891" cy="2726401"/>
            </a:xfrm>
            <a:custGeom>
              <a:avLst/>
              <a:gdLst>
                <a:gd name="connsiteX0" fmla="*/ 1712793 w 2934891"/>
                <a:gd name="connsiteY0" fmla="*/ 0 h 2726401"/>
                <a:gd name="connsiteX1" fmla="*/ 1763363 w 2934891"/>
                <a:gd name="connsiteY1" fmla="*/ 8272 h 2726401"/>
                <a:gd name="connsiteX2" fmla="*/ 2934891 w 2934891"/>
                <a:gd name="connsiteY2" fmla="*/ 1370459 h 2726401"/>
                <a:gd name="connsiteX3" fmla="*/ 1473030 w 2934891"/>
                <a:gd name="connsiteY3" fmla="*/ 2723600 h 2726401"/>
                <a:gd name="connsiteX4" fmla="*/ 11169 w 2934891"/>
                <a:gd name="connsiteY4" fmla="*/ 1370459 h 2726401"/>
                <a:gd name="connsiteX5" fmla="*/ 1046452 w 2934891"/>
                <a:gd name="connsiteY5" fmla="*/ 31952 h 2726401"/>
                <a:gd name="connsiteX6" fmla="*/ 1082084 w 2934891"/>
                <a:gd name="connsiteY6" fmla="*/ 24009 h 2726401"/>
                <a:gd name="connsiteX7" fmla="*/ 1081148 w 2934891"/>
                <a:gd name="connsiteY7" fmla="*/ 33289 h 2726401"/>
                <a:gd name="connsiteX8" fmla="*/ 1081148 w 2934891"/>
                <a:gd name="connsiteY8" fmla="*/ 33288 h 2726401"/>
                <a:gd name="connsiteX9" fmla="*/ 1081148 w 2934891"/>
                <a:gd name="connsiteY9" fmla="*/ 33289 h 2726401"/>
                <a:gd name="connsiteX10" fmla="*/ 1081148 w 2934891"/>
                <a:gd name="connsiteY10" fmla="*/ 33289 h 2726401"/>
                <a:gd name="connsiteX11" fmla="*/ 1087152 w 2934891"/>
                <a:gd name="connsiteY11" fmla="*/ 92848 h 2726401"/>
                <a:gd name="connsiteX12" fmla="*/ 1376681 w 2934891"/>
                <a:gd name="connsiteY12" fmla="*/ 328821 h 2726401"/>
                <a:gd name="connsiteX13" fmla="*/ 1420615 w 2934891"/>
                <a:gd name="connsiteY13" fmla="*/ 328822 h 2726401"/>
                <a:gd name="connsiteX14" fmla="*/ 1716148 w 2934891"/>
                <a:gd name="connsiteY14" fmla="*/ 33289 h 2726401"/>
                <a:gd name="connsiteX15" fmla="*/ 1716149 w 2934891"/>
                <a:gd name="connsiteY15" fmla="*/ 33289 h 2726401"/>
                <a:gd name="connsiteX16" fmla="*/ 1712793 w 2934891"/>
                <a:gd name="connsiteY16" fmla="*/ 0 h 272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34891" h="2726401">
                  <a:moveTo>
                    <a:pt x="1712793" y="0"/>
                  </a:moveTo>
                  <a:lnTo>
                    <a:pt x="1763363" y="8272"/>
                  </a:lnTo>
                  <a:cubicBezTo>
                    <a:pt x="2410950" y="150717"/>
                    <a:pt x="2843525" y="758728"/>
                    <a:pt x="2934891" y="1370459"/>
                  </a:cubicBezTo>
                  <a:cubicBezTo>
                    <a:pt x="2934891" y="2140003"/>
                    <a:pt x="2517709" y="2773903"/>
                    <a:pt x="1473030" y="2723600"/>
                  </a:cubicBezTo>
                  <a:cubicBezTo>
                    <a:pt x="428351" y="2673297"/>
                    <a:pt x="-83757" y="2230634"/>
                    <a:pt x="11169" y="1370459"/>
                  </a:cubicBezTo>
                  <a:cubicBezTo>
                    <a:pt x="88296" y="671566"/>
                    <a:pt x="472162" y="188523"/>
                    <a:pt x="1046452" y="31952"/>
                  </a:cubicBezTo>
                  <a:lnTo>
                    <a:pt x="1082084" y="24009"/>
                  </a:lnTo>
                  <a:lnTo>
                    <a:pt x="1081148" y="33289"/>
                  </a:lnTo>
                  <a:lnTo>
                    <a:pt x="1081148" y="33288"/>
                  </a:lnTo>
                  <a:lnTo>
                    <a:pt x="1081148" y="33289"/>
                  </a:lnTo>
                  <a:lnTo>
                    <a:pt x="1081148" y="33289"/>
                  </a:lnTo>
                  <a:lnTo>
                    <a:pt x="1087152" y="92848"/>
                  </a:lnTo>
                  <a:cubicBezTo>
                    <a:pt x="1114710" y="227517"/>
                    <a:pt x="1233865" y="328821"/>
                    <a:pt x="1376681" y="328821"/>
                  </a:cubicBezTo>
                  <a:lnTo>
                    <a:pt x="1420615" y="328822"/>
                  </a:lnTo>
                  <a:cubicBezTo>
                    <a:pt x="1583833" y="328822"/>
                    <a:pt x="1716148" y="196507"/>
                    <a:pt x="1716148" y="33289"/>
                  </a:cubicBezTo>
                  <a:lnTo>
                    <a:pt x="1716149" y="33289"/>
                  </a:lnTo>
                  <a:lnTo>
                    <a:pt x="1712793" y="0"/>
                  </a:ln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E886806A-CC3D-4CBC-9417-92E764F1AFD4}"/>
                </a:ext>
              </a:extLst>
            </p:cNvPr>
            <p:cNvSpPr/>
            <p:nvPr/>
          </p:nvSpPr>
          <p:spPr>
            <a:xfrm>
              <a:off x="7391234" y="2256455"/>
              <a:ext cx="635000" cy="591065"/>
            </a:xfrm>
            <a:prstGeom prst="roundRect">
              <a:avLst>
                <a:gd name="adj" fmla="val 5000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2">
              <a:extLst>
                <a:ext uri="{FF2B5EF4-FFF2-40B4-BE49-F238E27FC236}">
                  <a16:creationId xmlns:a16="http://schemas.microsoft.com/office/drawing/2014/main" id="{6C81D0DC-9001-47F2-BFC2-DC566EB39BF1}"/>
                </a:ext>
              </a:extLst>
            </p:cNvPr>
            <p:cNvSpPr/>
            <p:nvPr/>
          </p:nvSpPr>
          <p:spPr>
            <a:xfrm>
              <a:off x="6247208" y="317500"/>
              <a:ext cx="2934891" cy="2329935"/>
            </a:xfrm>
            <a:custGeom>
              <a:avLst/>
              <a:gdLst>
                <a:gd name="connsiteX0" fmla="*/ 0 w 2933700"/>
                <a:gd name="connsiteY0" fmla="*/ 1162050 h 2324100"/>
                <a:gd name="connsiteX1" fmla="*/ 1466850 w 2933700"/>
                <a:gd name="connsiteY1" fmla="*/ 0 h 2324100"/>
                <a:gd name="connsiteX2" fmla="*/ 2933700 w 2933700"/>
                <a:gd name="connsiteY2" fmla="*/ 1162050 h 2324100"/>
                <a:gd name="connsiteX3" fmla="*/ 1466850 w 2933700"/>
                <a:gd name="connsiteY3" fmla="*/ 2324100 h 2324100"/>
                <a:gd name="connsiteX4" fmla="*/ 0 w 2933700"/>
                <a:gd name="connsiteY4" fmla="*/ 1162050 h 2324100"/>
                <a:gd name="connsiteX0" fmla="*/ 0 w 2933700"/>
                <a:gd name="connsiteY0" fmla="*/ 1162050 h 2324100"/>
                <a:gd name="connsiteX1" fmla="*/ 1466850 w 2933700"/>
                <a:gd name="connsiteY1" fmla="*/ 0 h 2324100"/>
                <a:gd name="connsiteX2" fmla="*/ 2933700 w 2933700"/>
                <a:gd name="connsiteY2" fmla="*/ 1162050 h 2324100"/>
                <a:gd name="connsiteX3" fmla="*/ 1466850 w 2933700"/>
                <a:gd name="connsiteY3" fmla="*/ 2324100 h 2324100"/>
                <a:gd name="connsiteX4" fmla="*/ 0 w 2933700"/>
                <a:gd name="connsiteY4" fmla="*/ 1162050 h 2324100"/>
                <a:gd name="connsiteX0" fmla="*/ 687 w 2934387"/>
                <a:gd name="connsiteY0" fmla="*/ 1162050 h 2324100"/>
                <a:gd name="connsiteX1" fmla="*/ 1467537 w 2934387"/>
                <a:gd name="connsiteY1" fmla="*/ 0 h 2324100"/>
                <a:gd name="connsiteX2" fmla="*/ 2934387 w 2934387"/>
                <a:gd name="connsiteY2" fmla="*/ 1162050 h 2324100"/>
                <a:gd name="connsiteX3" fmla="*/ 1467537 w 2934387"/>
                <a:gd name="connsiteY3" fmla="*/ 2324100 h 2324100"/>
                <a:gd name="connsiteX4" fmla="*/ 687 w 2934387"/>
                <a:gd name="connsiteY4" fmla="*/ 1162050 h 2324100"/>
                <a:gd name="connsiteX0" fmla="*/ 1191 w 2934891"/>
                <a:gd name="connsiteY0" fmla="*/ 1162050 h 2329935"/>
                <a:gd name="connsiteX1" fmla="*/ 1468041 w 2934891"/>
                <a:gd name="connsiteY1" fmla="*/ 0 h 2329935"/>
                <a:gd name="connsiteX2" fmla="*/ 2934891 w 2934891"/>
                <a:gd name="connsiteY2" fmla="*/ 1162050 h 2329935"/>
                <a:gd name="connsiteX3" fmla="*/ 1468041 w 2934891"/>
                <a:gd name="connsiteY3" fmla="*/ 2324100 h 2329935"/>
                <a:gd name="connsiteX4" fmla="*/ 1191 w 2934891"/>
                <a:gd name="connsiteY4" fmla="*/ 1162050 h 232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4891" h="2329935">
                  <a:moveTo>
                    <a:pt x="1191" y="1162050"/>
                  </a:moveTo>
                  <a:cubicBezTo>
                    <a:pt x="26591" y="609168"/>
                    <a:pt x="657922" y="0"/>
                    <a:pt x="1468041" y="0"/>
                  </a:cubicBezTo>
                  <a:cubicBezTo>
                    <a:pt x="2278160" y="0"/>
                    <a:pt x="2820591" y="571068"/>
                    <a:pt x="2934891" y="1162050"/>
                  </a:cubicBezTo>
                  <a:cubicBezTo>
                    <a:pt x="2934891" y="1803832"/>
                    <a:pt x="2582960" y="2247900"/>
                    <a:pt x="1468041" y="2324100"/>
                  </a:cubicBezTo>
                  <a:cubicBezTo>
                    <a:pt x="353122" y="2400300"/>
                    <a:pt x="-24209" y="1714932"/>
                    <a:pt x="1191" y="116205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6">
              <a:extLst>
                <a:ext uri="{FF2B5EF4-FFF2-40B4-BE49-F238E27FC236}">
                  <a16:creationId xmlns:a16="http://schemas.microsoft.com/office/drawing/2014/main" id="{AE1B40F4-73E1-4683-B80E-2AA0F259E10B}"/>
                </a:ext>
              </a:extLst>
            </p:cNvPr>
            <p:cNvSpPr/>
            <p:nvPr/>
          </p:nvSpPr>
          <p:spPr>
            <a:xfrm>
              <a:off x="6518745" y="4733904"/>
              <a:ext cx="1010633" cy="933837"/>
            </a:xfrm>
            <a:custGeom>
              <a:avLst/>
              <a:gdLst>
                <a:gd name="connsiteX0" fmla="*/ 0 w 966579"/>
                <a:gd name="connsiteY0" fmla="*/ 466906 h 933811"/>
                <a:gd name="connsiteX1" fmla="*/ 483290 w 966579"/>
                <a:gd name="connsiteY1" fmla="*/ 0 h 933811"/>
                <a:gd name="connsiteX2" fmla="*/ 966580 w 966579"/>
                <a:gd name="connsiteY2" fmla="*/ 466906 h 933811"/>
                <a:gd name="connsiteX3" fmla="*/ 483290 w 966579"/>
                <a:gd name="connsiteY3" fmla="*/ 933812 h 933811"/>
                <a:gd name="connsiteX4" fmla="*/ 0 w 966579"/>
                <a:gd name="connsiteY4" fmla="*/ 466906 h 933811"/>
                <a:gd name="connsiteX0" fmla="*/ 0 w 1007855"/>
                <a:gd name="connsiteY0" fmla="*/ 466909 h 933819"/>
                <a:gd name="connsiteX1" fmla="*/ 483290 w 1007855"/>
                <a:gd name="connsiteY1" fmla="*/ 3 h 933819"/>
                <a:gd name="connsiteX2" fmla="*/ 1007855 w 1007855"/>
                <a:gd name="connsiteY2" fmla="*/ 473259 h 933819"/>
                <a:gd name="connsiteX3" fmla="*/ 483290 w 1007855"/>
                <a:gd name="connsiteY3" fmla="*/ 933815 h 933819"/>
                <a:gd name="connsiteX4" fmla="*/ 0 w 1007855"/>
                <a:gd name="connsiteY4" fmla="*/ 466909 h 933819"/>
                <a:gd name="connsiteX0" fmla="*/ 0 w 1010429"/>
                <a:gd name="connsiteY0" fmla="*/ 466909 h 933819"/>
                <a:gd name="connsiteX1" fmla="*/ 483290 w 1010429"/>
                <a:gd name="connsiteY1" fmla="*/ 3 h 933819"/>
                <a:gd name="connsiteX2" fmla="*/ 1007855 w 1010429"/>
                <a:gd name="connsiteY2" fmla="*/ 473259 h 933819"/>
                <a:gd name="connsiteX3" fmla="*/ 483290 w 1010429"/>
                <a:gd name="connsiteY3" fmla="*/ 933815 h 933819"/>
                <a:gd name="connsiteX4" fmla="*/ 0 w 1010429"/>
                <a:gd name="connsiteY4" fmla="*/ 466909 h 933819"/>
                <a:gd name="connsiteX0" fmla="*/ 204 w 1010633"/>
                <a:gd name="connsiteY0" fmla="*/ 466921 h 933831"/>
                <a:gd name="connsiteX1" fmla="*/ 483494 w 1010633"/>
                <a:gd name="connsiteY1" fmla="*/ 15 h 933831"/>
                <a:gd name="connsiteX2" fmla="*/ 1008059 w 1010633"/>
                <a:gd name="connsiteY2" fmla="*/ 473271 h 933831"/>
                <a:gd name="connsiteX3" fmla="*/ 483494 w 1010633"/>
                <a:gd name="connsiteY3" fmla="*/ 933827 h 933831"/>
                <a:gd name="connsiteX4" fmla="*/ 204 w 1010633"/>
                <a:gd name="connsiteY4" fmla="*/ 466921 h 933831"/>
                <a:gd name="connsiteX0" fmla="*/ 204 w 1010633"/>
                <a:gd name="connsiteY0" fmla="*/ 466927 h 933837"/>
                <a:gd name="connsiteX1" fmla="*/ 483494 w 1010633"/>
                <a:gd name="connsiteY1" fmla="*/ 21 h 933837"/>
                <a:gd name="connsiteX2" fmla="*/ 1008059 w 1010633"/>
                <a:gd name="connsiteY2" fmla="*/ 473277 h 933837"/>
                <a:gd name="connsiteX3" fmla="*/ 483494 w 1010633"/>
                <a:gd name="connsiteY3" fmla="*/ 933833 h 933837"/>
                <a:gd name="connsiteX4" fmla="*/ 204 w 1010633"/>
                <a:gd name="connsiteY4" fmla="*/ 466927 h 9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33" h="933837">
                  <a:moveTo>
                    <a:pt x="204" y="466927"/>
                  </a:moveTo>
                  <a:cubicBezTo>
                    <a:pt x="-9321" y="34437"/>
                    <a:pt x="315518" y="-1037"/>
                    <a:pt x="483494" y="21"/>
                  </a:cubicBezTo>
                  <a:cubicBezTo>
                    <a:pt x="651470" y="1079"/>
                    <a:pt x="1046159" y="139212"/>
                    <a:pt x="1008059" y="473277"/>
                  </a:cubicBezTo>
                  <a:cubicBezTo>
                    <a:pt x="1008059" y="731142"/>
                    <a:pt x="651470" y="934891"/>
                    <a:pt x="483494" y="933833"/>
                  </a:cubicBezTo>
                  <a:cubicBezTo>
                    <a:pt x="315518" y="932775"/>
                    <a:pt x="9729" y="899417"/>
                    <a:pt x="204" y="466927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6">
              <a:extLst>
                <a:ext uri="{FF2B5EF4-FFF2-40B4-BE49-F238E27FC236}">
                  <a16:creationId xmlns:a16="http://schemas.microsoft.com/office/drawing/2014/main" id="{6AFB5F40-1F61-42AA-8B76-CA994856CE36}"/>
                </a:ext>
              </a:extLst>
            </p:cNvPr>
            <p:cNvSpPr/>
            <p:nvPr/>
          </p:nvSpPr>
          <p:spPr>
            <a:xfrm rot="265917" flipH="1">
              <a:off x="8034277" y="4696247"/>
              <a:ext cx="1010633" cy="933837"/>
            </a:xfrm>
            <a:custGeom>
              <a:avLst/>
              <a:gdLst>
                <a:gd name="connsiteX0" fmla="*/ 0 w 966579"/>
                <a:gd name="connsiteY0" fmla="*/ 466906 h 933811"/>
                <a:gd name="connsiteX1" fmla="*/ 483290 w 966579"/>
                <a:gd name="connsiteY1" fmla="*/ 0 h 933811"/>
                <a:gd name="connsiteX2" fmla="*/ 966580 w 966579"/>
                <a:gd name="connsiteY2" fmla="*/ 466906 h 933811"/>
                <a:gd name="connsiteX3" fmla="*/ 483290 w 966579"/>
                <a:gd name="connsiteY3" fmla="*/ 933812 h 933811"/>
                <a:gd name="connsiteX4" fmla="*/ 0 w 966579"/>
                <a:gd name="connsiteY4" fmla="*/ 466906 h 933811"/>
                <a:gd name="connsiteX0" fmla="*/ 0 w 1007855"/>
                <a:gd name="connsiteY0" fmla="*/ 466909 h 933819"/>
                <a:gd name="connsiteX1" fmla="*/ 483290 w 1007855"/>
                <a:gd name="connsiteY1" fmla="*/ 3 h 933819"/>
                <a:gd name="connsiteX2" fmla="*/ 1007855 w 1007855"/>
                <a:gd name="connsiteY2" fmla="*/ 473259 h 933819"/>
                <a:gd name="connsiteX3" fmla="*/ 483290 w 1007855"/>
                <a:gd name="connsiteY3" fmla="*/ 933815 h 933819"/>
                <a:gd name="connsiteX4" fmla="*/ 0 w 1007855"/>
                <a:gd name="connsiteY4" fmla="*/ 466909 h 933819"/>
                <a:gd name="connsiteX0" fmla="*/ 0 w 1010429"/>
                <a:gd name="connsiteY0" fmla="*/ 466909 h 933819"/>
                <a:gd name="connsiteX1" fmla="*/ 483290 w 1010429"/>
                <a:gd name="connsiteY1" fmla="*/ 3 h 933819"/>
                <a:gd name="connsiteX2" fmla="*/ 1007855 w 1010429"/>
                <a:gd name="connsiteY2" fmla="*/ 473259 h 933819"/>
                <a:gd name="connsiteX3" fmla="*/ 483290 w 1010429"/>
                <a:gd name="connsiteY3" fmla="*/ 933815 h 933819"/>
                <a:gd name="connsiteX4" fmla="*/ 0 w 1010429"/>
                <a:gd name="connsiteY4" fmla="*/ 466909 h 933819"/>
                <a:gd name="connsiteX0" fmla="*/ 204 w 1010633"/>
                <a:gd name="connsiteY0" fmla="*/ 466921 h 933831"/>
                <a:gd name="connsiteX1" fmla="*/ 483494 w 1010633"/>
                <a:gd name="connsiteY1" fmla="*/ 15 h 933831"/>
                <a:gd name="connsiteX2" fmla="*/ 1008059 w 1010633"/>
                <a:gd name="connsiteY2" fmla="*/ 473271 h 933831"/>
                <a:gd name="connsiteX3" fmla="*/ 483494 w 1010633"/>
                <a:gd name="connsiteY3" fmla="*/ 933827 h 933831"/>
                <a:gd name="connsiteX4" fmla="*/ 204 w 1010633"/>
                <a:gd name="connsiteY4" fmla="*/ 466921 h 933831"/>
                <a:gd name="connsiteX0" fmla="*/ 204 w 1010633"/>
                <a:gd name="connsiteY0" fmla="*/ 466927 h 933837"/>
                <a:gd name="connsiteX1" fmla="*/ 483494 w 1010633"/>
                <a:gd name="connsiteY1" fmla="*/ 21 h 933837"/>
                <a:gd name="connsiteX2" fmla="*/ 1008059 w 1010633"/>
                <a:gd name="connsiteY2" fmla="*/ 473277 h 933837"/>
                <a:gd name="connsiteX3" fmla="*/ 483494 w 1010633"/>
                <a:gd name="connsiteY3" fmla="*/ 933833 h 933837"/>
                <a:gd name="connsiteX4" fmla="*/ 204 w 1010633"/>
                <a:gd name="connsiteY4" fmla="*/ 466927 h 9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33" h="933837">
                  <a:moveTo>
                    <a:pt x="204" y="466927"/>
                  </a:moveTo>
                  <a:cubicBezTo>
                    <a:pt x="-9321" y="34437"/>
                    <a:pt x="315518" y="-1037"/>
                    <a:pt x="483494" y="21"/>
                  </a:cubicBezTo>
                  <a:cubicBezTo>
                    <a:pt x="651470" y="1079"/>
                    <a:pt x="1046159" y="139212"/>
                    <a:pt x="1008059" y="473277"/>
                  </a:cubicBezTo>
                  <a:cubicBezTo>
                    <a:pt x="1008059" y="731142"/>
                    <a:pt x="651470" y="934891"/>
                    <a:pt x="483494" y="933833"/>
                  </a:cubicBezTo>
                  <a:cubicBezTo>
                    <a:pt x="315518" y="932775"/>
                    <a:pt x="9729" y="899417"/>
                    <a:pt x="204" y="466927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04E77D2-4F44-4735-B060-05EB33702E94}"/>
                </a:ext>
              </a:extLst>
            </p:cNvPr>
            <p:cNvSpPr/>
            <p:nvPr/>
          </p:nvSpPr>
          <p:spPr>
            <a:xfrm>
              <a:off x="6518745" y="1055511"/>
              <a:ext cx="867264" cy="8072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9D878511-A000-4667-A4CA-5C27565CC155}"/>
                </a:ext>
              </a:extLst>
            </p:cNvPr>
            <p:cNvSpPr/>
            <p:nvPr/>
          </p:nvSpPr>
          <p:spPr>
            <a:xfrm>
              <a:off x="8024599" y="1055511"/>
              <a:ext cx="867264" cy="8072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03D5E35B-297D-46DE-82E2-15A3B7FDFDAD}"/>
                </a:ext>
              </a:extLst>
            </p:cNvPr>
            <p:cNvSpPr/>
            <p:nvPr/>
          </p:nvSpPr>
          <p:spPr>
            <a:xfrm rot="971710">
              <a:off x="7450623" y="1774464"/>
              <a:ext cx="206923" cy="12359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ACCF0FD8-2CC0-4EBE-9642-DDE724C1E959}"/>
                </a:ext>
              </a:extLst>
            </p:cNvPr>
            <p:cNvSpPr/>
            <p:nvPr/>
          </p:nvSpPr>
          <p:spPr>
            <a:xfrm rot="21061609">
              <a:off x="7785688" y="1770098"/>
              <a:ext cx="206923" cy="13163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5002A8A3-1EDF-4C59-B36E-EC1A29B1543E}"/>
                </a:ext>
              </a:extLst>
            </p:cNvPr>
            <p:cNvSpPr/>
            <p:nvPr/>
          </p:nvSpPr>
          <p:spPr>
            <a:xfrm>
              <a:off x="7443528" y="2440132"/>
              <a:ext cx="549083" cy="349294"/>
            </a:xfrm>
            <a:prstGeom prst="roundRect">
              <a:avLst>
                <a:gd name="adj" fmla="val 50000"/>
              </a:avLst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B7E671C-6FDB-4ECC-AD84-916FF34A4AAF}"/>
                </a:ext>
              </a:extLst>
            </p:cNvPr>
            <p:cNvCxnSpPr>
              <a:cxnSpLocks/>
              <a:stCxn id="180" idx="3"/>
              <a:endCxn id="181" idx="2"/>
            </p:cNvCxnSpPr>
            <p:nvPr/>
          </p:nvCxnSpPr>
          <p:spPr>
            <a:xfrm flipH="1" flipV="1">
              <a:off x="7708734" y="2847520"/>
              <a:ext cx="82538" cy="2383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9C7561F-0FA7-4661-9DB1-3FE526C59F11}"/>
                </a:ext>
              </a:extLst>
            </p:cNvPr>
            <p:cNvCxnSpPr>
              <a:stCxn id="180" idx="4"/>
              <a:endCxn id="180" idx="2"/>
            </p:cNvCxnSpPr>
            <p:nvPr/>
          </p:nvCxnSpPr>
          <p:spPr>
            <a:xfrm>
              <a:off x="6329411" y="3877695"/>
              <a:ext cx="29237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384FAA18-EAF5-4C50-B415-620EE17E879D}"/>
                </a:ext>
              </a:extLst>
            </p:cNvPr>
            <p:cNvSpPr/>
            <p:nvPr/>
          </p:nvSpPr>
          <p:spPr>
            <a:xfrm>
              <a:off x="6518949" y="2875280"/>
              <a:ext cx="989447" cy="1120665"/>
            </a:xfrm>
            <a:custGeom>
              <a:avLst/>
              <a:gdLst>
                <a:gd name="connsiteX0" fmla="*/ 0 w 906928"/>
                <a:gd name="connsiteY0" fmla="*/ 0 h 643236"/>
                <a:gd name="connsiteX1" fmla="*/ 906928 w 906928"/>
                <a:gd name="connsiteY1" fmla="*/ 0 h 643236"/>
                <a:gd name="connsiteX2" fmla="*/ 906928 w 906928"/>
                <a:gd name="connsiteY2" fmla="*/ 643236 h 643236"/>
                <a:gd name="connsiteX3" fmla="*/ 0 w 906928"/>
                <a:gd name="connsiteY3" fmla="*/ 643236 h 643236"/>
                <a:gd name="connsiteX4" fmla="*/ 0 w 906928"/>
                <a:gd name="connsiteY4" fmla="*/ 0 h 643236"/>
                <a:gd name="connsiteX0" fmla="*/ 213360 w 906928"/>
                <a:gd name="connsiteY0" fmla="*/ 0 h 917556"/>
                <a:gd name="connsiteX1" fmla="*/ 906928 w 906928"/>
                <a:gd name="connsiteY1" fmla="*/ 274320 h 917556"/>
                <a:gd name="connsiteX2" fmla="*/ 906928 w 906928"/>
                <a:gd name="connsiteY2" fmla="*/ 917556 h 917556"/>
                <a:gd name="connsiteX3" fmla="*/ 0 w 906928"/>
                <a:gd name="connsiteY3" fmla="*/ 917556 h 917556"/>
                <a:gd name="connsiteX4" fmla="*/ 213360 w 906928"/>
                <a:gd name="connsiteY4" fmla="*/ 0 h 917556"/>
                <a:gd name="connsiteX0" fmla="*/ 213360 w 914548"/>
                <a:gd name="connsiteY0" fmla="*/ 0 h 948036"/>
                <a:gd name="connsiteX1" fmla="*/ 906928 w 914548"/>
                <a:gd name="connsiteY1" fmla="*/ 274320 h 948036"/>
                <a:gd name="connsiteX2" fmla="*/ 914548 w 914548"/>
                <a:gd name="connsiteY2" fmla="*/ 948036 h 948036"/>
                <a:gd name="connsiteX3" fmla="*/ 0 w 914548"/>
                <a:gd name="connsiteY3" fmla="*/ 917556 h 948036"/>
                <a:gd name="connsiteX4" fmla="*/ 213360 w 914548"/>
                <a:gd name="connsiteY4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30158"/>
                <a:gd name="connsiteY0" fmla="*/ 0 h 948036"/>
                <a:gd name="connsiteX1" fmla="*/ 914548 w 930158"/>
                <a:gd name="connsiteY1" fmla="*/ 948036 h 948036"/>
                <a:gd name="connsiteX2" fmla="*/ 0 w 930158"/>
                <a:gd name="connsiteY2" fmla="*/ 917556 h 948036"/>
                <a:gd name="connsiteX3" fmla="*/ 213360 w 930158"/>
                <a:gd name="connsiteY3" fmla="*/ 0 h 948036"/>
                <a:gd name="connsiteX0" fmla="*/ 213360 w 929796"/>
                <a:gd name="connsiteY0" fmla="*/ 0 h 948036"/>
                <a:gd name="connsiteX1" fmla="*/ 914548 w 929796"/>
                <a:gd name="connsiteY1" fmla="*/ 948036 h 948036"/>
                <a:gd name="connsiteX2" fmla="*/ 0 w 929796"/>
                <a:gd name="connsiteY2" fmla="*/ 917556 h 948036"/>
                <a:gd name="connsiteX3" fmla="*/ 213360 w 929796"/>
                <a:gd name="connsiteY3" fmla="*/ 0 h 948036"/>
                <a:gd name="connsiteX0" fmla="*/ 547 w 716983"/>
                <a:gd name="connsiteY0" fmla="*/ 0 h 948036"/>
                <a:gd name="connsiteX1" fmla="*/ 701735 w 716983"/>
                <a:gd name="connsiteY1" fmla="*/ 948036 h 948036"/>
                <a:gd name="connsiteX2" fmla="*/ 547 w 716983"/>
                <a:gd name="connsiteY2" fmla="*/ 0 h 948036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296107 w 1012543"/>
                <a:gd name="connsiteY0" fmla="*/ 0 h 1150669"/>
                <a:gd name="connsiteX1" fmla="*/ 997295 w 1012543"/>
                <a:gd name="connsiteY1" fmla="*/ 948036 h 1150669"/>
                <a:gd name="connsiteX2" fmla="*/ 296107 w 1012543"/>
                <a:gd name="connsiteY2" fmla="*/ 0 h 1150669"/>
                <a:gd name="connsiteX0" fmla="*/ 273011 w 989447"/>
                <a:gd name="connsiteY0" fmla="*/ 0 h 1120665"/>
                <a:gd name="connsiteX1" fmla="*/ 974199 w 989447"/>
                <a:gd name="connsiteY1" fmla="*/ 948036 h 1120665"/>
                <a:gd name="connsiteX2" fmla="*/ 273011 w 989447"/>
                <a:gd name="connsiteY2" fmla="*/ 0 h 112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447" h="1120665">
                  <a:moveTo>
                    <a:pt x="273011" y="0"/>
                  </a:moveTo>
                  <a:cubicBezTo>
                    <a:pt x="247660" y="788452"/>
                    <a:pt x="1113850" y="350084"/>
                    <a:pt x="974199" y="948036"/>
                  </a:cubicBezTo>
                  <a:cubicBezTo>
                    <a:pt x="359470" y="1538804"/>
                    <a:pt x="-422900" y="460792"/>
                    <a:pt x="273011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51A4BCE8-ADBD-4444-A2EC-FD2AC28F7ADE}"/>
                </a:ext>
              </a:extLst>
            </p:cNvPr>
            <p:cNvSpPr/>
            <p:nvPr/>
          </p:nvSpPr>
          <p:spPr>
            <a:xfrm flipH="1">
              <a:off x="7975517" y="2831329"/>
              <a:ext cx="989447" cy="1120665"/>
            </a:xfrm>
            <a:custGeom>
              <a:avLst/>
              <a:gdLst>
                <a:gd name="connsiteX0" fmla="*/ 0 w 906928"/>
                <a:gd name="connsiteY0" fmla="*/ 0 h 643236"/>
                <a:gd name="connsiteX1" fmla="*/ 906928 w 906928"/>
                <a:gd name="connsiteY1" fmla="*/ 0 h 643236"/>
                <a:gd name="connsiteX2" fmla="*/ 906928 w 906928"/>
                <a:gd name="connsiteY2" fmla="*/ 643236 h 643236"/>
                <a:gd name="connsiteX3" fmla="*/ 0 w 906928"/>
                <a:gd name="connsiteY3" fmla="*/ 643236 h 643236"/>
                <a:gd name="connsiteX4" fmla="*/ 0 w 906928"/>
                <a:gd name="connsiteY4" fmla="*/ 0 h 643236"/>
                <a:gd name="connsiteX0" fmla="*/ 213360 w 906928"/>
                <a:gd name="connsiteY0" fmla="*/ 0 h 917556"/>
                <a:gd name="connsiteX1" fmla="*/ 906928 w 906928"/>
                <a:gd name="connsiteY1" fmla="*/ 274320 h 917556"/>
                <a:gd name="connsiteX2" fmla="*/ 906928 w 906928"/>
                <a:gd name="connsiteY2" fmla="*/ 917556 h 917556"/>
                <a:gd name="connsiteX3" fmla="*/ 0 w 906928"/>
                <a:gd name="connsiteY3" fmla="*/ 917556 h 917556"/>
                <a:gd name="connsiteX4" fmla="*/ 213360 w 906928"/>
                <a:gd name="connsiteY4" fmla="*/ 0 h 917556"/>
                <a:gd name="connsiteX0" fmla="*/ 213360 w 914548"/>
                <a:gd name="connsiteY0" fmla="*/ 0 h 948036"/>
                <a:gd name="connsiteX1" fmla="*/ 906928 w 914548"/>
                <a:gd name="connsiteY1" fmla="*/ 274320 h 948036"/>
                <a:gd name="connsiteX2" fmla="*/ 914548 w 914548"/>
                <a:gd name="connsiteY2" fmla="*/ 948036 h 948036"/>
                <a:gd name="connsiteX3" fmla="*/ 0 w 914548"/>
                <a:gd name="connsiteY3" fmla="*/ 917556 h 948036"/>
                <a:gd name="connsiteX4" fmla="*/ 213360 w 914548"/>
                <a:gd name="connsiteY4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30158"/>
                <a:gd name="connsiteY0" fmla="*/ 0 h 948036"/>
                <a:gd name="connsiteX1" fmla="*/ 914548 w 930158"/>
                <a:gd name="connsiteY1" fmla="*/ 948036 h 948036"/>
                <a:gd name="connsiteX2" fmla="*/ 0 w 930158"/>
                <a:gd name="connsiteY2" fmla="*/ 917556 h 948036"/>
                <a:gd name="connsiteX3" fmla="*/ 213360 w 930158"/>
                <a:gd name="connsiteY3" fmla="*/ 0 h 948036"/>
                <a:gd name="connsiteX0" fmla="*/ 213360 w 929796"/>
                <a:gd name="connsiteY0" fmla="*/ 0 h 948036"/>
                <a:gd name="connsiteX1" fmla="*/ 914548 w 929796"/>
                <a:gd name="connsiteY1" fmla="*/ 948036 h 948036"/>
                <a:gd name="connsiteX2" fmla="*/ 0 w 929796"/>
                <a:gd name="connsiteY2" fmla="*/ 917556 h 948036"/>
                <a:gd name="connsiteX3" fmla="*/ 213360 w 929796"/>
                <a:gd name="connsiteY3" fmla="*/ 0 h 948036"/>
                <a:gd name="connsiteX0" fmla="*/ 547 w 716983"/>
                <a:gd name="connsiteY0" fmla="*/ 0 h 948036"/>
                <a:gd name="connsiteX1" fmla="*/ 701735 w 716983"/>
                <a:gd name="connsiteY1" fmla="*/ 948036 h 948036"/>
                <a:gd name="connsiteX2" fmla="*/ 547 w 716983"/>
                <a:gd name="connsiteY2" fmla="*/ 0 h 948036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296107 w 1012543"/>
                <a:gd name="connsiteY0" fmla="*/ 0 h 1150669"/>
                <a:gd name="connsiteX1" fmla="*/ 997295 w 1012543"/>
                <a:gd name="connsiteY1" fmla="*/ 948036 h 1150669"/>
                <a:gd name="connsiteX2" fmla="*/ 296107 w 1012543"/>
                <a:gd name="connsiteY2" fmla="*/ 0 h 1150669"/>
                <a:gd name="connsiteX0" fmla="*/ 273011 w 989447"/>
                <a:gd name="connsiteY0" fmla="*/ 0 h 1120665"/>
                <a:gd name="connsiteX1" fmla="*/ 974199 w 989447"/>
                <a:gd name="connsiteY1" fmla="*/ 948036 h 1120665"/>
                <a:gd name="connsiteX2" fmla="*/ 273011 w 989447"/>
                <a:gd name="connsiteY2" fmla="*/ 0 h 112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447" h="1120665">
                  <a:moveTo>
                    <a:pt x="273011" y="0"/>
                  </a:moveTo>
                  <a:cubicBezTo>
                    <a:pt x="247660" y="788452"/>
                    <a:pt x="1113850" y="350084"/>
                    <a:pt x="974199" y="948036"/>
                  </a:cubicBezTo>
                  <a:cubicBezTo>
                    <a:pt x="359470" y="1538804"/>
                    <a:pt x="-422900" y="460792"/>
                    <a:pt x="273011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369A5CCB-58C5-41E7-9108-4970F30CCFAD}"/>
                </a:ext>
              </a:extLst>
            </p:cNvPr>
            <p:cNvSpPr/>
            <p:nvPr/>
          </p:nvSpPr>
          <p:spPr>
            <a:xfrm>
              <a:off x="8140243" y="1264066"/>
              <a:ext cx="582916" cy="54258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31A7E37-84B7-4624-80A8-F49504575623}"/>
                </a:ext>
              </a:extLst>
            </p:cNvPr>
            <p:cNvSpPr/>
            <p:nvPr/>
          </p:nvSpPr>
          <p:spPr>
            <a:xfrm>
              <a:off x="6722214" y="1240578"/>
              <a:ext cx="582916" cy="54258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95757381-6807-4C5F-AD7B-752886AD1B42}"/>
                </a:ext>
              </a:extLst>
            </p:cNvPr>
            <p:cNvSpPr/>
            <p:nvPr/>
          </p:nvSpPr>
          <p:spPr>
            <a:xfrm>
              <a:off x="8251075" y="1518909"/>
              <a:ext cx="189265" cy="1761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F4A3794-E4F9-4DD6-B3D7-AD78E214EEDF}"/>
                </a:ext>
              </a:extLst>
            </p:cNvPr>
            <p:cNvSpPr/>
            <p:nvPr/>
          </p:nvSpPr>
          <p:spPr>
            <a:xfrm>
              <a:off x="6982537" y="1493885"/>
              <a:ext cx="189265" cy="1761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8F85503-3E04-406D-9277-026EFBCA6C96}"/>
                </a:ext>
              </a:extLst>
            </p:cNvPr>
            <p:cNvSpPr/>
            <p:nvPr/>
          </p:nvSpPr>
          <p:spPr>
            <a:xfrm flipH="1">
              <a:off x="6850188" y="1321396"/>
              <a:ext cx="94633" cy="88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115160C-9767-43B6-B17F-7BA6561CC0B7}"/>
                </a:ext>
              </a:extLst>
            </p:cNvPr>
            <p:cNvSpPr/>
            <p:nvPr/>
          </p:nvSpPr>
          <p:spPr>
            <a:xfrm flipH="1">
              <a:off x="8492276" y="1321396"/>
              <a:ext cx="94633" cy="88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26">
              <a:extLst>
                <a:ext uri="{FF2B5EF4-FFF2-40B4-BE49-F238E27FC236}">
                  <a16:creationId xmlns:a16="http://schemas.microsoft.com/office/drawing/2014/main" id="{7BDB9DCA-516C-4533-9AEE-4C92C55CFE9C}"/>
                </a:ext>
              </a:extLst>
            </p:cNvPr>
            <p:cNvSpPr/>
            <p:nvPr/>
          </p:nvSpPr>
          <p:spPr>
            <a:xfrm rot="10983295">
              <a:off x="6985664" y="4739568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6">
              <a:extLst>
                <a:ext uri="{FF2B5EF4-FFF2-40B4-BE49-F238E27FC236}">
                  <a16:creationId xmlns:a16="http://schemas.microsoft.com/office/drawing/2014/main" id="{8E689158-E664-48F5-8D01-CF09A76BCFB5}"/>
                </a:ext>
              </a:extLst>
            </p:cNvPr>
            <p:cNvSpPr/>
            <p:nvPr/>
          </p:nvSpPr>
          <p:spPr>
            <a:xfrm rot="11941279">
              <a:off x="7111090" y="4765367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6">
              <a:extLst>
                <a:ext uri="{FF2B5EF4-FFF2-40B4-BE49-F238E27FC236}">
                  <a16:creationId xmlns:a16="http://schemas.microsoft.com/office/drawing/2014/main" id="{568E4763-AA21-46F7-840B-69FC61CD69F4}"/>
                </a:ext>
              </a:extLst>
            </p:cNvPr>
            <p:cNvSpPr/>
            <p:nvPr/>
          </p:nvSpPr>
          <p:spPr>
            <a:xfrm rot="12789684">
              <a:off x="7232384" y="4826073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6">
              <a:extLst>
                <a:ext uri="{FF2B5EF4-FFF2-40B4-BE49-F238E27FC236}">
                  <a16:creationId xmlns:a16="http://schemas.microsoft.com/office/drawing/2014/main" id="{6E481506-0994-4D85-9439-9CDAAA3AD971}"/>
                </a:ext>
              </a:extLst>
            </p:cNvPr>
            <p:cNvSpPr/>
            <p:nvPr/>
          </p:nvSpPr>
          <p:spPr>
            <a:xfrm rot="7538846">
              <a:off x="8087475" y="4874874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6">
              <a:extLst>
                <a:ext uri="{FF2B5EF4-FFF2-40B4-BE49-F238E27FC236}">
                  <a16:creationId xmlns:a16="http://schemas.microsoft.com/office/drawing/2014/main" id="{53EBB8B7-5A2C-4F58-8FAB-D670B5664B3C}"/>
                </a:ext>
              </a:extLst>
            </p:cNvPr>
            <p:cNvSpPr/>
            <p:nvPr/>
          </p:nvSpPr>
          <p:spPr>
            <a:xfrm rot="8864976">
              <a:off x="8178825" y="4794725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6">
              <a:extLst>
                <a:ext uri="{FF2B5EF4-FFF2-40B4-BE49-F238E27FC236}">
                  <a16:creationId xmlns:a16="http://schemas.microsoft.com/office/drawing/2014/main" id="{301ED297-773F-40B4-9DA3-B9A791C6F9BB}"/>
                </a:ext>
              </a:extLst>
            </p:cNvPr>
            <p:cNvSpPr/>
            <p:nvPr/>
          </p:nvSpPr>
          <p:spPr>
            <a:xfrm rot="9633671">
              <a:off x="8291004" y="4739491"/>
              <a:ext cx="134496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6">
              <a:extLst>
                <a:ext uri="{FF2B5EF4-FFF2-40B4-BE49-F238E27FC236}">
                  <a16:creationId xmlns:a16="http://schemas.microsoft.com/office/drawing/2014/main" id="{6AC6F293-474C-466A-99BD-4C8E0B7C21AD}"/>
                </a:ext>
              </a:extLst>
            </p:cNvPr>
            <p:cNvSpPr/>
            <p:nvPr/>
          </p:nvSpPr>
          <p:spPr>
            <a:xfrm rot="5015360">
              <a:off x="7966974" y="3681927"/>
              <a:ext cx="115250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6">
              <a:extLst>
                <a:ext uri="{FF2B5EF4-FFF2-40B4-BE49-F238E27FC236}">
                  <a16:creationId xmlns:a16="http://schemas.microsoft.com/office/drawing/2014/main" id="{F7E1FB10-5CF0-40D5-A42F-257A6C63B932}"/>
                </a:ext>
              </a:extLst>
            </p:cNvPr>
            <p:cNvSpPr/>
            <p:nvPr/>
          </p:nvSpPr>
          <p:spPr>
            <a:xfrm rot="5400000">
              <a:off x="7976290" y="3579638"/>
              <a:ext cx="98765" cy="965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6">
              <a:extLst>
                <a:ext uri="{FF2B5EF4-FFF2-40B4-BE49-F238E27FC236}">
                  <a16:creationId xmlns:a16="http://schemas.microsoft.com/office/drawing/2014/main" id="{CCEC56CD-12A4-46EB-BEDE-E0310AC2425A}"/>
                </a:ext>
              </a:extLst>
            </p:cNvPr>
            <p:cNvSpPr/>
            <p:nvPr/>
          </p:nvSpPr>
          <p:spPr>
            <a:xfrm rot="16584640" flipH="1">
              <a:off x="7396060" y="3730382"/>
              <a:ext cx="115250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6">
              <a:extLst>
                <a:ext uri="{FF2B5EF4-FFF2-40B4-BE49-F238E27FC236}">
                  <a16:creationId xmlns:a16="http://schemas.microsoft.com/office/drawing/2014/main" id="{9C739ADD-857D-4615-9110-45955E473892}"/>
                </a:ext>
              </a:extLst>
            </p:cNvPr>
            <p:cNvSpPr/>
            <p:nvPr/>
          </p:nvSpPr>
          <p:spPr>
            <a:xfrm rot="16200000" flipH="1">
              <a:off x="7405376" y="3628093"/>
              <a:ext cx="98765" cy="965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B43942-AEFE-4FF9-A016-06F2BA6F9572}"/>
              </a:ext>
            </a:extLst>
          </p:cNvPr>
          <p:cNvGrpSpPr/>
          <p:nvPr/>
        </p:nvGrpSpPr>
        <p:grpSpPr>
          <a:xfrm rot="4086228">
            <a:off x="7669087" y="2359062"/>
            <a:ext cx="989447" cy="1120665"/>
            <a:chOff x="7975517" y="2831329"/>
            <a:chExt cx="989447" cy="1120665"/>
          </a:xfrm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F88B8AFD-49D6-458A-8B67-333B15E49EFA}"/>
                </a:ext>
              </a:extLst>
            </p:cNvPr>
            <p:cNvSpPr/>
            <p:nvPr/>
          </p:nvSpPr>
          <p:spPr>
            <a:xfrm flipH="1">
              <a:off x="7975517" y="2831329"/>
              <a:ext cx="989447" cy="1120665"/>
            </a:xfrm>
            <a:custGeom>
              <a:avLst/>
              <a:gdLst>
                <a:gd name="connsiteX0" fmla="*/ 0 w 906928"/>
                <a:gd name="connsiteY0" fmla="*/ 0 h 643236"/>
                <a:gd name="connsiteX1" fmla="*/ 906928 w 906928"/>
                <a:gd name="connsiteY1" fmla="*/ 0 h 643236"/>
                <a:gd name="connsiteX2" fmla="*/ 906928 w 906928"/>
                <a:gd name="connsiteY2" fmla="*/ 643236 h 643236"/>
                <a:gd name="connsiteX3" fmla="*/ 0 w 906928"/>
                <a:gd name="connsiteY3" fmla="*/ 643236 h 643236"/>
                <a:gd name="connsiteX4" fmla="*/ 0 w 906928"/>
                <a:gd name="connsiteY4" fmla="*/ 0 h 643236"/>
                <a:gd name="connsiteX0" fmla="*/ 213360 w 906928"/>
                <a:gd name="connsiteY0" fmla="*/ 0 h 917556"/>
                <a:gd name="connsiteX1" fmla="*/ 906928 w 906928"/>
                <a:gd name="connsiteY1" fmla="*/ 274320 h 917556"/>
                <a:gd name="connsiteX2" fmla="*/ 906928 w 906928"/>
                <a:gd name="connsiteY2" fmla="*/ 917556 h 917556"/>
                <a:gd name="connsiteX3" fmla="*/ 0 w 906928"/>
                <a:gd name="connsiteY3" fmla="*/ 917556 h 917556"/>
                <a:gd name="connsiteX4" fmla="*/ 213360 w 906928"/>
                <a:gd name="connsiteY4" fmla="*/ 0 h 917556"/>
                <a:gd name="connsiteX0" fmla="*/ 213360 w 914548"/>
                <a:gd name="connsiteY0" fmla="*/ 0 h 948036"/>
                <a:gd name="connsiteX1" fmla="*/ 906928 w 914548"/>
                <a:gd name="connsiteY1" fmla="*/ 274320 h 948036"/>
                <a:gd name="connsiteX2" fmla="*/ 914548 w 914548"/>
                <a:gd name="connsiteY2" fmla="*/ 948036 h 948036"/>
                <a:gd name="connsiteX3" fmla="*/ 0 w 914548"/>
                <a:gd name="connsiteY3" fmla="*/ 917556 h 948036"/>
                <a:gd name="connsiteX4" fmla="*/ 213360 w 914548"/>
                <a:gd name="connsiteY4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14548"/>
                <a:gd name="connsiteY0" fmla="*/ 0 h 948036"/>
                <a:gd name="connsiteX1" fmla="*/ 914548 w 914548"/>
                <a:gd name="connsiteY1" fmla="*/ 948036 h 948036"/>
                <a:gd name="connsiteX2" fmla="*/ 0 w 914548"/>
                <a:gd name="connsiteY2" fmla="*/ 917556 h 948036"/>
                <a:gd name="connsiteX3" fmla="*/ 213360 w 914548"/>
                <a:gd name="connsiteY3" fmla="*/ 0 h 948036"/>
                <a:gd name="connsiteX0" fmla="*/ 213360 w 930158"/>
                <a:gd name="connsiteY0" fmla="*/ 0 h 948036"/>
                <a:gd name="connsiteX1" fmla="*/ 914548 w 930158"/>
                <a:gd name="connsiteY1" fmla="*/ 948036 h 948036"/>
                <a:gd name="connsiteX2" fmla="*/ 0 w 930158"/>
                <a:gd name="connsiteY2" fmla="*/ 917556 h 948036"/>
                <a:gd name="connsiteX3" fmla="*/ 213360 w 930158"/>
                <a:gd name="connsiteY3" fmla="*/ 0 h 948036"/>
                <a:gd name="connsiteX0" fmla="*/ 213360 w 929796"/>
                <a:gd name="connsiteY0" fmla="*/ 0 h 948036"/>
                <a:gd name="connsiteX1" fmla="*/ 914548 w 929796"/>
                <a:gd name="connsiteY1" fmla="*/ 948036 h 948036"/>
                <a:gd name="connsiteX2" fmla="*/ 0 w 929796"/>
                <a:gd name="connsiteY2" fmla="*/ 917556 h 948036"/>
                <a:gd name="connsiteX3" fmla="*/ 213360 w 929796"/>
                <a:gd name="connsiteY3" fmla="*/ 0 h 948036"/>
                <a:gd name="connsiteX0" fmla="*/ 547 w 716983"/>
                <a:gd name="connsiteY0" fmla="*/ 0 h 948036"/>
                <a:gd name="connsiteX1" fmla="*/ 701735 w 716983"/>
                <a:gd name="connsiteY1" fmla="*/ 948036 h 948036"/>
                <a:gd name="connsiteX2" fmla="*/ 547 w 716983"/>
                <a:gd name="connsiteY2" fmla="*/ 0 h 948036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547 w 716983"/>
                <a:gd name="connsiteY0" fmla="*/ 0 h 1135894"/>
                <a:gd name="connsiteX1" fmla="*/ 701735 w 716983"/>
                <a:gd name="connsiteY1" fmla="*/ 948036 h 1135894"/>
                <a:gd name="connsiteX2" fmla="*/ 547 w 716983"/>
                <a:gd name="connsiteY2" fmla="*/ 0 h 1135894"/>
                <a:gd name="connsiteX0" fmla="*/ 296107 w 1012543"/>
                <a:gd name="connsiteY0" fmla="*/ 0 h 1150669"/>
                <a:gd name="connsiteX1" fmla="*/ 997295 w 1012543"/>
                <a:gd name="connsiteY1" fmla="*/ 948036 h 1150669"/>
                <a:gd name="connsiteX2" fmla="*/ 296107 w 1012543"/>
                <a:gd name="connsiteY2" fmla="*/ 0 h 1150669"/>
                <a:gd name="connsiteX0" fmla="*/ 273011 w 989447"/>
                <a:gd name="connsiteY0" fmla="*/ 0 h 1120665"/>
                <a:gd name="connsiteX1" fmla="*/ 974199 w 989447"/>
                <a:gd name="connsiteY1" fmla="*/ 948036 h 1120665"/>
                <a:gd name="connsiteX2" fmla="*/ 273011 w 989447"/>
                <a:gd name="connsiteY2" fmla="*/ 0 h 112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447" h="1120665">
                  <a:moveTo>
                    <a:pt x="273011" y="0"/>
                  </a:moveTo>
                  <a:cubicBezTo>
                    <a:pt x="247660" y="788452"/>
                    <a:pt x="1113850" y="350084"/>
                    <a:pt x="974199" y="948036"/>
                  </a:cubicBezTo>
                  <a:cubicBezTo>
                    <a:pt x="359470" y="1538804"/>
                    <a:pt x="-422900" y="460792"/>
                    <a:pt x="273011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6">
              <a:extLst>
                <a:ext uri="{FF2B5EF4-FFF2-40B4-BE49-F238E27FC236}">
                  <a16:creationId xmlns:a16="http://schemas.microsoft.com/office/drawing/2014/main" id="{CA754205-08C8-44BB-AD9D-78B3459B5DBE}"/>
                </a:ext>
              </a:extLst>
            </p:cNvPr>
            <p:cNvSpPr/>
            <p:nvPr/>
          </p:nvSpPr>
          <p:spPr>
            <a:xfrm rot="5015360">
              <a:off x="7966974" y="3681927"/>
              <a:ext cx="115250" cy="82053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6">
              <a:extLst>
                <a:ext uri="{FF2B5EF4-FFF2-40B4-BE49-F238E27FC236}">
                  <a16:creationId xmlns:a16="http://schemas.microsoft.com/office/drawing/2014/main" id="{E34F7121-081C-42C4-858F-7BAC8DA540D7}"/>
                </a:ext>
              </a:extLst>
            </p:cNvPr>
            <p:cNvSpPr/>
            <p:nvPr/>
          </p:nvSpPr>
          <p:spPr>
            <a:xfrm rot="5400000">
              <a:off x="7976290" y="3579638"/>
              <a:ext cx="98765" cy="96557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8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lang="en-US" sz="6600" dirty="0" err="1">
                <a:solidFill>
                  <a:prstClr val="black"/>
                </a:solidFill>
                <a:latin typeface="Calibri" panose="020F0502020204030204"/>
              </a:rPr>
              <a:t>ortoise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akes a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120625-F70D-440B-8C08-337A3FE29A9E}"/>
              </a:ext>
            </a:extLst>
          </p:cNvPr>
          <p:cNvGrpSpPr/>
          <p:nvPr/>
        </p:nvGrpSpPr>
        <p:grpSpPr>
          <a:xfrm>
            <a:off x="2343835" y="949759"/>
            <a:ext cx="4302039" cy="5742253"/>
            <a:chOff x="616635" y="890179"/>
            <a:chExt cx="4302039" cy="5742253"/>
          </a:xfrm>
        </p:grpSpPr>
        <p:sp>
          <p:nvSpPr>
            <p:cNvPr id="47" name="Rectangle 61">
              <a:extLst>
                <a:ext uri="{FF2B5EF4-FFF2-40B4-BE49-F238E27FC236}">
                  <a16:creationId xmlns:a16="http://schemas.microsoft.com/office/drawing/2014/main" id="{DB86310D-88B2-419F-8CCA-420F0900DFE4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1">
              <a:extLst>
                <a:ext uri="{FF2B5EF4-FFF2-40B4-BE49-F238E27FC236}">
                  <a16:creationId xmlns:a16="http://schemas.microsoft.com/office/drawing/2014/main" id="{E0016149-1082-4135-9D0B-BD61CE38D880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AA029CA1-4DB6-4E03-B6E0-9290A4E0ECD0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A4EC3603-BAFD-44B3-A902-31034B0F4818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32FB4931-EA8D-4006-A3C8-629CD928A310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74145-A693-4E5C-AEA5-CADFE404F5F0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3525313-6CAF-46BC-BC74-461A5DD287D8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442ABB-21C0-412F-86AA-E214F76F622D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1C2793-AFE5-4EA4-B6EA-ED575644910F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7BFE321-F2EC-4F72-A6CA-F8DD943A1992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C004CF-9D20-4C47-8736-370EDFBD2A4D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0ECC22-9F57-4E57-8920-848C26F7F653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F3DF30-3FDC-4A38-87DE-A0AA1C94A81A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43E5BB-DDAB-4501-B34F-2EF30D439F62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A1F3B708-A527-44E0-9D78-2ECAE5FEA5CB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F1262016-F127-4877-A563-3B465C3F1E1E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6A73C9EB-9B72-468F-8AE9-822AF57D904F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6">
              <a:extLst>
                <a:ext uri="{FF2B5EF4-FFF2-40B4-BE49-F238E27FC236}">
                  <a16:creationId xmlns:a16="http://schemas.microsoft.com/office/drawing/2014/main" id="{201B07A1-BAE4-449B-8008-B282A02F0923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A0C2B1FB-A81A-4986-BA14-3DAC6433940F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99A231A2-686B-4EBC-AE25-1C91DD5E357B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6">
              <a:extLst>
                <a:ext uri="{FF2B5EF4-FFF2-40B4-BE49-F238E27FC236}">
                  <a16:creationId xmlns:a16="http://schemas.microsoft.com/office/drawing/2014/main" id="{C5B8F2A8-E59C-4CF2-B0A1-5EF8C5C79614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31B09C96-8BD9-4403-B4D6-391817677D33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44207CF-6B82-4FD7-BA52-A98FAC711FD7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37">
              <a:extLst>
                <a:ext uri="{FF2B5EF4-FFF2-40B4-BE49-F238E27FC236}">
                  <a16:creationId xmlns:a16="http://schemas.microsoft.com/office/drawing/2014/main" id="{32476124-949F-4C3E-9BF1-9E4AEA61A073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id="{B65866D2-8F0B-4801-BD38-79B1FBADCF73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7BBAA80-0186-4820-B437-3768CD9A1BC0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7701D1AE-A003-499D-B343-5E4B964269F5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FD7EAE88-6F7A-4985-A98F-CB0F0B6565B4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902135FA-423E-4DAC-8FBC-E3A9832FC1C8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3E174D2-20E9-4FB6-9405-D33820E0195C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7F01941D-1709-4FF9-9E34-746C9C4CD288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3BEDAB23-0DD3-4947-A862-965F26860CDF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E04764-BC72-45AE-B48C-C81BF2FD3EB7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8F151F25-84DE-44C3-9EE7-92F49CA9293E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C829522B-0FAC-4EA5-A17A-8ECB1FB1C6DA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81F66C66-4C7F-4FFC-A591-B5147AB808F9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672B17CC-D5CA-416E-ADB3-0DD9A7EF8944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1A654DA-264C-479B-8C56-074400B07531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985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ommy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urtle wants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ake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46464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9B83E-E498-4E5B-A1A2-AE49C16F156A}"/>
              </a:ext>
            </a:extLst>
          </p:cNvPr>
          <p:cNvSpPr/>
          <p:nvPr/>
        </p:nvSpPr>
        <p:spPr>
          <a:xfrm>
            <a:off x="-42363" y="5359400"/>
            <a:ext cx="5866389" cy="1611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0998C7-9938-4F89-8B5C-01C6AB51EDEE}"/>
              </a:ext>
            </a:extLst>
          </p:cNvPr>
          <p:cNvGrpSpPr/>
          <p:nvPr/>
        </p:nvGrpSpPr>
        <p:grpSpPr>
          <a:xfrm>
            <a:off x="616635" y="890179"/>
            <a:ext cx="4302039" cy="5742253"/>
            <a:chOff x="616635" y="890179"/>
            <a:chExt cx="4302039" cy="5742253"/>
          </a:xfrm>
        </p:grpSpPr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1FE5E3AA-032A-40B3-B91D-49371B1E9E89}"/>
                </a:ext>
              </a:extLst>
            </p:cNvPr>
            <p:cNvSpPr/>
            <p:nvPr/>
          </p:nvSpPr>
          <p:spPr>
            <a:xfrm>
              <a:off x="1040662" y="2394944"/>
              <a:ext cx="2852477" cy="3189513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1">
              <a:extLst>
                <a:ext uri="{FF2B5EF4-FFF2-40B4-BE49-F238E27FC236}">
                  <a16:creationId xmlns:a16="http://schemas.microsoft.com/office/drawing/2014/main" id="{4678194C-44AC-4B73-89E8-D225E8DAD442}"/>
                </a:ext>
              </a:extLst>
            </p:cNvPr>
            <p:cNvSpPr/>
            <p:nvPr/>
          </p:nvSpPr>
          <p:spPr>
            <a:xfrm>
              <a:off x="1407300" y="2876277"/>
              <a:ext cx="2377555" cy="2756336"/>
            </a:xfrm>
            <a:custGeom>
              <a:avLst/>
              <a:gdLst>
                <a:gd name="connsiteX0" fmla="*/ 0 w 2299842"/>
                <a:gd name="connsiteY0" fmla="*/ 0 h 2713458"/>
                <a:gd name="connsiteX1" fmla="*/ 2299842 w 2299842"/>
                <a:gd name="connsiteY1" fmla="*/ 0 h 2713458"/>
                <a:gd name="connsiteX2" fmla="*/ 2299842 w 2299842"/>
                <a:gd name="connsiteY2" fmla="*/ 2713458 h 2713458"/>
                <a:gd name="connsiteX3" fmla="*/ 0 w 2299842"/>
                <a:gd name="connsiteY3" fmla="*/ 2713458 h 2713458"/>
                <a:gd name="connsiteX4" fmla="*/ 0 w 2299842"/>
                <a:gd name="connsiteY4" fmla="*/ 0 h 2713458"/>
                <a:gd name="connsiteX0" fmla="*/ 0 w 3036442"/>
                <a:gd name="connsiteY0" fmla="*/ 1028700 h 2713458"/>
                <a:gd name="connsiteX1" fmla="*/ 3036442 w 3036442"/>
                <a:gd name="connsiteY1" fmla="*/ 0 h 2713458"/>
                <a:gd name="connsiteX2" fmla="*/ 3036442 w 3036442"/>
                <a:gd name="connsiteY2" fmla="*/ 2713458 h 2713458"/>
                <a:gd name="connsiteX3" fmla="*/ 736600 w 3036442"/>
                <a:gd name="connsiteY3" fmla="*/ 2713458 h 2713458"/>
                <a:gd name="connsiteX4" fmla="*/ 0 w 3036442"/>
                <a:gd name="connsiteY4" fmla="*/ 1028700 h 2713458"/>
                <a:gd name="connsiteX0" fmla="*/ 0 w 3671442"/>
                <a:gd name="connsiteY0" fmla="*/ 1447800 h 3132558"/>
                <a:gd name="connsiteX1" fmla="*/ 3671442 w 3671442"/>
                <a:gd name="connsiteY1" fmla="*/ 0 h 3132558"/>
                <a:gd name="connsiteX2" fmla="*/ 3036442 w 3671442"/>
                <a:gd name="connsiteY2" fmla="*/ 3132558 h 3132558"/>
                <a:gd name="connsiteX3" fmla="*/ 736600 w 3671442"/>
                <a:gd name="connsiteY3" fmla="*/ 3132558 h 3132558"/>
                <a:gd name="connsiteX4" fmla="*/ 0 w 3671442"/>
                <a:gd name="connsiteY4" fmla="*/ 1447800 h 3132558"/>
                <a:gd name="connsiteX0" fmla="*/ 0 w 3671442"/>
                <a:gd name="connsiteY0" fmla="*/ 2024628 h 3709386"/>
                <a:gd name="connsiteX1" fmla="*/ 3671442 w 3671442"/>
                <a:gd name="connsiteY1" fmla="*/ 576828 h 3709386"/>
                <a:gd name="connsiteX2" fmla="*/ 3036442 w 3671442"/>
                <a:gd name="connsiteY2" fmla="*/ 3709386 h 3709386"/>
                <a:gd name="connsiteX3" fmla="*/ 736600 w 3671442"/>
                <a:gd name="connsiteY3" fmla="*/ 3709386 h 3709386"/>
                <a:gd name="connsiteX4" fmla="*/ 0 w 3671442"/>
                <a:gd name="connsiteY4" fmla="*/ 2024628 h 3709386"/>
                <a:gd name="connsiteX0" fmla="*/ 0 w 3671442"/>
                <a:gd name="connsiteY0" fmla="*/ 1994701 h 3679459"/>
                <a:gd name="connsiteX1" fmla="*/ 3671442 w 3671442"/>
                <a:gd name="connsiteY1" fmla="*/ 546901 h 3679459"/>
                <a:gd name="connsiteX2" fmla="*/ 3036442 w 3671442"/>
                <a:gd name="connsiteY2" fmla="*/ 3679459 h 3679459"/>
                <a:gd name="connsiteX3" fmla="*/ 736600 w 3671442"/>
                <a:gd name="connsiteY3" fmla="*/ 3679459 h 3679459"/>
                <a:gd name="connsiteX4" fmla="*/ 0 w 3671442"/>
                <a:gd name="connsiteY4" fmla="*/ 1994701 h 3679459"/>
                <a:gd name="connsiteX0" fmla="*/ 0 w 3671442"/>
                <a:gd name="connsiteY0" fmla="*/ 1994701 h 4200159"/>
                <a:gd name="connsiteX1" fmla="*/ 3671442 w 3671442"/>
                <a:gd name="connsiteY1" fmla="*/ 546901 h 4200159"/>
                <a:gd name="connsiteX2" fmla="*/ 3036442 w 3671442"/>
                <a:gd name="connsiteY2" fmla="*/ 3679459 h 4200159"/>
                <a:gd name="connsiteX3" fmla="*/ 635000 w 3671442"/>
                <a:gd name="connsiteY3" fmla="*/ 4200159 h 4200159"/>
                <a:gd name="connsiteX4" fmla="*/ 0 w 3671442"/>
                <a:gd name="connsiteY4" fmla="*/ 1994701 h 4200159"/>
                <a:gd name="connsiteX0" fmla="*/ 0 w 3671442"/>
                <a:gd name="connsiteY0" fmla="*/ 1994701 h 4200920"/>
                <a:gd name="connsiteX1" fmla="*/ 3671442 w 3671442"/>
                <a:gd name="connsiteY1" fmla="*/ 546901 h 4200920"/>
                <a:gd name="connsiteX2" fmla="*/ 3036442 w 3671442"/>
                <a:gd name="connsiteY2" fmla="*/ 3679459 h 4200920"/>
                <a:gd name="connsiteX3" fmla="*/ 635000 w 3671442"/>
                <a:gd name="connsiteY3" fmla="*/ 4200159 h 4200920"/>
                <a:gd name="connsiteX4" fmla="*/ 0 w 3671442"/>
                <a:gd name="connsiteY4" fmla="*/ 1994701 h 4200920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122003 w 3757003"/>
                <a:gd name="connsiteY2" fmla="*/ 36794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  <a:gd name="connsiteX0" fmla="*/ 85561 w 3757003"/>
                <a:gd name="connsiteY0" fmla="*/ 1994701 h 4200914"/>
                <a:gd name="connsiteX1" fmla="*/ 3757003 w 3757003"/>
                <a:gd name="connsiteY1" fmla="*/ 546901 h 4200914"/>
                <a:gd name="connsiteX2" fmla="*/ 3363303 w 3757003"/>
                <a:gd name="connsiteY2" fmla="*/ 3666759 h 4200914"/>
                <a:gd name="connsiteX3" fmla="*/ 720561 w 3757003"/>
                <a:gd name="connsiteY3" fmla="*/ 4200159 h 4200914"/>
                <a:gd name="connsiteX4" fmla="*/ 85561 w 3757003"/>
                <a:gd name="connsiteY4" fmla="*/ 1994701 h 42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7003" h="4200914">
                  <a:moveTo>
                    <a:pt x="85561" y="1994701"/>
                  </a:moveTo>
                  <a:cubicBezTo>
                    <a:pt x="115575" y="1753401"/>
                    <a:pt x="704389" y="-1192999"/>
                    <a:pt x="3757003" y="546901"/>
                  </a:cubicBezTo>
                  <a:lnTo>
                    <a:pt x="3363303" y="3666759"/>
                  </a:lnTo>
                  <a:lnTo>
                    <a:pt x="720561" y="4200159"/>
                  </a:lnTo>
                  <a:cubicBezTo>
                    <a:pt x="-62606" y="4239706"/>
                    <a:pt x="-83772" y="2717154"/>
                    <a:pt x="85561" y="1994701"/>
                  </a:cubicBezTo>
                  <a:close/>
                </a:path>
              </a:pathLst>
            </a:custGeom>
            <a:solidFill>
              <a:srgbClr val="97543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30">
              <a:extLst>
                <a:ext uri="{FF2B5EF4-FFF2-40B4-BE49-F238E27FC236}">
                  <a16:creationId xmlns:a16="http://schemas.microsoft.com/office/drawing/2014/main" id="{F4CB0D30-C6E4-4597-AE45-BD0830D56158}"/>
                </a:ext>
              </a:extLst>
            </p:cNvPr>
            <p:cNvSpPr/>
            <p:nvPr/>
          </p:nvSpPr>
          <p:spPr>
            <a:xfrm>
              <a:off x="2559983" y="890179"/>
              <a:ext cx="2358691" cy="2105416"/>
            </a:xfrm>
            <a:custGeom>
              <a:avLst/>
              <a:gdLst>
                <a:gd name="connsiteX0" fmla="*/ 0 w 2270070"/>
                <a:gd name="connsiteY0" fmla="*/ 0 h 1742467"/>
                <a:gd name="connsiteX1" fmla="*/ 2270070 w 2270070"/>
                <a:gd name="connsiteY1" fmla="*/ 0 h 1742467"/>
                <a:gd name="connsiteX2" fmla="*/ 2270070 w 2270070"/>
                <a:gd name="connsiteY2" fmla="*/ 1742467 h 1742467"/>
                <a:gd name="connsiteX3" fmla="*/ 0 w 2270070"/>
                <a:gd name="connsiteY3" fmla="*/ 1742467 h 1742467"/>
                <a:gd name="connsiteX4" fmla="*/ 0 w 2270070"/>
                <a:gd name="connsiteY4" fmla="*/ 0 h 1742467"/>
                <a:gd name="connsiteX0" fmla="*/ 0 w 2784420"/>
                <a:gd name="connsiteY0" fmla="*/ 1381125 h 1742467"/>
                <a:gd name="connsiteX1" fmla="*/ 2784420 w 2784420"/>
                <a:gd name="connsiteY1" fmla="*/ 0 h 1742467"/>
                <a:gd name="connsiteX2" fmla="*/ 2784420 w 2784420"/>
                <a:gd name="connsiteY2" fmla="*/ 1742467 h 1742467"/>
                <a:gd name="connsiteX3" fmla="*/ 514350 w 2784420"/>
                <a:gd name="connsiteY3" fmla="*/ 1742467 h 1742467"/>
                <a:gd name="connsiteX4" fmla="*/ 0 w 2784420"/>
                <a:gd name="connsiteY4" fmla="*/ 1381125 h 1742467"/>
                <a:gd name="connsiteX0" fmla="*/ 731 w 2785151"/>
                <a:gd name="connsiteY0" fmla="*/ 1430721 h 1792063"/>
                <a:gd name="connsiteX1" fmla="*/ 2785151 w 2785151"/>
                <a:gd name="connsiteY1" fmla="*/ 49596 h 1792063"/>
                <a:gd name="connsiteX2" fmla="*/ 2785151 w 2785151"/>
                <a:gd name="connsiteY2" fmla="*/ 1792063 h 1792063"/>
                <a:gd name="connsiteX3" fmla="*/ 515081 w 2785151"/>
                <a:gd name="connsiteY3" fmla="*/ 1792063 h 1792063"/>
                <a:gd name="connsiteX4" fmla="*/ 731 w 2785151"/>
                <a:gd name="connsiteY4" fmla="*/ 1430721 h 1792063"/>
                <a:gd name="connsiteX0" fmla="*/ 982 w 2785402"/>
                <a:gd name="connsiteY0" fmla="*/ 1790700 h 2152042"/>
                <a:gd name="connsiteX1" fmla="*/ 2290102 w 2785402"/>
                <a:gd name="connsiteY1" fmla="*/ 0 h 2152042"/>
                <a:gd name="connsiteX2" fmla="*/ 2785402 w 2785402"/>
                <a:gd name="connsiteY2" fmla="*/ 2152042 h 2152042"/>
                <a:gd name="connsiteX3" fmla="*/ 515332 w 2785402"/>
                <a:gd name="connsiteY3" fmla="*/ 2152042 h 2152042"/>
                <a:gd name="connsiteX4" fmla="*/ 982 w 2785402"/>
                <a:gd name="connsiteY4" fmla="*/ 1790700 h 2152042"/>
                <a:gd name="connsiteX0" fmla="*/ 989 w 2785409"/>
                <a:gd name="connsiteY0" fmla="*/ 1828800 h 2190142"/>
                <a:gd name="connsiteX1" fmla="*/ 2280584 w 2785409"/>
                <a:gd name="connsiteY1" fmla="*/ 0 h 2190142"/>
                <a:gd name="connsiteX2" fmla="*/ 2785409 w 2785409"/>
                <a:gd name="connsiteY2" fmla="*/ 2190142 h 2190142"/>
                <a:gd name="connsiteX3" fmla="*/ 515339 w 2785409"/>
                <a:gd name="connsiteY3" fmla="*/ 2190142 h 2190142"/>
                <a:gd name="connsiteX4" fmla="*/ 989 w 2785409"/>
                <a:gd name="connsiteY4" fmla="*/ 1828800 h 2190142"/>
                <a:gd name="connsiteX0" fmla="*/ 647 w 2785067"/>
                <a:gd name="connsiteY0" fmla="*/ 1944515 h 2305857"/>
                <a:gd name="connsiteX1" fmla="*/ 2280242 w 2785067"/>
                <a:gd name="connsiteY1" fmla="*/ 115715 h 2305857"/>
                <a:gd name="connsiteX2" fmla="*/ 2785067 w 2785067"/>
                <a:gd name="connsiteY2" fmla="*/ 2305857 h 2305857"/>
                <a:gd name="connsiteX3" fmla="*/ 514997 w 2785067"/>
                <a:gd name="connsiteY3" fmla="*/ 2305857 h 2305857"/>
                <a:gd name="connsiteX4" fmla="*/ 647 w 2785067"/>
                <a:gd name="connsiteY4" fmla="*/ 1944515 h 2305857"/>
                <a:gd name="connsiteX0" fmla="*/ 647 w 3074712"/>
                <a:gd name="connsiteY0" fmla="*/ 1944515 h 2305857"/>
                <a:gd name="connsiteX1" fmla="*/ 2280242 w 3074712"/>
                <a:gd name="connsiteY1" fmla="*/ 115715 h 2305857"/>
                <a:gd name="connsiteX2" fmla="*/ 2785067 w 3074712"/>
                <a:gd name="connsiteY2" fmla="*/ 2305857 h 2305857"/>
                <a:gd name="connsiteX3" fmla="*/ 514997 w 3074712"/>
                <a:gd name="connsiteY3" fmla="*/ 2305857 h 2305857"/>
                <a:gd name="connsiteX4" fmla="*/ 647 w 3074712"/>
                <a:gd name="connsiteY4" fmla="*/ 1944515 h 2305857"/>
                <a:gd name="connsiteX0" fmla="*/ 647 w 2878932"/>
                <a:gd name="connsiteY0" fmla="*/ 1944515 h 2705907"/>
                <a:gd name="connsiteX1" fmla="*/ 2280242 w 2878932"/>
                <a:gd name="connsiteY1" fmla="*/ 115715 h 2705907"/>
                <a:gd name="connsiteX2" fmla="*/ 2051642 w 2878932"/>
                <a:gd name="connsiteY2" fmla="*/ 2705907 h 2705907"/>
                <a:gd name="connsiteX3" fmla="*/ 514997 w 2878932"/>
                <a:gd name="connsiteY3" fmla="*/ 2305857 h 2705907"/>
                <a:gd name="connsiteX4" fmla="*/ 647 w 2878932"/>
                <a:gd name="connsiteY4" fmla="*/ 1944515 h 2705907"/>
                <a:gd name="connsiteX0" fmla="*/ 647 w 2984520"/>
                <a:gd name="connsiteY0" fmla="*/ 1944515 h 2705907"/>
                <a:gd name="connsiteX1" fmla="*/ 2280242 w 2984520"/>
                <a:gd name="connsiteY1" fmla="*/ 115715 h 2705907"/>
                <a:gd name="connsiteX2" fmla="*/ 2051642 w 2984520"/>
                <a:gd name="connsiteY2" fmla="*/ 2705907 h 2705907"/>
                <a:gd name="connsiteX3" fmla="*/ 514997 w 2984520"/>
                <a:gd name="connsiteY3" fmla="*/ 2305857 h 2705907"/>
                <a:gd name="connsiteX4" fmla="*/ 647 w 2984520"/>
                <a:gd name="connsiteY4" fmla="*/ 1944515 h 2705907"/>
                <a:gd name="connsiteX0" fmla="*/ 647 w 3109148"/>
                <a:gd name="connsiteY0" fmla="*/ 1944515 h 2705907"/>
                <a:gd name="connsiteX1" fmla="*/ 2280242 w 3109148"/>
                <a:gd name="connsiteY1" fmla="*/ 115715 h 2705907"/>
                <a:gd name="connsiteX2" fmla="*/ 3106485 w 3109148"/>
                <a:gd name="connsiteY2" fmla="*/ 1594570 h 2705907"/>
                <a:gd name="connsiteX3" fmla="*/ 2051642 w 3109148"/>
                <a:gd name="connsiteY3" fmla="*/ 2705907 h 2705907"/>
                <a:gd name="connsiteX4" fmla="*/ 514997 w 3109148"/>
                <a:gd name="connsiteY4" fmla="*/ 2305857 h 2705907"/>
                <a:gd name="connsiteX5" fmla="*/ 647 w 3109148"/>
                <a:gd name="connsiteY5" fmla="*/ 1944515 h 2705907"/>
                <a:gd name="connsiteX0" fmla="*/ 654 w 3108984"/>
                <a:gd name="connsiteY0" fmla="*/ 1923462 h 2684854"/>
                <a:gd name="connsiteX1" fmla="*/ 2251674 w 3108984"/>
                <a:gd name="connsiteY1" fmla="*/ 123237 h 2684854"/>
                <a:gd name="connsiteX2" fmla="*/ 3106492 w 3108984"/>
                <a:gd name="connsiteY2" fmla="*/ 1573517 h 2684854"/>
                <a:gd name="connsiteX3" fmla="*/ 2051649 w 3108984"/>
                <a:gd name="connsiteY3" fmla="*/ 2684854 h 2684854"/>
                <a:gd name="connsiteX4" fmla="*/ 515004 w 3108984"/>
                <a:gd name="connsiteY4" fmla="*/ 2284804 h 2684854"/>
                <a:gd name="connsiteX5" fmla="*/ 654 w 3108984"/>
                <a:gd name="connsiteY5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5735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55169"/>
                <a:gd name="connsiteY0" fmla="*/ 1923462 h 2684854"/>
                <a:gd name="connsiteX1" fmla="*/ 2251674 w 3155169"/>
                <a:gd name="connsiteY1" fmla="*/ 123237 h 2684854"/>
                <a:gd name="connsiteX2" fmla="*/ 2839793 w 3155169"/>
                <a:gd name="connsiteY2" fmla="*/ 1202041 h 2684854"/>
                <a:gd name="connsiteX3" fmla="*/ 3106492 w 3155169"/>
                <a:gd name="connsiteY3" fmla="*/ 1611617 h 2684854"/>
                <a:gd name="connsiteX4" fmla="*/ 2051649 w 3155169"/>
                <a:gd name="connsiteY4" fmla="*/ 2684854 h 2684854"/>
                <a:gd name="connsiteX5" fmla="*/ 515004 w 3155169"/>
                <a:gd name="connsiteY5" fmla="*/ 2284804 h 2684854"/>
                <a:gd name="connsiteX6" fmla="*/ 654 w 3155169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684854"/>
                <a:gd name="connsiteX1" fmla="*/ 2251674 w 3106492"/>
                <a:gd name="connsiteY1" fmla="*/ 123237 h 2684854"/>
                <a:gd name="connsiteX2" fmla="*/ 2839793 w 3106492"/>
                <a:gd name="connsiteY2" fmla="*/ 1202041 h 2684854"/>
                <a:gd name="connsiteX3" fmla="*/ 3106492 w 3106492"/>
                <a:gd name="connsiteY3" fmla="*/ 1611617 h 2684854"/>
                <a:gd name="connsiteX4" fmla="*/ 2051649 w 3106492"/>
                <a:gd name="connsiteY4" fmla="*/ 2684854 h 2684854"/>
                <a:gd name="connsiteX5" fmla="*/ 515004 w 3106492"/>
                <a:gd name="connsiteY5" fmla="*/ 2284804 h 2684854"/>
                <a:gd name="connsiteX6" fmla="*/ 654 w 3106492"/>
                <a:gd name="connsiteY6" fmla="*/ 1923462 h 2684854"/>
                <a:gd name="connsiteX0" fmla="*/ 654 w 3106492"/>
                <a:gd name="connsiteY0" fmla="*/ 1923462 h 2733980"/>
                <a:gd name="connsiteX1" fmla="*/ 2251674 w 3106492"/>
                <a:gd name="connsiteY1" fmla="*/ 123237 h 2733980"/>
                <a:gd name="connsiteX2" fmla="*/ 2839793 w 3106492"/>
                <a:gd name="connsiteY2" fmla="*/ 1202041 h 2733980"/>
                <a:gd name="connsiteX3" fmla="*/ 3106492 w 3106492"/>
                <a:gd name="connsiteY3" fmla="*/ 1611617 h 2733980"/>
                <a:gd name="connsiteX4" fmla="*/ 2051649 w 3106492"/>
                <a:gd name="connsiteY4" fmla="*/ 2684854 h 2733980"/>
                <a:gd name="connsiteX5" fmla="*/ 515004 w 3106492"/>
                <a:gd name="connsiteY5" fmla="*/ 2284804 h 2733980"/>
                <a:gd name="connsiteX6" fmla="*/ 654 w 3106492"/>
                <a:gd name="connsiteY6" fmla="*/ 1923462 h 2733980"/>
                <a:gd name="connsiteX0" fmla="*/ 654 w 3106492"/>
                <a:gd name="connsiteY0" fmla="*/ 1923462 h 2689561"/>
                <a:gd name="connsiteX1" fmla="*/ 2251674 w 3106492"/>
                <a:gd name="connsiteY1" fmla="*/ 123237 h 2689561"/>
                <a:gd name="connsiteX2" fmla="*/ 2839793 w 3106492"/>
                <a:gd name="connsiteY2" fmla="*/ 1202041 h 2689561"/>
                <a:gd name="connsiteX3" fmla="*/ 3106492 w 3106492"/>
                <a:gd name="connsiteY3" fmla="*/ 1611617 h 2689561"/>
                <a:gd name="connsiteX4" fmla="*/ 2051649 w 3106492"/>
                <a:gd name="connsiteY4" fmla="*/ 2684854 h 2689561"/>
                <a:gd name="connsiteX5" fmla="*/ 654 w 3106492"/>
                <a:gd name="connsiteY5" fmla="*/ 1923462 h 2689561"/>
                <a:gd name="connsiteX0" fmla="*/ 799 w 3106637"/>
                <a:gd name="connsiteY0" fmla="*/ 1923462 h 2773047"/>
                <a:gd name="connsiteX1" fmla="*/ 2251819 w 3106637"/>
                <a:gd name="connsiteY1" fmla="*/ 123237 h 2773047"/>
                <a:gd name="connsiteX2" fmla="*/ 2839938 w 3106637"/>
                <a:gd name="connsiteY2" fmla="*/ 1202041 h 2773047"/>
                <a:gd name="connsiteX3" fmla="*/ 3106637 w 3106637"/>
                <a:gd name="connsiteY3" fmla="*/ 1611617 h 2773047"/>
                <a:gd name="connsiteX4" fmla="*/ 2051794 w 3106637"/>
                <a:gd name="connsiteY4" fmla="*/ 2684854 h 2773047"/>
                <a:gd name="connsiteX5" fmla="*/ 799 w 3106637"/>
                <a:gd name="connsiteY5" fmla="*/ 1923462 h 27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6637" h="2773047">
                  <a:moveTo>
                    <a:pt x="799" y="1923462"/>
                  </a:moveTo>
                  <a:cubicBezTo>
                    <a:pt x="-42611" y="-508588"/>
                    <a:pt x="2085679" y="12112"/>
                    <a:pt x="2251819" y="123237"/>
                  </a:cubicBezTo>
                  <a:cubicBezTo>
                    <a:pt x="2756759" y="-16050"/>
                    <a:pt x="2697468" y="960328"/>
                    <a:pt x="2839938" y="1202041"/>
                  </a:cubicBezTo>
                  <a:cubicBezTo>
                    <a:pt x="3049083" y="1386604"/>
                    <a:pt x="3079244" y="1554982"/>
                    <a:pt x="3106637" y="1611617"/>
                  </a:cubicBezTo>
                  <a:cubicBezTo>
                    <a:pt x="3076880" y="2115928"/>
                    <a:pt x="2455134" y="2547256"/>
                    <a:pt x="2051794" y="2684854"/>
                  </a:cubicBezTo>
                  <a:cubicBezTo>
                    <a:pt x="981704" y="3013053"/>
                    <a:pt x="-32539" y="2350398"/>
                    <a:pt x="799" y="192346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9">
              <a:extLst>
                <a:ext uri="{FF2B5EF4-FFF2-40B4-BE49-F238E27FC236}">
                  <a16:creationId xmlns:a16="http://schemas.microsoft.com/office/drawing/2014/main" id="{C123437B-A8C6-41B6-8780-D82C96C2E737}"/>
                </a:ext>
              </a:extLst>
            </p:cNvPr>
            <p:cNvSpPr/>
            <p:nvPr/>
          </p:nvSpPr>
          <p:spPr>
            <a:xfrm rot="18708703" flipH="1">
              <a:off x="2828845" y="3137920"/>
              <a:ext cx="1350845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B85F32DF-4457-4482-A6D4-268BDB627DDE}"/>
                </a:ext>
              </a:extLst>
            </p:cNvPr>
            <p:cNvSpPr/>
            <p:nvPr/>
          </p:nvSpPr>
          <p:spPr>
            <a:xfrm>
              <a:off x="1263992" y="3314736"/>
              <a:ext cx="2723952" cy="2485246"/>
            </a:xfrm>
            <a:custGeom>
              <a:avLst/>
              <a:gdLst>
                <a:gd name="connsiteX0" fmla="*/ 0 w 574713"/>
                <a:gd name="connsiteY0" fmla="*/ 0 h 2142201"/>
                <a:gd name="connsiteX1" fmla="*/ 574713 w 574713"/>
                <a:gd name="connsiteY1" fmla="*/ 0 h 2142201"/>
                <a:gd name="connsiteX2" fmla="*/ 574713 w 574713"/>
                <a:gd name="connsiteY2" fmla="*/ 2142201 h 2142201"/>
                <a:gd name="connsiteX3" fmla="*/ 0 w 574713"/>
                <a:gd name="connsiteY3" fmla="*/ 2142201 h 2142201"/>
                <a:gd name="connsiteX4" fmla="*/ 0 w 574713"/>
                <a:gd name="connsiteY4" fmla="*/ 0 h 2142201"/>
                <a:gd name="connsiteX0" fmla="*/ 0 w 2797213"/>
                <a:gd name="connsiteY0" fmla="*/ 0 h 2154901"/>
                <a:gd name="connsiteX1" fmla="*/ 574713 w 2797213"/>
                <a:gd name="connsiteY1" fmla="*/ 0 h 2154901"/>
                <a:gd name="connsiteX2" fmla="*/ 2797213 w 2797213"/>
                <a:gd name="connsiteY2" fmla="*/ 2154901 h 2154901"/>
                <a:gd name="connsiteX3" fmla="*/ 0 w 2797213"/>
                <a:gd name="connsiteY3" fmla="*/ 2142201 h 2154901"/>
                <a:gd name="connsiteX4" fmla="*/ 0 w 2797213"/>
                <a:gd name="connsiteY4" fmla="*/ 0 h 2154901"/>
                <a:gd name="connsiteX0" fmla="*/ 0 w 2797213"/>
                <a:gd name="connsiteY0" fmla="*/ 0 h 2449843"/>
                <a:gd name="connsiteX1" fmla="*/ 574713 w 2797213"/>
                <a:gd name="connsiteY1" fmla="*/ 0 h 2449843"/>
                <a:gd name="connsiteX2" fmla="*/ 2797213 w 2797213"/>
                <a:gd name="connsiteY2" fmla="*/ 2154901 h 2449843"/>
                <a:gd name="connsiteX3" fmla="*/ 0 w 2797213"/>
                <a:gd name="connsiteY3" fmla="*/ 2142201 h 2449843"/>
                <a:gd name="connsiteX4" fmla="*/ 0 w 2797213"/>
                <a:gd name="connsiteY4" fmla="*/ 0 h 2449843"/>
                <a:gd name="connsiteX0" fmla="*/ 0 w 2797213"/>
                <a:gd name="connsiteY0" fmla="*/ 0 h 2521091"/>
                <a:gd name="connsiteX1" fmla="*/ 574713 w 2797213"/>
                <a:gd name="connsiteY1" fmla="*/ 0 h 2521091"/>
                <a:gd name="connsiteX2" fmla="*/ 2797213 w 2797213"/>
                <a:gd name="connsiteY2" fmla="*/ 2154901 h 2521091"/>
                <a:gd name="connsiteX3" fmla="*/ 0 w 2797213"/>
                <a:gd name="connsiteY3" fmla="*/ 2142201 h 2521091"/>
                <a:gd name="connsiteX4" fmla="*/ 0 w 2797213"/>
                <a:gd name="connsiteY4" fmla="*/ 0 h 2521091"/>
                <a:gd name="connsiteX0" fmla="*/ 445911 w 3243124"/>
                <a:gd name="connsiteY0" fmla="*/ 0 h 2521091"/>
                <a:gd name="connsiteX1" fmla="*/ 1020624 w 3243124"/>
                <a:gd name="connsiteY1" fmla="*/ 0 h 2521091"/>
                <a:gd name="connsiteX2" fmla="*/ 3243124 w 3243124"/>
                <a:gd name="connsiteY2" fmla="*/ 2154901 h 2521091"/>
                <a:gd name="connsiteX3" fmla="*/ 445911 w 3243124"/>
                <a:gd name="connsiteY3" fmla="*/ 2142201 h 2521091"/>
                <a:gd name="connsiteX4" fmla="*/ 445911 w 3243124"/>
                <a:gd name="connsiteY4" fmla="*/ 0 h 2521091"/>
                <a:gd name="connsiteX0" fmla="*/ 1092715 w 3102528"/>
                <a:gd name="connsiteY0" fmla="*/ 1498600 h 2521091"/>
                <a:gd name="connsiteX1" fmla="*/ 880028 w 3102528"/>
                <a:gd name="connsiteY1" fmla="*/ 0 h 2521091"/>
                <a:gd name="connsiteX2" fmla="*/ 3102528 w 3102528"/>
                <a:gd name="connsiteY2" fmla="*/ 2154901 h 2521091"/>
                <a:gd name="connsiteX3" fmla="*/ 305315 w 3102528"/>
                <a:gd name="connsiteY3" fmla="*/ 2142201 h 2521091"/>
                <a:gd name="connsiteX4" fmla="*/ 1092715 w 3102528"/>
                <a:gd name="connsiteY4" fmla="*/ 1498600 h 2521091"/>
                <a:gd name="connsiteX0" fmla="*/ 955300 w 2965113"/>
                <a:gd name="connsiteY0" fmla="*/ 1498600 h 2521091"/>
                <a:gd name="connsiteX1" fmla="*/ 742613 w 2965113"/>
                <a:gd name="connsiteY1" fmla="*/ 0 h 2521091"/>
                <a:gd name="connsiteX2" fmla="*/ 2965113 w 2965113"/>
                <a:gd name="connsiteY2" fmla="*/ 2154901 h 2521091"/>
                <a:gd name="connsiteX3" fmla="*/ 167900 w 2965113"/>
                <a:gd name="connsiteY3" fmla="*/ 2142201 h 2521091"/>
                <a:gd name="connsiteX4" fmla="*/ 955300 w 2965113"/>
                <a:gd name="connsiteY4" fmla="*/ 1498600 h 25210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55300 w 2965113"/>
                <a:gd name="connsiteY0" fmla="*/ 1447800 h 2470291"/>
                <a:gd name="connsiteX1" fmla="*/ 2444413 w 2965113"/>
                <a:gd name="connsiteY1" fmla="*/ 0 h 2470291"/>
                <a:gd name="connsiteX2" fmla="*/ 2965113 w 2965113"/>
                <a:gd name="connsiteY2" fmla="*/ 2104101 h 2470291"/>
                <a:gd name="connsiteX3" fmla="*/ 167900 w 2965113"/>
                <a:gd name="connsiteY3" fmla="*/ 2091401 h 2470291"/>
                <a:gd name="connsiteX4" fmla="*/ 955300 w 2965113"/>
                <a:gd name="connsiteY4" fmla="*/ 14478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2963987"/>
                <a:gd name="connsiteY0" fmla="*/ 1371600 h 2470291"/>
                <a:gd name="connsiteX1" fmla="*/ 2443287 w 2963987"/>
                <a:gd name="connsiteY1" fmla="*/ 0 h 2470291"/>
                <a:gd name="connsiteX2" fmla="*/ 2963987 w 2963987"/>
                <a:gd name="connsiteY2" fmla="*/ 2104101 h 2470291"/>
                <a:gd name="connsiteX3" fmla="*/ 166774 w 2963987"/>
                <a:gd name="connsiteY3" fmla="*/ 2091401 h 2470291"/>
                <a:gd name="connsiteX4" fmla="*/ 966874 w 2963987"/>
                <a:gd name="connsiteY4" fmla="*/ 1371600 h 2470291"/>
                <a:gd name="connsiteX0" fmla="*/ 966874 w 3463332"/>
                <a:gd name="connsiteY0" fmla="*/ 1586910 h 2685601"/>
                <a:gd name="connsiteX1" fmla="*/ 2443287 w 3463332"/>
                <a:gd name="connsiteY1" fmla="*/ 215310 h 2685601"/>
                <a:gd name="connsiteX2" fmla="*/ 3463332 w 3463332"/>
                <a:gd name="connsiteY2" fmla="*/ 100631 h 2685601"/>
                <a:gd name="connsiteX3" fmla="*/ 2963987 w 3463332"/>
                <a:gd name="connsiteY3" fmla="*/ 2319411 h 2685601"/>
                <a:gd name="connsiteX4" fmla="*/ 166774 w 3463332"/>
                <a:gd name="connsiteY4" fmla="*/ 2306711 h 2685601"/>
                <a:gd name="connsiteX5" fmla="*/ 966874 w 3463332"/>
                <a:gd name="connsiteY5" fmla="*/ 1586910 h 2685601"/>
                <a:gd name="connsiteX0" fmla="*/ 966874 w 3463332"/>
                <a:gd name="connsiteY0" fmla="*/ 1593086 h 2691777"/>
                <a:gd name="connsiteX1" fmla="*/ 2443287 w 3463332"/>
                <a:gd name="connsiteY1" fmla="*/ 157986 h 2691777"/>
                <a:gd name="connsiteX2" fmla="*/ 3463332 w 3463332"/>
                <a:gd name="connsiteY2" fmla="*/ 106807 h 2691777"/>
                <a:gd name="connsiteX3" fmla="*/ 2963987 w 3463332"/>
                <a:gd name="connsiteY3" fmla="*/ 2325587 h 2691777"/>
                <a:gd name="connsiteX4" fmla="*/ 166774 w 3463332"/>
                <a:gd name="connsiteY4" fmla="*/ 2312887 h 2691777"/>
                <a:gd name="connsiteX5" fmla="*/ 966874 w 3463332"/>
                <a:gd name="connsiteY5" fmla="*/ 1593086 h 2691777"/>
                <a:gd name="connsiteX0" fmla="*/ 966874 w 3463332"/>
                <a:gd name="connsiteY0" fmla="*/ 1629644 h 2728335"/>
                <a:gd name="connsiteX1" fmla="*/ 2443287 w 3463332"/>
                <a:gd name="connsiteY1" fmla="*/ 194544 h 2728335"/>
                <a:gd name="connsiteX2" fmla="*/ 3463332 w 3463332"/>
                <a:gd name="connsiteY2" fmla="*/ 143365 h 2728335"/>
                <a:gd name="connsiteX3" fmla="*/ 2963987 w 3463332"/>
                <a:gd name="connsiteY3" fmla="*/ 2362145 h 2728335"/>
                <a:gd name="connsiteX4" fmla="*/ 166774 w 3463332"/>
                <a:gd name="connsiteY4" fmla="*/ 2349445 h 2728335"/>
                <a:gd name="connsiteX5" fmla="*/ 966874 w 3463332"/>
                <a:gd name="connsiteY5" fmla="*/ 1629644 h 2728335"/>
                <a:gd name="connsiteX0" fmla="*/ 966874 w 3463332"/>
                <a:gd name="connsiteY0" fmla="*/ 1693188 h 2791879"/>
                <a:gd name="connsiteX1" fmla="*/ 2443287 w 3463332"/>
                <a:gd name="connsiteY1" fmla="*/ 258088 h 2791879"/>
                <a:gd name="connsiteX2" fmla="*/ 3463332 w 3463332"/>
                <a:gd name="connsiteY2" fmla="*/ 130709 h 2791879"/>
                <a:gd name="connsiteX3" fmla="*/ 2963987 w 3463332"/>
                <a:gd name="connsiteY3" fmla="*/ 2425689 h 2791879"/>
                <a:gd name="connsiteX4" fmla="*/ 166774 w 3463332"/>
                <a:gd name="connsiteY4" fmla="*/ 2412989 h 2791879"/>
                <a:gd name="connsiteX5" fmla="*/ 966874 w 3463332"/>
                <a:gd name="connsiteY5" fmla="*/ 1693188 h 2791879"/>
                <a:gd name="connsiteX0" fmla="*/ 966874 w 3463332"/>
                <a:gd name="connsiteY0" fmla="*/ 1562479 h 2661170"/>
                <a:gd name="connsiteX1" fmla="*/ 2443287 w 3463332"/>
                <a:gd name="connsiteY1" fmla="*/ 1273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463332"/>
                <a:gd name="connsiteY0" fmla="*/ 1562479 h 2661170"/>
                <a:gd name="connsiteX1" fmla="*/ 2455987 w 3463332"/>
                <a:gd name="connsiteY1" fmla="*/ 25779 h 2661170"/>
                <a:gd name="connsiteX2" fmla="*/ 3463332 w 3463332"/>
                <a:gd name="connsiteY2" fmla="*/ 0 h 2661170"/>
                <a:gd name="connsiteX3" fmla="*/ 2963987 w 3463332"/>
                <a:gd name="connsiteY3" fmla="*/ 2294980 h 2661170"/>
                <a:gd name="connsiteX4" fmla="*/ 166774 w 3463332"/>
                <a:gd name="connsiteY4" fmla="*/ 2282280 h 2661170"/>
                <a:gd name="connsiteX5" fmla="*/ 966874 w 3463332"/>
                <a:gd name="connsiteY5" fmla="*/ 1562479 h 2661170"/>
                <a:gd name="connsiteX0" fmla="*/ 966874 w 3505519"/>
                <a:gd name="connsiteY0" fmla="*/ 1562479 h 2661170"/>
                <a:gd name="connsiteX1" fmla="*/ 2455987 w 3505519"/>
                <a:gd name="connsiteY1" fmla="*/ 25779 h 2661170"/>
                <a:gd name="connsiteX2" fmla="*/ 3463332 w 3505519"/>
                <a:gd name="connsiteY2" fmla="*/ 0 h 2661170"/>
                <a:gd name="connsiteX3" fmla="*/ 2963987 w 3505519"/>
                <a:gd name="connsiteY3" fmla="*/ 2294980 h 2661170"/>
                <a:gd name="connsiteX4" fmla="*/ 166774 w 3505519"/>
                <a:gd name="connsiteY4" fmla="*/ 2282280 h 2661170"/>
                <a:gd name="connsiteX5" fmla="*/ 966874 w 3505519"/>
                <a:gd name="connsiteY5" fmla="*/ 1562479 h 2661170"/>
                <a:gd name="connsiteX0" fmla="*/ 966874 w 3596336"/>
                <a:gd name="connsiteY0" fmla="*/ 1562479 h 2661170"/>
                <a:gd name="connsiteX1" fmla="*/ 2455987 w 3596336"/>
                <a:gd name="connsiteY1" fmla="*/ 25779 h 2661170"/>
                <a:gd name="connsiteX2" fmla="*/ 3463332 w 3596336"/>
                <a:gd name="connsiteY2" fmla="*/ 0 h 2661170"/>
                <a:gd name="connsiteX3" fmla="*/ 2963987 w 3596336"/>
                <a:gd name="connsiteY3" fmla="*/ 2294980 h 2661170"/>
                <a:gd name="connsiteX4" fmla="*/ 166774 w 3596336"/>
                <a:gd name="connsiteY4" fmla="*/ 2282280 h 2661170"/>
                <a:gd name="connsiteX5" fmla="*/ 966874 w 3596336"/>
                <a:gd name="connsiteY5" fmla="*/ 1562479 h 2661170"/>
                <a:gd name="connsiteX0" fmla="*/ 966874 w 3596336"/>
                <a:gd name="connsiteY0" fmla="*/ 2159000 h 3257691"/>
                <a:gd name="connsiteX1" fmla="*/ 2265487 w 3596336"/>
                <a:gd name="connsiteY1" fmla="*/ 0 h 3257691"/>
                <a:gd name="connsiteX2" fmla="*/ 3463332 w 3596336"/>
                <a:gd name="connsiteY2" fmla="*/ 596521 h 3257691"/>
                <a:gd name="connsiteX3" fmla="*/ 2963987 w 3596336"/>
                <a:gd name="connsiteY3" fmla="*/ 2891501 h 3257691"/>
                <a:gd name="connsiteX4" fmla="*/ 166774 w 3596336"/>
                <a:gd name="connsiteY4" fmla="*/ 2878801 h 3257691"/>
                <a:gd name="connsiteX5" fmla="*/ 966874 w 3596336"/>
                <a:gd name="connsiteY5" fmla="*/ 2159000 h 3257691"/>
                <a:gd name="connsiteX0" fmla="*/ 5809 w 3435371"/>
                <a:gd name="connsiteY0" fmla="*/ 2878801 h 3257691"/>
                <a:gd name="connsiteX1" fmla="*/ 2104522 w 3435371"/>
                <a:gd name="connsiteY1" fmla="*/ 0 h 3257691"/>
                <a:gd name="connsiteX2" fmla="*/ 3302367 w 3435371"/>
                <a:gd name="connsiteY2" fmla="*/ 596521 h 3257691"/>
                <a:gd name="connsiteX3" fmla="*/ 2803022 w 3435371"/>
                <a:gd name="connsiteY3" fmla="*/ 2891501 h 3257691"/>
                <a:gd name="connsiteX4" fmla="*/ 5809 w 3435371"/>
                <a:gd name="connsiteY4" fmla="*/ 2878801 h 3257691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6121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444822"/>
                <a:gd name="connsiteY0" fmla="*/ 2894433 h 3273323"/>
                <a:gd name="connsiteX1" fmla="*/ 2113973 w 3444822"/>
                <a:gd name="connsiteY1" fmla="*/ 15632 h 3273323"/>
                <a:gd name="connsiteX2" fmla="*/ 3311818 w 3444822"/>
                <a:gd name="connsiteY2" fmla="*/ 332753 h 3273323"/>
                <a:gd name="connsiteX3" fmla="*/ 2812473 w 3444822"/>
                <a:gd name="connsiteY3" fmla="*/ 2907133 h 3273323"/>
                <a:gd name="connsiteX4" fmla="*/ 15260 w 3444822"/>
                <a:gd name="connsiteY4" fmla="*/ 2894433 h 3273323"/>
                <a:gd name="connsiteX0" fmla="*/ 15260 w 3587722"/>
                <a:gd name="connsiteY0" fmla="*/ 2894433 h 3273323"/>
                <a:gd name="connsiteX1" fmla="*/ 2113973 w 3587722"/>
                <a:gd name="connsiteY1" fmla="*/ 15632 h 3273323"/>
                <a:gd name="connsiteX2" fmla="*/ 3311818 w 3587722"/>
                <a:gd name="connsiteY2" fmla="*/ 332753 h 3273323"/>
                <a:gd name="connsiteX3" fmla="*/ 2812473 w 3587722"/>
                <a:gd name="connsiteY3" fmla="*/ 2907133 h 3273323"/>
                <a:gd name="connsiteX4" fmla="*/ 15260 w 3587722"/>
                <a:gd name="connsiteY4" fmla="*/ 2894433 h 327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722" h="3273323">
                  <a:moveTo>
                    <a:pt x="15260" y="2894433"/>
                  </a:moveTo>
                  <a:cubicBezTo>
                    <a:pt x="-101157" y="2412516"/>
                    <a:pt x="434247" y="-226288"/>
                    <a:pt x="2113973" y="15632"/>
                  </a:cubicBezTo>
                  <a:cubicBezTo>
                    <a:pt x="2284655" y="493872"/>
                    <a:pt x="3090336" y="451413"/>
                    <a:pt x="3311818" y="332753"/>
                  </a:cubicBezTo>
                  <a:cubicBezTo>
                    <a:pt x="3729570" y="805646"/>
                    <a:pt x="3753621" y="1659540"/>
                    <a:pt x="2812473" y="2907133"/>
                  </a:cubicBezTo>
                  <a:cubicBezTo>
                    <a:pt x="1638769" y="3576000"/>
                    <a:pt x="553964" y="3178066"/>
                    <a:pt x="15260" y="2894433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53573D-BFBB-4B2A-9068-E5F78D70DDBE}"/>
                </a:ext>
              </a:extLst>
            </p:cNvPr>
            <p:cNvSpPr/>
            <p:nvPr/>
          </p:nvSpPr>
          <p:spPr>
            <a:xfrm>
              <a:off x="3297722" y="2096225"/>
              <a:ext cx="1476687" cy="461661"/>
            </a:xfrm>
            <a:custGeom>
              <a:avLst/>
              <a:gdLst>
                <a:gd name="connsiteX0" fmla="*/ 0 w 1944948"/>
                <a:gd name="connsiteY0" fmla="*/ 304800 h 608054"/>
                <a:gd name="connsiteX1" fmla="*/ 682172 w 1944948"/>
                <a:gd name="connsiteY1" fmla="*/ 551543 h 608054"/>
                <a:gd name="connsiteX2" fmla="*/ 1306286 w 1944948"/>
                <a:gd name="connsiteY2" fmla="*/ 580571 h 608054"/>
                <a:gd name="connsiteX3" fmla="*/ 1843315 w 1944948"/>
                <a:gd name="connsiteY3" fmla="*/ 217714 h 608054"/>
                <a:gd name="connsiteX4" fmla="*/ 1944915 w 1944948"/>
                <a:gd name="connsiteY4" fmla="*/ 0 h 608054"/>
                <a:gd name="connsiteX5" fmla="*/ 1944915 w 1944948"/>
                <a:gd name="connsiteY5" fmla="*/ 0 h 60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948" h="608054">
                  <a:moveTo>
                    <a:pt x="0" y="304800"/>
                  </a:moveTo>
                  <a:cubicBezTo>
                    <a:pt x="232229" y="405190"/>
                    <a:pt x="464458" y="505581"/>
                    <a:pt x="682172" y="551543"/>
                  </a:cubicBezTo>
                  <a:cubicBezTo>
                    <a:pt x="899886" y="597505"/>
                    <a:pt x="1112762" y="636209"/>
                    <a:pt x="1306286" y="580571"/>
                  </a:cubicBezTo>
                  <a:cubicBezTo>
                    <a:pt x="1499810" y="524933"/>
                    <a:pt x="1736877" y="314476"/>
                    <a:pt x="1843315" y="217714"/>
                  </a:cubicBezTo>
                  <a:cubicBezTo>
                    <a:pt x="1949753" y="120952"/>
                    <a:pt x="1944915" y="0"/>
                    <a:pt x="1944915" y="0"/>
                  </a:cubicBezTo>
                  <a:lnTo>
                    <a:pt x="19449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443A9F-E611-43C8-9347-96C8154B5EB4}"/>
                </a:ext>
              </a:extLst>
            </p:cNvPr>
            <p:cNvSpPr/>
            <p:nvPr/>
          </p:nvSpPr>
          <p:spPr>
            <a:xfrm>
              <a:off x="3079409" y="1293636"/>
              <a:ext cx="665380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805932-4685-4F4D-9761-6EE8CEB1F502}"/>
                </a:ext>
              </a:extLst>
            </p:cNvPr>
            <p:cNvSpPr/>
            <p:nvPr/>
          </p:nvSpPr>
          <p:spPr>
            <a:xfrm>
              <a:off x="4313015" y="1118079"/>
              <a:ext cx="398206" cy="7487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CFD714-20C6-44CD-8EF6-41931CA58ECA}"/>
                </a:ext>
              </a:extLst>
            </p:cNvPr>
            <p:cNvSpPr/>
            <p:nvPr/>
          </p:nvSpPr>
          <p:spPr>
            <a:xfrm>
              <a:off x="3886372" y="1890505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A3962BC-1ADA-4044-BE24-0C83C5B1BD17}"/>
                </a:ext>
              </a:extLst>
            </p:cNvPr>
            <p:cNvSpPr/>
            <p:nvPr/>
          </p:nvSpPr>
          <p:spPr>
            <a:xfrm rot="18200512">
              <a:off x="3023325" y="1125617"/>
              <a:ext cx="694251" cy="69425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38BCC7-0AB4-4A58-B035-20831663D934}"/>
                </a:ext>
              </a:extLst>
            </p:cNvPr>
            <p:cNvSpPr/>
            <p:nvPr/>
          </p:nvSpPr>
          <p:spPr>
            <a:xfrm>
              <a:off x="3236568" y="1409922"/>
              <a:ext cx="499180" cy="5617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2ECDFDD-7BD4-44FE-B2BD-6A1457619594}"/>
                </a:ext>
              </a:extLst>
            </p:cNvPr>
            <p:cNvSpPr/>
            <p:nvPr/>
          </p:nvSpPr>
          <p:spPr>
            <a:xfrm>
              <a:off x="3489630" y="1567663"/>
              <a:ext cx="236582" cy="266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78D1BCA-DD47-4030-B016-36A2EDB1B14B}"/>
                </a:ext>
              </a:extLst>
            </p:cNvPr>
            <p:cNvSpPr/>
            <p:nvPr/>
          </p:nvSpPr>
          <p:spPr>
            <a:xfrm>
              <a:off x="4458832" y="1288128"/>
              <a:ext cx="250722" cy="4714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77D930-0D03-4BC7-94E7-713AF6D60752}"/>
                </a:ext>
              </a:extLst>
            </p:cNvPr>
            <p:cNvSpPr/>
            <p:nvPr/>
          </p:nvSpPr>
          <p:spPr>
            <a:xfrm>
              <a:off x="4547255" y="1432487"/>
              <a:ext cx="142677" cy="26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0A8F78EB-8C7C-4FC8-A24D-E6CFF42EF985}"/>
                </a:ext>
              </a:extLst>
            </p:cNvPr>
            <p:cNvSpPr/>
            <p:nvPr/>
          </p:nvSpPr>
          <p:spPr>
            <a:xfrm flipH="1">
              <a:off x="3088892" y="4956153"/>
              <a:ext cx="1158632" cy="1660974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4F0D4345-53B8-494D-AA15-53990F295616}"/>
                </a:ext>
              </a:extLst>
            </p:cNvPr>
            <p:cNvSpPr/>
            <p:nvPr/>
          </p:nvSpPr>
          <p:spPr>
            <a:xfrm flipH="1">
              <a:off x="1448279" y="5205089"/>
              <a:ext cx="1158632" cy="142734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96662E23-EC3B-489C-BB8E-57E325902238}"/>
                </a:ext>
              </a:extLst>
            </p:cNvPr>
            <p:cNvSpPr/>
            <p:nvPr/>
          </p:nvSpPr>
          <p:spPr>
            <a:xfrm>
              <a:off x="3607921" y="649802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93DE028-DFD5-4DA6-A07B-F5B6766D6328}"/>
                </a:ext>
              </a:extLst>
            </p:cNvPr>
            <p:cNvSpPr/>
            <p:nvPr/>
          </p:nvSpPr>
          <p:spPr>
            <a:xfrm flipH="1">
              <a:off x="3788361" y="6482823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6">
              <a:extLst>
                <a:ext uri="{FF2B5EF4-FFF2-40B4-BE49-F238E27FC236}">
                  <a16:creationId xmlns:a16="http://schemas.microsoft.com/office/drawing/2014/main" id="{3CFF49B5-7AF9-49C9-9CC8-23381070CE5F}"/>
                </a:ext>
              </a:extLst>
            </p:cNvPr>
            <p:cNvSpPr/>
            <p:nvPr/>
          </p:nvSpPr>
          <p:spPr>
            <a:xfrm flipH="1">
              <a:off x="4032324" y="6417199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id="{AA8B7AD3-6F65-40E1-9DE9-59FDDBFAE65F}"/>
                </a:ext>
              </a:extLst>
            </p:cNvPr>
            <p:cNvSpPr/>
            <p:nvPr/>
          </p:nvSpPr>
          <p:spPr>
            <a:xfrm>
              <a:off x="1970856" y="6514355"/>
              <a:ext cx="190943" cy="11649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651E546-BF96-4C3A-A63D-711CA53AF6F9}"/>
                </a:ext>
              </a:extLst>
            </p:cNvPr>
            <p:cNvSpPr/>
            <p:nvPr/>
          </p:nvSpPr>
          <p:spPr>
            <a:xfrm flipH="1">
              <a:off x="2140774" y="6498025"/>
              <a:ext cx="243963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185325CF-5156-4AE4-A007-C750A2ACC737}"/>
                </a:ext>
              </a:extLst>
            </p:cNvPr>
            <p:cNvSpPr/>
            <p:nvPr/>
          </p:nvSpPr>
          <p:spPr>
            <a:xfrm flipH="1">
              <a:off x="2379485" y="6437521"/>
              <a:ext cx="166871" cy="1743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E38DE93-F0CB-4D64-BD60-F4840D90B607}"/>
                </a:ext>
              </a:extLst>
            </p:cNvPr>
            <p:cNvSpPr/>
            <p:nvPr/>
          </p:nvSpPr>
          <p:spPr>
            <a:xfrm>
              <a:off x="3255816" y="3210909"/>
              <a:ext cx="717956" cy="1692847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  <a:gd name="connsiteX0" fmla="*/ 215901 w 945621"/>
                <a:gd name="connsiteY0" fmla="*/ 328577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15901 w 945621"/>
                <a:gd name="connsiteY4" fmla="*/ 328577 h 2829309"/>
                <a:gd name="connsiteX0" fmla="*/ 206376 w 945621"/>
                <a:gd name="connsiteY0" fmla="*/ 159363 h 2829309"/>
                <a:gd name="connsiteX1" fmla="*/ 723447 w 945621"/>
                <a:gd name="connsiteY1" fmla="*/ 0 h 2829309"/>
                <a:gd name="connsiteX2" fmla="*/ 250372 w 945621"/>
                <a:gd name="connsiteY2" fmla="*/ 2794384 h 2829309"/>
                <a:gd name="connsiteX3" fmla="*/ 1 w 945621"/>
                <a:gd name="connsiteY3" fmla="*/ 2829309 h 2829309"/>
                <a:gd name="connsiteX4" fmla="*/ 206376 w 945621"/>
                <a:gd name="connsiteY4" fmla="*/ 159363 h 28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21" h="2829309">
                  <a:moveTo>
                    <a:pt x="206376" y="159363"/>
                  </a:moveTo>
                  <a:lnTo>
                    <a:pt x="723447" y="0"/>
                  </a:lnTo>
                  <a:cubicBezTo>
                    <a:pt x="600680" y="545711"/>
                    <a:pt x="1554239" y="1686698"/>
                    <a:pt x="250372" y="2794384"/>
                  </a:cubicBezTo>
                  <a:lnTo>
                    <a:pt x="1" y="2829309"/>
                  </a:lnTo>
                  <a:cubicBezTo>
                    <a:pt x="-1057" y="2535482"/>
                    <a:pt x="1150409" y="1837490"/>
                    <a:pt x="206376" y="159363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7">
              <a:extLst>
                <a:ext uri="{FF2B5EF4-FFF2-40B4-BE49-F238E27FC236}">
                  <a16:creationId xmlns:a16="http://schemas.microsoft.com/office/drawing/2014/main" id="{2CCC3FE7-3A32-4CDE-9536-DF0C47428DD5}"/>
                </a:ext>
              </a:extLst>
            </p:cNvPr>
            <p:cNvSpPr/>
            <p:nvPr/>
          </p:nvSpPr>
          <p:spPr>
            <a:xfrm>
              <a:off x="2564824" y="2570112"/>
              <a:ext cx="1669672" cy="1550116"/>
            </a:xfrm>
            <a:custGeom>
              <a:avLst/>
              <a:gdLst>
                <a:gd name="connsiteX0" fmla="*/ 0 w 839399"/>
                <a:gd name="connsiteY0" fmla="*/ 0 h 956691"/>
                <a:gd name="connsiteX1" fmla="*/ 839399 w 839399"/>
                <a:gd name="connsiteY1" fmla="*/ 0 h 956691"/>
                <a:gd name="connsiteX2" fmla="*/ 839399 w 839399"/>
                <a:gd name="connsiteY2" fmla="*/ 956691 h 956691"/>
                <a:gd name="connsiteX3" fmla="*/ 0 w 839399"/>
                <a:gd name="connsiteY3" fmla="*/ 956691 h 956691"/>
                <a:gd name="connsiteX4" fmla="*/ 0 w 839399"/>
                <a:gd name="connsiteY4" fmla="*/ 0 h 9566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1007491"/>
                <a:gd name="connsiteX1" fmla="*/ 1575999 w 1575999"/>
                <a:gd name="connsiteY1" fmla="*/ 0 h 1007491"/>
                <a:gd name="connsiteX2" fmla="*/ 839399 w 1575999"/>
                <a:gd name="connsiteY2" fmla="*/ 1007491 h 1007491"/>
                <a:gd name="connsiteX3" fmla="*/ 0 w 1575999"/>
                <a:gd name="connsiteY3" fmla="*/ 1007491 h 1007491"/>
                <a:gd name="connsiteX4" fmla="*/ 0 w 1575999"/>
                <a:gd name="connsiteY4" fmla="*/ 50800 h 1007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575999"/>
                <a:gd name="connsiteY0" fmla="*/ 50800 h 2150491"/>
                <a:gd name="connsiteX1" fmla="*/ 1575999 w 1575999"/>
                <a:gd name="connsiteY1" fmla="*/ 0 h 2150491"/>
                <a:gd name="connsiteX2" fmla="*/ 661599 w 1575999"/>
                <a:gd name="connsiteY2" fmla="*/ 2150491 h 2150491"/>
                <a:gd name="connsiteX3" fmla="*/ 0 w 1575999"/>
                <a:gd name="connsiteY3" fmla="*/ 1007491 h 2150491"/>
                <a:gd name="connsiteX4" fmla="*/ 0 w 1575999"/>
                <a:gd name="connsiteY4" fmla="*/ 50800 h 21504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0 w 1906199"/>
                <a:gd name="connsiteY0" fmla="*/ 0 h 2442591"/>
                <a:gd name="connsiteX1" fmla="*/ 1906199 w 1906199"/>
                <a:gd name="connsiteY1" fmla="*/ 292100 h 2442591"/>
                <a:gd name="connsiteX2" fmla="*/ 991799 w 1906199"/>
                <a:gd name="connsiteY2" fmla="*/ 2442591 h 2442591"/>
                <a:gd name="connsiteX3" fmla="*/ 330200 w 1906199"/>
                <a:gd name="connsiteY3" fmla="*/ 1299591 h 2442591"/>
                <a:gd name="connsiteX4" fmla="*/ 0 w 1906199"/>
                <a:gd name="connsiteY4" fmla="*/ 0 h 2442591"/>
                <a:gd name="connsiteX0" fmla="*/ 833817 w 2740016"/>
                <a:gd name="connsiteY0" fmla="*/ 0 h 2798191"/>
                <a:gd name="connsiteX1" fmla="*/ 2740016 w 2740016"/>
                <a:gd name="connsiteY1" fmla="*/ 292100 h 2798191"/>
                <a:gd name="connsiteX2" fmla="*/ 1825616 w 2740016"/>
                <a:gd name="connsiteY2" fmla="*/ 2442591 h 2798191"/>
                <a:gd name="connsiteX3" fmla="*/ 8317 w 2740016"/>
                <a:gd name="connsiteY3" fmla="*/ 2798191 h 2798191"/>
                <a:gd name="connsiteX4" fmla="*/ 833817 w 2740016"/>
                <a:gd name="connsiteY4" fmla="*/ 0 h 2798191"/>
                <a:gd name="connsiteX0" fmla="*/ 808615 w 2740214"/>
                <a:gd name="connsiteY0" fmla="*/ 0 h 2874391"/>
                <a:gd name="connsiteX1" fmla="*/ 2740214 w 2740214"/>
                <a:gd name="connsiteY1" fmla="*/ 368300 h 2874391"/>
                <a:gd name="connsiteX2" fmla="*/ 1825814 w 2740214"/>
                <a:gd name="connsiteY2" fmla="*/ 2518791 h 2874391"/>
                <a:gd name="connsiteX3" fmla="*/ 8515 w 2740214"/>
                <a:gd name="connsiteY3" fmla="*/ 2874391 h 2874391"/>
                <a:gd name="connsiteX4" fmla="*/ 808615 w 2740214"/>
                <a:gd name="connsiteY4" fmla="*/ 0 h 2874391"/>
                <a:gd name="connsiteX0" fmla="*/ 806288 w 2737887"/>
                <a:gd name="connsiteY0" fmla="*/ 0 h 2874391"/>
                <a:gd name="connsiteX1" fmla="*/ 2737887 w 2737887"/>
                <a:gd name="connsiteY1" fmla="*/ 368300 h 2874391"/>
                <a:gd name="connsiteX2" fmla="*/ 1823487 w 2737887"/>
                <a:gd name="connsiteY2" fmla="*/ 2518791 h 2874391"/>
                <a:gd name="connsiteX3" fmla="*/ 6188 w 2737887"/>
                <a:gd name="connsiteY3" fmla="*/ 2874391 h 2874391"/>
                <a:gd name="connsiteX4" fmla="*/ 806288 w 2737887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822210 w 2736610"/>
                <a:gd name="connsiteY2" fmla="*/ 25187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2076210 w 2736610"/>
                <a:gd name="connsiteY2" fmla="*/ 2556891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805011 w 2736610"/>
                <a:gd name="connsiteY0" fmla="*/ 0 h 2874391"/>
                <a:gd name="connsiteX1" fmla="*/ 2736610 w 2736610"/>
                <a:gd name="connsiteY1" fmla="*/ 368300 h 2874391"/>
                <a:gd name="connsiteX2" fmla="*/ 1771410 w 2736610"/>
                <a:gd name="connsiteY2" fmla="*/ 2357776 h 2874391"/>
                <a:gd name="connsiteX3" fmla="*/ 4911 w 2736610"/>
                <a:gd name="connsiteY3" fmla="*/ 2874391 h 2874391"/>
                <a:gd name="connsiteX4" fmla="*/ 805011 w 2736610"/>
                <a:gd name="connsiteY4" fmla="*/ 0 h 2874391"/>
                <a:gd name="connsiteX0" fmla="*/ 414961 w 2346560"/>
                <a:gd name="connsiteY0" fmla="*/ 0 h 2357776"/>
                <a:gd name="connsiteX1" fmla="*/ 2346560 w 2346560"/>
                <a:gd name="connsiteY1" fmla="*/ 368300 h 2357776"/>
                <a:gd name="connsiteX2" fmla="*/ 1381360 w 2346560"/>
                <a:gd name="connsiteY2" fmla="*/ 2357776 h 2357776"/>
                <a:gd name="connsiteX3" fmla="*/ 6747 w 2346560"/>
                <a:gd name="connsiteY3" fmla="*/ 2246412 h 2357776"/>
                <a:gd name="connsiteX4" fmla="*/ 414961 w 2346560"/>
                <a:gd name="connsiteY4" fmla="*/ 0 h 2357776"/>
                <a:gd name="connsiteX0" fmla="*/ 414961 w 2346560"/>
                <a:gd name="connsiteY0" fmla="*/ 0 h 2246412"/>
                <a:gd name="connsiteX1" fmla="*/ 2346560 w 2346560"/>
                <a:gd name="connsiteY1" fmla="*/ 368300 h 2246412"/>
                <a:gd name="connsiteX2" fmla="*/ 1323303 w 2346560"/>
                <a:gd name="connsiteY2" fmla="*/ 2128028 h 2246412"/>
                <a:gd name="connsiteX3" fmla="*/ 6747 w 2346560"/>
                <a:gd name="connsiteY3" fmla="*/ 2246412 h 2246412"/>
                <a:gd name="connsiteX4" fmla="*/ 414961 w 2346560"/>
                <a:gd name="connsiteY4" fmla="*/ 0 h 2246412"/>
                <a:gd name="connsiteX0" fmla="*/ 328489 w 2260088"/>
                <a:gd name="connsiteY0" fmla="*/ 0 h 2154513"/>
                <a:gd name="connsiteX1" fmla="*/ 2260088 w 2260088"/>
                <a:gd name="connsiteY1" fmla="*/ 368300 h 2154513"/>
                <a:gd name="connsiteX2" fmla="*/ 1236831 w 2260088"/>
                <a:gd name="connsiteY2" fmla="*/ 2128028 h 2154513"/>
                <a:gd name="connsiteX3" fmla="*/ 7361 w 2260088"/>
                <a:gd name="connsiteY3" fmla="*/ 2154513 h 2154513"/>
                <a:gd name="connsiteX4" fmla="*/ 328489 w 2260088"/>
                <a:gd name="connsiteY4" fmla="*/ 0 h 2154513"/>
                <a:gd name="connsiteX0" fmla="*/ 328489 w 2199128"/>
                <a:gd name="connsiteY0" fmla="*/ 0 h 2154513"/>
                <a:gd name="connsiteX1" fmla="*/ 2199128 w 2199128"/>
                <a:gd name="connsiteY1" fmla="*/ 360259 h 2154513"/>
                <a:gd name="connsiteX2" fmla="*/ 1236831 w 2199128"/>
                <a:gd name="connsiteY2" fmla="*/ 2128028 h 2154513"/>
                <a:gd name="connsiteX3" fmla="*/ 7361 w 2199128"/>
                <a:gd name="connsiteY3" fmla="*/ 2154513 h 2154513"/>
                <a:gd name="connsiteX4" fmla="*/ 328489 w 2199128"/>
                <a:gd name="connsiteY4" fmla="*/ 0 h 215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9128" h="2154513">
                  <a:moveTo>
                    <a:pt x="328489" y="0"/>
                  </a:moveTo>
                  <a:lnTo>
                    <a:pt x="2199128" y="360259"/>
                  </a:lnTo>
                  <a:cubicBezTo>
                    <a:pt x="1160753" y="964257"/>
                    <a:pt x="1409792" y="1593083"/>
                    <a:pt x="1236831" y="2128028"/>
                  </a:cubicBezTo>
                  <a:lnTo>
                    <a:pt x="7361" y="2154513"/>
                  </a:lnTo>
                  <a:cubicBezTo>
                    <a:pt x="-90006" y="1086316"/>
                    <a:pt x="819556" y="1017397"/>
                    <a:pt x="328489" y="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26">
              <a:extLst>
                <a:ext uri="{FF2B5EF4-FFF2-40B4-BE49-F238E27FC236}">
                  <a16:creationId xmlns:a16="http://schemas.microsoft.com/office/drawing/2014/main" id="{473CF994-9DF3-4CC0-B5A6-37A988B55823}"/>
                </a:ext>
              </a:extLst>
            </p:cNvPr>
            <p:cNvSpPr/>
            <p:nvPr/>
          </p:nvSpPr>
          <p:spPr>
            <a:xfrm rot="20704240">
              <a:off x="4271105" y="4182810"/>
              <a:ext cx="130645" cy="143269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70332"/>
                <a:gd name="connsiteY0" fmla="*/ 216396 h 231362"/>
                <a:gd name="connsiteX1" fmla="*/ 144586 w 270332"/>
                <a:gd name="connsiteY1" fmla="*/ 0 h 231362"/>
                <a:gd name="connsiteX2" fmla="*/ 270332 w 270332"/>
                <a:gd name="connsiteY2" fmla="*/ 191882 h 231362"/>
                <a:gd name="connsiteX3" fmla="*/ 1 w 270332"/>
                <a:gd name="connsiteY3" fmla="*/ 216396 h 231362"/>
                <a:gd name="connsiteX0" fmla="*/ -1 w 264204"/>
                <a:gd name="connsiteY0" fmla="*/ 216396 h 224351"/>
                <a:gd name="connsiteX1" fmla="*/ 144584 w 264204"/>
                <a:gd name="connsiteY1" fmla="*/ 0 h 224351"/>
                <a:gd name="connsiteX2" fmla="*/ 264204 w 264204"/>
                <a:gd name="connsiteY2" fmla="*/ 143738 h 224351"/>
                <a:gd name="connsiteX3" fmla="*/ -1 w 264204"/>
                <a:gd name="connsiteY3" fmla="*/ 216396 h 22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04" h="224351">
                  <a:moveTo>
                    <a:pt x="-1" y="216396"/>
                  </a:moveTo>
                  <a:cubicBezTo>
                    <a:pt x="-1" y="110422"/>
                    <a:pt x="75136" y="0"/>
                    <a:pt x="144584" y="0"/>
                  </a:cubicBezTo>
                  <a:cubicBezTo>
                    <a:pt x="214032" y="0"/>
                    <a:pt x="264204" y="37764"/>
                    <a:pt x="264204" y="143738"/>
                  </a:cubicBezTo>
                  <a:cubicBezTo>
                    <a:pt x="243246" y="175718"/>
                    <a:pt x="20957" y="248376"/>
                    <a:pt x="-1" y="2163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id="{2245D3F2-70B2-4B1A-822B-81D358BC02CB}"/>
                </a:ext>
              </a:extLst>
            </p:cNvPr>
            <p:cNvSpPr/>
            <p:nvPr/>
          </p:nvSpPr>
          <p:spPr>
            <a:xfrm rot="21108161">
              <a:off x="4170066" y="4226487"/>
              <a:ext cx="131537" cy="131542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  <a:gd name="connsiteX0" fmla="*/ 1 w 264617"/>
                <a:gd name="connsiteY0" fmla="*/ 179288 h 210477"/>
                <a:gd name="connsiteX1" fmla="*/ 138871 w 264617"/>
                <a:gd name="connsiteY1" fmla="*/ 0 h 210477"/>
                <a:gd name="connsiteX2" fmla="*/ 264617 w 264617"/>
                <a:gd name="connsiteY2" fmla="*/ 191882 h 210477"/>
                <a:gd name="connsiteX3" fmla="*/ 1 w 264617"/>
                <a:gd name="connsiteY3" fmla="*/ 179288 h 210477"/>
                <a:gd name="connsiteX0" fmla="*/ -1 w 255701"/>
                <a:gd name="connsiteY0" fmla="*/ 179288 h 195804"/>
                <a:gd name="connsiteX1" fmla="*/ 138869 w 255701"/>
                <a:gd name="connsiteY1" fmla="*/ 0 h 195804"/>
                <a:gd name="connsiteX2" fmla="*/ 255700 w 255701"/>
                <a:gd name="connsiteY2" fmla="*/ 160377 h 195804"/>
                <a:gd name="connsiteX3" fmla="*/ -1 w 255701"/>
                <a:gd name="connsiteY3" fmla="*/ 179288 h 195804"/>
                <a:gd name="connsiteX0" fmla="*/ 1 w 266007"/>
                <a:gd name="connsiteY0" fmla="*/ 179288 h 205986"/>
                <a:gd name="connsiteX1" fmla="*/ 138871 w 266007"/>
                <a:gd name="connsiteY1" fmla="*/ 0 h 205986"/>
                <a:gd name="connsiteX2" fmla="*/ 266007 w 266007"/>
                <a:gd name="connsiteY2" fmla="*/ 184409 h 205986"/>
                <a:gd name="connsiteX3" fmla="*/ 1 w 266007"/>
                <a:gd name="connsiteY3" fmla="*/ 179288 h 2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07" h="205986">
                  <a:moveTo>
                    <a:pt x="1" y="179288"/>
                  </a:moveTo>
                  <a:cubicBezTo>
                    <a:pt x="1" y="73314"/>
                    <a:pt x="69423" y="0"/>
                    <a:pt x="138871" y="0"/>
                  </a:cubicBezTo>
                  <a:cubicBezTo>
                    <a:pt x="208319" y="0"/>
                    <a:pt x="266007" y="78435"/>
                    <a:pt x="266007" y="184409"/>
                  </a:cubicBezTo>
                  <a:cubicBezTo>
                    <a:pt x="245049" y="216389"/>
                    <a:pt x="20959" y="211268"/>
                    <a:pt x="1" y="179288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2">
              <a:extLst>
                <a:ext uri="{FF2B5EF4-FFF2-40B4-BE49-F238E27FC236}">
                  <a16:creationId xmlns:a16="http://schemas.microsoft.com/office/drawing/2014/main" id="{CEB14211-C108-40F2-92A2-ABF3173C5C92}"/>
                </a:ext>
              </a:extLst>
            </p:cNvPr>
            <p:cNvSpPr/>
            <p:nvPr/>
          </p:nvSpPr>
          <p:spPr>
            <a:xfrm>
              <a:off x="744720" y="3775405"/>
              <a:ext cx="811112" cy="1294133"/>
            </a:xfrm>
            <a:custGeom>
              <a:avLst/>
              <a:gdLst>
                <a:gd name="connsiteX0" fmla="*/ 0 w 837321"/>
                <a:gd name="connsiteY0" fmla="*/ 0 h 1717205"/>
                <a:gd name="connsiteX1" fmla="*/ 837321 w 837321"/>
                <a:gd name="connsiteY1" fmla="*/ 0 h 1717205"/>
                <a:gd name="connsiteX2" fmla="*/ 837321 w 837321"/>
                <a:gd name="connsiteY2" fmla="*/ 1717205 h 1717205"/>
                <a:gd name="connsiteX3" fmla="*/ 0 w 837321"/>
                <a:gd name="connsiteY3" fmla="*/ 1717205 h 1717205"/>
                <a:gd name="connsiteX4" fmla="*/ 0 w 837321"/>
                <a:gd name="connsiteY4" fmla="*/ 0 h 1717205"/>
                <a:gd name="connsiteX0" fmla="*/ 0 w 862721"/>
                <a:gd name="connsiteY0" fmla="*/ 0 h 1793405"/>
                <a:gd name="connsiteX1" fmla="*/ 862721 w 862721"/>
                <a:gd name="connsiteY1" fmla="*/ 76200 h 1793405"/>
                <a:gd name="connsiteX2" fmla="*/ 862721 w 862721"/>
                <a:gd name="connsiteY2" fmla="*/ 1793405 h 1793405"/>
                <a:gd name="connsiteX3" fmla="*/ 25400 w 862721"/>
                <a:gd name="connsiteY3" fmla="*/ 1793405 h 1793405"/>
                <a:gd name="connsiteX4" fmla="*/ 0 w 862721"/>
                <a:gd name="connsiteY4" fmla="*/ 0 h 1793405"/>
                <a:gd name="connsiteX0" fmla="*/ 82103 w 944824"/>
                <a:gd name="connsiteY0" fmla="*/ 0 h 1793405"/>
                <a:gd name="connsiteX1" fmla="*/ 944824 w 944824"/>
                <a:gd name="connsiteY1" fmla="*/ 76200 h 1793405"/>
                <a:gd name="connsiteX2" fmla="*/ 944824 w 944824"/>
                <a:gd name="connsiteY2" fmla="*/ 1793405 h 1793405"/>
                <a:gd name="connsiteX3" fmla="*/ 107503 w 944824"/>
                <a:gd name="connsiteY3" fmla="*/ 1793405 h 1793405"/>
                <a:gd name="connsiteX4" fmla="*/ 82103 w 944824"/>
                <a:gd name="connsiteY4" fmla="*/ 0 h 1793405"/>
                <a:gd name="connsiteX0" fmla="*/ 82103 w 1057712"/>
                <a:gd name="connsiteY0" fmla="*/ 0 h 1793405"/>
                <a:gd name="connsiteX1" fmla="*/ 944824 w 1057712"/>
                <a:gd name="connsiteY1" fmla="*/ 76200 h 1793405"/>
                <a:gd name="connsiteX2" fmla="*/ 944824 w 1057712"/>
                <a:gd name="connsiteY2" fmla="*/ 1793405 h 1793405"/>
                <a:gd name="connsiteX3" fmla="*/ 107503 w 1057712"/>
                <a:gd name="connsiteY3" fmla="*/ 1793405 h 1793405"/>
                <a:gd name="connsiteX4" fmla="*/ 82103 w 1057712"/>
                <a:gd name="connsiteY4" fmla="*/ 0 h 1793405"/>
                <a:gd name="connsiteX0" fmla="*/ 82103 w 1091470"/>
                <a:gd name="connsiteY0" fmla="*/ 0 h 1793405"/>
                <a:gd name="connsiteX1" fmla="*/ 944824 w 1091470"/>
                <a:gd name="connsiteY1" fmla="*/ 76200 h 1793405"/>
                <a:gd name="connsiteX2" fmla="*/ 944824 w 1091470"/>
                <a:gd name="connsiteY2" fmla="*/ 1793405 h 1793405"/>
                <a:gd name="connsiteX3" fmla="*/ 107503 w 1091470"/>
                <a:gd name="connsiteY3" fmla="*/ 1793405 h 1793405"/>
                <a:gd name="connsiteX4" fmla="*/ 82103 w 1091470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793405 h 1793405"/>
                <a:gd name="connsiteX4" fmla="*/ 93402 w 1102769"/>
                <a:gd name="connsiteY4" fmla="*/ 0 h 1793405"/>
                <a:gd name="connsiteX0" fmla="*/ 93402 w 1102769"/>
                <a:gd name="connsiteY0" fmla="*/ 0 h 1793405"/>
                <a:gd name="connsiteX1" fmla="*/ 956123 w 1102769"/>
                <a:gd name="connsiteY1" fmla="*/ 76200 h 1793405"/>
                <a:gd name="connsiteX2" fmla="*/ 956123 w 1102769"/>
                <a:gd name="connsiteY2" fmla="*/ 1793405 h 1793405"/>
                <a:gd name="connsiteX3" fmla="*/ 118802 w 1102769"/>
                <a:gd name="connsiteY3" fmla="*/ 1488605 h 1793405"/>
                <a:gd name="connsiteX4" fmla="*/ 93402 w 1102769"/>
                <a:gd name="connsiteY4" fmla="*/ 0 h 1793405"/>
                <a:gd name="connsiteX0" fmla="*/ 93402 w 1063368"/>
                <a:gd name="connsiteY0" fmla="*/ 0 h 1704505"/>
                <a:gd name="connsiteX1" fmla="*/ 956123 w 1063368"/>
                <a:gd name="connsiteY1" fmla="*/ 76200 h 1704505"/>
                <a:gd name="connsiteX2" fmla="*/ 822773 w 1063368"/>
                <a:gd name="connsiteY2" fmla="*/ 1704505 h 1704505"/>
                <a:gd name="connsiteX3" fmla="*/ 118802 w 1063368"/>
                <a:gd name="connsiteY3" fmla="*/ 1488605 h 1704505"/>
                <a:gd name="connsiteX4" fmla="*/ 93402 w 1063368"/>
                <a:gd name="connsiteY4" fmla="*/ 0 h 1704505"/>
                <a:gd name="connsiteX0" fmla="*/ 93402 w 1068317"/>
                <a:gd name="connsiteY0" fmla="*/ 0 h 1704505"/>
                <a:gd name="connsiteX1" fmla="*/ 962473 w 1068317"/>
                <a:gd name="connsiteY1" fmla="*/ 101600 h 1704505"/>
                <a:gd name="connsiteX2" fmla="*/ 822773 w 1068317"/>
                <a:gd name="connsiteY2" fmla="*/ 1704505 h 1704505"/>
                <a:gd name="connsiteX3" fmla="*/ 118802 w 1068317"/>
                <a:gd name="connsiteY3" fmla="*/ 1488605 h 1704505"/>
                <a:gd name="connsiteX4" fmla="*/ 93402 w 1068317"/>
                <a:gd name="connsiteY4" fmla="*/ 0 h 17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317" h="1704505">
                  <a:moveTo>
                    <a:pt x="93402" y="0"/>
                  </a:moveTo>
                  <a:lnTo>
                    <a:pt x="962473" y="101600"/>
                  </a:lnTo>
                  <a:cubicBezTo>
                    <a:pt x="1216473" y="737502"/>
                    <a:pt x="949773" y="1513103"/>
                    <a:pt x="822773" y="1704505"/>
                  </a:cubicBezTo>
                  <a:lnTo>
                    <a:pt x="118802" y="1488605"/>
                  </a:lnTo>
                  <a:cubicBezTo>
                    <a:pt x="59535" y="1436903"/>
                    <a:pt x="-101331" y="1016902"/>
                    <a:pt x="93402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D412F45A-4F6A-49A7-B9F7-D7AB1F1E6767}"/>
                </a:ext>
              </a:extLst>
            </p:cNvPr>
            <p:cNvSpPr/>
            <p:nvPr/>
          </p:nvSpPr>
          <p:spPr>
            <a:xfrm rot="17016482">
              <a:off x="3406531" y="1894950"/>
              <a:ext cx="185583" cy="1580635"/>
            </a:xfrm>
            <a:custGeom>
              <a:avLst/>
              <a:gdLst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0 w 393117"/>
                <a:gd name="connsiteY3" fmla="*/ 2115422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30663 w 393117"/>
                <a:gd name="connsiteY3" fmla="*/ 1942670 h 2115422"/>
                <a:gd name="connsiteX4" fmla="*/ 0 w 393117"/>
                <a:gd name="connsiteY4" fmla="*/ 0 h 2115422"/>
                <a:gd name="connsiteX0" fmla="*/ 0 w 393117"/>
                <a:gd name="connsiteY0" fmla="*/ 0 h 2115422"/>
                <a:gd name="connsiteX1" fmla="*/ 393117 w 393117"/>
                <a:gd name="connsiteY1" fmla="*/ 0 h 2115422"/>
                <a:gd name="connsiteX2" fmla="*/ 393117 w 393117"/>
                <a:gd name="connsiteY2" fmla="*/ 2115422 h 2115422"/>
                <a:gd name="connsiteX3" fmla="*/ 141889 w 393117"/>
                <a:gd name="connsiteY3" fmla="*/ 1924272 h 2115422"/>
                <a:gd name="connsiteX4" fmla="*/ 0 w 393117"/>
                <a:gd name="connsiteY4" fmla="*/ 0 h 2115422"/>
                <a:gd name="connsiteX0" fmla="*/ 0 w 393117"/>
                <a:gd name="connsiteY0" fmla="*/ 0 h 2131820"/>
                <a:gd name="connsiteX1" fmla="*/ 393117 w 393117"/>
                <a:gd name="connsiteY1" fmla="*/ 0 h 2131820"/>
                <a:gd name="connsiteX2" fmla="*/ 393117 w 393117"/>
                <a:gd name="connsiteY2" fmla="*/ 2115422 h 2131820"/>
                <a:gd name="connsiteX3" fmla="*/ 141889 w 393117"/>
                <a:gd name="connsiteY3" fmla="*/ 1924272 h 2131820"/>
                <a:gd name="connsiteX4" fmla="*/ 0 w 393117"/>
                <a:gd name="connsiteY4" fmla="*/ 0 h 2131820"/>
                <a:gd name="connsiteX0" fmla="*/ 0 w 297777"/>
                <a:gd name="connsiteY0" fmla="*/ 102362 h 2131820"/>
                <a:gd name="connsiteX1" fmla="*/ 297777 w 297777"/>
                <a:gd name="connsiteY1" fmla="*/ 0 h 2131820"/>
                <a:gd name="connsiteX2" fmla="*/ 297777 w 297777"/>
                <a:gd name="connsiteY2" fmla="*/ 2115422 h 2131820"/>
                <a:gd name="connsiteX3" fmla="*/ 46549 w 297777"/>
                <a:gd name="connsiteY3" fmla="*/ 1924272 h 2131820"/>
                <a:gd name="connsiteX4" fmla="*/ 0 w 297777"/>
                <a:gd name="connsiteY4" fmla="*/ 102362 h 2131820"/>
                <a:gd name="connsiteX0" fmla="*/ 0 w 300558"/>
                <a:gd name="connsiteY0" fmla="*/ 102362 h 2109610"/>
                <a:gd name="connsiteX1" fmla="*/ 297777 w 300558"/>
                <a:gd name="connsiteY1" fmla="*/ 0 h 2109610"/>
                <a:gd name="connsiteX2" fmla="*/ 300558 w 300558"/>
                <a:gd name="connsiteY2" fmla="*/ 2059994 h 2109610"/>
                <a:gd name="connsiteX3" fmla="*/ 46549 w 300558"/>
                <a:gd name="connsiteY3" fmla="*/ 1924272 h 2109610"/>
                <a:gd name="connsiteX4" fmla="*/ 0 w 300558"/>
                <a:gd name="connsiteY4" fmla="*/ 102362 h 2109610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46549 w 300558"/>
                <a:gd name="connsiteY3" fmla="*/ 1924272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62558 w 300558"/>
                <a:gd name="connsiteY3" fmla="*/ 1913281 h 2059994"/>
                <a:gd name="connsiteX4" fmla="*/ 0 w 300558"/>
                <a:gd name="connsiteY4" fmla="*/ 102362 h 2059994"/>
                <a:gd name="connsiteX0" fmla="*/ 0 w 300558"/>
                <a:gd name="connsiteY0" fmla="*/ 102362 h 2059994"/>
                <a:gd name="connsiteX1" fmla="*/ 297777 w 300558"/>
                <a:gd name="connsiteY1" fmla="*/ 0 h 2059994"/>
                <a:gd name="connsiteX2" fmla="*/ 300558 w 300558"/>
                <a:gd name="connsiteY2" fmla="*/ 2059994 h 2059994"/>
                <a:gd name="connsiteX3" fmla="*/ 39671 w 300558"/>
                <a:gd name="connsiteY3" fmla="*/ 1930853 h 2059994"/>
                <a:gd name="connsiteX4" fmla="*/ 0 w 300558"/>
                <a:gd name="connsiteY4" fmla="*/ 102362 h 2059994"/>
                <a:gd name="connsiteX0" fmla="*/ 0 w 300558"/>
                <a:gd name="connsiteY0" fmla="*/ 102362 h 2074643"/>
                <a:gd name="connsiteX1" fmla="*/ 297777 w 300558"/>
                <a:gd name="connsiteY1" fmla="*/ 0 h 2074643"/>
                <a:gd name="connsiteX2" fmla="*/ 300558 w 300558"/>
                <a:gd name="connsiteY2" fmla="*/ 2059994 h 2074643"/>
                <a:gd name="connsiteX3" fmla="*/ 39671 w 300558"/>
                <a:gd name="connsiteY3" fmla="*/ 1930853 h 2074643"/>
                <a:gd name="connsiteX4" fmla="*/ 0 w 300558"/>
                <a:gd name="connsiteY4" fmla="*/ 102362 h 2074643"/>
                <a:gd name="connsiteX0" fmla="*/ 0 w 300558"/>
                <a:gd name="connsiteY0" fmla="*/ 102362 h 2085584"/>
                <a:gd name="connsiteX1" fmla="*/ 297777 w 300558"/>
                <a:gd name="connsiteY1" fmla="*/ 0 h 2085584"/>
                <a:gd name="connsiteX2" fmla="*/ 300558 w 300558"/>
                <a:gd name="connsiteY2" fmla="*/ 2059994 h 2085584"/>
                <a:gd name="connsiteX3" fmla="*/ 39671 w 300558"/>
                <a:gd name="connsiteY3" fmla="*/ 1930853 h 2085584"/>
                <a:gd name="connsiteX4" fmla="*/ 0 w 300558"/>
                <a:gd name="connsiteY4" fmla="*/ 102362 h 2085584"/>
                <a:gd name="connsiteX0" fmla="*/ 0 w 300558"/>
                <a:gd name="connsiteY0" fmla="*/ 102362 h 2084126"/>
                <a:gd name="connsiteX1" fmla="*/ 297777 w 300558"/>
                <a:gd name="connsiteY1" fmla="*/ 0 h 2084126"/>
                <a:gd name="connsiteX2" fmla="*/ 300558 w 300558"/>
                <a:gd name="connsiteY2" fmla="*/ 2059994 h 2084126"/>
                <a:gd name="connsiteX3" fmla="*/ 50135 w 300558"/>
                <a:gd name="connsiteY3" fmla="*/ 1925526 h 2084126"/>
                <a:gd name="connsiteX4" fmla="*/ 0 w 300558"/>
                <a:gd name="connsiteY4" fmla="*/ 102362 h 2084126"/>
                <a:gd name="connsiteX0" fmla="*/ 0 w 300558"/>
                <a:gd name="connsiteY0" fmla="*/ 102362 h 2081858"/>
                <a:gd name="connsiteX1" fmla="*/ 297777 w 300558"/>
                <a:gd name="connsiteY1" fmla="*/ 0 h 2081858"/>
                <a:gd name="connsiteX2" fmla="*/ 300558 w 300558"/>
                <a:gd name="connsiteY2" fmla="*/ 2059994 h 2081858"/>
                <a:gd name="connsiteX3" fmla="*/ 50135 w 300558"/>
                <a:gd name="connsiteY3" fmla="*/ 1925526 h 2081858"/>
                <a:gd name="connsiteX4" fmla="*/ 0 w 300558"/>
                <a:gd name="connsiteY4" fmla="*/ 102362 h 20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58" h="2081858">
                  <a:moveTo>
                    <a:pt x="0" y="102362"/>
                  </a:moveTo>
                  <a:lnTo>
                    <a:pt x="297777" y="0"/>
                  </a:lnTo>
                  <a:lnTo>
                    <a:pt x="300558" y="2059994"/>
                  </a:lnTo>
                  <a:cubicBezTo>
                    <a:pt x="260346" y="2102042"/>
                    <a:pt x="208015" y="2096393"/>
                    <a:pt x="50135" y="1925526"/>
                  </a:cubicBezTo>
                  <a:lnTo>
                    <a:pt x="0" y="102362"/>
                  </a:lnTo>
                  <a:close/>
                </a:path>
              </a:pathLst>
            </a:cu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B8CB2661-B844-43D4-8D8B-DC931472AEED}"/>
                </a:ext>
              </a:extLst>
            </p:cNvPr>
            <p:cNvSpPr/>
            <p:nvPr/>
          </p:nvSpPr>
          <p:spPr>
            <a:xfrm>
              <a:off x="616635" y="3746478"/>
              <a:ext cx="992498" cy="730870"/>
            </a:xfrm>
            <a:custGeom>
              <a:avLst/>
              <a:gdLst>
                <a:gd name="connsiteX0" fmla="*/ 0 w 530349"/>
                <a:gd name="connsiteY0" fmla="*/ 0 h 299569"/>
                <a:gd name="connsiteX1" fmla="*/ 530349 w 530349"/>
                <a:gd name="connsiteY1" fmla="*/ 0 h 299569"/>
                <a:gd name="connsiteX2" fmla="*/ 530349 w 530349"/>
                <a:gd name="connsiteY2" fmla="*/ 299569 h 299569"/>
                <a:gd name="connsiteX3" fmla="*/ 0 w 530349"/>
                <a:gd name="connsiteY3" fmla="*/ 299569 h 299569"/>
                <a:gd name="connsiteX4" fmla="*/ 0 w 530349"/>
                <a:gd name="connsiteY4" fmla="*/ 0 h 299569"/>
                <a:gd name="connsiteX0" fmla="*/ 0 w 860549"/>
                <a:gd name="connsiteY0" fmla="*/ 0 h 299569"/>
                <a:gd name="connsiteX1" fmla="*/ 860549 w 860549"/>
                <a:gd name="connsiteY1" fmla="*/ 76200 h 299569"/>
                <a:gd name="connsiteX2" fmla="*/ 530349 w 860549"/>
                <a:gd name="connsiteY2" fmla="*/ 299569 h 299569"/>
                <a:gd name="connsiteX3" fmla="*/ 0 w 860549"/>
                <a:gd name="connsiteY3" fmla="*/ 299569 h 299569"/>
                <a:gd name="connsiteX4" fmla="*/ 0 w 860549"/>
                <a:gd name="connsiteY4" fmla="*/ 0 h 299569"/>
                <a:gd name="connsiteX0" fmla="*/ 6350 w 860549"/>
                <a:gd name="connsiteY0" fmla="*/ 0 h 337669"/>
                <a:gd name="connsiteX1" fmla="*/ 860549 w 860549"/>
                <a:gd name="connsiteY1" fmla="*/ 114300 h 337669"/>
                <a:gd name="connsiteX2" fmla="*/ 530349 w 860549"/>
                <a:gd name="connsiteY2" fmla="*/ 337669 h 337669"/>
                <a:gd name="connsiteX3" fmla="*/ 0 w 860549"/>
                <a:gd name="connsiteY3" fmla="*/ 337669 h 337669"/>
                <a:gd name="connsiteX4" fmla="*/ 6350 w 860549"/>
                <a:gd name="connsiteY4" fmla="*/ 0 h 337669"/>
                <a:gd name="connsiteX0" fmla="*/ 241300 w 1095499"/>
                <a:gd name="connsiteY0" fmla="*/ 0 h 788519"/>
                <a:gd name="connsiteX1" fmla="*/ 1095499 w 1095499"/>
                <a:gd name="connsiteY1" fmla="*/ 114300 h 788519"/>
                <a:gd name="connsiteX2" fmla="*/ 765299 w 1095499"/>
                <a:gd name="connsiteY2" fmla="*/ 337669 h 788519"/>
                <a:gd name="connsiteX3" fmla="*/ 0 w 1095499"/>
                <a:gd name="connsiteY3" fmla="*/ 788519 h 788519"/>
                <a:gd name="connsiteX4" fmla="*/ 241300 w 1095499"/>
                <a:gd name="connsiteY4" fmla="*/ 0 h 788519"/>
                <a:gd name="connsiteX0" fmla="*/ 290175 w 1144374"/>
                <a:gd name="connsiteY0" fmla="*/ 0 h 788519"/>
                <a:gd name="connsiteX1" fmla="*/ 1144374 w 1144374"/>
                <a:gd name="connsiteY1" fmla="*/ 114300 h 788519"/>
                <a:gd name="connsiteX2" fmla="*/ 814174 w 1144374"/>
                <a:gd name="connsiteY2" fmla="*/ 337669 h 788519"/>
                <a:gd name="connsiteX3" fmla="*/ 48875 w 1144374"/>
                <a:gd name="connsiteY3" fmla="*/ 788519 h 788519"/>
                <a:gd name="connsiteX4" fmla="*/ 290175 w 1144374"/>
                <a:gd name="connsiteY4" fmla="*/ 0 h 788519"/>
                <a:gd name="connsiteX0" fmla="*/ 349530 w 1203729"/>
                <a:gd name="connsiteY0" fmla="*/ 0 h 792149"/>
                <a:gd name="connsiteX1" fmla="*/ 1203729 w 1203729"/>
                <a:gd name="connsiteY1" fmla="*/ 114300 h 792149"/>
                <a:gd name="connsiteX2" fmla="*/ 873529 w 1203729"/>
                <a:gd name="connsiteY2" fmla="*/ 337669 h 792149"/>
                <a:gd name="connsiteX3" fmla="*/ 108230 w 1203729"/>
                <a:gd name="connsiteY3" fmla="*/ 788519 h 792149"/>
                <a:gd name="connsiteX4" fmla="*/ 349530 w 1203729"/>
                <a:gd name="connsiteY4" fmla="*/ 0 h 79214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4017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6319"/>
                <a:gd name="connsiteX1" fmla="*/ 1203729 w 1203729"/>
                <a:gd name="connsiteY1" fmla="*/ 114300 h 966319"/>
                <a:gd name="connsiteX2" fmla="*/ 771929 w 1203729"/>
                <a:gd name="connsiteY2" fmla="*/ 966319 h 966319"/>
                <a:gd name="connsiteX3" fmla="*/ 108230 w 1203729"/>
                <a:gd name="connsiteY3" fmla="*/ 788519 h 966319"/>
                <a:gd name="connsiteX4" fmla="*/ 349530 w 1203729"/>
                <a:gd name="connsiteY4" fmla="*/ 0 h 966319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03729"/>
                <a:gd name="connsiteY0" fmla="*/ 0 h 968876"/>
                <a:gd name="connsiteX1" fmla="*/ 1203729 w 1203729"/>
                <a:gd name="connsiteY1" fmla="*/ 114300 h 968876"/>
                <a:gd name="connsiteX2" fmla="*/ 771929 w 1203729"/>
                <a:gd name="connsiteY2" fmla="*/ 966319 h 968876"/>
                <a:gd name="connsiteX3" fmla="*/ 108230 w 1203729"/>
                <a:gd name="connsiteY3" fmla="*/ 788519 h 968876"/>
                <a:gd name="connsiteX4" fmla="*/ 349530 w 1203729"/>
                <a:gd name="connsiteY4" fmla="*/ 0 h 968876"/>
                <a:gd name="connsiteX0" fmla="*/ 349530 w 1236289"/>
                <a:gd name="connsiteY0" fmla="*/ 0 h 968876"/>
                <a:gd name="connsiteX1" fmla="*/ 1203729 w 1236289"/>
                <a:gd name="connsiteY1" fmla="*/ 114300 h 968876"/>
                <a:gd name="connsiteX2" fmla="*/ 771929 w 1236289"/>
                <a:gd name="connsiteY2" fmla="*/ 966319 h 968876"/>
                <a:gd name="connsiteX3" fmla="*/ 108230 w 1236289"/>
                <a:gd name="connsiteY3" fmla="*/ 788519 h 968876"/>
                <a:gd name="connsiteX4" fmla="*/ 349530 w 1236289"/>
                <a:gd name="connsiteY4" fmla="*/ 0 h 968876"/>
                <a:gd name="connsiteX0" fmla="*/ 349530 w 1310641"/>
                <a:gd name="connsiteY0" fmla="*/ 0 h 968876"/>
                <a:gd name="connsiteX1" fmla="*/ 1203729 w 1310641"/>
                <a:gd name="connsiteY1" fmla="*/ 114300 h 968876"/>
                <a:gd name="connsiteX2" fmla="*/ 771929 w 1310641"/>
                <a:gd name="connsiteY2" fmla="*/ 966319 h 968876"/>
                <a:gd name="connsiteX3" fmla="*/ 108230 w 1310641"/>
                <a:gd name="connsiteY3" fmla="*/ 788519 h 968876"/>
                <a:gd name="connsiteX4" fmla="*/ 349530 w 1310641"/>
                <a:gd name="connsiteY4" fmla="*/ 0 h 968876"/>
                <a:gd name="connsiteX0" fmla="*/ 349530 w 1333156"/>
                <a:gd name="connsiteY0" fmla="*/ 0 h 962631"/>
                <a:gd name="connsiteX1" fmla="*/ 1203729 w 1333156"/>
                <a:gd name="connsiteY1" fmla="*/ 114300 h 962631"/>
                <a:gd name="connsiteX2" fmla="*/ 835429 w 1333156"/>
                <a:gd name="connsiteY2" fmla="*/ 959969 h 962631"/>
                <a:gd name="connsiteX3" fmla="*/ 108230 w 1333156"/>
                <a:gd name="connsiteY3" fmla="*/ 788519 h 962631"/>
                <a:gd name="connsiteX4" fmla="*/ 349530 w 1333156"/>
                <a:gd name="connsiteY4" fmla="*/ 0 h 962631"/>
                <a:gd name="connsiteX0" fmla="*/ 349530 w 1302274"/>
                <a:gd name="connsiteY0" fmla="*/ 0 h 962631"/>
                <a:gd name="connsiteX1" fmla="*/ 1203729 w 1302274"/>
                <a:gd name="connsiteY1" fmla="*/ 114300 h 962631"/>
                <a:gd name="connsiteX2" fmla="*/ 835429 w 1302274"/>
                <a:gd name="connsiteY2" fmla="*/ 959969 h 962631"/>
                <a:gd name="connsiteX3" fmla="*/ 108230 w 1302274"/>
                <a:gd name="connsiteY3" fmla="*/ 788519 h 962631"/>
                <a:gd name="connsiteX4" fmla="*/ 349530 w 1302274"/>
                <a:gd name="connsiteY4" fmla="*/ 0 h 962631"/>
                <a:gd name="connsiteX0" fmla="*/ 354477 w 1307221"/>
                <a:gd name="connsiteY0" fmla="*/ 0 h 962631"/>
                <a:gd name="connsiteX1" fmla="*/ 1208676 w 1307221"/>
                <a:gd name="connsiteY1" fmla="*/ 114300 h 962631"/>
                <a:gd name="connsiteX2" fmla="*/ 840376 w 1307221"/>
                <a:gd name="connsiteY2" fmla="*/ 959969 h 962631"/>
                <a:gd name="connsiteX3" fmla="*/ 113177 w 1307221"/>
                <a:gd name="connsiteY3" fmla="*/ 788519 h 962631"/>
                <a:gd name="connsiteX4" fmla="*/ 354477 w 1307221"/>
                <a:gd name="connsiteY4" fmla="*/ 0 h 9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221" h="962631">
                  <a:moveTo>
                    <a:pt x="354477" y="0"/>
                  </a:moveTo>
                  <a:lnTo>
                    <a:pt x="1208676" y="114300"/>
                  </a:lnTo>
                  <a:cubicBezTo>
                    <a:pt x="1365309" y="290356"/>
                    <a:pt x="1394943" y="872813"/>
                    <a:pt x="840376" y="959969"/>
                  </a:cubicBezTo>
                  <a:cubicBezTo>
                    <a:pt x="561993" y="983252"/>
                    <a:pt x="334410" y="847786"/>
                    <a:pt x="113177" y="788519"/>
                  </a:cubicBezTo>
                  <a:cubicBezTo>
                    <a:pt x="15810" y="741579"/>
                    <a:pt x="-170456" y="123140"/>
                    <a:pt x="354477" y="0"/>
                  </a:cubicBezTo>
                  <a:close/>
                </a:path>
              </a:pathLst>
            </a:custGeom>
            <a:solidFill>
              <a:srgbClr val="59282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985964-3DE6-496C-9A49-CC135FBD29DD}"/>
                </a:ext>
              </a:extLst>
            </p:cNvPr>
            <p:cNvSpPr/>
            <p:nvPr/>
          </p:nvSpPr>
          <p:spPr>
            <a:xfrm>
              <a:off x="898591" y="4305548"/>
              <a:ext cx="140244" cy="262721"/>
            </a:xfrm>
            <a:prstGeom prst="ellipse">
              <a:avLst/>
            </a:pr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1841AE2A-5A9F-44B2-992B-E1AD975ABBD1}"/>
                </a:ext>
              </a:extLst>
            </p:cNvPr>
            <p:cNvSpPr/>
            <p:nvPr/>
          </p:nvSpPr>
          <p:spPr>
            <a:xfrm>
              <a:off x="1407299" y="5133456"/>
              <a:ext cx="1271137" cy="509174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8AE2B-F5B3-4993-9877-136C9ECCDBEF}"/>
                </a:ext>
              </a:extLst>
            </p:cNvPr>
            <p:cNvSpPr/>
            <p:nvPr/>
          </p:nvSpPr>
          <p:spPr>
            <a:xfrm>
              <a:off x="2456358" y="3336531"/>
              <a:ext cx="1177859" cy="944448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  <a:gd name="connsiteX0" fmla="*/ 16366 w 942945"/>
                <a:gd name="connsiteY0" fmla="*/ 614434 h 2060761"/>
                <a:gd name="connsiteX1" fmla="*/ 113949 w 942945"/>
                <a:gd name="connsiteY1" fmla="*/ 35095 h 2060761"/>
                <a:gd name="connsiteX2" fmla="*/ 818746 w 942945"/>
                <a:gd name="connsiteY2" fmla="*/ 631655 h 2060761"/>
                <a:gd name="connsiteX3" fmla="*/ 942945 w 942945"/>
                <a:gd name="connsiteY3" fmla="*/ 1932480 h 2060761"/>
                <a:gd name="connsiteX4" fmla="*/ 122475 w 942945"/>
                <a:gd name="connsiteY4" fmla="*/ 1899812 h 2060761"/>
                <a:gd name="connsiteX5" fmla="*/ 16366 w 942945"/>
                <a:gd name="connsiteY5" fmla="*/ 614434 h 2060761"/>
                <a:gd name="connsiteX0" fmla="*/ 16366 w 853246"/>
                <a:gd name="connsiteY0" fmla="*/ 614434 h 2037366"/>
                <a:gd name="connsiteX1" fmla="*/ 113949 w 853246"/>
                <a:gd name="connsiteY1" fmla="*/ 35095 h 2037366"/>
                <a:gd name="connsiteX2" fmla="*/ 818746 w 853246"/>
                <a:gd name="connsiteY2" fmla="*/ 631655 h 2037366"/>
                <a:gd name="connsiteX3" fmla="*/ 853246 w 853246"/>
                <a:gd name="connsiteY3" fmla="*/ 1829744 h 2037366"/>
                <a:gd name="connsiteX4" fmla="*/ 122475 w 853246"/>
                <a:gd name="connsiteY4" fmla="*/ 1899812 h 2037366"/>
                <a:gd name="connsiteX5" fmla="*/ 16366 w 853246"/>
                <a:gd name="connsiteY5" fmla="*/ 614434 h 203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46" h="2037366">
                  <a:moveTo>
                    <a:pt x="16366" y="614434"/>
                  </a:moveTo>
                  <a:cubicBezTo>
                    <a:pt x="33345" y="391317"/>
                    <a:pt x="-40481" y="37476"/>
                    <a:pt x="113949" y="35095"/>
                  </a:cubicBezTo>
                  <a:cubicBezTo>
                    <a:pt x="266079" y="-175499"/>
                    <a:pt x="240824" y="630484"/>
                    <a:pt x="818746" y="631655"/>
                  </a:cubicBezTo>
                  <a:lnTo>
                    <a:pt x="853246" y="1829744"/>
                  </a:lnTo>
                  <a:cubicBezTo>
                    <a:pt x="558801" y="1797076"/>
                    <a:pt x="412729" y="2259159"/>
                    <a:pt x="122475" y="1899812"/>
                  </a:cubicBezTo>
                  <a:cubicBezTo>
                    <a:pt x="120633" y="1493132"/>
                    <a:pt x="-53039" y="841441"/>
                    <a:pt x="16366" y="614434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DB1C7DB-4B49-44CA-A43D-D21E659F15F5}"/>
                </a:ext>
              </a:extLst>
            </p:cNvPr>
            <p:cNvSpPr/>
            <p:nvPr/>
          </p:nvSpPr>
          <p:spPr>
            <a:xfrm>
              <a:off x="3030939" y="4934720"/>
              <a:ext cx="292060" cy="540991"/>
            </a:xfrm>
            <a:custGeom>
              <a:avLst/>
              <a:gdLst>
                <a:gd name="connsiteX0" fmla="*/ 0 w 912672"/>
                <a:gd name="connsiteY0" fmla="*/ 0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0 w 912672"/>
                <a:gd name="connsiteY4" fmla="*/ 0 h 1332332"/>
                <a:gd name="connsiteX0" fmla="*/ 23812 w 912672"/>
                <a:gd name="connsiteY0" fmla="*/ 14287 h 1332332"/>
                <a:gd name="connsiteX1" fmla="*/ 912672 w 912672"/>
                <a:gd name="connsiteY1" fmla="*/ 0 h 1332332"/>
                <a:gd name="connsiteX2" fmla="*/ 912672 w 912672"/>
                <a:gd name="connsiteY2" fmla="*/ 1332332 h 1332332"/>
                <a:gd name="connsiteX3" fmla="*/ 0 w 912672"/>
                <a:gd name="connsiteY3" fmla="*/ 1332332 h 1332332"/>
                <a:gd name="connsiteX4" fmla="*/ 23812 w 912672"/>
                <a:gd name="connsiteY4" fmla="*/ 14287 h 1332332"/>
                <a:gd name="connsiteX0" fmla="*/ 23812 w 912672"/>
                <a:gd name="connsiteY0" fmla="*/ 49386 h 1367431"/>
                <a:gd name="connsiteX1" fmla="*/ 912672 w 912672"/>
                <a:gd name="connsiteY1" fmla="*/ 35099 h 1367431"/>
                <a:gd name="connsiteX2" fmla="*/ 912672 w 912672"/>
                <a:gd name="connsiteY2" fmla="*/ 1367431 h 1367431"/>
                <a:gd name="connsiteX3" fmla="*/ 0 w 912672"/>
                <a:gd name="connsiteY3" fmla="*/ 1367431 h 1367431"/>
                <a:gd name="connsiteX4" fmla="*/ 23812 w 912672"/>
                <a:gd name="connsiteY4" fmla="*/ 49386 h 1367431"/>
                <a:gd name="connsiteX0" fmla="*/ 0 w 888860"/>
                <a:gd name="connsiteY0" fmla="*/ 49386 h 1367431"/>
                <a:gd name="connsiteX1" fmla="*/ 888860 w 888860"/>
                <a:gd name="connsiteY1" fmla="*/ 35099 h 1367431"/>
                <a:gd name="connsiteX2" fmla="*/ 888860 w 888860"/>
                <a:gd name="connsiteY2" fmla="*/ 1367431 h 1367431"/>
                <a:gd name="connsiteX3" fmla="*/ 5525 w 888860"/>
                <a:gd name="connsiteY3" fmla="*/ 1269427 h 1367431"/>
                <a:gd name="connsiteX4" fmla="*/ 0 w 888860"/>
                <a:gd name="connsiteY4" fmla="*/ 49386 h 1367431"/>
                <a:gd name="connsiteX0" fmla="*/ 0 w 888860"/>
                <a:gd name="connsiteY0" fmla="*/ 49386 h 1449874"/>
                <a:gd name="connsiteX1" fmla="*/ 888860 w 888860"/>
                <a:gd name="connsiteY1" fmla="*/ 35099 h 1449874"/>
                <a:gd name="connsiteX2" fmla="*/ 888860 w 888860"/>
                <a:gd name="connsiteY2" fmla="*/ 1367431 h 1449874"/>
                <a:gd name="connsiteX3" fmla="*/ 5525 w 888860"/>
                <a:gd name="connsiteY3" fmla="*/ 1269427 h 1449874"/>
                <a:gd name="connsiteX4" fmla="*/ 0 w 888860"/>
                <a:gd name="connsiteY4" fmla="*/ 49386 h 1449874"/>
                <a:gd name="connsiteX0" fmla="*/ 29858 w 918718"/>
                <a:gd name="connsiteY0" fmla="*/ 49386 h 1449874"/>
                <a:gd name="connsiteX1" fmla="*/ 918718 w 918718"/>
                <a:gd name="connsiteY1" fmla="*/ 35099 h 1449874"/>
                <a:gd name="connsiteX2" fmla="*/ 918718 w 918718"/>
                <a:gd name="connsiteY2" fmla="*/ 1367431 h 1449874"/>
                <a:gd name="connsiteX3" fmla="*/ 35383 w 918718"/>
                <a:gd name="connsiteY3" fmla="*/ 1269427 h 1449874"/>
                <a:gd name="connsiteX4" fmla="*/ 29858 w 918718"/>
                <a:gd name="connsiteY4" fmla="*/ 49386 h 1449874"/>
                <a:gd name="connsiteX0" fmla="*/ 19720 w 908580"/>
                <a:gd name="connsiteY0" fmla="*/ 49386 h 1495712"/>
                <a:gd name="connsiteX1" fmla="*/ 908580 w 908580"/>
                <a:gd name="connsiteY1" fmla="*/ 35099 h 1495712"/>
                <a:gd name="connsiteX2" fmla="*/ 908580 w 908580"/>
                <a:gd name="connsiteY2" fmla="*/ 1367431 h 1495712"/>
                <a:gd name="connsiteX3" fmla="*/ 88110 w 908580"/>
                <a:gd name="connsiteY3" fmla="*/ 1334763 h 1495712"/>
                <a:gd name="connsiteX4" fmla="*/ 19720 w 908580"/>
                <a:gd name="connsiteY4" fmla="*/ 49386 h 1495712"/>
                <a:gd name="connsiteX0" fmla="*/ 16366 w 942945"/>
                <a:gd name="connsiteY0" fmla="*/ 49385 h 1495712"/>
                <a:gd name="connsiteX1" fmla="*/ 942945 w 942945"/>
                <a:gd name="connsiteY1" fmla="*/ 35099 h 1495712"/>
                <a:gd name="connsiteX2" fmla="*/ 942945 w 942945"/>
                <a:gd name="connsiteY2" fmla="*/ 1367431 h 1495712"/>
                <a:gd name="connsiteX3" fmla="*/ 122475 w 942945"/>
                <a:gd name="connsiteY3" fmla="*/ 1334763 h 1495712"/>
                <a:gd name="connsiteX4" fmla="*/ 16366 w 942945"/>
                <a:gd name="connsiteY4" fmla="*/ 49385 h 1495712"/>
                <a:gd name="connsiteX0" fmla="*/ 16366 w 942945"/>
                <a:gd name="connsiteY0" fmla="*/ 579352 h 2025679"/>
                <a:gd name="connsiteX1" fmla="*/ 113949 w 942945"/>
                <a:gd name="connsiteY1" fmla="*/ 13 h 2025679"/>
                <a:gd name="connsiteX2" fmla="*/ 942945 w 942945"/>
                <a:gd name="connsiteY2" fmla="*/ 565066 h 2025679"/>
                <a:gd name="connsiteX3" fmla="*/ 942945 w 942945"/>
                <a:gd name="connsiteY3" fmla="*/ 1897398 h 2025679"/>
                <a:gd name="connsiteX4" fmla="*/ 122475 w 942945"/>
                <a:gd name="connsiteY4" fmla="*/ 1864730 h 2025679"/>
                <a:gd name="connsiteX5" fmla="*/ 16366 w 942945"/>
                <a:gd name="connsiteY5" fmla="*/ 579352 h 2025679"/>
                <a:gd name="connsiteX0" fmla="*/ 16366 w 942945"/>
                <a:gd name="connsiteY0" fmla="*/ 579954 h 2026281"/>
                <a:gd name="connsiteX1" fmla="*/ 113949 w 942945"/>
                <a:gd name="connsiteY1" fmla="*/ 615 h 2026281"/>
                <a:gd name="connsiteX2" fmla="*/ 942945 w 942945"/>
                <a:gd name="connsiteY2" fmla="*/ 220473 h 2026281"/>
                <a:gd name="connsiteX3" fmla="*/ 942945 w 942945"/>
                <a:gd name="connsiteY3" fmla="*/ 1898000 h 2026281"/>
                <a:gd name="connsiteX4" fmla="*/ 122475 w 942945"/>
                <a:gd name="connsiteY4" fmla="*/ 1865332 h 2026281"/>
                <a:gd name="connsiteX5" fmla="*/ 16366 w 942945"/>
                <a:gd name="connsiteY5" fmla="*/ 579954 h 2026281"/>
                <a:gd name="connsiteX0" fmla="*/ 16366 w 942945"/>
                <a:gd name="connsiteY0" fmla="*/ 579350 h 2025677"/>
                <a:gd name="connsiteX1" fmla="*/ 113949 w 942945"/>
                <a:gd name="connsiteY1" fmla="*/ 11 h 2025677"/>
                <a:gd name="connsiteX2" fmla="*/ 942945 w 942945"/>
                <a:gd name="connsiteY2" fmla="*/ 219869 h 2025677"/>
                <a:gd name="connsiteX3" fmla="*/ 942945 w 942945"/>
                <a:gd name="connsiteY3" fmla="*/ 1897396 h 2025677"/>
                <a:gd name="connsiteX4" fmla="*/ 122475 w 942945"/>
                <a:gd name="connsiteY4" fmla="*/ 1864728 h 2025677"/>
                <a:gd name="connsiteX5" fmla="*/ 16366 w 942945"/>
                <a:gd name="connsiteY5" fmla="*/ 579350 h 2025677"/>
                <a:gd name="connsiteX0" fmla="*/ 16366 w 942945"/>
                <a:gd name="connsiteY0" fmla="*/ 579339 h 2025666"/>
                <a:gd name="connsiteX1" fmla="*/ 113949 w 942945"/>
                <a:gd name="connsiteY1" fmla="*/ 0 h 2025666"/>
                <a:gd name="connsiteX2" fmla="*/ 942945 w 942945"/>
                <a:gd name="connsiteY2" fmla="*/ 219858 h 2025666"/>
                <a:gd name="connsiteX3" fmla="*/ 942945 w 942945"/>
                <a:gd name="connsiteY3" fmla="*/ 1897385 h 2025666"/>
                <a:gd name="connsiteX4" fmla="*/ 122475 w 942945"/>
                <a:gd name="connsiteY4" fmla="*/ 1864717 h 2025666"/>
                <a:gd name="connsiteX5" fmla="*/ 16366 w 942945"/>
                <a:gd name="connsiteY5" fmla="*/ 579339 h 2025666"/>
                <a:gd name="connsiteX0" fmla="*/ 16366 w 942945"/>
                <a:gd name="connsiteY0" fmla="*/ 580003 h 2026330"/>
                <a:gd name="connsiteX1" fmla="*/ 113949 w 942945"/>
                <a:gd name="connsiteY1" fmla="*/ 664 h 2026330"/>
                <a:gd name="connsiteX2" fmla="*/ 942945 w 942945"/>
                <a:gd name="connsiteY2" fmla="*/ 220522 h 2026330"/>
                <a:gd name="connsiteX3" fmla="*/ 942945 w 942945"/>
                <a:gd name="connsiteY3" fmla="*/ 1898049 h 2026330"/>
                <a:gd name="connsiteX4" fmla="*/ 122475 w 942945"/>
                <a:gd name="connsiteY4" fmla="*/ 1865381 h 2026330"/>
                <a:gd name="connsiteX5" fmla="*/ 16366 w 942945"/>
                <a:gd name="connsiteY5" fmla="*/ 580003 h 2026330"/>
                <a:gd name="connsiteX0" fmla="*/ 16366 w 942945"/>
                <a:gd name="connsiteY0" fmla="*/ 625951 h 2072278"/>
                <a:gd name="connsiteX1" fmla="*/ 113949 w 942945"/>
                <a:gd name="connsiteY1" fmla="*/ 46612 h 2072278"/>
                <a:gd name="connsiteX2" fmla="*/ 942945 w 942945"/>
                <a:gd name="connsiteY2" fmla="*/ 266470 h 2072278"/>
                <a:gd name="connsiteX3" fmla="*/ 942945 w 942945"/>
                <a:gd name="connsiteY3" fmla="*/ 1943997 h 2072278"/>
                <a:gd name="connsiteX4" fmla="*/ 122475 w 942945"/>
                <a:gd name="connsiteY4" fmla="*/ 1911329 h 2072278"/>
                <a:gd name="connsiteX5" fmla="*/ 16366 w 942945"/>
                <a:gd name="connsiteY5" fmla="*/ 625951 h 2072278"/>
                <a:gd name="connsiteX0" fmla="*/ 16366 w 942945"/>
                <a:gd name="connsiteY0" fmla="*/ 637466 h 2083793"/>
                <a:gd name="connsiteX1" fmla="*/ 113949 w 942945"/>
                <a:gd name="connsiteY1" fmla="*/ 58127 h 2083793"/>
                <a:gd name="connsiteX2" fmla="*/ 942945 w 942945"/>
                <a:gd name="connsiteY2" fmla="*/ 277985 h 2083793"/>
                <a:gd name="connsiteX3" fmla="*/ 942945 w 942945"/>
                <a:gd name="connsiteY3" fmla="*/ 1955512 h 2083793"/>
                <a:gd name="connsiteX4" fmla="*/ 122475 w 942945"/>
                <a:gd name="connsiteY4" fmla="*/ 1922844 h 2083793"/>
                <a:gd name="connsiteX5" fmla="*/ 16366 w 942945"/>
                <a:gd name="connsiteY5" fmla="*/ 637466 h 208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45" h="2083793">
                  <a:moveTo>
                    <a:pt x="16366" y="637466"/>
                  </a:moveTo>
                  <a:cubicBezTo>
                    <a:pt x="33345" y="414349"/>
                    <a:pt x="-40481" y="60508"/>
                    <a:pt x="113949" y="58127"/>
                  </a:cubicBezTo>
                  <a:cubicBezTo>
                    <a:pt x="266079" y="-152467"/>
                    <a:pt x="365023" y="276814"/>
                    <a:pt x="942945" y="277985"/>
                  </a:cubicBezTo>
                  <a:lnTo>
                    <a:pt x="942945" y="1955512"/>
                  </a:lnTo>
                  <a:cubicBezTo>
                    <a:pt x="648500" y="1922844"/>
                    <a:pt x="412729" y="2282191"/>
                    <a:pt x="122475" y="1922844"/>
                  </a:cubicBezTo>
                  <a:cubicBezTo>
                    <a:pt x="120633" y="1516164"/>
                    <a:pt x="-53039" y="864473"/>
                    <a:pt x="16366" y="637466"/>
                  </a:cubicBezTo>
                  <a:close/>
                </a:path>
              </a:pathLst>
            </a:custGeom>
            <a:solidFill>
              <a:srgbClr val="B4E3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39">
              <a:extLst>
                <a:ext uri="{FF2B5EF4-FFF2-40B4-BE49-F238E27FC236}">
                  <a16:creationId xmlns:a16="http://schemas.microsoft.com/office/drawing/2014/main" id="{CB46A05A-01D7-400A-9E3B-6D99EB13A628}"/>
                </a:ext>
              </a:extLst>
            </p:cNvPr>
            <p:cNvSpPr/>
            <p:nvPr/>
          </p:nvSpPr>
          <p:spPr>
            <a:xfrm>
              <a:off x="1598062" y="3366221"/>
              <a:ext cx="1149474" cy="1705457"/>
            </a:xfrm>
            <a:custGeom>
              <a:avLst/>
              <a:gdLst>
                <a:gd name="connsiteX0" fmla="*/ 0 w 985298"/>
                <a:gd name="connsiteY0" fmla="*/ 0 h 801372"/>
                <a:gd name="connsiteX1" fmla="*/ 985298 w 985298"/>
                <a:gd name="connsiteY1" fmla="*/ 0 h 801372"/>
                <a:gd name="connsiteX2" fmla="*/ 985298 w 985298"/>
                <a:gd name="connsiteY2" fmla="*/ 801372 h 801372"/>
                <a:gd name="connsiteX3" fmla="*/ 0 w 985298"/>
                <a:gd name="connsiteY3" fmla="*/ 801372 h 801372"/>
                <a:gd name="connsiteX4" fmla="*/ 0 w 985298"/>
                <a:gd name="connsiteY4" fmla="*/ 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861598"/>
                <a:gd name="connsiteY0" fmla="*/ 723900 h 801372"/>
                <a:gd name="connsiteX1" fmla="*/ 1861598 w 1861598"/>
                <a:gd name="connsiteY1" fmla="*/ 0 h 801372"/>
                <a:gd name="connsiteX2" fmla="*/ 1861598 w 1861598"/>
                <a:gd name="connsiteY2" fmla="*/ 801372 h 801372"/>
                <a:gd name="connsiteX3" fmla="*/ 876300 w 1861598"/>
                <a:gd name="connsiteY3" fmla="*/ 801372 h 801372"/>
                <a:gd name="connsiteX4" fmla="*/ 0 w 1861598"/>
                <a:gd name="connsiteY4" fmla="*/ 723900 h 801372"/>
                <a:gd name="connsiteX0" fmla="*/ 0 w 1912398"/>
                <a:gd name="connsiteY0" fmla="*/ 1104900 h 1182372"/>
                <a:gd name="connsiteX1" fmla="*/ 1912398 w 1912398"/>
                <a:gd name="connsiteY1" fmla="*/ 0 h 1182372"/>
                <a:gd name="connsiteX2" fmla="*/ 1861598 w 1912398"/>
                <a:gd name="connsiteY2" fmla="*/ 1182372 h 1182372"/>
                <a:gd name="connsiteX3" fmla="*/ 876300 w 1912398"/>
                <a:gd name="connsiteY3" fmla="*/ 1182372 h 1182372"/>
                <a:gd name="connsiteX4" fmla="*/ 0 w 1912398"/>
                <a:gd name="connsiteY4" fmla="*/ 1104900 h 1182372"/>
                <a:gd name="connsiteX0" fmla="*/ 0 w 1912398"/>
                <a:gd name="connsiteY0" fmla="*/ 1104900 h 1423672"/>
                <a:gd name="connsiteX1" fmla="*/ 1912398 w 1912398"/>
                <a:gd name="connsiteY1" fmla="*/ 0 h 1423672"/>
                <a:gd name="connsiteX2" fmla="*/ 1861598 w 1912398"/>
                <a:gd name="connsiteY2" fmla="*/ 1182372 h 1423672"/>
                <a:gd name="connsiteX3" fmla="*/ 749300 w 1912398"/>
                <a:gd name="connsiteY3" fmla="*/ 1423672 h 1423672"/>
                <a:gd name="connsiteX4" fmla="*/ 0 w 1912398"/>
                <a:gd name="connsiteY4" fmla="*/ 1104900 h 1423672"/>
                <a:gd name="connsiteX0" fmla="*/ 0 w 1912398"/>
                <a:gd name="connsiteY0" fmla="*/ 1104900 h 1661042"/>
                <a:gd name="connsiteX1" fmla="*/ 1912398 w 1912398"/>
                <a:gd name="connsiteY1" fmla="*/ 0 h 1661042"/>
                <a:gd name="connsiteX2" fmla="*/ 1861598 w 1912398"/>
                <a:gd name="connsiteY2" fmla="*/ 1182372 h 1661042"/>
                <a:gd name="connsiteX3" fmla="*/ 749300 w 1912398"/>
                <a:gd name="connsiteY3" fmla="*/ 1423672 h 1661042"/>
                <a:gd name="connsiteX4" fmla="*/ 0 w 1912398"/>
                <a:gd name="connsiteY4" fmla="*/ 1104900 h 1661042"/>
                <a:gd name="connsiteX0" fmla="*/ 0 w 1912398"/>
                <a:gd name="connsiteY0" fmla="*/ 1104900 h 2373255"/>
                <a:gd name="connsiteX1" fmla="*/ 1912398 w 1912398"/>
                <a:gd name="connsiteY1" fmla="*/ 0 h 2373255"/>
                <a:gd name="connsiteX2" fmla="*/ 1861598 w 1912398"/>
                <a:gd name="connsiteY2" fmla="*/ 1182372 h 2373255"/>
                <a:gd name="connsiteX3" fmla="*/ 749300 w 1912398"/>
                <a:gd name="connsiteY3" fmla="*/ 1423672 h 2373255"/>
                <a:gd name="connsiteX4" fmla="*/ 0 w 1912398"/>
                <a:gd name="connsiteY4" fmla="*/ 1104900 h 2373255"/>
                <a:gd name="connsiteX0" fmla="*/ 0 w 1912398"/>
                <a:gd name="connsiteY0" fmla="*/ 1104900 h 2417557"/>
                <a:gd name="connsiteX1" fmla="*/ 1912398 w 1912398"/>
                <a:gd name="connsiteY1" fmla="*/ 0 h 2417557"/>
                <a:gd name="connsiteX2" fmla="*/ 1861598 w 1912398"/>
                <a:gd name="connsiteY2" fmla="*/ 1182372 h 2417557"/>
                <a:gd name="connsiteX3" fmla="*/ 749300 w 1912398"/>
                <a:gd name="connsiteY3" fmla="*/ 1423672 h 2417557"/>
                <a:gd name="connsiteX4" fmla="*/ 0 w 1912398"/>
                <a:gd name="connsiteY4" fmla="*/ 1104900 h 2417557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380271"/>
                <a:gd name="connsiteX1" fmla="*/ 1696498 w 1696498"/>
                <a:gd name="connsiteY1" fmla="*/ 0 h 2380271"/>
                <a:gd name="connsiteX2" fmla="*/ 1645698 w 1696498"/>
                <a:gd name="connsiteY2" fmla="*/ 1182372 h 2380271"/>
                <a:gd name="connsiteX3" fmla="*/ 533400 w 1696498"/>
                <a:gd name="connsiteY3" fmla="*/ 1423672 h 2380271"/>
                <a:gd name="connsiteX4" fmla="*/ 0 w 1696498"/>
                <a:gd name="connsiteY4" fmla="*/ 1041400 h 2380271"/>
                <a:gd name="connsiteX0" fmla="*/ 0 w 1696498"/>
                <a:gd name="connsiteY0" fmla="*/ 1041400 h 2476039"/>
                <a:gd name="connsiteX1" fmla="*/ 1696498 w 1696498"/>
                <a:gd name="connsiteY1" fmla="*/ 0 h 2476039"/>
                <a:gd name="connsiteX2" fmla="*/ 1645698 w 1696498"/>
                <a:gd name="connsiteY2" fmla="*/ 1182372 h 2476039"/>
                <a:gd name="connsiteX3" fmla="*/ 482600 w 1696498"/>
                <a:gd name="connsiteY3" fmla="*/ 1639572 h 2476039"/>
                <a:gd name="connsiteX4" fmla="*/ 0 w 1696498"/>
                <a:gd name="connsiteY4" fmla="*/ 1041400 h 2476039"/>
                <a:gd name="connsiteX0" fmla="*/ 82702 w 1779200"/>
                <a:gd name="connsiteY0" fmla="*/ 1041400 h 2258961"/>
                <a:gd name="connsiteX1" fmla="*/ 1779200 w 1779200"/>
                <a:gd name="connsiteY1" fmla="*/ 0 h 2258961"/>
                <a:gd name="connsiteX2" fmla="*/ 1728400 w 1779200"/>
                <a:gd name="connsiteY2" fmla="*/ 1182372 h 2258961"/>
                <a:gd name="connsiteX3" fmla="*/ 565302 w 1779200"/>
                <a:gd name="connsiteY3" fmla="*/ 1639572 h 2258961"/>
                <a:gd name="connsiteX4" fmla="*/ 82702 w 1779200"/>
                <a:gd name="connsiteY4" fmla="*/ 1041400 h 22589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  <a:gd name="connsiteX0" fmla="*/ 82702 w 1779200"/>
                <a:gd name="connsiteY0" fmla="*/ 1028700 h 2246261"/>
                <a:gd name="connsiteX1" fmla="*/ 1779200 w 1779200"/>
                <a:gd name="connsiteY1" fmla="*/ 0 h 2246261"/>
                <a:gd name="connsiteX2" fmla="*/ 1728400 w 1779200"/>
                <a:gd name="connsiteY2" fmla="*/ 1169672 h 2246261"/>
                <a:gd name="connsiteX3" fmla="*/ 565302 w 1779200"/>
                <a:gd name="connsiteY3" fmla="*/ 1626872 h 2246261"/>
                <a:gd name="connsiteX4" fmla="*/ 82702 w 1779200"/>
                <a:gd name="connsiteY4" fmla="*/ 1028700 h 224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0" h="2246261">
                  <a:moveTo>
                    <a:pt x="82702" y="1028700"/>
                  </a:moveTo>
                  <a:cubicBezTo>
                    <a:pt x="144435" y="774700"/>
                    <a:pt x="1158667" y="241300"/>
                    <a:pt x="1779200" y="0"/>
                  </a:cubicBezTo>
                  <a:lnTo>
                    <a:pt x="1728400" y="1169672"/>
                  </a:lnTo>
                  <a:lnTo>
                    <a:pt x="565302" y="1626872"/>
                  </a:lnTo>
                  <a:cubicBezTo>
                    <a:pt x="1102935" y="2409615"/>
                    <a:pt x="-353331" y="2684357"/>
                    <a:pt x="82702" y="10287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26">
              <a:extLst>
                <a:ext uri="{FF2B5EF4-FFF2-40B4-BE49-F238E27FC236}">
                  <a16:creationId xmlns:a16="http://schemas.microsoft.com/office/drawing/2014/main" id="{C7BA1DA2-2E73-430A-B952-9C47BE6E4CFA}"/>
                </a:ext>
              </a:extLst>
            </p:cNvPr>
            <p:cNvSpPr/>
            <p:nvPr/>
          </p:nvSpPr>
          <p:spPr>
            <a:xfrm rot="1179396" flipH="1">
              <a:off x="1789594" y="493915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26">
              <a:extLst>
                <a:ext uri="{FF2B5EF4-FFF2-40B4-BE49-F238E27FC236}">
                  <a16:creationId xmlns:a16="http://schemas.microsoft.com/office/drawing/2014/main" id="{ABAC57CA-0197-43E8-A8D3-A8E5F16CF608}"/>
                </a:ext>
              </a:extLst>
            </p:cNvPr>
            <p:cNvSpPr/>
            <p:nvPr/>
          </p:nvSpPr>
          <p:spPr>
            <a:xfrm rot="21308217" flipH="1">
              <a:off x="1844934" y="4937113"/>
              <a:ext cx="124359" cy="13123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51492"/>
                <a:gd name="connsiteY0" fmla="*/ 161683 h 205506"/>
                <a:gd name="connsiteX1" fmla="*/ 125746 w 251492"/>
                <a:gd name="connsiteY1" fmla="*/ 0 h 205506"/>
                <a:gd name="connsiteX2" fmla="*/ 251492 w 251492"/>
                <a:gd name="connsiteY2" fmla="*/ 191882 h 205506"/>
                <a:gd name="connsiteX3" fmla="*/ 0 w 251492"/>
                <a:gd name="connsiteY3" fmla="*/ 161683 h 20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05506">
                  <a:moveTo>
                    <a:pt x="0" y="161683"/>
                  </a:moveTo>
                  <a:cubicBezTo>
                    <a:pt x="0" y="55709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193663"/>
                    <a:pt x="0" y="161683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E0DA6F48-9832-4225-9821-E63642D780A1}"/>
                </a:ext>
              </a:extLst>
            </p:cNvPr>
            <p:cNvSpPr/>
            <p:nvPr/>
          </p:nvSpPr>
          <p:spPr>
            <a:xfrm>
              <a:off x="2158373" y="3170764"/>
              <a:ext cx="737778" cy="1753746"/>
            </a:xfrm>
            <a:custGeom>
              <a:avLst/>
              <a:gdLst>
                <a:gd name="connsiteX0" fmla="*/ 0 w 675821"/>
                <a:gd name="connsiteY0" fmla="*/ 0 h 789407"/>
                <a:gd name="connsiteX1" fmla="*/ 675821 w 675821"/>
                <a:gd name="connsiteY1" fmla="*/ 0 h 789407"/>
                <a:gd name="connsiteX2" fmla="*/ 675821 w 675821"/>
                <a:gd name="connsiteY2" fmla="*/ 789407 h 789407"/>
                <a:gd name="connsiteX3" fmla="*/ 0 w 675821"/>
                <a:gd name="connsiteY3" fmla="*/ 789407 h 789407"/>
                <a:gd name="connsiteX4" fmla="*/ 0 w 675821"/>
                <a:gd name="connsiteY4" fmla="*/ 0 h 789407"/>
                <a:gd name="connsiteX0" fmla="*/ 0 w 675821"/>
                <a:gd name="connsiteY0" fmla="*/ 17780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0 w 675821"/>
                <a:gd name="connsiteY4" fmla="*/ 177800 h 967207"/>
                <a:gd name="connsiteX0" fmla="*/ 234950 w 675821"/>
                <a:gd name="connsiteY0" fmla="*/ 95250 h 967207"/>
                <a:gd name="connsiteX1" fmla="*/ 605971 w 675821"/>
                <a:gd name="connsiteY1" fmla="*/ 0 h 967207"/>
                <a:gd name="connsiteX2" fmla="*/ 675821 w 675821"/>
                <a:gd name="connsiteY2" fmla="*/ 967207 h 967207"/>
                <a:gd name="connsiteX3" fmla="*/ 0 w 675821"/>
                <a:gd name="connsiteY3" fmla="*/ 967207 h 967207"/>
                <a:gd name="connsiteX4" fmla="*/ 234950 w 675821"/>
                <a:gd name="connsiteY4" fmla="*/ 95250 h 967207"/>
                <a:gd name="connsiteX0" fmla="*/ 0 w 440871"/>
                <a:gd name="connsiteY0" fmla="*/ 95250 h 1367257"/>
                <a:gd name="connsiteX1" fmla="*/ 371021 w 440871"/>
                <a:gd name="connsiteY1" fmla="*/ 0 h 1367257"/>
                <a:gd name="connsiteX2" fmla="*/ 440871 w 440871"/>
                <a:gd name="connsiteY2" fmla="*/ 967207 h 1367257"/>
                <a:gd name="connsiteX3" fmla="*/ 228600 w 440871"/>
                <a:gd name="connsiteY3" fmla="*/ 1367257 h 1367257"/>
                <a:gd name="connsiteX4" fmla="*/ 0 w 440871"/>
                <a:gd name="connsiteY4" fmla="*/ 95250 h 1367257"/>
                <a:gd name="connsiteX0" fmla="*/ 0 w 574221"/>
                <a:gd name="connsiteY0" fmla="*/ 95250 h 1570457"/>
                <a:gd name="connsiteX1" fmla="*/ 371021 w 574221"/>
                <a:gd name="connsiteY1" fmla="*/ 0 h 1570457"/>
                <a:gd name="connsiteX2" fmla="*/ 574221 w 574221"/>
                <a:gd name="connsiteY2" fmla="*/ 1570457 h 1570457"/>
                <a:gd name="connsiteX3" fmla="*/ 228600 w 574221"/>
                <a:gd name="connsiteY3" fmla="*/ 1367257 h 1570457"/>
                <a:gd name="connsiteX4" fmla="*/ 0 w 574221"/>
                <a:gd name="connsiteY4" fmla="*/ 952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0 w 777421"/>
                <a:gd name="connsiteY0" fmla="*/ 171450 h 1570457"/>
                <a:gd name="connsiteX1" fmla="*/ 574221 w 777421"/>
                <a:gd name="connsiteY1" fmla="*/ 0 h 1570457"/>
                <a:gd name="connsiteX2" fmla="*/ 777421 w 777421"/>
                <a:gd name="connsiteY2" fmla="*/ 1570457 h 1570457"/>
                <a:gd name="connsiteX3" fmla="*/ 431800 w 777421"/>
                <a:gd name="connsiteY3" fmla="*/ 1367257 h 1570457"/>
                <a:gd name="connsiteX4" fmla="*/ 0 w 777421"/>
                <a:gd name="connsiteY4" fmla="*/ 171450 h 1570457"/>
                <a:gd name="connsiteX0" fmla="*/ 235363 w 1012784"/>
                <a:gd name="connsiteY0" fmla="*/ 171450 h 2672182"/>
                <a:gd name="connsiteX1" fmla="*/ 809584 w 1012784"/>
                <a:gd name="connsiteY1" fmla="*/ 0 h 2672182"/>
                <a:gd name="connsiteX2" fmla="*/ 1012784 w 1012784"/>
                <a:gd name="connsiteY2" fmla="*/ 1570457 h 2672182"/>
                <a:gd name="connsiteX3" fmla="*/ 19463 w 1012784"/>
                <a:gd name="connsiteY3" fmla="*/ 2672182 h 2672182"/>
                <a:gd name="connsiteX4" fmla="*/ 235363 w 1012784"/>
                <a:gd name="connsiteY4" fmla="*/ 171450 h 2672182"/>
                <a:gd name="connsiteX0" fmla="*/ 235363 w 809584"/>
                <a:gd name="connsiteY0" fmla="*/ 171450 h 2672182"/>
                <a:gd name="connsiteX1" fmla="*/ 809584 w 809584"/>
                <a:gd name="connsiteY1" fmla="*/ 0 h 2672182"/>
                <a:gd name="connsiteX2" fmla="*/ 269834 w 809584"/>
                <a:gd name="connsiteY2" fmla="*/ 2637257 h 2672182"/>
                <a:gd name="connsiteX3" fmla="*/ 19463 w 809584"/>
                <a:gd name="connsiteY3" fmla="*/ 2672182 h 2672182"/>
                <a:gd name="connsiteX4" fmla="*/ 235363 w 809584"/>
                <a:gd name="connsiteY4" fmla="*/ 171450 h 2672182"/>
                <a:gd name="connsiteX0" fmla="*/ 235363 w 973029"/>
                <a:gd name="connsiteY0" fmla="*/ 171450 h 2672182"/>
                <a:gd name="connsiteX1" fmla="*/ 809584 w 973029"/>
                <a:gd name="connsiteY1" fmla="*/ 0 h 2672182"/>
                <a:gd name="connsiteX2" fmla="*/ 269834 w 973029"/>
                <a:gd name="connsiteY2" fmla="*/ 2637257 h 2672182"/>
                <a:gd name="connsiteX3" fmla="*/ 19463 w 973029"/>
                <a:gd name="connsiteY3" fmla="*/ 2672182 h 2672182"/>
                <a:gd name="connsiteX4" fmla="*/ 235363 w 973029"/>
                <a:gd name="connsiteY4" fmla="*/ 171450 h 2672182"/>
                <a:gd name="connsiteX0" fmla="*/ 235363 w 991191"/>
                <a:gd name="connsiteY0" fmla="*/ 171450 h 2672182"/>
                <a:gd name="connsiteX1" fmla="*/ 809584 w 991191"/>
                <a:gd name="connsiteY1" fmla="*/ 0 h 2672182"/>
                <a:gd name="connsiteX2" fmla="*/ 269834 w 991191"/>
                <a:gd name="connsiteY2" fmla="*/ 2637257 h 2672182"/>
                <a:gd name="connsiteX3" fmla="*/ 19463 w 991191"/>
                <a:gd name="connsiteY3" fmla="*/ 2672182 h 2672182"/>
                <a:gd name="connsiteX4" fmla="*/ 235363 w 991191"/>
                <a:gd name="connsiteY4" fmla="*/ 171450 h 2672182"/>
                <a:gd name="connsiteX0" fmla="*/ 227534 w 983362"/>
                <a:gd name="connsiteY0" fmla="*/ 171450 h 2672182"/>
                <a:gd name="connsiteX1" fmla="*/ 801755 w 983362"/>
                <a:gd name="connsiteY1" fmla="*/ 0 h 2672182"/>
                <a:gd name="connsiteX2" fmla="*/ 262005 w 983362"/>
                <a:gd name="connsiteY2" fmla="*/ 2637257 h 2672182"/>
                <a:gd name="connsiteX3" fmla="*/ 11634 w 983362"/>
                <a:gd name="connsiteY3" fmla="*/ 2672182 h 2672182"/>
                <a:gd name="connsiteX4" fmla="*/ 227534 w 983362"/>
                <a:gd name="connsiteY4" fmla="*/ 171450 h 2672182"/>
                <a:gd name="connsiteX0" fmla="*/ 227136 w 982964"/>
                <a:gd name="connsiteY0" fmla="*/ 171450 h 2672182"/>
                <a:gd name="connsiteX1" fmla="*/ 801357 w 982964"/>
                <a:gd name="connsiteY1" fmla="*/ 0 h 2672182"/>
                <a:gd name="connsiteX2" fmla="*/ 261607 w 982964"/>
                <a:gd name="connsiteY2" fmla="*/ 2637257 h 2672182"/>
                <a:gd name="connsiteX3" fmla="*/ 11236 w 982964"/>
                <a:gd name="connsiteY3" fmla="*/ 2672182 h 2672182"/>
                <a:gd name="connsiteX4" fmla="*/ 227136 w 982964"/>
                <a:gd name="connsiteY4" fmla="*/ 171450 h 2672182"/>
                <a:gd name="connsiteX0" fmla="*/ 215901 w 971729"/>
                <a:gd name="connsiteY0" fmla="*/ 171450 h 2672182"/>
                <a:gd name="connsiteX1" fmla="*/ 790122 w 971729"/>
                <a:gd name="connsiteY1" fmla="*/ 0 h 2672182"/>
                <a:gd name="connsiteX2" fmla="*/ 250372 w 971729"/>
                <a:gd name="connsiteY2" fmla="*/ 2637257 h 2672182"/>
                <a:gd name="connsiteX3" fmla="*/ 1 w 971729"/>
                <a:gd name="connsiteY3" fmla="*/ 2672182 h 2672182"/>
                <a:gd name="connsiteX4" fmla="*/ 215901 w 971729"/>
                <a:gd name="connsiteY4" fmla="*/ 171450 h 26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729" h="2672182">
                  <a:moveTo>
                    <a:pt x="215901" y="171450"/>
                  </a:moveTo>
                  <a:lnTo>
                    <a:pt x="790122" y="0"/>
                  </a:lnTo>
                  <a:cubicBezTo>
                    <a:pt x="667355" y="545711"/>
                    <a:pt x="1554239" y="1529571"/>
                    <a:pt x="250372" y="2637257"/>
                  </a:cubicBezTo>
                  <a:lnTo>
                    <a:pt x="1" y="2672182"/>
                  </a:lnTo>
                  <a:cubicBezTo>
                    <a:pt x="-1057" y="2378355"/>
                    <a:pt x="1159934" y="1849577"/>
                    <a:pt x="215901" y="171450"/>
                  </a:cubicBezTo>
                  <a:close/>
                </a:path>
              </a:pathLst>
            </a:custGeom>
            <a:solidFill>
              <a:srgbClr val="2A110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33BEF53-1928-4794-A3A6-9128BB34B9AA}"/>
                </a:ext>
              </a:extLst>
            </p:cNvPr>
            <p:cNvSpPr/>
            <p:nvPr/>
          </p:nvSpPr>
          <p:spPr>
            <a:xfrm>
              <a:off x="4174558" y="1877349"/>
              <a:ext cx="179314" cy="8114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walks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rees.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99E8A-1DE4-4442-B576-EBBF46B39AE0}"/>
              </a:ext>
            </a:extLst>
          </p:cNvPr>
          <p:cNvSpPr/>
          <p:nvPr/>
        </p:nvSpPr>
        <p:spPr>
          <a:xfrm>
            <a:off x="6359959" y="3033717"/>
            <a:ext cx="5957231" cy="38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AB603F-4244-4CAF-92F2-318ADC724D23}"/>
              </a:ext>
            </a:extLst>
          </p:cNvPr>
          <p:cNvGrpSpPr/>
          <p:nvPr/>
        </p:nvGrpSpPr>
        <p:grpSpPr>
          <a:xfrm>
            <a:off x="6513591" y="1183829"/>
            <a:ext cx="2001857" cy="2145758"/>
            <a:chOff x="6794221" y="740649"/>
            <a:chExt cx="5386511" cy="57737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859771-CD4B-4C75-8A76-A48E339D79C6}"/>
                </a:ext>
              </a:extLst>
            </p:cNvPr>
            <p:cNvGrpSpPr/>
            <p:nvPr/>
          </p:nvGrpSpPr>
          <p:grpSpPr>
            <a:xfrm rot="20440799" flipH="1">
              <a:off x="10943116" y="1218477"/>
              <a:ext cx="748414" cy="626361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DAA36D"/>
                </a:gs>
                <a:gs pos="46000">
                  <a:srgbClr val="CD843B"/>
                </a:gs>
                <a:gs pos="72000">
                  <a:schemeClr val="bg2"/>
                </a:gs>
                <a:gs pos="23000">
                  <a:srgbClr val="E0B284"/>
                </a:gs>
              </a:gsLst>
              <a:lin ang="7800000" scaled="0"/>
            </a:gra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4FC02BB-B080-45FF-A7E2-13DD470602D1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A271B22-C2CA-40D5-BAC6-83FF499CF345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CDFB3E5-E0F8-4CAE-ACF3-1D9CAEFF33EA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FF66E90-8DF4-4BA8-A0CB-5EEDC8F8B57A}"/>
                  </a:ext>
                </a:extLst>
              </p:cNvPr>
              <p:cNvCxnSpPr>
                <a:cxnSpLocks/>
                <a:stCxn id="14" idx="2"/>
                <a:endCxn id="14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B3C8D96-4608-46A7-ABE3-7D4A60E8CEB6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691D5FF-CCB3-41A1-AF58-2A4B9A453187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93C6E6-C866-46D4-8C65-4B29DA00169F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554618-53EE-4E8C-95C4-0F0BD509CE65}"/>
                </a:ext>
              </a:extLst>
            </p:cNvPr>
            <p:cNvGrpSpPr/>
            <p:nvPr/>
          </p:nvGrpSpPr>
          <p:grpSpPr>
            <a:xfrm>
              <a:off x="6837235" y="740649"/>
              <a:ext cx="4725847" cy="5773714"/>
              <a:chOff x="2772147" y="677901"/>
              <a:chExt cx="3713793" cy="3580512"/>
            </a:xfrm>
          </p:grpSpPr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173387D7-32F8-4397-B348-3AEE3FA53998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94273FB6-2E9A-4DDB-A81C-A8502C8CDA5F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3">
                <a:extLst>
                  <a:ext uri="{FF2B5EF4-FFF2-40B4-BE49-F238E27FC236}">
                    <a16:creationId xmlns:a16="http://schemas.microsoft.com/office/drawing/2014/main" id="{ED01D2D1-079D-482B-A331-E41BE5FA6E6F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3CF695AB-BE39-487D-B88A-512EB11A8804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5C8BAD78-F5BF-4C37-A13E-EB2A5CA12A1E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82F2FBD9-741F-4155-8FDD-2C21F46E88BC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loud 33">
                <a:extLst>
                  <a:ext uri="{FF2B5EF4-FFF2-40B4-BE49-F238E27FC236}">
                    <a16:creationId xmlns:a16="http://schemas.microsoft.com/office/drawing/2014/main" id="{4B132201-BF41-4A87-AB75-4BDEE7AAAB4E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C71F3EA3-D2A7-4A91-934F-7DF5B17AE958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7F431D46-4F36-4016-93B6-EA63944B03CF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092C3F06-307B-4620-ABE5-D7CE31FC2820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07D33C62-5B65-4791-889A-1B93892FEA80}"/>
                </a:ext>
              </a:extLst>
            </p:cNvPr>
            <p:cNvSpPr/>
            <p:nvPr/>
          </p:nvSpPr>
          <p:spPr>
            <a:xfrm rot="2814473" flipH="1">
              <a:off x="11013003" y="432068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256E6343-1A5D-4A24-BB7B-198FC554F581}"/>
                </a:ext>
              </a:extLst>
            </p:cNvPr>
            <p:cNvSpPr/>
            <p:nvPr/>
          </p:nvSpPr>
          <p:spPr>
            <a:xfrm rot="19121935" flipH="1">
              <a:off x="11340582" y="564896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39904060-BE3F-45A5-AEE3-5B7504672522}"/>
                </a:ext>
              </a:extLst>
            </p:cNvPr>
            <p:cNvSpPr/>
            <p:nvPr/>
          </p:nvSpPr>
          <p:spPr>
            <a:xfrm rot="19121935" flipH="1">
              <a:off x="11608113" y="228308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D472A7A2-554F-42AE-B8D0-D835E0666C18}"/>
                </a:ext>
              </a:extLst>
            </p:cNvPr>
            <p:cNvSpPr/>
            <p:nvPr/>
          </p:nvSpPr>
          <p:spPr>
            <a:xfrm rot="20387048" flipH="1">
              <a:off x="11608112" y="349163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7679E98B-D5BB-44C2-A8B2-A31DDDFE74CC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37B5A05E-A960-4ACA-8394-60398739A952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65F9F08-FF11-4B4D-9B2E-2382A40147A0}"/>
                </a:ext>
              </a:extLst>
            </p:cNvPr>
            <p:cNvSpPr/>
            <p:nvPr/>
          </p:nvSpPr>
          <p:spPr>
            <a:xfrm rot="8628646" flipH="1">
              <a:off x="6794221" y="623519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C6C8C5-1E35-4815-8204-F320E5695F21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11EA04-D312-4546-9F3C-44E78F531FA2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EF2773-D882-4883-9E99-35BB05FE0237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D33F85-2B39-4712-AC9A-CF7086AFD3B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37459A-B3ED-49B9-B1E1-225339893BA9}"/>
                </a:ext>
              </a:extLst>
            </p:cNvPr>
            <p:cNvCxnSpPr>
              <a:cxnSpLocks/>
              <a:stCxn id="48" idx="2"/>
              <a:endCxn id="48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C45FA6-502A-40F4-8ACF-3BABFF50ADCD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DBAF72-0D0D-444E-8217-B0B475FF9D6C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9D858A-0D03-4264-9E0F-7B1A77129842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EE7615-0C4D-4620-93C0-348D57413AE3}"/>
              </a:ext>
            </a:extLst>
          </p:cNvPr>
          <p:cNvGrpSpPr/>
          <p:nvPr/>
        </p:nvGrpSpPr>
        <p:grpSpPr>
          <a:xfrm rot="20440799" flipH="1">
            <a:off x="11885233" y="319675"/>
            <a:ext cx="278143" cy="232782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EE372E-8792-43D5-AA28-050ADD0C1C1F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5AD864-CE46-482E-962A-910347CF8FDC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8167E7-E8FD-4874-9F70-EAC35C55522B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2C7D6A-B11A-4B0D-8B2C-C6098B4E07A4}"/>
                </a:ext>
              </a:extLst>
            </p:cNvPr>
            <p:cNvCxnSpPr>
              <a:cxnSpLocks/>
              <a:stCxn id="85" idx="2"/>
              <a:endCxn id="8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81C494D-D8E4-429B-97B9-1969B17E8DA7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08167E-1647-4627-B010-9FD6276CDEDF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82478C6-E805-446B-BA52-804EC07D52DD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AE9611-F166-4C63-BDB5-7321D7BD963A}"/>
              </a:ext>
            </a:extLst>
          </p:cNvPr>
          <p:cNvGrpSpPr/>
          <p:nvPr/>
        </p:nvGrpSpPr>
        <p:grpSpPr>
          <a:xfrm>
            <a:off x="10055463" y="525232"/>
            <a:ext cx="1756326" cy="3205471"/>
            <a:chOff x="2772147" y="677901"/>
            <a:chExt cx="3713793" cy="5348798"/>
          </a:xfrm>
        </p:grpSpPr>
        <p:sp>
          <p:nvSpPr>
            <p:cNvPr id="72" name="Cloud 71">
              <a:extLst>
                <a:ext uri="{FF2B5EF4-FFF2-40B4-BE49-F238E27FC236}">
                  <a16:creationId xmlns:a16="http://schemas.microsoft.com/office/drawing/2014/main" id="{CB4B2DBF-A173-4301-9870-53BEB9406D9F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7728575C-B59A-4CC7-92AF-9A746261BD54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00032318-E54A-42D6-88DE-136E3D93AB95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Cloud 75">
              <a:extLst>
                <a:ext uri="{FF2B5EF4-FFF2-40B4-BE49-F238E27FC236}">
                  <a16:creationId xmlns:a16="http://schemas.microsoft.com/office/drawing/2014/main" id="{3B5DCA15-037E-4868-B3A0-07951E6D7F1E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Cloud 76">
              <a:extLst>
                <a:ext uri="{FF2B5EF4-FFF2-40B4-BE49-F238E27FC236}">
                  <a16:creationId xmlns:a16="http://schemas.microsoft.com/office/drawing/2014/main" id="{5C593EF9-192A-44CD-BEAE-866DA84CF410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loud 77">
              <a:extLst>
                <a:ext uri="{FF2B5EF4-FFF2-40B4-BE49-F238E27FC236}">
                  <a16:creationId xmlns:a16="http://schemas.microsoft.com/office/drawing/2014/main" id="{2CDFDE90-BBFF-49A4-8A30-647A57F4100A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BBD736B0-1231-4831-B344-2F3CA48D88A4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Cloud 80">
              <a:extLst>
                <a:ext uri="{FF2B5EF4-FFF2-40B4-BE49-F238E27FC236}">
                  <a16:creationId xmlns:a16="http://schemas.microsoft.com/office/drawing/2014/main" id="{3B057847-BFF3-4F3A-93E3-D2F730F3E304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Cloud 81">
              <a:extLst>
                <a:ext uri="{FF2B5EF4-FFF2-40B4-BE49-F238E27FC236}">
                  <a16:creationId xmlns:a16="http://schemas.microsoft.com/office/drawing/2014/main" id="{E8BEF648-2EC7-47F9-9305-1EDC3B311ED5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7A6D573-AAA3-468A-9A95-040D08A12DEC}"/>
              </a:ext>
            </a:extLst>
          </p:cNvPr>
          <p:cNvSpPr/>
          <p:nvPr/>
        </p:nvSpPr>
        <p:spPr>
          <a:xfrm rot="2814473" flipH="1">
            <a:off x="11352643" y="2869428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E4912F07-249C-435F-B723-E27DC883F518}"/>
              </a:ext>
            </a:extLst>
          </p:cNvPr>
          <p:cNvSpPr/>
          <p:nvPr/>
        </p:nvSpPr>
        <p:spPr>
          <a:xfrm rot="19121935" flipH="1">
            <a:off x="11538820" y="2232804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67A73B4A-E499-4763-8C81-8EE6AFFC0880}"/>
              </a:ext>
            </a:extLst>
          </p:cNvPr>
          <p:cNvSpPr/>
          <p:nvPr/>
        </p:nvSpPr>
        <p:spPr>
          <a:xfrm rot="20387048" flipH="1">
            <a:off x="11828345" y="1532368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81EF642-8428-499E-AEBC-A60F60BB2A0E}"/>
              </a:ext>
            </a:extLst>
          </p:cNvPr>
          <p:cNvSpPr/>
          <p:nvPr/>
        </p:nvSpPr>
        <p:spPr>
          <a:xfrm rot="20387048" flipH="1">
            <a:off x="10161585" y="2091025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4CB56A70-CEB3-4DF4-A471-2264B55434CF}"/>
              </a:ext>
            </a:extLst>
          </p:cNvPr>
          <p:cNvSpPr/>
          <p:nvPr/>
        </p:nvSpPr>
        <p:spPr>
          <a:xfrm rot="17233895" flipH="1">
            <a:off x="10524310" y="2527904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51DDEDB8-7808-4F09-A048-3B5EFB204D11}"/>
              </a:ext>
            </a:extLst>
          </p:cNvPr>
          <p:cNvSpPr/>
          <p:nvPr/>
        </p:nvSpPr>
        <p:spPr>
          <a:xfrm rot="8628646" flipH="1">
            <a:off x="10310265" y="3185432"/>
            <a:ext cx="212810" cy="98598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863427-F661-45A7-9D07-1D243264E81D}"/>
              </a:ext>
            </a:extLst>
          </p:cNvPr>
          <p:cNvGrpSpPr/>
          <p:nvPr/>
        </p:nvGrpSpPr>
        <p:grpSpPr>
          <a:xfrm>
            <a:off x="7175959" y="2273296"/>
            <a:ext cx="4598912" cy="3785025"/>
            <a:chOff x="1801795" y="460626"/>
            <a:chExt cx="7342206" cy="6042827"/>
          </a:xfrm>
        </p:grpSpPr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C942DEF9-F490-458E-BF0B-02FB89DBE416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26">
              <a:extLst>
                <a:ext uri="{FF2B5EF4-FFF2-40B4-BE49-F238E27FC236}">
                  <a16:creationId xmlns:a16="http://schemas.microsoft.com/office/drawing/2014/main" id="{B2512333-7EE3-48AE-AEE8-85AAA69C5404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8C3D166E-6EC8-4908-B828-58D02DD4ED16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BFB0D878-BDD2-44E9-9DE8-09B3A197BAD1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26">
              <a:extLst>
                <a:ext uri="{FF2B5EF4-FFF2-40B4-BE49-F238E27FC236}">
                  <a16:creationId xmlns:a16="http://schemas.microsoft.com/office/drawing/2014/main" id="{9BF8FF71-2461-4DE5-ABD6-06AE8193ABB0}"/>
                </a:ext>
              </a:extLst>
            </p:cNvPr>
            <p:cNvSpPr/>
            <p:nvPr/>
          </p:nvSpPr>
          <p:spPr>
            <a:xfrm rot="21342428">
              <a:off x="8091157" y="6075070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26">
              <a:extLst>
                <a:ext uri="{FF2B5EF4-FFF2-40B4-BE49-F238E27FC236}">
                  <a16:creationId xmlns:a16="http://schemas.microsoft.com/office/drawing/2014/main" id="{018FEE03-9B91-4AE3-B497-EEA45DE3C787}"/>
                </a:ext>
              </a:extLst>
            </p:cNvPr>
            <p:cNvSpPr/>
            <p:nvPr/>
          </p:nvSpPr>
          <p:spPr>
            <a:xfrm rot="282009">
              <a:off x="7774771" y="6041207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4">
              <a:extLst>
                <a:ext uri="{FF2B5EF4-FFF2-40B4-BE49-F238E27FC236}">
                  <a16:creationId xmlns:a16="http://schemas.microsoft.com/office/drawing/2014/main" id="{5C462C04-DB88-4A07-BD5E-0C1BCFDD04D9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875AE5E9-E6C5-4824-BD25-F6718B92A25F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">
              <a:extLst>
                <a:ext uri="{FF2B5EF4-FFF2-40B4-BE49-F238E27FC236}">
                  <a16:creationId xmlns:a16="http://schemas.microsoft.com/office/drawing/2014/main" id="{C05A5D0C-8612-4A7A-BFB9-9B0153E52924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CDBD7C7F-697E-41EA-90F2-3BAD8C382BB9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0E78E81-A081-49C9-995E-1E3A95E55134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6ED9000-7FAC-4DAA-AF57-C5A22152C00E}"/>
                </a:ext>
              </a:extLst>
            </p:cNvPr>
            <p:cNvSpPr/>
            <p:nvPr/>
          </p:nvSpPr>
          <p:spPr>
            <a:xfrm flipH="1">
              <a:off x="1979523" y="848323"/>
              <a:ext cx="100304" cy="10030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900853D-BE71-496F-824F-780A49512350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DF5AF450-7F59-43D2-B283-F12FF3561105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26">
              <a:extLst>
                <a:ext uri="{FF2B5EF4-FFF2-40B4-BE49-F238E27FC236}">
                  <a16:creationId xmlns:a16="http://schemas.microsoft.com/office/drawing/2014/main" id="{B30D96A8-3190-4D33-9EDC-97AE5BE7CF80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26">
              <a:extLst>
                <a:ext uri="{FF2B5EF4-FFF2-40B4-BE49-F238E27FC236}">
                  <a16:creationId xmlns:a16="http://schemas.microsoft.com/office/drawing/2014/main" id="{3563C1F0-403C-4C93-9C4B-6116AE96C4AF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26">
              <a:extLst>
                <a:ext uri="{FF2B5EF4-FFF2-40B4-BE49-F238E27FC236}">
                  <a16:creationId xmlns:a16="http://schemas.microsoft.com/office/drawing/2014/main" id="{D7240E4E-32D9-41BE-ACFF-9695B2F0D6DB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B438F11E-42C6-4EA0-AF46-759087790293}"/>
                </a:ext>
              </a:extLst>
            </p:cNvPr>
            <p:cNvSpPr/>
            <p:nvPr/>
          </p:nvSpPr>
          <p:spPr>
            <a:xfrm rot="21348564">
              <a:off x="7178693" y="6339546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63C9A0BA-C3A2-453F-9595-2D2EF1959DF6}"/>
                </a:ext>
              </a:extLst>
            </p:cNvPr>
            <p:cNvSpPr/>
            <p:nvPr/>
          </p:nvSpPr>
          <p:spPr>
            <a:xfrm rot="220329">
              <a:off x="6860228" y="6308727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26">
              <a:extLst>
                <a:ext uri="{FF2B5EF4-FFF2-40B4-BE49-F238E27FC236}">
                  <a16:creationId xmlns:a16="http://schemas.microsoft.com/office/drawing/2014/main" id="{F2C47C76-5EC8-44B2-8D53-BFE667A8812D}"/>
                </a:ext>
              </a:extLst>
            </p:cNvPr>
            <p:cNvSpPr/>
            <p:nvPr/>
          </p:nvSpPr>
          <p:spPr>
            <a:xfrm rot="544166">
              <a:off x="6650996" y="6211723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A7DC349-6F9A-429A-8BC7-FA56998950A0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54AC6BD-F752-4BF6-8D8F-DBA509658A4E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D3E2F16-1756-43C8-93FE-E99E22E15E50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3">
              <a:extLst>
                <a:ext uri="{FF2B5EF4-FFF2-40B4-BE49-F238E27FC236}">
                  <a16:creationId xmlns:a16="http://schemas.microsoft.com/office/drawing/2014/main" id="{C6C721C6-A8AF-4876-8758-AFC4A2534366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2D158CFE-C8BB-4B5C-BE36-C8F8E66FC181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C4534E5F-237C-42EA-9AF4-481A88EC7CF2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E0879BD3-1DCF-45D4-BD60-391229A3C5F9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E5105FA7-36B6-41B3-B03B-2A674FE01A70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296D0084-0C35-4973-9E1D-2C278D8E05A3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38850BC7-7460-415D-8DE9-54BF0FC89B5B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FC8742AB-F293-480B-AE17-64876BC34845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2">
              <a:extLst>
                <a:ext uri="{FF2B5EF4-FFF2-40B4-BE49-F238E27FC236}">
                  <a16:creationId xmlns:a16="http://schemas.microsoft.com/office/drawing/2014/main" id="{BFE9E22C-21F5-460F-8F2D-551C0B239252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63</Words>
  <Application>Microsoft Office PowerPoint</Application>
  <PresentationFormat>Widescreen</PresentationFormat>
  <Paragraphs>18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68</cp:revision>
  <dcterms:created xsi:type="dcterms:W3CDTF">2025-01-24T12:21:45Z</dcterms:created>
  <dcterms:modified xsi:type="dcterms:W3CDTF">2025-01-28T18:23:26Z</dcterms:modified>
</cp:coreProperties>
</file>