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39" r:id="rId2"/>
    <p:sldId id="340" r:id="rId3"/>
    <p:sldId id="341" r:id="rId4"/>
    <p:sldId id="311" r:id="rId5"/>
    <p:sldId id="316" r:id="rId6"/>
    <p:sldId id="322" r:id="rId7"/>
    <p:sldId id="337" r:id="rId8"/>
    <p:sldId id="338" r:id="rId9"/>
    <p:sldId id="32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9577"/>
    <a:srgbClr val="9D4D10"/>
    <a:srgbClr val="743C01"/>
    <a:srgbClr val="733600"/>
    <a:srgbClr val="784312"/>
    <a:srgbClr val="E38054"/>
    <a:srgbClr val="FFA9CC"/>
    <a:srgbClr val="83E8D6"/>
    <a:srgbClr val="CE52BF"/>
    <a:srgbClr val="F8BF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750A5-9764-44C9-AB62-5F76CCEB703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9BEAD-9457-4B2C-8F80-A676F13A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30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27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437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161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69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9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7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9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7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9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2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9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1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3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C4545E66-D30C-785E-F698-F8742005AEC0}"/>
              </a:ext>
            </a:extLst>
          </p:cNvPr>
          <p:cNvGrpSpPr/>
          <p:nvPr/>
        </p:nvGrpSpPr>
        <p:grpSpPr>
          <a:xfrm>
            <a:off x="3764703" y="0"/>
            <a:ext cx="3447203" cy="6120679"/>
            <a:chOff x="3812328" y="483823"/>
            <a:chExt cx="3447203" cy="6120679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DB9514C-B733-15E2-503A-9F5F0219854A}"/>
                </a:ext>
              </a:extLst>
            </p:cNvPr>
            <p:cNvGrpSpPr/>
            <p:nvPr/>
          </p:nvGrpSpPr>
          <p:grpSpPr>
            <a:xfrm>
              <a:off x="4959809" y="5253856"/>
              <a:ext cx="1071736" cy="1350646"/>
              <a:chOff x="5022029" y="5487428"/>
              <a:chExt cx="1071736" cy="1350646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8E820BE-B688-C9F7-6147-41D092016A18}"/>
                  </a:ext>
                </a:extLst>
              </p:cNvPr>
              <p:cNvSpPr/>
              <p:nvPr/>
            </p:nvSpPr>
            <p:spPr>
              <a:xfrm>
                <a:off x="5151826" y="5497574"/>
                <a:ext cx="211742" cy="1310607"/>
              </a:xfrm>
              <a:prstGeom prst="rect">
                <a:avLst/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1A9CC0A-8675-0E21-E0C6-6F90363010B9}"/>
                  </a:ext>
                </a:extLst>
              </p:cNvPr>
              <p:cNvSpPr/>
              <p:nvPr/>
            </p:nvSpPr>
            <p:spPr>
              <a:xfrm>
                <a:off x="5729801" y="5487428"/>
                <a:ext cx="211742" cy="1310607"/>
              </a:xfrm>
              <a:prstGeom prst="rect">
                <a:avLst/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: Top Corners Rounded 70">
                <a:extLst>
                  <a:ext uri="{FF2B5EF4-FFF2-40B4-BE49-F238E27FC236}">
                    <a16:creationId xmlns:a16="http://schemas.microsoft.com/office/drawing/2014/main" id="{993B7E6D-5DA5-DF9E-4D1A-1F5B458AF4AB}"/>
                  </a:ext>
                </a:extLst>
              </p:cNvPr>
              <p:cNvSpPr/>
              <p:nvPr/>
            </p:nvSpPr>
            <p:spPr>
              <a:xfrm>
                <a:off x="5620320" y="6722239"/>
                <a:ext cx="473445" cy="11583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Top Corners Rounded 79">
                <a:extLst>
                  <a:ext uri="{FF2B5EF4-FFF2-40B4-BE49-F238E27FC236}">
                    <a16:creationId xmlns:a16="http://schemas.microsoft.com/office/drawing/2014/main" id="{21D7BE95-5D74-3ACB-F4E3-DE8617C31AC6}"/>
                  </a:ext>
                </a:extLst>
              </p:cNvPr>
              <p:cNvSpPr/>
              <p:nvPr/>
            </p:nvSpPr>
            <p:spPr>
              <a:xfrm>
                <a:off x="5022029" y="6720661"/>
                <a:ext cx="473445" cy="11583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6346CA2-4F90-FB12-40DE-F558A1692DC2}"/>
                </a:ext>
              </a:extLst>
            </p:cNvPr>
            <p:cNvGrpSpPr/>
            <p:nvPr/>
          </p:nvGrpSpPr>
          <p:grpSpPr>
            <a:xfrm>
              <a:off x="3812328" y="3203232"/>
              <a:ext cx="3447203" cy="3147946"/>
              <a:chOff x="3812328" y="3203232"/>
              <a:chExt cx="3447203" cy="3147946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9153054-D21A-B63C-6625-BA10A3516D65}"/>
                  </a:ext>
                </a:extLst>
              </p:cNvPr>
              <p:cNvSpPr/>
              <p:nvPr/>
            </p:nvSpPr>
            <p:spPr>
              <a:xfrm>
                <a:off x="5334487" y="3203232"/>
                <a:ext cx="293184" cy="515071"/>
              </a:xfrm>
              <a:custGeom>
                <a:avLst/>
                <a:gdLst>
                  <a:gd name="connsiteX0" fmla="*/ 0 w 307870"/>
                  <a:gd name="connsiteY0" fmla="*/ 0 h 515071"/>
                  <a:gd name="connsiteX1" fmla="*/ 307870 w 307870"/>
                  <a:gd name="connsiteY1" fmla="*/ 0 h 515071"/>
                  <a:gd name="connsiteX2" fmla="*/ 307870 w 307870"/>
                  <a:gd name="connsiteY2" fmla="*/ 515071 h 515071"/>
                  <a:gd name="connsiteX3" fmla="*/ 0 w 307870"/>
                  <a:gd name="connsiteY3" fmla="*/ 515071 h 515071"/>
                  <a:gd name="connsiteX4" fmla="*/ 0 w 307870"/>
                  <a:gd name="connsiteY4" fmla="*/ 0 h 515071"/>
                  <a:gd name="connsiteX0" fmla="*/ 0 w 307870"/>
                  <a:gd name="connsiteY0" fmla="*/ 0 h 515071"/>
                  <a:gd name="connsiteX1" fmla="*/ 307870 w 307870"/>
                  <a:gd name="connsiteY1" fmla="*/ 0 h 515071"/>
                  <a:gd name="connsiteX2" fmla="*/ 307870 w 307870"/>
                  <a:gd name="connsiteY2" fmla="*/ 515071 h 515071"/>
                  <a:gd name="connsiteX3" fmla="*/ 0 w 307870"/>
                  <a:gd name="connsiteY3" fmla="*/ 515071 h 515071"/>
                  <a:gd name="connsiteX4" fmla="*/ 0 w 307870"/>
                  <a:gd name="connsiteY4" fmla="*/ 0 h 515071"/>
                  <a:gd name="connsiteX0" fmla="*/ 0 w 307870"/>
                  <a:gd name="connsiteY0" fmla="*/ 0 h 515071"/>
                  <a:gd name="connsiteX1" fmla="*/ 307870 w 307870"/>
                  <a:gd name="connsiteY1" fmla="*/ 0 h 515071"/>
                  <a:gd name="connsiteX2" fmla="*/ 307870 w 307870"/>
                  <a:gd name="connsiteY2" fmla="*/ 515071 h 515071"/>
                  <a:gd name="connsiteX3" fmla="*/ 0 w 307870"/>
                  <a:gd name="connsiteY3" fmla="*/ 515071 h 515071"/>
                  <a:gd name="connsiteX4" fmla="*/ 0 w 307870"/>
                  <a:gd name="connsiteY4" fmla="*/ 0 h 515071"/>
                  <a:gd name="connsiteX0" fmla="*/ 0 w 307870"/>
                  <a:gd name="connsiteY0" fmla="*/ 0 h 515071"/>
                  <a:gd name="connsiteX1" fmla="*/ 307870 w 307870"/>
                  <a:gd name="connsiteY1" fmla="*/ 0 h 515071"/>
                  <a:gd name="connsiteX2" fmla="*/ 307870 w 307870"/>
                  <a:gd name="connsiteY2" fmla="*/ 515071 h 515071"/>
                  <a:gd name="connsiteX3" fmla="*/ 0 w 307870"/>
                  <a:gd name="connsiteY3" fmla="*/ 515071 h 515071"/>
                  <a:gd name="connsiteX4" fmla="*/ 0 w 307870"/>
                  <a:gd name="connsiteY4" fmla="*/ 0 h 515071"/>
                  <a:gd name="connsiteX0" fmla="*/ 60960 w 368830"/>
                  <a:gd name="connsiteY0" fmla="*/ 0 h 515071"/>
                  <a:gd name="connsiteX1" fmla="*/ 368830 w 368830"/>
                  <a:gd name="connsiteY1" fmla="*/ 0 h 515071"/>
                  <a:gd name="connsiteX2" fmla="*/ 368830 w 368830"/>
                  <a:gd name="connsiteY2" fmla="*/ 515071 h 515071"/>
                  <a:gd name="connsiteX3" fmla="*/ 0 w 368830"/>
                  <a:gd name="connsiteY3" fmla="*/ 515071 h 515071"/>
                  <a:gd name="connsiteX4" fmla="*/ 60960 w 368830"/>
                  <a:gd name="connsiteY4" fmla="*/ 0 h 515071"/>
                  <a:gd name="connsiteX0" fmla="*/ 60960 w 368830"/>
                  <a:gd name="connsiteY0" fmla="*/ 0 h 515071"/>
                  <a:gd name="connsiteX1" fmla="*/ 368830 w 368830"/>
                  <a:gd name="connsiteY1" fmla="*/ 0 h 515071"/>
                  <a:gd name="connsiteX2" fmla="*/ 368830 w 368830"/>
                  <a:gd name="connsiteY2" fmla="*/ 515071 h 515071"/>
                  <a:gd name="connsiteX3" fmla="*/ 0 w 368830"/>
                  <a:gd name="connsiteY3" fmla="*/ 515071 h 515071"/>
                  <a:gd name="connsiteX4" fmla="*/ 60960 w 368830"/>
                  <a:gd name="connsiteY4" fmla="*/ 0 h 515071"/>
                  <a:gd name="connsiteX0" fmla="*/ 60960 w 399310"/>
                  <a:gd name="connsiteY0" fmla="*/ 0 h 515071"/>
                  <a:gd name="connsiteX1" fmla="*/ 368830 w 399310"/>
                  <a:gd name="connsiteY1" fmla="*/ 0 h 515071"/>
                  <a:gd name="connsiteX2" fmla="*/ 399310 w 399310"/>
                  <a:gd name="connsiteY2" fmla="*/ 515071 h 515071"/>
                  <a:gd name="connsiteX3" fmla="*/ 0 w 399310"/>
                  <a:gd name="connsiteY3" fmla="*/ 515071 h 515071"/>
                  <a:gd name="connsiteX4" fmla="*/ 60960 w 399310"/>
                  <a:gd name="connsiteY4" fmla="*/ 0 h 515071"/>
                  <a:gd name="connsiteX0" fmla="*/ 60960 w 399310"/>
                  <a:gd name="connsiteY0" fmla="*/ 0 h 515071"/>
                  <a:gd name="connsiteX1" fmla="*/ 368830 w 399310"/>
                  <a:gd name="connsiteY1" fmla="*/ 0 h 515071"/>
                  <a:gd name="connsiteX2" fmla="*/ 399310 w 399310"/>
                  <a:gd name="connsiteY2" fmla="*/ 515071 h 515071"/>
                  <a:gd name="connsiteX3" fmla="*/ 0 w 399310"/>
                  <a:gd name="connsiteY3" fmla="*/ 515071 h 515071"/>
                  <a:gd name="connsiteX4" fmla="*/ 60960 w 399310"/>
                  <a:gd name="connsiteY4" fmla="*/ 0 h 51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9310" h="515071">
                    <a:moveTo>
                      <a:pt x="60960" y="0"/>
                    </a:moveTo>
                    <a:lnTo>
                      <a:pt x="368830" y="0"/>
                    </a:lnTo>
                    <a:cubicBezTo>
                      <a:pt x="368830" y="171690"/>
                      <a:pt x="269770" y="335761"/>
                      <a:pt x="399310" y="515071"/>
                    </a:cubicBezTo>
                    <a:lnTo>
                      <a:pt x="0" y="515071"/>
                    </a:lnTo>
                    <a:cubicBezTo>
                      <a:pt x="198120" y="297661"/>
                      <a:pt x="60960" y="171690"/>
                      <a:pt x="60960" y="0"/>
                    </a:cubicBezTo>
                    <a:close/>
                  </a:path>
                </a:pathLst>
              </a:cu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006925AE-D036-3565-0DA1-01DA701C5567}"/>
                  </a:ext>
                </a:extLst>
              </p:cNvPr>
              <p:cNvSpPr/>
              <p:nvPr/>
            </p:nvSpPr>
            <p:spPr>
              <a:xfrm>
                <a:off x="5067306" y="3575369"/>
                <a:ext cx="881803" cy="710917"/>
              </a:xfrm>
              <a:custGeom>
                <a:avLst/>
                <a:gdLst>
                  <a:gd name="connsiteX0" fmla="*/ 332188 w 881803"/>
                  <a:gd name="connsiteY0" fmla="*/ 0 h 710917"/>
                  <a:gd name="connsiteX1" fmla="*/ 341869 w 881803"/>
                  <a:gd name="connsiteY1" fmla="*/ 35192 h 710917"/>
                  <a:gd name="connsiteX2" fmla="*/ 422691 w 881803"/>
                  <a:gd name="connsiteY2" fmla="*/ 135598 h 710917"/>
                  <a:gd name="connsiteX3" fmla="*/ 503513 w 881803"/>
                  <a:gd name="connsiteY3" fmla="*/ 35192 h 710917"/>
                  <a:gd name="connsiteX4" fmla="*/ 511337 w 881803"/>
                  <a:gd name="connsiteY4" fmla="*/ 6750 h 710917"/>
                  <a:gd name="connsiteX5" fmla="*/ 664567 w 881803"/>
                  <a:gd name="connsiteY5" fmla="*/ 21126 h 710917"/>
                  <a:gd name="connsiteX6" fmla="*/ 881803 w 881803"/>
                  <a:gd name="connsiteY6" fmla="*/ 57559 h 710917"/>
                  <a:gd name="connsiteX7" fmla="*/ 881803 w 881803"/>
                  <a:gd name="connsiteY7" fmla="*/ 710917 h 710917"/>
                  <a:gd name="connsiteX8" fmla="*/ 0 w 881803"/>
                  <a:gd name="connsiteY8" fmla="*/ 710917 h 710917"/>
                  <a:gd name="connsiteX9" fmla="*/ 0 w 881803"/>
                  <a:gd name="connsiteY9" fmla="*/ 57559 h 710917"/>
                  <a:gd name="connsiteX10" fmla="*/ 221522 w 881803"/>
                  <a:gd name="connsiteY10" fmla="*/ 8267 h 710917"/>
                  <a:gd name="connsiteX11" fmla="*/ 332188 w 881803"/>
                  <a:gd name="connsiteY11" fmla="*/ 0 h 710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81803" h="710917">
                    <a:moveTo>
                      <a:pt x="332188" y="0"/>
                    </a:moveTo>
                    <a:lnTo>
                      <a:pt x="341869" y="35192"/>
                    </a:lnTo>
                    <a:cubicBezTo>
                      <a:pt x="362553" y="97228"/>
                      <a:pt x="391128" y="135598"/>
                      <a:pt x="422691" y="135598"/>
                    </a:cubicBezTo>
                    <a:cubicBezTo>
                      <a:pt x="454254" y="135598"/>
                      <a:pt x="482829" y="97228"/>
                      <a:pt x="503513" y="35192"/>
                    </a:cubicBezTo>
                    <a:lnTo>
                      <a:pt x="511337" y="6750"/>
                    </a:lnTo>
                    <a:lnTo>
                      <a:pt x="664567" y="21126"/>
                    </a:lnTo>
                    <a:cubicBezTo>
                      <a:pt x="737693" y="31365"/>
                      <a:pt x="810225" y="44224"/>
                      <a:pt x="881803" y="57559"/>
                    </a:cubicBezTo>
                    <a:cubicBezTo>
                      <a:pt x="820843" y="222005"/>
                      <a:pt x="881803" y="493131"/>
                      <a:pt x="881803" y="710917"/>
                    </a:cubicBezTo>
                    <a:lnTo>
                      <a:pt x="0" y="710917"/>
                    </a:lnTo>
                    <a:cubicBezTo>
                      <a:pt x="0" y="493131"/>
                      <a:pt x="30480" y="275345"/>
                      <a:pt x="0" y="57559"/>
                    </a:cubicBezTo>
                    <a:cubicBezTo>
                      <a:pt x="73483" y="32794"/>
                      <a:pt x="147443" y="17078"/>
                      <a:pt x="221522" y="8267"/>
                    </a:cubicBezTo>
                    <a:lnTo>
                      <a:pt x="332188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8C8649F-F05D-CB73-81BC-29C608327FA9}"/>
                  </a:ext>
                </a:extLst>
              </p:cNvPr>
              <p:cNvSpPr/>
              <p:nvPr/>
            </p:nvSpPr>
            <p:spPr>
              <a:xfrm>
                <a:off x="5066914" y="4262632"/>
                <a:ext cx="881803" cy="180136"/>
              </a:xfrm>
              <a:prstGeom prst="rect">
                <a:avLst/>
              </a:prstGeom>
              <a:gradFill>
                <a:gsLst>
                  <a:gs pos="100000">
                    <a:srgbClr val="DD79CA"/>
                  </a:gs>
                  <a:gs pos="11000">
                    <a:srgbClr val="92D050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8CCF1FE-941A-5871-7C9E-FD8D038773E7}"/>
                  </a:ext>
                </a:extLst>
              </p:cNvPr>
              <p:cNvSpPr/>
              <p:nvPr/>
            </p:nvSpPr>
            <p:spPr>
              <a:xfrm>
                <a:off x="3812328" y="4423776"/>
                <a:ext cx="3447203" cy="1927402"/>
              </a:xfrm>
              <a:custGeom>
                <a:avLst/>
                <a:gdLst>
                  <a:gd name="connsiteX0" fmla="*/ 0 w 881803"/>
                  <a:gd name="connsiteY0" fmla="*/ 0 h 2117902"/>
                  <a:gd name="connsiteX1" fmla="*/ 881803 w 881803"/>
                  <a:gd name="connsiteY1" fmla="*/ 0 h 2117902"/>
                  <a:gd name="connsiteX2" fmla="*/ 881803 w 881803"/>
                  <a:gd name="connsiteY2" fmla="*/ 2117902 h 2117902"/>
                  <a:gd name="connsiteX3" fmla="*/ 0 w 881803"/>
                  <a:gd name="connsiteY3" fmla="*/ 2117902 h 2117902"/>
                  <a:gd name="connsiteX4" fmla="*/ 0 w 881803"/>
                  <a:gd name="connsiteY4" fmla="*/ 0 h 2117902"/>
                  <a:gd name="connsiteX0" fmla="*/ 1270000 w 2151803"/>
                  <a:gd name="connsiteY0" fmla="*/ 0 h 2117902"/>
                  <a:gd name="connsiteX1" fmla="*/ 2151803 w 2151803"/>
                  <a:gd name="connsiteY1" fmla="*/ 0 h 2117902"/>
                  <a:gd name="connsiteX2" fmla="*/ 2151803 w 2151803"/>
                  <a:gd name="connsiteY2" fmla="*/ 2117902 h 2117902"/>
                  <a:gd name="connsiteX3" fmla="*/ 0 w 2151803"/>
                  <a:gd name="connsiteY3" fmla="*/ 1863902 h 2117902"/>
                  <a:gd name="connsiteX4" fmla="*/ 1270000 w 2151803"/>
                  <a:gd name="connsiteY4" fmla="*/ 0 h 2117902"/>
                  <a:gd name="connsiteX0" fmla="*/ 1270000 w 3358303"/>
                  <a:gd name="connsiteY0" fmla="*/ 0 h 1863902"/>
                  <a:gd name="connsiteX1" fmla="*/ 2151803 w 3358303"/>
                  <a:gd name="connsiteY1" fmla="*/ 0 h 1863902"/>
                  <a:gd name="connsiteX2" fmla="*/ 3358303 w 3358303"/>
                  <a:gd name="connsiteY2" fmla="*/ 1851202 h 1863902"/>
                  <a:gd name="connsiteX3" fmla="*/ 0 w 3358303"/>
                  <a:gd name="connsiteY3" fmla="*/ 1863902 h 1863902"/>
                  <a:gd name="connsiteX4" fmla="*/ 1270000 w 3358303"/>
                  <a:gd name="connsiteY4" fmla="*/ 0 h 1863902"/>
                  <a:gd name="connsiteX0" fmla="*/ 1270000 w 3371003"/>
                  <a:gd name="connsiteY0" fmla="*/ 0 h 1927402"/>
                  <a:gd name="connsiteX1" fmla="*/ 2151803 w 3371003"/>
                  <a:gd name="connsiteY1" fmla="*/ 0 h 1927402"/>
                  <a:gd name="connsiteX2" fmla="*/ 3371003 w 3371003"/>
                  <a:gd name="connsiteY2" fmla="*/ 1927402 h 1927402"/>
                  <a:gd name="connsiteX3" fmla="*/ 0 w 3371003"/>
                  <a:gd name="connsiteY3" fmla="*/ 1863902 h 1927402"/>
                  <a:gd name="connsiteX4" fmla="*/ 1270000 w 3371003"/>
                  <a:gd name="connsiteY4" fmla="*/ 0 h 1927402"/>
                  <a:gd name="connsiteX0" fmla="*/ 1270000 w 3447203"/>
                  <a:gd name="connsiteY0" fmla="*/ 0 h 1927402"/>
                  <a:gd name="connsiteX1" fmla="*/ 2151803 w 3447203"/>
                  <a:gd name="connsiteY1" fmla="*/ 0 h 1927402"/>
                  <a:gd name="connsiteX2" fmla="*/ 3447203 w 3447203"/>
                  <a:gd name="connsiteY2" fmla="*/ 1927402 h 1927402"/>
                  <a:gd name="connsiteX3" fmla="*/ 0 w 3447203"/>
                  <a:gd name="connsiteY3" fmla="*/ 1863902 h 1927402"/>
                  <a:gd name="connsiteX4" fmla="*/ 1270000 w 3447203"/>
                  <a:gd name="connsiteY4" fmla="*/ 0 h 1927402"/>
                  <a:gd name="connsiteX0" fmla="*/ 1270000 w 3447203"/>
                  <a:gd name="connsiteY0" fmla="*/ 0 h 1927402"/>
                  <a:gd name="connsiteX1" fmla="*/ 2151803 w 3447203"/>
                  <a:gd name="connsiteY1" fmla="*/ 0 h 1927402"/>
                  <a:gd name="connsiteX2" fmla="*/ 3447203 w 3447203"/>
                  <a:gd name="connsiteY2" fmla="*/ 1927402 h 1927402"/>
                  <a:gd name="connsiteX3" fmla="*/ 0 w 3447203"/>
                  <a:gd name="connsiteY3" fmla="*/ 1863902 h 1927402"/>
                  <a:gd name="connsiteX4" fmla="*/ 1270000 w 3447203"/>
                  <a:gd name="connsiteY4" fmla="*/ 0 h 1927402"/>
                  <a:gd name="connsiteX0" fmla="*/ 1270000 w 3447203"/>
                  <a:gd name="connsiteY0" fmla="*/ 0 h 1927402"/>
                  <a:gd name="connsiteX1" fmla="*/ 2151803 w 3447203"/>
                  <a:gd name="connsiteY1" fmla="*/ 0 h 1927402"/>
                  <a:gd name="connsiteX2" fmla="*/ 3447203 w 3447203"/>
                  <a:gd name="connsiteY2" fmla="*/ 1927402 h 1927402"/>
                  <a:gd name="connsiteX3" fmla="*/ 0 w 3447203"/>
                  <a:gd name="connsiteY3" fmla="*/ 1863902 h 1927402"/>
                  <a:gd name="connsiteX4" fmla="*/ 1270000 w 3447203"/>
                  <a:gd name="connsiteY4" fmla="*/ 0 h 1927402"/>
                  <a:gd name="connsiteX0" fmla="*/ 1270000 w 3447203"/>
                  <a:gd name="connsiteY0" fmla="*/ 0 h 1927402"/>
                  <a:gd name="connsiteX1" fmla="*/ 2151803 w 3447203"/>
                  <a:gd name="connsiteY1" fmla="*/ 0 h 1927402"/>
                  <a:gd name="connsiteX2" fmla="*/ 3447203 w 3447203"/>
                  <a:gd name="connsiteY2" fmla="*/ 1927402 h 1927402"/>
                  <a:gd name="connsiteX3" fmla="*/ 0 w 3447203"/>
                  <a:gd name="connsiteY3" fmla="*/ 1863902 h 1927402"/>
                  <a:gd name="connsiteX4" fmla="*/ 1270000 w 3447203"/>
                  <a:gd name="connsiteY4" fmla="*/ 0 h 1927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7203" h="1927402">
                    <a:moveTo>
                      <a:pt x="1270000" y="0"/>
                    </a:moveTo>
                    <a:lnTo>
                      <a:pt x="2151803" y="0"/>
                    </a:lnTo>
                    <a:cubicBezTo>
                      <a:pt x="2621703" y="185267"/>
                      <a:pt x="3015403" y="1284935"/>
                      <a:pt x="3447203" y="1927402"/>
                    </a:cubicBezTo>
                    <a:lnTo>
                      <a:pt x="0" y="1863902"/>
                    </a:lnTo>
                    <a:cubicBezTo>
                      <a:pt x="423333" y="1242601"/>
                      <a:pt x="745067" y="367301"/>
                      <a:pt x="12700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D79CA"/>
                  </a:gs>
                  <a:gs pos="34000">
                    <a:srgbClr val="92D050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4">
                <a:extLst>
                  <a:ext uri="{FF2B5EF4-FFF2-40B4-BE49-F238E27FC236}">
                    <a16:creationId xmlns:a16="http://schemas.microsoft.com/office/drawing/2014/main" id="{4E52B829-9EF5-01F7-04AC-A362445C6DA5}"/>
                  </a:ext>
                </a:extLst>
              </p:cNvPr>
              <p:cNvSpPr/>
              <p:nvPr/>
            </p:nvSpPr>
            <p:spPr>
              <a:xfrm rot="17737016">
                <a:off x="4585752" y="4729571"/>
                <a:ext cx="138095" cy="142979"/>
              </a:xfrm>
              <a:prstGeom prst="roundRect">
                <a:avLst>
                  <a:gd name="adj" fmla="val 42320"/>
                </a:avLst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6FDF01C-C65B-B694-4699-ACF191C0CE67}"/>
                  </a:ext>
                </a:extLst>
              </p:cNvPr>
              <p:cNvSpPr/>
              <p:nvPr/>
            </p:nvSpPr>
            <p:spPr>
              <a:xfrm>
                <a:off x="4571596" y="3630327"/>
                <a:ext cx="624796" cy="1179137"/>
              </a:xfrm>
              <a:custGeom>
                <a:avLst/>
                <a:gdLst>
                  <a:gd name="connsiteX0" fmla="*/ 0 w 106636"/>
                  <a:gd name="connsiteY0" fmla="*/ 0 h 653357"/>
                  <a:gd name="connsiteX1" fmla="*/ 106636 w 106636"/>
                  <a:gd name="connsiteY1" fmla="*/ 0 h 653357"/>
                  <a:gd name="connsiteX2" fmla="*/ 106636 w 106636"/>
                  <a:gd name="connsiteY2" fmla="*/ 653357 h 653357"/>
                  <a:gd name="connsiteX3" fmla="*/ 0 w 106636"/>
                  <a:gd name="connsiteY3" fmla="*/ 653357 h 653357"/>
                  <a:gd name="connsiteX4" fmla="*/ 0 w 106636"/>
                  <a:gd name="connsiteY4" fmla="*/ 0 h 65335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79137"/>
                  <a:gd name="connsiteX1" fmla="*/ 624796 w 624796"/>
                  <a:gd name="connsiteY1" fmla="*/ 0 h 1179137"/>
                  <a:gd name="connsiteX2" fmla="*/ 167596 w 624796"/>
                  <a:gd name="connsiteY2" fmla="*/ 1179137 h 1179137"/>
                  <a:gd name="connsiteX3" fmla="*/ 0 w 624796"/>
                  <a:gd name="connsiteY3" fmla="*/ 1125797 h 1179137"/>
                  <a:gd name="connsiteX4" fmla="*/ 518160 w 624796"/>
                  <a:gd name="connsiteY4" fmla="*/ 0 h 1179137"/>
                  <a:gd name="connsiteX0" fmla="*/ 518160 w 624796"/>
                  <a:gd name="connsiteY0" fmla="*/ 0 h 1179137"/>
                  <a:gd name="connsiteX1" fmla="*/ 624796 w 624796"/>
                  <a:gd name="connsiteY1" fmla="*/ 0 h 1179137"/>
                  <a:gd name="connsiteX2" fmla="*/ 167596 w 624796"/>
                  <a:gd name="connsiteY2" fmla="*/ 1179137 h 1179137"/>
                  <a:gd name="connsiteX3" fmla="*/ 0 w 624796"/>
                  <a:gd name="connsiteY3" fmla="*/ 1125797 h 1179137"/>
                  <a:gd name="connsiteX4" fmla="*/ 518160 w 624796"/>
                  <a:gd name="connsiteY4" fmla="*/ 0 h 1179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4796" h="1179137">
                    <a:moveTo>
                      <a:pt x="518160" y="0"/>
                    </a:moveTo>
                    <a:lnTo>
                      <a:pt x="624796" y="0"/>
                    </a:lnTo>
                    <a:cubicBezTo>
                      <a:pt x="472396" y="393046"/>
                      <a:pt x="571456" y="763231"/>
                      <a:pt x="167596" y="1179137"/>
                    </a:cubicBezTo>
                    <a:lnTo>
                      <a:pt x="0" y="1125797"/>
                    </a:lnTo>
                    <a:cubicBezTo>
                      <a:pt x="477520" y="735291"/>
                      <a:pt x="246380" y="24746"/>
                      <a:pt x="518160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DD79CA"/>
                  </a:gs>
                  <a:gs pos="59000">
                    <a:srgbClr val="92D050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773D20A-7D48-DFFC-F521-5247B75A9349}"/>
                  </a:ext>
                </a:extLst>
              </p:cNvPr>
              <p:cNvSpPr/>
              <p:nvPr/>
            </p:nvSpPr>
            <p:spPr>
              <a:xfrm>
                <a:off x="5108624" y="3621573"/>
                <a:ext cx="138095" cy="188767"/>
              </a:xfrm>
              <a:custGeom>
                <a:avLst/>
                <a:gdLst>
                  <a:gd name="connsiteX0" fmla="*/ 0 w 263490"/>
                  <a:gd name="connsiteY0" fmla="*/ 0 h 187953"/>
                  <a:gd name="connsiteX1" fmla="*/ 263490 w 263490"/>
                  <a:gd name="connsiteY1" fmla="*/ 0 h 187953"/>
                  <a:gd name="connsiteX2" fmla="*/ 263490 w 263490"/>
                  <a:gd name="connsiteY2" fmla="*/ 187953 h 187953"/>
                  <a:gd name="connsiteX3" fmla="*/ 0 w 263490"/>
                  <a:gd name="connsiteY3" fmla="*/ 187953 h 187953"/>
                  <a:gd name="connsiteX4" fmla="*/ 0 w 263490"/>
                  <a:gd name="connsiteY4" fmla="*/ 0 h 187953"/>
                  <a:gd name="connsiteX0" fmla="*/ 0 w 276190"/>
                  <a:gd name="connsiteY0" fmla="*/ 12700 h 187953"/>
                  <a:gd name="connsiteX1" fmla="*/ 276190 w 276190"/>
                  <a:gd name="connsiteY1" fmla="*/ 0 h 187953"/>
                  <a:gd name="connsiteX2" fmla="*/ 276190 w 276190"/>
                  <a:gd name="connsiteY2" fmla="*/ 187953 h 187953"/>
                  <a:gd name="connsiteX3" fmla="*/ 12700 w 276190"/>
                  <a:gd name="connsiteY3" fmla="*/ 187953 h 187953"/>
                  <a:gd name="connsiteX4" fmla="*/ 0 w 276190"/>
                  <a:gd name="connsiteY4" fmla="*/ 12700 h 187953"/>
                  <a:gd name="connsiteX0" fmla="*/ 0 w 276190"/>
                  <a:gd name="connsiteY0" fmla="*/ 13514 h 188767"/>
                  <a:gd name="connsiteX1" fmla="*/ 276190 w 276190"/>
                  <a:gd name="connsiteY1" fmla="*/ 814 h 188767"/>
                  <a:gd name="connsiteX2" fmla="*/ 276190 w 276190"/>
                  <a:gd name="connsiteY2" fmla="*/ 188767 h 188767"/>
                  <a:gd name="connsiteX3" fmla="*/ 12700 w 276190"/>
                  <a:gd name="connsiteY3" fmla="*/ 188767 h 188767"/>
                  <a:gd name="connsiteX4" fmla="*/ 0 w 276190"/>
                  <a:gd name="connsiteY4" fmla="*/ 13514 h 18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190" h="188767">
                    <a:moveTo>
                      <a:pt x="0" y="13514"/>
                    </a:moveTo>
                    <a:cubicBezTo>
                      <a:pt x="57138" y="-9769"/>
                      <a:pt x="184127" y="5047"/>
                      <a:pt x="276190" y="814"/>
                    </a:cubicBezTo>
                    <a:lnTo>
                      <a:pt x="276190" y="188767"/>
                    </a:lnTo>
                    <a:lnTo>
                      <a:pt x="12700" y="188767"/>
                    </a:lnTo>
                    <a:lnTo>
                      <a:pt x="0" y="13514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4">
                <a:extLst>
                  <a:ext uri="{FF2B5EF4-FFF2-40B4-BE49-F238E27FC236}">
                    <a16:creationId xmlns:a16="http://schemas.microsoft.com/office/drawing/2014/main" id="{C408CC33-ED11-0DEF-9357-8F14CFB44C1F}"/>
                  </a:ext>
                </a:extLst>
              </p:cNvPr>
              <p:cNvSpPr/>
              <p:nvPr/>
            </p:nvSpPr>
            <p:spPr>
              <a:xfrm rot="14110382">
                <a:off x="6322845" y="4731196"/>
                <a:ext cx="138095" cy="142979"/>
              </a:xfrm>
              <a:prstGeom prst="roundRect">
                <a:avLst>
                  <a:gd name="adj" fmla="val 42320"/>
                </a:avLst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A060923C-C0D5-CAE7-CCDE-0A670187931B}"/>
                  </a:ext>
                </a:extLst>
              </p:cNvPr>
              <p:cNvSpPr/>
              <p:nvPr/>
            </p:nvSpPr>
            <p:spPr>
              <a:xfrm flipH="1">
                <a:off x="5842705" y="3630326"/>
                <a:ext cx="624796" cy="1179137"/>
              </a:xfrm>
              <a:custGeom>
                <a:avLst/>
                <a:gdLst>
                  <a:gd name="connsiteX0" fmla="*/ 0 w 106636"/>
                  <a:gd name="connsiteY0" fmla="*/ 0 h 653357"/>
                  <a:gd name="connsiteX1" fmla="*/ 106636 w 106636"/>
                  <a:gd name="connsiteY1" fmla="*/ 0 h 653357"/>
                  <a:gd name="connsiteX2" fmla="*/ 106636 w 106636"/>
                  <a:gd name="connsiteY2" fmla="*/ 653357 h 653357"/>
                  <a:gd name="connsiteX3" fmla="*/ 0 w 106636"/>
                  <a:gd name="connsiteY3" fmla="*/ 653357 h 653357"/>
                  <a:gd name="connsiteX4" fmla="*/ 0 w 106636"/>
                  <a:gd name="connsiteY4" fmla="*/ 0 h 65335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79137"/>
                  <a:gd name="connsiteX1" fmla="*/ 624796 w 624796"/>
                  <a:gd name="connsiteY1" fmla="*/ 0 h 1179137"/>
                  <a:gd name="connsiteX2" fmla="*/ 167596 w 624796"/>
                  <a:gd name="connsiteY2" fmla="*/ 1179137 h 1179137"/>
                  <a:gd name="connsiteX3" fmla="*/ 0 w 624796"/>
                  <a:gd name="connsiteY3" fmla="*/ 1125797 h 1179137"/>
                  <a:gd name="connsiteX4" fmla="*/ 518160 w 624796"/>
                  <a:gd name="connsiteY4" fmla="*/ 0 h 1179137"/>
                  <a:gd name="connsiteX0" fmla="*/ 518160 w 624796"/>
                  <a:gd name="connsiteY0" fmla="*/ 0 h 1179137"/>
                  <a:gd name="connsiteX1" fmla="*/ 624796 w 624796"/>
                  <a:gd name="connsiteY1" fmla="*/ 0 h 1179137"/>
                  <a:gd name="connsiteX2" fmla="*/ 167596 w 624796"/>
                  <a:gd name="connsiteY2" fmla="*/ 1179137 h 1179137"/>
                  <a:gd name="connsiteX3" fmla="*/ 0 w 624796"/>
                  <a:gd name="connsiteY3" fmla="*/ 1125797 h 1179137"/>
                  <a:gd name="connsiteX4" fmla="*/ 518160 w 624796"/>
                  <a:gd name="connsiteY4" fmla="*/ 0 h 1179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4796" h="1179137">
                    <a:moveTo>
                      <a:pt x="518160" y="0"/>
                    </a:moveTo>
                    <a:lnTo>
                      <a:pt x="624796" y="0"/>
                    </a:lnTo>
                    <a:cubicBezTo>
                      <a:pt x="472396" y="393046"/>
                      <a:pt x="571456" y="763231"/>
                      <a:pt x="167596" y="1179137"/>
                    </a:cubicBezTo>
                    <a:lnTo>
                      <a:pt x="0" y="1125797"/>
                    </a:lnTo>
                    <a:cubicBezTo>
                      <a:pt x="477520" y="735291"/>
                      <a:pt x="246380" y="24746"/>
                      <a:pt x="518160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DD79CA"/>
                  </a:gs>
                  <a:gs pos="59000">
                    <a:srgbClr val="92D050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4">
                <a:extLst>
                  <a:ext uri="{FF2B5EF4-FFF2-40B4-BE49-F238E27FC236}">
                    <a16:creationId xmlns:a16="http://schemas.microsoft.com/office/drawing/2014/main" id="{0A4FE6CC-C498-97E5-982D-853B6190355A}"/>
                  </a:ext>
                </a:extLst>
              </p:cNvPr>
              <p:cNvSpPr/>
              <p:nvPr/>
            </p:nvSpPr>
            <p:spPr>
              <a:xfrm flipH="1">
                <a:off x="5760784" y="3625040"/>
                <a:ext cx="138095" cy="188767"/>
              </a:xfrm>
              <a:custGeom>
                <a:avLst/>
                <a:gdLst>
                  <a:gd name="connsiteX0" fmla="*/ 0 w 263490"/>
                  <a:gd name="connsiteY0" fmla="*/ 0 h 187953"/>
                  <a:gd name="connsiteX1" fmla="*/ 263490 w 263490"/>
                  <a:gd name="connsiteY1" fmla="*/ 0 h 187953"/>
                  <a:gd name="connsiteX2" fmla="*/ 263490 w 263490"/>
                  <a:gd name="connsiteY2" fmla="*/ 187953 h 187953"/>
                  <a:gd name="connsiteX3" fmla="*/ 0 w 263490"/>
                  <a:gd name="connsiteY3" fmla="*/ 187953 h 187953"/>
                  <a:gd name="connsiteX4" fmla="*/ 0 w 263490"/>
                  <a:gd name="connsiteY4" fmla="*/ 0 h 187953"/>
                  <a:gd name="connsiteX0" fmla="*/ 0 w 276190"/>
                  <a:gd name="connsiteY0" fmla="*/ 12700 h 187953"/>
                  <a:gd name="connsiteX1" fmla="*/ 276190 w 276190"/>
                  <a:gd name="connsiteY1" fmla="*/ 0 h 187953"/>
                  <a:gd name="connsiteX2" fmla="*/ 276190 w 276190"/>
                  <a:gd name="connsiteY2" fmla="*/ 187953 h 187953"/>
                  <a:gd name="connsiteX3" fmla="*/ 12700 w 276190"/>
                  <a:gd name="connsiteY3" fmla="*/ 187953 h 187953"/>
                  <a:gd name="connsiteX4" fmla="*/ 0 w 276190"/>
                  <a:gd name="connsiteY4" fmla="*/ 12700 h 187953"/>
                  <a:gd name="connsiteX0" fmla="*/ 0 w 276190"/>
                  <a:gd name="connsiteY0" fmla="*/ 13514 h 188767"/>
                  <a:gd name="connsiteX1" fmla="*/ 276190 w 276190"/>
                  <a:gd name="connsiteY1" fmla="*/ 814 h 188767"/>
                  <a:gd name="connsiteX2" fmla="*/ 276190 w 276190"/>
                  <a:gd name="connsiteY2" fmla="*/ 188767 h 188767"/>
                  <a:gd name="connsiteX3" fmla="*/ 12700 w 276190"/>
                  <a:gd name="connsiteY3" fmla="*/ 188767 h 188767"/>
                  <a:gd name="connsiteX4" fmla="*/ 0 w 276190"/>
                  <a:gd name="connsiteY4" fmla="*/ 13514 h 18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190" h="188767">
                    <a:moveTo>
                      <a:pt x="0" y="13514"/>
                    </a:moveTo>
                    <a:cubicBezTo>
                      <a:pt x="57138" y="-9769"/>
                      <a:pt x="184127" y="5047"/>
                      <a:pt x="276190" y="814"/>
                    </a:cubicBezTo>
                    <a:lnTo>
                      <a:pt x="276190" y="188767"/>
                    </a:lnTo>
                    <a:lnTo>
                      <a:pt x="12700" y="188767"/>
                    </a:lnTo>
                    <a:lnTo>
                      <a:pt x="0" y="13514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F866EC9-B591-D688-9868-A25B1CE587E4}"/>
                </a:ext>
              </a:extLst>
            </p:cNvPr>
            <p:cNvGrpSpPr/>
            <p:nvPr/>
          </p:nvGrpSpPr>
          <p:grpSpPr>
            <a:xfrm>
              <a:off x="4170420" y="483823"/>
              <a:ext cx="2884363" cy="2945177"/>
              <a:chOff x="4170420" y="628603"/>
              <a:chExt cx="2884363" cy="2945177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F0E1BC6-630C-E353-A3E2-F41C32DD4BC2}"/>
                  </a:ext>
                </a:extLst>
              </p:cNvPr>
              <p:cNvGrpSpPr/>
              <p:nvPr/>
            </p:nvGrpSpPr>
            <p:grpSpPr>
              <a:xfrm flipH="1">
                <a:off x="4284100" y="2484844"/>
                <a:ext cx="371433" cy="540172"/>
                <a:chOff x="11325844" y="2247183"/>
                <a:chExt cx="371433" cy="582516"/>
              </a:xfrm>
              <a:solidFill>
                <a:srgbClr val="F9A783"/>
              </a:solidFill>
            </p:grpSpPr>
            <p:sp>
              <p:nvSpPr>
                <p:cNvPr id="31" name="Oval 18">
                  <a:extLst>
                    <a:ext uri="{FF2B5EF4-FFF2-40B4-BE49-F238E27FC236}">
                      <a16:creationId xmlns:a16="http://schemas.microsoft.com/office/drawing/2014/main" id="{642AD3FC-85D7-6DB5-164A-1E3B9DCC47EF}"/>
                    </a:ext>
                  </a:extLst>
                </p:cNvPr>
                <p:cNvSpPr/>
                <p:nvPr/>
              </p:nvSpPr>
              <p:spPr>
                <a:xfrm>
                  <a:off x="11325844" y="2247183"/>
                  <a:ext cx="371433" cy="582516"/>
                </a:xfrm>
                <a:custGeom>
                  <a:avLst/>
                  <a:gdLst>
                    <a:gd name="connsiteX0" fmla="*/ 0 w 325450"/>
                    <a:gd name="connsiteY0" fmla="*/ 291258 h 582516"/>
                    <a:gd name="connsiteX1" fmla="*/ 162725 w 325450"/>
                    <a:gd name="connsiteY1" fmla="*/ 0 h 582516"/>
                    <a:gd name="connsiteX2" fmla="*/ 325450 w 325450"/>
                    <a:gd name="connsiteY2" fmla="*/ 291258 h 582516"/>
                    <a:gd name="connsiteX3" fmla="*/ 162725 w 325450"/>
                    <a:gd name="connsiteY3" fmla="*/ 582516 h 582516"/>
                    <a:gd name="connsiteX4" fmla="*/ 0 w 325450"/>
                    <a:gd name="connsiteY4" fmla="*/ 291258 h 582516"/>
                    <a:gd name="connsiteX0" fmla="*/ 0 w 363550"/>
                    <a:gd name="connsiteY0" fmla="*/ 291258 h 582516"/>
                    <a:gd name="connsiteX1" fmla="*/ 162725 w 363550"/>
                    <a:gd name="connsiteY1" fmla="*/ 0 h 582516"/>
                    <a:gd name="connsiteX2" fmla="*/ 363550 w 363550"/>
                    <a:gd name="connsiteY2" fmla="*/ 291258 h 582516"/>
                    <a:gd name="connsiteX3" fmla="*/ 162725 w 363550"/>
                    <a:gd name="connsiteY3" fmla="*/ 582516 h 582516"/>
                    <a:gd name="connsiteX4" fmla="*/ 0 w 363550"/>
                    <a:gd name="connsiteY4" fmla="*/ 291258 h 582516"/>
                    <a:gd name="connsiteX0" fmla="*/ 786 w 364336"/>
                    <a:gd name="connsiteY0" fmla="*/ 291258 h 582516"/>
                    <a:gd name="connsiteX1" fmla="*/ 163511 w 364336"/>
                    <a:gd name="connsiteY1" fmla="*/ 0 h 582516"/>
                    <a:gd name="connsiteX2" fmla="*/ 364336 w 364336"/>
                    <a:gd name="connsiteY2" fmla="*/ 291258 h 582516"/>
                    <a:gd name="connsiteX3" fmla="*/ 163511 w 364336"/>
                    <a:gd name="connsiteY3" fmla="*/ 582516 h 582516"/>
                    <a:gd name="connsiteX4" fmla="*/ 786 w 364336"/>
                    <a:gd name="connsiteY4" fmla="*/ 291258 h 582516"/>
                    <a:gd name="connsiteX0" fmla="*/ 7306 w 371433"/>
                    <a:gd name="connsiteY0" fmla="*/ 291258 h 582516"/>
                    <a:gd name="connsiteX1" fmla="*/ 170031 w 371433"/>
                    <a:gd name="connsiteY1" fmla="*/ 0 h 582516"/>
                    <a:gd name="connsiteX2" fmla="*/ 370856 w 371433"/>
                    <a:gd name="connsiteY2" fmla="*/ 291258 h 582516"/>
                    <a:gd name="connsiteX3" fmla="*/ 170031 w 371433"/>
                    <a:gd name="connsiteY3" fmla="*/ 582516 h 582516"/>
                    <a:gd name="connsiteX4" fmla="*/ 7306 w 371433"/>
                    <a:gd name="connsiteY4" fmla="*/ 291258 h 582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33" h="582516">
                      <a:moveTo>
                        <a:pt x="7306" y="291258"/>
                      </a:moveTo>
                      <a:cubicBezTo>
                        <a:pt x="7306" y="130401"/>
                        <a:pt x="-52486" y="0"/>
                        <a:pt x="170031" y="0"/>
                      </a:cubicBezTo>
                      <a:cubicBezTo>
                        <a:pt x="392548" y="0"/>
                        <a:pt x="370856" y="130401"/>
                        <a:pt x="370856" y="291258"/>
                      </a:cubicBezTo>
                      <a:cubicBezTo>
                        <a:pt x="370856" y="452115"/>
                        <a:pt x="230623" y="582516"/>
                        <a:pt x="170031" y="582516"/>
                      </a:cubicBezTo>
                      <a:cubicBezTo>
                        <a:pt x="109439" y="582516"/>
                        <a:pt x="7306" y="452115"/>
                        <a:pt x="7306" y="29125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96AAD9C9-BB0C-8DCA-7DAC-637B9551D565}"/>
                    </a:ext>
                  </a:extLst>
                </p:cNvPr>
                <p:cNvSpPr/>
                <p:nvPr/>
              </p:nvSpPr>
              <p:spPr>
                <a:xfrm>
                  <a:off x="11544300" y="2390775"/>
                  <a:ext cx="48499" cy="228600"/>
                </a:xfrm>
                <a:custGeom>
                  <a:avLst/>
                  <a:gdLst>
                    <a:gd name="connsiteX0" fmla="*/ 0 w 48499"/>
                    <a:gd name="connsiteY0" fmla="*/ 0 h 228600"/>
                    <a:gd name="connsiteX1" fmla="*/ 47625 w 48499"/>
                    <a:gd name="connsiteY1" fmla="*/ 85725 h 228600"/>
                    <a:gd name="connsiteX2" fmla="*/ 28575 w 48499"/>
                    <a:gd name="connsiteY2" fmla="*/ 190500 h 228600"/>
                    <a:gd name="connsiteX3" fmla="*/ 0 w 48499"/>
                    <a:gd name="connsiteY3" fmla="*/ 228600 h 228600"/>
                    <a:gd name="connsiteX4" fmla="*/ 0 w 48499"/>
                    <a:gd name="connsiteY4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499" h="228600">
                      <a:moveTo>
                        <a:pt x="0" y="0"/>
                      </a:moveTo>
                      <a:cubicBezTo>
                        <a:pt x="21431" y="26987"/>
                        <a:pt x="42863" y="53975"/>
                        <a:pt x="47625" y="85725"/>
                      </a:cubicBezTo>
                      <a:cubicBezTo>
                        <a:pt x="52387" y="117475"/>
                        <a:pt x="36513" y="166688"/>
                        <a:pt x="28575" y="190500"/>
                      </a:cubicBezTo>
                      <a:cubicBezTo>
                        <a:pt x="20638" y="214313"/>
                        <a:pt x="0" y="228600"/>
                        <a:pt x="0" y="228600"/>
                      </a:cubicBezTo>
                      <a:lnTo>
                        <a:pt x="0" y="228600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7CD733D-AC80-7144-F2D6-A5C3C8B1BC63}"/>
                  </a:ext>
                </a:extLst>
              </p:cNvPr>
              <p:cNvGrpSpPr/>
              <p:nvPr/>
            </p:nvGrpSpPr>
            <p:grpSpPr>
              <a:xfrm>
                <a:off x="6390117" y="2437147"/>
                <a:ext cx="371433" cy="540172"/>
                <a:chOff x="11325844" y="2247183"/>
                <a:chExt cx="371433" cy="582516"/>
              </a:xfrm>
              <a:solidFill>
                <a:srgbClr val="F9A783"/>
              </a:solidFill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1CD95167-126E-A842-4800-AE818B89CE48}"/>
                    </a:ext>
                  </a:extLst>
                </p:cNvPr>
                <p:cNvSpPr/>
                <p:nvPr/>
              </p:nvSpPr>
              <p:spPr>
                <a:xfrm>
                  <a:off x="11325844" y="2247183"/>
                  <a:ext cx="371433" cy="582516"/>
                </a:xfrm>
                <a:custGeom>
                  <a:avLst/>
                  <a:gdLst>
                    <a:gd name="connsiteX0" fmla="*/ 0 w 325450"/>
                    <a:gd name="connsiteY0" fmla="*/ 291258 h 582516"/>
                    <a:gd name="connsiteX1" fmla="*/ 162725 w 325450"/>
                    <a:gd name="connsiteY1" fmla="*/ 0 h 582516"/>
                    <a:gd name="connsiteX2" fmla="*/ 325450 w 325450"/>
                    <a:gd name="connsiteY2" fmla="*/ 291258 h 582516"/>
                    <a:gd name="connsiteX3" fmla="*/ 162725 w 325450"/>
                    <a:gd name="connsiteY3" fmla="*/ 582516 h 582516"/>
                    <a:gd name="connsiteX4" fmla="*/ 0 w 325450"/>
                    <a:gd name="connsiteY4" fmla="*/ 291258 h 582516"/>
                    <a:gd name="connsiteX0" fmla="*/ 0 w 363550"/>
                    <a:gd name="connsiteY0" fmla="*/ 291258 h 582516"/>
                    <a:gd name="connsiteX1" fmla="*/ 162725 w 363550"/>
                    <a:gd name="connsiteY1" fmla="*/ 0 h 582516"/>
                    <a:gd name="connsiteX2" fmla="*/ 363550 w 363550"/>
                    <a:gd name="connsiteY2" fmla="*/ 291258 h 582516"/>
                    <a:gd name="connsiteX3" fmla="*/ 162725 w 363550"/>
                    <a:gd name="connsiteY3" fmla="*/ 582516 h 582516"/>
                    <a:gd name="connsiteX4" fmla="*/ 0 w 363550"/>
                    <a:gd name="connsiteY4" fmla="*/ 291258 h 582516"/>
                    <a:gd name="connsiteX0" fmla="*/ 786 w 364336"/>
                    <a:gd name="connsiteY0" fmla="*/ 291258 h 582516"/>
                    <a:gd name="connsiteX1" fmla="*/ 163511 w 364336"/>
                    <a:gd name="connsiteY1" fmla="*/ 0 h 582516"/>
                    <a:gd name="connsiteX2" fmla="*/ 364336 w 364336"/>
                    <a:gd name="connsiteY2" fmla="*/ 291258 h 582516"/>
                    <a:gd name="connsiteX3" fmla="*/ 163511 w 364336"/>
                    <a:gd name="connsiteY3" fmla="*/ 582516 h 582516"/>
                    <a:gd name="connsiteX4" fmla="*/ 786 w 364336"/>
                    <a:gd name="connsiteY4" fmla="*/ 291258 h 582516"/>
                    <a:gd name="connsiteX0" fmla="*/ 7306 w 371433"/>
                    <a:gd name="connsiteY0" fmla="*/ 291258 h 582516"/>
                    <a:gd name="connsiteX1" fmla="*/ 170031 w 371433"/>
                    <a:gd name="connsiteY1" fmla="*/ 0 h 582516"/>
                    <a:gd name="connsiteX2" fmla="*/ 370856 w 371433"/>
                    <a:gd name="connsiteY2" fmla="*/ 291258 h 582516"/>
                    <a:gd name="connsiteX3" fmla="*/ 170031 w 371433"/>
                    <a:gd name="connsiteY3" fmla="*/ 582516 h 582516"/>
                    <a:gd name="connsiteX4" fmla="*/ 7306 w 371433"/>
                    <a:gd name="connsiteY4" fmla="*/ 291258 h 582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33" h="582516">
                      <a:moveTo>
                        <a:pt x="7306" y="291258"/>
                      </a:moveTo>
                      <a:cubicBezTo>
                        <a:pt x="7306" y="130401"/>
                        <a:pt x="-52486" y="0"/>
                        <a:pt x="170031" y="0"/>
                      </a:cubicBezTo>
                      <a:cubicBezTo>
                        <a:pt x="392548" y="0"/>
                        <a:pt x="370856" y="130401"/>
                        <a:pt x="370856" y="291258"/>
                      </a:cubicBezTo>
                      <a:cubicBezTo>
                        <a:pt x="370856" y="452115"/>
                        <a:pt x="230623" y="582516"/>
                        <a:pt x="170031" y="582516"/>
                      </a:cubicBezTo>
                      <a:cubicBezTo>
                        <a:pt x="109439" y="582516"/>
                        <a:pt x="7306" y="452115"/>
                        <a:pt x="7306" y="29125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336712CC-2621-2588-82FA-F96EE380BEB9}"/>
                    </a:ext>
                  </a:extLst>
                </p:cNvPr>
                <p:cNvSpPr/>
                <p:nvPr/>
              </p:nvSpPr>
              <p:spPr>
                <a:xfrm>
                  <a:off x="11544300" y="2390775"/>
                  <a:ext cx="48499" cy="228600"/>
                </a:xfrm>
                <a:custGeom>
                  <a:avLst/>
                  <a:gdLst>
                    <a:gd name="connsiteX0" fmla="*/ 0 w 48499"/>
                    <a:gd name="connsiteY0" fmla="*/ 0 h 228600"/>
                    <a:gd name="connsiteX1" fmla="*/ 47625 w 48499"/>
                    <a:gd name="connsiteY1" fmla="*/ 85725 h 228600"/>
                    <a:gd name="connsiteX2" fmla="*/ 28575 w 48499"/>
                    <a:gd name="connsiteY2" fmla="*/ 190500 h 228600"/>
                    <a:gd name="connsiteX3" fmla="*/ 0 w 48499"/>
                    <a:gd name="connsiteY3" fmla="*/ 228600 h 228600"/>
                    <a:gd name="connsiteX4" fmla="*/ 0 w 48499"/>
                    <a:gd name="connsiteY4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499" h="228600">
                      <a:moveTo>
                        <a:pt x="0" y="0"/>
                      </a:moveTo>
                      <a:cubicBezTo>
                        <a:pt x="21431" y="26987"/>
                        <a:pt x="42863" y="53975"/>
                        <a:pt x="47625" y="85725"/>
                      </a:cubicBezTo>
                      <a:cubicBezTo>
                        <a:pt x="52387" y="117475"/>
                        <a:pt x="36513" y="166688"/>
                        <a:pt x="28575" y="190500"/>
                      </a:cubicBezTo>
                      <a:cubicBezTo>
                        <a:pt x="20638" y="214313"/>
                        <a:pt x="0" y="228600"/>
                        <a:pt x="0" y="228600"/>
                      </a:cubicBezTo>
                      <a:lnTo>
                        <a:pt x="0" y="228600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3962B0B-4EFD-2EF4-279C-0BEB7B404056}"/>
                  </a:ext>
                </a:extLst>
              </p:cNvPr>
              <p:cNvSpPr/>
              <p:nvPr/>
            </p:nvSpPr>
            <p:spPr>
              <a:xfrm>
                <a:off x="5807557" y="628603"/>
                <a:ext cx="1247226" cy="1022604"/>
              </a:xfrm>
              <a:custGeom>
                <a:avLst/>
                <a:gdLst>
                  <a:gd name="connsiteX0" fmla="*/ 0 w 586853"/>
                  <a:gd name="connsiteY0" fmla="*/ 0 h 736979"/>
                  <a:gd name="connsiteX1" fmla="*/ 586853 w 586853"/>
                  <a:gd name="connsiteY1" fmla="*/ 0 h 736979"/>
                  <a:gd name="connsiteX2" fmla="*/ 586853 w 586853"/>
                  <a:gd name="connsiteY2" fmla="*/ 736979 h 736979"/>
                  <a:gd name="connsiteX3" fmla="*/ 0 w 586853"/>
                  <a:gd name="connsiteY3" fmla="*/ 736979 h 736979"/>
                  <a:gd name="connsiteX4" fmla="*/ 0 w 586853"/>
                  <a:gd name="connsiteY4" fmla="*/ 0 h 736979"/>
                  <a:gd name="connsiteX0" fmla="*/ 0 w 586853"/>
                  <a:gd name="connsiteY0" fmla="*/ 0 h 736979"/>
                  <a:gd name="connsiteX1" fmla="*/ 434453 w 586853"/>
                  <a:gd name="connsiteY1" fmla="*/ 85725 h 736979"/>
                  <a:gd name="connsiteX2" fmla="*/ 586853 w 586853"/>
                  <a:gd name="connsiteY2" fmla="*/ 736979 h 736979"/>
                  <a:gd name="connsiteX3" fmla="*/ 0 w 586853"/>
                  <a:gd name="connsiteY3" fmla="*/ 736979 h 736979"/>
                  <a:gd name="connsiteX4" fmla="*/ 0 w 586853"/>
                  <a:gd name="connsiteY4" fmla="*/ 0 h 736979"/>
                  <a:gd name="connsiteX0" fmla="*/ 0 w 434453"/>
                  <a:gd name="connsiteY0" fmla="*/ 0 h 841754"/>
                  <a:gd name="connsiteX1" fmla="*/ 434453 w 434453"/>
                  <a:gd name="connsiteY1" fmla="*/ 85725 h 841754"/>
                  <a:gd name="connsiteX2" fmla="*/ 263003 w 434453"/>
                  <a:gd name="connsiteY2" fmla="*/ 841754 h 841754"/>
                  <a:gd name="connsiteX3" fmla="*/ 0 w 434453"/>
                  <a:gd name="connsiteY3" fmla="*/ 736979 h 841754"/>
                  <a:gd name="connsiteX4" fmla="*/ 0 w 434453"/>
                  <a:gd name="connsiteY4" fmla="*/ 0 h 841754"/>
                  <a:gd name="connsiteX0" fmla="*/ 171450 w 605903"/>
                  <a:gd name="connsiteY0" fmla="*/ 0 h 841754"/>
                  <a:gd name="connsiteX1" fmla="*/ 605903 w 605903"/>
                  <a:gd name="connsiteY1" fmla="*/ 85725 h 841754"/>
                  <a:gd name="connsiteX2" fmla="*/ 434453 w 605903"/>
                  <a:gd name="connsiteY2" fmla="*/ 841754 h 841754"/>
                  <a:gd name="connsiteX3" fmla="*/ 0 w 605903"/>
                  <a:gd name="connsiteY3" fmla="*/ 498854 h 841754"/>
                  <a:gd name="connsiteX4" fmla="*/ 171450 w 605903"/>
                  <a:gd name="connsiteY4" fmla="*/ 0 h 841754"/>
                  <a:gd name="connsiteX0" fmla="*/ 171450 w 567803"/>
                  <a:gd name="connsiteY0" fmla="*/ 0 h 841754"/>
                  <a:gd name="connsiteX1" fmla="*/ 567803 w 567803"/>
                  <a:gd name="connsiteY1" fmla="*/ 76200 h 841754"/>
                  <a:gd name="connsiteX2" fmla="*/ 434453 w 567803"/>
                  <a:gd name="connsiteY2" fmla="*/ 841754 h 841754"/>
                  <a:gd name="connsiteX3" fmla="*/ 0 w 567803"/>
                  <a:gd name="connsiteY3" fmla="*/ 498854 h 841754"/>
                  <a:gd name="connsiteX4" fmla="*/ 171450 w 567803"/>
                  <a:gd name="connsiteY4" fmla="*/ 0 h 841754"/>
                  <a:gd name="connsiteX0" fmla="*/ 0 w 567803"/>
                  <a:gd name="connsiteY0" fmla="*/ 422654 h 765554"/>
                  <a:gd name="connsiteX1" fmla="*/ 567803 w 567803"/>
                  <a:gd name="connsiteY1" fmla="*/ 0 h 765554"/>
                  <a:gd name="connsiteX2" fmla="*/ 434453 w 567803"/>
                  <a:gd name="connsiteY2" fmla="*/ 765554 h 765554"/>
                  <a:gd name="connsiteX3" fmla="*/ 0 w 567803"/>
                  <a:gd name="connsiteY3" fmla="*/ 422654 h 765554"/>
                  <a:gd name="connsiteX0" fmla="*/ 0 w 567803"/>
                  <a:gd name="connsiteY0" fmla="*/ 602468 h 945368"/>
                  <a:gd name="connsiteX1" fmla="*/ 567803 w 567803"/>
                  <a:gd name="connsiteY1" fmla="*/ 179814 h 945368"/>
                  <a:gd name="connsiteX2" fmla="*/ 434453 w 567803"/>
                  <a:gd name="connsiteY2" fmla="*/ 945368 h 945368"/>
                  <a:gd name="connsiteX3" fmla="*/ 0 w 567803"/>
                  <a:gd name="connsiteY3" fmla="*/ 602468 h 945368"/>
                  <a:gd name="connsiteX0" fmla="*/ 0 w 943989"/>
                  <a:gd name="connsiteY0" fmla="*/ 602468 h 945368"/>
                  <a:gd name="connsiteX1" fmla="*/ 567803 w 943989"/>
                  <a:gd name="connsiteY1" fmla="*/ 179814 h 945368"/>
                  <a:gd name="connsiteX2" fmla="*/ 434453 w 943989"/>
                  <a:gd name="connsiteY2" fmla="*/ 945368 h 945368"/>
                  <a:gd name="connsiteX3" fmla="*/ 0 w 943989"/>
                  <a:gd name="connsiteY3" fmla="*/ 602468 h 945368"/>
                  <a:gd name="connsiteX0" fmla="*/ 0 w 1030149"/>
                  <a:gd name="connsiteY0" fmla="*/ 602468 h 949602"/>
                  <a:gd name="connsiteX1" fmla="*/ 567803 w 1030149"/>
                  <a:gd name="connsiteY1" fmla="*/ 179814 h 949602"/>
                  <a:gd name="connsiteX2" fmla="*/ 434453 w 1030149"/>
                  <a:gd name="connsiteY2" fmla="*/ 945368 h 949602"/>
                  <a:gd name="connsiteX3" fmla="*/ 0 w 1030149"/>
                  <a:gd name="connsiteY3" fmla="*/ 602468 h 949602"/>
                  <a:gd name="connsiteX0" fmla="*/ 217077 w 1247226"/>
                  <a:gd name="connsiteY0" fmla="*/ 675470 h 1022604"/>
                  <a:gd name="connsiteX1" fmla="*/ 784880 w 1247226"/>
                  <a:gd name="connsiteY1" fmla="*/ 252816 h 1022604"/>
                  <a:gd name="connsiteX2" fmla="*/ 651530 w 1247226"/>
                  <a:gd name="connsiteY2" fmla="*/ 1018370 h 1022604"/>
                  <a:gd name="connsiteX3" fmla="*/ 217077 w 1247226"/>
                  <a:gd name="connsiteY3" fmla="*/ 675470 h 1022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226" h="1022604">
                    <a:moveTo>
                      <a:pt x="217077" y="675470"/>
                    </a:moveTo>
                    <a:cubicBezTo>
                      <a:pt x="-393755" y="115485"/>
                      <a:pt x="443212" y="-282574"/>
                      <a:pt x="784880" y="252816"/>
                    </a:cubicBezTo>
                    <a:cubicBezTo>
                      <a:pt x="1683405" y="298451"/>
                      <a:pt x="1067455" y="1087035"/>
                      <a:pt x="651530" y="1018370"/>
                    </a:cubicBezTo>
                    <a:lnTo>
                      <a:pt x="217077" y="675470"/>
                    </a:lnTo>
                    <a:close/>
                  </a:path>
                </a:pathLst>
              </a:custGeom>
              <a:solidFill>
                <a:srgbClr val="B25B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FBE0C4E-F396-AA65-D2C0-2BA1420C0473}"/>
                  </a:ext>
                </a:extLst>
              </p:cNvPr>
              <p:cNvSpPr/>
              <p:nvPr/>
            </p:nvSpPr>
            <p:spPr>
              <a:xfrm>
                <a:off x="4533900" y="1783080"/>
                <a:ext cx="2004060" cy="1790700"/>
              </a:xfrm>
              <a:prstGeom prst="roundRect">
                <a:avLst>
                  <a:gd name="adj" fmla="val 43395"/>
                </a:avLst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8C0F17A0-E2C0-0AF5-9FEC-D54853ADC717}"/>
                  </a:ext>
                </a:extLst>
              </p:cNvPr>
              <p:cNvSpPr/>
              <p:nvPr/>
            </p:nvSpPr>
            <p:spPr>
              <a:xfrm rot="7766284">
                <a:off x="5420183" y="3026518"/>
                <a:ext cx="239524" cy="239524"/>
              </a:xfrm>
              <a:prstGeom prst="arc">
                <a:avLst>
                  <a:gd name="adj1" fmla="val 15091182"/>
                  <a:gd name="adj2" fmla="val 177819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30F22CD-7CDB-73E4-43E0-7231240B0F16}"/>
                  </a:ext>
                </a:extLst>
              </p:cNvPr>
              <p:cNvGrpSpPr/>
              <p:nvPr/>
            </p:nvGrpSpPr>
            <p:grpSpPr>
              <a:xfrm>
                <a:off x="5807557" y="1873346"/>
                <a:ext cx="942286" cy="1163865"/>
                <a:chOff x="5807557" y="1873346"/>
                <a:chExt cx="942286" cy="1163865"/>
              </a:xfrm>
            </p:grpSpPr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D195393B-5D4F-6297-0DFA-B545B41C16E8}"/>
                    </a:ext>
                  </a:extLst>
                </p:cNvPr>
                <p:cNvSpPr/>
                <p:nvPr/>
              </p:nvSpPr>
              <p:spPr>
                <a:xfrm>
                  <a:off x="5807557" y="2450471"/>
                  <a:ext cx="640080" cy="586740"/>
                </a:xfrm>
                <a:prstGeom prst="roundRect">
                  <a:avLst>
                    <a:gd name="adj" fmla="val 49135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Arc 10">
                  <a:extLst>
                    <a:ext uri="{FF2B5EF4-FFF2-40B4-BE49-F238E27FC236}">
                      <a16:creationId xmlns:a16="http://schemas.microsoft.com/office/drawing/2014/main" id="{7228B65D-15C9-8C08-7A6F-3D3F7479DF80}"/>
                    </a:ext>
                  </a:extLst>
                </p:cNvPr>
                <p:cNvSpPr/>
                <p:nvPr/>
              </p:nvSpPr>
              <p:spPr>
                <a:xfrm rot="9043028">
                  <a:off x="5992788" y="1873346"/>
                  <a:ext cx="688670" cy="688670"/>
                </a:xfrm>
                <a:prstGeom prst="arc">
                  <a:avLst>
                    <a:gd name="adj1" fmla="val 16368109"/>
                    <a:gd name="adj2" fmla="val 1992893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Moon 17">
                  <a:extLst>
                    <a:ext uri="{FF2B5EF4-FFF2-40B4-BE49-F238E27FC236}">
                      <a16:creationId xmlns:a16="http://schemas.microsoft.com/office/drawing/2014/main" id="{5ABB286D-FD7B-F945-131C-02BE07359964}"/>
                    </a:ext>
                  </a:extLst>
                </p:cNvPr>
                <p:cNvSpPr/>
                <p:nvPr/>
              </p:nvSpPr>
              <p:spPr>
                <a:xfrm rot="16025383">
                  <a:off x="6106558" y="2764347"/>
                  <a:ext cx="84273" cy="442684"/>
                </a:xfrm>
                <a:prstGeom prst="mo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Arc 34">
                  <a:extLst>
                    <a:ext uri="{FF2B5EF4-FFF2-40B4-BE49-F238E27FC236}">
                      <a16:creationId xmlns:a16="http://schemas.microsoft.com/office/drawing/2014/main" id="{6A8A899C-90B3-8495-0D42-DC08CD7106C5}"/>
                    </a:ext>
                  </a:extLst>
                </p:cNvPr>
                <p:cNvSpPr/>
                <p:nvPr/>
              </p:nvSpPr>
              <p:spPr>
                <a:xfrm rot="9043028">
                  <a:off x="6061173" y="1960939"/>
                  <a:ext cx="688670" cy="688670"/>
                </a:xfrm>
                <a:prstGeom prst="arc">
                  <a:avLst>
                    <a:gd name="adj1" fmla="val 16368109"/>
                    <a:gd name="adj2" fmla="val 1992893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8083C110-30DF-4510-18AA-357C6B1ACDFF}"/>
                    </a:ext>
                  </a:extLst>
                </p:cNvPr>
                <p:cNvSpPr/>
                <p:nvPr/>
              </p:nvSpPr>
              <p:spPr>
                <a:xfrm>
                  <a:off x="5943680" y="2566416"/>
                  <a:ext cx="226149" cy="22614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D02980A-368A-EC8B-B3D1-1893493F741A}"/>
                    </a:ext>
                  </a:extLst>
                </p:cNvPr>
                <p:cNvSpPr/>
                <p:nvPr/>
              </p:nvSpPr>
              <p:spPr>
                <a:xfrm>
                  <a:off x="6217922" y="2668621"/>
                  <a:ext cx="149690" cy="14969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4EA258D-907D-70B8-DB91-0F9C0FD737C3}"/>
                  </a:ext>
                </a:extLst>
              </p:cNvPr>
              <p:cNvGrpSpPr/>
              <p:nvPr/>
            </p:nvGrpSpPr>
            <p:grpSpPr>
              <a:xfrm>
                <a:off x="4343970" y="1907682"/>
                <a:ext cx="913727" cy="1161842"/>
                <a:chOff x="5533910" y="1875369"/>
                <a:chExt cx="913727" cy="1161842"/>
              </a:xfrm>
            </p:grpSpPr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F4946924-B88C-9EEA-EACE-C478EDE7C0B6}"/>
                    </a:ext>
                  </a:extLst>
                </p:cNvPr>
                <p:cNvSpPr/>
                <p:nvPr/>
              </p:nvSpPr>
              <p:spPr>
                <a:xfrm>
                  <a:off x="5807557" y="2450471"/>
                  <a:ext cx="640080" cy="586740"/>
                </a:xfrm>
                <a:prstGeom prst="roundRect">
                  <a:avLst>
                    <a:gd name="adj" fmla="val 49135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Arc 24">
                  <a:extLst>
                    <a:ext uri="{FF2B5EF4-FFF2-40B4-BE49-F238E27FC236}">
                      <a16:creationId xmlns:a16="http://schemas.microsoft.com/office/drawing/2014/main" id="{99B95B7D-7A81-00EC-E3EF-104A2C1D88BC}"/>
                    </a:ext>
                  </a:extLst>
                </p:cNvPr>
                <p:cNvSpPr/>
                <p:nvPr/>
              </p:nvSpPr>
              <p:spPr>
                <a:xfrm rot="9043028">
                  <a:off x="5594720" y="1875369"/>
                  <a:ext cx="688670" cy="688670"/>
                </a:xfrm>
                <a:prstGeom prst="arc">
                  <a:avLst>
                    <a:gd name="adj1" fmla="val 16200000"/>
                    <a:gd name="adj2" fmla="val 1992893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Moon 27">
                  <a:extLst>
                    <a:ext uri="{FF2B5EF4-FFF2-40B4-BE49-F238E27FC236}">
                      <a16:creationId xmlns:a16="http://schemas.microsoft.com/office/drawing/2014/main" id="{99619101-BCA7-B82C-CAD8-B3572638883C}"/>
                    </a:ext>
                  </a:extLst>
                </p:cNvPr>
                <p:cNvSpPr/>
                <p:nvPr/>
              </p:nvSpPr>
              <p:spPr>
                <a:xfrm rot="16025383">
                  <a:off x="6106558" y="2764347"/>
                  <a:ext cx="84273" cy="442684"/>
                </a:xfrm>
                <a:prstGeom prst="mo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5A497CDD-66D8-75DF-AEB6-A6D84A644F7F}"/>
                    </a:ext>
                  </a:extLst>
                </p:cNvPr>
                <p:cNvSpPr/>
                <p:nvPr/>
              </p:nvSpPr>
              <p:spPr>
                <a:xfrm rot="9043028">
                  <a:off x="5533910" y="1972907"/>
                  <a:ext cx="688670" cy="688670"/>
                </a:xfrm>
                <a:prstGeom prst="arc">
                  <a:avLst>
                    <a:gd name="adj1" fmla="val 16200000"/>
                    <a:gd name="adj2" fmla="val 1992893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D796A5BC-AA66-8B81-75AA-2057EC09FBC5}"/>
                    </a:ext>
                  </a:extLst>
                </p:cNvPr>
                <p:cNvSpPr/>
                <p:nvPr/>
              </p:nvSpPr>
              <p:spPr>
                <a:xfrm>
                  <a:off x="5943680" y="2566416"/>
                  <a:ext cx="226149" cy="22614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001DAF3E-9391-5662-57DF-F5D7A0B559EF}"/>
                    </a:ext>
                  </a:extLst>
                </p:cNvPr>
                <p:cNvSpPr/>
                <p:nvPr/>
              </p:nvSpPr>
              <p:spPr>
                <a:xfrm>
                  <a:off x="6217922" y="2668621"/>
                  <a:ext cx="149690" cy="14969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EB6863A-1C11-05D2-176B-9AFAB8EDEC74}"/>
                  </a:ext>
                </a:extLst>
              </p:cNvPr>
              <p:cNvSpPr/>
              <p:nvPr/>
            </p:nvSpPr>
            <p:spPr>
              <a:xfrm rot="16200000">
                <a:off x="6095894" y="2125118"/>
                <a:ext cx="82087" cy="400371"/>
              </a:xfrm>
              <a:custGeom>
                <a:avLst/>
                <a:gdLst>
                  <a:gd name="connsiteX0" fmla="*/ 0 w 48499"/>
                  <a:gd name="connsiteY0" fmla="*/ 0 h 228600"/>
                  <a:gd name="connsiteX1" fmla="*/ 47625 w 48499"/>
                  <a:gd name="connsiteY1" fmla="*/ 85725 h 228600"/>
                  <a:gd name="connsiteX2" fmla="*/ 28575 w 48499"/>
                  <a:gd name="connsiteY2" fmla="*/ 190500 h 228600"/>
                  <a:gd name="connsiteX3" fmla="*/ 0 w 48499"/>
                  <a:gd name="connsiteY3" fmla="*/ 228600 h 228600"/>
                  <a:gd name="connsiteX4" fmla="*/ 0 w 48499"/>
                  <a:gd name="connsiteY4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499" h="228600">
                    <a:moveTo>
                      <a:pt x="0" y="0"/>
                    </a:moveTo>
                    <a:cubicBezTo>
                      <a:pt x="21431" y="26987"/>
                      <a:pt x="42863" y="53975"/>
                      <a:pt x="47625" y="85725"/>
                    </a:cubicBezTo>
                    <a:cubicBezTo>
                      <a:pt x="52387" y="117475"/>
                      <a:pt x="36513" y="166688"/>
                      <a:pt x="28575" y="190500"/>
                    </a:cubicBezTo>
                    <a:cubicBezTo>
                      <a:pt x="20638" y="214313"/>
                      <a:pt x="0" y="228600"/>
                      <a:pt x="0" y="228600"/>
                    </a:cubicBezTo>
                    <a:lnTo>
                      <a:pt x="0" y="228600"/>
                    </a:lnTo>
                  </a:path>
                </a:pathLst>
              </a:cu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819BB9F-095D-A598-4892-3FFABC45B408}"/>
                  </a:ext>
                </a:extLst>
              </p:cNvPr>
              <p:cNvSpPr/>
              <p:nvPr/>
            </p:nvSpPr>
            <p:spPr>
              <a:xfrm rot="16200000">
                <a:off x="4859144" y="2165211"/>
                <a:ext cx="82087" cy="400371"/>
              </a:xfrm>
              <a:custGeom>
                <a:avLst/>
                <a:gdLst>
                  <a:gd name="connsiteX0" fmla="*/ 0 w 48499"/>
                  <a:gd name="connsiteY0" fmla="*/ 0 h 228600"/>
                  <a:gd name="connsiteX1" fmla="*/ 47625 w 48499"/>
                  <a:gd name="connsiteY1" fmla="*/ 85725 h 228600"/>
                  <a:gd name="connsiteX2" fmla="*/ 28575 w 48499"/>
                  <a:gd name="connsiteY2" fmla="*/ 190500 h 228600"/>
                  <a:gd name="connsiteX3" fmla="*/ 0 w 48499"/>
                  <a:gd name="connsiteY3" fmla="*/ 228600 h 228600"/>
                  <a:gd name="connsiteX4" fmla="*/ 0 w 48499"/>
                  <a:gd name="connsiteY4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499" h="228600">
                    <a:moveTo>
                      <a:pt x="0" y="0"/>
                    </a:moveTo>
                    <a:cubicBezTo>
                      <a:pt x="21431" y="26987"/>
                      <a:pt x="42863" y="53975"/>
                      <a:pt x="47625" y="85725"/>
                    </a:cubicBezTo>
                    <a:cubicBezTo>
                      <a:pt x="52387" y="117475"/>
                      <a:pt x="36513" y="166688"/>
                      <a:pt x="28575" y="190500"/>
                    </a:cubicBezTo>
                    <a:cubicBezTo>
                      <a:pt x="20638" y="214313"/>
                      <a:pt x="0" y="228600"/>
                      <a:pt x="0" y="228600"/>
                    </a:cubicBezTo>
                    <a:lnTo>
                      <a:pt x="0" y="228600"/>
                    </a:lnTo>
                  </a:path>
                </a:pathLst>
              </a:cu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CECA50E-FC16-BBB7-1E3D-4CD10B480FF8}"/>
                  </a:ext>
                </a:extLst>
              </p:cNvPr>
              <p:cNvSpPr/>
              <p:nvPr/>
            </p:nvSpPr>
            <p:spPr>
              <a:xfrm>
                <a:off x="4170420" y="973317"/>
                <a:ext cx="2669704" cy="1581246"/>
              </a:xfrm>
              <a:custGeom>
                <a:avLst/>
                <a:gdLst>
                  <a:gd name="connsiteX0" fmla="*/ 0 w 1571625"/>
                  <a:gd name="connsiteY0" fmla="*/ 0 h 514350"/>
                  <a:gd name="connsiteX1" fmla="*/ 1571625 w 1571625"/>
                  <a:gd name="connsiteY1" fmla="*/ 0 h 514350"/>
                  <a:gd name="connsiteX2" fmla="*/ 1571625 w 1571625"/>
                  <a:gd name="connsiteY2" fmla="*/ 514350 h 514350"/>
                  <a:gd name="connsiteX3" fmla="*/ 0 w 1571625"/>
                  <a:gd name="connsiteY3" fmla="*/ 514350 h 514350"/>
                  <a:gd name="connsiteX4" fmla="*/ 0 w 1571625"/>
                  <a:gd name="connsiteY4" fmla="*/ 0 h 514350"/>
                  <a:gd name="connsiteX0" fmla="*/ 0 w 1676400"/>
                  <a:gd name="connsiteY0" fmla="*/ 0 h 514350"/>
                  <a:gd name="connsiteX1" fmla="*/ 1676400 w 1676400"/>
                  <a:gd name="connsiteY1" fmla="*/ 200025 h 514350"/>
                  <a:gd name="connsiteX2" fmla="*/ 1571625 w 1676400"/>
                  <a:gd name="connsiteY2" fmla="*/ 514350 h 514350"/>
                  <a:gd name="connsiteX3" fmla="*/ 0 w 1676400"/>
                  <a:gd name="connsiteY3" fmla="*/ 514350 h 514350"/>
                  <a:gd name="connsiteX4" fmla="*/ 0 w 1676400"/>
                  <a:gd name="connsiteY4" fmla="*/ 0 h 514350"/>
                  <a:gd name="connsiteX0" fmla="*/ 0 w 2381250"/>
                  <a:gd name="connsiteY0" fmla="*/ 1028700 h 1028700"/>
                  <a:gd name="connsiteX1" fmla="*/ 2381250 w 2381250"/>
                  <a:gd name="connsiteY1" fmla="*/ 0 h 1028700"/>
                  <a:gd name="connsiteX2" fmla="*/ 2276475 w 2381250"/>
                  <a:gd name="connsiteY2" fmla="*/ 314325 h 1028700"/>
                  <a:gd name="connsiteX3" fmla="*/ 704850 w 2381250"/>
                  <a:gd name="connsiteY3" fmla="*/ 314325 h 1028700"/>
                  <a:gd name="connsiteX4" fmla="*/ 0 w 2381250"/>
                  <a:gd name="connsiteY4" fmla="*/ 1028700 h 1028700"/>
                  <a:gd name="connsiteX0" fmla="*/ 0 w 2381250"/>
                  <a:gd name="connsiteY0" fmla="*/ 1028700 h 2295525"/>
                  <a:gd name="connsiteX1" fmla="*/ 2381250 w 2381250"/>
                  <a:gd name="connsiteY1" fmla="*/ 0 h 2295525"/>
                  <a:gd name="connsiteX2" fmla="*/ 2276475 w 2381250"/>
                  <a:gd name="connsiteY2" fmla="*/ 314325 h 2295525"/>
                  <a:gd name="connsiteX3" fmla="*/ 542925 w 2381250"/>
                  <a:gd name="connsiteY3" fmla="*/ 2295525 h 2295525"/>
                  <a:gd name="connsiteX4" fmla="*/ 0 w 2381250"/>
                  <a:gd name="connsiteY4" fmla="*/ 1028700 h 2295525"/>
                  <a:gd name="connsiteX0" fmla="*/ 0 w 2200275"/>
                  <a:gd name="connsiteY0" fmla="*/ 952500 h 2295525"/>
                  <a:gd name="connsiteX1" fmla="*/ 2200275 w 2200275"/>
                  <a:gd name="connsiteY1" fmla="*/ 0 h 2295525"/>
                  <a:gd name="connsiteX2" fmla="*/ 2095500 w 2200275"/>
                  <a:gd name="connsiteY2" fmla="*/ 314325 h 2295525"/>
                  <a:gd name="connsiteX3" fmla="*/ 361950 w 2200275"/>
                  <a:gd name="connsiteY3" fmla="*/ 2295525 h 2295525"/>
                  <a:gd name="connsiteX4" fmla="*/ 0 w 2200275"/>
                  <a:gd name="connsiteY4" fmla="*/ 952500 h 2295525"/>
                  <a:gd name="connsiteX0" fmla="*/ 0 w 2200275"/>
                  <a:gd name="connsiteY0" fmla="*/ 1172236 h 2515261"/>
                  <a:gd name="connsiteX1" fmla="*/ 2200275 w 2200275"/>
                  <a:gd name="connsiteY1" fmla="*/ 219736 h 2515261"/>
                  <a:gd name="connsiteX2" fmla="*/ 2095500 w 2200275"/>
                  <a:gd name="connsiteY2" fmla="*/ 534061 h 2515261"/>
                  <a:gd name="connsiteX3" fmla="*/ 361950 w 2200275"/>
                  <a:gd name="connsiteY3" fmla="*/ 2515261 h 2515261"/>
                  <a:gd name="connsiteX4" fmla="*/ 0 w 2200275"/>
                  <a:gd name="connsiteY4" fmla="*/ 1172236 h 2515261"/>
                  <a:gd name="connsiteX0" fmla="*/ 0 w 2205866"/>
                  <a:gd name="connsiteY0" fmla="*/ 1434777 h 2777802"/>
                  <a:gd name="connsiteX1" fmla="*/ 2200275 w 2205866"/>
                  <a:gd name="connsiteY1" fmla="*/ 482277 h 2777802"/>
                  <a:gd name="connsiteX2" fmla="*/ 2095500 w 2205866"/>
                  <a:gd name="connsiteY2" fmla="*/ 796602 h 2777802"/>
                  <a:gd name="connsiteX3" fmla="*/ 361950 w 2205866"/>
                  <a:gd name="connsiteY3" fmla="*/ 2777802 h 2777802"/>
                  <a:gd name="connsiteX4" fmla="*/ 0 w 2205866"/>
                  <a:gd name="connsiteY4" fmla="*/ 1434777 h 2777802"/>
                  <a:gd name="connsiteX0" fmla="*/ 0 w 2590800"/>
                  <a:gd name="connsiteY0" fmla="*/ 1434777 h 2777802"/>
                  <a:gd name="connsiteX1" fmla="*/ 2200275 w 2590800"/>
                  <a:gd name="connsiteY1" fmla="*/ 482277 h 2777802"/>
                  <a:gd name="connsiteX2" fmla="*/ 2590800 w 2590800"/>
                  <a:gd name="connsiteY2" fmla="*/ 1472877 h 2777802"/>
                  <a:gd name="connsiteX3" fmla="*/ 361950 w 2590800"/>
                  <a:gd name="connsiteY3" fmla="*/ 2777802 h 2777802"/>
                  <a:gd name="connsiteX4" fmla="*/ 0 w 2590800"/>
                  <a:gd name="connsiteY4" fmla="*/ 1434777 h 2777802"/>
                  <a:gd name="connsiteX0" fmla="*/ 0 w 2662693"/>
                  <a:gd name="connsiteY0" fmla="*/ 1434777 h 2777802"/>
                  <a:gd name="connsiteX1" fmla="*/ 2200275 w 2662693"/>
                  <a:gd name="connsiteY1" fmla="*/ 482277 h 2777802"/>
                  <a:gd name="connsiteX2" fmla="*/ 2590800 w 2662693"/>
                  <a:gd name="connsiteY2" fmla="*/ 1472877 h 2777802"/>
                  <a:gd name="connsiteX3" fmla="*/ 361950 w 2662693"/>
                  <a:gd name="connsiteY3" fmla="*/ 2777802 h 2777802"/>
                  <a:gd name="connsiteX4" fmla="*/ 0 w 2662693"/>
                  <a:gd name="connsiteY4" fmla="*/ 1434777 h 2777802"/>
                  <a:gd name="connsiteX0" fmla="*/ 0 w 2666356"/>
                  <a:gd name="connsiteY0" fmla="*/ 1434777 h 2777802"/>
                  <a:gd name="connsiteX1" fmla="*/ 2200275 w 2666356"/>
                  <a:gd name="connsiteY1" fmla="*/ 482277 h 2777802"/>
                  <a:gd name="connsiteX2" fmla="*/ 2590800 w 2666356"/>
                  <a:gd name="connsiteY2" fmla="*/ 1472877 h 2777802"/>
                  <a:gd name="connsiteX3" fmla="*/ 361950 w 2666356"/>
                  <a:gd name="connsiteY3" fmla="*/ 2777802 h 2777802"/>
                  <a:gd name="connsiteX4" fmla="*/ 0 w 2666356"/>
                  <a:gd name="connsiteY4" fmla="*/ 1434777 h 2777802"/>
                  <a:gd name="connsiteX0" fmla="*/ 0 w 2666356"/>
                  <a:gd name="connsiteY0" fmla="*/ 1434777 h 1472877"/>
                  <a:gd name="connsiteX1" fmla="*/ 2200275 w 2666356"/>
                  <a:gd name="connsiteY1" fmla="*/ 482277 h 1472877"/>
                  <a:gd name="connsiteX2" fmla="*/ 2590800 w 2666356"/>
                  <a:gd name="connsiteY2" fmla="*/ 1472877 h 1472877"/>
                  <a:gd name="connsiteX3" fmla="*/ 1857375 w 2666356"/>
                  <a:gd name="connsiteY3" fmla="*/ 977577 h 1472877"/>
                  <a:gd name="connsiteX4" fmla="*/ 0 w 2666356"/>
                  <a:gd name="connsiteY4" fmla="*/ 1434777 h 1472877"/>
                  <a:gd name="connsiteX0" fmla="*/ 0 w 2666356"/>
                  <a:gd name="connsiteY0" fmla="*/ 1434777 h 1472877"/>
                  <a:gd name="connsiteX1" fmla="*/ 2200275 w 2666356"/>
                  <a:gd name="connsiteY1" fmla="*/ 482277 h 1472877"/>
                  <a:gd name="connsiteX2" fmla="*/ 2590800 w 2666356"/>
                  <a:gd name="connsiteY2" fmla="*/ 1472877 h 1472877"/>
                  <a:gd name="connsiteX3" fmla="*/ 1857375 w 2666356"/>
                  <a:gd name="connsiteY3" fmla="*/ 977577 h 1472877"/>
                  <a:gd name="connsiteX4" fmla="*/ 0 w 2666356"/>
                  <a:gd name="connsiteY4" fmla="*/ 1434777 h 1472877"/>
                  <a:gd name="connsiteX0" fmla="*/ 0 w 2677696"/>
                  <a:gd name="connsiteY0" fmla="*/ 1434777 h 1460177"/>
                  <a:gd name="connsiteX1" fmla="*/ 2200275 w 2677696"/>
                  <a:gd name="connsiteY1" fmla="*/ 482277 h 1460177"/>
                  <a:gd name="connsiteX2" fmla="*/ 2603500 w 2677696"/>
                  <a:gd name="connsiteY2" fmla="*/ 1460177 h 1460177"/>
                  <a:gd name="connsiteX3" fmla="*/ 1857375 w 2677696"/>
                  <a:gd name="connsiteY3" fmla="*/ 977577 h 1460177"/>
                  <a:gd name="connsiteX4" fmla="*/ 0 w 2677696"/>
                  <a:gd name="connsiteY4" fmla="*/ 1434777 h 1460177"/>
                  <a:gd name="connsiteX0" fmla="*/ 0 w 2677696"/>
                  <a:gd name="connsiteY0" fmla="*/ 1434777 h 1497644"/>
                  <a:gd name="connsiteX1" fmla="*/ 2200275 w 2677696"/>
                  <a:gd name="connsiteY1" fmla="*/ 482277 h 1497644"/>
                  <a:gd name="connsiteX2" fmla="*/ 2603500 w 2677696"/>
                  <a:gd name="connsiteY2" fmla="*/ 1460177 h 1497644"/>
                  <a:gd name="connsiteX3" fmla="*/ 1857375 w 2677696"/>
                  <a:gd name="connsiteY3" fmla="*/ 977577 h 1497644"/>
                  <a:gd name="connsiteX4" fmla="*/ 0 w 2677696"/>
                  <a:gd name="connsiteY4" fmla="*/ 1434777 h 1497644"/>
                  <a:gd name="connsiteX0" fmla="*/ 0 w 2728496"/>
                  <a:gd name="connsiteY0" fmla="*/ 1465442 h 1471159"/>
                  <a:gd name="connsiteX1" fmla="*/ 2251075 w 2728496"/>
                  <a:gd name="connsiteY1" fmla="*/ 455792 h 1471159"/>
                  <a:gd name="connsiteX2" fmla="*/ 2654300 w 2728496"/>
                  <a:gd name="connsiteY2" fmla="*/ 1433692 h 1471159"/>
                  <a:gd name="connsiteX3" fmla="*/ 1908175 w 2728496"/>
                  <a:gd name="connsiteY3" fmla="*/ 951092 h 1471159"/>
                  <a:gd name="connsiteX4" fmla="*/ 0 w 2728496"/>
                  <a:gd name="connsiteY4" fmla="*/ 1465442 h 1471159"/>
                  <a:gd name="connsiteX0" fmla="*/ 0 w 2664996"/>
                  <a:gd name="connsiteY0" fmla="*/ 1490003 h 1490003"/>
                  <a:gd name="connsiteX1" fmla="*/ 2187575 w 2664996"/>
                  <a:gd name="connsiteY1" fmla="*/ 435903 h 1490003"/>
                  <a:gd name="connsiteX2" fmla="*/ 2590800 w 2664996"/>
                  <a:gd name="connsiteY2" fmla="*/ 1413803 h 1490003"/>
                  <a:gd name="connsiteX3" fmla="*/ 1844675 w 2664996"/>
                  <a:gd name="connsiteY3" fmla="*/ 931203 h 1490003"/>
                  <a:gd name="connsiteX4" fmla="*/ 0 w 2664996"/>
                  <a:gd name="connsiteY4" fmla="*/ 1490003 h 1490003"/>
                  <a:gd name="connsiteX0" fmla="*/ 4778 w 2669774"/>
                  <a:gd name="connsiteY0" fmla="*/ 1536618 h 1536618"/>
                  <a:gd name="connsiteX1" fmla="*/ 2192353 w 2669774"/>
                  <a:gd name="connsiteY1" fmla="*/ 482518 h 1536618"/>
                  <a:gd name="connsiteX2" fmla="*/ 2595578 w 2669774"/>
                  <a:gd name="connsiteY2" fmla="*/ 1460418 h 1536618"/>
                  <a:gd name="connsiteX3" fmla="*/ 1849453 w 2669774"/>
                  <a:gd name="connsiteY3" fmla="*/ 977818 h 1536618"/>
                  <a:gd name="connsiteX4" fmla="*/ 4778 w 2669774"/>
                  <a:gd name="connsiteY4" fmla="*/ 1536618 h 1536618"/>
                  <a:gd name="connsiteX0" fmla="*/ 4708 w 2669704"/>
                  <a:gd name="connsiteY0" fmla="*/ 1566685 h 1566685"/>
                  <a:gd name="connsiteX1" fmla="*/ 2192283 w 2669704"/>
                  <a:gd name="connsiteY1" fmla="*/ 512585 h 1566685"/>
                  <a:gd name="connsiteX2" fmla="*/ 2595508 w 2669704"/>
                  <a:gd name="connsiteY2" fmla="*/ 1490485 h 1566685"/>
                  <a:gd name="connsiteX3" fmla="*/ 1849383 w 2669704"/>
                  <a:gd name="connsiteY3" fmla="*/ 1007885 h 1566685"/>
                  <a:gd name="connsiteX4" fmla="*/ 4708 w 2669704"/>
                  <a:gd name="connsiteY4" fmla="*/ 1566685 h 1566685"/>
                  <a:gd name="connsiteX0" fmla="*/ 4708 w 2669704"/>
                  <a:gd name="connsiteY0" fmla="*/ 1566685 h 1566685"/>
                  <a:gd name="connsiteX1" fmla="*/ 2192283 w 2669704"/>
                  <a:gd name="connsiteY1" fmla="*/ 512585 h 1566685"/>
                  <a:gd name="connsiteX2" fmla="*/ 2595508 w 2669704"/>
                  <a:gd name="connsiteY2" fmla="*/ 1490485 h 1566685"/>
                  <a:gd name="connsiteX3" fmla="*/ 1849383 w 2669704"/>
                  <a:gd name="connsiteY3" fmla="*/ 1007885 h 1566685"/>
                  <a:gd name="connsiteX4" fmla="*/ 4708 w 2669704"/>
                  <a:gd name="connsiteY4" fmla="*/ 1566685 h 1566685"/>
                  <a:gd name="connsiteX0" fmla="*/ 4708 w 2669704"/>
                  <a:gd name="connsiteY0" fmla="*/ 1566685 h 1581246"/>
                  <a:gd name="connsiteX1" fmla="*/ 2192283 w 2669704"/>
                  <a:gd name="connsiteY1" fmla="*/ 512585 h 1581246"/>
                  <a:gd name="connsiteX2" fmla="*/ 2595508 w 2669704"/>
                  <a:gd name="connsiteY2" fmla="*/ 1490485 h 1581246"/>
                  <a:gd name="connsiteX3" fmla="*/ 1849383 w 2669704"/>
                  <a:gd name="connsiteY3" fmla="*/ 1007885 h 1581246"/>
                  <a:gd name="connsiteX4" fmla="*/ 4708 w 2669704"/>
                  <a:gd name="connsiteY4" fmla="*/ 1566685 h 1581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9704" h="1581246">
                    <a:moveTo>
                      <a:pt x="4708" y="1566685"/>
                    </a:moveTo>
                    <a:cubicBezTo>
                      <a:pt x="-122292" y="-703440"/>
                      <a:pt x="2363733" y="20460"/>
                      <a:pt x="2192283" y="512585"/>
                    </a:cubicBezTo>
                    <a:cubicBezTo>
                      <a:pt x="2360558" y="509410"/>
                      <a:pt x="2855858" y="560210"/>
                      <a:pt x="2595508" y="1490485"/>
                    </a:cubicBezTo>
                    <a:cubicBezTo>
                      <a:pt x="2325633" y="1649235"/>
                      <a:pt x="2027183" y="1268235"/>
                      <a:pt x="1849383" y="1007885"/>
                    </a:cubicBezTo>
                    <a:cubicBezTo>
                      <a:pt x="1120191" y="1505302"/>
                      <a:pt x="213200" y="1628068"/>
                      <a:pt x="4708" y="1566685"/>
                    </a:cubicBezTo>
                    <a:close/>
                  </a:path>
                </a:pathLst>
              </a:custGeom>
              <a:solidFill>
                <a:srgbClr val="B25B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Arc 18">
                <a:extLst>
                  <a:ext uri="{FF2B5EF4-FFF2-40B4-BE49-F238E27FC236}">
                    <a16:creationId xmlns:a16="http://schemas.microsoft.com/office/drawing/2014/main" id="{4A6D747B-24B1-41E0-B3F4-425249D558CE}"/>
                  </a:ext>
                </a:extLst>
              </p:cNvPr>
              <p:cNvSpPr/>
              <p:nvPr/>
            </p:nvSpPr>
            <p:spPr>
              <a:xfrm rot="10036322">
                <a:off x="5463078" y="2708603"/>
                <a:ext cx="251249" cy="298752"/>
              </a:xfrm>
              <a:custGeom>
                <a:avLst/>
                <a:gdLst>
                  <a:gd name="connsiteX0" fmla="*/ 180468 w 360937"/>
                  <a:gd name="connsiteY0" fmla="*/ 0 h 659581"/>
                  <a:gd name="connsiteX1" fmla="*/ 360937 w 360937"/>
                  <a:gd name="connsiteY1" fmla="*/ 329791 h 659581"/>
                  <a:gd name="connsiteX2" fmla="*/ 180469 w 360937"/>
                  <a:gd name="connsiteY2" fmla="*/ 329791 h 659581"/>
                  <a:gd name="connsiteX3" fmla="*/ 180468 w 360937"/>
                  <a:gd name="connsiteY3" fmla="*/ 0 h 659581"/>
                  <a:gd name="connsiteX0" fmla="*/ 180468 w 360937"/>
                  <a:gd name="connsiteY0" fmla="*/ 0 h 659581"/>
                  <a:gd name="connsiteX1" fmla="*/ 360937 w 360937"/>
                  <a:gd name="connsiteY1" fmla="*/ 329791 h 659581"/>
                  <a:gd name="connsiteX0" fmla="*/ 0 w 180469"/>
                  <a:gd name="connsiteY0" fmla="*/ 0 h 329791"/>
                  <a:gd name="connsiteX1" fmla="*/ 180469 w 180469"/>
                  <a:gd name="connsiteY1" fmla="*/ 329791 h 329791"/>
                  <a:gd name="connsiteX2" fmla="*/ 0 w 180469"/>
                  <a:gd name="connsiteY2" fmla="*/ 0 h 329791"/>
                  <a:gd name="connsiteX0" fmla="*/ 0 w 180469"/>
                  <a:gd name="connsiteY0" fmla="*/ 0 h 329791"/>
                  <a:gd name="connsiteX1" fmla="*/ 180469 w 180469"/>
                  <a:gd name="connsiteY1" fmla="*/ 329791 h 329791"/>
                  <a:gd name="connsiteX0" fmla="*/ 0 w 202406"/>
                  <a:gd name="connsiteY0" fmla="*/ 19283 h 349074"/>
                  <a:gd name="connsiteX1" fmla="*/ 180469 w 202406"/>
                  <a:gd name="connsiteY1" fmla="*/ 349074 h 349074"/>
                  <a:gd name="connsiteX2" fmla="*/ 0 w 202406"/>
                  <a:gd name="connsiteY2" fmla="*/ 19283 h 349074"/>
                  <a:gd name="connsiteX0" fmla="*/ 0 w 202406"/>
                  <a:gd name="connsiteY0" fmla="*/ 19283 h 349074"/>
                  <a:gd name="connsiteX1" fmla="*/ 202406 w 202406"/>
                  <a:gd name="connsiteY1" fmla="*/ 23101 h 349074"/>
                  <a:gd name="connsiteX2" fmla="*/ 180469 w 202406"/>
                  <a:gd name="connsiteY2" fmla="*/ 349074 h 349074"/>
                  <a:gd name="connsiteX0" fmla="*/ 63779 w 266185"/>
                  <a:gd name="connsiteY0" fmla="*/ 19283 h 349074"/>
                  <a:gd name="connsiteX1" fmla="*/ 244248 w 266185"/>
                  <a:gd name="connsiteY1" fmla="*/ 349074 h 349074"/>
                  <a:gd name="connsiteX2" fmla="*/ 63779 w 266185"/>
                  <a:gd name="connsiteY2" fmla="*/ 19283 h 349074"/>
                  <a:gd name="connsiteX0" fmla="*/ 0 w 266185"/>
                  <a:gd name="connsiteY0" fmla="*/ 144015 h 349074"/>
                  <a:gd name="connsiteX1" fmla="*/ 266185 w 266185"/>
                  <a:gd name="connsiteY1" fmla="*/ 23101 h 349074"/>
                  <a:gd name="connsiteX2" fmla="*/ 244248 w 266185"/>
                  <a:gd name="connsiteY2" fmla="*/ 349074 h 349074"/>
                  <a:gd name="connsiteX0" fmla="*/ 0 w 202406"/>
                  <a:gd name="connsiteY0" fmla="*/ 19283 h 349074"/>
                  <a:gd name="connsiteX1" fmla="*/ 180469 w 202406"/>
                  <a:gd name="connsiteY1" fmla="*/ 349074 h 349074"/>
                  <a:gd name="connsiteX2" fmla="*/ 0 w 202406"/>
                  <a:gd name="connsiteY2" fmla="*/ 19283 h 349074"/>
                  <a:gd name="connsiteX0" fmla="*/ 202406 w 202406"/>
                  <a:gd name="connsiteY0" fmla="*/ 23101 h 349074"/>
                  <a:gd name="connsiteX1" fmla="*/ 180469 w 202406"/>
                  <a:gd name="connsiteY1" fmla="*/ 349074 h 349074"/>
                  <a:gd name="connsiteX0" fmla="*/ 0 w 302217"/>
                  <a:gd name="connsiteY0" fmla="*/ 0 h 329791"/>
                  <a:gd name="connsiteX1" fmla="*/ 180469 w 302217"/>
                  <a:gd name="connsiteY1" fmla="*/ 329791 h 329791"/>
                  <a:gd name="connsiteX2" fmla="*/ 0 w 302217"/>
                  <a:gd name="connsiteY2" fmla="*/ 0 h 329791"/>
                  <a:gd name="connsiteX0" fmla="*/ 202406 w 302217"/>
                  <a:gd name="connsiteY0" fmla="*/ 3818 h 329791"/>
                  <a:gd name="connsiteX1" fmla="*/ 180469 w 302217"/>
                  <a:gd name="connsiteY1" fmla="*/ 329791 h 329791"/>
                  <a:gd name="connsiteX0" fmla="*/ 0 w 302217"/>
                  <a:gd name="connsiteY0" fmla="*/ 0 h 329791"/>
                  <a:gd name="connsiteX1" fmla="*/ 180469 w 302217"/>
                  <a:gd name="connsiteY1" fmla="*/ 329791 h 329791"/>
                  <a:gd name="connsiteX2" fmla="*/ 0 w 302217"/>
                  <a:gd name="connsiteY2" fmla="*/ 0 h 329791"/>
                  <a:gd name="connsiteX0" fmla="*/ 202406 w 302217"/>
                  <a:gd name="connsiteY0" fmla="*/ 3818 h 329791"/>
                  <a:gd name="connsiteX1" fmla="*/ 180469 w 302217"/>
                  <a:gd name="connsiteY1" fmla="*/ 329791 h 329791"/>
                  <a:gd name="connsiteX0" fmla="*/ 0 w 302217"/>
                  <a:gd name="connsiteY0" fmla="*/ 0 h 332987"/>
                  <a:gd name="connsiteX1" fmla="*/ 180469 w 302217"/>
                  <a:gd name="connsiteY1" fmla="*/ 329791 h 332987"/>
                  <a:gd name="connsiteX2" fmla="*/ 0 w 302217"/>
                  <a:gd name="connsiteY2" fmla="*/ 0 h 332987"/>
                  <a:gd name="connsiteX0" fmla="*/ 202406 w 302217"/>
                  <a:gd name="connsiteY0" fmla="*/ 3818 h 332987"/>
                  <a:gd name="connsiteX1" fmla="*/ 180469 w 302217"/>
                  <a:gd name="connsiteY1" fmla="*/ 329791 h 332987"/>
                  <a:gd name="connsiteX2" fmla="*/ 283200 w 302217"/>
                  <a:gd name="connsiteY2" fmla="*/ 129854 h 332987"/>
                  <a:gd name="connsiteX0" fmla="*/ 0 w 302217"/>
                  <a:gd name="connsiteY0" fmla="*/ 0 h 329791"/>
                  <a:gd name="connsiteX1" fmla="*/ 180469 w 302217"/>
                  <a:gd name="connsiteY1" fmla="*/ 329791 h 329791"/>
                  <a:gd name="connsiteX2" fmla="*/ 0 w 302217"/>
                  <a:gd name="connsiteY2" fmla="*/ 0 h 329791"/>
                  <a:gd name="connsiteX0" fmla="*/ 202406 w 302217"/>
                  <a:gd name="connsiteY0" fmla="*/ 3818 h 329791"/>
                  <a:gd name="connsiteX1" fmla="*/ 180469 w 302217"/>
                  <a:gd name="connsiteY1" fmla="*/ 329791 h 32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329791" stroke="0" extrusionOk="0">
                    <a:moveTo>
                      <a:pt x="0" y="0"/>
                    </a:moveTo>
                    <a:cubicBezTo>
                      <a:pt x="99670" y="0"/>
                      <a:pt x="103711" y="108403"/>
                      <a:pt x="180469" y="329791"/>
                    </a:cubicBezTo>
                    <a:lnTo>
                      <a:pt x="0" y="0"/>
                    </a:lnTo>
                    <a:close/>
                  </a:path>
                  <a:path w="302217" h="329791" fill="none">
                    <a:moveTo>
                      <a:pt x="202406" y="3818"/>
                    </a:moveTo>
                    <a:cubicBezTo>
                      <a:pt x="439135" y="34390"/>
                      <a:pt x="180469" y="147652"/>
                      <a:pt x="180469" y="329791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C189BE8B-99F2-09F1-C2AF-E614B0E8DB43}"/>
                  </a:ext>
                </a:extLst>
              </p:cNvPr>
              <p:cNvGrpSpPr/>
              <p:nvPr/>
            </p:nvGrpSpPr>
            <p:grpSpPr>
              <a:xfrm rot="2073122">
                <a:off x="6135501" y="1329991"/>
                <a:ext cx="509232" cy="305548"/>
                <a:chOff x="7820026" y="457177"/>
                <a:chExt cx="1381126" cy="828700"/>
              </a:xfrm>
            </p:grpSpPr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ED172FB1-FAAD-2D58-F072-A78DAD753950}"/>
                    </a:ext>
                  </a:extLst>
                </p:cNvPr>
                <p:cNvSpPr/>
                <p:nvPr/>
              </p:nvSpPr>
              <p:spPr>
                <a:xfrm>
                  <a:off x="7820026" y="457177"/>
                  <a:ext cx="1381126" cy="828700"/>
                </a:xfrm>
                <a:custGeom>
                  <a:avLst/>
                  <a:gdLst>
                    <a:gd name="connsiteX0" fmla="*/ 0 w 1381125"/>
                    <a:gd name="connsiteY0" fmla="*/ 414338 h 828675"/>
                    <a:gd name="connsiteX1" fmla="*/ 414338 w 1381125"/>
                    <a:gd name="connsiteY1" fmla="*/ 0 h 828675"/>
                    <a:gd name="connsiteX2" fmla="*/ 966788 w 1381125"/>
                    <a:gd name="connsiteY2" fmla="*/ 0 h 828675"/>
                    <a:gd name="connsiteX3" fmla="*/ 1381126 w 1381125"/>
                    <a:gd name="connsiteY3" fmla="*/ 414338 h 828675"/>
                    <a:gd name="connsiteX4" fmla="*/ 1381125 w 1381125"/>
                    <a:gd name="connsiteY4" fmla="*/ 414338 h 828675"/>
                    <a:gd name="connsiteX5" fmla="*/ 966787 w 1381125"/>
                    <a:gd name="connsiteY5" fmla="*/ 828676 h 828675"/>
                    <a:gd name="connsiteX6" fmla="*/ 414338 w 1381125"/>
                    <a:gd name="connsiteY6" fmla="*/ 828675 h 828675"/>
                    <a:gd name="connsiteX7" fmla="*/ 0 w 1381125"/>
                    <a:gd name="connsiteY7" fmla="*/ 414337 h 828675"/>
                    <a:gd name="connsiteX8" fmla="*/ 0 w 1381125"/>
                    <a:gd name="connsiteY8" fmla="*/ 414338 h 828675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414338 w 1381126"/>
                    <a:gd name="connsiteY7" fmla="*/ 828699 h 828700"/>
                    <a:gd name="connsiteX8" fmla="*/ 0 w 1381126"/>
                    <a:gd name="connsiteY8" fmla="*/ 414361 h 828700"/>
                    <a:gd name="connsiteX9" fmla="*/ 0 w 1381126"/>
                    <a:gd name="connsiteY9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414338 w 1381126"/>
                    <a:gd name="connsiteY7" fmla="*/ 828699 h 828700"/>
                    <a:gd name="connsiteX8" fmla="*/ 0 w 1381126"/>
                    <a:gd name="connsiteY8" fmla="*/ 414361 h 828700"/>
                    <a:gd name="connsiteX9" fmla="*/ 0 w 1381126"/>
                    <a:gd name="connsiteY9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414338 w 1381126"/>
                    <a:gd name="connsiteY7" fmla="*/ 828699 h 828700"/>
                    <a:gd name="connsiteX8" fmla="*/ 0 w 1381126"/>
                    <a:gd name="connsiteY8" fmla="*/ 414361 h 828700"/>
                    <a:gd name="connsiteX9" fmla="*/ 0 w 1381126"/>
                    <a:gd name="connsiteY9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714374 w 1381126"/>
                    <a:gd name="connsiteY7" fmla="*/ 628673 h 828700"/>
                    <a:gd name="connsiteX8" fmla="*/ 414338 w 1381126"/>
                    <a:gd name="connsiteY8" fmla="*/ 828699 h 828700"/>
                    <a:gd name="connsiteX9" fmla="*/ 0 w 1381126"/>
                    <a:gd name="connsiteY9" fmla="*/ 414361 h 828700"/>
                    <a:gd name="connsiteX10" fmla="*/ 0 w 1381126"/>
                    <a:gd name="connsiteY10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714374 w 1381126"/>
                    <a:gd name="connsiteY7" fmla="*/ 628673 h 828700"/>
                    <a:gd name="connsiteX8" fmla="*/ 414338 w 1381126"/>
                    <a:gd name="connsiteY8" fmla="*/ 828699 h 828700"/>
                    <a:gd name="connsiteX9" fmla="*/ 0 w 1381126"/>
                    <a:gd name="connsiteY9" fmla="*/ 414361 h 828700"/>
                    <a:gd name="connsiteX10" fmla="*/ 0 w 1381126"/>
                    <a:gd name="connsiteY10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714374 w 1381126"/>
                    <a:gd name="connsiteY7" fmla="*/ 628673 h 828700"/>
                    <a:gd name="connsiteX8" fmla="*/ 414338 w 1381126"/>
                    <a:gd name="connsiteY8" fmla="*/ 828699 h 828700"/>
                    <a:gd name="connsiteX9" fmla="*/ 0 w 1381126"/>
                    <a:gd name="connsiteY9" fmla="*/ 414361 h 828700"/>
                    <a:gd name="connsiteX10" fmla="*/ 0 w 1381126"/>
                    <a:gd name="connsiteY10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714374 w 1381126"/>
                    <a:gd name="connsiteY7" fmla="*/ 628673 h 828700"/>
                    <a:gd name="connsiteX8" fmla="*/ 414338 w 1381126"/>
                    <a:gd name="connsiteY8" fmla="*/ 828699 h 828700"/>
                    <a:gd name="connsiteX9" fmla="*/ 0 w 1381126"/>
                    <a:gd name="connsiteY9" fmla="*/ 414361 h 828700"/>
                    <a:gd name="connsiteX10" fmla="*/ 0 w 1381126"/>
                    <a:gd name="connsiteY10" fmla="*/ 414362 h 82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81126" h="828700">
                      <a:moveTo>
                        <a:pt x="0" y="414362"/>
                      </a:moveTo>
                      <a:cubicBezTo>
                        <a:pt x="0" y="185529"/>
                        <a:pt x="185505" y="24"/>
                        <a:pt x="414338" y="24"/>
                      </a:cubicBezTo>
                      <a:cubicBezTo>
                        <a:pt x="638175" y="-3151"/>
                        <a:pt x="604838" y="298474"/>
                        <a:pt x="695325" y="295299"/>
                      </a:cubicBezTo>
                      <a:cubicBezTo>
                        <a:pt x="788988" y="298474"/>
                        <a:pt x="758825" y="-3151"/>
                        <a:pt x="966788" y="24"/>
                      </a:cubicBezTo>
                      <a:cubicBezTo>
                        <a:pt x="1195621" y="24"/>
                        <a:pt x="1381126" y="185529"/>
                        <a:pt x="1381126" y="414362"/>
                      </a:cubicBezTo>
                      <a:lnTo>
                        <a:pt x="1381125" y="414362"/>
                      </a:lnTo>
                      <a:cubicBezTo>
                        <a:pt x="1381125" y="643195"/>
                        <a:pt x="1195620" y="828700"/>
                        <a:pt x="966787" y="828700"/>
                      </a:cubicBezTo>
                      <a:cubicBezTo>
                        <a:pt x="793749" y="828699"/>
                        <a:pt x="792162" y="628674"/>
                        <a:pt x="714374" y="628673"/>
                      </a:cubicBezTo>
                      <a:cubicBezTo>
                        <a:pt x="623887" y="638198"/>
                        <a:pt x="666750" y="819174"/>
                        <a:pt x="414338" y="828699"/>
                      </a:cubicBezTo>
                      <a:cubicBezTo>
                        <a:pt x="185505" y="828699"/>
                        <a:pt x="0" y="643194"/>
                        <a:pt x="0" y="414361"/>
                      </a:cubicBezTo>
                      <a:lnTo>
                        <a:pt x="0" y="414362"/>
                      </a:lnTo>
                      <a:close/>
                    </a:path>
                  </a:pathLst>
                </a:custGeom>
                <a:solidFill>
                  <a:srgbClr val="CAC0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C350FC21-B629-EA02-8525-D63E26850009}"/>
                    </a:ext>
                  </a:extLst>
                </p:cNvPr>
                <p:cNvSpPr/>
                <p:nvPr/>
              </p:nvSpPr>
              <p:spPr>
                <a:xfrm>
                  <a:off x="8477261" y="744854"/>
                  <a:ext cx="98414" cy="354101"/>
                </a:xfrm>
                <a:custGeom>
                  <a:avLst/>
                  <a:gdLst>
                    <a:gd name="connsiteX0" fmla="*/ 0 w 98414"/>
                    <a:gd name="connsiteY0" fmla="*/ 0 h 273050"/>
                    <a:gd name="connsiteX1" fmla="*/ 98414 w 98414"/>
                    <a:gd name="connsiteY1" fmla="*/ 0 h 273050"/>
                    <a:gd name="connsiteX2" fmla="*/ 98414 w 98414"/>
                    <a:gd name="connsiteY2" fmla="*/ 273050 h 273050"/>
                    <a:gd name="connsiteX3" fmla="*/ 0 w 98414"/>
                    <a:gd name="connsiteY3" fmla="*/ 273050 h 273050"/>
                    <a:gd name="connsiteX4" fmla="*/ 0 w 98414"/>
                    <a:gd name="connsiteY4" fmla="*/ 0 h 273050"/>
                    <a:gd name="connsiteX0" fmla="*/ 0 w 98414"/>
                    <a:gd name="connsiteY0" fmla="*/ 25400 h 298450"/>
                    <a:gd name="connsiteX1" fmla="*/ 98414 w 98414"/>
                    <a:gd name="connsiteY1" fmla="*/ 25400 h 298450"/>
                    <a:gd name="connsiteX2" fmla="*/ 98414 w 98414"/>
                    <a:gd name="connsiteY2" fmla="*/ 298450 h 298450"/>
                    <a:gd name="connsiteX3" fmla="*/ 0 w 98414"/>
                    <a:gd name="connsiteY3" fmla="*/ 298450 h 298450"/>
                    <a:gd name="connsiteX4" fmla="*/ 0 w 98414"/>
                    <a:gd name="connsiteY4" fmla="*/ 25400 h 298450"/>
                    <a:gd name="connsiteX0" fmla="*/ 0 w 98414"/>
                    <a:gd name="connsiteY0" fmla="*/ 37146 h 310196"/>
                    <a:gd name="connsiteX1" fmla="*/ 98414 w 98414"/>
                    <a:gd name="connsiteY1" fmla="*/ 37146 h 310196"/>
                    <a:gd name="connsiteX2" fmla="*/ 98414 w 98414"/>
                    <a:gd name="connsiteY2" fmla="*/ 310196 h 310196"/>
                    <a:gd name="connsiteX3" fmla="*/ 0 w 98414"/>
                    <a:gd name="connsiteY3" fmla="*/ 310196 h 310196"/>
                    <a:gd name="connsiteX4" fmla="*/ 0 w 98414"/>
                    <a:gd name="connsiteY4" fmla="*/ 37146 h 310196"/>
                    <a:gd name="connsiteX0" fmla="*/ 0 w 98414"/>
                    <a:gd name="connsiteY0" fmla="*/ 37146 h 334184"/>
                    <a:gd name="connsiteX1" fmla="*/ 98414 w 98414"/>
                    <a:gd name="connsiteY1" fmla="*/ 37146 h 334184"/>
                    <a:gd name="connsiteX2" fmla="*/ 98414 w 98414"/>
                    <a:gd name="connsiteY2" fmla="*/ 310196 h 334184"/>
                    <a:gd name="connsiteX3" fmla="*/ 0 w 98414"/>
                    <a:gd name="connsiteY3" fmla="*/ 310196 h 334184"/>
                    <a:gd name="connsiteX4" fmla="*/ 0 w 98414"/>
                    <a:gd name="connsiteY4" fmla="*/ 37146 h 334184"/>
                    <a:gd name="connsiteX0" fmla="*/ 0 w 98414"/>
                    <a:gd name="connsiteY0" fmla="*/ 37146 h 344977"/>
                    <a:gd name="connsiteX1" fmla="*/ 98414 w 98414"/>
                    <a:gd name="connsiteY1" fmla="*/ 37146 h 344977"/>
                    <a:gd name="connsiteX2" fmla="*/ 98414 w 98414"/>
                    <a:gd name="connsiteY2" fmla="*/ 310196 h 344977"/>
                    <a:gd name="connsiteX3" fmla="*/ 0 w 98414"/>
                    <a:gd name="connsiteY3" fmla="*/ 310196 h 344977"/>
                    <a:gd name="connsiteX4" fmla="*/ 0 w 98414"/>
                    <a:gd name="connsiteY4" fmla="*/ 37146 h 344977"/>
                    <a:gd name="connsiteX0" fmla="*/ 0 w 98414"/>
                    <a:gd name="connsiteY0" fmla="*/ 37146 h 351876"/>
                    <a:gd name="connsiteX1" fmla="*/ 98414 w 98414"/>
                    <a:gd name="connsiteY1" fmla="*/ 37146 h 351876"/>
                    <a:gd name="connsiteX2" fmla="*/ 98414 w 98414"/>
                    <a:gd name="connsiteY2" fmla="*/ 310196 h 351876"/>
                    <a:gd name="connsiteX3" fmla="*/ 0 w 98414"/>
                    <a:gd name="connsiteY3" fmla="*/ 310196 h 351876"/>
                    <a:gd name="connsiteX4" fmla="*/ 0 w 98414"/>
                    <a:gd name="connsiteY4" fmla="*/ 37146 h 351876"/>
                    <a:gd name="connsiteX0" fmla="*/ 0 w 98414"/>
                    <a:gd name="connsiteY0" fmla="*/ 39371 h 354101"/>
                    <a:gd name="connsiteX1" fmla="*/ 98414 w 98414"/>
                    <a:gd name="connsiteY1" fmla="*/ 39371 h 354101"/>
                    <a:gd name="connsiteX2" fmla="*/ 98414 w 98414"/>
                    <a:gd name="connsiteY2" fmla="*/ 312421 h 354101"/>
                    <a:gd name="connsiteX3" fmla="*/ 0 w 98414"/>
                    <a:gd name="connsiteY3" fmla="*/ 312421 h 354101"/>
                    <a:gd name="connsiteX4" fmla="*/ 0 w 98414"/>
                    <a:gd name="connsiteY4" fmla="*/ 39371 h 354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8414" h="354101">
                      <a:moveTo>
                        <a:pt x="0" y="39371"/>
                      </a:moveTo>
                      <a:cubicBezTo>
                        <a:pt x="13755" y="-8254"/>
                        <a:pt x="62434" y="-17779"/>
                        <a:pt x="98414" y="39371"/>
                      </a:cubicBezTo>
                      <a:lnTo>
                        <a:pt x="98414" y="312421"/>
                      </a:lnTo>
                      <a:cubicBezTo>
                        <a:pt x="71959" y="366396"/>
                        <a:pt x="20105" y="369571"/>
                        <a:pt x="0" y="312421"/>
                      </a:cubicBezTo>
                      <a:lnTo>
                        <a:pt x="0" y="39371"/>
                      </a:lnTo>
                      <a:close/>
                    </a:path>
                  </a:pathLst>
                </a:custGeom>
                <a:solidFill>
                  <a:srgbClr val="F9A78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C208720-B545-452B-C9D4-C07D75745D51}"/>
              </a:ext>
            </a:extLst>
          </p:cNvPr>
          <p:cNvGrpSpPr/>
          <p:nvPr/>
        </p:nvGrpSpPr>
        <p:grpSpPr>
          <a:xfrm>
            <a:off x="2260445" y="2785780"/>
            <a:ext cx="1247226" cy="2346330"/>
            <a:chOff x="5109437" y="-127836"/>
            <a:chExt cx="3338391" cy="6280312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FC00284-A282-8377-4728-EB2B0D902D14}"/>
                </a:ext>
              </a:extLst>
            </p:cNvPr>
            <p:cNvSpPr/>
            <p:nvPr/>
          </p:nvSpPr>
          <p:spPr>
            <a:xfrm>
              <a:off x="5109437" y="3146503"/>
              <a:ext cx="2597787" cy="300597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0223EFF-06EB-FDF9-4836-45CF9719F7D0}"/>
                </a:ext>
              </a:extLst>
            </p:cNvPr>
            <p:cNvSpPr/>
            <p:nvPr/>
          </p:nvSpPr>
          <p:spPr>
            <a:xfrm rot="13339870">
              <a:off x="6714401" y="-127836"/>
              <a:ext cx="1733427" cy="3364943"/>
            </a:xfrm>
            <a:custGeom>
              <a:avLst/>
              <a:gdLst>
                <a:gd name="connsiteX0" fmla="*/ 1236492 w 1733427"/>
                <a:gd name="connsiteY0" fmla="*/ 3227195 h 3364943"/>
                <a:gd name="connsiteX1" fmla="*/ 1069318 w 1733427"/>
                <a:gd name="connsiteY1" fmla="*/ 3343059 h 3364943"/>
                <a:gd name="connsiteX2" fmla="*/ 766290 w 1733427"/>
                <a:gd name="connsiteY2" fmla="*/ 3248023 h 3364943"/>
                <a:gd name="connsiteX3" fmla="*/ 786863 w 1733427"/>
                <a:gd name="connsiteY3" fmla="*/ 2806674 h 3364943"/>
                <a:gd name="connsiteX4" fmla="*/ 1186318 w 1733427"/>
                <a:gd name="connsiteY4" fmla="*/ 2453108 h 3364943"/>
                <a:gd name="connsiteX5" fmla="*/ 1537196 w 1733427"/>
                <a:gd name="connsiteY5" fmla="*/ 2215945 h 3364943"/>
                <a:gd name="connsiteX6" fmla="*/ 1486932 w 1733427"/>
                <a:gd name="connsiteY6" fmla="*/ 1674202 h 3364943"/>
                <a:gd name="connsiteX7" fmla="*/ 1115690 w 1733427"/>
                <a:gd name="connsiteY7" fmla="*/ 1538229 h 3364943"/>
                <a:gd name="connsiteX8" fmla="*/ 643893 w 1733427"/>
                <a:gd name="connsiteY8" fmla="*/ 1823695 h 3364943"/>
                <a:gd name="connsiteX9" fmla="*/ 275662 w 1733427"/>
                <a:gd name="connsiteY9" fmla="*/ 1623134 h 3364943"/>
                <a:gd name="connsiteX10" fmla="*/ 40279 w 1733427"/>
                <a:gd name="connsiteY10" fmla="*/ 1002639 h 3364943"/>
                <a:gd name="connsiteX11" fmla="*/ 780 w 1733427"/>
                <a:gd name="connsiteY11" fmla="*/ 461398 h 3364943"/>
                <a:gd name="connsiteX12" fmla="*/ 25983 w 1733427"/>
                <a:gd name="connsiteY12" fmla="*/ 36446 h 3364943"/>
                <a:gd name="connsiteX13" fmla="*/ 131823 w 1733427"/>
                <a:gd name="connsiteY13" fmla="*/ 14199 h 3364943"/>
                <a:gd name="connsiteX14" fmla="*/ 140712 w 1733427"/>
                <a:gd name="connsiteY14" fmla="*/ 17354 h 3364943"/>
                <a:gd name="connsiteX15" fmla="*/ 140135 w 1733427"/>
                <a:gd name="connsiteY15" fmla="*/ 34209 h 3364943"/>
                <a:gd name="connsiteX16" fmla="*/ 141563 w 1733427"/>
                <a:gd name="connsiteY16" fmla="*/ 796994 h 3364943"/>
                <a:gd name="connsiteX17" fmla="*/ 348278 w 1733427"/>
                <a:gd name="connsiteY17" fmla="*/ 1453911 h 3364943"/>
                <a:gd name="connsiteX18" fmla="*/ 633015 w 1733427"/>
                <a:gd name="connsiteY18" fmla="*/ 1709914 h 3364943"/>
                <a:gd name="connsiteX19" fmla="*/ 1068390 w 1733427"/>
                <a:gd name="connsiteY19" fmla="*/ 1395780 h 3364943"/>
                <a:gd name="connsiteX20" fmla="*/ 1539524 w 1733427"/>
                <a:gd name="connsiteY20" fmla="*/ 1471681 h 3364943"/>
                <a:gd name="connsiteX21" fmla="*/ 1729453 w 1733427"/>
                <a:gd name="connsiteY21" fmla="*/ 2257271 h 3364943"/>
                <a:gd name="connsiteX22" fmla="*/ 1515846 w 1733427"/>
                <a:gd name="connsiteY22" fmla="*/ 2905382 h 3364943"/>
                <a:gd name="connsiteX23" fmla="*/ 1236492 w 1733427"/>
                <a:gd name="connsiteY23" fmla="*/ 3227195 h 3364943"/>
                <a:gd name="connsiteX24" fmla="*/ 1138295 w 1733427"/>
                <a:gd name="connsiteY24" fmla="*/ 3168441 h 3364943"/>
                <a:gd name="connsiteX25" fmla="*/ 1495106 w 1733427"/>
                <a:gd name="connsiteY25" fmla="*/ 2388752 h 3364943"/>
                <a:gd name="connsiteX26" fmla="*/ 872695 w 1733427"/>
                <a:gd name="connsiteY26" fmla="*/ 2924422 h 3364943"/>
                <a:gd name="connsiteX27" fmla="*/ 1096894 w 1733427"/>
                <a:gd name="connsiteY27" fmla="*/ 3198504 h 3364943"/>
                <a:gd name="connsiteX28" fmla="*/ 1138295 w 1733427"/>
                <a:gd name="connsiteY28" fmla="*/ 3168441 h 336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33427" h="3364943">
                  <a:moveTo>
                    <a:pt x="1236492" y="3227195"/>
                  </a:moveTo>
                  <a:cubicBezTo>
                    <a:pt x="1175199" y="3280190"/>
                    <a:pt x="1116166" y="3321643"/>
                    <a:pt x="1069318" y="3343059"/>
                  </a:cubicBezTo>
                  <a:cubicBezTo>
                    <a:pt x="944392" y="3400165"/>
                    <a:pt x="813366" y="3337421"/>
                    <a:pt x="766290" y="3248023"/>
                  </a:cubicBezTo>
                  <a:cubicBezTo>
                    <a:pt x="719214" y="3158626"/>
                    <a:pt x="716858" y="2939160"/>
                    <a:pt x="786863" y="2806674"/>
                  </a:cubicBezTo>
                  <a:cubicBezTo>
                    <a:pt x="856868" y="2674188"/>
                    <a:pt x="1061263" y="2551562"/>
                    <a:pt x="1186318" y="2453108"/>
                  </a:cubicBezTo>
                  <a:cubicBezTo>
                    <a:pt x="1311374" y="2354653"/>
                    <a:pt x="1467069" y="2312465"/>
                    <a:pt x="1537196" y="2215945"/>
                  </a:cubicBezTo>
                  <a:cubicBezTo>
                    <a:pt x="1607322" y="2119425"/>
                    <a:pt x="1557183" y="1787154"/>
                    <a:pt x="1486932" y="1674202"/>
                  </a:cubicBezTo>
                  <a:cubicBezTo>
                    <a:pt x="1416681" y="1561249"/>
                    <a:pt x="1256197" y="1513313"/>
                    <a:pt x="1115690" y="1538229"/>
                  </a:cubicBezTo>
                  <a:cubicBezTo>
                    <a:pt x="975184" y="1563144"/>
                    <a:pt x="783898" y="1809544"/>
                    <a:pt x="643893" y="1823695"/>
                  </a:cubicBezTo>
                  <a:cubicBezTo>
                    <a:pt x="503888" y="1837846"/>
                    <a:pt x="376264" y="1759977"/>
                    <a:pt x="275662" y="1623134"/>
                  </a:cubicBezTo>
                  <a:cubicBezTo>
                    <a:pt x="175059" y="1486291"/>
                    <a:pt x="86093" y="1196262"/>
                    <a:pt x="40279" y="1002639"/>
                  </a:cubicBezTo>
                  <a:cubicBezTo>
                    <a:pt x="-5535" y="809017"/>
                    <a:pt x="3163" y="622430"/>
                    <a:pt x="780" y="461398"/>
                  </a:cubicBezTo>
                  <a:cubicBezTo>
                    <a:pt x="-1603" y="300366"/>
                    <a:pt x="86" y="109856"/>
                    <a:pt x="25983" y="36446"/>
                  </a:cubicBezTo>
                  <a:cubicBezTo>
                    <a:pt x="45405" y="-18611"/>
                    <a:pt x="98734" y="1742"/>
                    <a:pt x="131823" y="14199"/>
                  </a:cubicBezTo>
                  <a:lnTo>
                    <a:pt x="140712" y="17354"/>
                  </a:lnTo>
                  <a:lnTo>
                    <a:pt x="140135" y="34209"/>
                  </a:lnTo>
                  <a:cubicBezTo>
                    <a:pt x="132733" y="210154"/>
                    <a:pt x="111521" y="580845"/>
                    <a:pt x="141563" y="796994"/>
                  </a:cubicBezTo>
                  <a:cubicBezTo>
                    <a:pt x="175897" y="1044022"/>
                    <a:pt x="266369" y="1301758"/>
                    <a:pt x="348278" y="1453911"/>
                  </a:cubicBezTo>
                  <a:cubicBezTo>
                    <a:pt x="430186" y="1606064"/>
                    <a:pt x="566819" y="1722111"/>
                    <a:pt x="633015" y="1709914"/>
                  </a:cubicBezTo>
                  <a:cubicBezTo>
                    <a:pt x="699210" y="1697716"/>
                    <a:pt x="917305" y="1435485"/>
                    <a:pt x="1068390" y="1395780"/>
                  </a:cubicBezTo>
                  <a:cubicBezTo>
                    <a:pt x="1219475" y="1356074"/>
                    <a:pt x="1429347" y="1328099"/>
                    <a:pt x="1539524" y="1471681"/>
                  </a:cubicBezTo>
                  <a:cubicBezTo>
                    <a:pt x="1649702" y="1615263"/>
                    <a:pt x="1755431" y="2008560"/>
                    <a:pt x="1729453" y="2257271"/>
                  </a:cubicBezTo>
                  <a:cubicBezTo>
                    <a:pt x="1703476" y="2505982"/>
                    <a:pt x="1625869" y="2724418"/>
                    <a:pt x="1515846" y="2905382"/>
                  </a:cubicBezTo>
                  <a:cubicBezTo>
                    <a:pt x="1447082" y="3018485"/>
                    <a:pt x="1338648" y="3138870"/>
                    <a:pt x="1236492" y="3227195"/>
                  </a:cubicBezTo>
                  <a:close/>
                  <a:moveTo>
                    <a:pt x="1138295" y="3168441"/>
                  </a:moveTo>
                  <a:cubicBezTo>
                    <a:pt x="1344254" y="2991286"/>
                    <a:pt x="1530138" y="2431576"/>
                    <a:pt x="1495106" y="2388752"/>
                  </a:cubicBezTo>
                  <a:cubicBezTo>
                    <a:pt x="1420373" y="2388751"/>
                    <a:pt x="934660" y="2716605"/>
                    <a:pt x="872695" y="2924422"/>
                  </a:cubicBezTo>
                  <a:cubicBezTo>
                    <a:pt x="810729" y="3132239"/>
                    <a:pt x="875299" y="3328796"/>
                    <a:pt x="1096894" y="3198504"/>
                  </a:cubicBezTo>
                  <a:cubicBezTo>
                    <a:pt x="1110744" y="3190361"/>
                    <a:pt x="1124564" y="3180251"/>
                    <a:pt x="1138295" y="3168441"/>
                  </a:cubicBezTo>
                  <a:close/>
                </a:path>
              </a:pathLst>
            </a:custGeom>
            <a:solidFill>
              <a:srgbClr val="72BC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56590A1-A065-B732-F840-BAF1BDBF2864}"/>
                </a:ext>
              </a:extLst>
            </p:cNvPr>
            <p:cNvSpPr/>
            <p:nvPr/>
          </p:nvSpPr>
          <p:spPr>
            <a:xfrm>
              <a:off x="5370351" y="3425006"/>
              <a:ext cx="2197883" cy="2543233"/>
            </a:xfrm>
            <a:prstGeom prst="ellipse">
              <a:avLst/>
            </a:prstGeom>
            <a:solidFill>
              <a:srgbClr val="72BC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1EA5A1B-26AE-8AD3-850B-B46D5A089CCA}"/>
                </a:ext>
              </a:extLst>
            </p:cNvPr>
            <p:cNvSpPr/>
            <p:nvPr/>
          </p:nvSpPr>
          <p:spPr>
            <a:xfrm>
              <a:off x="5656966" y="3091545"/>
              <a:ext cx="2597787" cy="300597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DFF93BE-363D-F726-C2FC-C92C8F79DFA0}"/>
                </a:ext>
              </a:extLst>
            </p:cNvPr>
            <p:cNvSpPr/>
            <p:nvPr/>
          </p:nvSpPr>
          <p:spPr>
            <a:xfrm>
              <a:off x="6212895" y="3370048"/>
              <a:ext cx="2034245" cy="2353882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61000">
                  <a:srgbClr val="FFFF00"/>
                </a:gs>
              </a:gsLst>
              <a:lin ang="204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87B58F1-F04C-CB27-E4CF-81BA93425D56}"/>
                </a:ext>
              </a:extLst>
            </p:cNvPr>
            <p:cNvSpPr/>
            <p:nvPr/>
          </p:nvSpPr>
          <p:spPr>
            <a:xfrm>
              <a:off x="7150852" y="4267022"/>
              <a:ext cx="494302" cy="571971"/>
            </a:xfrm>
            <a:prstGeom prst="ellipse">
              <a:avLst/>
            </a:prstGeom>
            <a:gradFill flip="none" rotWithShape="1">
              <a:gsLst>
                <a:gs pos="67000">
                  <a:srgbClr val="FF0000"/>
                </a:gs>
                <a:gs pos="13000">
                  <a:srgbClr val="FFFF00"/>
                </a:gs>
              </a:gsLst>
              <a:lin ang="84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35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7B96275-3A4A-C79F-6474-2936EB45802F}"/>
              </a:ext>
            </a:extLst>
          </p:cNvPr>
          <p:cNvGrpSpPr/>
          <p:nvPr/>
        </p:nvGrpSpPr>
        <p:grpSpPr>
          <a:xfrm>
            <a:off x="1751438" y="102387"/>
            <a:ext cx="5943600" cy="6303719"/>
            <a:chOff x="3420581" y="-826527"/>
            <a:chExt cx="5943600" cy="6303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F0BDF6-6163-E355-7150-4D64FB832644}"/>
                </a:ext>
              </a:extLst>
            </p:cNvPr>
            <p:cNvSpPr/>
            <p:nvPr/>
          </p:nvSpPr>
          <p:spPr>
            <a:xfrm>
              <a:off x="4572000" y="745414"/>
              <a:ext cx="4019550" cy="4731778"/>
            </a:xfrm>
            <a:custGeom>
              <a:avLst/>
              <a:gdLst>
                <a:gd name="connsiteX0" fmla="*/ 0 w 3581400"/>
                <a:gd name="connsiteY0" fmla="*/ 0 h 3448050"/>
                <a:gd name="connsiteX1" fmla="*/ 3581400 w 3581400"/>
                <a:gd name="connsiteY1" fmla="*/ 0 h 3448050"/>
                <a:gd name="connsiteX2" fmla="*/ 3581400 w 3581400"/>
                <a:gd name="connsiteY2" fmla="*/ 3448050 h 3448050"/>
                <a:gd name="connsiteX3" fmla="*/ 0 w 3581400"/>
                <a:gd name="connsiteY3" fmla="*/ 3448050 h 3448050"/>
                <a:gd name="connsiteX4" fmla="*/ 0 w 3581400"/>
                <a:gd name="connsiteY4" fmla="*/ 0 h 3448050"/>
                <a:gd name="connsiteX0" fmla="*/ 0 w 3867150"/>
                <a:gd name="connsiteY0" fmla="*/ 0 h 3486150"/>
                <a:gd name="connsiteX1" fmla="*/ 3867150 w 3867150"/>
                <a:gd name="connsiteY1" fmla="*/ 38100 h 3486150"/>
                <a:gd name="connsiteX2" fmla="*/ 3867150 w 3867150"/>
                <a:gd name="connsiteY2" fmla="*/ 3486150 h 3486150"/>
                <a:gd name="connsiteX3" fmla="*/ 285750 w 3867150"/>
                <a:gd name="connsiteY3" fmla="*/ 3486150 h 3486150"/>
                <a:gd name="connsiteX4" fmla="*/ 0 w 3867150"/>
                <a:gd name="connsiteY4" fmla="*/ 0 h 3486150"/>
                <a:gd name="connsiteX0" fmla="*/ 0 w 3867150"/>
                <a:gd name="connsiteY0" fmla="*/ 478475 h 3964625"/>
                <a:gd name="connsiteX1" fmla="*/ 3867150 w 3867150"/>
                <a:gd name="connsiteY1" fmla="*/ 516575 h 3964625"/>
                <a:gd name="connsiteX2" fmla="*/ 3867150 w 3867150"/>
                <a:gd name="connsiteY2" fmla="*/ 3964625 h 3964625"/>
                <a:gd name="connsiteX3" fmla="*/ 285750 w 3867150"/>
                <a:gd name="connsiteY3" fmla="*/ 3964625 h 3964625"/>
                <a:gd name="connsiteX4" fmla="*/ 0 w 3867150"/>
                <a:gd name="connsiteY4" fmla="*/ 478475 h 3964625"/>
                <a:gd name="connsiteX0" fmla="*/ 0 w 3867150"/>
                <a:gd name="connsiteY0" fmla="*/ 572227 h 4058377"/>
                <a:gd name="connsiteX1" fmla="*/ 3867150 w 3867150"/>
                <a:gd name="connsiteY1" fmla="*/ 610327 h 4058377"/>
                <a:gd name="connsiteX2" fmla="*/ 3867150 w 3867150"/>
                <a:gd name="connsiteY2" fmla="*/ 4058377 h 4058377"/>
                <a:gd name="connsiteX3" fmla="*/ 285750 w 3867150"/>
                <a:gd name="connsiteY3" fmla="*/ 4058377 h 4058377"/>
                <a:gd name="connsiteX4" fmla="*/ 0 w 3867150"/>
                <a:gd name="connsiteY4" fmla="*/ 572227 h 4058377"/>
                <a:gd name="connsiteX0" fmla="*/ 0 w 4019550"/>
                <a:gd name="connsiteY0" fmla="*/ 572227 h 4058377"/>
                <a:gd name="connsiteX1" fmla="*/ 4019550 w 4019550"/>
                <a:gd name="connsiteY1" fmla="*/ 610327 h 4058377"/>
                <a:gd name="connsiteX2" fmla="*/ 3867150 w 4019550"/>
                <a:gd name="connsiteY2" fmla="*/ 4058377 h 4058377"/>
                <a:gd name="connsiteX3" fmla="*/ 285750 w 4019550"/>
                <a:gd name="connsiteY3" fmla="*/ 4058377 h 4058377"/>
                <a:gd name="connsiteX4" fmla="*/ 0 w 4019550"/>
                <a:gd name="connsiteY4" fmla="*/ 572227 h 4058377"/>
                <a:gd name="connsiteX0" fmla="*/ 0 w 4019550"/>
                <a:gd name="connsiteY0" fmla="*/ 572227 h 4456310"/>
                <a:gd name="connsiteX1" fmla="*/ 4019550 w 4019550"/>
                <a:gd name="connsiteY1" fmla="*/ 610327 h 4456310"/>
                <a:gd name="connsiteX2" fmla="*/ 3867150 w 4019550"/>
                <a:gd name="connsiteY2" fmla="*/ 4058377 h 4456310"/>
                <a:gd name="connsiteX3" fmla="*/ 285750 w 4019550"/>
                <a:gd name="connsiteY3" fmla="*/ 4058377 h 4456310"/>
                <a:gd name="connsiteX4" fmla="*/ 0 w 4019550"/>
                <a:gd name="connsiteY4" fmla="*/ 572227 h 4456310"/>
                <a:gd name="connsiteX0" fmla="*/ 0 w 4019550"/>
                <a:gd name="connsiteY0" fmla="*/ 572227 h 4694671"/>
                <a:gd name="connsiteX1" fmla="*/ 4019550 w 4019550"/>
                <a:gd name="connsiteY1" fmla="*/ 610327 h 4694671"/>
                <a:gd name="connsiteX2" fmla="*/ 3867150 w 4019550"/>
                <a:gd name="connsiteY2" fmla="*/ 4058377 h 4694671"/>
                <a:gd name="connsiteX3" fmla="*/ 285750 w 4019550"/>
                <a:gd name="connsiteY3" fmla="*/ 4058377 h 4694671"/>
                <a:gd name="connsiteX4" fmla="*/ 0 w 4019550"/>
                <a:gd name="connsiteY4" fmla="*/ 572227 h 4694671"/>
                <a:gd name="connsiteX0" fmla="*/ 0 w 4019550"/>
                <a:gd name="connsiteY0" fmla="*/ 572227 h 4731778"/>
                <a:gd name="connsiteX1" fmla="*/ 4019550 w 4019550"/>
                <a:gd name="connsiteY1" fmla="*/ 610327 h 4731778"/>
                <a:gd name="connsiteX2" fmla="*/ 3867150 w 4019550"/>
                <a:gd name="connsiteY2" fmla="*/ 4058377 h 4731778"/>
                <a:gd name="connsiteX3" fmla="*/ 285750 w 4019550"/>
                <a:gd name="connsiteY3" fmla="*/ 4058377 h 4731778"/>
                <a:gd name="connsiteX4" fmla="*/ 0 w 4019550"/>
                <a:gd name="connsiteY4" fmla="*/ 572227 h 473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9550" h="4731778">
                  <a:moveTo>
                    <a:pt x="0" y="572227"/>
                  </a:moveTo>
                  <a:cubicBezTo>
                    <a:pt x="2241550" y="-519973"/>
                    <a:pt x="3625850" y="216627"/>
                    <a:pt x="4019550" y="610327"/>
                  </a:cubicBezTo>
                  <a:lnTo>
                    <a:pt x="3867150" y="4058377"/>
                  </a:lnTo>
                  <a:cubicBezTo>
                    <a:pt x="2425700" y="5048977"/>
                    <a:pt x="1517650" y="4858477"/>
                    <a:pt x="285750" y="4058377"/>
                  </a:cubicBezTo>
                  <a:lnTo>
                    <a:pt x="0" y="572227"/>
                  </a:lnTo>
                  <a:close/>
                </a:path>
              </a:pathLst>
            </a:custGeom>
            <a:solidFill>
              <a:srgbClr val="83E8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D5C889F-4A4D-7714-A60D-2CB4CF0133F6}"/>
                </a:ext>
              </a:extLst>
            </p:cNvPr>
            <p:cNvSpPr/>
            <p:nvPr/>
          </p:nvSpPr>
          <p:spPr>
            <a:xfrm>
              <a:off x="4724400" y="3213747"/>
              <a:ext cx="3794759" cy="2263445"/>
            </a:xfrm>
            <a:custGeom>
              <a:avLst/>
              <a:gdLst>
                <a:gd name="connsiteX0" fmla="*/ 0 w 3781918"/>
                <a:gd name="connsiteY0" fmla="*/ 0 h 2263445"/>
                <a:gd name="connsiteX1" fmla="*/ 135066 w 3781918"/>
                <a:gd name="connsiteY1" fmla="*/ 75498 h 2263445"/>
                <a:gd name="connsiteX2" fmla="*/ 3604721 w 3781918"/>
                <a:gd name="connsiteY2" fmla="*/ 104799 h 2263445"/>
                <a:gd name="connsiteX3" fmla="*/ 3781918 w 3781918"/>
                <a:gd name="connsiteY3" fmla="*/ 2061 h 2263445"/>
                <a:gd name="connsiteX4" fmla="*/ 3711731 w 3781918"/>
                <a:gd name="connsiteY4" fmla="*/ 1590044 h 2263445"/>
                <a:gd name="connsiteX5" fmla="*/ 130331 w 3781918"/>
                <a:gd name="connsiteY5" fmla="*/ 1590044 h 2263445"/>
                <a:gd name="connsiteX6" fmla="*/ 0 w 3781918"/>
                <a:gd name="connsiteY6" fmla="*/ 0 h 226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918" h="2263445">
                  <a:moveTo>
                    <a:pt x="0" y="0"/>
                  </a:moveTo>
                  <a:lnTo>
                    <a:pt x="135066" y="75498"/>
                  </a:lnTo>
                  <a:cubicBezTo>
                    <a:pt x="1309020" y="706958"/>
                    <a:pt x="2250605" y="844345"/>
                    <a:pt x="3604721" y="104799"/>
                  </a:cubicBezTo>
                  <a:lnTo>
                    <a:pt x="3781918" y="2061"/>
                  </a:lnTo>
                  <a:lnTo>
                    <a:pt x="3711731" y="1590044"/>
                  </a:lnTo>
                  <a:cubicBezTo>
                    <a:pt x="2270281" y="2580644"/>
                    <a:pt x="1362231" y="2390144"/>
                    <a:pt x="130331" y="15900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92F0C0-72DD-D91F-030F-0A94477790AF}"/>
                </a:ext>
              </a:extLst>
            </p:cNvPr>
            <p:cNvSpPr/>
            <p:nvPr/>
          </p:nvSpPr>
          <p:spPr>
            <a:xfrm>
              <a:off x="4889623" y="1443984"/>
              <a:ext cx="3480945" cy="1130956"/>
            </a:xfrm>
            <a:custGeom>
              <a:avLst/>
              <a:gdLst>
                <a:gd name="connsiteX0" fmla="*/ 0 w 1965960"/>
                <a:gd name="connsiteY0" fmla="*/ 0 h 792480"/>
                <a:gd name="connsiteX1" fmla="*/ 1965960 w 1965960"/>
                <a:gd name="connsiteY1" fmla="*/ 0 h 792480"/>
                <a:gd name="connsiteX2" fmla="*/ 1965960 w 1965960"/>
                <a:gd name="connsiteY2" fmla="*/ 792480 h 792480"/>
                <a:gd name="connsiteX3" fmla="*/ 0 w 1965960"/>
                <a:gd name="connsiteY3" fmla="*/ 792480 h 792480"/>
                <a:gd name="connsiteX4" fmla="*/ 0 w 1965960"/>
                <a:gd name="connsiteY4" fmla="*/ 0 h 792480"/>
                <a:gd name="connsiteX0" fmla="*/ 198120 w 1965960"/>
                <a:gd name="connsiteY0" fmla="*/ 0 h 1059180"/>
                <a:gd name="connsiteX1" fmla="*/ 1965960 w 1965960"/>
                <a:gd name="connsiteY1" fmla="*/ 266700 h 1059180"/>
                <a:gd name="connsiteX2" fmla="*/ 1965960 w 1965960"/>
                <a:gd name="connsiteY2" fmla="*/ 1059180 h 1059180"/>
                <a:gd name="connsiteX3" fmla="*/ 0 w 1965960"/>
                <a:gd name="connsiteY3" fmla="*/ 1059180 h 1059180"/>
                <a:gd name="connsiteX4" fmla="*/ 198120 w 1965960"/>
                <a:gd name="connsiteY4" fmla="*/ 0 h 1059180"/>
                <a:gd name="connsiteX0" fmla="*/ 198120 w 1965960"/>
                <a:gd name="connsiteY0" fmla="*/ 0 h 1059180"/>
                <a:gd name="connsiteX1" fmla="*/ 1965960 w 1965960"/>
                <a:gd name="connsiteY1" fmla="*/ 266700 h 1059180"/>
                <a:gd name="connsiteX2" fmla="*/ 1965960 w 1965960"/>
                <a:gd name="connsiteY2" fmla="*/ 1059180 h 1059180"/>
                <a:gd name="connsiteX3" fmla="*/ 0 w 1965960"/>
                <a:gd name="connsiteY3" fmla="*/ 1059180 h 1059180"/>
                <a:gd name="connsiteX4" fmla="*/ 198120 w 1965960"/>
                <a:gd name="connsiteY4" fmla="*/ 0 h 1059180"/>
                <a:gd name="connsiteX0" fmla="*/ 326265 w 2094105"/>
                <a:gd name="connsiteY0" fmla="*/ 0 h 1059180"/>
                <a:gd name="connsiteX1" fmla="*/ 2094105 w 2094105"/>
                <a:gd name="connsiteY1" fmla="*/ 266700 h 1059180"/>
                <a:gd name="connsiteX2" fmla="*/ 2094105 w 2094105"/>
                <a:gd name="connsiteY2" fmla="*/ 1059180 h 1059180"/>
                <a:gd name="connsiteX3" fmla="*/ 128145 w 2094105"/>
                <a:gd name="connsiteY3" fmla="*/ 1059180 h 1059180"/>
                <a:gd name="connsiteX4" fmla="*/ 189105 w 2094105"/>
                <a:gd name="connsiteY4" fmla="*/ 236220 h 1059180"/>
                <a:gd name="connsiteX5" fmla="*/ 326265 w 2094105"/>
                <a:gd name="connsiteY5" fmla="*/ 0 h 1059180"/>
                <a:gd name="connsiteX0" fmla="*/ 672582 w 2440422"/>
                <a:gd name="connsiteY0" fmla="*/ 0 h 1059180"/>
                <a:gd name="connsiteX1" fmla="*/ 2440422 w 2440422"/>
                <a:gd name="connsiteY1" fmla="*/ 266700 h 1059180"/>
                <a:gd name="connsiteX2" fmla="*/ 2440422 w 2440422"/>
                <a:gd name="connsiteY2" fmla="*/ 1059180 h 1059180"/>
                <a:gd name="connsiteX3" fmla="*/ 474462 w 2440422"/>
                <a:gd name="connsiteY3" fmla="*/ 1059180 h 1059180"/>
                <a:gd name="connsiteX4" fmla="*/ 535422 w 2440422"/>
                <a:gd name="connsiteY4" fmla="*/ 236220 h 1059180"/>
                <a:gd name="connsiteX5" fmla="*/ 672582 w 2440422"/>
                <a:gd name="connsiteY5" fmla="*/ 0 h 1059180"/>
                <a:gd name="connsiteX0" fmla="*/ 707265 w 2475105"/>
                <a:gd name="connsiteY0" fmla="*/ 0 h 1059180"/>
                <a:gd name="connsiteX1" fmla="*/ 2475105 w 2475105"/>
                <a:gd name="connsiteY1" fmla="*/ 266700 h 1059180"/>
                <a:gd name="connsiteX2" fmla="*/ 2475105 w 2475105"/>
                <a:gd name="connsiteY2" fmla="*/ 1059180 h 1059180"/>
                <a:gd name="connsiteX3" fmla="*/ 509145 w 2475105"/>
                <a:gd name="connsiteY3" fmla="*/ 1059180 h 1059180"/>
                <a:gd name="connsiteX4" fmla="*/ 570105 w 2475105"/>
                <a:gd name="connsiteY4" fmla="*/ 236220 h 1059180"/>
                <a:gd name="connsiteX5" fmla="*/ 707265 w 2475105"/>
                <a:gd name="connsiteY5" fmla="*/ 0 h 1059180"/>
                <a:gd name="connsiteX0" fmla="*/ 707265 w 2475105"/>
                <a:gd name="connsiteY0" fmla="*/ 0 h 1059180"/>
                <a:gd name="connsiteX1" fmla="*/ 2056007 w 2475105"/>
                <a:gd name="connsiteY1" fmla="*/ 68580 h 1059180"/>
                <a:gd name="connsiteX2" fmla="*/ 2475105 w 2475105"/>
                <a:gd name="connsiteY2" fmla="*/ 266700 h 1059180"/>
                <a:gd name="connsiteX3" fmla="*/ 2475105 w 2475105"/>
                <a:gd name="connsiteY3" fmla="*/ 1059180 h 1059180"/>
                <a:gd name="connsiteX4" fmla="*/ 509145 w 2475105"/>
                <a:gd name="connsiteY4" fmla="*/ 1059180 h 1059180"/>
                <a:gd name="connsiteX5" fmla="*/ 570105 w 2475105"/>
                <a:gd name="connsiteY5" fmla="*/ 236220 h 1059180"/>
                <a:gd name="connsiteX6" fmla="*/ 707265 w 2475105"/>
                <a:gd name="connsiteY6" fmla="*/ 0 h 1059180"/>
                <a:gd name="connsiteX0" fmla="*/ 707265 w 2475105"/>
                <a:gd name="connsiteY0" fmla="*/ 91999 h 1151179"/>
                <a:gd name="connsiteX1" fmla="*/ 2056007 w 2475105"/>
                <a:gd name="connsiteY1" fmla="*/ 160579 h 1151179"/>
                <a:gd name="connsiteX2" fmla="*/ 2475105 w 2475105"/>
                <a:gd name="connsiteY2" fmla="*/ 358699 h 1151179"/>
                <a:gd name="connsiteX3" fmla="*/ 2475105 w 2475105"/>
                <a:gd name="connsiteY3" fmla="*/ 1151179 h 1151179"/>
                <a:gd name="connsiteX4" fmla="*/ 509145 w 2475105"/>
                <a:gd name="connsiteY4" fmla="*/ 1151179 h 1151179"/>
                <a:gd name="connsiteX5" fmla="*/ 570105 w 2475105"/>
                <a:gd name="connsiteY5" fmla="*/ 328219 h 1151179"/>
                <a:gd name="connsiteX6" fmla="*/ 707265 w 2475105"/>
                <a:gd name="connsiteY6" fmla="*/ 91999 h 1151179"/>
                <a:gd name="connsiteX0" fmla="*/ 707265 w 2475105"/>
                <a:gd name="connsiteY0" fmla="*/ 71776 h 1130956"/>
                <a:gd name="connsiteX1" fmla="*/ 2056007 w 2475105"/>
                <a:gd name="connsiteY1" fmla="*/ 140356 h 1130956"/>
                <a:gd name="connsiteX2" fmla="*/ 2475105 w 2475105"/>
                <a:gd name="connsiteY2" fmla="*/ 338476 h 1130956"/>
                <a:gd name="connsiteX3" fmla="*/ 2475105 w 2475105"/>
                <a:gd name="connsiteY3" fmla="*/ 1130956 h 1130956"/>
                <a:gd name="connsiteX4" fmla="*/ 509145 w 2475105"/>
                <a:gd name="connsiteY4" fmla="*/ 1130956 h 1130956"/>
                <a:gd name="connsiteX5" fmla="*/ 570105 w 2475105"/>
                <a:gd name="connsiteY5" fmla="*/ 307996 h 1130956"/>
                <a:gd name="connsiteX6" fmla="*/ 707265 w 2475105"/>
                <a:gd name="connsiteY6" fmla="*/ 71776 h 1130956"/>
                <a:gd name="connsiteX0" fmla="*/ 707265 w 3480945"/>
                <a:gd name="connsiteY0" fmla="*/ 71776 h 1130956"/>
                <a:gd name="connsiteX1" fmla="*/ 2056007 w 3480945"/>
                <a:gd name="connsiteY1" fmla="*/ 140356 h 1130956"/>
                <a:gd name="connsiteX2" fmla="*/ 3480945 w 3480945"/>
                <a:gd name="connsiteY2" fmla="*/ 384196 h 1130956"/>
                <a:gd name="connsiteX3" fmla="*/ 2475105 w 3480945"/>
                <a:gd name="connsiteY3" fmla="*/ 1130956 h 1130956"/>
                <a:gd name="connsiteX4" fmla="*/ 509145 w 3480945"/>
                <a:gd name="connsiteY4" fmla="*/ 1130956 h 1130956"/>
                <a:gd name="connsiteX5" fmla="*/ 570105 w 3480945"/>
                <a:gd name="connsiteY5" fmla="*/ 307996 h 1130956"/>
                <a:gd name="connsiteX6" fmla="*/ 707265 w 3480945"/>
                <a:gd name="connsiteY6" fmla="*/ 71776 h 1130956"/>
                <a:gd name="connsiteX0" fmla="*/ 707265 w 3480945"/>
                <a:gd name="connsiteY0" fmla="*/ 71776 h 1130956"/>
                <a:gd name="connsiteX1" fmla="*/ 2056007 w 3480945"/>
                <a:gd name="connsiteY1" fmla="*/ 140356 h 1130956"/>
                <a:gd name="connsiteX2" fmla="*/ 3480945 w 3480945"/>
                <a:gd name="connsiteY2" fmla="*/ 384196 h 1130956"/>
                <a:gd name="connsiteX3" fmla="*/ 2475105 w 3480945"/>
                <a:gd name="connsiteY3" fmla="*/ 1130956 h 1130956"/>
                <a:gd name="connsiteX4" fmla="*/ 509145 w 3480945"/>
                <a:gd name="connsiteY4" fmla="*/ 1130956 h 1130956"/>
                <a:gd name="connsiteX5" fmla="*/ 570105 w 3480945"/>
                <a:gd name="connsiteY5" fmla="*/ 307996 h 1130956"/>
                <a:gd name="connsiteX6" fmla="*/ 707265 w 3480945"/>
                <a:gd name="connsiteY6" fmla="*/ 71776 h 1130956"/>
                <a:gd name="connsiteX0" fmla="*/ 707265 w 3480945"/>
                <a:gd name="connsiteY0" fmla="*/ 71776 h 1130956"/>
                <a:gd name="connsiteX1" fmla="*/ 2056007 w 3480945"/>
                <a:gd name="connsiteY1" fmla="*/ 140356 h 1130956"/>
                <a:gd name="connsiteX2" fmla="*/ 3480945 w 3480945"/>
                <a:gd name="connsiteY2" fmla="*/ 384196 h 1130956"/>
                <a:gd name="connsiteX3" fmla="*/ 2475105 w 3480945"/>
                <a:gd name="connsiteY3" fmla="*/ 1130956 h 1130956"/>
                <a:gd name="connsiteX4" fmla="*/ 509145 w 3480945"/>
                <a:gd name="connsiteY4" fmla="*/ 1130956 h 1130956"/>
                <a:gd name="connsiteX5" fmla="*/ 570105 w 3480945"/>
                <a:gd name="connsiteY5" fmla="*/ 307996 h 1130956"/>
                <a:gd name="connsiteX6" fmla="*/ 707265 w 3480945"/>
                <a:gd name="connsiteY6" fmla="*/ 71776 h 1130956"/>
                <a:gd name="connsiteX0" fmla="*/ 707265 w 3480945"/>
                <a:gd name="connsiteY0" fmla="*/ 71776 h 1130956"/>
                <a:gd name="connsiteX1" fmla="*/ 2056007 w 3480945"/>
                <a:gd name="connsiteY1" fmla="*/ 140356 h 1130956"/>
                <a:gd name="connsiteX2" fmla="*/ 3480945 w 3480945"/>
                <a:gd name="connsiteY2" fmla="*/ 384196 h 1130956"/>
                <a:gd name="connsiteX3" fmla="*/ 2475105 w 3480945"/>
                <a:gd name="connsiteY3" fmla="*/ 1130956 h 1130956"/>
                <a:gd name="connsiteX4" fmla="*/ 509145 w 3480945"/>
                <a:gd name="connsiteY4" fmla="*/ 1130956 h 1130956"/>
                <a:gd name="connsiteX5" fmla="*/ 570105 w 3480945"/>
                <a:gd name="connsiteY5" fmla="*/ 307996 h 1130956"/>
                <a:gd name="connsiteX6" fmla="*/ 707265 w 3480945"/>
                <a:gd name="connsiteY6" fmla="*/ 71776 h 11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80945" h="1130956">
                  <a:moveTo>
                    <a:pt x="707265" y="71776"/>
                  </a:moveTo>
                  <a:cubicBezTo>
                    <a:pt x="984126" y="117496"/>
                    <a:pt x="1413386" y="-156824"/>
                    <a:pt x="2056007" y="140356"/>
                  </a:cubicBezTo>
                  <a:cubicBezTo>
                    <a:pt x="2431926" y="114956"/>
                    <a:pt x="2998346" y="-192384"/>
                    <a:pt x="3480945" y="384196"/>
                  </a:cubicBezTo>
                  <a:cubicBezTo>
                    <a:pt x="3145665" y="633116"/>
                    <a:pt x="3107565" y="882036"/>
                    <a:pt x="2475105" y="1130956"/>
                  </a:cubicBezTo>
                  <a:lnTo>
                    <a:pt x="509145" y="1130956"/>
                  </a:lnTo>
                  <a:cubicBezTo>
                    <a:pt x="88775" y="995066"/>
                    <a:pt x="-415415" y="415946"/>
                    <a:pt x="570105" y="307996"/>
                  </a:cubicBezTo>
                  <a:cubicBezTo>
                    <a:pt x="603125" y="131466"/>
                    <a:pt x="401195" y="83206"/>
                    <a:pt x="707265" y="71776"/>
                  </a:cubicBezTo>
                  <a:close/>
                </a:path>
              </a:pathLst>
            </a:custGeom>
            <a:solidFill>
              <a:srgbClr val="FFA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D7117C9-CC50-1F05-609D-9C9C1033ED82}"/>
                </a:ext>
              </a:extLst>
            </p:cNvPr>
            <p:cNvSpPr/>
            <p:nvPr/>
          </p:nvSpPr>
          <p:spPr>
            <a:xfrm>
              <a:off x="3420581" y="431406"/>
              <a:ext cx="5943600" cy="2705100"/>
            </a:xfrm>
            <a:custGeom>
              <a:avLst/>
              <a:gdLst>
                <a:gd name="connsiteX0" fmla="*/ 3048000 w 5943600"/>
                <a:gd name="connsiteY0" fmla="*/ 0 h 2705100"/>
                <a:gd name="connsiteX1" fmla="*/ 5943600 w 5943600"/>
                <a:gd name="connsiteY1" fmla="*/ 952500 h 2705100"/>
                <a:gd name="connsiteX2" fmla="*/ 3124200 w 5943600"/>
                <a:gd name="connsiteY2" fmla="*/ 2705100 h 2705100"/>
                <a:gd name="connsiteX3" fmla="*/ 0 w 5943600"/>
                <a:gd name="connsiteY3" fmla="*/ 1447800 h 2705100"/>
                <a:gd name="connsiteX4" fmla="*/ 3048000 w 5943600"/>
                <a:gd name="connsiteY4" fmla="*/ 0 h 2705100"/>
                <a:gd name="connsiteX5" fmla="*/ 3113860 w 5943600"/>
                <a:gd name="connsiteY5" fmla="*/ 621644 h 2705100"/>
                <a:gd name="connsiteX6" fmla="*/ 1630375 w 5943600"/>
                <a:gd name="connsiteY6" fmla="*/ 1361321 h 2705100"/>
                <a:gd name="connsiteX7" fmla="*/ 3113860 w 5943600"/>
                <a:gd name="connsiteY7" fmla="*/ 2100998 h 2705100"/>
                <a:gd name="connsiteX8" fmla="*/ 4597345 w 5943600"/>
                <a:gd name="connsiteY8" fmla="*/ 1361321 h 2705100"/>
                <a:gd name="connsiteX9" fmla="*/ 3113860 w 5943600"/>
                <a:gd name="connsiteY9" fmla="*/ 621644 h 270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43600" h="2705100">
                  <a:moveTo>
                    <a:pt x="3048000" y="0"/>
                  </a:moveTo>
                  <a:cubicBezTo>
                    <a:pt x="4013200" y="165100"/>
                    <a:pt x="5340350" y="406400"/>
                    <a:pt x="5943600" y="952500"/>
                  </a:cubicBezTo>
                  <a:cubicBezTo>
                    <a:pt x="5842000" y="1308100"/>
                    <a:pt x="4616450" y="2139950"/>
                    <a:pt x="3124200" y="2705100"/>
                  </a:cubicBezTo>
                  <a:cubicBezTo>
                    <a:pt x="1771650" y="2457450"/>
                    <a:pt x="476250" y="1809750"/>
                    <a:pt x="0" y="1447800"/>
                  </a:cubicBezTo>
                  <a:cubicBezTo>
                    <a:pt x="450850" y="774700"/>
                    <a:pt x="2006600" y="292100"/>
                    <a:pt x="3048000" y="0"/>
                  </a:cubicBezTo>
                  <a:close/>
                  <a:moveTo>
                    <a:pt x="3113860" y="621644"/>
                  </a:moveTo>
                  <a:cubicBezTo>
                    <a:pt x="2294554" y="621644"/>
                    <a:pt x="1630375" y="952809"/>
                    <a:pt x="1630375" y="1361321"/>
                  </a:cubicBezTo>
                  <a:cubicBezTo>
                    <a:pt x="1630375" y="1769833"/>
                    <a:pt x="2294554" y="2100998"/>
                    <a:pt x="3113860" y="2100998"/>
                  </a:cubicBezTo>
                  <a:cubicBezTo>
                    <a:pt x="3933166" y="2100998"/>
                    <a:pt x="4597345" y="1769833"/>
                    <a:pt x="4597345" y="1361321"/>
                  </a:cubicBezTo>
                  <a:cubicBezTo>
                    <a:pt x="4597345" y="952809"/>
                    <a:pt x="3933166" y="621644"/>
                    <a:pt x="3113860" y="621644"/>
                  </a:cubicBezTo>
                  <a:close/>
                </a:path>
              </a:pathLst>
            </a:custGeom>
            <a:solidFill>
              <a:srgbClr val="83E8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1631D3D-FEA9-3D3A-B710-AC8F8D2FB7E0}"/>
                </a:ext>
              </a:extLst>
            </p:cNvPr>
            <p:cNvSpPr/>
            <p:nvPr/>
          </p:nvSpPr>
          <p:spPr>
            <a:xfrm>
              <a:off x="3751744" y="-826527"/>
              <a:ext cx="2245831" cy="3052216"/>
            </a:xfrm>
            <a:custGeom>
              <a:avLst/>
              <a:gdLst>
                <a:gd name="connsiteX0" fmla="*/ 0 w 254000"/>
                <a:gd name="connsiteY0" fmla="*/ 0 h 209550"/>
                <a:gd name="connsiteX1" fmla="*/ 254000 w 254000"/>
                <a:gd name="connsiteY1" fmla="*/ 0 h 209550"/>
                <a:gd name="connsiteX2" fmla="*/ 254000 w 254000"/>
                <a:gd name="connsiteY2" fmla="*/ 209550 h 209550"/>
                <a:gd name="connsiteX3" fmla="*/ 0 w 254000"/>
                <a:gd name="connsiteY3" fmla="*/ 209550 h 209550"/>
                <a:gd name="connsiteX4" fmla="*/ 0 w 254000"/>
                <a:gd name="connsiteY4" fmla="*/ 0 h 209550"/>
                <a:gd name="connsiteX0" fmla="*/ 0 w 2006600"/>
                <a:gd name="connsiteY0" fmla="*/ 0 h 2809875"/>
                <a:gd name="connsiteX1" fmla="*/ 2006600 w 2006600"/>
                <a:gd name="connsiteY1" fmla="*/ 2600325 h 2809875"/>
                <a:gd name="connsiteX2" fmla="*/ 2006600 w 2006600"/>
                <a:gd name="connsiteY2" fmla="*/ 2809875 h 2809875"/>
                <a:gd name="connsiteX3" fmla="*/ 1752600 w 2006600"/>
                <a:gd name="connsiteY3" fmla="*/ 2809875 h 2809875"/>
                <a:gd name="connsiteX4" fmla="*/ 0 w 2006600"/>
                <a:gd name="connsiteY4" fmla="*/ 0 h 2809875"/>
                <a:gd name="connsiteX0" fmla="*/ 0 w 2120900"/>
                <a:gd name="connsiteY0" fmla="*/ 0 h 3019425"/>
                <a:gd name="connsiteX1" fmla="*/ 2006600 w 2120900"/>
                <a:gd name="connsiteY1" fmla="*/ 2600325 h 3019425"/>
                <a:gd name="connsiteX2" fmla="*/ 2120900 w 2120900"/>
                <a:gd name="connsiteY2" fmla="*/ 3019425 h 3019425"/>
                <a:gd name="connsiteX3" fmla="*/ 1752600 w 2120900"/>
                <a:gd name="connsiteY3" fmla="*/ 2809875 h 3019425"/>
                <a:gd name="connsiteX4" fmla="*/ 0 w 2120900"/>
                <a:gd name="connsiteY4" fmla="*/ 0 h 3019425"/>
                <a:gd name="connsiteX0" fmla="*/ 0 w 2006600"/>
                <a:gd name="connsiteY0" fmla="*/ 0 h 2809875"/>
                <a:gd name="connsiteX1" fmla="*/ 2006600 w 2006600"/>
                <a:gd name="connsiteY1" fmla="*/ 2600325 h 2809875"/>
                <a:gd name="connsiteX2" fmla="*/ 1752600 w 2006600"/>
                <a:gd name="connsiteY2" fmla="*/ 2809875 h 2809875"/>
                <a:gd name="connsiteX3" fmla="*/ 0 w 2006600"/>
                <a:gd name="connsiteY3" fmla="*/ 0 h 2809875"/>
                <a:gd name="connsiteX0" fmla="*/ 0 w 2006600"/>
                <a:gd name="connsiteY0" fmla="*/ 0 h 3019425"/>
                <a:gd name="connsiteX1" fmla="*/ 2006600 w 2006600"/>
                <a:gd name="connsiteY1" fmla="*/ 2600325 h 3019425"/>
                <a:gd name="connsiteX2" fmla="*/ 1876425 w 2006600"/>
                <a:gd name="connsiteY2" fmla="*/ 3019425 h 3019425"/>
                <a:gd name="connsiteX3" fmla="*/ 0 w 2006600"/>
                <a:gd name="connsiteY3" fmla="*/ 0 h 3019425"/>
                <a:gd name="connsiteX0" fmla="*/ 0 w 2149475"/>
                <a:gd name="connsiteY0" fmla="*/ 0 h 3019425"/>
                <a:gd name="connsiteX1" fmla="*/ 2149475 w 2149475"/>
                <a:gd name="connsiteY1" fmla="*/ 2943225 h 3019425"/>
                <a:gd name="connsiteX2" fmla="*/ 1876425 w 2149475"/>
                <a:gd name="connsiteY2" fmla="*/ 3019425 h 3019425"/>
                <a:gd name="connsiteX3" fmla="*/ 0 w 2149475"/>
                <a:gd name="connsiteY3" fmla="*/ 0 h 3019425"/>
                <a:gd name="connsiteX0" fmla="*/ 0 w 2149475"/>
                <a:gd name="connsiteY0" fmla="*/ 21985 h 3041410"/>
                <a:gd name="connsiteX1" fmla="*/ 2149475 w 2149475"/>
                <a:gd name="connsiteY1" fmla="*/ 2965210 h 3041410"/>
                <a:gd name="connsiteX2" fmla="*/ 1876425 w 2149475"/>
                <a:gd name="connsiteY2" fmla="*/ 3041410 h 3041410"/>
                <a:gd name="connsiteX3" fmla="*/ 0 w 2149475"/>
                <a:gd name="connsiteY3" fmla="*/ 21985 h 3041410"/>
                <a:gd name="connsiteX0" fmla="*/ 85514 w 2234989"/>
                <a:gd name="connsiteY0" fmla="*/ 21985 h 3041410"/>
                <a:gd name="connsiteX1" fmla="*/ 2234989 w 2234989"/>
                <a:gd name="connsiteY1" fmla="*/ 2965210 h 3041410"/>
                <a:gd name="connsiteX2" fmla="*/ 1961939 w 2234989"/>
                <a:gd name="connsiteY2" fmla="*/ 3041410 h 3041410"/>
                <a:gd name="connsiteX3" fmla="*/ 85514 w 2234989"/>
                <a:gd name="connsiteY3" fmla="*/ 21985 h 3041410"/>
                <a:gd name="connsiteX0" fmla="*/ 96356 w 2245831"/>
                <a:gd name="connsiteY0" fmla="*/ 21985 h 3041410"/>
                <a:gd name="connsiteX1" fmla="*/ 2245831 w 2245831"/>
                <a:gd name="connsiteY1" fmla="*/ 2965210 h 3041410"/>
                <a:gd name="connsiteX2" fmla="*/ 1972781 w 2245831"/>
                <a:gd name="connsiteY2" fmla="*/ 3041410 h 3041410"/>
                <a:gd name="connsiteX3" fmla="*/ 96356 w 2245831"/>
                <a:gd name="connsiteY3" fmla="*/ 21985 h 3041410"/>
                <a:gd name="connsiteX0" fmla="*/ 96356 w 2245831"/>
                <a:gd name="connsiteY0" fmla="*/ 32791 h 3052216"/>
                <a:gd name="connsiteX1" fmla="*/ 2245831 w 2245831"/>
                <a:gd name="connsiteY1" fmla="*/ 2976016 h 3052216"/>
                <a:gd name="connsiteX2" fmla="*/ 1972781 w 2245831"/>
                <a:gd name="connsiteY2" fmla="*/ 3052216 h 3052216"/>
                <a:gd name="connsiteX3" fmla="*/ 96356 w 2245831"/>
                <a:gd name="connsiteY3" fmla="*/ 32791 h 305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5831" h="3052216">
                  <a:moveTo>
                    <a:pt x="96356" y="32791"/>
                  </a:moveTo>
                  <a:cubicBezTo>
                    <a:pt x="650923" y="-300584"/>
                    <a:pt x="1529339" y="1994941"/>
                    <a:pt x="2245831" y="2976016"/>
                  </a:cubicBezTo>
                  <a:lnTo>
                    <a:pt x="1972781" y="3052216"/>
                  </a:lnTo>
                  <a:cubicBezTo>
                    <a:pt x="1347306" y="2045741"/>
                    <a:pt x="-430694" y="610641"/>
                    <a:pt x="96356" y="32791"/>
                  </a:cubicBezTo>
                  <a:close/>
                </a:path>
              </a:pathLst>
            </a:custGeom>
            <a:solidFill>
              <a:srgbClr val="83E8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11">
              <a:extLst>
                <a:ext uri="{FF2B5EF4-FFF2-40B4-BE49-F238E27FC236}">
                  <a16:creationId xmlns:a16="http://schemas.microsoft.com/office/drawing/2014/main" id="{1F2656F1-9AD8-95EA-A859-C50F542CCF4D}"/>
                </a:ext>
              </a:extLst>
            </p:cNvPr>
            <p:cNvSpPr/>
            <p:nvPr/>
          </p:nvSpPr>
          <p:spPr>
            <a:xfrm>
              <a:off x="5486400" y="1852978"/>
              <a:ext cx="1170883" cy="463035"/>
            </a:xfrm>
            <a:custGeom>
              <a:avLst/>
              <a:gdLst>
                <a:gd name="connsiteX0" fmla="*/ 0 w 1965960"/>
                <a:gd name="connsiteY0" fmla="*/ 0 h 792480"/>
                <a:gd name="connsiteX1" fmla="*/ 1965960 w 1965960"/>
                <a:gd name="connsiteY1" fmla="*/ 0 h 792480"/>
                <a:gd name="connsiteX2" fmla="*/ 1965960 w 1965960"/>
                <a:gd name="connsiteY2" fmla="*/ 792480 h 792480"/>
                <a:gd name="connsiteX3" fmla="*/ 0 w 1965960"/>
                <a:gd name="connsiteY3" fmla="*/ 792480 h 792480"/>
                <a:gd name="connsiteX4" fmla="*/ 0 w 1965960"/>
                <a:gd name="connsiteY4" fmla="*/ 0 h 792480"/>
                <a:gd name="connsiteX0" fmla="*/ 198120 w 1965960"/>
                <a:gd name="connsiteY0" fmla="*/ 0 h 1059180"/>
                <a:gd name="connsiteX1" fmla="*/ 1965960 w 1965960"/>
                <a:gd name="connsiteY1" fmla="*/ 266700 h 1059180"/>
                <a:gd name="connsiteX2" fmla="*/ 1965960 w 1965960"/>
                <a:gd name="connsiteY2" fmla="*/ 1059180 h 1059180"/>
                <a:gd name="connsiteX3" fmla="*/ 0 w 1965960"/>
                <a:gd name="connsiteY3" fmla="*/ 1059180 h 1059180"/>
                <a:gd name="connsiteX4" fmla="*/ 198120 w 1965960"/>
                <a:gd name="connsiteY4" fmla="*/ 0 h 1059180"/>
                <a:gd name="connsiteX0" fmla="*/ 198120 w 1965960"/>
                <a:gd name="connsiteY0" fmla="*/ 0 h 1059180"/>
                <a:gd name="connsiteX1" fmla="*/ 1965960 w 1965960"/>
                <a:gd name="connsiteY1" fmla="*/ 266700 h 1059180"/>
                <a:gd name="connsiteX2" fmla="*/ 1965960 w 1965960"/>
                <a:gd name="connsiteY2" fmla="*/ 1059180 h 1059180"/>
                <a:gd name="connsiteX3" fmla="*/ 0 w 1965960"/>
                <a:gd name="connsiteY3" fmla="*/ 1059180 h 1059180"/>
                <a:gd name="connsiteX4" fmla="*/ 198120 w 1965960"/>
                <a:gd name="connsiteY4" fmla="*/ 0 h 1059180"/>
                <a:gd name="connsiteX0" fmla="*/ 326265 w 2094105"/>
                <a:gd name="connsiteY0" fmla="*/ 0 h 1059180"/>
                <a:gd name="connsiteX1" fmla="*/ 2094105 w 2094105"/>
                <a:gd name="connsiteY1" fmla="*/ 266700 h 1059180"/>
                <a:gd name="connsiteX2" fmla="*/ 2094105 w 2094105"/>
                <a:gd name="connsiteY2" fmla="*/ 1059180 h 1059180"/>
                <a:gd name="connsiteX3" fmla="*/ 128145 w 2094105"/>
                <a:gd name="connsiteY3" fmla="*/ 1059180 h 1059180"/>
                <a:gd name="connsiteX4" fmla="*/ 189105 w 2094105"/>
                <a:gd name="connsiteY4" fmla="*/ 236220 h 1059180"/>
                <a:gd name="connsiteX5" fmla="*/ 326265 w 2094105"/>
                <a:gd name="connsiteY5" fmla="*/ 0 h 1059180"/>
                <a:gd name="connsiteX0" fmla="*/ 672582 w 2440422"/>
                <a:gd name="connsiteY0" fmla="*/ 0 h 1059180"/>
                <a:gd name="connsiteX1" fmla="*/ 2440422 w 2440422"/>
                <a:gd name="connsiteY1" fmla="*/ 266700 h 1059180"/>
                <a:gd name="connsiteX2" fmla="*/ 2440422 w 2440422"/>
                <a:gd name="connsiteY2" fmla="*/ 1059180 h 1059180"/>
                <a:gd name="connsiteX3" fmla="*/ 474462 w 2440422"/>
                <a:gd name="connsiteY3" fmla="*/ 1059180 h 1059180"/>
                <a:gd name="connsiteX4" fmla="*/ 535422 w 2440422"/>
                <a:gd name="connsiteY4" fmla="*/ 236220 h 1059180"/>
                <a:gd name="connsiteX5" fmla="*/ 672582 w 2440422"/>
                <a:gd name="connsiteY5" fmla="*/ 0 h 1059180"/>
                <a:gd name="connsiteX0" fmla="*/ 707265 w 2475105"/>
                <a:gd name="connsiteY0" fmla="*/ 0 h 1059180"/>
                <a:gd name="connsiteX1" fmla="*/ 2475105 w 2475105"/>
                <a:gd name="connsiteY1" fmla="*/ 266700 h 1059180"/>
                <a:gd name="connsiteX2" fmla="*/ 2475105 w 2475105"/>
                <a:gd name="connsiteY2" fmla="*/ 1059180 h 1059180"/>
                <a:gd name="connsiteX3" fmla="*/ 509145 w 2475105"/>
                <a:gd name="connsiteY3" fmla="*/ 1059180 h 1059180"/>
                <a:gd name="connsiteX4" fmla="*/ 570105 w 2475105"/>
                <a:gd name="connsiteY4" fmla="*/ 236220 h 1059180"/>
                <a:gd name="connsiteX5" fmla="*/ 707265 w 2475105"/>
                <a:gd name="connsiteY5" fmla="*/ 0 h 1059180"/>
                <a:gd name="connsiteX0" fmla="*/ 707265 w 2475105"/>
                <a:gd name="connsiteY0" fmla="*/ 0 h 1059180"/>
                <a:gd name="connsiteX1" fmla="*/ 2056007 w 2475105"/>
                <a:gd name="connsiteY1" fmla="*/ 68580 h 1059180"/>
                <a:gd name="connsiteX2" fmla="*/ 2475105 w 2475105"/>
                <a:gd name="connsiteY2" fmla="*/ 266700 h 1059180"/>
                <a:gd name="connsiteX3" fmla="*/ 2475105 w 2475105"/>
                <a:gd name="connsiteY3" fmla="*/ 1059180 h 1059180"/>
                <a:gd name="connsiteX4" fmla="*/ 509145 w 2475105"/>
                <a:gd name="connsiteY4" fmla="*/ 1059180 h 1059180"/>
                <a:gd name="connsiteX5" fmla="*/ 570105 w 2475105"/>
                <a:gd name="connsiteY5" fmla="*/ 236220 h 1059180"/>
                <a:gd name="connsiteX6" fmla="*/ 707265 w 2475105"/>
                <a:gd name="connsiteY6" fmla="*/ 0 h 1059180"/>
                <a:gd name="connsiteX0" fmla="*/ 707265 w 2475105"/>
                <a:gd name="connsiteY0" fmla="*/ 91999 h 1151179"/>
                <a:gd name="connsiteX1" fmla="*/ 2056007 w 2475105"/>
                <a:gd name="connsiteY1" fmla="*/ 160579 h 1151179"/>
                <a:gd name="connsiteX2" fmla="*/ 2475105 w 2475105"/>
                <a:gd name="connsiteY2" fmla="*/ 358699 h 1151179"/>
                <a:gd name="connsiteX3" fmla="*/ 2475105 w 2475105"/>
                <a:gd name="connsiteY3" fmla="*/ 1151179 h 1151179"/>
                <a:gd name="connsiteX4" fmla="*/ 509145 w 2475105"/>
                <a:gd name="connsiteY4" fmla="*/ 1151179 h 1151179"/>
                <a:gd name="connsiteX5" fmla="*/ 570105 w 2475105"/>
                <a:gd name="connsiteY5" fmla="*/ 328219 h 1151179"/>
                <a:gd name="connsiteX6" fmla="*/ 707265 w 2475105"/>
                <a:gd name="connsiteY6" fmla="*/ 91999 h 1151179"/>
                <a:gd name="connsiteX0" fmla="*/ 707265 w 2475105"/>
                <a:gd name="connsiteY0" fmla="*/ 71776 h 1130956"/>
                <a:gd name="connsiteX1" fmla="*/ 2056007 w 2475105"/>
                <a:gd name="connsiteY1" fmla="*/ 140356 h 1130956"/>
                <a:gd name="connsiteX2" fmla="*/ 2475105 w 2475105"/>
                <a:gd name="connsiteY2" fmla="*/ 338476 h 1130956"/>
                <a:gd name="connsiteX3" fmla="*/ 2475105 w 2475105"/>
                <a:gd name="connsiteY3" fmla="*/ 1130956 h 1130956"/>
                <a:gd name="connsiteX4" fmla="*/ 509145 w 2475105"/>
                <a:gd name="connsiteY4" fmla="*/ 1130956 h 1130956"/>
                <a:gd name="connsiteX5" fmla="*/ 570105 w 2475105"/>
                <a:gd name="connsiteY5" fmla="*/ 307996 h 1130956"/>
                <a:gd name="connsiteX6" fmla="*/ 707265 w 2475105"/>
                <a:gd name="connsiteY6" fmla="*/ 71776 h 1130956"/>
                <a:gd name="connsiteX0" fmla="*/ 707265 w 3480945"/>
                <a:gd name="connsiteY0" fmla="*/ 71776 h 1130956"/>
                <a:gd name="connsiteX1" fmla="*/ 2056007 w 3480945"/>
                <a:gd name="connsiteY1" fmla="*/ 140356 h 1130956"/>
                <a:gd name="connsiteX2" fmla="*/ 3480945 w 3480945"/>
                <a:gd name="connsiteY2" fmla="*/ 384196 h 1130956"/>
                <a:gd name="connsiteX3" fmla="*/ 2475105 w 3480945"/>
                <a:gd name="connsiteY3" fmla="*/ 1130956 h 1130956"/>
                <a:gd name="connsiteX4" fmla="*/ 509145 w 3480945"/>
                <a:gd name="connsiteY4" fmla="*/ 1130956 h 1130956"/>
                <a:gd name="connsiteX5" fmla="*/ 570105 w 3480945"/>
                <a:gd name="connsiteY5" fmla="*/ 307996 h 1130956"/>
                <a:gd name="connsiteX6" fmla="*/ 707265 w 3480945"/>
                <a:gd name="connsiteY6" fmla="*/ 71776 h 1130956"/>
                <a:gd name="connsiteX0" fmla="*/ 707265 w 3480945"/>
                <a:gd name="connsiteY0" fmla="*/ 71776 h 1130956"/>
                <a:gd name="connsiteX1" fmla="*/ 2056007 w 3480945"/>
                <a:gd name="connsiteY1" fmla="*/ 140356 h 1130956"/>
                <a:gd name="connsiteX2" fmla="*/ 3480945 w 3480945"/>
                <a:gd name="connsiteY2" fmla="*/ 384196 h 1130956"/>
                <a:gd name="connsiteX3" fmla="*/ 2475105 w 3480945"/>
                <a:gd name="connsiteY3" fmla="*/ 1130956 h 1130956"/>
                <a:gd name="connsiteX4" fmla="*/ 509145 w 3480945"/>
                <a:gd name="connsiteY4" fmla="*/ 1130956 h 1130956"/>
                <a:gd name="connsiteX5" fmla="*/ 570105 w 3480945"/>
                <a:gd name="connsiteY5" fmla="*/ 307996 h 1130956"/>
                <a:gd name="connsiteX6" fmla="*/ 707265 w 3480945"/>
                <a:gd name="connsiteY6" fmla="*/ 71776 h 1130956"/>
                <a:gd name="connsiteX0" fmla="*/ 707265 w 3480945"/>
                <a:gd name="connsiteY0" fmla="*/ 71776 h 1130956"/>
                <a:gd name="connsiteX1" fmla="*/ 2056007 w 3480945"/>
                <a:gd name="connsiteY1" fmla="*/ 140356 h 1130956"/>
                <a:gd name="connsiteX2" fmla="*/ 3480945 w 3480945"/>
                <a:gd name="connsiteY2" fmla="*/ 384196 h 1130956"/>
                <a:gd name="connsiteX3" fmla="*/ 2475105 w 3480945"/>
                <a:gd name="connsiteY3" fmla="*/ 1130956 h 1130956"/>
                <a:gd name="connsiteX4" fmla="*/ 509145 w 3480945"/>
                <a:gd name="connsiteY4" fmla="*/ 1130956 h 1130956"/>
                <a:gd name="connsiteX5" fmla="*/ 570105 w 3480945"/>
                <a:gd name="connsiteY5" fmla="*/ 307996 h 1130956"/>
                <a:gd name="connsiteX6" fmla="*/ 707265 w 3480945"/>
                <a:gd name="connsiteY6" fmla="*/ 71776 h 1130956"/>
                <a:gd name="connsiteX0" fmla="*/ 707265 w 3480945"/>
                <a:gd name="connsiteY0" fmla="*/ 71776 h 1130956"/>
                <a:gd name="connsiteX1" fmla="*/ 2056007 w 3480945"/>
                <a:gd name="connsiteY1" fmla="*/ 140356 h 1130956"/>
                <a:gd name="connsiteX2" fmla="*/ 3480945 w 3480945"/>
                <a:gd name="connsiteY2" fmla="*/ 384196 h 1130956"/>
                <a:gd name="connsiteX3" fmla="*/ 2475105 w 3480945"/>
                <a:gd name="connsiteY3" fmla="*/ 1130956 h 1130956"/>
                <a:gd name="connsiteX4" fmla="*/ 509145 w 3480945"/>
                <a:gd name="connsiteY4" fmla="*/ 1130956 h 1130956"/>
                <a:gd name="connsiteX5" fmla="*/ 570105 w 3480945"/>
                <a:gd name="connsiteY5" fmla="*/ 307996 h 1130956"/>
                <a:gd name="connsiteX6" fmla="*/ 707265 w 3480945"/>
                <a:gd name="connsiteY6" fmla="*/ 71776 h 1130956"/>
                <a:gd name="connsiteX0" fmla="*/ 1305991 w 4079671"/>
                <a:gd name="connsiteY0" fmla="*/ 71776 h 1130956"/>
                <a:gd name="connsiteX1" fmla="*/ 2654733 w 4079671"/>
                <a:gd name="connsiteY1" fmla="*/ 140356 h 1130956"/>
                <a:gd name="connsiteX2" fmla="*/ 4079671 w 4079671"/>
                <a:gd name="connsiteY2" fmla="*/ 384196 h 1130956"/>
                <a:gd name="connsiteX3" fmla="*/ 3073831 w 4079671"/>
                <a:gd name="connsiteY3" fmla="*/ 1130956 h 1130956"/>
                <a:gd name="connsiteX4" fmla="*/ 1107871 w 4079671"/>
                <a:gd name="connsiteY4" fmla="*/ 1130956 h 1130956"/>
                <a:gd name="connsiteX5" fmla="*/ 358395 w 4079671"/>
                <a:gd name="connsiteY5" fmla="*/ 246440 h 1130956"/>
                <a:gd name="connsiteX6" fmla="*/ 1305991 w 4079671"/>
                <a:gd name="connsiteY6" fmla="*/ 71776 h 1130956"/>
                <a:gd name="connsiteX0" fmla="*/ 2530647 w 4079671"/>
                <a:gd name="connsiteY0" fmla="*/ 0 h 1510590"/>
                <a:gd name="connsiteX1" fmla="*/ 2654733 w 4079671"/>
                <a:gd name="connsiteY1" fmla="*/ 519990 h 1510590"/>
                <a:gd name="connsiteX2" fmla="*/ 4079671 w 4079671"/>
                <a:gd name="connsiteY2" fmla="*/ 763830 h 1510590"/>
                <a:gd name="connsiteX3" fmla="*/ 3073831 w 4079671"/>
                <a:gd name="connsiteY3" fmla="*/ 1510590 h 1510590"/>
                <a:gd name="connsiteX4" fmla="*/ 1107871 w 4079671"/>
                <a:gd name="connsiteY4" fmla="*/ 1510590 h 1510590"/>
                <a:gd name="connsiteX5" fmla="*/ 358395 w 4079671"/>
                <a:gd name="connsiteY5" fmla="*/ 626074 h 1510590"/>
                <a:gd name="connsiteX6" fmla="*/ 2530647 w 4079671"/>
                <a:gd name="connsiteY6" fmla="*/ 0 h 1510590"/>
                <a:gd name="connsiteX0" fmla="*/ 2530647 w 4079671"/>
                <a:gd name="connsiteY0" fmla="*/ 0 h 1510590"/>
                <a:gd name="connsiteX1" fmla="*/ 4079671 w 4079671"/>
                <a:gd name="connsiteY1" fmla="*/ 763830 h 1510590"/>
                <a:gd name="connsiteX2" fmla="*/ 3073831 w 4079671"/>
                <a:gd name="connsiteY2" fmla="*/ 1510590 h 1510590"/>
                <a:gd name="connsiteX3" fmla="*/ 1107871 w 4079671"/>
                <a:gd name="connsiteY3" fmla="*/ 1510590 h 1510590"/>
                <a:gd name="connsiteX4" fmla="*/ 358395 w 4079671"/>
                <a:gd name="connsiteY4" fmla="*/ 626074 h 1510590"/>
                <a:gd name="connsiteX5" fmla="*/ 2530647 w 4079671"/>
                <a:gd name="connsiteY5" fmla="*/ 0 h 1510590"/>
                <a:gd name="connsiteX0" fmla="*/ 2172252 w 3721276"/>
                <a:gd name="connsiteY0" fmla="*/ 0 h 1510590"/>
                <a:gd name="connsiteX1" fmla="*/ 3721276 w 3721276"/>
                <a:gd name="connsiteY1" fmla="*/ 763830 h 1510590"/>
                <a:gd name="connsiteX2" fmla="*/ 2715436 w 3721276"/>
                <a:gd name="connsiteY2" fmla="*/ 1510590 h 1510590"/>
                <a:gd name="connsiteX3" fmla="*/ 0 w 3721276"/>
                <a:gd name="connsiteY3" fmla="*/ 626074 h 1510590"/>
                <a:gd name="connsiteX4" fmla="*/ 2172252 w 3721276"/>
                <a:gd name="connsiteY4" fmla="*/ 0 h 1510590"/>
                <a:gd name="connsiteX0" fmla="*/ 2172252 w 3721276"/>
                <a:gd name="connsiteY0" fmla="*/ 0 h 1161773"/>
                <a:gd name="connsiteX1" fmla="*/ 3721276 w 3721276"/>
                <a:gd name="connsiteY1" fmla="*/ 763830 h 1161773"/>
                <a:gd name="connsiteX2" fmla="*/ 446217 w 3721276"/>
                <a:gd name="connsiteY2" fmla="*/ 1161773 h 1161773"/>
                <a:gd name="connsiteX3" fmla="*/ 0 w 3721276"/>
                <a:gd name="connsiteY3" fmla="*/ 626074 h 1161773"/>
                <a:gd name="connsiteX4" fmla="*/ 2172252 w 3721276"/>
                <a:gd name="connsiteY4" fmla="*/ 0 h 1161773"/>
                <a:gd name="connsiteX0" fmla="*/ 2172252 w 3721276"/>
                <a:gd name="connsiteY0" fmla="*/ 0 h 1161773"/>
                <a:gd name="connsiteX1" fmla="*/ 3721276 w 3721276"/>
                <a:gd name="connsiteY1" fmla="*/ 763830 h 1161773"/>
                <a:gd name="connsiteX2" fmla="*/ 446217 w 3721276"/>
                <a:gd name="connsiteY2" fmla="*/ 1161773 h 1161773"/>
                <a:gd name="connsiteX3" fmla="*/ 0 w 3721276"/>
                <a:gd name="connsiteY3" fmla="*/ 626074 h 1161773"/>
                <a:gd name="connsiteX4" fmla="*/ 2172252 w 3721276"/>
                <a:gd name="connsiteY4" fmla="*/ 0 h 1161773"/>
                <a:gd name="connsiteX0" fmla="*/ 2172252 w 2784773"/>
                <a:gd name="connsiteY0" fmla="*/ 0 h 1161773"/>
                <a:gd name="connsiteX1" fmla="*/ 2784773 w 2784773"/>
                <a:gd name="connsiteY1" fmla="*/ 312420 h 1161773"/>
                <a:gd name="connsiteX2" fmla="*/ 446217 w 2784773"/>
                <a:gd name="connsiteY2" fmla="*/ 1161773 h 1161773"/>
                <a:gd name="connsiteX3" fmla="*/ 0 w 2784773"/>
                <a:gd name="connsiteY3" fmla="*/ 626074 h 1161773"/>
                <a:gd name="connsiteX4" fmla="*/ 2172252 w 2784773"/>
                <a:gd name="connsiteY4" fmla="*/ 0 h 1161773"/>
                <a:gd name="connsiteX0" fmla="*/ 2172252 w 2856812"/>
                <a:gd name="connsiteY0" fmla="*/ 0 h 1161773"/>
                <a:gd name="connsiteX1" fmla="*/ 2856812 w 2856812"/>
                <a:gd name="connsiteY1" fmla="*/ 415013 h 1161773"/>
                <a:gd name="connsiteX2" fmla="*/ 446217 w 2856812"/>
                <a:gd name="connsiteY2" fmla="*/ 1161773 h 1161773"/>
                <a:gd name="connsiteX3" fmla="*/ 0 w 2856812"/>
                <a:gd name="connsiteY3" fmla="*/ 626074 h 1161773"/>
                <a:gd name="connsiteX4" fmla="*/ 2172252 w 2856812"/>
                <a:gd name="connsiteY4" fmla="*/ 0 h 1161773"/>
                <a:gd name="connsiteX0" fmla="*/ 2370358 w 3054918"/>
                <a:gd name="connsiteY0" fmla="*/ 0 h 1161773"/>
                <a:gd name="connsiteX1" fmla="*/ 3054918 w 3054918"/>
                <a:gd name="connsiteY1" fmla="*/ 415013 h 1161773"/>
                <a:gd name="connsiteX2" fmla="*/ 644323 w 3054918"/>
                <a:gd name="connsiteY2" fmla="*/ 1161773 h 1161773"/>
                <a:gd name="connsiteX3" fmla="*/ 0 w 3054918"/>
                <a:gd name="connsiteY3" fmla="*/ 810742 h 1161773"/>
                <a:gd name="connsiteX4" fmla="*/ 2370358 w 3054918"/>
                <a:gd name="connsiteY4" fmla="*/ 0 h 1161773"/>
                <a:gd name="connsiteX0" fmla="*/ 2370358 w 3054918"/>
                <a:gd name="connsiteY0" fmla="*/ 0 h 1223329"/>
                <a:gd name="connsiteX1" fmla="*/ 3054918 w 3054918"/>
                <a:gd name="connsiteY1" fmla="*/ 476569 h 1223329"/>
                <a:gd name="connsiteX2" fmla="*/ 644323 w 3054918"/>
                <a:gd name="connsiteY2" fmla="*/ 1223329 h 1223329"/>
                <a:gd name="connsiteX3" fmla="*/ 0 w 3054918"/>
                <a:gd name="connsiteY3" fmla="*/ 872298 h 1223329"/>
                <a:gd name="connsiteX4" fmla="*/ 2370358 w 3054918"/>
                <a:gd name="connsiteY4" fmla="*/ 0 h 1223329"/>
                <a:gd name="connsiteX0" fmla="*/ 2370358 w 3054918"/>
                <a:gd name="connsiteY0" fmla="*/ 3237 h 1226566"/>
                <a:gd name="connsiteX1" fmla="*/ 3054918 w 3054918"/>
                <a:gd name="connsiteY1" fmla="*/ 479806 h 1226566"/>
                <a:gd name="connsiteX2" fmla="*/ 644323 w 3054918"/>
                <a:gd name="connsiteY2" fmla="*/ 1226566 h 1226566"/>
                <a:gd name="connsiteX3" fmla="*/ 0 w 3054918"/>
                <a:gd name="connsiteY3" fmla="*/ 875535 h 1226566"/>
                <a:gd name="connsiteX4" fmla="*/ 1590490 w 3054918"/>
                <a:gd name="connsiteY4" fmla="*/ 406940 h 1226566"/>
                <a:gd name="connsiteX5" fmla="*/ 2370358 w 3054918"/>
                <a:gd name="connsiteY5" fmla="*/ 3237 h 1226566"/>
                <a:gd name="connsiteX0" fmla="*/ 2370358 w 3054918"/>
                <a:gd name="connsiteY0" fmla="*/ 3237 h 1226566"/>
                <a:gd name="connsiteX1" fmla="*/ 3054918 w 3054918"/>
                <a:gd name="connsiteY1" fmla="*/ 479806 h 1226566"/>
                <a:gd name="connsiteX2" fmla="*/ 644323 w 3054918"/>
                <a:gd name="connsiteY2" fmla="*/ 1226566 h 1226566"/>
                <a:gd name="connsiteX3" fmla="*/ 0 w 3054918"/>
                <a:gd name="connsiteY3" fmla="*/ 875535 h 1226566"/>
                <a:gd name="connsiteX4" fmla="*/ 1590490 w 3054918"/>
                <a:gd name="connsiteY4" fmla="*/ 406940 h 1226566"/>
                <a:gd name="connsiteX5" fmla="*/ 2370358 w 3054918"/>
                <a:gd name="connsiteY5" fmla="*/ 3237 h 122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54918" h="1226566">
                  <a:moveTo>
                    <a:pt x="2370358" y="3237"/>
                  </a:moveTo>
                  <a:cubicBezTo>
                    <a:pt x="2990571" y="26196"/>
                    <a:pt x="2964387" y="228041"/>
                    <a:pt x="3054918" y="479806"/>
                  </a:cubicBezTo>
                  <a:cubicBezTo>
                    <a:pt x="2719638" y="728726"/>
                    <a:pt x="1276783" y="977646"/>
                    <a:pt x="644323" y="1226566"/>
                  </a:cubicBezTo>
                  <a:cubicBezTo>
                    <a:pt x="81361" y="1068517"/>
                    <a:pt x="148739" y="1054101"/>
                    <a:pt x="0" y="875535"/>
                  </a:cubicBezTo>
                  <a:cubicBezTo>
                    <a:pt x="138366" y="713699"/>
                    <a:pt x="1195430" y="569145"/>
                    <a:pt x="1590490" y="406940"/>
                  </a:cubicBezTo>
                  <a:cubicBezTo>
                    <a:pt x="1985550" y="261557"/>
                    <a:pt x="2106958" y="-34139"/>
                    <a:pt x="2370358" y="3237"/>
                  </a:cubicBezTo>
                  <a:close/>
                </a:path>
              </a:pathLst>
            </a:custGeom>
            <a:solidFill>
              <a:srgbClr val="FFA9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46C3E42-6753-A1BA-1DC3-2BEF688B7C63}"/>
                </a:ext>
              </a:extLst>
            </p:cNvPr>
            <p:cNvSpPr/>
            <p:nvPr/>
          </p:nvSpPr>
          <p:spPr>
            <a:xfrm>
              <a:off x="5486400" y="1927240"/>
              <a:ext cx="790575" cy="276225"/>
            </a:xfrm>
            <a:custGeom>
              <a:avLst/>
              <a:gdLst>
                <a:gd name="connsiteX0" fmla="*/ 0 w 790575"/>
                <a:gd name="connsiteY0" fmla="*/ 276225 h 276225"/>
                <a:gd name="connsiteX1" fmla="*/ 200025 w 790575"/>
                <a:gd name="connsiteY1" fmla="*/ 142875 h 276225"/>
                <a:gd name="connsiteX2" fmla="*/ 600075 w 790575"/>
                <a:gd name="connsiteY2" fmla="*/ 142875 h 276225"/>
                <a:gd name="connsiteX3" fmla="*/ 790575 w 790575"/>
                <a:gd name="connsiteY3" fmla="*/ 0 h 276225"/>
                <a:gd name="connsiteX4" fmla="*/ 790575 w 790575"/>
                <a:gd name="connsiteY4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0575" h="276225">
                  <a:moveTo>
                    <a:pt x="0" y="276225"/>
                  </a:moveTo>
                  <a:cubicBezTo>
                    <a:pt x="50006" y="220662"/>
                    <a:pt x="100013" y="165100"/>
                    <a:pt x="200025" y="142875"/>
                  </a:cubicBezTo>
                  <a:cubicBezTo>
                    <a:pt x="300037" y="120650"/>
                    <a:pt x="501650" y="166687"/>
                    <a:pt x="600075" y="142875"/>
                  </a:cubicBezTo>
                  <a:cubicBezTo>
                    <a:pt x="698500" y="119062"/>
                    <a:pt x="790575" y="0"/>
                    <a:pt x="790575" y="0"/>
                  </a:cubicBezTo>
                  <a:lnTo>
                    <a:pt x="790575" y="0"/>
                  </a:lnTo>
                </a:path>
              </a:pathLst>
            </a:custGeom>
            <a:solidFill>
              <a:srgbClr val="FFA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73A40B3F-DD09-EB70-B6B8-B90AB1392608}"/>
                </a:ext>
              </a:extLst>
            </p:cNvPr>
            <p:cNvGrpSpPr/>
            <p:nvPr/>
          </p:nvGrpSpPr>
          <p:grpSpPr>
            <a:xfrm>
              <a:off x="5747024" y="3931525"/>
              <a:ext cx="2102197" cy="1319911"/>
              <a:chOff x="5997575" y="4094105"/>
              <a:chExt cx="2102197" cy="131991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7AD6AD-091D-C6E9-0F28-7D9E843D63A6}"/>
                  </a:ext>
                </a:extLst>
              </p:cNvPr>
              <p:cNvSpPr/>
              <p:nvPr/>
            </p:nvSpPr>
            <p:spPr>
              <a:xfrm>
                <a:off x="5997575" y="4094105"/>
                <a:ext cx="1801502" cy="1319911"/>
              </a:xfrm>
              <a:custGeom>
                <a:avLst/>
                <a:gdLst>
                  <a:gd name="connsiteX0" fmla="*/ 0 w 781050"/>
                  <a:gd name="connsiteY0" fmla="*/ 0 h 495300"/>
                  <a:gd name="connsiteX1" fmla="*/ 781050 w 781050"/>
                  <a:gd name="connsiteY1" fmla="*/ 0 h 495300"/>
                  <a:gd name="connsiteX2" fmla="*/ 781050 w 781050"/>
                  <a:gd name="connsiteY2" fmla="*/ 495300 h 495300"/>
                  <a:gd name="connsiteX3" fmla="*/ 0 w 781050"/>
                  <a:gd name="connsiteY3" fmla="*/ 495300 h 495300"/>
                  <a:gd name="connsiteX4" fmla="*/ 0 w 781050"/>
                  <a:gd name="connsiteY4" fmla="*/ 0 h 495300"/>
                  <a:gd name="connsiteX0" fmla="*/ 371475 w 1152525"/>
                  <a:gd name="connsiteY0" fmla="*/ 0 h 495300"/>
                  <a:gd name="connsiteX1" fmla="*/ 1152525 w 1152525"/>
                  <a:gd name="connsiteY1" fmla="*/ 0 h 495300"/>
                  <a:gd name="connsiteX2" fmla="*/ 1152525 w 1152525"/>
                  <a:gd name="connsiteY2" fmla="*/ 495300 h 495300"/>
                  <a:gd name="connsiteX3" fmla="*/ 0 w 1152525"/>
                  <a:gd name="connsiteY3" fmla="*/ 161925 h 495300"/>
                  <a:gd name="connsiteX4" fmla="*/ 371475 w 1152525"/>
                  <a:gd name="connsiteY4" fmla="*/ 0 h 495300"/>
                  <a:gd name="connsiteX0" fmla="*/ 371475 w 1152525"/>
                  <a:gd name="connsiteY0" fmla="*/ 0 h 590550"/>
                  <a:gd name="connsiteX1" fmla="*/ 1152525 w 1152525"/>
                  <a:gd name="connsiteY1" fmla="*/ 0 h 590550"/>
                  <a:gd name="connsiteX2" fmla="*/ 590550 w 1152525"/>
                  <a:gd name="connsiteY2" fmla="*/ 590550 h 590550"/>
                  <a:gd name="connsiteX3" fmla="*/ 0 w 1152525"/>
                  <a:gd name="connsiteY3" fmla="*/ 161925 h 590550"/>
                  <a:gd name="connsiteX4" fmla="*/ 371475 w 1152525"/>
                  <a:gd name="connsiteY4" fmla="*/ 0 h 590550"/>
                  <a:gd name="connsiteX0" fmla="*/ 371475 w 1533525"/>
                  <a:gd name="connsiteY0" fmla="*/ 114300 h 704850"/>
                  <a:gd name="connsiteX1" fmla="*/ 1533525 w 1533525"/>
                  <a:gd name="connsiteY1" fmla="*/ 0 h 704850"/>
                  <a:gd name="connsiteX2" fmla="*/ 590550 w 1533525"/>
                  <a:gd name="connsiteY2" fmla="*/ 704850 h 704850"/>
                  <a:gd name="connsiteX3" fmla="*/ 0 w 1533525"/>
                  <a:gd name="connsiteY3" fmla="*/ 276225 h 704850"/>
                  <a:gd name="connsiteX4" fmla="*/ 371475 w 1533525"/>
                  <a:gd name="connsiteY4" fmla="*/ 114300 h 704850"/>
                  <a:gd name="connsiteX0" fmla="*/ 1352550 w 1533525"/>
                  <a:gd name="connsiteY0" fmla="*/ 0 h 923925"/>
                  <a:gd name="connsiteX1" fmla="*/ 1533525 w 1533525"/>
                  <a:gd name="connsiteY1" fmla="*/ 219075 h 923925"/>
                  <a:gd name="connsiteX2" fmla="*/ 590550 w 1533525"/>
                  <a:gd name="connsiteY2" fmla="*/ 923925 h 923925"/>
                  <a:gd name="connsiteX3" fmla="*/ 0 w 1533525"/>
                  <a:gd name="connsiteY3" fmla="*/ 495300 h 923925"/>
                  <a:gd name="connsiteX4" fmla="*/ 1352550 w 1533525"/>
                  <a:gd name="connsiteY4" fmla="*/ 0 h 923925"/>
                  <a:gd name="connsiteX0" fmla="*/ 1352550 w 1533525"/>
                  <a:gd name="connsiteY0" fmla="*/ 109497 h 1033422"/>
                  <a:gd name="connsiteX1" fmla="*/ 1533525 w 1533525"/>
                  <a:gd name="connsiteY1" fmla="*/ 328572 h 1033422"/>
                  <a:gd name="connsiteX2" fmla="*/ 590550 w 1533525"/>
                  <a:gd name="connsiteY2" fmla="*/ 1033422 h 1033422"/>
                  <a:gd name="connsiteX3" fmla="*/ 0 w 1533525"/>
                  <a:gd name="connsiteY3" fmla="*/ 604797 h 1033422"/>
                  <a:gd name="connsiteX4" fmla="*/ 1352550 w 1533525"/>
                  <a:gd name="connsiteY4" fmla="*/ 109497 h 1033422"/>
                  <a:gd name="connsiteX0" fmla="*/ 1352550 w 1533525"/>
                  <a:gd name="connsiteY0" fmla="*/ 162757 h 1086682"/>
                  <a:gd name="connsiteX1" fmla="*/ 1533525 w 1533525"/>
                  <a:gd name="connsiteY1" fmla="*/ 381832 h 1086682"/>
                  <a:gd name="connsiteX2" fmla="*/ 590550 w 1533525"/>
                  <a:gd name="connsiteY2" fmla="*/ 1086682 h 1086682"/>
                  <a:gd name="connsiteX3" fmla="*/ 0 w 1533525"/>
                  <a:gd name="connsiteY3" fmla="*/ 658057 h 1086682"/>
                  <a:gd name="connsiteX4" fmla="*/ 1352550 w 1533525"/>
                  <a:gd name="connsiteY4" fmla="*/ 162757 h 1086682"/>
                  <a:gd name="connsiteX0" fmla="*/ 1352550 w 1533525"/>
                  <a:gd name="connsiteY0" fmla="*/ 167454 h 1091379"/>
                  <a:gd name="connsiteX1" fmla="*/ 1533525 w 1533525"/>
                  <a:gd name="connsiteY1" fmla="*/ 386529 h 1091379"/>
                  <a:gd name="connsiteX2" fmla="*/ 590550 w 1533525"/>
                  <a:gd name="connsiteY2" fmla="*/ 1091379 h 1091379"/>
                  <a:gd name="connsiteX3" fmla="*/ 0 w 1533525"/>
                  <a:gd name="connsiteY3" fmla="*/ 662754 h 1091379"/>
                  <a:gd name="connsiteX4" fmla="*/ 1352550 w 1533525"/>
                  <a:gd name="connsiteY4" fmla="*/ 167454 h 1091379"/>
                  <a:gd name="connsiteX0" fmla="*/ 1352550 w 1533936"/>
                  <a:gd name="connsiteY0" fmla="*/ 167454 h 1091379"/>
                  <a:gd name="connsiteX1" fmla="*/ 1533525 w 1533936"/>
                  <a:gd name="connsiteY1" fmla="*/ 386529 h 1091379"/>
                  <a:gd name="connsiteX2" fmla="*/ 590550 w 1533936"/>
                  <a:gd name="connsiteY2" fmla="*/ 1091379 h 1091379"/>
                  <a:gd name="connsiteX3" fmla="*/ 0 w 1533936"/>
                  <a:gd name="connsiteY3" fmla="*/ 662754 h 1091379"/>
                  <a:gd name="connsiteX4" fmla="*/ 1352550 w 1533936"/>
                  <a:gd name="connsiteY4" fmla="*/ 167454 h 1091379"/>
                  <a:gd name="connsiteX0" fmla="*/ 1352550 w 1533948"/>
                  <a:gd name="connsiteY0" fmla="*/ 167454 h 1119954"/>
                  <a:gd name="connsiteX1" fmla="*/ 1533525 w 1533948"/>
                  <a:gd name="connsiteY1" fmla="*/ 386529 h 1119954"/>
                  <a:gd name="connsiteX2" fmla="*/ 609600 w 1533948"/>
                  <a:gd name="connsiteY2" fmla="*/ 1119954 h 1119954"/>
                  <a:gd name="connsiteX3" fmla="*/ 0 w 1533948"/>
                  <a:gd name="connsiteY3" fmla="*/ 662754 h 1119954"/>
                  <a:gd name="connsiteX4" fmla="*/ 1352550 w 1533948"/>
                  <a:gd name="connsiteY4" fmla="*/ 167454 h 1119954"/>
                  <a:gd name="connsiteX0" fmla="*/ 1352550 w 1533967"/>
                  <a:gd name="connsiteY0" fmla="*/ 167454 h 1119954"/>
                  <a:gd name="connsiteX1" fmla="*/ 1533525 w 1533967"/>
                  <a:gd name="connsiteY1" fmla="*/ 386529 h 1119954"/>
                  <a:gd name="connsiteX2" fmla="*/ 609600 w 1533967"/>
                  <a:gd name="connsiteY2" fmla="*/ 1119954 h 1119954"/>
                  <a:gd name="connsiteX3" fmla="*/ 0 w 1533967"/>
                  <a:gd name="connsiteY3" fmla="*/ 662754 h 1119954"/>
                  <a:gd name="connsiteX4" fmla="*/ 1352550 w 1533967"/>
                  <a:gd name="connsiteY4" fmla="*/ 167454 h 1119954"/>
                  <a:gd name="connsiteX0" fmla="*/ 1410535 w 1591952"/>
                  <a:gd name="connsiteY0" fmla="*/ 167454 h 1271984"/>
                  <a:gd name="connsiteX1" fmla="*/ 1591510 w 1591952"/>
                  <a:gd name="connsiteY1" fmla="*/ 386529 h 1271984"/>
                  <a:gd name="connsiteX2" fmla="*/ 667585 w 1591952"/>
                  <a:gd name="connsiteY2" fmla="*/ 1119954 h 1271984"/>
                  <a:gd name="connsiteX3" fmla="*/ 57985 w 1591952"/>
                  <a:gd name="connsiteY3" fmla="*/ 662754 h 1271984"/>
                  <a:gd name="connsiteX4" fmla="*/ 1410535 w 1591952"/>
                  <a:gd name="connsiteY4" fmla="*/ 167454 h 1271984"/>
                  <a:gd name="connsiteX0" fmla="*/ 1586490 w 1767907"/>
                  <a:gd name="connsiteY0" fmla="*/ 167454 h 1295345"/>
                  <a:gd name="connsiteX1" fmla="*/ 1767465 w 1767907"/>
                  <a:gd name="connsiteY1" fmla="*/ 386529 h 1295345"/>
                  <a:gd name="connsiteX2" fmla="*/ 843540 w 1767907"/>
                  <a:gd name="connsiteY2" fmla="*/ 1119954 h 1295345"/>
                  <a:gd name="connsiteX3" fmla="*/ 233940 w 1767907"/>
                  <a:gd name="connsiteY3" fmla="*/ 662754 h 1295345"/>
                  <a:gd name="connsiteX4" fmla="*/ 1586490 w 1767907"/>
                  <a:gd name="connsiteY4" fmla="*/ 167454 h 1295345"/>
                  <a:gd name="connsiteX0" fmla="*/ 1568155 w 1749572"/>
                  <a:gd name="connsiteY0" fmla="*/ 167454 h 1319911"/>
                  <a:gd name="connsiteX1" fmla="*/ 1749130 w 1749572"/>
                  <a:gd name="connsiteY1" fmla="*/ 386529 h 1319911"/>
                  <a:gd name="connsiteX2" fmla="*/ 825205 w 1749572"/>
                  <a:gd name="connsiteY2" fmla="*/ 1119954 h 1319911"/>
                  <a:gd name="connsiteX3" fmla="*/ 215605 w 1749572"/>
                  <a:gd name="connsiteY3" fmla="*/ 662754 h 1319911"/>
                  <a:gd name="connsiteX4" fmla="*/ 1568155 w 1749572"/>
                  <a:gd name="connsiteY4" fmla="*/ 167454 h 1319911"/>
                  <a:gd name="connsiteX0" fmla="*/ 1624705 w 1806122"/>
                  <a:gd name="connsiteY0" fmla="*/ 167454 h 1319911"/>
                  <a:gd name="connsiteX1" fmla="*/ 1805680 w 1806122"/>
                  <a:gd name="connsiteY1" fmla="*/ 386529 h 1319911"/>
                  <a:gd name="connsiteX2" fmla="*/ 881755 w 1806122"/>
                  <a:gd name="connsiteY2" fmla="*/ 1119954 h 1319911"/>
                  <a:gd name="connsiteX3" fmla="*/ 272155 w 1806122"/>
                  <a:gd name="connsiteY3" fmla="*/ 662754 h 1319911"/>
                  <a:gd name="connsiteX4" fmla="*/ 1624705 w 1806122"/>
                  <a:gd name="connsiteY4" fmla="*/ 167454 h 1319911"/>
                  <a:gd name="connsiteX0" fmla="*/ 1624705 w 1791846"/>
                  <a:gd name="connsiteY0" fmla="*/ 167454 h 1319911"/>
                  <a:gd name="connsiteX1" fmla="*/ 1791393 w 1791846"/>
                  <a:gd name="connsiteY1" fmla="*/ 381767 h 1319911"/>
                  <a:gd name="connsiteX2" fmla="*/ 881755 w 1791846"/>
                  <a:gd name="connsiteY2" fmla="*/ 1119954 h 1319911"/>
                  <a:gd name="connsiteX3" fmla="*/ 272155 w 1791846"/>
                  <a:gd name="connsiteY3" fmla="*/ 662754 h 1319911"/>
                  <a:gd name="connsiteX4" fmla="*/ 1624705 w 1791846"/>
                  <a:gd name="connsiteY4" fmla="*/ 167454 h 1319911"/>
                  <a:gd name="connsiteX0" fmla="*/ 1624705 w 1801502"/>
                  <a:gd name="connsiteY0" fmla="*/ 167454 h 1319911"/>
                  <a:gd name="connsiteX1" fmla="*/ 1791393 w 1801502"/>
                  <a:gd name="connsiteY1" fmla="*/ 381767 h 1319911"/>
                  <a:gd name="connsiteX2" fmla="*/ 881755 w 1801502"/>
                  <a:gd name="connsiteY2" fmla="*/ 1119954 h 1319911"/>
                  <a:gd name="connsiteX3" fmla="*/ 272155 w 1801502"/>
                  <a:gd name="connsiteY3" fmla="*/ 662754 h 1319911"/>
                  <a:gd name="connsiteX4" fmla="*/ 1624705 w 1801502"/>
                  <a:gd name="connsiteY4" fmla="*/ 167454 h 1319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1502" h="1319911">
                    <a:moveTo>
                      <a:pt x="1624705" y="167454"/>
                    </a:moveTo>
                    <a:lnTo>
                      <a:pt x="1791393" y="381767"/>
                    </a:lnTo>
                    <a:cubicBezTo>
                      <a:pt x="1891405" y="1269179"/>
                      <a:pt x="1224655" y="1065979"/>
                      <a:pt x="881755" y="1119954"/>
                    </a:cubicBezTo>
                    <a:cubicBezTo>
                      <a:pt x="-226320" y="1653354"/>
                      <a:pt x="-115195" y="986604"/>
                      <a:pt x="272155" y="662754"/>
                    </a:cubicBezTo>
                    <a:cubicBezTo>
                      <a:pt x="627755" y="459554"/>
                      <a:pt x="516630" y="-343721"/>
                      <a:pt x="1624705" y="167454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F10252FA-6A99-CB55-6E28-247F83B27825}"/>
                  </a:ext>
                </a:extLst>
              </p:cNvPr>
              <p:cNvSpPr/>
              <p:nvPr/>
            </p:nvSpPr>
            <p:spPr>
              <a:xfrm>
                <a:off x="7045720" y="4094105"/>
                <a:ext cx="1054052" cy="856836"/>
              </a:xfrm>
              <a:custGeom>
                <a:avLst/>
                <a:gdLst>
                  <a:gd name="connsiteX0" fmla="*/ 0 w 781050"/>
                  <a:gd name="connsiteY0" fmla="*/ 0 h 495300"/>
                  <a:gd name="connsiteX1" fmla="*/ 781050 w 781050"/>
                  <a:gd name="connsiteY1" fmla="*/ 0 h 495300"/>
                  <a:gd name="connsiteX2" fmla="*/ 781050 w 781050"/>
                  <a:gd name="connsiteY2" fmla="*/ 495300 h 495300"/>
                  <a:gd name="connsiteX3" fmla="*/ 0 w 781050"/>
                  <a:gd name="connsiteY3" fmla="*/ 495300 h 495300"/>
                  <a:gd name="connsiteX4" fmla="*/ 0 w 781050"/>
                  <a:gd name="connsiteY4" fmla="*/ 0 h 495300"/>
                  <a:gd name="connsiteX0" fmla="*/ 371475 w 1152525"/>
                  <a:gd name="connsiteY0" fmla="*/ 0 h 495300"/>
                  <a:gd name="connsiteX1" fmla="*/ 1152525 w 1152525"/>
                  <a:gd name="connsiteY1" fmla="*/ 0 h 495300"/>
                  <a:gd name="connsiteX2" fmla="*/ 1152525 w 1152525"/>
                  <a:gd name="connsiteY2" fmla="*/ 495300 h 495300"/>
                  <a:gd name="connsiteX3" fmla="*/ 0 w 1152525"/>
                  <a:gd name="connsiteY3" fmla="*/ 161925 h 495300"/>
                  <a:gd name="connsiteX4" fmla="*/ 371475 w 1152525"/>
                  <a:gd name="connsiteY4" fmla="*/ 0 h 495300"/>
                  <a:gd name="connsiteX0" fmla="*/ 371475 w 1152525"/>
                  <a:gd name="connsiteY0" fmla="*/ 0 h 590550"/>
                  <a:gd name="connsiteX1" fmla="*/ 1152525 w 1152525"/>
                  <a:gd name="connsiteY1" fmla="*/ 0 h 590550"/>
                  <a:gd name="connsiteX2" fmla="*/ 590550 w 1152525"/>
                  <a:gd name="connsiteY2" fmla="*/ 590550 h 590550"/>
                  <a:gd name="connsiteX3" fmla="*/ 0 w 1152525"/>
                  <a:gd name="connsiteY3" fmla="*/ 161925 h 590550"/>
                  <a:gd name="connsiteX4" fmla="*/ 371475 w 1152525"/>
                  <a:gd name="connsiteY4" fmla="*/ 0 h 590550"/>
                  <a:gd name="connsiteX0" fmla="*/ 371475 w 1533525"/>
                  <a:gd name="connsiteY0" fmla="*/ 114300 h 704850"/>
                  <a:gd name="connsiteX1" fmla="*/ 1533525 w 1533525"/>
                  <a:gd name="connsiteY1" fmla="*/ 0 h 704850"/>
                  <a:gd name="connsiteX2" fmla="*/ 590550 w 1533525"/>
                  <a:gd name="connsiteY2" fmla="*/ 704850 h 704850"/>
                  <a:gd name="connsiteX3" fmla="*/ 0 w 1533525"/>
                  <a:gd name="connsiteY3" fmla="*/ 276225 h 704850"/>
                  <a:gd name="connsiteX4" fmla="*/ 371475 w 1533525"/>
                  <a:gd name="connsiteY4" fmla="*/ 114300 h 704850"/>
                  <a:gd name="connsiteX0" fmla="*/ 1352550 w 1533525"/>
                  <a:gd name="connsiteY0" fmla="*/ 0 h 923925"/>
                  <a:gd name="connsiteX1" fmla="*/ 1533525 w 1533525"/>
                  <a:gd name="connsiteY1" fmla="*/ 219075 h 923925"/>
                  <a:gd name="connsiteX2" fmla="*/ 590550 w 1533525"/>
                  <a:gd name="connsiteY2" fmla="*/ 923925 h 923925"/>
                  <a:gd name="connsiteX3" fmla="*/ 0 w 1533525"/>
                  <a:gd name="connsiteY3" fmla="*/ 495300 h 923925"/>
                  <a:gd name="connsiteX4" fmla="*/ 1352550 w 1533525"/>
                  <a:gd name="connsiteY4" fmla="*/ 0 h 923925"/>
                  <a:gd name="connsiteX0" fmla="*/ 1352550 w 1533525"/>
                  <a:gd name="connsiteY0" fmla="*/ 109497 h 1033422"/>
                  <a:gd name="connsiteX1" fmla="*/ 1533525 w 1533525"/>
                  <a:gd name="connsiteY1" fmla="*/ 328572 h 1033422"/>
                  <a:gd name="connsiteX2" fmla="*/ 590550 w 1533525"/>
                  <a:gd name="connsiteY2" fmla="*/ 1033422 h 1033422"/>
                  <a:gd name="connsiteX3" fmla="*/ 0 w 1533525"/>
                  <a:gd name="connsiteY3" fmla="*/ 604797 h 1033422"/>
                  <a:gd name="connsiteX4" fmla="*/ 1352550 w 1533525"/>
                  <a:gd name="connsiteY4" fmla="*/ 109497 h 1033422"/>
                  <a:gd name="connsiteX0" fmla="*/ 1352550 w 1533525"/>
                  <a:gd name="connsiteY0" fmla="*/ 162757 h 1086682"/>
                  <a:gd name="connsiteX1" fmla="*/ 1533525 w 1533525"/>
                  <a:gd name="connsiteY1" fmla="*/ 381832 h 1086682"/>
                  <a:gd name="connsiteX2" fmla="*/ 590550 w 1533525"/>
                  <a:gd name="connsiteY2" fmla="*/ 1086682 h 1086682"/>
                  <a:gd name="connsiteX3" fmla="*/ 0 w 1533525"/>
                  <a:gd name="connsiteY3" fmla="*/ 658057 h 1086682"/>
                  <a:gd name="connsiteX4" fmla="*/ 1352550 w 1533525"/>
                  <a:gd name="connsiteY4" fmla="*/ 162757 h 1086682"/>
                  <a:gd name="connsiteX0" fmla="*/ 1352550 w 1533525"/>
                  <a:gd name="connsiteY0" fmla="*/ 167454 h 1091379"/>
                  <a:gd name="connsiteX1" fmla="*/ 1533525 w 1533525"/>
                  <a:gd name="connsiteY1" fmla="*/ 386529 h 1091379"/>
                  <a:gd name="connsiteX2" fmla="*/ 590550 w 1533525"/>
                  <a:gd name="connsiteY2" fmla="*/ 1091379 h 1091379"/>
                  <a:gd name="connsiteX3" fmla="*/ 0 w 1533525"/>
                  <a:gd name="connsiteY3" fmla="*/ 662754 h 1091379"/>
                  <a:gd name="connsiteX4" fmla="*/ 1352550 w 1533525"/>
                  <a:gd name="connsiteY4" fmla="*/ 167454 h 1091379"/>
                  <a:gd name="connsiteX0" fmla="*/ 1352550 w 1533936"/>
                  <a:gd name="connsiteY0" fmla="*/ 167454 h 1091379"/>
                  <a:gd name="connsiteX1" fmla="*/ 1533525 w 1533936"/>
                  <a:gd name="connsiteY1" fmla="*/ 386529 h 1091379"/>
                  <a:gd name="connsiteX2" fmla="*/ 590550 w 1533936"/>
                  <a:gd name="connsiteY2" fmla="*/ 1091379 h 1091379"/>
                  <a:gd name="connsiteX3" fmla="*/ 0 w 1533936"/>
                  <a:gd name="connsiteY3" fmla="*/ 662754 h 1091379"/>
                  <a:gd name="connsiteX4" fmla="*/ 1352550 w 1533936"/>
                  <a:gd name="connsiteY4" fmla="*/ 167454 h 1091379"/>
                  <a:gd name="connsiteX0" fmla="*/ 1352550 w 1533948"/>
                  <a:gd name="connsiteY0" fmla="*/ 167454 h 1119954"/>
                  <a:gd name="connsiteX1" fmla="*/ 1533525 w 1533948"/>
                  <a:gd name="connsiteY1" fmla="*/ 386529 h 1119954"/>
                  <a:gd name="connsiteX2" fmla="*/ 609600 w 1533948"/>
                  <a:gd name="connsiteY2" fmla="*/ 1119954 h 1119954"/>
                  <a:gd name="connsiteX3" fmla="*/ 0 w 1533948"/>
                  <a:gd name="connsiteY3" fmla="*/ 662754 h 1119954"/>
                  <a:gd name="connsiteX4" fmla="*/ 1352550 w 1533948"/>
                  <a:gd name="connsiteY4" fmla="*/ 167454 h 1119954"/>
                  <a:gd name="connsiteX0" fmla="*/ 1352550 w 1533967"/>
                  <a:gd name="connsiteY0" fmla="*/ 167454 h 1119954"/>
                  <a:gd name="connsiteX1" fmla="*/ 1533525 w 1533967"/>
                  <a:gd name="connsiteY1" fmla="*/ 386529 h 1119954"/>
                  <a:gd name="connsiteX2" fmla="*/ 609600 w 1533967"/>
                  <a:gd name="connsiteY2" fmla="*/ 1119954 h 1119954"/>
                  <a:gd name="connsiteX3" fmla="*/ 0 w 1533967"/>
                  <a:gd name="connsiteY3" fmla="*/ 662754 h 1119954"/>
                  <a:gd name="connsiteX4" fmla="*/ 1352550 w 1533967"/>
                  <a:gd name="connsiteY4" fmla="*/ 167454 h 1119954"/>
                  <a:gd name="connsiteX0" fmla="*/ 1410535 w 1591952"/>
                  <a:gd name="connsiteY0" fmla="*/ 167454 h 1271984"/>
                  <a:gd name="connsiteX1" fmla="*/ 1591510 w 1591952"/>
                  <a:gd name="connsiteY1" fmla="*/ 386529 h 1271984"/>
                  <a:gd name="connsiteX2" fmla="*/ 667585 w 1591952"/>
                  <a:gd name="connsiteY2" fmla="*/ 1119954 h 1271984"/>
                  <a:gd name="connsiteX3" fmla="*/ 57985 w 1591952"/>
                  <a:gd name="connsiteY3" fmla="*/ 662754 h 1271984"/>
                  <a:gd name="connsiteX4" fmla="*/ 1410535 w 1591952"/>
                  <a:gd name="connsiteY4" fmla="*/ 167454 h 1271984"/>
                  <a:gd name="connsiteX0" fmla="*/ 1586490 w 1767907"/>
                  <a:gd name="connsiteY0" fmla="*/ 167454 h 1295345"/>
                  <a:gd name="connsiteX1" fmla="*/ 1767465 w 1767907"/>
                  <a:gd name="connsiteY1" fmla="*/ 386529 h 1295345"/>
                  <a:gd name="connsiteX2" fmla="*/ 843540 w 1767907"/>
                  <a:gd name="connsiteY2" fmla="*/ 1119954 h 1295345"/>
                  <a:gd name="connsiteX3" fmla="*/ 233940 w 1767907"/>
                  <a:gd name="connsiteY3" fmla="*/ 662754 h 1295345"/>
                  <a:gd name="connsiteX4" fmla="*/ 1586490 w 1767907"/>
                  <a:gd name="connsiteY4" fmla="*/ 167454 h 1295345"/>
                  <a:gd name="connsiteX0" fmla="*/ 1568155 w 1749572"/>
                  <a:gd name="connsiteY0" fmla="*/ 167454 h 1319911"/>
                  <a:gd name="connsiteX1" fmla="*/ 1749130 w 1749572"/>
                  <a:gd name="connsiteY1" fmla="*/ 386529 h 1319911"/>
                  <a:gd name="connsiteX2" fmla="*/ 825205 w 1749572"/>
                  <a:gd name="connsiteY2" fmla="*/ 1119954 h 1319911"/>
                  <a:gd name="connsiteX3" fmla="*/ 215605 w 1749572"/>
                  <a:gd name="connsiteY3" fmla="*/ 662754 h 1319911"/>
                  <a:gd name="connsiteX4" fmla="*/ 1568155 w 1749572"/>
                  <a:gd name="connsiteY4" fmla="*/ 167454 h 1319911"/>
                  <a:gd name="connsiteX0" fmla="*/ 1624705 w 1806122"/>
                  <a:gd name="connsiteY0" fmla="*/ 167454 h 1319911"/>
                  <a:gd name="connsiteX1" fmla="*/ 1805680 w 1806122"/>
                  <a:gd name="connsiteY1" fmla="*/ 386529 h 1319911"/>
                  <a:gd name="connsiteX2" fmla="*/ 881755 w 1806122"/>
                  <a:gd name="connsiteY2" fmla="*/ 1119954 h 1319911"/>
                  <a:gd name="connsiteX3" fmla="*/ 272155 w 1806122"/>
                  <a:gd name="connsiteY3" fmla="*/ 662754 h 1319911"/>
                  <a:gd name="connsiteX4" fmla="*/ 1624705 w 1806122"/>
                  <a:gd name="connsiteY4" fmla="*/ 167454 h 1319911"/>
                  <a:gd name="connsiteX0" fmla="*/ 1398187 w 1579604"/>
                  <a:gd name="connsiteY0" fmla="*/ 167454 h 1262830"/>
                  <a:gd name="connsiteX1" fmla="*/ 1579162 w 1579604"/>
                  <a:gd name="connsiteY1" fmla="*/ 386529 h 1262830"/>
                  <a:gd name="connsiteX2" fmla="*/ 655237 w 1579604"/>
                  <a:gd name="connsiteY2" fmla="*/ 1119954 h 1262830"/>
                  <a:gd name="connsiteX3" fmla="*/ 45637 w 1579604"/>
                  <a:gd name="connsiteY3" fmla="*/ 662754 h 1262830"/>
                  <a:gd name="connsiteX4" fmla="*/ 1398187 w 1579604"/>
                  <a:gd name="connsiteY4" fmla="*/ 167454 h 1262830"/>
                  <a:gd name="connsiteX0" fmla="*/ 1444557 w 1625974"/>
                  <a:gd name="connsiteY0" fmla="*/ 167454 h 1293057"/>
                  <a:gd name="connsiteX1" fmla="*/ 1625532 w 1625974"/>
                  <a:gd name="connsiteY1" fmla="*/ 386529 h 1293057"/>
                  <a:gd name="connsiteX2" fmla="*/ 701607 w 1625974"/>
                  <a:gd name="connsiteY2" fmla="*/ 1119954 h 1293057"/>
                  <a:gd name="connsiteX3" fmla="*/ 92007 w 1625974"/>
                  <a:gd name="connsiteY3" fmla="*/ 662754 h 1293057"/>
                  <a:gd name="connsiteX4" fmla="*/ 1444557 w 1625974"/>
                  <a:gd name="connsiteY4" fmla="*/ 167454 h 1293057"/>
                  <a:gd name="connsiteX0" fmla="*/ 1352550 w 1533967"/>
                  <a:gd name="connsiteY0" fmla="*/ 167454 h 1129519"/>
                  <a:gd name="connsiteX1" fmla="*/ 1533525 w 1533967"/>
                  <a:gd name="connsiteY1" fmla="*/ 386529 h 1129519"/>
                  <a:gd name="connsiteX2" fmla="*/ 609600 w 1533967"/>
                  <a:gd name="connsiteY2" fmla="*/ 1119954 h 1129519"/>
                  <a:gd name="connsiteX3" fmla="*/ 0 w 1533967"/>
                  <a:gd name="connsiteY3" fmla="*/ 662754 h 1129519"/>
                  <a:gd name="connsiteX4" fmla="*/ 1352550 w 1533967"/>
                  <a:gd name="connsiteY4" fmla="*/ 167454 h 1129519"/>
                  <a:gd name="connsiteX0" fmla="*/ 805363 w 986780"/>
                  <a:gd name="connsiteY0" fmla="*/ 289925 h 1246883"/>
                  <a:gd name="connsiteX1" fmla="*/ 986338 w 986780"/>
                  <a:gd name="connsiteY1" fmla="*/ 509000 h 1246883"/>
                  <a:gd name="connsiteX2" fmla="*/ 62413 w 986780"/>
                  <a:gd name="connsiteY2" fmla="*/ 1242425 h 1246883"/>
                  <a:gd name="connsiteX3" fmla="*/ 310063 w 986780"/>
                  <a:gd name="connsiteY3" fmla="*/ 261350 h 1246883"/>
                  <a:gd name="connsiteX4" fmla="*/ 805363 w 986780"/>
                  <a:gd name="connsiteY4" fmla="*/ 289925 h 1246883"/>
                  <a:gd name="connsiteX0" fmla="*/ 805363 w 986780"/>
                  <a:gd name="connsiteY0" fmla="*/ 182216 h 1139174"/>
                  <a:gd name="connsiteX1" fmla="*/ 986338 w 986780"/>
                  <a:gd name="connsiteY1" fmla="*/ 401291 h 1139174"/>
                  <a:gd name="connsiteX2" fmla="*/ 62413 w 986780"/>
                  <a:gd name="connsiteY2" fmla="*/ 1134716 h 1139174"/>
                  <a:gd name="connsiteX3" fmla="*/ 310063 w 986780"/>
                  <a:gd name="connsiteY3" fmla="*/ 153641 h 1139174"/>
                  <a:gd name="connsiteX4" fmla="*/ 805363 w 986780"/>
                  <a:gd name="connsiteY4" fmla="*/ 182216 h 1139174"/>
                  <a:gd name="connsiteX0" fmla="*/ 805363 w 986780"/>
                  <a:gd name="connsiteY0" fmla="*/ 175066 h 1132024"/>
                  <a:gd name="connsiteX1" fmla="*/ 986338 w 986780"/>
                  <a:gd name="connsiteY1" fmla="*/ 394141 h 1132024"/>
                  <a:gd name="connsiteX2" fmla="*/ 62413 w 986780"/>
                  <a:gd name="connsiteY2" fmla="*/ 1127566 h 1132024"/>
                  <a:gd name="connsiteX3" fmla="*/ 310063 w 986780"/>
                  <a:gd name="connsiteY3" fmla="*/ 146491 h 1132024"/>
                  <a:gd name="connsiteX4" fmla="*/ 805363 w 986780"/>
                  <a:gd name="connsiteY4" fmla="*/ 175066 h 1132024"/>
                  <a:gd name="connsiteX0" fmla="*/ 805363 w 986780"/>
                  <a:gd name="connsiteY0" fmla="*/ 142952 h 1099910"/>
                  <a:gd name="connsiteX1" fmla="*/ 986338 w 986780"/>
                  <a:gd name="connsiteY1" fmla="*/ 362027 h 1099910"/>
                  <a:gd name="connsiteX2" fmla="*/ 62413 w 986780"/>
                  <a:gd name="connsiteY2" fmla="*/ 1095452 h 1099910"/>
                  <a:gd name="connsiteX3" fmla="*/ 310063 w 986780"/>
                  <a:gd name="connsiteY3" fmla="*/ 114377 h 1099910"/>
                  <a:gd name="connsiteX4" fmla="*/ 805363 w 986780"/>
                  <a:gd name="connsiteY4" fmla="*/ 142952 h 1099910"/>
                  <a:gd name="connsiteX0" fmla="*/ 801379 w 982796"/>
                  <a:gd name="connsiteY0" fmla="*/ 144386 h 1101301"/>
                  <a:gd name="connsiteX1" fmla="*/ 982354 w 982796"/>
                  <a:gd name="connsiteY1" fmla="*/ 363461 h 1101301"/>
                  <a:gd name="connsiteX2" fmla="*/ 58429 w 982796"/>
                  <a:gd name="connsiteY2" fmla="*/ 1096886 h 1101301"/>
                  <a:gd name="connsiteX3" fmla="*/ 353704 w 982796"/>
                  <a:gd name="connsiteY3" fmla="*/ 106286 h 1101301"/>
                  <a:gd name="connsiteX4" fmla="*/ 801379 w 982796"/>
                  <a:gd name="connsiteY4" fmla="*/ 144386 h 1101301"/>
                  <a:gd name="connsiteX0" fmla="*/ 801379 w 982796"/>
                  <a:gd name="connsiteY0" fmla="*/ 213278 h 1170193"/>
                  <a:gd name="connsiteX1" fmla="*/ 982354 w 982796"/>
                  <a:gd name="connsiteY1" fmla="*/ 432353 h 1170193"/>
                  <a:gd name="connsiteX2" fmla="*/ 58429 w 982796"/>
                  <a:gd name="connsiteY2" fmla="*/ 1165778 h 1170193"/>
                  <a:gd name="connsiteX3" fmla="*/ 353704 w 982796"/>
                  <a:gd name="connsiteY3" fmla="*/ 175178 h 1170193"/>
                  <a:gd name="connsiteX4" fmla="*/ 801379 w 982796"/>
                  <a:gd name="connsiteY4" fmla="*/ 213278 h 1170193"/>
                  <a:gd name="connsiteX0" fmla="*/ 801379 w 982796"/>
                  <a:gd name="connsiteY0" fmla="*/ 205271 h 1162186"/>
                  <a:gd name="connsiteX1" fmla="*/ 982354 w 982796"/>
                  <a:gd name="connsiteY1" fmla="*/ 424346 h 1162186"/>
                  <a:gd name="connsiteX2" fmla="*/ 58429 w 982796"/>
                  <a:gd name="connsiteY2" fmla="*/ 1157771 h 1162186"/>
                  <a:gd name="connsiteX3" fmla="*/ 353704 w 982796"/>
                  <a:gd name="connsiteY3" fmla="*/ 167171 h 1162186"/>
                  <a:gd name="connsiteX4" fmla="*/ 801379 w 982796"/>
                  <a:gd name="connsiteY4" fmla="*/ 205271 h 1162186"/>
                  <a:gd name="connsiteX0" fmla="*/ 801379 w 982796"/>
                  <a:gd name="connsiteY0" fmla="*/ 140020 h 1096935"/>
                  <a:gd name="connsiteX1" fmla="*/ 982354 w 982796"/>
                  <a:gd name="connsiteY1" fmla="*/ 359095 h 1096935"/>
                  <a:gd name="connsiteX2" fmla="*/ 58429 w 982796"/>
                  <a:gd name="connsiteY2" fmla="*/ 1092520 h 1096935"/>
                  <a:gd name="connsiteX3" fmla="*/ 353704 w 982796"/>
                  <a:gd name="connsiteY3" fmla="*/ 101920 h 1096935"/>
                  <a:gd name="connsiteX4" fmla="*/ 801379 w 982796"/>
                  <a:gd name="connsiteY4" fmla="*/ 140020 h 1096935"/>
                  <a:gd name="connsiteX0" fmla="*/ 771458 w 952875"/>
                  <a:gd name="connsiteY0" fmla="*/ 140020 h 1092520"/>
                  <a:gd name="connsiteX1" fmla="*/ 952433 w 952875"/>
                  <a:gd name="connsiteY1" fmla="*/ 359095 h 1092520"/>
                  <a:gd name="connsiteX2" fmla="*/ 28508 w 952875"/>
                  <a:gd name="connsiteY2" fmla="*/ 1092520 h 1092520"/>
                  <a:gd name="connsiteX3" fmla="*/ 209482 w 952875"/>
                  <a:gd name="connsiteY3" fmla="*/ 246814 h 1092520"/>
                  <a:gd name="connsiteX4" fmla="*/ 323783 w 952875"/>
                  <a:gd name="connsiteY4" fmla="*/ 101920 h 1092520"/>
                  <a:gd name="connsiteX5" fmla="*/ 771458 w 952875"/>
                  <a:gd name="connsiteY5" fmla="*/ 140020 h 1092520"/>
                  <a:gd name="connsiteX0" fmla="*/ 764489 w 945906"/>
                  <a:gd name="connsiteY0" fmla="*/ 140020 h 1092521"/>
                  <a:gd name="connsiteX1" fmla="*/ 945464 w 945906"/>
                  <a:gd name="connsiteY1" fmla="*/ 359095 h 1092521"/>
                  <a:gd name="connsiteX2" fmla="*/ 21539 w 945906"/>
                  <a:gd name="connsiteY2" fmla="*/ 1092520 h 1092521"/>
                  <a:gd name="connsiteX3" fmla="*/ 416826 w 945906"/>
                  <a:gd name="connsiteY3" fmla="*/ 289676 h 1092521"/>
                  <a:gd name="connsiteX4" fmla="*/ 202513 w 945906"/>
                  <a:gd name="connsiteY4" fmla="*/ 246814 h 1092521"/>
                  <a:gd name="connsiteX5" fmla="*/ 316814 w 945906"/>
                  <a:gd name="connsiteY5" fmla="*/ 101920 h 1092521"/>
                  <a:gd name="connsiteX6" fmla="*/ 764489 w 945906"/>
                  <a:gd name="connsiteY6" fmla="*/ 140020 h 1092521"/>
                  <a:gd name="connsiteX0" fmla="*/ 774862 w 956279"/>
                  <a:gd name="connsiteY0" fmla="*/ 140020 h 1093455"/>
                  <a:gd name="connsiteX1" fmla="*/ 955837 w 956279"/>
                  <a:gd name="connsiteY1" fmla="*/ 359095 h 1093455"/>
                  <a:gd name="connsiteX2" fmla="*/ 31912 w 956279"/>
                  <a:gd name="connsiteY2" fmla="*/ 1092520 h 1093455"/>
                  <a:gd name="connsiteX3" fmla="*/ 179548 w 956279"/>
                  <a:gd name="connsiteY3" fmla="*/ 532564 h 1093455"/>
                  <a:gd name="connsiteX4" fmla="*/ 427199 w 956279"/>
                  <a:gd name="connsiteY4" fmla="*/ 289676 h 1093455"/>
                  <a:gd name="connsiteX5" fmla="*/ 212886 w 956279"/>
                  <a:gd name="connsiteY5" fmla="*/ 246814 h 1093455"/>
                  <a:gd name="connsiteX6" fmla="*/ 327187 w 956279"/>
                  <a:gd name="connsiteY6" fmla="*/ 101920 h 1093455"/>
                  <a:gd name="connsiteX7" fmla="*/ 774862 w 956279"/>
                  <a:gd name="connsiteY7" fmla="*/ 140020 h 1093455"/>
                  <a:gd name="connsiteX0" fmla="*/ 764232 w 945649"/>
                  <a:gd name="connsiteY0" fmla="*/ 140020 h 1094690"/>
                  <a:gd name="connsiteX1" fmla="*/ 945207 w 945649"/>
                  <a:gd name="connsiteY1" fmla="*/ 359095 h 1094690"/>
                  <a:gd name="connsiteX2" fmla="*/ 21282 w 945649"/>
                  <a:gd name="connsiteY2" fmla="*/ 1092520 h 1094690"/>
                  <a:gd name="connsiteX3" fmla="*/ 454669 w 945649"/>
                  <a:gd name="connsiteY3" fmla="*/ 513514 h 1094690"/>
                  <a:gd name="connsiteX4" fmla="*/ 168918 w 945649"/>
                  <a:gd name="connsiteY4" fmla="*/ 532564 h 1094690"/>
                  <a:gd name="connsiteX5" fmla="*/ 416569 w 945649"/>
                  <a:gd name="connsiteY5" fmla="*/ 289676 h 1094690"/>
                  <a:gd name="connsiteX6" fmla="*/ 202256 w 945649"/>
                  <a:gd name="connsiteY6" fmla="*/ 246814 h 1094690"/>
                  <a:gd name="connsiteX7" fmla="*/ 316557 w 945649"/>
                  <a:gd name="connsiteY7" fmla="*/ 101920 h 1094690"/>
                  <a:gd name="connsiteX8" fmla="*/ 764232 w 945649"/>
                  <a:gd name="connsiteY8" fmla="*/ 140020 h 1094690"/>
                  <a:gd name="connsiteX0" fmla="*/ 757545 w 938962"/>
                  <a:gd name="connsiteY0" fmla="*/ 140020 h 1097086"/>
                  <a:gd name="connsiteX1" fmla="*/ 938520 w 938962"/>
                  <a:gd name="connsiteY1" fmla="*/ 359095 h 1097086"/>
                  <a:gd name="connsiteX2" fmla="*/ 14595 w 938962"/>
                  <a:gd name="connsiteY2" fmla="*/ 1092520 h 1097086"/>
                  <a:gd name="connsiteX3" fmla="*/ 424169 w 938962"/>
                  <a:gd name="connsiteY3" fmla="*/ 665913 h 1097086"/>
                  <a:gd name="connsiteX4" fmla="*/ 447982 w 938962"/>
                  <a:gd name="connsiteY4" fmla="*/ 513514 h 1097086"/>
                  <a:gd name="connsiteX5" fmla="*/ 162231 w 938962"/>
                  <a:gd name="connsiteY5" fmla="*/ 532564 h 1097086"/>
                  <a:gd name="connsiteX6" fmla="*/ 409882 w 938962"/>
                  <a:gd name="connsiteY6" fmla="*/ 289676 h 1097086"/>
                  <a:gd name="connsiteX7" fmla="*/ 195569 w 938962"/>
                  <a:gd name="connsiteY7" fmla="*/ 246814 h 1097086"/>
                  <a:gd name="connsiteX8" fmla="*/ 309870 w 938962"/>
                  <a:gd name="connsiteY8" fmla="*/ 101920 h 1097086"/>
                  <a:gd name="connsiteX9" fmla="*/ 757545 w 938962"/>
                  <a:gd name="connsiteY9" fmla="*/ 140020 h 1097086"/>
                  <a:gd name="connsiteX0" fmla="*/ 755185 w 936602"/>
                  <a:gd name="connsiteY0" fmla="*/ 140020 h 1102589"/>
                  <a:gd name="connsiteX1" fmla="*/ 936160 w 936602"/>
                  <a:gd name="connsiteY1" fmla="*/ 359095 h 1102589"/>
                  <a:gd name="connsiteX2" fmla="*/ 12235 w 936602"/>
                  <a:gd name="connsiteY2" fmla="*/ 1092520 h 1102589"/>
                  <a:gd name="connsiteX3" fmla="*/ 621833 w 936602"/>
                  <a:gd name="connsiteY3" fmla="*/ 723063 h 1102589"/>
                  <a:gd name="connsiteX4" fmla="*/ 421809 w 936602"/>
                  <a:gd name="connsiteY4" fmla="*/ 665913 h 1102589"/>
                  <a:gd name="connsiteX5" fmla="*/ 445622 w 936602"/>
                  <a:gd name="connsiteY5" fmla="*/ 513514 h 1102589"/>
                  <a:gd name="connsiteX6" fmla="*/ 159871 w 936602"/>
                  <a:gd name="connsiteY6" fmla="*/ 532564 h 1102589"/>
                  <a:gd name="connsiteX7" fmla="*/ 407522 w 936602"/>
                  <a:gd name="connsiteY7" fmla="*/ 289676 h 1102589"/>
                  <a:gd name="connsiteX8" fmla="*/ 193209 w 936602"/>
                  <a:gd name="connsiteY8" fmla="*/ 246814 h 1102589"/>
                  <a:gd name="connsiteX9" fmla="*/ 307510 w 936602"/>
                  <a:gd name="connsiteY9" fmla="*/ 101920 h 1102589"/>
                  <a:gd name="connsiteX10" fmla="*/ 755185 w 936602"/>
                  <a:gd name="connsiteY10" fmla="*/ 140020 h 1102589"/>
                  <a:gd name="connsiteX0" fmla="*/ 600084 w 792781"/>
                  <a:gd name="connsiteY0" fmla="*/ 140020 h 909394"/>
                  <a:gd name="connsiteX1" fmla="*/ 781059 w 792781"/>
                  <a:gd name="connsiteY1" fmla="*/ 359095 h 909394"/>
                  <a:gd name="connsiteX2" fmla="*/ 495309 w 792781"/>
                  <a:gd name="connsiteY2" fmla="*/ 844870 h 909394"/>
                  <a:gd name="connsiteX3" fmla="*/ 466732 w 792781"/>
                  <a:gd name="connsiteY3" fmla="*/ 723063 h 909394"/>
                  <a:gd name="connsiteX4" fmla="*/ 266708 w 792781"/>
                  <a:gd name="connsiteY4" fmla="*/ 665913 h 909394"/>
                  <a:gd name="connsiteX5" fmla="*/ 290521 w 792781"/>
                  <a:gd name="connsiteY5" fmla="*/ 513514 h 909394"/>
                  <a:gd name="connsiteX6" fmla="*/ 4770 w 792781"/>
                  <a:gd name="connsiteY6" fmla="*/ 532564 h 909394"/>
                  <a:gd name="connsiteX7" fmla="*/ 252421 w 792781"/>
                  <a:gd name="connsiteY7" fmla="*/ 289676 h 909394"/>
                  <a:gd name="connsiteX8" fmla="*/ 38108 w 792781"/>
                  <a:gd name="connsiteY8" fmla="*/ 246814 h 909394"/>
                  <a:gd name="connsiteX9" fmla="*/ 152409 w 792781"/>
                  <a:gd name="connsiteY9" fmla="*/ 101920 h 909394"/>
                  <a:gd name="connsiteX10" fmla="*/ 600084 w 792781"/>
                  <a:gd name="connsiteY10" fmla="*/ 140020 h 909394"/>
                  <a:gd name="connsiteX0" fmla="*/ 600084 w 781984"/>
                  <a:gd name="connsiteY0" fmla="*/ 140020 h 891305"/>
                  <a:gd name="connsiteX1" fmla="*/ 781059 w 781984"/>
                  <a:gd name="connsiteY1" fmla="*/ 359095 h 891305"/>
                  <a:gd name="connsiteX2" fmla="*/ 495309 w 781984"/>
                  <a:gd name="connsiteY2" fmla="*/ 844870 h 891305"/>
                  <a:gd name="connsiteX3" fmla="*/ 466732 w 781984"/>
                  <a:gd name="connsiteY3" fmla="*/ 723063 h 891305"/>
                  <a:gd name="connsiteX4" fmla="*/ 266708 w 781984"/>
                  <a:gd name="connsiteY4" fmla="*/ 665913 h 891305"/>
                  <a:gd name="connsiteX5" fmla="*/ 290521 w 781984"/>
                  <a:gd name="connsiteY5" fmla="*/ 513514 h 891305"/>
                  <a:gd name="connsiteX6" fmla="*/ 4770 w 781984"/>
                  <a:gd name="connsiteY6" fmla="*/ 532564 h 891305"/>
                  <a:gd name="connsiteX7" fmla="*/ 252421 w 781984"/>
                  <a:gd name="connsiteY7" fmla="*/ 289676 h 891305"/>
                  <a:gd name="connsiteX8" fmla="*/ 38108 w 781984"/>
                  <a:gd name="connsiteY8" fmla="*/ 246814 h 891305"/>
                  <a:gd name="connsiteX9" fmla="*/ 152409 w 781984"/>
                  <a:gd name="connsiteY9" fmla="*/ 101920 h 891305"/>
                  <a:gd name="connsiteX10" fmla="*/ 600084 w 781984"/>
                  <a:gd name="connsiteY10" fmla="*/ 140020 h 891305"/>
                  <a:gd name="connsiteX0" fmla="*/ 600084 w 781059"/>
                  <a:gd name="connsiteY0" fmla="*/ 140020 h 868247"/>
                  <a:gd name="connsiteX1" fmla="*/ 781059 w 781059"/>
                  <a:gd name="connsiteY1" fmla="*/ 359095 h 868247"/>
                  <a:gd name="connsiteX2" fmla="*/ 495309 w 781059"/>
                  <a:gd name="connsiteY2" fmla="*/ 844870 h 868247"/>
                  <a:gd name="connsiteX3" fmla="*/ 466732 w 781059"/>
                  <a:gd name="connsiteY3" fmla="*/ 723063 h 868247"/>
                  <a:gd name="connsiteX4" fmla="*/ 266708 w 781059"/>
                  <a:gd name="connsiteY4" fmla="*/ 665913 h 868247"/>
                  <a:gd name="connsiteX5" fmla="*/ 290521 w 781059"/>
                  <a:gd name="connsiteY5" fmla="*/ 513514 h 868247"/>
                  <a:gd name="connsiteX6" fmla="*/ 4770 w 781059"/>
                  <a:gd name="connsiteY6" fmla="*/ 532564 h 868247"/>
                  <a:gd name="connsiteX7" fmla="*/ 252421 w 781059"/>
                  <a:gd name="connsiteY7" fmla="*/ 289676 h 868247"/>
                  <a:gd name="connsiteX8" fmla="*/ 38108 w 781059"/>
                  <a:gd name="connsiteY8" fmla="*/ 246814 h 868247"/>
                  <a:gd name="connsiteX9" fmla="*/ 152409 w 781059"/>
                  <a:gd name="connsiteY9" fmla="*/ 101920 h 868247"/>
                  <a:gd name="connsiteX10" fmla="*/ 600084 w 781059"/>
                  <a:gd name="connsiteY10" fmla="*/ 140020 h 868247"/>
                  <a:gd name="connsiteX0" fmla="*/ 600084 w 781059"/>
                  <a:gd name="connsiteY0" fmla="*/ 140020 h 858484"/>
                  <a:gd name="connsiteX1" fmla="*/ 781059 w 781059"/>
                  <a:gd name="connsiteY1" fmla="*/ 359095 h 858484"/>
                  <a:gd name="connsiteX2" fmla="*/ 495309 w 781059"/>
                  <a:gd name="connsiteY2" fmla="*/ 844870 h 858484"/>
                  <a:gd name="connsiteX3" fmla="*/ 466732 w 781059"/>
                  <a:gd name="connsiteY3" fmla="*/ 723063 h 858484"/>
                  <a:gd name="connsiteX4" fmla="*/ 266708 w 781059"/>
                  <a:gd name="connsiteY4" fmla="*/ 665913 h 858484"/>
                  <a:gd name="connsiteX5" fmla="*/ 290521 w 781059"/>
                  <a:gd name="connsiteY5" fmla="*/ 513514 h 858484"/>
                  <a:gd name="connsiteX6" fmla="*/ 4770 w 781059"/>
                  <a:gd name="connsiteY6" fmla="*/ 532564 h 858484"/>
                  <a:gd name="connsiteX7" fmla="*/ 252421 w 781059"/>
                  <a:gd name="connsiteY7" fmla="*/ 289676 h 858484"/>
                  <a:gd name="connsiteX8" fmla="*/ 38108 w 781059"/>
                  <a:gd name="connsiteY8" fmla="*/ 246814 h 858484"/>
                  <a:gd name="connsiteX9" fmla="*/ 152409 w 781059"/>
                  <a:gd name="connsiteY9" fmla="*/ 101920 h 858484"/>
                  <a:gd name="connsiteX10" fmla="*/ 600084 w 781059"/>
                  <a:gd name="connsiteY10" fmla="*/ 140020 h 858484"/>
                  <a:gd name="connsiteX0" fmla="*/ 600084 w 781059"/>
                  <a:gd name="connsiteY0" fmla="*/ 140020 h 858484"/>
                  <a:gd name="connsiteX1" fmla="*/ 781059 w 781059"/>
                  <a:gd name="connsiteY1" fmla="*/ 359095 h 858484"/>
                  <a:gd name="connsiteX2" fmla="*/ 495309 w 781059"/>
                  <a:gd name="connsiteY2" fmla="*/ 844870 h 858484"/>
                  <a:gd name="connsiteX3" fmla="*/ 466732 w 781059"/>
                  <a:gd name="connsiteY3" fmla="*/ 723063 h 858484"/>
                  <a:gd name="connsiteX4" fmla="*/ 266708 w 781059"/>
                  <a:gd name="connsiteY4" fmla="*/ 665913 h 858484"/>
                  <a:gd name="connsiteX5" fmla="*/ 290521 w 781059"/>
                  <a:gd name="connsiteY5" fmla="*/ 513514 h 858484"/>
                  <a:gd name="connsiteX6" fmla="*/ 4770 w 781059"/>
                  <a:gd name="connsiteY6" fmla="*/ 532564 h 858484"/>
                  <a:gd name="connsiteX7" fmla="*/ 252421 w 781059"/>
                  <a:gd name="connsiteY7" fmla="*/ 289676 h 858484"/>
                  <a:gd name="connsiteX8" fmla="*/ 38108 w 781059"/>
                  <a:gd name="connsiteY8" fmla="*/ 246814 h 858484"/>
                  <a:gd name="connsiteX9" fmla="*/ 152409 w 781059"/>
                  <a:gd name="connsiteY9" fmla="*/ 101920 h 858484"/>
                  <a:gd name="connsiteX10" fmla="*/ 600084 w 781059"/>
                  <a:gd name="connsiteY10" fmla="*/ 140020 h 858484"/>
                  <a:gd name="connsiteX0" fmla="*/ 600084 w 1052521"/>
                  <a:gd name="connsiteY0" fmla="*/ 140020 h 858484"/>
                  <a:gd name="connsiteX1" fmla="*/ 1052521 w 1052521"/>
                  <a:gd name="connsiteY1" fmla="*/ 46789 h 858484"/>
                  <a:gd name="connsiteX2" fmla="*/ 781059 w 1052521"/>
                  <a:gd name="connsiteY2" fmla="*/ 359095 h 858484"/>
                  <a:gd name="connsiteX3" fmla="*/ 495309 w 1052521"/>
                  <a:gd name="connsiteY3" fmla="*/ 844870 h 858484"/>
                  <a:gd name="connsiteX4" fmla="*/ 466732 w 1052521"/>
                  <a:gd name="connsiteY4" fmla="*/ 723063 h 858484"/>
                  <a:gd name="connsiteX5" fmla="*/ 266708 w 1052521"/>
                  <a:gd name="connsiteY5" fmla="*/ 665913 h 858484"/>
                  <a:gd name="connsiteX6" fmla="*/ 290521 w 1052521"/>
                  <a:gd name="connsiteY6" fmla="*/ 513514 h 858484"/>
                  <a:gd name="connsiteX7" fmla="*/ 4770 w 1052521"/>
                  <a:gd name="connsiteY7" fmla="*/ 532564 h 858484"/>
                  <a:gd name="connsiteX8" fmla="*/ 252421 w 1052521"/>
                  <a:gd name="connsiteY8" fmla="*/ 289676 h 858484"/>
                  <a:gd name="connsiteX9" fmla="*/ 38108 w 1052521"/>
                  <a:gd name="connsiteY9" fmla="*/ 246814 h 858484"/>
                  <a:gd name="connsiteX10" fmla="*/ 152409 w 1052521"/>
                  <a:gd name="connsiteY10" fmla="*/ 101920 h 858484"/>
                  <a:gd name="connsiteX11" fmla="*/ 600084 w 1052521"/>
                  <a:gd name="connsiteY11" fmla="*/ 140020 h 858484"/>
                  <a:gd name="connsiteX0" fmla="*/ 600084 w 1052521"/>
                  <a:gd name="connsiteY0" fmla="*/ 140020 h 858484"/>
                  <a:gd name="connsiteX1" fmla="*/ 1052521 w 1052521"/>
                  <a:gd name="connsiteY1" fmla="*/ 46789 h 858484"/>
                  <a:gd name="connsiteX2" fmla="*/ 747722 w 1052521"/>
                  <a:gd name="connsiteY2" fmla="*/ 359095 h 858484"/>
                  <a:gd name="connsiteX3" fmla="*/ 495309 w 1052521"/>
                  <a:gd name="connsiteY3" fmla="*/ 844870 h 858484"/>
                  <a:gd name="connsiteX4" fmla="*/ 466732 w 1052521"/>
                  <a:gd name="connsiteY4" fmla="*/ 723063 h 858484"/>
                  <a:gd name="connsiteX5" fmla="*/ 266708 w 1052521"/>
                  <a:gd name="connsiteY5" fmla="*/ 665913 h 858484"/>
                  <a:gd name="connsiteX6" fmla="*/ 290521 w 1052521"/>
                  <a:gd name="connsiteY6" fmla="*/ 513514 h 858484"/>
                  <a:gd name="connsiteX7" fmla="*/ 4770 w 1052521"/>
                  <a:gd name="connsiteY7" fmla="*/ 532564 h 858484"/>
                  <a:gd name="connsiteX8" fmla="*/ 252421 w 1052521"/>
                  <a:gd name="connsiteY8" fmla="*/ 289676 h 858484"/>
                  <a:gd name="connsiteX9" fmla="*/ 38108 w 1052521"/>
                  <a:gd name="connsiteY9" fmla="*/ 246814 h 858484"/>
                  <a:gd name="connsiteX10" fmla="*/ 152409 w 1052521"/>
                  <a:gd name="connsiteY10" fmla="*/ 101920 h 858484"/>
                  <a:gd name="connsiteX11" fmla="*/ 600084 w 1052521"/>
                  <a:gd name="connsiteY11" fmla="*/ 140020 h 858484"/>
                  <a:gd name="connsiteX0" fmla="*/ 600084 w 1052521"/>
                  <a:gd name="connsiteY0" fmla="*/ 140020 h 856836"/>
                  <a:gd name="connsiteX1" fmla="*/ 1052521 w 1052521"/>
                  <a:gd name="connsiteY1" fmla="*/ 46789 h 856836"/>
                  <a:gd name="connsiteX2" fmla="*/ 747722 w 1052521"/>
                  <a:gd name="connsiteY2" fmla="*/ 359095 h 856836"/>
                  <a:gd name="connsiteX3" fmla="*/ 495309 w 1052521"/>
                  <a:gd name="connsiteY3" fmla="*/ 844870 h 856836"/>
                  <a:gd name="connsiteX4" fmla="*/ 466732 w 1052521"/>
                  <a:gd name="connsiteY4" fmla="*/ 723063 h 856836"/>
                  <a:gd name="connsiteX5" fmla="*/ 266708 w 1052521"/>
                  <a:gd name="connsiteY5" fmla="*/ 665913 h 856836"/>
                  <a:gd name="connsiteX6" fmla="*/ 290521 w 1052521"/>
                  <a:gd name="connsiteY6" fmla="*/ 513514 h 856836"/>
                  <a:gd name="connsiteX7" fmla="*/ 4770 w 1052521"/>
                  <a:gd name="connsiteY7" fmla="*/ 532564 h 856836"/>
                  <a:gd name="connsiteX8" fmla="*/ 252421 w 1052521"/>
                  <a:gd name="connsiteY8" fmla="*/ 289676 h 856836"/>
                  <a:gd name="connsiteX9" fmla="*/ 38108 w 1052521"/>
                  <a:gd name="connsiteY9" fmla="*/ 246814 h 856836"/>
                  <a:gd name="connsiteX10" fmla="*/ 152409 w 1052521"/>
                  <a:gd name="connsiteY10" fmla="*/ 101920 h 856836"/>
                  <a:gd name="connsiteX11" fmla="*/ 600084 w 1052521"/>
                  <a:gd name="connsiteY11" fmla="*/ 140020 h 856836"/>
                  <a:gd name="connsiteX0" fmla="*/ 600084 w 1054052"/>
                  <a:gd name="connsiteY0" fmla="*/ 140020 h 856836"/>
                  <a:gd name="connsiteX1" fmla="*/ 1052521 w 1054052"/>
                  <a:gd name="connsiteY1" fmla="*/ 46789 h 856836"/>
                  <a:gd name="connsiteX2" fmla="*/ 747722 w 1054052"/>
                  <a:gd name="connsiteY2" fmla="*/ 359095 h 856836"/>
                  <a:gd name="connsiteX3" fmla="*/ 495309 w 1054052"/>
                  <a:gd name="connsiteY3" fmla="*/ 844870 h 856836"/>
                  <a:gd name="connsiteX4" fmla="*/ 466732 w 1054052"/>
                  <a:gd name="connsiteY4" fmla="*/ 723063 h 856836"/>
                  <a:gd name="connsiteX5" fmla="*/ 266708 w 1054052"/>
                  <a:gd name="connsiteY5" fmla="*/ 665913 h 856836"/>
                  <a:gd name="connsiteX6" fmla="*/ 290521 w 1054052"/>
                  <a:gd name="connsiteY6" fmla="*/ 513514 h 856836"/>
                  <a:gd name="connsiteX7" fmla="*/ 4770 w 1054052"/>
                  <a:gd name="connsiteY7" fmla="*/ 532564 h 856836"/>
                  <a:gd name="connsiteX8" fmla="*/ 252421 w 1054052"/>
                  <a:gd name="connsiteY8" fmla="*/ 289676 h 856836"/>
                  <a:gd name="connsiteX9" fmla="*/ 38108 w 1054052"/>
                  <a:gd name="connsiteY9" fmla="*/ 246814 h 856836"/>
                  <a:gd name="connsiteX10" fmla="*/ 152409 w 1054052"/>
                  <a:gd name="connsiteY10" fmla="*/ 101920 h 856836"/>
                  <a:gd name="connsiteX11" fmla="*/ 600084 w 1054052"/>
                  <a:gd name="connsiteY11" fmla="*/ 140020 h 856836"/>
                  <a:gd name="connsiteX0" fmla="*/ 600084 w 1054052"/>
                  <a:gd name="connsiteY0" fmla="*/ 140020 h 856836"/>
                  <a:gd name="connsiteX1" fmla="*/ 1052521 w 1054052"/>
                  <a:gd name="connsiteY1" fmla="*/ 46789 h 856836"/>
                  <a:gd name="connsiteX2" fmla="*/ 747722 w 1054052"/>
                  <a:gd name="connsiteY2" fmla="*/ 359095 h 856836"/>
                  <a:gd name="connsiteX3" fmla="*/ 495309 w 1054052"/>
                  <a:gd name="connsiteY3" fmla="*/ 844870 h 856836"/>
                  <a:gd name="connsiteX4" fmla="*/ 466732 w 1054052"/>
                  <a:gd name="connsiteY4" fmla="*/ 723063 h 856836"/>
                  <a:gd name="connsiteX5" fmla="*/ 266708 w 1054052"/>
                  <a:gd name="connsiteY5" fmla="*/ 665913 h 856836"/>
                  <a:gd name="connsiteX6" fmla="*/ 290521 w 1054052"/>
                  <a:gd name="connsiteY6" fmla="*/ 513514 h 856836"/>
                  <a:gd name="connsiteX7" fmla="*/ 4770 w 1054052"/>
                  <a:gd name="connsiteY7" fmla="*/ 532564 h 856836"/>
                  <a:gd name="connsiteX8" fmla="*/ 252421 w 1054052"/>
                  <a:gd name="connsiteY8" fmla="*/ 289676 h 856836"/>
                  <a:gd name="connsiteX9" fmla="*/ 38108 w 1054052"/>
                  <a:gd name="connsiteY9" fmla="*/ 246814 h 856836"/>
                  <a:gd name="connsiteX10" fmla="*/ 152409 w 1054052"/>
                  <a:gd name="connsiteY10" fmla="*/ 101920 h 856836"/>
                  <a:gd name="connsiteX11" fmla="*/ 600084 w 1054052"/>
                  <a:gd name="connsiteY11" fmla="*/ 140020 h 856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54052" h="856836">
                    <a:moveTo>
                      <a:pt x="600084" y="140020"/>
                    </a:moveTo>
                    <a:cubicBezTo>
                      <a:pt x="633421" y="175618"/>
                      <a:pt x="1004896" y="-55484"/>
                      <a:pt x="1052521" y="46789"/>
                    </a:cubicBezTo>
                    <a:cubicBezTo>
                      <a:pt x="1074746" y="174704"/>
                      <a:pt x="849322" y="254993"/>
                      <a:pt x="747722" y="359095"/>
                    </a:cubicBezTo>
                    <a:cubicBezTo>
                      <a:pt x="795347" y="1136970"/>
                      <a:pt x="519122" y="743270"/>
                      <a:pt x="495309" y="844870"/>
                    </a:cubicBezTo>
                    <a:cubicBezTo>
                      <a:pt x="486578" y="834888"/>
                      <a:pt x="465145" y="746539"/>
                      <a:pt x="466732" y="723063"/>
                    </a:cubicBezTo>
                    <a:cubicBezTo>
                      <a:pt x="534994" y="651962"/>
                      <a:pt x="239720" y="715919"/>
                      <a:pt x="266708" y="665913"/>
                    </a:cubicBezTo>
                    <a:cubicBezTo>
                      <a:pt x="293696" y="615907"/>
                      <a:pt x="320684" y="534945"/>
                      <a:pt x="290521" y="513514"/>
                    </a:cubicBezTo>
                    <a:cubicBezTo>
                      <a:pt x="260358" y="492083"/>
                      <a:pt x="-41267" y="584158"/>
                      <a:pt x="4770" y="532564"/>
                    </a:cubicBezTo>
                    <a:cubicBezTo>
                      <a:pt x="50807" y="480970"/>
                      <a:pt x="269883" y="332538"/>
                      <a:pt x="252421" y="289676"/>
                    </a:cubicBezTo>
                    <a:cubicBezTo>
                      <a:pt x="234959" y="246814"/>
                      <a:pt x="13502" y="290807"/>
                      <a:pt x="38108" y="246814"/>
                    </a:cubicBezTo>
                    <a:cubicBezTo>
                      <a:pt x="62714" y="202821"/>
                      <a:pt x="72240" y="120513"/>
                      <a:pt x="152409" y="101920"/>
                    </a:cubicBezTo>
                    <a:cubicBezTo>
                      <a:pt x="190509" y="95570"/>
                      <a:pt x="-279391" y="-147317"/>
                      <a:pt x="600084" y="140020"/>
                    </a:cubicBezTo>
                    <a:close/>
                  </a:path>
                </a:pathLst>
              </a:custGeom>
              <a:solidFill>
                <a:srgbClr val="00A53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7">
                <a:extLst>
                  <a:ext uri="{FF2B5EF4-FFF2-40B4-BE49-F238E27FC236}">
                    <a16:creationId xmlns:a16="http://schemas.microsoft.com/office/drawing/2014/main" id="{AD732FFB-F742-65E1-C366-CC0D7393DA43}"/>
                  </a:ext>
                </a:extLst>
              </p:cNvPr>
              <p:cNvSpPr/>
              <p:nvPr/>
            </p:nvSpPr>
            <p:spPr>
              <a:xfrm>
                <a:off x="6869356" y="4238270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">
                <a:extLst>
                  <a:ext uri="{FF2B5EF4-FFF2-40B4-BE49-F238E27FC236}">
                    <a16:creationId xmlns:a16="http://schemas.microsoft.com/office/drawing/2014/main" id="{157B789A-528F-1B3B-0F56-CEF6EB53C9E7}"/>
                  </a:ext>
                </a:extLst>
              </p:cNvPr>
              <p:cNvSpPr/>
              <p:nvPr/>
            </p:nvSpPr>
            <p:spPr>
              <a:xfrm>
                <a:off x="6865228" y="4476804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">
                <a:extLst>
                  <a:ext uri="{FF2B5EF4-FFF2-40B4-BE49-F238E27FC236}">
                    <a16:creationId xmlns:a16="http://schemas.microsoft.com/office/drawing/2014/main" id="{6D5677BC-15CE-EA8B-7C1A-E63E2E613B16}"/>
                  </a:ext>
                </a:extLst>
              </p:cNvPr>
              <p:cNvSpPr/>
              <p:nvPr/>
            </p:nvSpPr>
            <p:spPr>
              <a:xfrm>
                <a:off x="6636594" y="4522523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">
                <a:extLst>
                  <a:ext uri="{FF2B5EF4-FFF2-40B4-BE49-F238E27FC236}">
                    <a16:creationId xmlns:a16="http://schemas.microsoft.com/office/drawing/2014/main" id="{7F43B6DE-7778-CD3F-4FB6-B98D9F681A75}"/>
                  </a:ext>
                </a:extLst>
              </p:cNvPr>
              <p:cNvSpPr/>
              <p:nvPr/>
            </p:nvSpPr>
            <p:spPr>
              <a:xfrm>
                <a:off x="6687085" y="4731200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">
                <a:extLst>
                  <a:ext uri="{FF2B5EF4-FFF2-40B4-BE49-F238E27FC236}">
                    <a16:creationId xmlns:a16="http://schemas.microsoft.com/office/drawing/2014/main" id="{BDAC73B0-C978-026B-CF6C-EEAB8401ED5E}"/>
                  </a:ext>
                </a:extLst>
              </p:cNvPr>
              <p:cNvSpPr/>
              <p:nvPr/>
            </p:nvSpPr>
            <p:spPr>
              <a:xfrm>
                <a:off x="6933788" y="4754060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">
                <a:extLst>
                  <a:ext uri="{FF2B5EF4-FFF2-40B4-BE49-F238E27FC236}">
                    <a16:creationId xmlns:a16="http://schemas.microsoft.com/office/drawing/2014/main" id="{B0B92778-2B42-2241-3A9F-C215FEC1BF05}"/>
                  </a:ext>
                </a:extLst>
              </p:cNvPr>
              <p:cNvSpPr/>
              <p:nvPr/>
            </p:nvSpPr>
            <p:spPr>
              <a:xfrm>
                <a:off x="7179042" y="4731200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7">
                <a:extLst>
                  <a:ext uri="{FF2B5EF4-FFF2-40B4-BE49-F238E27FC236}">
                    <a16:creationId xmlns:a16="http://schemas.microsoft.com/office/drawing/2014/main" id="{7356DC64-B749-5AD0-C474-E05BA5EE0973}"/>
                  </a:ext>
                </a:extLst>
              </p:cNvPr>
              <p:cNvSpPr/>
              <p:nvPr/>
            </p:nvSpPr>
            <p:spPr>
              <a:xfrm>
                <a:off x="7045720" y="4935103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7">
                <a:extLst>
                  <a:ext uri="{FF2B5EF4-FFF2-40B4-BE49-F238E27FC236}">
                    <a16:creationId xmlns:a16="http://schemas.microsoft.com/office/drawing/2014/main" id="{6600003B-F158-2A2B-D9E4-F077C75168E7}"/>
                  </a:ext>
                </a:extLst>
              </p:cNvPr>
              <p:cNvSpPr/>
              <p:nvPr/>
            </p:nvSpPr>
            <p:spPr>
              <a:xfrm>
                <a:off x="7312420" y="4912244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7">
                <a:extLst>
                  <a:ext uri="{FF2B5EF4-FFF2-40B4-BE49-F238E27FC236}">
                    <a16:creationId xmlns:a16="http://schemas.microsoft.com/office/drawing/2014/main" id="{AFFE1759-77D4-F7A3-DD87-ADEB2C3503F9}"/>
                  </a:ext>
                </a:extLst>
              </p:cNvPr>
              <p:cNvSpPr/>
              <p:nvPr/>
            </p:nvSpPr>
            <p:spPr>
              <a:xfrm>
                <a:off x="7210800" y="5072234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7">
                <a:extLst>
                  <a:ext uri="{FF2B5EF4-FFF2-40B4-BE49-F238E27FC236}">
                    <a16:creationId xmlns:a16="http://schemas.microsoft.com/office/drawing/2014/main" id="{35445D69-42AC-DD6C-A4DD-F4AD0C39CCD9}"/>
                  </a:ext>
                </a:extLst>
              </p:cNvPr>
              <p:cNvSpPr/>
              <p:nvPr/>
            </p:nvSpPr>
            <p:spPr>
              <a:xfrm>
                <a:off x="7510186" y="5042226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7">
                <a:extLst>
                  <a:ext uri="{FF2B5EF4-FFF2-40B4-BE49-F238E27FC236}">
                    <a16:creationId xmlns:a16="http://schemas.microsoft.com/office/drawing/2014/main" id="{CE16DC6A-37EA-CE5F-6729-C1AAA52D2034}"/>
                  </a:ext>
                </a:extLst>
              </p:cNvPr>
              <p:cNvSpPr/>
              <p:nvPr/>
            </p:nvSpPr>
            <p:spPr>
              <a:xfrm>
                <a:off x="6955914" y="5072234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7">
                <a:extLst>
                  <a:ext uri="{FF2B5EF4-FFF2-40B4-BE49-F238E27FC236}">
                    <a16:creationId xmlns:a16="http://schemas.microsoft.com/office/drawing/2014/main" id="{49198E56-9ACC-434D-552B-933F912C60CD}"/>
                  </a:ext>
                </a:extLst>
              </p:cNvPr>
              <p:cNvSpPr/>
              <p:nvPr/>
            </p:nvSpPr>
            <p:spPr>
              <a:xfrm>
                <a:off x="6791057" y="4945940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7">
                <a:extLst>
                  <a:ext uri="{FF2B5EF4-FFF2-40B4-BE49-F238E27FC236}">
                    <a16:creationId xmlns:a16="http://schemas.microsoft.com/office/drawing/2014/main" id="{3C2BFFD9-B675-972B-C69E-B42D8488E3F0}"/>
                  </a:ext>
                </a:extLst>
              </p:cNvPr>
              <p:cNvSpPr/>
              <p:nvPr/>
            </p:nvSpPr>
            <p:spPr>
              <a:xfrm>
                <a:off x="6440382" y="4754060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7">
                <a:extLst>
                  <a:ext uri="{FF2B5EF4-FFF2-40B4-BE49-F238E27FC236}">
                    <a16:creationId xmlns:a16="http://schemas.microsoft.com/office/drawing/2014/main" id="{32BCF4A1-3B29-03C5-86A7-E2BA64009915}"/>
                  </a:ext>
                </a:extLst>
              </p:cNvPr>
              <p:cNvSpPr/>
              <p:nvPr/>
            </p:nvSpPr>
            <p:spPr>
              <a:xfrm>
                <a:off x="6546586" y="4928013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7">
                <a:extLst>
                  <a:ext uri="{FF2B5EF4-FFF2-40B4-BE49-F238E27FC236}">
                    <a16:creationId xmlns:a16="http://schemas.microsoft.com/office/drawing/2014/main" id="{2E7C3B44-B510-76ED-0C5F-D278CED36918}"/>
                  </a:ext>
                </a:extLst>
              </p:cNvPr>
              <p:cNvSpPr/>
              <p:nvPr/>
            </p:nvSpPr>
            <p:spPr>
              <a:xfrm>
                <a:off x="6713403" y="5095093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7">
                <a:extLst>
                  <a:ext uri="{FF2B5EF4-FFF2-40B4-BE49-F238E27FC236}">
                    <a16:creationId xmlns:a16="http://schemas.microsoft.com/office/drawing/2014/main" id="{86434BBD-23C2-6038-4A16-114D7DBCEE41}"/>
                  </a:ext>
                </a:extLst>
              </p:cNvPr>
              <p:cNvSpPr/>
              <p:nvPr/>
            </p:nvSpPr>
            <p:spPr>
              <a:xfrm>
                <a:off x="6502942" y="5171014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A981E34D-7E12-668F-6D6A-507D76793B4E}"/>
                  </a:ext>
                </a:extLst>
              </p:cNvPr>
              <p:cNvSpPr/>
              <p:nvPr/>
            </p:nvSpPr>
            <p:spPr>
              <a:xfrm>
                <a:off x="6361101" y="4996494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7">
                <a:extLst>
                  <a:ext uri="{FF2B5EF4-FFF2-40B4-BE49-F238E27FC236}">
                    <a16:creationId xmlns:a16="http://schemas.microsoft.com/office/drawing/2014/main" id="{92C52AD3-C9C0-5327-7C7F-83617552D918}"/>
                  </a:ext>
                </a:extLst>
              </p:cNvPr>
              <p:cNvSpPr/>
              <p:nvPr/>
            </p:nvSpPr>
            <p:spPr>
              <a:xfrm>
                <a:off x="6181357" y="4928013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7">
                <a:extLst>
                  <a:ext uri="{FF2B5EF4-FFF2-40B4-BE49-F238E27FC236}">
                    <a16:creationId xmlns:a16="http://schemas.microsoft.com/office/drawing/2014/main" id="{621C3639-4AD8-1CC4-4107-842C0801B4A1}"/>
                  </a:ext>
                </a:extLst>
              </p:cNvPr>
              <p:cNvSpPr/>
              <p:nvPr/>
            </p:nvSpPr>
            <p:spPr>
              <a:xfrm>
                <a:off x="6218117" y="5140812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7">
                <a:extLst>
                  <a:ext uri="{FF2B5EF4-FFF2-40B4-BE49-F238E27FC236}">
                    <a16:creationId xmlns:a16="http://schemas.microsoft.com/office/drawing/2014/main" id="{3FD5A558-8105-4D84-D337-ED1FBAA45EE8}"/>
                  </a:ext>
                </a:extLst>
              </p:cNvPr>
              <p:cNvSpPr/>
              <p:nvPr/>
            </p:nvSpPr>
            <p:spPr>
              <a:xfrm>
                <a:off x="6276975" y="5285592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7">
                <a:extLst>
                  <a:ext uri="{FF2B5EF4-FFF2-40B4-BE49-F238E27FC236}">
                    <a16:creationId xmlns:a16="http://schemas.microsoft.com/office/drawing/2014/main" id="{A202592C-2FD2-66EF-0066-4F61F4589C25}"/>
                  </a:ext>
                </a:extLst>
              </p:cNvPr>
              <p:cNvSpPr/>
              <p:nvPr/>
            </p:nvSpPr>
            <p:spPr>
              <a:xfrm>
                <a:off x="6085482" y="5216733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58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A949358A-2C8B-8DE8-E513-9896995F3CE5}"/>
              </a:ext>
            </a:extLst>
          </p:cNvPr>
          <p:cNvGrpSpPr/>
          <p:nvPr/>
        </p:nvGrpSpPr>
        <p:grpSpPr>
          <a:xfrm>
            <a:off x="2962275" y="353565"/>
            <a:ext cx="5915677" cy="6019210"/>
            <a:chOff x="2962275" y="353565"/>
            <a:chExt cx="5915677" cy="601921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D3EED9D-EAF0-0BDB-BC55-1B4619AF750B}"/>
                </a:ext>
              </a:extLst>
            </p:cNvPr>
            <p:cNvSpPr/>
            <p:nvPr/>
          </p:nvSpPr>
          <p:spPr>
            <a:xfrm>
              <a:off x="4400282" y="4330700"/>
              <a:ext cx="697713" cy="2042075"/>
            </a:xfrm>
            <a:custGeom>
              <a:avLst/>
              <a:gdLst>
                <a:gd name="connsiteX0" fmla="*/ 0 w 571500"/>
                <a:gd name="connsiteY0" fmla="*/ 0 h 1480161"/>
                <a:gd name="connsiteX1" fmla="*/ 571500 w 571500"/>
                <a:gd name="connsiteY1" fmla="*/ 0 h 1480161"/>
                <a:gd name="connsiteX2" fmla="*/ 571500 w 571500"/>
                <a:gd name="connsiteY2" fmla="*/ 1480161 h 1480161"/>
                <a:gd name="connsiteX3" fmla="*/ 0 w 571500"/>
                <a:gd name="connsiteY3" fmla="*/ 1480161 h 1480161"/>
                <a:gd name="connsiteX4" fmla="*/ 0 w 571500"/>
                <a:gd name="connsiteY4" fmla="*/ 0 h 14801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1480161 h 1950061"/>
                <a:gd name="connsiteX4" fmla="*/ 0 w 571500"/>
                <a:gd name="connsiteY4" fmla="*/ 0 h 19500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0 h 1950061"/>
                <a:gd name="connsiteX0" fmla="*/ 0 w 571500"/>
                <a:gd name="connsiteY0" fmla="*/ 0 h 1924661"/>
                <a:gd name="connsiteX1" fmla="*/ 571500 w 571500"/>
                <a:gd name="connsiteY1" fmla="*/ 0 h 1924661"/>
                <a:gd name="connsiteX2" fmla="*/ 139700 w 571500"/>
                <a:gd name="connsiteY2" fmla="*/ 1924661 h 1924661"/>
                <a:gd name="connsiteX3" fmla="*/ 0 w 571500"/>
                <a:gd name="connsiteY3" fmla="*/ 0 h 1924661"/>
                <a:gd name="connsiteX0" fmla="*/ 72568 w 644068"/>
                <a:gd name="connsiteY0" fmla="*/ 0 h 2028736"/>
                <a:gd name="connsiteX1" fmla="*/ 644068 w 644068"/>
                <a:gd name="connsiteY1" fmla="*/ 0 h 2028736"/>
                <a:gd name="connsiteX2" fmla="*/ 212268 w 644068"/>
                <a:gd name="connsiteY2" fmla="*/ 1924661 h 2028736"/>
                <a:gd name="connsiteX3" fmla="*/ 72568 w 644068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41441"/>
                <a:gd name="connsiteY0" fmla="*/ 0 h 2028736"/>
                <a:gd name="connsiteX1" fmla="*/ 623447 w 641441"/>
                <a:gd name="connsiteY1" fmla="*/ 0 h 2028736"/>
                <a:gd name="connsiteX2" fmla="*/ 191647 w 641441"/>
                <a:gd name="connsiteY2" fmla="*/ 1924661 h 2028736"/>
                <a:gd name="connsiteX3" fmla="*/ 115447 w 641441"/>
                <a:gd name="connsiteY3" fmla="*/ 0 h 2028736"/>
                <a:gd name="connsiteX0" fmla="*/ 152013 w 678007"/>
                <a:gd name="connsiteY0" fmla="*/ 0 h 2025030"/>
                <a:gd name="connsiteX1" fmla="*/ 660013 w 678007"/>
                <a:gd name="connsiteY1" fmla="*/ 0 h 2025030"/>
                <a:gd name="connsiteX2" fmla="*/ 228213 w 678007"/>
                <a:gd name="connsiteY2" fmla="*/ 1924661 h 2025030"/>
                <a:gd name="connsiteX3" fmla="*/ 152013 w 678007"/>
                <a:gd name="connsiteY3" fmla="*/ 0 h 2025030"/>
                <a:gd name="connsiteX0" fmla="*/ 152013 w 678007"/>
                <a:gd name="connsiteY0" fmla="*/ 0 h 2049316"/>
                <a:gd name="connsiteX1" fmla="*/ 660013 w 678007"/>
                <a:gd name="connsiteY1" fmla="*/ 0 h 2049316"/>
                <a:gd name="connsiteX2" fmla="*/ 228213 w 678007"/>
                <a:gd name="connsiteY2" fmla="*/ 1950061 h 2049316"/>
                <a:gd name="connsiteX3" fmla="*/ 152013 w 678007"/>
                <a:gd name="connsiteY3" fmla="*/ 0 h 2049316"/>
                <a:gd name="connsiteX0" fmla="*/ 171719 w 697713"/>
                <a:gd name="connsiteY0" fmla="*/ 0 h 2042075"/>
                <a:gd name="connsiteX1" fmla="*/ 679719 w 697713"/>
                <a:gd name="connsiteY1" fmla="*/ 0 h 2042075"/>
                <a:gd name="connsiteX2" fmla="*/ 247919 w 697713"/>
                <a:gd name="connsiteY2" fmla="*/ 1950061 h 2042075"/>
                <a:gd name="connsiteX3" fmla="*/ 171719 w 697713"/>
                <a:gd name="connsiteY3" fmla="*/ 0 h 20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713" h="2042075">
                  <a:moveTo>
                    <a:pt x="171719" y="0"/>
                  </a:moveTo>
                  <a:lnTo>
                    <a:pt x="679719" y="0"/>
                  </a:lnTo>
                  <a:cubicBezTo>
                    <a:pt x="713586" y="622504"/>
                    <a:pt x="753802" y="2445157"/>
                    <a:pt x="247919" y="1950061"/>
                  </a:cubicBezTo>
                  <a:cubicBezTo>
                    <a:pt x="-287598" y="2470557"/>
                    <a:pt x="218286" y="641554"/>
                    <a:pt x="171719" y="0"/>
                  </a:cubicBezTo>
                  <a:close/>
                </a:path>
              </a:pathLst>
            </a:custGeom>
            <a:solidFill>
              <a:srgbClr val="9D4D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685F35A-D01D-F834-5922-6708527C1EAE}"/>
                </a:ext>
              </a:extLst>
            </p:cNvPr>
            <p:cNvSpPr/>
            <p:nvPr/>
          </p:nvSpPr>
          <p:spPr>
            <a:xfrm>
              <a:off x="4400282" y="6078013"/>
              <a:ext cx="602328" cy="284281"/>
            </a:xfrm>
            <a:custGeom>
              <a:avLst/>
              <a:gdLst>
                <a:gd name="connsiteX0" fmla="*/ 0 w 602328"/>
                <a:gd name="connsiteY0" fmla="*/ 0 h 284281"/>
                <a:gd name="connsiteX1" fmla="*/ 602328 w 602328"/>
                <a:gd name="connsiteY1" fmla="*/ 0 h 284281"/>
                <a:gd name="connsiteX2" fmla="*/ 577967 w 602328"/>
                <a:gd name="connsiteY2" fmla="*/ 84749 h 284281"/>
                <a:gd name="connsiteX3" fmla="*/ 246832 w 602328"/>
                <a:gd name="connsiteY3" fmla="*/ 192267 h 284281"/>
                <a:gd name="connsiteX4" fmla="*/ 1242 w 602328"/>
                <a:gd name="connsiteY4" fmla="*/ 99841 h 284281"/>
                <a:gd name="connsiteX5" fmla="*/ 0 w 602328"/>
                <a:gd name="connsiteY5" fmla="*/ 0 h 28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2328" h="284281">
                  <a:moveTo>
                    <a:pt x="0" y="0"/>
                  </a:moveTo>
                  <a:lnTo>
                    <a:pt x="602328" y="0"/>
                  </a:lnTo>
                  <a:lnTo>
                    <a:pt x="577967" y="84749"/>
                  </a:lnTo>
                  <a:cubicBezTo>
                    <a:pt x="509679" y="275360"/>
                    <a:pt x="404921" y="346985"/>
                    <a:pt x="246832" y="192267"/>
                  </a:cubicBezTo>
                  <a:cubicBezTo>
                    <a:pt x="79483" y="354922"/>
                    <a:pt x="13833" y="288134"/>
                    <a:pt x="1242" y="998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43C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Rectangle 17">
              <a:extLst>
                <a:ext uri="{FF2B5EF4-FFF2-40B4-BE49-F238E27FC236}">
                  <a16:creationId xmlns:a16="http://schemas.microsoft.com/office/drawing/2014/main" id="{3B7EDB88-541C-1368-FC0F-6AF8EACAC6D4}"/>
                </a:ext>
              </a:extLst>
            </p:cNvPr>
            <p:cNvSpPr/>
            <p:nvPr/>
          </p:nvSpPr>
          <p:spPr>
            <a:xfrm>
              <a:off x="5301989" y="4264595"/>
              <a:ext cx="697713" cy="2042075"/>
            </a:xfrm>
            <a:custGeom>
              <a:avLst/>
              <a:gdLst>
                <a:gd name="connsiteX0" fmla="*/ 0 w 571500"/>
                <a:gd name="connsiteY0" fmla="*/ 0 h 1480161"/>
                <a:gd name="connsiteX1" fmla="*/ 571500 w 571500"/>
                <a:gd name="connsiteY1" fmla="*/ 0 h 1480161"/>
                <a:gd name="connsiteX2" fmla="*/ 571500 w 571500"/>
                <a:gd name="connsiteY2" fmla="*/ 1480161 h 1480161"/>
                <a:gd name="connsiteX3" fmla="*/ 0 w 571500"/>
                <a:gd name="connsiteY3" fmla="*/ 1480161 h 1480161"/>
                <a:gd name="connsiteX4" fmla="*/ 0 w 571500"/>
                <a:gd name="connsiteY4" fmla="*/ 0 h 14801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1480161 h 1950061"/>
                <a:gd name="connsiteX4" fmla="*/ 0 w 571500"/>
                <a:gd name="connsiteY4" fmla="*/ 0 h 19500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0 h 1950061"/>
                <a:gd name="connsiteX0" fmla="*/ 0 w 571500"/>
                <a:gd name="connsiteY0" fmla="*/ 0 h 1924661"/>
                <a:gd name="connsiteX1" fmla="*/ 571500 w 571500"/>
                <a:gd name="connsiteY1" fmla="*/ 0 h 1924661"/>
                <a:gd name="connsiteX2" fmla="*/ 139700 w 571500"/>
                <a:gd name="connsiteY2" fmla="*/ 1924661 h 1924661"/>
                <a:gd name="connsiteX3" fmla="*/ 0 w 571500"/>
                <a:gd name="connsiteY3" fmla="*/ 0 h 1924661"/>
                <a:gd name="connsiteX0" fmla="*/ 72568 w 644068"/>
                <a:gd name="connsiteY0" fmla="*/ 0 h 2028736"/>
                <a:gd name="connsiteX1" fmla="*/ 644068 w 644068"/>
                <a:gd name="connsiteY1" fmla="*/ 0 h 2028736"/>
                <a:gd name="connsiteX2" fmla="*/ 212268 w 644068"/>
                <a:gd name="connsiteY2" fmla="*/ 1924661 h 2028736"/>
                <a:gd name="connsiteX3" fmla="*/ 72568 w 644068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41441"/>
                <a:gd name="connsiteY0" fmla="*/ 0 h 2028736"/>
                <a:gd name="connsiteX1" fmla="*/ 623447 w 641441"/>
                <a:gd name="connsiteY1" fmla="*/ 0 h 2028736"/>
                <a:gd name="connsiteX2" fmla="*/ 191647 w 641441"/>
                <a:gd name="connsiteY2" fmla="*/ 1924661 h 2028736"/>
                <a:gd name="connsiteX3" fmla="*/ 115447 w 641441"/>
                <a:gd name="connsiteY3" fmla="*/ 0 h 2028736"/>
                <a:gd name="connsiteX0" fmla="*/ 152013 w 678007"/>
                <a:gd name="connsiteY0" fmla="*/ 0 h 2025030"/>
                <a:gd name="connsiteX1" fmla="*/ 660013 w 678007"/>
                <a:gd name="connsiteY1" fmla="*/ 0 h 2025030"/>
                <a:gd name="connsiteX2" fmla="*/ 228213 w 678007"/>
                <a:gd name="connsiteY2" fmla="*/ 1924661 h 2025030"/>
                <a:gd name="connsiteX3" fmla="*/ 152013 w 678007"/>
                <a:gd name="connsiteY3" fmla="*/ 0 h 2025030"/>
                <a:gd name="connsiteX0" fmla="*/ 152013 w 678007"/>
                <a:gd name="connsiteY0" fmla="*/ 0 h 2049316"/>
                <a:gd name="connsiteX1" fmla="*/ 660013 w 678007"/>
                <a:gd name="connsiteY1" fmla="*/ 0 h 2049316"/>
                <a:gd name="connsiteX2" fmla="*/ 228213 w 678007"/>
                <a:gd name="connsiteY2" fmla="*/ 1950061 h 2049316"/>
                <a:gd name="connsiteX3" fmla="*/ 152013 w 678007"/>
                <a:gd name="connsiteY3" fmla="*/ 0 h 2049316"/>
                <a:gd name="connsiteX0" fmla="*/ 171719 w 697713"/>
                <a:gd name="connsiteY0" fmla="*/ 0 h 2042075"/>
                <a:gd name="connsiteX1" fmla="*/ 679719 w 697713"/>
                <a:gd name="connsiteY1" fmla="*/ 0 h 2042075"/>
                <a:gd name="connsiteX2" fmla="*/ 247919 w 697713"/>
                <a:gd name="connsiteY2" fmla="*/ 1950061 h 2042075"/>
                <a:gd name="connsiteX3" fmla="*/ 171719 w 697713"/>
                <a:gd name="connsiteY3" fmla="*/ 0 h 20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713" h="2042075">
                  <a:moveTo>
                    <a:pt x="171719" y="0"/>
                  </a:moveTo>
                  <a:lnTo>
                    <a:pt x="679719" y="0"/>
                  </a:lnTo>
                  <a:cubicBezTo>
                    <a:pt x="713586" y="622504"/>
                    <a:pt x="753802" y="2445157"/>
                    <a:pt x="247919" y="1950061"/>
                  </a:cubicBezTo>
                  <a:cubicBezTo>
                    <a:pt x="-287598" y="2470557"/>
                    <a:pt x="218286" y="641554"/>
                    <a:pt x="171719" y="0"/>
                  </a:cubicBezTo>
                  <a:close/>
                </a:path>
              </a:pathLst>
            </a:custGeom>
            <a:solidFill>
              <a:srgbClr val="9D4D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E8B1732-A46F-1E53-5774-9CC8D210B779}"/>
                </a:ext>
              </a:extLst>
            </p:cNvPr>
            <p:cNvSpPr/>
            <p:nvPr/>
          </p:nvSpPr>
          <p:spPr>
            <a:xfrm>
              <a:off x="5301989" y="6011908"/>
              <a:ext cx="602328" cy="284281"/>
            </a:xfrm>
            <a:custGeom>
              <a:avLst/>
              <a:gdLst>
                <a:gd name="connsiteX0" fmla="*/ 0 w 602328"/>
                <a:gd name="connsiteY0" fmla="*/ 0 h 284281"/>
                <a:gd name="connsiteX1" fmla="*/ 602328 w 602328"/>
                <a:gd name="connsiteY1" fmla="*/ 0 h 284281"/>
                <a:gd name="connsiteX2" fmla="*/ 577967 w 602328"/>
                <a:gd name="connsiteY2" fmla="*/ 84749 h 284281"/>
                <a:gd name="connsiteX3" fmla="*/ 246832 w 602328"/>
                <a:gd name="connsiteY3" fmla="*/ 192267 h 284281"/>
                <a:gd name="connsiteX4" fmla="*/ 1242 w 602328"/>
                <a:gd name="connsiteY4" fmla="*/ 99841 h 284281"/>
                <a:gd name="connsiteX5" fmla="*/ 0 w 602328"/>
                <a:gd name="connsiteY5" fmla="*/ 0 h 28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2328" h="284281">
                  <a:moveTo>
                    <a:pt x="0" y="0"/>
                  </a:moveTo>
                  <a:lnTo>
                    <a:pt x="602328" y="0"/>
                  </a:lnTo>
                  <a:lnTo>
                    <a:pt x="577967" y="84749"/>
                  </a:lnTo>
                  <a:cubicBezTo>
                    <a:pt x="509679" y="275360"/>
                    <a:pt x="404921" y="346985"/>
                    <a:pt x="246832" y="192267"/>
                  </a:cubicBezTo>
                  <a:cubicBezTo>
                    <a:pt x="79483" y="354922"/>
                    <a:pt x="13833" y="288134"/>
                    <a:pt x="1242" y="998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43C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Rectangle 17">
              <a:extLst>
                <a:ext uri="{FF2B5EF4-FFF2-40B4-BE49-F238E27FC236}">
                  <a16:creationId xmlns:a16="http://schemas.microsoft.com/office/drawing/2014/main" id="{F5813640-9DA2-D0FB-0552-0530244CD566}"/>
                </a:ext>
              </a:extLst>
            </p:cNvPr>
            <p:cNvSpPr/>
            <p:nvPr/>
          </p:nvSpPr>
          <p:spPr>
            <a:xfrm>
              <a:off x="7624274" y="4188559"/>
              <a:ext cx="697713" cy="2042075"/>
            </a:xfrm>
            <a:custGeom>
              <a:avLst/>
              <a:gdLst>
                <a:gd name="connsiteX0" fmla="*/ 0 w 571500"/>
                <a:gd name="connsiteY0" fmla="*/ 0 h 1480161"/>
                <a:gd name="connsiteX1" fmla="*/ 571500 w 571500"/>
                <a:gd name="connsiteY1" fmla="*/ 0 h 1480161"/>
                <a:gd name="connsiteX2" fmla="*/ 571500 w 571500"/>
                <a:gd name="connsiteY2" fmla="*/ 1480161 h 1480161"/>
                <a:gd name="connsiteX3" fmla="*/ 0 w 571500"/>
                <a:gd name="connsiteY3" fmla="*/ 1480161 h 1480161"/>
                <a:gd name="connsiteX4" fmla="*/ 0 w 571500"/>
                <a:gd name="connsiteY4" fmla="*/ 0 h 14801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1480161 h 1950061"/>
                <a:gd name="connsiteX4" fmla="*/ 0 w 571500"/>
                <a:gd name="connsiteY4" fmla="*/ 0 h 19500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0 h 1950061"/>
                <a:gd name="connsiteX0" fmla="*/ 0 w 571500"/>
                <a:gd name="connsiteY0" fmla="*/ 0 h 1924661"/>
                <a:gd name="connsiteX1" fmla="*/ 571500 w 571500"/>
                <a:gd name="connsiteY1" fmla="*/ 0 h 1924661"/>
                <a:gd name="connsiteX2" fmla="*/ 139700 w 571500"/>
                <a:gd name="connsiteY2" fmla="*/ 1924661 h 1924661"/>
                <a:gd name="connsiteX3" fmla="*/ 0 w 571500"/>
                <a:gd name="connsiteY3" fmla="*/ 0 h 1924661"/>
                <a:gd name="connsiteX0" fmla="*/ 72568 w 644068"/>
                <a:gd name="connsiteY0" fmla="*/ 0 h 2028736"/>
                <a:gd name="connsiteX1" fmla="*/ 644068 w 644068"/>
                <a:gd name="connsiteY1" fmla="*/ 0 h 2028736"/>
                <a:gd name="connsiteX2" fmla="*/ 212268 w 644068"/>
                <a:gd name="connsiteY2" fmla="*/ 1924661 h 2028736"/>
                <a:gd name="connsiteX3" fmla="*/ 72568 w 644068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41441"/>
                <a:gd name="connsiteY0" fmla="*/ 0 h 2028736"/>
                <a:gd name="connsiteX1" fmla="*/ 623447 w 641441"/>
                <a:gd name="connsiteY1" fmla="*/ 0 h 2028736"/>
                <a:gd name="connsiteX2" fmla="*/ 191647 w 641441"/>
                <a:gd name="connsiteY2" fmla="*/ 1924661 h 2028736"/>
                <a:gd name="connsiteX3" fmla="*/ 115447 w 641441"/>
                <a:gd name="connsiteY3" fmla="*/ 0 h 2028736"/>
                <a:gd name="connsiteX0" fmla="*/ 152013 w 678007"/>
                <a:gd name="connsiteY0" fmla="*/ 0 h 2025030"/>
                <a:gd name="connsiteX1" fmla="*/ 660013 w 678007"/>
                <a:gd name="connsiteY1" fmla="*/ 0 h 2025030"/>
                <a:gd name="connsiteX2" fmla="*/ 228213 w 678007"/>
                <a:gd name="connsiteY2" fmla="*/ 1924661 h 2025030"/>
                <a:gd name="connsiteX3" fmla="*/ 152013 w 678007"/>
                <a:gd name="connsiteY3" fmla="*/ 0 h 2025030"/>
                <a:gd name="connsiteX0" fmla="*/ 152013 w 678007"/>
                <a:gd name="connsiteY0" fmla="*/ 0 h 2049316"/>
                <a:gd name="connsiteX1" fmla="*/ 660013 w 678007"/>
                <a:gd name="connsiteY1" fmla="*/ 0 h 2049316"/>
                <a:gd name="connsiteX2" fmla="*/ 228213 w 678007"/>
                <a:gd name="connsiteY2" fmla="*/ 1950061 h 2049316"/>
                <a:gd name="connsiteX3" fmla="*/ 152013 w 678007"/>
                <a:gd name="connsiteY3" fmla="*/ 0 h 2049316"/>
                <a:gd name="connsiteX0" fmla="*/ 171719 w 697713"/>
                <a:gd name="connsiteY0" fmla="*/ 0 h 2042075"/>
                <a:gd name="connsiteX1" fmla="*/ 679719 w 697713"/>
                <a:gd name="connsiteY1" fmla="*/ 0 h 2042075"/>
                <a:gd name="connsiteX2" fmla="*/ 247919 w 697713"/>
                <a:gd name="connsiteY2" fmla="*/ 1950061 h 2042075"/>
                <a:gd name="connsiteX3" fmla="*/ 171719 w 697713"/>
                <a:gd name="connsiteY3" fmla="*/ 0 h 20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713" h="2042075">
                  <a:moveTo>
                    <a:pt x="171719" y="0"/>
                  </a:moveTo>
                  <a:lnTo>
                    <a:pt x="679719" y="0"/>
                  </a:lnTo>
                  <a:cubicBezTo>
                    <a:pt x="713586" y="622504"/>
                    <a:pt x="753802" y="2445157"/>
                    <a:pt x="247919" y="1950061"/>
                  </a:cubicBezTo>
                  <a:cubicBezTo>
                    <a:pt x="-287598" y="2470557"/>
                    <a:pt x="218286" y="641554"/>
                    <a:pt x="171719" y="0"/>
                  </a:cubicBezTo>
                  <a:close/>
                </a:path>
              </a:pathLst>
            </a:custGeom>
            <a:solidFill>
              <a:srgbClr val="9D4D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A7DD4DE-5CFA-B485-6320-C0BA0D559EDE}"/>
                </a:ext>
              </a:extLst>
            </p:cNvPr>
            <p:cNvSpPr/>
            <p:nvPr/>
          </p:nvSpPr>
          <p:spPr>
            <a:xfrm>
              <a:off x="7624274" y="5935872"/>
              <a:ext cx="602328" cy="284281"/>
            </a:xfrm>
            <a:custGeom>
              <a:avLst/>
              <a:gdLst>
                <a:gd name="connsiteX0" fmla="*/ 0 w 602328"/>
                <a:gd name="connsiteY0" fmla="*/ 0 h 284281"/>
                <a:gd name="connsiteX1" fmla="*/ 602328 w 602328"/>
                <a:gd name="connsiteY1" fmla="*/ 0 h 284281"/>
                <a:gd name="connsiteX2" fmla="*/ 577967 w 602328"/>
                <a:gd name="connsiteY2" fmla="*/ 84749 h 284281"/>
                <a:gd name="connsiteX3" fmla="*/ 246832 w 602328"/>
                <a:gd name="connsiteY3" fmla="*/ 192267 h 284281"/>
                <a:gd name="connsiteX4" fmla="*/ 1242 w 602328"/>
                <a:gd name="connsiteY4" fmla="*/ 99841 h 284281"/>
                <a:gd name="connsiteX5" fmla="*/ 0 w 602328"/>
                <a:gd name="connsiteY5" fmla="*/ 0 h 28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2328" h="284281">
                  <a:moveTo>
                    <a:pt x="0" y="0"/>
                  </a:moveTo>
                  <a:lnTo>
                    <a:pt x="602328" y="0"/>
                  </a:lnTo>
                  <a:lnTo>
                    <a:pt x="577967" y="84749"/>
                  </a:lnTo>
                  <a:cubicBezTo>
                    <a:pt x="509679" y="275360"/>
                    <a:pt x="404921" y="346985"/>
                    <a:pt x="246832" y="192267"/>
                  </a:cubicBezTo>
                  <a:cubicBezTo>
                    <a:pt x="79483" y="354922"/>
                    <a:pt x="13833" y="288134"/>
                    <a:pt x="1242" y="998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43C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Rectangle 17">
              <a:extLst>
                <a:ext uri="{FF2B5EF4-FFF2-40B4-BE49-F238E27FC236}">
                  <a16:creationId xmlns:a16="http://schemas.microsoft.com/office/drawing/2014/main" id="{41B9C19B-DA52-60B7-4F3A-356996D9C512}"/>
                </a:ext>
              </a:extLst>
            </p:cNvPr>
            <p:cNvSpPr/>
            <p:nvPr/>
          </p:nvSpPr>
          <p:spPr>
            <a:xfrm>
              <a:off x="6767145" y="4066357"/>
              <a:ext cx="697713" cy="2042075"/>
            </a:xfrm>
            <a:custGeom>
              <a:avLst/>
              <a:gdLst>
                <a:gd name="connsiteX0" fmla="*/ 0 w 571500"/>
                <a:gd name="connsiteY0" fmla="*/ 0 h 1480161"/>
                <a:gd name="connsiteX1" fmla="*/ 571500 w 571500"/>
                <a:gd name="connsiteY1" fmla="*/ 0 h 1480161"/>
                <a:gd name="connsiteX2" fmla="*/ 571500 w 571500"/>
                <a:gd name="connsiteY2" fmla="*/ 1480161 h 1480161"/>
                <a:gd name="connsiteX3" fmla="*/ 0 w 571500"/>
                <a:gd name="connsiteY3" fmla="*/ 1480161 h 1480161"/>
                <a:gd name="connsiteX4" fmla="*/ 0 w 571500"/>
                <a:gd name="connsiteY4" fmla="*/ 0 h 14801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1480161 h 1950061"/>
                <a:gd name="connsiteX4" fmla="*/ 0 w 571500"/>
                <a:gd name="connsiteY4" fmla="*/ 0 h 19500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0 h 1950061"/>
                <a:gd name="connsiteX0" fmla="*/ 0 w 571500"/>
                <a:gd name="connsiteY0" fmla="*/ 0 h 1924661"/>
                <a:gd name="connsiteX1" fmla="*/ 571500 w 571500"/>
                <a:gd name="connsiteY1" fmla="*/ 0 h 1924661"/>
                <a:gd name="connsiteX2" fmla="*/ 139700 w 571500"/>
                <a:gd name="connsiteY2" fmla="*/ 1924661 h 1924661"/>
                <a:gd name="connsiteX3" fmla="*/ 0 w 571500"/>
                <a:gd name="connsiteY3" fmla="*/ 0 h 1924661"/>
                <a:gd name="connsiteX0" fmla="*/ 72568 w 644068"/>
                <a:gd name="connsiteY0" fmla="*/ 0 h 2028736"/>
                <a:gd name="connsiteX1" fmla="*/ 644068 w 644068"/>
                <a:gd name="connsiteY1" fmla="*/ 0 h 2028736"/>
                <a:gd name="connsiteX2" fmla="*/ 212268 w 644068"/>
                <a:gd name="connsiteY2" fmla="*/ 1924661 h 2028736"/>
                <a:gd name="connsiteX3" fmla="*/ 72568 w 644068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41441"/>
                <a:gd name="connsiteY0" fmla="*/ 0 h 2028736"/>
                <a:gd name="connsiteX1" fmla="*/ 623447 w 641441"/>
                <a:gd name="connsiteY1" fmla="*/ 0 h 2028736"/>
                <a:gd name="connsiteX2" fmla="*/ 191647 w 641441"/>
                <a:gd name="connsiteY2" fmla="*/ 1924661 h 2028736"/>
                <a:gd name="connsiteX3" fmla="*/ 115447 w 641441"/>
                <a:gd name="connsiteY3" fmla="*/ 0 h 2028736"/>
                <a:gd name="connsiteX0" fmla="*/ 152013 w 678007"/>
                <a:gd name="connsiteY0" fmla="*/ 0 h 2025030"/>
                <a:gd name="connsiteX1" fmla="*/ 660013 w 678007"/>
                <a:gd name="connsiteY1" fmla="*/ 0 h 2025030"/>
                <a:gd name="connsiteX2" fmla="*/ 228213 w 678007"/>
                <a:gd name="connsiteY2" fmla="*/ 1924661 h 2025030"/>
                <a:gd name="connsiteX3" fmla="*/ 152013 w 678007"/>
                <a:gd name="connsiteY3" fmla="*/ 0 h 2025030"/>
                <a:gd name="connsiteX0" fmla="*/ 152013 w 678007"/>
                <a:gd name="connsiteY0" fmla="*/ 0 h 2049316"/>
                <a:gd name="connsiteX1" fmla="*/ 660013 w 678007"/>
                <a:gd name="connsiteY1" fmla="*/ 0 h 2049316"/>
                <a:gd name="connsiteX2" fmla="*/ 228213 w 678007"/>
                <a:gd name="connsiteY2" fmla="*/ 1950061 h 2049316"/>
                <a:gd name="connsiteX3" fmla="*/ 152013 w 678007"/>
                <a:gd name="connsiteY3" fmla="*/ 0 h 2049316"/>
                <a:gd name="connsiteX0" fmla="*/ 171719 w 697713"/>
                <a:gd name="connsiteY0" fmla="*/ 0 h 2042075"/>
                <a:gd name="connsiteX1" fmla="*/ 679719 w 697713"/>
                <a:gd name="connsiteY1" fmla="*/ 0 h 2042075"/>
                <a:gd name="connsiteX2" fmla="*/ 247919 w 697713"/>
                <a:gd name="connsiteY2" fmla="*/ 1950061 h 2042075"/>
                <a:gd name="connsiteX3" fmla="*/ 171719 w 697713"/>
                <a:gd name="connsiteY3" fmla="*/ 0 h 20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713" h="2042075">
                  <a:moveTo>
                    <a:pt x="171719" y="0"/>
                  </a:moveTo>
                  <a:lnTo>
                    <a:pt x="679719" y="0"/>
                  </a:lnTo>
                  <a:cubicBezTo>
                    <a:pt x="713586" y="622504"/>
                    <a:pt x="753802" y="2445157"/>
                    <a:pt x="247919" y="1950061"/>
                  </a:cubicBezTo>
                  <a:cubicBezTo>
                    <a:pt x="-287598" y="2470557"/>
                    <a:pt x="218286" y="641554"/>
                    <a:pt x="171719" y="0"/>
                  </a:cubicBezTo>
                  <a:close/>
                </a:path>
              </a:pathLst>
            </a:custGeom>
            <a:solidFill>
              <a:srgbClr val="9D4D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124183E-AB4B-8510-A796-615A26BB1604}"/>
                </a:ext>
              </a:extLst>
            </p:cNvPr>
            <p:cNvSpPr/>
            <p:nvPr/>
          </p:nvSpPr>
          <p:spPr>
            <a:xfrm>
              <a:off x="6767145" y="5813670"/>
              <a:ext cx="602328" cy="284281"/>
            </a:xfrm>
            <a:custGeom>
              <a:avLst/>
              <a:gdLst>
                <a:gd name="connsiteX0" fmla="*/ 0 w 602328"/>
                <a:gd name="connsiteY0" fmla="*/ 0 h 284281"/>
                <a:gd name="connsiteX1" fmla="*/ 602328 w 602328"/>
                <a:gd name="connsiteY1" fmla="*/ 0 h 284281"/>
                <a:gd name="connsiteX2" fmla="*/ 577967 w 602328"/>
                <a:gd name="connsiteY2" fmla="*/ 84749 h 284281"/>
                <a:gd name="connsiteX3" fmla="*/ 246832 w 602328"/>
                <a:gd name="connsiteY3" fmla="*/ 192267 h 284281"/>
                <a:gd name="connsiteX4" fmla="*/ 1242 w 602328"/>
                <a:gd name="connsiteY4" fmla="*/ 99841 h 284281"/>
                <a:gd name="connsiteX5" fmla="*/ 0 w 602328"/>
                <a:gd name="connsiteY5" fmla="*/ 0 h 28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2328" h="284281">
                  <a:moveTo>
                    <a:pt x="0" y="0"/>
                  </a:moveTo>
                  <a:lnTo>
                    <a:pt x="602328" y="0"/>
                  </a:lnTo>
                  <a:lnTo>
                    <a:pt x="577967" y="84749"/>
                  </a:lnTo>
                  <a:cubicBezTo>
                    <a:pt x="509679" y="275360"/>
                    <a:pt x="404921" y="346985"/>
                    <a:pt x="246832" y="192267"/>
                  </a:cubicBezTo>
                  <a:cubicBezTo>
                    <a:pt x="79483" y="354922"/>
                    <a:pt x="13833" y="288134"/>
                    <a:pt x="1242" y="998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43C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426445-5CF4-4B5F-4DBC-B77FB6D87C92}"/>
                </a:ext>
              </a:extLst>
            </p:cNvPr>
            <p:cNvSpPr/>
            <p:nvPr/>
          </p:nvSpPr>
          <p:spPr>
            <a:xfrm>
              <a:off x="2962275" y="1866901"/>
              <a:ext cx="1323975" cy="750654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975" h="750654">
                  <a:moveTo>
                    <a:pt x="0" y="285750"/>
                  </a:moveTo>
                  <a:cubicBezTo>
                    <a:pt x="203200" y="304800"/>
                    <a:pt x="873125" y="180975"/>
                    <a:pt x="1323975" y="0"/>
                  </a:cubicBezTo>
                  <a:lnTo>
                    <a:pt x="1228725" y="238125"/>
                  </a:lnTo>
                  <a:cubicBezTo>
                    <a:pt x="577850" y="1035050"/>
                    <a:pt x="31750" y="784225"/>
                    <a:pt x="0" y="285750"/>
                  </a:cubicBezTo>
                  <a:close/>
                </a:path>
              </a:pathLst>
            </a:custGeom>
            <a:solidFill>
              <a:srgbClr val="9D4D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A0E14AE0-3E11-45E6-FD6E-081A415862C1}"/>
                </a:ext>
              </a:extLst>
            </p:cNvPr>
            <p:cNvSpPr/>
            <p:nvPr/>
          </p:nvSpPr>
          <p:spPr>
            <a:xfrm>
              <a:off x="3027362" y="353565"/>
              <a:ext cx="1628775" cy="1514132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920875"/>
                <a:gd name="connsiteY0" fmla="*/ 0 h 1236214"/>
                <a:gd name="connsiteX1" fmla="*/ 1920875 w 1920875"/>
                <a:gd name="connsiteY1" fmla="*/ 742950 h 1236214"/>
                <a:gd name="connsiteX2" fmla="*/ 1825625 w 1920875"/>
                <a:gd name="connsiteY2" fmla="*/ 981075 h 1236214"/>
                <a:gd name="connsiteX3" fmla="*/ 0 w 1920875"/>
                <a:gd name="connsiteY3" fmla="*/ 0 h 1236214"/>
                <a:gd name="connsiteX0" fmla="*/ 0 w 1920875"/>
                <a:gd name="connsiteY0" fmla="*/ 0 h 1552010"/>
                <a:gd name="connsiteX1" fmla="*/ 1920875 w 1920875"/>
                <a:gd name="connsiteY1" fmla="*/ 742950 h 1552010"/>
                <a:gd name="connsiteX2" fmla="*/ 1330325 w 1920875"/>
                <a:gd name="connsiteY2" fmla="*/ 1336675 h 1552010"/>
                <a:gd name="connsiteX3" fmla="*/ 0 w 1920875"/>
                <a:gd name="connsiteY3" fmla="*/ 0 h 1552010"/>
                <a:gd name="connsiteX0" fmla="*/ 0 w 1692275"/>
                <a:gd name="connsiteY0" fmla="*/ 0 h 1552010"/>
                <a:gd name="connsiteX1" fmla="*/ 1692275 w 1692275"/>
                <a:gd name="connsiteY1" fmla="*/ 933450 h 1552010"/>
                <a:gd name="connsiteX2" fmla="*/ 1330325 w 1692275"/>
                <a:gd name="connsiteY2" fmla="*/ 1336675 h 1552010"/>
                <a:gd name="connsiteX3" fmla="*/ 0 w 1692275"/>
                <a:gd name="connsiteY3" fmla="*/ 0 h 1552010"/>
                <a:gd name="connsiteX0" fmla="*/ 0 w 1692275"/>
                <a:gd name="connsiteY0" fmla="*/ 64117 h 1616127"/>
                <a:gd name="connsiteX1" fmla="*/ 1692275 w 1692275"/>
                <a:gd name="connsiteY1" fmla="*/ 997567 h 1616127"/>
                <a:gd name="connsiteX2" fmla="*/ 1330325 w 1692275"/>
                <a:gd name="connsiteY2" fmla="*/ 1400792 h 1616127"/>
                <a:gd name="connsiteX3" fmla="*/ 0 w 1692275"/>
                <a:gd name="connsiteY3" fmla="*/ 64117 h 1616127"/>
                <a:gd name="connsiteX0" fmla="*/ 0 w 1692275"/>
                <a:gd name="connsiteY0" fmla="*/ 55225 h 1607235"/>
                <a:gd name="connsiteX1" fmla="*/ 1692275 w 1692275"/>
                <a:gd name="connsiteY1" fmla="*/ 988675 h 1607235"/>
                <a:gd name="connsiteX2" fmla="*/ 1330325 w 1692275"/>
                <a:gd name="connsiteY2" fmla="*/ 1391900 h 1607235"/>
                <a:gd name="connsiteX3" fmla="*/ 0 w 1692275"/>
                <a:gd name="connsiteY3" fmla="*/ 55225 h 1607235"/>
                <a:gd name="connsiteX0" fmla="*/ 0 w 1692275"/>
                <a:gd name="connsiteY0" fmla="*/ 67876 h 1619886"/>
                <a:gd name="connsiteX1" fmla="*/ 1692275 w 1692275"/>
                <a:gd name="connsiteY1" fmla="*/ 1001326 h 1619886"/>
                <a:gd name="connsiteX2" fmla="*/ 1330325 w 1692275"/>
                <a:gd name="connsiteY2" fmla="*/ 1404551 h 1619886"/>
                <a:gd name="connsiteX3" fmla="*/ 0 w 1692275"/>
                <a:gd name="connsiteY3" fmla="*/ 67876 h 1619886"/>
                <a:gd name="connsiteX0" fmla="*/ 0 w 1628775"/>
                <a:gd name="connsiteY0" fmla="*/ 71322 h 1623332"/>
                <a:gd name="connsiteX1" fmla="*/ 1628775 w 1628775"/>
                <a:gd name="connsiteY1" fmla="*/ 903172 h 1623332"/>
                <a:gd name="connsiteX2" fmla="*/ 1330325 w 1628775"/>
                <a:gd name="connsiteY2" fmla="*/ 1407997 h 1623332"/>
                <a:gd name="connsiteX3" fmla="*/ 0 w 1628775"/>
                <a:gd name="connsiteY3" fmla="*/ 71322 h 1623332"/>
                <a:gd name="connsiteX0" fmla="*/ 0 w 1628775"/>
                <a:gd name="connsiteY0" fmla="*/ 70464 h 1622474"/>
                <a:gd name="connsiteX1" fmla="*/ 1628775 w 1628775"/>
                <a:gd name="connsiteY1" fmla="*/ 902314 h 1622474"/>
                <a:gd name="connsiteX2" fmla="*/ 1330325 w 1628775"/>
                <a:gd name="connsiteY2" fmla="*/ 1407139 h 1622474"/>
                <a:gd name="connsiteX3" fmla="*/ 0 w 1628775"/>
                <a:gd name="connsiteY3" fmla="*/ 70464 h 1622474"/>
                <a:gd name="connsiteX0" fmla="*/ 0 w 1628775"/>
                <a:gd name="connsiteY0" fmla="*/ 48215 h 1600225"/>
                <a:gd name="connsiteX1" fmla="*/ 1628775 w 1628775"/>
                <a:gd name="connsiteY1" fmla="*/ 880065 h 1600225"/>
                <a:gd name="connsiteX2" fmla="*/ 1330325 w 1628775"/>
                <a:gd name="connsiteY2" fmla="*/ 1384890 h 1600225"/>
                <a:gd name="connsiteX3" fmla="*/ 0 w 1628775"/>
                <a:gd name="connsiteY3" fmla="*/ 48215 h 1600225"/>
                <a:gd name="connsiteX0" fmla="*/ 0 w 1628775"/>
                <a:gd name="connsiteY0" fmla="*/ 19731 h 1571741"/>
                <a:gd name="connsiteX1" fmla="*/ 1628775 w 1628775"/>
                <a:gd name="connsiteY1" fmla="*/ 851581 h 1571741"/>
                <a:gd name="connsiteX2" fmla="*/ 1330325 w 1628775"/>
                <a:gd name="connsiteY2" fmla="*/ 1356406 h 1571741"/>
                <a:gd name="connsiteX3" fmla="*/ 0 w 1628775"/>
                <a:gd name="connsiteY3" fmla="*/ 19731 h 1571741"/>
                <a:gd name="connsiteX0" fmla="*/ 0 w 1628775"/>
                <a:gd name="connsiteY0" fmla="*/ 19731 h 1558020"/>
                <a:gd name="connsiteX1" fmla="*/ 1628775 w 1628775"/>
                <a:gd name="connsiteY1" fmla="*/ 851581 h 1558020"/>
                <a:gd name="connsiteX2" fmla="*/ 1330325 w 1628775"/>
                <a:gd name="connsiteY2" fmla="*/ 1356406 h 1558020"/>
                <a:gd name="connsiteX3" fmla="*/ 0 w 1628775"/>
                <a:gd name="connsiteY3" fmla="*/ 19731 h 1558020"/>
                <a:gd name="connsiteX0" fmla="*/ 0 w 1628775"/>
                <a:gd name="connsiteY0" fmla="*/ 19731 h 1526407"/>
                <a:gd name="connsiteX1" fmla="*/ 1628775 w 1628775"/>
                <a:gd name="connsiteY1" fmla="*/ 851581 h 1526407"/>
                <a:gd name="connsiteX2" fmla="*/ 1330325 w 1628775"/>
                <a:gd name="connsiteY2" fmla="*/ 1356406 h 1526407"/>
                <a:gd name="connsiteX3" fmla="*/ 0 w 1628775"/>
                <a:gd name="connsiteY3" fmla="*/ 19731 h 1526407"/>
                <a:gd name="connsiteX0" fmla="*/ 0 w 1628775"/>
                <a:gd name="connsiteY0" fmla="*/ 19731 h 1509237"/>
                <a:gd name="connsiteX1" fmla="*/ 1628775 w 1628775"/>
                <a:gd name="connsiteY1" fmla="*/ 851581 h 1509237"/>
                <a:gd name="connsiteX2" fmla="*/ 1330325 w 1628775"/>
                <a:gd name="connsiteY2" fmla="*/ 1356406 h 1509237"/>
                <a:gd name="connsiteX3" fmla="*/ 0 w 1628775"/>
                <a:gd name="connsiteY3" fmla="*/ 19731 h 1509237"/>
                <a:gd name="connsiteX0" fmla="*/ 0 w 1628775"/>
                <a:gd name="connsiteY0" fmla="*/ 19731 h 1526055"/>
                <a:gd name="connsiteX1" fmla="*/ 1628775 w 1628775"/>
                <a:gd name="connsiteY1" fmla="*/ 851581 h 1526055"/>
                <a:gd name="connsiteX2" fmla="*/ 1330325 w 1628775"/>
                <a:gd name="connsiteY2" fmla="*/ 1356406 h 1526055"/>
                <a:gd name="connsiteX3" fmla="*/ 0 w 1628775"/>
                <a:gd name="connsiteY3" fmla="*/ 19731 h 1526055"/>
                <a:gd name="connsiteX0" fmla="*/ 0 w 1628775"/>
                <a:gd name="connsiteY0" fmla="*/ 19731 h 1561949"/>
                <a:gd name="connsiteX1" fmla="*/ 1628775 w 1628775"/>
                <a:gd name="connsiteY1" fmla="*/ 851581 h 1561949"/>
                <a:gd name="connsiteX2" fmla="*/ 1330325 w 1628775"/>
                <a:gd name="connsiteY2" fmla="*/ 1356406 h 1561949"/>
                <a:gd name="connsiteX3" fmla="*/ 0 w 1628775"/>
                <a:gd name="connsiteY3" fmla="*/ 19731 h 1561949"/>
                <a:gd name="connsiteX0" fmla="*/ 0 w 1628775"/>
                <a:gd name="connsiteY0" fmla="*/ 19731 h 1501781"/>
                <a:gd name="connsiteX1" fmla="*/ 1628775 w 1628775"/>
                <a:gd name="connsiteY1" fmla="*/ 851581 h 1501781"/>
                <a:gd name="connsiteX2" fmla="*/ 1330325 w 1628775"/>
                <a:gd name="connsiteY2" fmla="*/ 1356406 h 1501781"/>
                <a:gd name="connsiteX3" fmla="*/ 0 w 1628775"/>
                <a:gd name="connsiteY3" fmla="*/ 19731 h 1501781"/>
                <a:gd name="connsiteX0" fmla="*/ 0 w 1628775"/>
                <a:gd name="connsiteY0" fmla="*/ 19731 h 1560496"/>
                <a:gd name="connsiteX1" fmla="*/ 1628775 w 1628775"/>
                <a:gd name="connsiteY1" fmla="*/ 851581 h 1560496"/>
                <a:gd name="connsiteX2" fmla="*/ 1317625 w 1628775"/>
                <a:gd name="connsiteY2" fmla="*/ 1419906 h 1560496"/>
                <a:gd name="connsiteX3" fmla="*/ 0 w 1628775"/>
                <a:gd name="connsiteY3" fmla="*/ 19731 h 1560496"/>
                <a:gd name="connsiteX0" fmla="*/ 0 w 1628775"/>
                <a:gd name="connsiteY0" fmla="*/ 19731 h 1514132"/>
                <a:gd name="connsiteX1" fmla="*/ 1628775 w 1628775"/>
                <a:gd name="connsiteY1" fmla="*/ 851581 h 1514132"/>
                <a:gd name="connsiteX2" fmla="*/ 1317625 w 1628775"/>
                <a:gd name="connsiteY2" fmla="*/ 1419906 h 1514132"/>
                <a:gd name="connsiteX3" fmla="*/ 0 w 1628775"/>
                <a:gd name="connsiteY3" fmla="*/ 19731 h 151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514132">
                  <a:moveTo>
                    <a:pt x="0" y="19731"/>
                  </a:moveTo>
                  <a:cubicBezTo>
                    <a:pt x="876300" y="-189819"/>
                    <a:pt x="441325" y="1350056"/>
                    <a:pt x="1628775" y="851581"/>
                  </a:cubicBezTo>
                  <a:lnTo>
                    <a:pt x="1317625" y="1419906"/>
                  </a:lnTo>
                  <a:cubicBezTo>
                    <a:pt x="-209550" y="1873931"/>
                    <a:pt x="412750" y="569006"/>
                    <a:pt x="0" y="19731"/>
                  </a:cubicBezTo>
                  <a:close/>
                </a:path>
              </a:pathLst>
            </a:custGeom>
            <a:solidFill>
              <a:srgbClr val="B895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857B66F-E2D7-471F-FD5F-A4BE70AA4DDC}"/>
                </a:ext>
              </a:extLst>
            </p:cNvPr>
            <p:cNvSpPr/>
            <p:nvPr/>
          </p:nvSpPr>
          <p:spPr>
            <a:xfrm>
              <a:off x="3825821" y="1389929"/>
              <a:ext cx="5052131" cy="4092376"/>
            </a:xfrm>
            <a:custGeom>
              <a:avLst/>
              <a:gdLst>
                <a:gd name="connsiteX0" fmla="*/ 0 w 3947495"/>
                <a:gd name="connsiteY0" fmla="*/ 0 h 3492499"/>
                <a:gd name="connsiteX1" fmla="*/ 3947495 w 3947495"/>
                <a:gd name="connsiteY1" fmla="*/ 0 h 3492499"/>
                <a:gd name="connsiteX2" fmla="*/ 3947495 w 3947495"/>
                <a:gd name="connsiteY2" fmla="*/ 3492499 h 3492499"/>
                <a:gd name="connsiteX3" fmla="*/ 0 w 3947495"/>
                <a:gd name="connsiteY3" fmla="*/ 3492499 h 3492499"/>
                <a:gd name="connsiteX4" fmla="*/ 0 w 3947495"/>
                <a:gd name="connsiteY4" fmla="*/ 0 h 3492499"/>
                <a:gd name="connsiteX0" fmla="*/ 0 w 4468195"/>
                <a:gd name="connsiteY0" fmla="*/ 0 h 3492499"/>
                <a:gd name="connsiteX1" fmla="*/ 4468195 w 4468195"/>
                <a:gd name="connsiteY1" fmla="*/ 2882900 h 3492499"/>
                <a:gd name="connsiteX2" fmla="*/ 3947495 w 4468195"/>
                <a:gd name="connsiteY2" fmla="*/ 3492499 h 3492499"/>
                <a:gd name="connsiteX3" fmla="*/ 0 w 4468195"/>
                <a:gd name="connsiteY3" fmla="*/ 3492499 h 3492499"/>
                <a:gd name="connsiteX4" fmla="*/ 0 w 4468195"/>
                <a:gd name="connsiteY4" fmla="*/ 0 h 3492499"/>
                <a:gd name="connsiteX0" fmla="*/ 0 w 4468195"/>
                <a:gd name="connsiteY0" fmla="*/ 501941 h 3994440"/>
                <a:gd name="connsiteX1" fmla="*/ 4468195 w 4468195"/>
                <a:gd name="connsiteY1" fmla="*/ 3384841 h 3994440"/>
                <a:gd name="connsiteX2" fmla="*/ 3947495 w 4468195"/>
                <a:gd name="connsiteY2" fmla="*/ 3994440 h 3994440"/>
                <a:gd name="connsiteX3" fmla="*/ 0 w 4468195"/>
                <a:gd name="connsiteY3" fmla="*/ 3994440 h 3994440"/>
                <a:gd name="connsiteX4" fmla="*/ 0 w 4468195"/>
                <a:gd name="connsiteY4" fmla="*/ 501941 h 3994440"/>
                <a:gd name="connsiteX0" fmla="*/ 0 w 4532347"/>
                <a:gd name="connsiteY0" fmla="*/ 476976 h 3969475"/>
                <a:gd name="connsiteX1" fmla="*/ 4468195 w 4532347"/>
                <a:gd name="connsiteY1" fmla="*/ 3359876 h 3969475"/>
                <a:gd name="connsiteX2" fmla="*/ 3947495 w 4532347"/>
                <a:gd name="connsiteY2" fmla="*/ 3969475 h 3969475"/>
                <a:gd name="connsiteX3" fmla="*/ 0 w 4532347"/>
                <a:gd name="connsiteY3" fmla="*/ 3969475 h 3969475"/>
                <a:gd name="connsiteX4" fmla="*/ 0 w 4532347"/>
                <a:gd name="connsiteY4" fmla="*/ 476976 h 3969475"/>
                <a:gd name="connsiteX0" fmla="*/ 419100 w 4951447"/>
                <a:gd name="connsiteY0" fmla="*/ 476976 h 3969475"/>
                <a:gd name="connsiteX1" fmla="*/ 4887295 w 4951447"/>
                <a:gd name="connsiteY1" fmla="*/ 3359876 h 3969475"/>
                <a:gd name="connsiteX2" fmla="*/ 4366595 w 4951447"/>
                <a:gd name="connsiteY2" fmla="*/ 3969475 h 3969475"/>
                <a:gd name="connsiteX3" fmla="*/ 0 w 4951447"/>
                <a:gd name="connsiteY3" fmla="*/ 3474175 h 3969475"/>
                <a:gd name="connsiteX4" fmla="*/ 419100 w 4951447"/>
                <a:gd name="connsiteY4" fmla="*/ 476976 h 3969475"/>
                <a:gd name="connsiteX0" fmla="*/ 501094 w 5033441"/>
                <a:gd name="connsiteY0" fmla="*/ 476976 h 3969475"/>
                <a:gd name="connsiteX1" fmla="*/ 4969289 w 5033441"/>
                <a:gd name="connsiteY1" fmla="*/ 3359876 h 3969475"/>
                <a:gd name="connsiteX2" fmla="*/ 4448589 w 5033441"/>
                <a:gd name="connsiteY2" fmla="*/ 3969475 h 3969475"/>
                <a:gd name="connsiteX3" fmla="*/ 81994 w 5033441"/>
                <a:gd name="connsiteY3" fmla="*/ 3474175 h 3969475"/>
                <a:gd name="connsiteX4" fmla="*/ 501094 w 5033441"/>
                <a:gd name="connsiteY4" fmla="*/ 476976 h 3969475"/>
                <a:gd name="connsiteX0" fmla="*/ 519784 w 5052131"/>
                <a:gd name="connsiteY0" fmla="*/ 476976 h 3969475"/>
                <a:gd name="connsiteX1" fmla="*/ 4987979 w 5052131"/>
                <a:gd name="connsiteY1" fmla="*/ 3359876 h 3969475"/>
                <a:gd name="connsiteX2" fmla="*/ 4467279 w 5052131"/>
                <a:gd name="connsiteY2" fmla="*/ 3969475 h 3969475"/>
                <a:gd name="connsiteX3" fmla="*/ 100684 w 5052131"/>
                <a:gd name="connsiteY3" fmla="*/ 3474175 h 3969475"/>
                <a:gd name="connsiteX4" fmla="*/ 519784 w 5052131"/>
                <a:gd name="connsiteY4" fmla="*/ 476976 h 3969475"/>
                <a:gd name="connsiteX0" fmla="*/ 519784 w 5052131"/>
                <a:gd name="connsiteY0" fmla="*/ 476976 h 3969475"/>
                <a:gd name="connsiteX1" fmla="*/ 4987979 w 5052131"/>
                <a:gd name="connsiteY1" fmla="*/ 3359876 h 3969475"/>
                <a:gd name="connsiteX2" fmla="*/ 4467279 w 5052131"/>
                <a:gd name="connsiteY2" fmla="*/ 3969475 h 3969475"/>
                <a:gd name="connsiteX3" fmla="*/ 314379 w 5052131"/>
                <a:gd name="connsiteY3" fmla="*/ 2826475 h 3969475"/>
                <a:gd name="connsiteX4" fmla="*/ 100684 w 5052131"/>
                <a:gd name="connsiteY4" fmla="*/ 3474175 h 3969475"/>
                <a:gd name="connsiteX5" fmla="*/ 519784 w 5052131"/>
                <a:gd name="connsiteY5" fmla="*/ 476976 h 3969475"/>
                <a:gd name="connsiteX0" fmla="*/ 519784 w 5052131"/>
                <a:gd name="connsiteY0" fmla="*/ 476976 h 3969475"/>
                <a:gd name="connsiteX1" fmla="*/ 4987979 w 5052131"/>
                <a:gd name="connsiteY1" fmla="*/ 3359876 h 3969475"/>
                <a:gd name="connsiteX2" fmla="*/ 4467279 w 5052131"/>
                <a:gd name="connsiteY2" fmla="*/ 3969475 h 3969475"/>
                <a:gd name="connsiteX3" fmla="*/ 619179 w 5052131"/>
                <a:gd name="connsiteY3" fmla="*/ 3359875 h 3969475"/>
                <a:gd name="connsiteX4" fmla="*/ 314379 w 5052131"/>
                <a:gd name="connsiteY4" fmla="*/ 2826475 h 3969475"/>
                <a:gd name="connsiteX5" fmla="*/ 100684 w 5052131"/>
                <a:gd name="connsiteY5" fmla="*/ 3474175 h 3969475"/>
                <a:gd name="connsiteX6" fmla="*/ 519784 w 5052131"/>
                <a:gd name="connsiteY6" fmla="*/ 476976 h 3969475"/>
                <a:gd name="connsiteX0" fmla="*/ 519784 w 5052131"/>
                <a:gd name="connsiteY0" fmla="*/ 476976 h 3969799"/>
                <a:gd name="connsiteX1" fmla="*/ 4987979 w 5052131"/>
                <a:gd name="connsiteY1" fmla="*/ 3359876 h 3969799"/>
                <a:gd name="connsiteX2" fmla="*/ 4467279 w 5052131"/>
                <a:gd name="connsiteY2" fmla="*/ 3969475 h 3969799"/>
                <a:gd name="connsiteX3" fmla="*/ 1063679 w 5052131"/>
                <a:gd name="connsiteY3" fmla="*/ 3232875 h 3969799"/>
                <a:gd name="connsiteX4" fmla="*/ 619179 w 5052131"/>
                <a:gd name="connsiteY4" fmla="*/ 3359875 h 3969799"/>
                <a:gd name="connsiteX5" fmla="*/ 314379 w 5052131"/>
                <a:gd name="connsiteY5" fmla="*/ 2826475 h 3969799"/>
                <a:gd name="connsiteX6" fmla="*/ 100684 w 5052131"/>
                <a:gd name="connsiteY6" fmla="*/ 3474175 h 3969799"/>
                <a:gd name="connsiteX7" fmla="*/ 519784 w 5052131"/>
                <a:gd name="connsiteY7" fmla="*/ 476976 h 3969799"/>
                <a:gd name="connsiteX0" fmla="*/ 519784 w 5052131"/>
                <a:gd name="connsiteY0" fmla="*/ 476976 h 3969475"/>
                <a:gd name="connsiteX1" fmla="*/ 4987979 w 5052131"/>
                <a:gd name="connsiteY1" fmla="*/ 3359876 h 3969475"/>
                <a:gd name="connsiteX2" fmla="*/ 4467279 w 5052131"/>
                <a:gd name="connsiteY2" fmla="*/ 3969475 h 3969475"/>
                <a:gd name="connsiteX3" fmla="*/ 1419279 w 5052131"/>
                <a:gd name="connsiteY3" fmla="*/ 3448775 h 3969475"/>
                <a:gd name="connsiteX4" fmla="*/ 1063679 w 5052131"/>
                <a:gd name="connsiteY4" fmla="*/ 3232875 h 3969475"/>
                <a:gd name="connsiteX5" fmla="*/ 619179 w 5052131"/>
                <a:gd name="connsiteY5" fmla="*/ 3359875 h 3969475"/>
                <a:gd name="connsiteX6" fmla="*/ 314379 w 5052131"/>
                <a:gd name="connsiteY6" fmla="*/ 2826475 h 3969475"/>
                <a:gd name="connsiteX7" fmla="*/ 100684 w 5052131"/>
                <a:gd name="connsiteY7" fmla="*/ 3474175 h 3969475"/>
                <a:gd name="connsiteX8" fmla="*/ 519784 w 5052131"/>
                <a:gd name="connsiteY8" fmla="*/ 476976 h 3969475"/>
                <a:gd name="connsiteX0" fmla="*/ 519784 w 5052131"/>
                <a:gd name="connsiteY0" fmla="*/ 476976 h 3973374"/>
                <a:gd name="connsiteX1" fmla="*/ 4987979 w 5052131"/>
                <a:gd name="connsiteY1" fmla="*/ 3359876 h 3973374"/>
                <a:gd name="connsiteX2" fmla="*/ 4467279 w 5052131"/>
                <a:gd name="connsiteY2" fmla="*/ 3969475 h 3973374"/>
                <a:gd name="connsiteX3" fmla="*/ 1685979 w 5052131"/>
                <a:gd name="connsiteY3" fmla="*/ 3804375 h 3973374"/>
                <a:gd name="connsiteX4" fmla="*/ 1419279 w 5052131"/>
                <a:gd name="connsiteY4" fmla="*/ 3448775 h 3973374"/>
                <a:gd name="connsiteX5" fmla="*/ 1063679 w 5052131"/>
                <a:gd name="connsiteY5" fmla="*/ 3232875 h 3973374"/>
                <a:gd name="connsiteX6" fmla="*/ 619179 w 5052131"/>
                <a:gd name="connsiteY6" fmla="*/ 3359875 h 3973374"/>
                <a:gd name="connsiteX7" fmla="*/ 314379 w 5052131"/>
                <a:gd name="connsiteY7" fmla="*/ 2826475 h 3973374"/>
                <a:gd name="connsiteX8" fmla="*/ 100684 w 5052131"/>
                <a:gd name="connsiteY8" fmla="*/ 3474175 h 3973374"/>
                <a:gd name="connsiteX9" fmla="*/ 519784 w 5052131"/>
                <a:gd name="connsiteY9" fmla="*/ 476976 h 3973374"/>
                <a:gd name="connsiteX0" fmla="*/ 519784 w 5052131"/>
                <a:gd name="connsiteY0" fmla="*/ 476976 h 3974749"/>
                <a:gd name="connsiteX1" fmla="*/ 4987979 w 5052131"/>
                <a:gd name="connsiteY1" fmla="*/ 3359876 h 3974749"/>
                <a:gd name="connsiteX2" fmla="*/ 4467279 w 5052131"/>
                <a:gd name="connsiteY2" fmla="*/ 3969475 h 3974749"/>
                <a:gd name="connsiteX3" fmla="*/ 2143179 w 5052131"/>
                <a:gd name="connsiteY3" fmla="*/ 3156674 h 3974749"/>
                <a:gd name="connsiteX4" fmla="*/ 1685979 w 5052131"/>
                <a:gd name="connsiteY4" fmla="*/ 3804375 h 3974749"/>
                <a:gd name="connsiteX5" fmla="*/ 1419279 w 5052131"/>
                <a:gd name="connsiteY5" fmla="*/ 3448775 h 3974749"/>
                <a:gd name="connsiteX6" fmla="*/ 1063679 w 5052131"/>
                <a:gd name="connsiteY6" fmla="*/ 3232875 h 3974749"/>
                <a:gd name="connsiteX7" fmla="*/ 619179 w 5052131"/>
                <a:gd name="connsiteY7" fmla="*/ 3359875 h 3974749"/>
                <a:gd name="connsiteX8" fmla="*/ 314379 w 5052131"/>
                <a:gd name="connsiteY8" fmla="*/ 2826475 h 3974749"/>
                <a:gd name="connsiteX9" fmla="*/ 100684 w 5052131"/>
                <a:gd name="connsiteY9" fmla="*/ 3474175 h 3974749"/>
                <a:gd name="connsiteX10" fmla="*/ 519784 w 5052131"/>
                <a:gd name="connsiteY10" fmla="*/ 476976 h 3974749"/>
                <a:gd name="connsiteX0" fmla="*/ 519784 w 5052131"/>
                <a:gd name="connsiteY0" fmla="*/ 476976 h 3969475"/>
                <a:gd name="connsiteX1" fmla="*/ 4987979 w 5052131"/>
                <a:gd name="connsiteY1" fmla="*/ 3359876 h 3969475"/>
                <a:gd name="connsiteX2" fmla="*/ 4467279 w 5052131"/>
                <a:gd name="connsiteY2" fmla="*/ 3969475 h 3969475"/>
                <a:gd name="connsiteX3" fmla="*/ 2409879 w 5052131"/>
                <a:gd name="connsiteY3" fmla="*/ 3766274 h 3969475"/>
                <a:gd name="connsiteX4" fmla="*/ 2143179 w 5052131"/>
                <a:gd name="connsiteY4" fmla="*/ 3156674 h 3969475"/>
                <a:gd name="connsiteX5" fmla="*/ 1685979 w 5052131"/>
                <a:gd name="connsiteY5" fmla="*/ 3804375 h 3969475"/>
                <a:gd name="connsiteX6" fmla="*/ 1419279 w 5052131"/>
                <a:gd name="connsiteY6" fmla="*/ 3448775 h 3969475"/>
                <a:gd name="connsiteX7" fmla="*/ 1063679 w 5052131"/>
                <a:gd name="connsiteY7" fmla="*/ 3232875 h 3969475"/>
                <a:gd name="connsiteX8" fmla="*/ 619179 w 5052131"/>
                <a:gd name="connsiteY8" fmla="*/ 3359875 h 3969475"/>
                <a:gd name="connsiteX9" fmla="*/ 314379 w 5052131"/>
                <a:gd name="connsiteY9" fmla="*/ 2826475 h 3969475"/>
                <a:gd name="connsiteX10" fmla="*/ 100684 w 5052131"/>
                <a:gd name="connsiteY10" fmla="*/ 3474175 h 3969475"/>
                <a:gd name="connsiteX11" fmla="*/ 519784 w 5052131"/>
                <a:gd name="connsiteY11" fmla="*/ 476976 h 3969475"/>
                <a:gd name="connsiteX0" fmla="*/ 519784 w 5052131"/>
                <a:gd name="connsiteY0" fmla="*/ 476976 h 3980176"/>
                <a:gd name="connsiteX1" fmla="*/ 4987979 w 5052131"/>
                <a:gd name="connsiteY1" fmla="*/ 3359876 h 3980176"/>
                <a:gd name="connsiteX2" fmla="*/ 4467279 w 5052131"/>
                <a:gd name="connsiteY2" fmla="*/ 3969475 h 3980176"/>
                <a:gd name="connsiteX3" fmla="*/ 2841679 w 5052131"/>
                <a:gd name="connsiteY3" fmla="*/ 3575774 h 3980176"/>
                <a:gd name="connsiteX4" fmla="*/ 2409879 w 5052131"/>
                <a:gd name="connsiteY4" fmla="*/ 3766274 h 3980176"/>
                <a:gd name="connsiteX5" fmla="*/ 2143179 w 5052131"/>
                <a:gd name="connsiteY5" fmla="*/ 3156674 h 3980176"/>
                <a:gd name="connsiteX6" fmla="*/ 1685979 w 5052131"/>
                <a:gd name="connsiteY6" fmla="*/ 3804375 h 3980176"/>
                <a:gd name="connsiteX7" fmla="*/ 1419279 w 5052131"/>
                <a:gd name="connsiteY7" fmla="*/ 3448775 h 3980176"/>
                <a:gd name="connsiteX8" fmla="*/ 1063679 w 5052131"/>
                <a:gd name="connsiteY8" fmla="*/ 3232875 h 3980176"/>
                <a:gd name="connsiteX9" fmla="*/ 619179 w 5052131"/>
                <a:gd name="connsiteY9" fmla="*/ 3359875 h 3980176"/>
                <a:gd name="connsiteX10" fmla="*/ 314379 w 5052131"/>
                <a:gd name="connsiteY10" fmla="*/ 2826475 h 3980176"/>
                <a:gd name="connsiteX11" fmla="*/ 100684 w 5052131"/>
                <a:gd name="connsiteY11" fmla="*/ 3474175 h 3980176"/>
                <a:gd name="connsiteX12" fmla="*/ 519784 w 5052131"/>
                <a:gd name="connsiteY12" fmla="*/ 476976 h 3980176"/>
                <a:gd name="connsiteX0" fmla="*/ 519784 w 5052131"/>
                <a:gd name="connsiteY0" fmla="*/ 476976 h 3972214"/>
                <a:gd name="connsiteX1" fmla="*/ 4987979 w 5052131"/>
                <a:gd name="connsiteY1" fmla="*/ 3359876 h 3972214"/>
                <a:gd name="connsiteX2" fmla="*/ 4467279 w 5052131"/>
                <a:gd name="connsiteY2" fmla="*/ 3969475 h 3972214"/>
                <a:gd name="connsiteX3" fmla="*/ 3197279 w 5052131"/>
                <a:gd name="connsiteY3" fmla="*/ 3105873 h 3972214"/>
                <a:gd name="connsiteX4" fmla="*/ 2841679 w 5052131"/>
                <a:gd name="connsiteY4" fmla="*/ 3575774 h 3972214"/>
                <a:gd name="connsiteX5" fmla="*/ 2409879 w 5052131"/>
                <a:gd name="connsiteY5" fmla="*/ 3766274 h 3972214"/>
                <a:gd name="connsiteX6" fmla="*/ 2143179 w 5052131"/>
                <a:gd name="connsiteY6" fmla="*/ 3156674 h 3972214"/>
                <a:gd name="connsiteX7" fmla="*/ 1685979 w 5052131"/>
                <a:gd name="connsiteY7" fmla="*/ 3804375 h 3972214"/>
                <a:gd name="connsiteX8" fmla="*/ 1419279 w 5052131"/>
                <a:gd name="connsiteY8" fmla="*/ 3448775 h 3972214"/>
                <a:gd name="connsiteX9" fmla="*/ 1063679 w 5052131"/>
                <a:gd name="connsiteY9" fmla="*/ 3232875 h 3972214"/>
                <a:gd name="connsiteX10" fmla="*/ 619179 w 5052131"/>
                <a:gd name="connsiteY10" fmla="*/ 3359875 h 3972214"/>
                <a:gd name="connsiteX11" fmla="*/ 314379 w 5052131"/>
                <a:gd name="connsiteY11" fmla="*/ 2826475 h 3972214"/>
                <a:gd name="connsiteX12" fmla="*/ 100684 w 5052131"/>
                <a:gd name="connsiteY12" fmla="*/ 3474175 h 3972214"/>
                <a:gd name="connsiteX13" fmla="*/ 519784 w 5052131"/>
                <a:gd name="connsiteY13" fmla="*/ 476976 h 3972214"/>
                <a:gd name="connsiteX0" fmla="*/ 519784 w 5052131"/>
                <a:gd name="connsiteY0" fmla="*/ 476976 h 3970199"/>
                <a:gd name="connsiteX1" fmla="*/ 4987979 w 5052131"/>
                <a:gd name="connsiteY1" fmla="*/ 3359876 h 3970199"/>
                <a:gd name="connsiteX2" fmla="*/ 4467279 w 5052131"/>
                <a:gd name="connsiteY2" fmla="*/ 3969475 h 3970199"/>
                <a:gd name="connsiteX3" fmla="*/ 3730679 w 5052131"/>
                <a:gd name="connsiteY3" fmla="*/ 3397973 h 3970199"/>
                <a:gd name="connsiteX4" fmla="*/ 3197279 w 5052131"/>
                <a:gd name="connsiteY4" fmla="*/ 3105873 h 3970199"/>
                <a:gd name="connsiteX5" fmla="*/ 2841679 w 5052131"/>
                <a:gd name="connsiteY5" fmla="*/ 3575774 h 3970199"/>
                <a:gd name="connsiteX6" fmla="*/ 2409879 w 5052131"/>
                <a:gd name="connsiteY6" fmla="*/ 3766274 h 3970199"/>
                <a:gd name="connsiteX7" fmla="*/ 2143179 w 5052131"/>
                <a:gd name="connsiteY7" fmla="*/ 3156674 h 3970199"/>
                <a:gd name="connsiteX8" fmla="*/ 1685979 w 5052131"/>
                <a:gd name="connsiteY8" fmla="*/ 3804375 h 3970199"/>
                <a:gd name="connsiteX9" fmla="*/ 1419279 w 5052131"/>
                <a:gd name="connsiteY9" fmla="*/ 3448775 h 3970199"/>
                <a:gd name="connsiteX10" fmla="*/ 1063679 w 5052131"/>
                <a:gd name="connsiteY10" fmla="*/ 3232875 h 3970199"/>
                <a:gd name="connsiteX11" fmla="*/ 619179 w 5052131"/>
                <a:gd name="connsiteY11" fmla="*/ 3359875 h 3970199"/>
                <a:gd name="connsiteX12" fmla="*/ 314379 w 5052131"/>
                <a:gd name="connsiteY12" fmla="*/ 2826475 h 3970199"/>
                <a:gd name="connsiteX13" fmla="*/ 100684 w 5052131"/>
                <a:gd name="connsiteY13" fmla="*/ 3474175 h 3970199"/>
                <a:gd name="connsiteX14" fmla="*/ 519784 w 5052131"/>
                <a:gd name="connsiteY14" fmla="*/ 476976 h 3970199"/>
                <a:gd name="connsiteX0" fmla="*/ 519784 w 5052131"/>
                <a:gd name="connsiteY0" fmla="*/ 476976 h 3976108"/>
                <a:gd name="connsiteX1" fmla="*/ 4987979 w 5052131"/>
                <a:gd name="connsiteY1" fmla="*/ 3359876 h 3976108"/>
                <a:gd name="connsiteX2" fmla="*/ 4467279 w 5052131"/>
                <a:gd name="connsiteY2" fmla="*/ 3969475 h 3976108"/>
                <a:gd name="connsiteX3" fmla="*/ 4060879 w 5052131"/>
                <a:gd name="connsiteY3" fmla="*/ 3626574 h 3976108"/>
                <a:gd name="connsiteX4" fmla="*/ 3730679 w 5052131"/>
                <a:gd name="connsiteY4" fmla="*/ 3397973 h 3976108"/>
                <a:gd name="connsiteX5" fmla="*/ 3197279 w 5052131"/>
                <a:gd name="connsiteY5" fmla="*/ 3105873 h 3976108"/>
                <a:gd name="connsiteX6" fmla="*/ 2841679 w 5052131"/>
                <a:gd name="connsiteY6" fmla="*/ 3575774 h 3976108"/>
                <a:gd name="connsiteX7" fmla="*/ 2409879 w 5052131"/>
                <a:gd name="connsiteY7" fmla="*/ 3766274 h 3976108"/>
                <a:gd name="connsiteX8" fmla="*/ 2143179 w 5052131"/>
                <a:gd name="connsiteY8" fmla="*/ 3156674 h 3976108"/>
                <a:gd name="connsiteX9" fmla="*/ 1685979 w 5052131"/>
                <a:gd name="connsiteY9" fmla="*/ 3804375 h 3976108"/>
                <a:gd name="connsiteX10" fmla="*/ 1419279 w 5052131"/>
                <a:gd name="connsiteY10" fmla="*/ 3448775 h 3976108"/>
                <a:gd name="connsiteX11" fmla="*/ 1063679 w 5052131"/>
                <a:gd name="connsiteY11" fmla="*/ 3232875 h 3976108"/>
                <a:gd name="connsiteX12" fmla="*/ 619179 w 5052131"/>
                <a:gd name="connsiteY12" fmla="*/ 3359875 h 3976108"/>
                <a:gd name="connsiteX13" fmla="*/ 314379 w 5052131"/>
                <a:gd name="connsiteY13" fmla="*/ 2826475 h 3976108"/>
                <a:gd name="connsiteX14" fmla="*/ 100684 w 5052131"/>
                <a:gd name="connsiteY14" fmla="*/ 3474175 h 3976108"/>
                <a:gd name="connsiteX15" fmla="*/ 519784 w 5052131"/>
                <a:gd name="connsiteY15" fmla="*/ 476976 h 3976108"/>
                <a:gd name="connsiteX0" fmla="*/ 519784 w 5052131"/>
                <a:gd name="connsiteY0" fmla="*/ 476976 h 3809225"/>
                <a:gd name="connsiteX1" fmla="*/ 4987979 w 5052131"/>
                <a:gd name="connsiteY1" fmla="*/ 3359876 h 3809225"/>
                <a:gd name="connsiteX2" fmla="*/ 4340279 w 5052131"/>
                <a:gd name="connsiteY2" fmla="*/ 3283675 h 3809225"/>
                <a:gd name="connsiteX3" fmla="*/ 4060879 w 5052131"/>
                <a:gd name="connsiteY3" fmla="*/ 3626574 h 3809225"/>
                <a:gd name="connsiteX4" fmla="*/ 3730679 w 5052131"/>
                <a:gd name="connsiteY4" fmla="*/ 3397973 h 3809225"/>
                <a:gd name="connsiteX5" fmla="*/ 3197279 w 5052131"/>
                <a:gd name="connsiteY5" fmla="*/ 3105873 h 3809225"/>
                <a:gd name="connsiteX6" fmla="*/ 2841679 w 5052131"/>
                <a:gd name="connsiteY6" fmla="*/ 3575774 h 3809225"/>
                <a:gd name="connsiteX7" fmla="*/ 2409879 w 5052131"/>
                <a:gd name="connsiteY7" fmla="*/ 3766274 h 3809225"/>
                <a:gd name="connsiteX8" fmla="*/ 2143179 w 5052131"/>
                <a:gd name="connsiteY8" fmla="*/ 3156674 h 3809225"/>
                <a:gd name="connsiteX9" fmla="*/ 1685979 w 5052131"/>
                <a:gd name="connsiteY9" fmla="*/ 3804375 h 3809225"/>
                <a:gd name="connsiteX10" fmla="*/ 1419279 w 5052131"/>
                <a:gd name="connsiteY10" fmla="*/ 3448775 h 3809225"/>
                <a:gd name="connsiteX11" fmla="*/ 1063679 w 5052131"/>
                <a:gd name="connsiteY11" fmla="*/ 3232875 h 3809225"/>
                <a:gd name="connsiteX12" fmla="*/ 619179 w 5052131"/>
                <a:gd name="connsiteY12" fmla="*/ 3359875 h 3809225"/>
                <a:gd name="connsiteX13" fmla="*/ 314379 w 5052131"/>
                <a:gd name="connsiteY13" fmla="*/ 2826475 h 3809225"/>
                <a:gd name="connsiteX14" fmla="*/ 100684 w 5052131"/>
                <a:gd name="connsiteY14" fmla="*/ 3474175 h 3809225"/>
                <a:gd name="connsiteX15" fmla="*/ 519784 w 5052131"/>
                <a:gd name="connsiteY15" fmla="*/ 476976 h 3809225"/>
                <a:gd name="connsiteX0" fmla="*/ 519784 w 5052131"/>
                <a:gd name="connsiteY0" fmla="*/ 476976 h 3809225"/>
                <a:gd name="connsiteX1" fmla="*/ 4987979 w 5052131"/>
                <a:gd name="connsiteY1" fmla="*/ 3359876 h 3809225"/>
                <a:gd name="connsiteX2" fmla="*/ 4708579 w 5052131"/>
                <a:gd name="connsiteY2" fmla="*/ 2585174 h 3809225"/>
                <a:gd name="connsiteX3" fmla="*/ 4340279 w 5052131"/>
                <a:gd name="connsiteY3" fmla="*/ 3283675 h 3809225"/>
                <a:gd name="connsiteX4" fmla="*/ 4060879 w 5052131"/>
                <a:gd name="connsiteY4" fmla="*/ 3626574 h 3809225"/>
                <a:gd name="connsiteX5" fmla="*/ 3730679 w 5052131"/>
                <a:gd name="connsiteY5" fmla="*/ 3397973 h 3809225"/>
                <a:gd name="connsiteX6" fmla="*/ 3197279 w 5052131"/>
                <a:gd name="connsiteY6" fmla="*/ 3105873 h 3809225"/>
                <a:gd name="connsiteX7" fmla="*/ 2841679 w 5052131"/>
                <a:gd name="connsiteY7" fmla="*/ 3575774 h 3809225"/>
                <a:gd name="connsiteX8" fmla="*/ 2409879 w 5052131"/>
                <a:gd name="connsiteY8" fmla="*/ 3766274 h 3809225"/>
                <a:gd name="connsiteX9" fmla="*/ 2143179 w 5052131"/>
                <a:gd name="connsiteY9" fmla="*/ 3156674 h 3809225"/>
                <a:gd name="connsiteX10" fmla="*/ 1685979 w 5052131"/>
                <a:gd name="connsiteY10" fmla="*/ 3804375 h 3809225"/>
                <a:gd name="connsiteX11" fmla="*/ 1419279 w 5052131"/>
                <a:gd name="connsiteY11" fmla="*/ 3448775 h 3809225"/>
                <a:gd name="connsiteX12" fmla="*/ 1063679 w 5052131"/>
                <a:gd name="connsiteY12" fmla="*/ 3232875 h 3809225"/>
                <a:gd name="connsiteX13" fmla="*/ 619179 w 5052131"/>
                <a:gd name="connsiteY13" fmla="*/ 3359875 h 3809225"/>
                <a:gd name="connsiteX14" fmla="*/ 314379 w 5052131"/>
                <a:gd name="connsiteY14" fmla="*/ 2826475 h 3809225"/>
                <a:gd name="connsiteX15" fmla="*/ 100684 w 5052131"/>
                <a:gd name="connsiteY15" fmla="*/ 3474175 h 3809225"/>
                <a:gd name="connsiteX16" fmla="*/ 519784 w 5052131"/>
                <a:gd name="connsiteY16" fmla="*/ 476976 h 3809225"/>
                <a:gd name="connsiteX0" fmla="*/ 519784 w 5052131"/>
                <a:gd name="connsiteY0" fmla="*/ 476976 h 3809225"/>
                <a:gd name="connsiteX1" fmla="*/ 4987979 w 5052131"/>
                <a:gd name="connsiteY1" fmla="*/ 3359876 h 3809225"/>
                <a:gd name="connsiteX2" fmla="*/ 4708579 w 5052131"/>
                <a:gd name="connsiteY2" fmla="*/ 2585174 h 3809225"/>
                <a:gd name="connsiteX3" fmla="*/ 4340279 w 5052131"/>
                <a:gd name="connsiteY3" fmla="*/ 3283675 h 3809225"/>
                <a:gd name="connsiteX4" fmla="*/ 4060879 w 5052131"/>
                <a:gd name="connsiteY4" fmla="*/ 3626574 h 3809225"/>
                <a:gd name="connsiteX5" fmla="*/ 3730679 w 5052131"/>
                <a:gd name="connsiteY5" fmla="*/ 3397973 h 3809225"/>
                <a:gd name="connsiteX6" fmla="*/ 3197279 w 5052131"/>
                <a:gd name="connsiteY6" fmla="*/ 3105873 h 3809225"/>
                <a:gd name="connsiteX7" fmla="*/ 2841679 w 5052131"/>
                <a:gd name="connsiteY7" fmla="*/ 3575774 h 3809225"/>
                <a:gd name="connsiteX8" fmla="*/ 2409879 w 5052131"/>
                <a:gd name="connsiteY8" fmla="*/ 3766274 h 3809225"/>
                <a:gd name="connsiteX9" fmla="*/ 2143179 w 5052131"/>
                <a:gd name="connsiteY9" fmla="*/ 3156674 h 3809225"/>
                <a:gd name="connsiteX10" fmla="*/ 1685979 w 5052131"/>
                <a:gd name="connsiteY10" fmla="*/ 3804375 h 3809225"/>
                <a:gd name="connsiteX11" fmla="*/ 1419279 w 5052131"/>
                <a:gd name="connsiteY11" fmla="*/ 3448775 h 3809225"/>
                <a:gd name="connsiteX12" fmla="*/ 1063679 w 5052131"/>
                <a:gd name="connsiteY12" fmla="*/ 3232875 h 3809225"/>
                <a:gd name="connsiteX13" fmla="*/ 619179 w 5052131"/>
                <a:gd name="connsiteY13" fmla="*/ 3359875 h 3809225"/>
                <a:gd name="connsiteX14" fmla="*/ 314379 w 5052131"/>
                <a:gd name="connsiteY14" fmla="*/ 2826475 h 3809225"/>
                <a:gd name="connsiteX15" fmla="*/ 100684 w 5052131"/>
                <a:gd name="connsiteY15" fmla="*/ 3474175 h 3809225"/>
                <a:gd name="connsiteX16" fmla="*/ 519784 w 5052131"/>
                <a:gd name="connsiteY16" fmla="*/ 476976 h 3809225"/>
                <a:gd name="connsiteX0" fmla="*/ 519784 w 5052131"/>
                <a:gd name="connsiteY0" fmla="*/ 476976 h 3809225"/>
                <a:gd name="connsiteX1" fmla="*/ 4987979 w 5052131"/>
                <a:gd name="connsiteY1" fmla="*/ 3359876 h 3809225"/>
                <a:gd name="connsiteX2" fmla="*/ 4708579 w 5052131"/>
                <a:gd name="connsiteY2" fmla="*/ 2585174 h 3809225"/>
                <a:gd name="connsiteX3" fmla="*/ 4340279 w 5052131"/>
                <a:gd name="connsiteY3" fmla="*/ 3283675 h 3809225"/>
                <a:gd name="connsiteX4" fmla="*/ 4060879 w 5052131"/>
                <a:gd name="connsiteY4" fmla="*/ 3626574 h 3809225"/>
                <a:gd name="connsiteX5" fmla="*/ 3730679 w 5052131"/>
                <a:gd name="connsiteY5" fmla="*/ 3397973 h 3809225"/>
                <a:gd name="connsiteX6" fmla="*/ 3197279 w 5052131"/>
                <a:gd name="connsiteY6" fmla="*/ 3105873 h 3809225"/>
                <a:gd name="connsiteX7" fmla="*/ 2841679 w 5052131"/>
                <a:gd name="connsiteY7" fmla="*/ 3575774 h 3809225"/>
                <a:gd name="connsiteX8" fmla="*/ 2409879 w 5052131"/>
                <a:gd name="connsiteY8" fmla="*/ 3766274 h 3809225"/>
                <a:gd name="connsiteX9" fmla="*/ 2143179 w 5052131"/>
                <a:gd name="connsiteY9" fmla="*/ 3156674 h 3809225"/>
                <a:gd name="connsiteX10" fmla="*/ 1685979 w 5052131"/>
                <a:gd name="connsiteY10" fmla="*/ 3804375 h 3809225"/>
                <a:gd name="connsiteX11" fmla="*/ 1419279 w 5052131"/>
                <a:gd name="connsiteY11" fmla="*/ 3448775 h 3809225"/>
                <a:gd name="connsiteX12" fmla="*/ 1063679 w 5052131"/>
                <a:gd name="connsiteY12" fmla="*/ 3232875 h 3809225"/>
                <a:gd name="connsiteX13" fmla="*/ 619179 w 5052131"/>
                <a:gd name="connsiteY13" fmla="*/ 3359875 h 3809225"/>
                <a:gd name="connsiteX14" fmla="*/ 314379 w 5052131"/>
                <a:gd name="connsiteY14" fmla="*/ 2826475 h 3809225"/>
                <a:gd name="connsiteX15" fmla="*/ 100684 w 5052131"/>
                <a:gd name="connsiteY15" fmla="*/ 3474175 h 3809225"/>
                <a:gd name="connsiteX16" fmla="*/ 519784 w 5052131"/>
                <a:gd name="connsiteY16" fmla="*/ 476976 h 3809225"/>
                <a:gd name="connsiteX0" fmla="*/ 519784 w 5052131"/>
                <a:gd name="connsiteY0" fmla="*/ 476976 h 3809225"/>
                <a:gd name="connsiteX1" fmla="*/ 4987979 w 5052131"/>
                <a:gd name="connsiteY1" fmla="*/ 3359876 h 3809225"/>
                <a:gd name="connsiteX2" fmla="*/ 4708579 w 5052131"/>
                <a:gd name="connsiteY2" fmla="*/ 2585174 h 3809225"/>
                <a:gd name="connsiteX3" fmla="*/ 4340279 w 5052131"/>
                <a:gd name="connsiteY3" fmla="*/ 3283675 h 3809225"/>
                <a:gd name="connsiteX4" fmla="*/ 4060879 w 5052131"/>
                <a:gd name="connsiteY4" fmla="*/ 3626574 h 3809225"/>
                <a:gd name="connsiteX5" fmla="*/ 3730679 w 5052131"/>
                <a:gd name="connsiteY5" fmla="*/ 3397973 h 3809225"/>
                <a:gd name="connsiteX6" fmla="*/ 3197279 w 5052131"/>
                <a:gd name="connsiteY6" fmla="*/ 3105873 h 3809225"/>
                <a:gd name="connsiteX7" fmla="*/ 2841679 w 5052131"/>
                <a:gd name="connsiteY7" fmla="*/ 3575774 h 3809225"/>
                <a:gd name="connsiteX8" fmla="*/ 2409879 w 5052131"/>
                <a:gd name="connsiteY8" fmla="*/ 3766274 h 3809225"/>
                <a:gd name="connsiteX9" fmla="*/ 2143179 w 5052131"/>
                <a:gd name="connsiteY9" fmla="*/ 3156674 h 3809225"/>
                <a:gd name="connsiteX10" fmla="*/ 1685979 w 5052131"/>
                <a:gd name="connsiteY10" fmla="*/ 3804375 h 3809225"/>
                <a:gd name="connsiteX11" fmla="*/ 1419279 w 5052131"/>
                <a:gd name="connsiteY11" fmla="*/ 3448775 h 3809225"/>
                <a:gd name="connsiteX12" fmla="*/ 1063679 w 5052131"/>
                <a:gd name="connsiteY12" fmla="*/ 3232875 h 3809225"/>
                <a:gd name="connsiteX13" fmla="*/ 619179 w 5052131"/>
                <a:gd name="connsiteY13" fmla="*/ 3359875 h 3809225"/>
                <a:gd name="connsiteX14" fmla="*/ 314379 w 5052131"/>
                <a:gd name="connsiteY14" fmla="*/ 2826475 h 3809225"/>
                <a:gd name="connsiteX15" fmla="*/ 100684 w 5052131"/>
                <a:gd name="connsiteY15" fmla="*/ 3474175 h 3809225"/>
                <a:gd name="connsiteX16" fmla="*/ 519784 w 5052131"/>
                <a:gd name="connsiteY16" fmla="*/ 476976 h 3809225"/>
                <a:gd name="connsiteX0" fmla="*/ 519784 w 5052131"/>
                <a:gd name="connsiteY0" fmla="*/ 476976 h 3964986"/>
                <a:gd name="connsiteX1" fmla="*/ 4987979 w 5052131"/>
                <a:gd name="connsiteY1" fmla="*/ 3359876 h 3964986"/>
                <a:gd name="connsiteX2" fmla="*/ 4708579 w 5052131"/>
                <a:gd name="connsiteY2" fmla="*/ 2585174 h 3964986"/>
                <a:gd name="connsiteX3" fmla="*/ 4340279 w 5052131"/>
                <a:gd name="connsiteY3" fmla="*/ 3283675 h 3964986"/>
                <a:gd name="connsiteX4" fmla="*/ 4060879 w 5052131"/>
                <a:gd name="connsiteY4" fmla="*/ 3626574 h 3964986"/>
                <a:gd name="connsiteX5" fmla="*/ 3730679 w 5052131"/>
                <a:gd name="connsiteY5" fmla="*/ 3397973 h 3964986"/>
                <a:gd name="connsiteX6" fmla="*/ 3197279 w 5052131"/>
                <a:gd name="connsiteY6" fmla="*/ 3105873 h 3964986"/>
                <a:gd name="connsiteX7" fmla="*/ 2841679 w 5052131"/>
                <a:gd name="connsiteY7" fmla="*/ 3575774 h 3964986"/>
                <a:gd name="connsiteX8" fmla="*/ 2409879 w 5052131"/>
                <a:gd name="connsiteY8" fmla="*/ 3766274 h 3964986"/>
                <a:gd name="connsiteX9" fmla="*/ 2143179 w 5052131"/>
                <a:gd name="connsiteY9" fmla="*/ 3156674 h 3964986"/>
                <a:gd name="connsiteX10" fmla="*/ 1685979 w 5052131"/>
                <a:gd name="connsiteY10" fmla="*/ 3804375 h 3964986"/>
                <a:gd name="connsiteX11" fmla="*/ 1419279 w 5052131"/>
                <a:gd name="connsiteY11" fmla="*/ 3448775 h 3964986"/>
                <a:gd name="connsiteX12" fmla="*/ 1063679 w 5052131"/>
                <a:gd name="connsiteY12" fmla="*/ 3232875 h 3964986"/>
                <a:gd name="connsiteX13" fmla="*/ 619179 w 5052131"/>
                <a:gd name="connsiteY13" fmla="*/ 3359875 h 3964986"/>
                <a:gd name="connsiteX14" fmla="*/ 314379 w 5052131"/>
                <a:gd name="connsiteY14" fmla="*/ 2826475 h 3964986"/>
                <a:gd name="connsiteX15" fmla="*/ 100684 w 5052131"/>
                <a:gd name="connsiteY15" fmla="*/ 3474175 h 3964986"/>
                <a:gd name="connsiteX16" fmla="*/ 519784 w 5052131"/>
                <a:gd name="connsiteY16" fmla="*/ 476976 h 3964986"/>
                <a:gd name="connsiteX0" fmla="*/ 519784 w 5052131"/>
                <a:gd name="connsiteY0" fmla="*/ 476976 h 3982383"/>
                <a:gd name="connsiteX1" fmla="*/ 4987979 w 5052131"/>
                <a:gd name="connsiteY1" fmla="*/ 3359876 h 3982383"/>
                <a:gd name="connsiteX2" fmla="*/ 4708579 w 5052131"/>
                <a:gd name="connsiteY2" fmla="*/ 2585174 h 3982383"/>
                <a:gd name="connsiteX3" fmla="*/ 4340279 w 5052131"/>
                <a:gd name="connsiteY3" fmla="*/ 3283675 h 3982383"/>
                <a:gd name="connsiteX4" fmla="*/ 4060879 w 5052131"/>
                <a:gd name="connsiteY4" fmla="*/ 3626574 h 3982383"/>
                <a:gd name="connsiteX5" fmla="*/ 3730679 w 5052131"/>
                <a:gd name="connsiteY5" fmla="*/ 3397973 h 3982383"/>
                <a:gd name="connsiteX6" fmla="*/ 3197279 w 5052131"/>
                <a:gd name="connsiteY6" fmla="*/ 3105873 h 3982383"/>
                <a:gd name="connsiteX7" fmla="*/ 2841679 w 5052131"/>
                <a:gd name="connsiteY7" fmla="*/ 3575774 h 3982383"/>
                <a:gd name="connsiteX8" fmla="*/ 2409879 w 5052131"/>
                <a:gd name="connsiteY8" fmla="*/ 3766274 h 3982383"/>
                <a:gd name="connsiteX9" fmla="*/ 2143179 w 5052131"/>
                <a:gd name="connsiteY9" fmla="*/ 3156674 h 3982383"/>
                <a:gd name="connsiteX10" fmla="*/ 1685979 w 5052131"/>
                <a:gd name="connsiteY10" fmla="*/ 3804375 h 3982383"/>
                <a:gd name="connsiteX11" fmla="*/ 1419279 w 5052131"/>
                <a:gd name="connsiteY11" fmla="*/ 3448775 h 3982383"/>
                <a:gd name="connsiteX12" fmla="*/ 1063679 w 5052131"/>
                <a:gd name="connsiteY12" fmla="*/ 3232875 h 3982383"/>
                <a:gd name="connsiteX13" fmla="*/ 619179 w 5052131"/>
                <a:gd name="connsiteY13" fmla="*/ 3359875 h 3982383"/>
                <a:gd name="connsiteX14" fmla="*/ 314379 w 5052131"/>
                <a:gd name="connsiteY14" fmla="*/ 2826475 h 3982383"/>
                <a:gd name="connsiteX15" fmla="*/ 100684 w 5052131"/>
                <a:gd name="connsiteY15" fmla="*/ 3474175 h 3982383"/>
                <a:gd name="connsiteX16" fmla="*/ 519784 w 5052131"/>
                <a:gd name="connsiteY16" fmla="*/ 476976 h 3982383"/>
                <a:gd name="connsiteX0" fmla="*/ 519784 w 5052131"/>
                <a:gd name="connsiteY0" fmla="*/ 476976 h 4037613"/>
                <a:gd name="connsiteX1" fmla="*/ 4987979 w 5052131"/>
                <a:gd name="connsiteY1" fmla="*/ 3359876 h 4037613"/>
                <a:gd name="connsiteX2" fmla="*/ 4708579 w 5052131"/>
                <a:gd name="connsiteY2" fmla="*/ 2585174 h 4037613"/>
                <a:gd name="connsiteX3" fmla="*/ 4340279 w 5052131"/>
                <a:gd name="connsiteY3" fmla="*/ 3283675 h 4037613"/>
                <a:gd name="connsiteX4" fmla="*/ 4060879 w 5052131"/>
                <a:gd name="connsiteY4" fmla="*/ 3626574 h 4037613"/>
                <a:gd name="connsiteX5" fmla="*/ 3730679 w 5052131"/>
                <a:gd name="connsiteY5" fmla="*/ 3397973 h 4037613"/>
                <a:gd name="connsiteX6" fmla="*/ 3197279 w 5052131"/>
                <a:gd name="connsiteY6" fmla="*/ 3105873 h 4037613"/>
                <a:gd name="connsiteX7" fmla="*/ 2841679 w 5052131"/>
                <a:gd name="connsiteY7" fmla="*/ 3575774 h 4037613"/>
                <a:gd name="connsiteX8" fmla="*/ 2409879 w 5052131"/>
                <a:gd name="connsiteY8" fmla="*/ 3766274 h 4037613"/>
                <a:gd name="connsiteX9" fmla="*/ 2143179 w 5052131"/>
                <a:gd name="connsiteY9" fmla="*/ 3156674 h 4037613"/>
                <a:gd name="connsiteX10" fmla="*/ 1685979 w 5052131"/>
                <a:gd name="connsiteY10" fmla="*/ 3804375 h 4037613"/>
                <a:gd name="connsiteX11" fmla="*/ 1419279 w 5052131"/>
                <a:gd name="connsiteY11" fmla="*/ 3448775 h 4037613"/>
                <a:gd name="connsiteX12" fmla="*/ 1063679 w 5052131"/>
                <a:gd name="connsiteY12" fmla="*/ 3232875 h 4037613"/>
                <a:gd name="connsiteX13" fmla="*/ 619179 w 5052131"/>
                <a:gd name="connsiteY13" fmla="*/ 3359875 h 4037613"/>
                <a:gd name="connsiteX14" fmla="*/ 314379 w 5052131"/>
                <a:gd name="connsiteY14" fmla="*/ 2826475 h 4037613"/>
                <a:gd name="connsiteX15" fmla="*/ 100684 w 5052131"/>
                <a:gd name="connsiteY15" fmla="*/ 3474175 h 4037613"/>
                <a:gd name="connsiteX16" fmla="*/ 519784 w 5052131"/>
                <a:gd name="connsiteY16" fmla="*/ 476976 h 4037613"/>
                <a:gd name="connsiteX0" fmla="*/ 519784 w 5052131"/>
                <a:gd name="connsiteY0" fmla="*/ 476976 h 4060216"/>
                <a:gd name="connsiteX1" fmla="*/ 4987979 w 5052131"/>
                <a:gd name="connsiteY1" fmla="*/ 3359876 h 4060216"/>
                <a:gd name="connsiteX2" fmla="*/ 4708579 w 5052131"/>
                <a:gd name="connsiteY2" fmla="*/ 2585174 h 4060216"/>
                <a:gd name="connsiteX3" fmla="*/ 4340279 w 5052131"/>
                <a:gd name="connsiteY3" fmla="*/ 3283675 h 4060216"/>
                <a:gd name="connsiteX4" fmla="*/ 4060879 w 5052131"/>
                <a:gd name="connsiteY4" fmla="*/ 3626574 h 4060216"/>
                <a:gd name="connsiteX5" fmla="*/ 3730679 w 5052131"/>
                <a:gd name="connsiteY5" fmla="*/ 3397973 h 4060216"/>
                <a:gd name="connsiteX6" fmla="*/ 3197279 w 5052131"/>
                <a:gd name="connsiteY6" fmla="*/ 3105873 h 4060216"/>
                <a:gd name="connsiteX7" fmla="*/ 2841679 w 5052131"/>
                <a:gd name="connsiteY7" fmla="*/ 3575774 h 4060216"/>
                <a:gd name="connsiteX8" fmla="*/ 2409879 w 5052131"/>
                <a:gd name="connsiteY8" fmla="*/ 3766274 h 4060216"/>
                <a:gd name="connsiteX9" fmla="*/ 2143179 w 5052131"/>
                <a:gd name="connsiteY9" fmla="*/ 3156674 h 4060216"/>
                <a:gd name="connsiteX10" fmla="*/ 1685979 w 5052131"/>
                <a:gd name="connsiteY10" fmla="*/ 3804375 h 4060216"/>
                <a:gd name="connsiteX11" fmla="*/ 1419279 w 5052131"/>
                <a:gd name="connsiteY11" fmla="*/ 3448775 h 4060216"/>
                <a:gd name="connsiteX12" fmla="*/ 1063679 w 5052131"/>
                <a:gd name="connsiteY12" fmla="*/ 3232875 h 4060216"/>
                <a:gd name="connsiteX13" fmla="*/ 619179 w 5052131"/>
                <a:gd name="connsiteY13" fmla="*/ 3359875 h 4060216"/>
                <a:gd name="connsiteX14" fmla="*/ 314379 w 5052131"/>
                <a:gd name="connsiteY14" fmla="*/ 2826475 h 4060216"/>
                <a:gd name="connsiteX15" fmla="*/ 100684 w 5052131"/>
                <a:gd name="connsiteY15" fmla="*/ 3474175 h 4060216"/>
                <a:gd name="connsiteX16" fmla="*/ 519784 w 5052131"/>
                <a:gd name="connsiteY16" fmla="*/ 476976 h 4060216"/>
                <a:gd name="connsiteX0" fmla="*/ 519784 w 5052131"/>
                <a:gd name="connsiteY0" fmla="*/ 476976 h 4021106"/>
                <a:gd name="connsiteX1" fmla="*/ 4987979 w 5052131"/>
                <a:gd name="connsiteY1" fmla="*/ 3359876 h 4021106"/>
                <a:gd name="connsiteX2" fmla="*/ 4708579 w 5052131"/>
                <a:gd name="connsiteY2" fmla="*/ 2585174 h 4021106"/>
                <a:gd name="connsiteX3" fmla="*/ 4340279 w 5052131"/>
                <a:gd name="connsiteY3" fmla="*/ 3283675 h 4021106"/>
                <a:gd name="connsiteX4" fmla="*/ 4060879 w 5052131"/>
                <a:gd name="connsiteY4" fmla="*/ 3626574 h 4021106"/>
                <a:gd name="connsiteX5" fmla="*/ 3730679 w 5052131"/>
                <a:gd name="connsiteY5" fmla="*/ 3397973 h 4021106"/>
                <a:gd name="connsiteX6" fmla="*/ 3197279 w 5052131"/>
                <a:gd name="connsiteY6" fmla="*/ 3105873 h 4021106"/>
                <a:gd name="connsiteX7" fmla="*/ 2841679 w 5052131"/>
                <a:gd name="connsiteY7" fmla="*/ 3575774 h 4021106"/>
                <a:gd name="connsiteX8" fmla="*/ 2409879 w 5052131"/>
                <a:gd name="connsiteY8" fmla="*/ 3766274 h 4021106"/>
                <a:gd name="connsiteX9" fmla="*/ 2143179 w 5052131"/>
                <a:gd name="connsiteY9" fmla="*/ 3156674 h 4021106"/>
                <a:gd name="connsiteX10" fmla="*/ 1685979 w 5052131"/>
                <a:gd name="connsiteY10" fmla="*/ 3804375 h 4021106"/>
                <a:gd name="connsiteX11" fmla="*/ 1419279 w 5052131"/>
                <a:gd name="connsiteY11" fmla="*/ 3448775 h 4021106"/>
                <a:gd name="connsiteX12" fmla="*/ 1063679 w 5052131"/>
                <a:gd name="connsiteY12" fmla="*/ 3232875 h 4021106"/>
                <a:gd name="connsiteX13" fmla="*/ 619179 w 5052131"/>
                <a:gd name="connsiteY13" fmla="*/ 3359875 h 4021106"/>
                <a:gd name="connsiteX14" fmla="*/ 314379 w 5052131"/>
                <a:gd name="connsiteY14" fmla="*/ 2826475 h 4021106"/>
                <a:gd name="connsiteX15" fmla="*/ 100684 w 5052131"/>
                <a:gd name="connsiteY15" fmla="*/ 3474175 h 4021106"/>
                <a:gd name="connsiteX16" fmla="*/ 519784 w 5052131"/>
                <a:gd name="connsiteY16" fmla="*/ 476976 h 4021106"/>
                <a:gd name="connsiteX0" fmla="*/ 519784 w 5052131"/>
                <a:gd name="connsiteY0" fmla="*/ 476976 h 4024233"/>
                <a:gd name="connsiteX1" fmla="*/ 4987979 w 5052131"/>
                <a:gd name="connsiteY1" fmla="*/ 3359876 h 4024233"/>
                <a:gd name="connsiteX2" fmla="*/ 4708579 w 5052131"/>
                <a:gd name="connsiteY2" fmla="*/ 2585174 h 4024233"/>
                <a:gd name="connsiteX3" fmla="*/ 4340279 w 5052131"/>
                <a:gd name="connsiteY3" fmla="*/ 3283675 h 4024233"/>
                <a:gd name="connsiteX4" fmla="*/ 4060879 w 5052131"/>
                <a:gd name="connsiteY4" fmla="*/ 3626574 h 4024233"/>
                <a:gd name="connsiteX5" fmla="*/ 3730679 w 5052131"/>
                <a:gd name="connsiteY5" fmla="*/ 3397973 h 4024233"/>
                <a:gd name="connsiteX6" fmla="*/ 3197279 w 5052131"/>
                <a:gd name="connsiteY6" fmla="*/ 3105873 h 4024233"/>
                <a:gd name="connsiteX7" fmla="*/ 2841679 w 5052131"/>
                <a:gd name="connsiteY7" fmla="*/ 3575774 h 4024233"/>
                <a:gd name="connsiteX8" fmla="*/ 2409879 w 5052131"/>
                <a:gd name="connsiteY8" fmla="*/ 3766274 h 4024233"/>
                <a:gd name="connsiteX9" fmla="*/ 2143179 w 5052131"/>
                <a:gd name="connsiteY9" fmla="*/ 3156674 h 4024233"/>
                <a:gd name="connsiteX10" fmla="*/ 1685979 w 5052131"/>
                <a:gd name="connsiteY10" fmla="*/ 3804375 h 4024233"/>
                <a:gd name="connsiteX11" fmla="*/ 1419279 w 5052131"/>
                <a:gd name="connsiteY11" fmla="*/ 3448775 h 4024233"/>
                <a:gd name="connsiteX12" fmla="*/ 1063679 w 5052131"/>
                <a:gd name="connsiteY12" fmla="*/ 3232875 h 4024233"/>
                <a:gd name="connsiteX13" fmla="*/ 619179 w 5052131"/>
                <a:gd name="connsiteY13" fmla="*/ 3359875 h 4024233"/>
                <a:gd name="connsiteX14" fmla="*/ 314379 w 5052131"/>
                <a:gd name="connsiteY14" fmla="*/ 2826475 h 4024233"/>
                <a:gd name="connsiteX15" fmla="*/ 100684 w 5052131"/>
                <a:gd name="connsiteY15" fmla="*/ 3474175 h 4024233"/>
                <a:gd name="connsiteX16" fmla="*/ 519784 w 5052131"/>
                <a:gd name="connsiteY16" fmla="*/ 476976 h 4024233"/>
                <a:gd name="connsiteX0" fmla="*/ 519784 w 5052131"/>
                <a:gd name="connsiteY0" fmla="*/ 476976 h 4021106"/>
                <a:gd name="connsiteX1" fmla="*/ 4987979 w 5052131"/>
                <a:gd name="connsiteY1" fmla="*/ 3359876 h 4021106"/>
                <a:gd name="connsiteX2" fmla="*/ 4708579 w 5052131"/>
                <a:gd name="connsiteY2" fmla="*/ 2585174 h 4021106"/>
                <a:gd name="connsiteX3" fmla="*/ 4340279 w 5052131"/>
                <a:gd name="connsiteY3" fmla="*/ 3283675 h 4021106"/>
                <a:gd name="connsiteX4" fmla="*/ 4060879 w 5052131"/>
                <a:gd name="connsiteY4" fmla="*/ 3626574 h 4021106"/>
                <a:gd name="connsiteX5" fmla="*/ 3730679 w 5052131"/>
                <a:gd name="connsiteY5" fmla="*/ 3397973 h 4021106"/>
                <a:gd name="connsiteX6" fmla="*/ 3197279 w 5052131"/>
                <a:gd name="connsiteY6" fmla="*/ 3105873 h 4021106"/>
                <a:gd name="connsiteX7" fmla="*/ 2841679 w 5052131"/>
                <a:gd name="connsiteY7" fmla="*/ 3575774 h 4021106"/>
                <a:gd name="connsiteX8" fmla="*/ 2409879 w 5052131"/>
                <a:gd name="connsiteY8" fmla="*/ 3766274 h 4021106"/>
                <a:gd name="connsiteX9" fmla="*/ 2143179 w 5052131"/>
                <a:gd name="connsiteY9" fmla="*/ 3156674 h 4021106"/>
                <a:gd name="connsiteX10" fmla="*/ 1685979 w 5052131"/>
                <a:gd name="connsiteY10" fmla="*/ 3804375 h 4021106"/>
                <a:gd name="connsiteX11" fmla="*/ 1419279 w 5052131"/>
                <a:gd name="connsiteY11" fmla="*/ 3448775 h 4021106"/>
                <a:gd name="connsiteX12" fmla="*/ 1063679 w 5052131"/>
                <a:gd name="connsiteY12" fmla="*/ 3232875 h 4021106"/>
                <a:gd name="connsiteX13" fmla="*/ 619179 w 5052131"/>
                <a:gd name="connsiteY13" fmla="*/ 3359875 h 4021106"/>
                <a:gd name="connsiteX14" fmla="*/ 314379 w 5052131"/>
                <a:gd name="connsiteY14" fmla="*/ 2826475 h 4021106"/>
                <a:gd name="connsiteX15" fmla="*/ 100684 w 5052131"/>
                <a:gd name="connsiteY15" fmla="*/ 3474175 h 4021106"/>
                <a:gd name="connsiteX16" fmla="*/ 519784 w 5052131"/>
                <a:gd name="connsiteY16" fmla="*/ 476976 h 4021106"/>
                <a:gd name="connsiteX0" fmla="*/ 519784 w 5052131"/>
                <a:gd name="connsiteY0" fmla="*/ 476976 h 4025794"/>
                <a:gd name="connsiteX1" fmla="*/ 4987979 w 5052131"/>
                <a:gd name="connsiteY1" fmla="*/ 3359876 h 4025794"/>
                <a:gd name="connsiteX2" fmla="*/ 4708579 w 5052131"/>
                <a:gd name="connsiteY2" fmla="*/ 2585174 h 4025794"/>
                <a:gd name="connsiteX3" fmla="*/ 4340279 w 5052131"/>
                <a:gd name="connsiteY3" fmla="*/ 3283675 h 4025794"/>
                <a:gd name="connsiteX4" fmla="*/ 4060879 w 5052131"/>
                <a:gd name="connsiteY4" fmla="*/ 3626574 h 4025794"/>
                <a:gd name="connsiteX5" fmla="*/ 3730679 w 5052131"/>
                <a:gd name="connsiteY5" fmla="*/ 3397973 h 4025794"/>
                <a:gd name="connsiteX6" fmla="*/ 3197279 w 5052131"/>
                <a:gd name="connsiteY6" fmla="*/ 3105873 h 4025794"/>
                <a:gd name="connsiteX7" fmla="*/ 2841679 w 5052131"/>
                <a:gd name="connsiteY7" fmla="*/ 3575774 h 4025794"/>
                <a:gd name="connsiteX8" fmla="*/ 2409879 w 5052131"/>
                <a:gd name="connsiteY8" fmla="*/ 3766274 h 4025794"/>
                <a:gd name="connsiteX9" fmla="*/ 2143179 w 5052131"/>
                <a:gd name="connsiteY9" fmla="*/ 3156674 h 4025794"/>
                <a:gd name="connsiteX10" fmla="*/ 1685979 w 5052131"/>
                <a:gd name="connsiteY10" fmla="*/ 3804375 h 4025794"/>
                <a:gd name="connsiteX11" fmla="*/ 1419279 w 5052131"/>
                <a:gd name="connsiteY11" fmla="*/ 3448775 h 4025794"/>
                <a:gd name="connsiteX12" fmla="*/ 1063679 w 5052131"/>
                <a:gd name="connsiteY12" fmla="*/ 3232875 h 4025794"/>
                <a:gd name="connsiteX13" fmla="*/ 619179 w 5052131"/>
                <a:gd name="connsiteY13" fmla="*/ 3359875 h 4025794"/>
                <a:gd name="connsiteX14" fmla="*/ 314379 w 5052131"/>
                <a:gd name="connsiteY14" fmla="*/ 2826475 h 4025794"/>
                <a:gd name="connsiteX15" fmla="*/ 100684 w 5052131"/>
                <a:gd name="connsiteY15" fmla="*/ 3474175 h 4025794"/>
                <a:gd name="connsiteX16" fmla="*/ 519784 w 5052131"/>
                <a:gd name="connsiteY16" fmla="*/ 476976 h 4025794"/>
                <a:gd name="connsiteX0" fmla="*/ 519784 w 5052131"/>
                <a:gd name="connsiteY0" fmla="*/ 476976 h 4041094"/>
                <a:gd name="connsiteX1" fmla="*/ 4987979 w 5052131"/>
                <a:gd name="connsiteY1" fmla="*/ 3359876 h 4041094"/>
                <a:gd name="connsiteX2" fmla="*/ 4708579 w 5052131"/>
                <a:gd name="connsiteY2" fmla="*/ 2585174 h 4041094"/>
                <a:gd name="connsiteX3" fmla="*/ 4340279 w 5052131"/>
                <a:gd name="connsiteY3" fmla="*/ 3283675 h 4041094"/>
                <a:gd name="connsiteX4" fmla="*/ 4060879 w 5052131"/>
                <a:gd name="connsiteY4" fmla="*/ 3626574 h 4041094"/>
                <a:gd name="connsiteX5" fmla="*/ 3730679 w 5052131"/>
                <a:gd name="connsiteY5" fmla="*/ 3397973 h 4041094"/>
                <a:gd name="connsiteX6" fmla="*/ 3197279 w 5052131"/>
                <a:gd name="connsiteY6" fmla="*/ 3105873 h 4041094"/>
                <a:gd name="connsiteX7" fmla="*/ 2841679 w 5052131"/>
                <a:gd name="connsiteY7" fmla="*/ 3575774 h 4041094"/>
                <a:gd name="connsiteX8" fmla="*/ 2409879 w 5052131"/>
                <a:gd name="connsiteY8" fmla="*/ 3766274 h 4041094"/>
                <a:gd name="connsiteX9" fmla="*/ 2143179 w 5052131"/>
                <a:gd name="connsiteY9" fmla="*/ 3156674 h 4041094"/>
                <a:gd name="connsiteX10" fmla="*/ 1685979 w 5052131"/>
                <a:gd name="connsiteY10" fmla="*/ 3804375 h 4041094"/>
                <a:gd name="connsiteX11" fmla="*/ 1419279 w 5052131"/>
                <a:gd name="connsiteY11" fmla="*/ 3448775 h 4041094"/>
                <a:gd name="connsiteX12" fmla="*/ 1063679 w 5052131"/>
                <a:gd name="connsiteY12" fmla="*/ 3232875 h 4041094"/>
                <a:gd name="connsiteX13" fmla="*/ 619179 w 5052131"/>
                <a:gd name="connsiteY13" fmla="*/ 3359875 h 4041094"/>
                <a:gd name="connsiteX14" fmla="*/ 314379 w 5052131"/>
                <a:gd name="connsiteY14" fmla="*/ 2826475 h 4041094"/>
                <a:gd name="connsiteX15" fmla="*/ 100684 w 5052131"/>
                <a:gd name="connsiteY15" fmla="*/ 3474175 h 4041094"/>
                <a:gd name="connsiteX16" fmla="*/ 519784 w 5052131"/>
                <a:gd name="connsiteY16" fmla="*/ 476976 h 4041094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09779 w 5052131"/>
                <a:gd name="connsiteY10" fmla="*/ 39948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92376"/>
                <a:gd name="connsiteX1" fmla="*/ 4987979 w 5052131"/>
                <a:gd name="connsiteY1" fmla="*/ 3359876 h 4092376"/>
                <a:gd name="connsiteX2" fmla="*/ 4708579 w 5052131"/>
                <a:gd name="connsiteY2" fmla="*/ 2585174 h 4092376"/>
                <a:gd name="connsiteX3" fmla="*/ 4340279 w 5052131"/>
                <a:gd name="connsiteY3" fmla="*/ 3283675 h 4092376"/>
                <a:gd name="connsiteX4" fmla="*/ 4060879 w 5052131"/>
                <a:gd name="connsiteY4" fmla="*/ 3626574 h 4092376"/>
                <a:gd name="connsiteX5" fmla="*/ 3730679 w 5052131"/>
                <a:gd name="connsiteY5" fmla="*/ 3397973 h 4092376"/>
                <a:gd name="connsiteX6" fmla="*/ 3197279 w 5052131"/>
                <a:gd name="connsiteY6" fmla="*/ 3105873 h 4092376"/>
                <a:gd name="connsiteX7" fmla="*/ 2841679 w 5052131"/>
                <a:gd name="connsiteY7" fmla="*/ 3575774 h 4092376"/>
                <a:gd name="connsiteX8" fmla="*/ 2409879 w 5052131"/>
                <a:gd name="connsiteY8" fmla="*/ 3766274 h 4092376"/>
                <a:gd name="connsiteX9" fmla="*/ 2143179 w 5052131"/>
                <a:gd name="connsiteY9" fmla="*/ 3156674 h 4092376"/>
                <a:gd name="connsiteX10" fmla="*/ 1660579 w 5052131"/>
                <a:gd name="connsiteY10" fmla="*/ 3829775 h 4092376"/>
                <a:gd name="connsiteX11" fmla="*/ 1419279 w 5052131"/>
                <a:gd name="connsiteY11" fmla="*/ 3448775 h 4092376"/>
                <a:gd name="connsiteX12" fmla="*/ 1063679 w 5052131"/>
                <a:gd name="connsiteY12" fmla="*/ 3232875 h 4092376"/>
                <a:gd name="connsiteX13" fmla="*/ 619179 w 5052131"/>
                <a:gd name="connsiteY13" fmla="*/ 3359875 h 4092376"/>
                <a:gd name="connsiteX14" fmla="*/ 314379 w 5052131"/>
                <a:gd name="connsiteY14" fmla="*/ 2826475 h 4092376"/>
                <a:gd name="connsiteX15" fmla="*/ 100684 w 5052131"/>
                <a:gd name="connsiteY15" fmla="*/ 3474175 h 4092376"/>
                <a:gd name="connsiteX16" fmla="*/ 519784 w 5052131"/>
                <a:gd name="connsiteY16" fmla="*/ 476976 h 4092376"/>
                <a:gd name="connsiteX0" fmla="*/ 519784 w 5052131"/>
                <a:gd name="connsiteY0" fmla="*/ 476976 h 4092376"/>
                <a:gd name="connsiteX1" fmla="*/ 4987979 w 5052131"/>
                <a:gd name="connsiteY1" fmla="*/ 3359876 h 4092376"/>
                <a:gd name="connsiteX2" fmla="*/ 4708579 w 5052131"/>
                <a:gd name="connsiteY2" fmla="*/ 2585174 h 4092376"/>
                <a:gd name="connsiteX3" fmla="*/ 4340279 w 5052131"/>
                <a:gd name="connsiteY3" fmla="*/ 3283675 h 4092376"/>
                <a:gd name="connsiteX4" fmla="*/ 4060879 w 5052131"/>
                <a:gd name="connsiteY4" fmla="*/ 3626574 h 4092376"/>
                <a:gd name="connsiteX5" fmla="*/ 3730679 w 5052131"/>
                <a:gd name="connsiteY5" fmla="*/ 3397973 h 4092376"/>
                <a:gd name="connsiteX6" fmla="*/ 3197279 w 5052131"/>
                <a:gd name="connsiteY6" fmla="*/ 3105873 h 4092376"/>
                <a:gd name="connsiteX7" fmla="*/ 2841679 w 5052131"/>
                <a:gd name="connsiteY7" fmla="*/ 3575774 h 4092376"/>
                <a:gd name="connsiteX8" fmla="*/ 2409879 w 5052131"/>
                <a:gd name="connsiteY8" fmla="*/ 3766274 h 4092376"/>
                <a:gd name="connsiteX9" fmla="*/ 2143179 w 5052131"/>
                <a:gd name="connsiteY9" fmla="*/ 3156674 h 4092376"/>
                <a:gd name="connsiteX10" fmla="*/ 1660579 w 5052131"/>
                <a:gd name="connsiteY10" fmla="*/ 3829775 h 4092376"/>
                <a:gd name="connsiteX11" fmla="*/ 1419279 w 5052131"/>
                <a:gd name="connsiteY11" fmla="*/ 3448775 h 4092376"/>
                <a:gd name="connsiteX12" fmla="*/ 1063679 w 5052131"/>
                <a:gd name="connsiteY12" fmla="*/ 3232875 h 4092376"/>
                <a:gd name="connsiteX13" fmla="*/ 619179 w 5052131"/>
                <a:gd name="connsiteY13" fmla="*/ 3359875 h 4092376"/>
                <a:gd name="connsiteX14" fmla="*/ 314379 w 5052131"/>
                <a:gd name="connsiteY14" fmla="*/ 2826475 h 4092376"/>
                <a:gd name="connsiteX15" fmla="*/ 100684 w 5052131"/>
                <a:gd name="connsiteY15" fmla="*/ 3474175 h 4092376"/>
                <a:gd name="connsiteX16" fmla="*/ 519784 w 5052131"/>
                <a:gd name="connsiteY16" fmla="*/ 476976 h 409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52131" h="4092376">
                  <a:moveTo>
                    <a:pt x="519784" y="476976"/>
                  </a:moveTo>
                  <a:cubicBezTo>
                    <a:pt x="4803182" y="-1368757"/>
                    <a:pt x="5263881" y="2691009"/>
                    <a:pt x="4987979" y="3359876"/>
                  </a:cubicBezTo>
                  <a:cubicBezTo>
                    <a:pt x="4937179" y="3342942"/>
                    <a:pt x="4772079" y="3961008"/>
                    <a:pt x="4708579" y="2585174"/>
                  </a:cubicBezTo>
                  <a:cubicBezTo>
                    <a:pt x="4750912" y="4989708"/>
                    <a:pt x="4272546" y="3749341"/>
                    <a:pt x="4340279" y="3283675"/>
                  </a:cubicBezTo>
                  <a:cubicBezTo>
                    <a:pt x="4554062" y="3491108"/>
                    <a:pt x="4018546" y="4610824"/>
                    <a:pt x="4060879" y="3626574"/>
                  </a:cubicBezTo>
                  <a:cubicBezTo>
                    <a:pt x="4039712" y="3683724"/>
                    <a:pt x="3798412" y="4752640"/>
                    <a:pt x="3730679" y="3397973"/>
                  </a:cubicBezTo>
                  <a:cubicBezTo>
                    <a:pt x="3586746" y="4824606"/>
                    <a:pt x="3148596" y="3707006"/>
                    <a:pt x="3197279" y="3105873"/>
                  </a:cubicBezTo>
                  <a:cubicBezTo>
                    <a:pt x="3328512" y="3346115"/>
                    <a:pt x="2915762" y="4784391"/>
                    <a:pt x="2841679" y="3575774"/>
                  </a:cubicBezTo>
                  <a:cubicBezTo>
                    <a:pt x="2704096" y="4322958"/>
                    <a:pt x="2433162" y="4088007"/>
                    <a:pt x="2409879" y="3766274"/>
                  </a:cubicBezTo>
                  <a:cubicBezTo>
                    <a:pt x="2094496" y="4562141"/>
                    <a:pt x="2083912" y="3454065"/>
                    <a:pt x="2143179" y="3156674"/>
                  </a:cubicBezTo>
                  <a:cubicBezTo>
                    <a:pt x="2100846" y="4354708"/>
                    <a:pt x="1694446" y="4149392"/>
                    <a:pt x="1660579" y="3829775"/>
                  </a:cubicBezTo>
                  <a:cubicBezTo>
                    <a:pt x="1360012" y="4373759"/>
                    <a:pt x="1279579" y="3723942"/>
                    <a:pt x="1419279" y="3448775"/>
                  </a:cubicBezTo>
                  <a:cubicBezTo>
                    <a:pt x="1114479" y="4850008"/>
                    <a:pt x="1031929" y="3402208"/>
                    <a:pt x="1063679" y="3232875"/>
                  </a:cubicBezTo>
                  <a:cubicBezTo>
                    <a:pt x="1006529" y="4511342"/>
                    <a:pt x="547212" y="3859408"/>
                    <a:pt x="619179" y="3359875"/>
                  </a:cubicBezTo>
                  <a:cubicBezTo>
                    <a:pt x="399046" y="4651042"/>
                    <a:pt x="273795" y="3137625"/>
                    <a:pt x="314379" y="2826475"/>
                  </a:cubicBezTo>
                  <a:cubicBezTo>
                    <a:pt x="243147" y="3436075"/>
                    <a:pt x="210016" y="3512275"/>
                    <a:pt x="100684" y="3474175"/>
                  </a:cubicBezTo>
                  <a:cubicBezTo>
                    <a:pt x="-191416" y="2284609"/>
                    <a:pt x="214984" y="1323642"/>
                    <a:pt x="519784" y="476976"/>
                  </a:cubicBezTo>
                  <a:close/>
                </a:path>
              </a:pathLst>
            </a:custGeom>
            <a:solidFill>
              <a:srgbClr val="9D4D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14">
              <a:extLst>
                <a:ext uri="{FF2B5EF4-FFF2-40B4-BE49-F238E27FC236}">
                  <a16:creationId xmlns:a16="http://schemas.microsoft.com/office/drawing/2014/main" id="{2F1076C0-9E64-5E78-9507-3F2ED50AE008}"/>
                </a:ext>
              </a:extLst>
            </p:cNvPr>
            <p:cNvSpPr/>
            <p:nvPr/>
          </p:nvSpPr>
          <p:spPr>
            <a:xfrm flipH="1">
              <a:off x="5904317" y="1898643"/>
              <a:ext cx="1323975" cy="750654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975" h="750654">
                  <a:moveTo>
                    <a:pt x="0" y="285750"/>
                  </a:moveTo>
                  <a:cubicBezTo>
                    <a:pt x="203200" y="304800"/>
                    <a:pt x="873125" y="180975"/>
                    <a:pt x="1323975" y="0"/>
                  </a:cubicBezTo>
                  <a:lnTo>
                    <a:pt x="1228725" y="238125"/>
                  </a:lnTo>
                  <a:cubicBezTo>
                    <a:pt x="577850" y="1035050"/>
                    <a:pt x="31750" y="784225"/>
                    <a:pt x="0" y="285750"/>
                  </a:cubicBezTo>
                  <a:close/>
                </a:path>
              </a:pathLst>
            </a:custGeom>
            <a:solidFill>
              <a:srgbClr val="9D4D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14">
              <a:extLst>
                <a:ext uri="{FF2B5EF4-FFF2-40B4-BE49-F238E27FC236}">
                  <a16:creationId xmlns:a16="http://schemas.microsoft.com/office/drawing/2014/main" id="{FB070B19-1C16-557C-B1AD-998C788F61BB}"/>
                </a:ext>
              </a:extLst>
            </p:cNvPr>
            <p:cNvSpPr/>
            <p:nvPr/>
          </p:nvSpPr>
          <p:spPr>
            <a:xfrm flipH="1">
              <a:off x="5599517" y="384604"/>
              <a:ext cx="1628775" cy="1514132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920875"/>
                <a:gd name="connsiteY0" fmla="*/ 0 h 1236214"/>
                <a:gd name="connsiteX1" fmla="*/ 1920875 w 1920875"/>
                <a:gd name="connsiteY1" fmla="*/ 742950 h 1236214"/>
                <a:gd name="connsiteX2" fmla="*/ 1825625 w 1920875"/>
                <a:gd name="connsiteY2" fmla="*/ 981075 h 1236214"/>
                <a:gd name="connsiteX3" fmla="*/ 0 w 1920875"/>
                <a:gd name="connsiteY3" fmla="*/ 0 h 1236214"/>
                <a:gd name="connsiteX0" fmla="*/ 0 w 1920875"/>
                <a:gd name="connsiteY0" fmla="*/ 0 h 1552010"/>
                <a:gd name="connsiteX1" fmla="*/ 1920875 w 1920875"/>
                <a:gd name="connsiteY1" fmla="*/ 742950 h 1552010"/>
                <a:gd name="connsiteX2" fmla="*/ 1330325 w 1920875"/>
                <a:gd name="connsiteY2" fmla="*/ 1336675 h 1552010"/>
                <a:gd name="connsiteX3" fmla="*/ 0 w 1920875"/>
                <a:gd name="connsiteY3" fmla="*/ 0 h 1552010"/>
                <a:gd name="connsiteX0" fmla="*/ 0 w 1692275"/>
                <a:gd name="connsiteY0" fmla="*/ 0 h 1552010"/>
                <a:gd name="connsiteX1" fmla="*/ 1692275 w 1692275"/>
                <a:gd name="connsiteY1" fmla="*/ 933450 h 1552010"/>
                <a:gd name="connsiteX2" fmla="*/ 1330325 w 1692275"/>
                <a:gd name="connsiteY2" fmla="*/ 1336675 h 1552010"/>
                <a:gd name="connsiteX3" fmla="*/ 0 w 1692275"/>
                <a:gd name="connsiteY3" fmla="*/ 0 h 1552010"/>
                <a:gd name="connsiteX0" fmla="*/ 0 w 1692275"/>
                <a:gd name="connsiteY0" fmla="*/ 64117 h 1616127"/>
                <a:gd name="connsiteX1" fmla="*/ 1692275 w 1692275"/>
                <a:gd name="connsiteY1" fmla="*/ 997567 h 1616127"/>
                <a:gd name="connsiteX2" fmla="*/ 1330325 w 1692275"/>
                <a:gd name="connsiteY2" fmla="*/ 1400792 h 1616127"/>
                <a:gd name="connsiteX3" fmla="*/ 0 w 1692275"/>
                <a:gd name="connsiteY3" fmla="*/ 64117 h 1616127"/>
                <a:gd name="connsiteX0" fmla="*/ 0 w 1692275"/>
                <a:gd name="connsiteY0" fmla="*/ 55225 h 1607235"/>
                <a:gd name="connsiteX1" fmla="*/ 1692275 w 1692275"/>
                <a:gd name="connsiteY1" fmla="*/ 988675 h 1607235"/>
                <a:gd name="connsiteX2" fmla="*/ 1330325 w 1692275"/>
                <a:gd name="connsiteY2" fmla="*/ 1391900 h 1607235"/>
                <a:gd name="connsiteX3" fmla="*/ 0 w 1692275"/>
                <a:gd name="connsiteY3" fmla="*/ 55225 h 1607235"/>
                <a:gd name="connsiteX0" fmla="*/ 0 w 1692275"/>
                <a:gd name="connsiteY0" fmla="*/ 67876 h 1619886"/>
                <a:gd name="connsiteX1" fmla="*/ 1692275 w 1692275"/>
                <a:gd name="connsiteY1" fmla="*/ 1001326 h 1619886"/>
                <a:gd name="connsiteX2" fmla="*/ 1330325 w 1692275"/>
                <a:gd name="connsiteY2" fmla="*/ 1404551 h 1619886"/>
                <a:gd name="connsiteX3" fmla="*/ 0 w 1692275"/>
                <a:gd name="connsiteY3" fmla="*/ 67876 h 1619886"/>
                <a:gd name="connsiteX0" fmla="*/ 0 w 1628775"/>
                <a:gd name="connsiteY0" fmla="*/ 71322 h 1623332"/>
                <a:gd name="connsiteX1" fmla="*/ 1628775 w 1628775"/>
                <a:gd name="connsiteY1" fmla="*/ 903172 h 1623332"/>
                <a:gd name="connsiteX2" fmla="*/ 1330325 w 1628775"/>
                <a:gd name="connsiteY2" fmla="*/ 1407997 h 1623332"/>
                <a:gd name="connsiteX3" fmla="*/ 0 w 1628775"/>
                <a:gd name="connsiteY3" fmla="*/ 71322 h 1623332"/>
                <a:gd name="connsiteX0" fmla="*/ 0 w 1628775"/>
                <a:gd name="connsiteY0" fmla="*/ 70464 h 1622474"/>
                <a:gd name="connsiteX1" fmla="*/ 1628775 w 1628775"/>
                <a:gd name="connsiteY1" fmla="*/ 902314 h 1622474"/>
                <a:gd name="connsiteX2" fmla="*/ 1330325 w 1628775"/>
                <a:gd name="connsiteY2" fmla="*/ 1407139 h 1622474"/>
                <a:gd name="connsiteX3" fmla="*/ 0 w 1628775"/>
                <a:gd name="connsiteY3" fmla="*/ 70464 h 1622474"/>
                <a:gd name="connsiteX0" fmla="*/ 0 w 1628775"/>
                <a:gd name="connsiteY0" fmla="*/ 48215 h 1600225"/>
                <a:gd name="connsiteX1" fmla="*/ 1628775 w 1628775"/>
                <a:gd name="connsiteY1" fmla="*/ 880065 h 1600225"/>
                <a:gd name="connsiteX2" fmla="*/ 1330325 w 1628775"/>
                <a:gd name="connsiteY2" fmla="*/ 1384890 h 1600225"/>
                <a:gd name="connsiteX3" fmla="*/ 0 w 1628775"/>
                <a:gd name="connsiteY3" fmla="*/ 48215 h 1600225"/>
                <a:gd name="connsiteX0" fmla="*/ 0 w 1628775"/>
                <a:gd name="connsiteY0" fmla="*/ 19731 h 1571741"/>
                <a:gd name="connsiteX1" fmla="*/ 1628775 w 1628775"/>
                <a:gd name="connsiteY1" fmla="*/ 851581 h 1571741"/>
                <a:gd name="connsiteX2" fmla="*/ 1330325 w 1628775"/>
                <a:gd name="connsiteY2" fmla="*/ 1356406 h 1571741"/>
                <a:gd name="connsiteX3" fmla="*/ 0 w 1628775"/>
                <a:gd name="connsiteY3" fmla="*/ 19731 h 1571741"/>
                <a:gd name="connsiteX0" fmla="*/ 0 w 1628775"/>
                <a:gd name="connsiteY0" fmla="*/ 19731 h 1558020"/>
                <a:gd name="connsiteX1" fmla="*/ 1628775 w 1628775"/>
                <a:gd name="connsiteY1" fmla="*/ 851581 h 1558020"/>
                <a:gd name="connsiteX2" fmla="*/ 1330325 w 1628775"/>
                <a:gd name="connsiteY2" fmla="*/ 1356406 h 1558020"/>
                <a:gd name="connsiteX3" fmla="*/ 0 w 1628775"/>
                <a:gd name="connsiteY3" fmla="*/ 19731 h 1558020"/>
                <a:gd name="connsiteX0" fmla="*/ 0 w 1628775"/>
                <a:gd name="connsiteY0" fmla="*/ 19731 h 1526407"/>
                <a:gd name="connsiteX1" fmla="*/ 1628775 w 1628775"/>
                <a:gd name="connsiteY1" fmla="*/ 851581 h 1526407"/>
                <a:gd name="connsiteX2" fmla="*/ 1330325 w 1628775"/>
                <a:gd name="connsiteY2" fmla="*/ 1356406 h 1526407"/>
                <a:gd name="connsiteX3" fmla="*/ 0 w 1628775"/>
                <a:gd name="connsiteY3" fmla="*/ 19731 h 1526407"/>
                <a:gd name="connsiteX0" fmla="*/ 0 w 1628775"/>
                <a:gd name="connsiteY0" fmla="*/ 19731 h 1509237"/>
                <a:gd name="connsiteX1" fmla="*/ 1628775 w 1628775"/>
                <a:gd name="connsiteY1" fmla="*/ 851581 h 1509237"/>
                <a:gd name="connsiteX2" fmla="*/ 1330325 w 1628775"/>
                <a:gd name="connsiteY2" fmla="*/ 1356406 h 1509237"/>
                <a:gd name="connsiteX3" fmla="*/ 0 w 1628775"/>
                <a:gd name="connsiteY3" fmla="*/ 19731 h 1509237"/>
                <a:gd name="connsiteX0" fmla="*/ 0 w 1628775"/>
                <a:gd name="connsiteY0" fmla="*/ 19731 h 1526055"/>
                <a:gd name="connsiteX1" fmla="*/ 1628775 w 1628775"/>
                <a:gd name="connsiteY1" fmla="*/ 851581 h 1526055"/>
                <a:gd name="connsiteX2" fmla="*/ 1330325 w 1628775"/>
                <a:gd name="connsiteY2" fmla="*/ 1356406 h 1526055"/>
                <a:gd name="connsiteX3" fmla="*/ 0 w 1628775"/>
                <a:gd name="connsiteY3" fmla="*/ 19731 h 1526055"/>
                <a:gd name="connsiteX0" fmla="*/ 0 w 1628775"/>
                <a:gd name="connsiteY0" fmla="*/ 19731 h 1561949"/>
                <a:gd name="connsiteX1" fmla="*/ 1628775 w 1628775"/>
                <a:gd name="connsiteY1" fmla="*/ 851581 h 1561949"/>
                <a:gd name="connsiteX2" fmla="*/ 1330325 w 1628775"/>
                <a:gd name="connsiteY2" fmla="*/ 1356406 h 1561949"/>
                <a:gd name="connsiteX3" fmla="*/ 0 w 1628775"/>
                <a:gd name="connsiteY3" fmla="*/ 19731 h 1561949"/>
                <a:gd name="connsiteX0" fmla="*/ 0 w 1628775"/>
                <a:gd name="connsiteY0" fmla="*/ 19731 h 1501781"/>
                <a:gd name="connsiteX1" fmla="*/ 1628775 w 1628775"/>
                <a:gd name="connsiteY1" fmla="*/ 851581 h 1501781"/>
                <a:gd name="connsiteX2" fmla="*/ 1330325 w 1628775"/>
                <a:gd name="connsiteY2" fmla="*/ 1356406 h 1501781"/>
                <a:gd name="connsiteX3" fmla="*/ 0 w 1628775"/>
                <a:gd name="connsiteY3" fmla="*/ 19731 h 1501781"/>
                <a:gd name="connsiteX0" fmla="*/ 0 w 1628775"/>
                <a:gd name="connsiteY0" fmla="*/ 19731 h 1560496"/>
                <a:gd name="connsiteX1" fmla="*/ 1628775 w 1628775"/>
                <a:gd name="connsiteY1" fmla="*/ 851581 h 1560496"/>
                <a:gd name="connsiteX2" fmla="*/ 1317625 w 1628775"/>
                <a:gd name="connsiteY2" fmla="*/ 1419906 h 1560496"/>
                <a:gd name="connsiteX3" fmla="*/ 0 w 1628775"/>
                <a:gd name="connsiteY3" fmla="*/ 19731 h 1560496"/>
                <a:gd name="connsiteX0" fmla="*/ 0 w 1628775"/>
                <a:gd name="connsiteY0" fmla="*/ 19731 h 1514132"/>
                <a:gd name="connsiteX1" fmla="*/ 1628775 w 1628775"/>
                <a:gd name="connsiteY1" fmla="*/ 851581 h 1514132"/>
                <a:gd name="connsiteX2" fmla="*/ 1317625 w 1628775"/>
                <a:gd name="connsiteY2" fmla="*/ 1419906 h 1514132"/>
                <a:gd name="connsiteX3" fmla="*/ 0 w 1628775"/>
                <a:gd name="connsiteY3" fmla="*/ 19731 h 151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514132">
                  <a:moveTo>
                    <a:pt x="0" y="19731"/>
                  </a:moveTo>
                  <a:cubicBezTo>
                    <a:pt x="876300" y="-189819"/>
                    <a:pt x="441325" y="1350056"/>
                    <a:pt x="1628775" y="851581"/>
                  </a:cubicBezTo>
                  <a:lnTo>
                    <a:pt x="1317625" y="1419906"/>
                  </a:lnTo>
                  <a:cubicBezTo>
                    <a:pt x="-209550" y="1873931"/>
                    <a:pt x="412750" y="569006"/>
                    <a:pt x="0" y="19731"/>
                  </a:cubicBezTo>
                  <a:close/>
                </a:path>
              </a:pathLst>
            </a:custGeom>
            <a:solidFill>
              <a:srgbClr val="B895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14">
              <a:extLst>
                <a:ext uri="{FF2B5EF4-FFF2-40B4-BE49-F238E27FC236}">
                  <a16:creationId xmlns:a16="http://schemas.microsoft.com/office/drawing/2014/main" id="{0E215BC5-8EF2-E5B6-B6FB-D828E19621E0}"/>
                </a:ext>
              </a:extLst>
            </p:cNvPr>
            <p:cNvSpPr/>
            <p:nvPr/>
          </p:nvSpPr>
          <p:spPr>
            <a:xfrm flipH="1">
              <a:off x="6043918" y="2034531"/>
              <a:ext cx="1084301" cy="614766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975" h="750654">
                  <a:moveTo>
                    <a:pt x="0" y="285750"/>
                  </a:moveTo>
                  <a:cubicBezTo>
                    <a:pt x="203200" y="304800"/>
                    <a:pt x="873125" y="180975"/>
                    <a:pt x="1323975" y="0"/>
                  </a:cubicBezTo>
                  <a:lnTo>
                    <a:pt x="1228725" y="238125"/>
                  </a:lnTo>
                  <a:cubicBezTo>
                    <a:pt x="577850" y="1035050"/>
                    <a:pt x="31750" y="784225"/>
                    <a:pt x="0" y="285750"/>
                  </a:cubicBezTo>
                  <a:close/>
                </a:path>
              </a:pathLst>
            </a:custGeom>
            <a:solidFill>
              <a:srgbClr val="78431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14">
              <a:extLst>
                <a:ext uri="{FF2B5EF4-FFF2-40B4-BE49-F238E27FC236}">
                  <a16:creationId xmlns:a16="http://schemas.microsoft.com/office/drawing/2014/main" id="{847B6ABC-6C4B-F8DB-494C-8C5AC76D9434}"/>
                </a:ext>
              </a:extLst>
            </p:cNvPr>
            <p:cNvSpPr/>
            <p:nvPr/>
          </p:nvSpPr>
          <p:spPr>
            <a:xfrm>
              <a:off x="3082111" y="2024199"/>
              <a:ext cx="1084301" cy="614766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975" h="750654">
                  <a:moveTo>
                    <a:pt x="0" y="285750"/>
                  </a:moveTo>
                  <a:cubicBezTo>
                    <a:pt x="203200" y="304800"/>
                    <a:pt x="873125" y="180975"/>
                    <a:pt x="1323975" y="0"/>
                  </a:cubicBezTo>
                  <a:lnTo>
                    <a:pt x="1228725" y="238125"/>
                  </a:lnTo>
                  <a:cubicBezTo>
                    <a:pt x="577850" y="1035050"/>
                    <a:pt x="31750" y="784225"/>
                    <a:pt x="0" y="285750"/>
                  </a:cubicBezTo>
                  <a:close/>
                </a:path>
              </a:pathLst>
            </a:custGeom>
            <a:solidFill>
              <a:srgbClr val="78431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2883D2-2813-5312-3072-A1E271A7B767}"/>
                </a:ext>
              </a:extLst>
            </p:cNvPr>
            <p:cNvSpPr/>
            <p:nvPr/>
          </p:nvSpPr>
          <p:spPr>
            <a:xfrm>
              <a:off x="3865848" y="1047139"/>
              <a:ext cx="2423885" cy="2815771"/>
            </a:xfrm>
            <a:prstGeom prst="ellipse">
              <a:avLst/>
            </a:prstGeom>
            <a:solidFill>
              <a:srgbClr val="9D4D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27A378A-0EE2-091C-1EF9-9F94C65B4C86}"/>
                </a:ext>
              </a:extLst>
            </p:cNvPr>
            <p:cNvSpPr/>
            <p:nvPr/>
          </p:nvSpPr>
          <p:spPr>
            <a:xfrm>
              <a:off x="4691691" y="3745753"/>
              <a:ext cx="738514" cy="278764"/>
            </a:xfrm>
            <a:custGeom>
              <a:avLst/>
              <a:gdLst>
                <a:gd name="connsiteX0" fmla="*/ 0 w 358140"/>
                <a:gd name="connsiteY0" fmla="*/ 207903 h 415806"/>
                <a:gd name="connsiteX1" fmla="*/ 179070 w 358140"/>
                <a:gd name="connsiteY1" fmla="*/ 0 h 415806"/>
                <a:gd name="connsiteX2" fmla="*/ 358140 w 358140"/>
                <a:gd name="connsiteY2" fmla="*/ 207903 h 415806"/>
                <a:gd name="connsiteX3" fmla="*/ 179070 w 358140"/>
                <a:gd name="connsiteY3" fmla="*/ 415806 h 415806"/>
                <a:gd name="connsiteX4" fmla="*/ 0 w 358140"/>
                <a:gd name="connsiteY4" fmla="*/ 207903 h 415806"/>
                <a:gd name="connsiteX0" fmla="*/ 0 w 358140"/>
                <a:gd name="connsiteY0" fmla="*/ 207903 h 233890"/>
                <a:gd name="connsiteX1" fmla="*/ 179070 w 358140"/>
                <a:gd name="connsiteY1" fmla="*/ 0 h 233890"/>
                <a:gd name="connsiteX2" fmla="*/ 358140 w 358140"/>
                <a:gd name="connsiteY2" fmla="*/ 207903 h 233890"/>
                <a:gd name="connsiteX3" fmla="*/ 0 w 358140"/>
                <a:gd name="connsiteY3" fmla="*/ 207903 h 233890"/>
                <a:gd name="connsiteX0" fmla="*/ 16067 w 587567"/>
                <a:gd name="connsiteY0" fmla="*/ 211536 h 215292"/>
                <a:gd name="connsiteX1" fmla="*/ 195137 w 587567"/>
                <a:gd name="connsiteY1" fmla="*/ 3633 h 215292"/>
                <a:gd name="connsiteX2" fmla="*/ 587567 w 587567"/>
                <a:gd name="connsiteY2" fmla="*/ 127716 h 215292"/>
                <a:gd name="connsiteX3" fmla="*/ 16067 w 587567"/>
                <a:gd name="connsiteY3" fmla="*/ 211536 h 215292"/>
                <a:gd name="connsiteX0" fmla="*/ 9880 w 733780"/>
                <a:gd name="connsiteY0" fmla="*/ 155428 h 164513"/>
                <a:gd name="connsiteX1" fmla="*/ 341350 w 733780"/>
                <a:gd name="connsiteY1" fmla="*/ 865 h 164513"/>
                <a:gd name="connsiteX2" fmla="*/ 733780 w 733780"/>
                <a:gd name="connsiteY2" fmla="*/ 124948 h 164513"/>
                <a:gd name="connsiteX3" fmla="*/ 9880 w 733780"/>
                <a:gd name="connsiteY3" fmla="*/ 155428 h 164513"/>
                <a:gd name="connsiteX0" fmla="*/ 9880 w 733780"/>
                <a:gd name="connsiteY0" fmla="*/ 155428 h 232383"/>
                <a:gd name="connsiteX1" fmla="*/ 341350 w 733780"/>
                <a:gd name="connsiteY1" fmla="*/ 865 h 232383"/>
                <a:gd name="connsiteX2" fmla="*/ 733780 w 733780"/>
                <a:gd name="connsiteY2" fmla="*/ 124948 h 232383"/>
                <a:gd name="connsiteX3" fmla="*/ 9880 w 733780"/>
                <a:gd name="connsiteY3" fmla="*/ 155428 h 232383"/>
                <a:gd name="connsiteX0" fmla="*/ 33010 w 756910"/>
                <a:gd name="connsiteY0" fmla="*/ 155428 h 269574"/>
                <a:gd name="connsiteX1" fmla="*/ 364480 w 756910"/>
                <a:gd name="connsiteY1" fmla="*/ 865 h 269574"/>
                <a:gd name="connsiteX2" fmla="*/ 756910 w 756910"/>
                <a:gd name="connsiteY2" fmla="*/ 124948 h 269574"/>
                <a:gd name="connsiteX3" fmla="*/ 33010 w 756910"/>
                <a:gd name="connsiteY3" fmla="*/ 155428 h 269574"/>
                <a:gd name="connsiteX0" fmla="*/ 30059 w 757509"/>
                <a:gd name="connsiteY0" fmla="*/ 154763 h 209682"/>
                <a:gd name="connsiteX1" fmla="*/ 361529 w 757509"/>
                <a:gd name="connsiteY1" fmla="*/ 200 h 209682"/>
                <a:gd name="connsiteX2" fmla="*/ 753959 w 757509"/>
                <a:gd name="connsiteY2" fmla="*/ 124283 h 209682"/>
                <a:gd name="connsiteX3" fmla="*/ 97428 w 757509"/>
                <a:gd name="connsiteY3" fmla="*/ 209016 h 209682"/>
                <a:gd name="connsiteX4" fmla="*/ 30059 w 757509"/>
                <a:gd name="connsiteY4" fmla="*/ 154763 h 209682"/>
                <a:gd name="connsiteX0" fmla="*/ 11919 w 671890"/>
                <a:gd name="connsiteY0" fmla="*/ 210146 h 213922"/>
                <a:gd name="connsiteX1" fmla="*/ 276020 w 671890"/>
                <a:gd name="connsiteY1" fmla="*/ 1330 h 213922"/>
                <a:gd name="connsiteX2" fmla="*/ 668450 w 671890"/>
                <a:gd name="connsiteY2" fmla="*/ 125413 h 213922"/>
                <a:gd name="connsiteX3" fmla="*/ 11919 w 671890"/>
                <a:gd name="connsiteY3" fmla="*/ 210146 h 213922"/>
                <a:gd name="connsiteX0" fmla="*/ 9850 w 738514"/>
                <a:gd name="connsiteY0" fmla="*/ 155688 h 164845"/>
                <a:gd name="connsiteX1" fmla="*/ 342531 w 738514"/>
                <a:gd name="connsiteY1" fmla="*/ 212 h 164845"/>
                <a:gd name="connsiteX2" fmla="*/ 734961 w 738514"/>
                <a:gd name="connsiteY2" fmla="*/ 124295 h 164845"/>
                <a:gd name="connsiteX3" fmla="*/ 9850 w 738514"/>
                <a:gd name="connsiteY3" fmla="*/ 155688 h 164845"/>
                <a:gd name="connsiteX0" fmla="*/ 9850 w 738514"/>
                <a:gd name="connsiteY0" fmla="*/ 155688 h 242636"/>
                <a:gd name="connsiteX1" fmla="*/ 342531 w 738514"/>
                <a:gd name="connsiteY1" fmla="*/ 212 h 242636"/>
                <a:gd name="connsiteX2" fmla="*/ 734961 w 738514"/>
                <a:gd name="connsiteY2" fmla="*/ 124295 h 242636"/>
                <a:gd name="connsiteX3" fmla="*/ 9850 w 738514"/>
                <a:gd name="connsiteY3" fmla="*/ 155688 h 242636"/>
                <a:gd name="connsiteX0" fmla="*/ 9850 w 738514"/>
                <a:gd name="connsiteY0" fmla="*/ 155688 h 270787"/>
                <a:gd name="connsiteX1" fmla="*/ 342531 w 738514"/>
                <a:gd name="connsiteY1" fmla="*/ 212 h 270787"/>
                <a:gd name="connsiteX2" fmla="*/ 734961 w 738514"/>
                <a:gd name="connsiteY2" fmla="*/ 124295 h 270787"/>
                <a:gd name="connsiteX3" fmla="*/ 9850 w 738514"/>
                <a:gd name="connsiteY3" fmla="*/ 155688 h 270787"/>
                <a:gd name="connsiteX0" fmla="*/ 9850 w 738514"/>
                <a:gd name="connsiteY0" fmla="*/ 155688 h 278764"/>
                <a:gd name="connsiteX1" fmla="*/ 342531 w 738514"/>
                <a:gd name="connsiteY1" fmla="*/ 212 h 278764"/>
                <a:gd name="connsiteX2" fmla="*/ 734961 w 738514"/>
                <a:gd name="connsiteY2" fmla="*/ 124295 h 278764"/>
                <a:gd name="connsiteX3" fmla="*/ 9850 w 738514"/>
                <a:gd name="connsiteY3" fmla="*/ 155688 h 27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8514" h="278764">
                  <a:moveTo>
                    <a:pt x="9850" y="155688"/>
                  </a:moveTo>
                  <a:cubicBezTo>
                    <a:pt x="-55555" y="135008"/>
                    <a:pt x="221679" y="5444"/>
                    <a:pt x="342531" y="212"/>
                  </a:cubicBezTo>
                  <a:cubicBezTo>
                    <a:pt x="463383" y="-5020"/>
                    <a:pt x="775168" y="88222"/>
                    <a:pt x="734961" y="124295"/>
                  </a:cubicBezTo>
                  <a:cubicBezTo>
                    <a:pt x="580454" y="358488"/>
                    <a:pt x="75255" y="290668"/>
                    <a:pt x="9850" y="155688"/>
                  </a:cubicBezTo>
                  <a:close/>
                </a:path>
              </a:pathLst>
            </a:custGeom>
            <a:solidFill>
              <a:srgbClr val="9D4D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466033-8EE5-06B6-7F3D-373E6463742E}"/>
                </a:ext>
              </a:extLst>
            </p:cNvPr>
            <p:cNvSpPr/>
            <p:nvPr/>
          </p:nvSpPr>
          <p:spPr>
            <a:xfrm>
              <a:off x="4345605" y="3204726"/>
              <a:ext cx="1377234" cy="658184"/>
            </a:xfrm>
            <a:custGeom>
              <a:avLst/>
              <a:gdLst>
                <a:gd name="connsiteX0" fmla="*/ 0 w 922020"/>
                <a:gd name="connsiteY0" fmla="*/ 0 h 99060"/>
                <a:gd name="connsiteX1" fmla="*/ 922020 w 922020"/>
                <a:gd name="connsiteY1" fmla="*/ 0 h 99060"/>
                <a:gd name="connsiteX2" fmla="*/ 922020 w 922020"/>
                <a:gd name="connsiteY2" fmla="*/ 99060 h 99060"/>
                <a:gd name="connsiteX3" fmla="*/ 0 w 922020"/>
                <a:gd name="connsiteY3" fmla="*/ 99060 h 99060"/>
                <a:gd name="connsiteX4" fmla="*/ 0 w 922020"/>
                <a:gd name="connsiteY4" fmla="*/ 0 h 99060"/>
                <a:gd name="connsiteX0" fmla="*/ 0 w 922020"/>
                <a:gd name="connsiteY0" fmla="*/ 0 h 454660"/>
                <a:gd name="connsiteX1" fmla="*/ 922020 w 922020"/>
                <a:gd name="connsiteY1" fmla="*/ 0 h 454660"/>
                <a:gd name="connsiteX2" fmla="*/ 922020 w 922020"/>
                <a:gd name="connsiteY2" fmla="*/ 99060 h 454660"/>
                <a:gd name="connsiteX3" fmla="*/ 133350 w 922020"/>
                <a:gd name="connsiteY3" fmla="*/ 454660 h 454660"/>
                <a:gd name="connsiteX4" fmla="*/ 0 w 922020"/>
                <a:gd name="connsiteY4" fmla="*/ 0 h 454660"/>
                <a:gd name="connsiteX0" fmla="*/ 285750 w 788670"/>
                <a:gd name="connsiteY0" fmla="*/ 0 h 588010"/>
                <a:gd name="connsiteX1" fmla="*/ 788670 w 788670"/>
                <a:gd name="connsiteY1" fmla="*/ 133350 h 588010"/>
                <a:gd name="connsiteX2" fmla="*/ 788670 w 788670"/>
                <a:gd name="connsiteY2" fmla="*/ 232410 h 588010"/>
                <a:gd name="connsiteX3" fmla="*/ 0 w 788670"/>
                <a:gd name="connsiteY3" fmla="*/ 588010 h 588010"/>
                <a:gd name="connsiteX4" fmla="*/ 285750 w 788670"/>
                <a:gd name="connsiteY4" fmla="*/ 0 h 588010"/>
                <a:gd name="connsiteX0" fmla="*/ 285750 w 788670"/>
                <a:gd name="connsiteY0" fmla="*/ 0 h 588010"/>
                <a:gd name="connsiteX1" fmla="*/ 788670 w 788670"/>
                <a:gd name="connsiteY1" fmla="*/ 133350 h 588010"/>
                <a:gd name="connsiteX2" fmla="*/ 541020 w 788670"/>
                <a:gd name="connsiteY2" fmla="*/ 505460 h 588010"/>
                <a:gd name="connsiteX3" fmla="*/ 0 w 788670"/>
                <a:gd name="connsiteY3" fmla="*/ 588010 h 588010"/>
                <a:gd name="connsiteX4" fmla="*/ 285750 w 788670"/>
                <a:gd name="connsiteY4" fmla="*/ 0 h 588010"/>
                <a:gd name="connsiteX0" fmla="*/ 285750 w 541020"/>
                <a:gd name="connsiteY0" fmla="*/ 0 h 588010"/>
                <a:gd name="connsiteX1" fmla="*/ 541020 w 541020"/>
                <a:gd name="connsiteY1" fmla="*/ 505460 h 588010"/>
                <a:gd name="connsiteX2" fmla="*/ 0 w 541020"/>
                <a:gd name="connsiteY2" fmla="*/ 588010 h 588010"/>
                <a:gd name="connsiteX3" fmla="*/ 285750 w 541020"/>
                <a:gd name="connsiteY3" fmla="*/ 0 h 588010"/>
                <a:gd name="connsiteX0" fmla="*/ 323850 w 541020"/>
                <a:gd name="connsiteY0" fmla="*/ 0 h 588010"/>
                <a:gd name="connsiteX1" fmla="*/ 541020 w 541020"/>
                <a:gd name="connsiteY1" fmla="*/ 505460 h 588010"/>
                <a:gd name="connsiteX2" fmla="*/ 0 w 541020"/>
                <a:gd name="connsiteY2" fmla="*/ 588010 h 588010"/>
                <a:gd name="connsiteX3" fmla="*/ 323850 w 541020"/>
                <a:gd name="connsiteY3" fmla="*/ 0 h 588010"/>
                <a:gd name="connsiteX0" fmla="*/ 323850 w 807125"/>
                <a:gd name="connsiteY0" fmla="*/ 128577 h 716587"/>
                <a:gd name="connsiteX1" fmla="*/ 541020 w 807125"/>
                <a:gd name="connsiteY1" fmla="*/ 634037 h 716587"/>
                <a:gd name="connsiteX2" fmla="*/ 0 w 807125"/>
                <a:gd name="connsiteY2" fmla="*/ 716587 h 716587"/>
                <a:gd name="connsiteX3" fmla="*/ 323850 w 807125"/>
                <a:gd name="connsiteY3" fmla="*/ 128577 h 716587"/>
                <a:gd name="connsiteX0" fmla="*/ 323850 w 1032728"/>
                <a:gd name="connsiteY0" fmla="*/ 90924 h 678934"/>
                <a:gd name="connsiteX1" fmla="*/ 541020 w 1032728"/>
                <a:gd name="connsiteY1" fmla="*/ 596384 h 678934"/>
                <a:gd name="connsiteX2" fmla="*/ 0 w 1032728"/>
                <a:gd name="connsiteY2" fmla="*/ 678934 h 678934"/>
                <a:gd name="connsiteX3" fmla="*/ 323850 w 1032728"/>
                <a:gd name="connsiteY3" fmla="*/ 90924 h 678934"/>
                <a:gd name="connsiteX0" fmla="*/ 579682 w 1288560"/>
                <a:gd name="connsiteY0" fmla="*/ 90924 h 678934"/>
                <a:gd name="connsiteX1" fmla="*/ 796852 w 1288560"/>
                <a:gd name="connsiteY1" fmla="*/ 596384 h 678934"/>
                <a:gd name="connsiteX2" fmla="*/ 255832 w 1288560"/>
                <a:gd name="connsiteY2" fmla="*/ 678934 h 678934"/>
                <a:gd name="connsiteX3" fmla="*/ 579682 w 1288560"/>
                <a:gd name="connsiteY3" fmla="*/ 90924 h 678934"/>
                <a:gd name="connsiteX0" fmla="*/ 672866 w 1381744"/>
                <a:gd name="connsiteY0" fmla="*/ 90924 h 678934"/>
                <a:gd name="connsiteX1" fmla="*/ 890036 w 1381744"/>
                <a:gd name="connsiteY1" fmla="*/ 596384 h 678934"/>
                <a:gd name="connsiteX2" fmla="*/ 349016 w 1381744"/>
                <a:gd name="connsiteY2" fmla="*/ 678934 h 678934"/>
                <a:gd name="connsiteX3" fmla="*/ 672866 w 1381744"/>
                <a:gd name="connsiteY3" fmla="*/ 90924 h 678934"/>
                <a:gd name="connsiteX0" fmla="*/ 664910 w 1373788"/>
                <a:gd name="connsiteY0" fmla="*/ 90924 h 647184"/>
                <a:gd name="connsiteX1" fmla="*/ 882080 w 1373788"/>
                <a:gd name="connsiteY1" fmla="*/ 596384 h 647184"/>
                <a:gd name="connsiteX2" fmla="*/ 360110 w 1373788"/>
                <a:gd name="connsiteY2" fmla="*/ 647184 h 647184"/>
                <a:gd name="connsiteX3" fmla="*/ 664910 w 1373788"/>
                <a:gd name="connsiteY3" fmla="*/ 90924 h 647184"/>
                <a:gd name="connsiteX0" fmla="*/ 662295 w 1371173"/>
                <a:gd name="connsiteY0" fmla="*/ 90924 h 646009"/>
                <a:gd name="connsiteX1" fmla="*/ 879465 w 1371173"/>
                <a:gd name="connsiteY1" fmla="*/ 596384 h 646009"/>
                <a:gd name="connsiteX2" fmla="*/ 363845 w 1371173"/>
                <a:gd name="connsiteY2" fmla="*/ 615434 h 646009"/>
                <a:gd name="connsiteX3" fmla="*/ 662295 w 1371173"/>
                <a:gd name="connsiteY3" fmla="*/ 90924 h 646009"/>
                <a:gd name="connsiteX0" fmla="*/ 689698 w 1398576"/>
                <a:gd name="connsiteY0" fmla="*/ 90924 h 646009"/>
                <a:gd name="connsiteX1" fmla="*/ 906868 w 1398576"/>
                <a:gd name="connsiteY1" fmla="*/ 596384 h 646009"/>
                <a:gd name="connsiteX2" fmla="*/ 391248 w 1398576"/>
                <a:gd name="connsiteY2" fmla="*/ 615434 h 646009"/>
                <a:gd name="connsiteX3" fmla="*/ 689698 w 1398576"/>
                <a:gd name="connsiteY3" fmla="*/ 90924 h 646009"/>
                <a:gd name="connsiteX0" fmla="*/ 619002 w 1327880"/>
                <a:gd name="connsiteY0" fmla="*/ 90924 h 646009"/>
                <a:gd name="connsiteX1" fmla="*/ 836172 w 1327880"/>
                <a:gd name="connsiteY1" fmla="*/ 596384 h 646009"/>
                <a:gd name="connsiteX2" fmla="*/ 320552 w 1327880"/>
                <a:gd name="connsiteY2" fmla="*/ 615434 h 646009"/>
                <a:gd name="connsiteX3" fmla="*/ 619002 w 1327880"/>
                <a:gd name="connsiteY3" fmla="*/ 90924 h 646009"/>
                <a:gd name="connsiteX0" fmla="*/ 678132 w 1387010"/>
                <a:gd name="connsiteY0" fmla="*/ 90924 h 646009"/>
                <a:gd name="connsiteX1" fmla="*/ 895302 w 1387010"/>
                <a:gd name="connsiteY1" fmla="*/ 596384 h 646009"/>
                <a:gd name="connsiteX2" fmla="*/ 379682 w 1387010"/>
                <a:gd name="connsiteY2" fmla="*/ 615434 h 646009"/>
                <a:gd name="connsiteX3" fmla="*/ 678132 w 1387010"/>
                <a:gd name="connsiteY3" fmla="*/ 90924 h 646009"/>
                <a:gd name="connsiteX0" fmla="*/ 678132 w 1387010"/>
                <a:gd name="connsiteY0" fmla="*/ 90924 h 646009"/>
                <a:gd name="connsiteX1" fmla="*/ 895302 w 1387010"/>
                <a:gd name="connsiteY1" fmla="*/ 596384 h 646009"/>
                <a:gd name="connsiteX2" fmla="*/ 502871 w 1387010"/>
                <a:gd name="connsiteY2" fmla="*/ 605275 h 646009"/>
                <a:gd name="connsiteX3" fmla="*/ 379682 w 1387010"/>
                <a:gd name="connsiteY3" fmla="*/ 615434 h 646009"/>
                <a:gd name="connsiteX4" fmla="*/ 678132 w 1387010"/>
                <a:gd name="connsiteY4" fmla="*/ 90924 h 646009"/>
                <a:gd name="connsiteX0" fmla="*/ 175261 w 884139"/>
                <a:gd name="connsiteY0" fmla="*/ 90924 h 646009"/>
                <a:gd name="connsiteX1" fmla="*/ 392431 w 884139"/>
                <a:gd name="connsiteY1" fmla="*/ 596384 h 646009"/>
                <a:gd name="connsiteX2" fmla="*/ 0 w 884139"/>
                <a:gd name="connsiteY2" fmla="*/ 605275 h 646009"/>
                <a:gd name="connsiteX3" fmla="*/ 175261 w 884139"/>
                <a:gd name="connsiteY3" fmla="*/ 90924 h 646009"/>
                <a:gd name="connsiteX0" fmla="*/ 515378 w 1224256"/>
                <a:gd name="connsiteY0" fmla="*/ 116708 h 671793"/>
                <a:gd name="connsiteX1" fmla="*/ 732548 w 1224256"/>
                <a:gd name="connsiteY1" fmla="*/ 622168 h 671793"/>
                <a:gd name="connsiteX2" fmla="*/ 340117 w 1224256"/>
                <a:gd name="connsiteY2" fmla="*/ 631059 h 671793"/>
                <a:gd name="connsiteX3" fmla="*/ 515378 w 1224256"/>
                <a:gd name="connsiteY3" fmla="*/ 116708 h 671793"/>
                <a:gd name="connsiteX0" fmla="*/ 668356 w 1377234"/>
                <a:gd name="connsiteY0" fmla="*/ 90924 h 658184"/>
                <a:gd name="connsiteX1" fmla="*/ 885526 w 1377234"/>
                <a:gd name="connsiteY1" fmla="*/ 596384 h 658184"/>
                <a:gd name="connsiteX2" fmla="*/ 493095 w 1377234"/>
                <a:gd name="connsiteY2" fmla="*/ 605275 h 658184"/>
                <a:gd name="connsiteX3" fmla="*/ 668356 w 1377234"/>
                <a:gd name="connsiteY3" fmla="*/ 90924 h 658184"/>
                <a:gd name="connsiteX0" fmla="*/ 668356 w 1377234"/>
                <a:gd name="connsiteY0" fmla="*/ 90924 h 658184"/>
                <a:gd name="connsiteX1" fmla="*/ 885526 w 1377234"/>
                <a:gd name="connsiteY1" fmla="*/ 596384 h 658184"/>
                <a:gd name="connsiteX2" fmla="*/ 493095 w 1377234"/>
                <a:gd name="connsiteY2" fmla="*/ 605275 h 658184"/>
                <a:gd name="connsiteX3" fmla="*/ 668356 w 1377234"/>
                <a:gd name="connsiteY3" fmla="*/ 90924 h 658184"/>
                <a:gd name="connsiteX0" fmla="*/ 668356 w 1377234"/>
                <a:gd name="connsiteY0" fmla="*/ 90924 h 658184"/>
                <a:gd name="connsiteX1" fmla="*/ 885526 w 1377234"/>
                <a:gd name="connsiteY1" fmla="*/ 596384 h 658184"/>
                <a:gd name="connsiteX2" fmla="*/ 493095 w 1377234"/>
                <a:gd name="connsiteY2" fmla="*/ 605275 h 658184"/>
                <a:gd name="connsiteX3" fmla="*/ 668356 w 1377234"/>
                <a:gd name="connsiteY3" fmla="*/ 90924 h 658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7234" h="658184">
                  <a:moveTo>
                    <a:pt x="668356" y="90924"/>
                  </a:moveTo>
                  <a:cubicBezTo>
                    <a:pt x="1655146" y="-337489"/>
                    <a:pt x="1498936" y="904147"/>
                    <a:pt x="885526" y="596384"/>
                  </a:cubicBezTo>
                  <a:cubicBezTo>
                    <a:pt x="754716" y="548548"/>
                    <a:pt x="630255" y="557861"/>
                    <a:pt x="493095" y="605275"/>
                  </a:cubicBezTo>
                  <a:cubicBezTo>
                    <a:pt x="37165" y="922775"/>
                    <a:pt x="-412414" y="-309126"/>
                    <a:pt x="668356" y="90924"/>
                  </a:cubicBezTo>
                  <a:close/>
                </a:path>
              </a:pathLst>
            </a:custGeom>
            <a:solidFill>
              <a:srgbClr val="E380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FC46D7A-30EC-0553-251D-2661546706E2}"/>
                </a:ext>
              </a:extLst>
            </p:cNvPr>
            <p:cNvSpPr/>
            <p:nvPr/>
          </p:nvSpPr>
          <p:spPr>
            <a:xfrm>
              <a:off x="4656137" y="3455347"/>
              <a:ext cx="113023" cy="1130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6A50154-DD1A-CC21-FD86-C42B10AE0B39}"/>
                </a:ext>
              </a:extLst>
            </p:cNvPr>
            <p:cNvSpPr/>
            <p:nvPr/>
          </p:nvSpPr>
          <p:spPr>
            <a:xfrm>
              <a:off x="5248917" y="3455347"/>
              <a:ext cx="113023" cy="1130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5BC42D0-B42E-AECF-E7B6-D763B977B833}"/>
                </a:ext>
              </a:extLst>
            </p:cNvPr>
            <p:cNvGrpSpPr/>
            <p:nvPr/>
          </p:nvGrpSpPr>
          <p:grpSpPr>
            <a:xfrm>
              <a:off x="5064326" y="2317768"/>
              <a:ext cx="695566" cy="892861"/>
              <a:chOff x="8321988" y="1141670"/>
              <a:chExt cx="695566" cy="892861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D5527F7-DD15-B805-2EB7-74F2C2D30E77}"/>
                  </a:ext>
                </a:extLst>
              </p:cNvPr>
              <p:cNvSpPr/>
              <p:nvPr/>
            </p:nvSpPr>
            <p:spPr>
              <a:xfrm>
                <a:off x="8321988" y="1141670"/>
                <a:ext cx="695566" cy="8928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2CE095A-2853-9960-C658-D9A7B89558C4}"/>
                  </a:ext>
                </a:extLst>
              </p:cNvPr>
              <p:cNvSpPr/>
              <p:nvPr/>
            </p:nvSpPr>
            <p:spPr>
              <a:xfrm>
                <a:off x="8524058" y="1387119"/>
                <a:ext cx="437348" cy="561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C9C1F9C-8D7D-6FA4-D9AE-A4CE14273383}"/>
                  </a:ext>
                </a:extLst>
              </p:cNvPr>
              <p:cNvSpPr/>
              <p:nvPr/>
            </p:nvSpPr>
            <p:spPr>
              <a:xfrm>
                <a:off x="8584618" y="1478794"/>
                <a:ext cx="170305" cy="2186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0E40ECD-CDF5-D51C-3D6F-0B5842BCDD1C}"/>
                </a:ext>
              </a:extLst>
            </p:cNvPr>
            <p:cNvGrpSpPr/>
            <p:nvPr/>
          </p:nvGrpSpPr>
          <p:grpSpPr>
            <a:xfrm>
              <a:off x="4225222" y="2317770"/>
              <a:ext cx="695566" cy="892861"/>
              <a:chOff x="8321988" y="1141670"/>
              <a:chExt cx="695566" cy="892861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97E70E1-9756-35F3-0182-88ADEC2A78BD}"/>
                  </a:ext>
                </a:extLst>
              </p:cNvPr>
              <p:cNvSpPr/>
              <p:nvPr/>
            </p:nvSpPr>
            <p:spPr>
              <a:xfrm>
                <a:off x="8321988" y="1141670"/>
                <a:ext cx="695566" cy="8928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EFF02EA-0A47-48BF-5F9B-C947C24715FB}"/>
                  </a:ext>
                </a:extLst>
              </p:cNvPr>
              <p:cNvSpPr/>
              <p:nvPr/>
            </p:nvSpPr>
            <p:spPr>
              <a:xfrm>
                <a:off x="8524058" y="1387119"/>
                <a:ext cx="437348" cy="561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EE6D919-2022-8A8F-E3CE-AF25763AF954}"/>
                  </a:ext>
                </a:extLst>
              </p:cNvPr>
              <p:cNvSpPr/>
              <p:nvPr/>
            </p:nvSpPr>
            <p:spPr>
              <a:xfrm>
                <a:off x="8584618" y="1478794"/>
                <a:ext cx="170305" cy="2186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4B258CA-D506-5C43-F144-3785D82FCEB3}"/>
                </a:ext>
              </a:extLst>
            </p:cNvPr>
            <p:cNvSpPr/>
            <p:nvPr/>
          </p:nvSpPr>
          <p:spPr>
            <a:xfrm>
              <a:off x="3870665" y="1041937"/>
              <a:ext cx="2414253" cy="1845063"/>
            </a:xfrm>
            <a:custGeom>
              <a:avLst/>
              <a:gdLst>
                <a:gd name="connsiteX0" fmla="*/ 0 w 2423885"/>
                <a:gd name="connsiteY0" fmla="*/ 1407886 h 2815771"/>
                <a:gd name="connsiteX1" fmla="*/ 1211943 w 2423885"/>
                <a:gd name="connsiteY1" fmla="*/ 0 h 2815771"/>
                <a:gd name="connsiteX2" fmla="*/ 2423886 w 2423885"/>
                <a:gd name="connsiteY2" fmla="*/ 1407886 h 2815771"/>
                <a:gd name="connsiteX3" fmla="*/ 1211943 w 2423885"/>
                <a:gd name="connsiteY3" fmla="*/ 2815772 h 2815771"/>
                <a:gd name="connsiteX4" fmla="*/ 0 w 2423885"/>
                <a:gd name="connsiteY4" fmla="*/ 1407886 h 2815771"/>
                <a:gd name="connsiteX0" fmla="*/ 0 w 2423886"/>
                <a:gd name="connsiteY0" fmla="*/ 1407886 h 1583872"/>
                <a:gd name="connsiteX1" fmla="*/ 1211943 w 2423886"/>
                <a:gd name="connsiteY1" fmla="*/ 0 h 1583872"/>
                <a:gd name="connsiteX2" fmla="*/ 2423886 w 2423886"/>
                <a:gd name="connsiteY2" fmla="*/ 1407886 h 1583872"/>
                <a:gd name="connsiteX3" fmla="*/ 0 w 2423886"/>
                <a:gd name="connsiteY3" fmla="*/ 1407886 h 1583872"/>
                <a:gd name="connsiteX0" fmla="*/ 82880 w 2526067"/>
                <a:gd name="connsiteY0" fmla="*/ 1407886 h 1561363"/>
                <a:gd name="connsiteX1" fmla="*/ 1294823 w 2526067"/>
                <a:gd name="connsiteY1" fmla="*/ 0 h 1561363"/>
                <a:gd name="connsiteX2" fmla="*/ 2506766 w 2526067"/>
                <a:gd name="connsiteY2" fmla="*/ 1407886 h 1561363"/>
                <a:gd name="connsiteX3" fmla="*/ 373165 w 2526067"/>
                <a:gd name="connsiteY3" fmla="*/ 1524001 h 1561363"/>
                <a:gd name="connsiteX4" fmla="*/ 82880 w 2526067"/>
                <a:gd name="connsiteY4" fmla="*/ 1407886 h 1561363"/>
                <a:gd name="connsiteX0" fmla="*/ 82880 w 2509941"/>
                <a:gd name="connsiteY0" fmla="*/ 1407886 h 1561363"/>
                <a:gd name="connsiteX1" fmla="*/ 1294823 w 2509941"/>
                <a:gd name="connsiteY1" fmla="*/ 0 h 1561363"/>
                <a:gd name="connsiteX2" fmla="*/ 2506766 w 2509941"/>
                <a:gd name="connsiteY2" fmla="*/ 1407886 h 1561363"/>
                <a:gd name="connsiteX3" fmla="*/ 895679 w 2509941"/>
                <a:gd name="connsiteY3" fmla="*/ 1059545 h 1561363"/>
                <a:gd name="connsiteX4" fmla="*/ 373165 w 2509941"/>
                <a:gd name="connsiteY4" fmla="*/ 1524001 h 1561363"/>
                <a:gd name="connsiteX5" fmla="*/ 82880 w 2509941"/>
                <a:gd name="connsiteY5" fmla="*/ 1407886 h 1561363"/>
                <a:gd name="connsiteX0" fmla="*/ 82880 w 2506902"/>
                <a:gd name="connsiteY0" fmla="*/ 1407886 h 1561363"/>
                <a:gd name="connsiteX1" fmla="*/ 1294823 w 2506902"/>
                <a:gd name="connsiteY1" fmla="*/ 0 h 1561363"/>
                <a:gd name="connsiteX2" fmla="*/ 2506766 w 2506902"/>
                <a:gd name="connsiteY2" fmla="*/ 1407886 h 1561363"/>
                <a:gd name="connsiteX3" fmla="*/ 1287565 w 2506902"/>
                <a:gd name="connsiteY3" fmla="*/ 1480459 h 1561363"/>
                <a:gd name="connsiteX4" fmla="*/ 895679 w 2506902"/>
                <a:gd name="connsiteY4" fmla="*/ 1059545 h 1561363"/>
                <a:gd name="connsiteX5" fmla="*/ 373165 w 2506902"/>
                <a:gd name="connsiteY5" fmla="*/ 1524001 h 1561363"/>
                <a:gd name="connsiteX6" fmla="*/ 82880 w 2506902"/>
                <a:gd name="connsiteY6" fmla="*/ 1407886 h 1561363"/>
                <a:gd name="connsiteX0" fmla="*/ 82880 w 2514514"/>
                <a:gd name="connsiteY0" fmla="*/ 1407886 h 1561363"/>
                <a:gd name="connsiteX1" fmla="*/ 1294823 w 2514514"/>
                <a:gd name="connsiteY1" fmla="*/ 0 h 1561363"/>
                <a:gd name="connsiteX2" fmla="*/ 2506766 w 2514514"/>
                <a:gd name="connsiteY2" fmla="*/ 1407886 h 1561363"/>
                <a:gd name="connsiteX3" fmla="*/ 1737508 w 2514514"/>
                <a:gd name="connsiteY3" fmla="*/ 1248230 h 1561363"/>
                <a:gd name="connsiteX4" fmla="*/ 1287565 w 2514514"/>
                <a:gd name="connsiteY4" fmla="*/ 1480459 h 1561363"/>
                <a:gd name="connsiteX5" fmla="*/ 895679 w 2514514"/>
                <a:gd name="connsiteY5" fmla="*/ 1059545 h 1561363"/>
                <a:gd name="connsiteX6" fmla="*/ 373165 w 2514514"/>
                <a:gd name="connsiteY6" fmla="*/ 1524001 h 1561363"/>
                <a:gd name="connsiteX7" fmla="*/ 82880 w 2514514"/>
                <a:gd name="connsiteY7" fmla="*/ 1407886 h 1561363"/>
                <a:gd name="connsiteX0" fmla="*/ 82880 w 2542601"/>
                <a:gd name="connsiteY0" fmla="*/ 1407886 h 1561363"/>
                <a:gd name="connsiteX1" fmla="*/ 1294823 w 2542601"/>
                <a:gd name="connsiteY1" fmla="*/ 0 h 1561363"/>
                <a:gd name="connsiteX2" fmla="*/ 2506766 w 2542601"/>
                <a:gd name="connsiteY2" fmla="*/ 1407886 h 1561363"/>
                <a:gd name="connsiteX3" fmla="*/ 2172936 w 2542601"/>
                <a:gd name="connsiteY3" fmla="*/ 1349830 h 1561363"/>
                <a:gd name="connsiteX4" fmla="*/ 1737508 w 2542601"/>
                <a:gd name="connsiteY4" fmla="*/ 1248230 h 1561363"/>
                <a:gd name="connsiteX5" fmla="*/ 1287565 w 2542601"/>
                <a:gd name="connsiteY5" fmla="*/ 1480459 h 1561363"/>
                <a:gd name="connsiteX6" fmla="*/ 895679 w 2542601"/>
                <a:gd name="connsiteY6" fmla="*/ 1059545 h 1561363"/>
                <a:gd name="connsiteX7" fmla="*/ 373165 w 2542601"/>
                <a:gd name="connsiteY7" fmla="*/ 1524001 h 1561363"/>
                <a:gd name="connsiteX8" fmla="*/ 82880 w 2542601"/>
                <a:gd name="connsiteY8" fmla="*/ 1407886 h 1561363"/>
                <a:gd name="connsiteX0" fmla="*/ 38914 w 2498635"/>
                <a:gd name="connsiteY0" fmla="*/ 1407886 h 1627705"/>
                <a:gd name="connsiteX1" fmla="*/ 1250857 w 2498635"/>
                <a:gd name="connsiteY1" fmla="*/ 0 h 1627705"/>
                <a:gd name="connsiteX2" fmla="*/ 2462800 w 2498635"/>
                <a:gd name="connsiteY2" fmla="*/ 1407886 h 1627705"/>
                <a:gd name="connsiteX3" fmla="*/ 2128970 w 2498635"/>
                <a:gd name="connsiteY3" fmla="*/ 1349830 h 1627705"/>
                <a:gd name="connsiteX4" fmla="*/ 1693542 w 2498635"/>
                <a:gd name="connsiteY4" fmla="*/ 1248230 h 1627705"/>
                <a:gd name="connsiteX5" fmla="*/ 1243599 w 2498635"/>
                <a:gd name="connsiteY5" fmla="*/ 1480459 h 1627705"/>
                <a:gd name="connsiteX6" fmla="*/ 851713 w 2498635"/>
                <a:gd name="connsiteY6" fmla="*/ 1059545 h 1627705"/>
                <a:gd name="connsiteX7" fmla="*/ 329199 w 2498635"/>
                <a:gd name="connsiteY7" fmla="*/ 1524001 h 1627705"/>
                <a:gd name="connsiteX8" fmla="*/ 38914 w 2498635"/>
                <a:gd name="connsiteY8" fmla="*/ 1407886 h 1627705"/>
                <a:gd name="connsiteX0" fmla="*/ 48478 w 2477719"/>
                <a:gd name="connsiteY0" fmla="*/ 1407886 h 1627705"/>
                <a:gd name="connsiteX1" fmla="*/ 1229941 w 2477719"/>
                <a:gd name="connsiteY1" fmla="*/ 0 h 1627705"/>
                <a:gd name="connsiteX2" fmla="*/ 2441884 w 2477719"/>
                <a:gd name="connsiteY2" fmla="*/ 1407886 h 1627705"/>
                <a:gd name="connsiteX3" fmla="*/ 2108054 w 2477719"/>
                <a:gd name="connsiteY3" fmla="*/ 1349830 h 1627705"/>
                <a:gd name="connsiteX4" fmla="*/ 1672626 w 2477719"/>
                <a:gd name="connsiteY4" fmla="*/ 1248230 h 1627705"/>
                <a:gd name="connsiteX5" fmla="*/ 1222683 w 2477719"/>
                <a:gd name="connsiteY5" fmla="*/ 1480459 h 1627705"/>
                <a:gd name="connsiteX6" fmla="*/ 830797 w 2477719"/>
                <a:gd name="connsiteY6" fmla="*/ 1059545 h 1627705"/>
                <a:gd name="connsiteX7" fmla="*/ 308283 w 2477719"/>
                <a:gd name="connsiteY7" fmla="*/ 1524001 h 1627705"/>
                <a:gd name="connsiteX8" fmla="*/ 48478 w 2477719"/>
                <a:gd name="connsiteY8" fmla="*/ 1407886 h 1627705"/>
                <a:gd name="connsiteX0" fmla="*/ 41133 w 2493234"/>
                <a:gd name="connsiteY0" fmla="*/ 1377425 h 1608987"/>
                <a:gd name="connsiteX1" fmla="*/ 1245456 w 2493234"/>
                <a:gd name="connsiteY1" fmla="*/ 19 h 1608987"/>
                <a:gd name="connsiteX2" fmla="*/ 2457399 w 2493234"/>
                <a:gd name="connsiteY2" fmla="*/ 1407905 h 1608987"/>
                <a:gd name="connsiteX3" fmla="*/ 2123569 w 2493234"/>
                <a:gd name="connsiteY3" fmla="*/ 1349849 h 1608987"/>
                <a:gd name="connsiteX4" fmla="*/ 1688141 w 2493234"/>
                <a:gd name="connsiteY4" fmla="*/ 1248249 h 1608987"/>
                <a:gd name="connsiteX5" fmla="*/ 1238198 w 2493234"/>
                <a:gd name="connsiteY5" fmla="*/ 1480478 h 1608987"/>
                <a:gd name="connsiteX6" fmla="*/ 846312 w 2493234"/>
                <a:gd name="connsiteY6" fmla="*/ 1059564 h 1608987"/>
                <a:gd name="connsiteX7" fmla="*/ 323798 w 2493234"/>
                <a:gd name="connsiteY7" fmla="*/ 1524020 h 1608987"/>
                <a:gd name="connsiteX8" fmla="*/ 41133 w 2493234"/>
                <a:gd name="connsiteY8" fmla="*/ 1377425 h 1608987"/>
                <a:gd name="connsiteX0" fmla="*/ 44501 w 2496602"/>
                <a:gd name="connsiteY0" fmla="*/ 1377429 h 1677019"/>
                <a:gd name="connsiteX1" fmla="*/ 1248824 w 2496602"/>
                <a:gd name="connsiteY1" fmla="*/ 23 h 1677019"/>
                <a:gd name="connsiteX2" fmla="*/ 2460767 w 2496602"/>
                <a:gd name="connsiteY2" fmla="*/ 1407909 h 1677019"/>
                <a:gd name="connsiteX3" fmla="*/ 2126937 w 2496602"/>
                <a:gd name="connsiteY3" fmla="*/ 1349853 h 1677019"/>
                <a:gd name="connsiteX4" fmla="*/ 1691509 w 2496602"/>
                <a:gd name="connsiteY4" fmla="*/ 1248253 h 1677019"/>
                <a:gd name="connsiteX5" fmla="*/ 1241566 w 2496602"/>
                <a:gd name="connsiteY5" fmla="*/ 1480482 h 1677019"/>
                <a:gd name="connsiteX6" fmla="*/ 849680 w 2496602"/>
                <a:gd name="connsiteY6" fmla="*/ 1059568 h 1677019"/>
                <a:gd name="connsiteX7" fmla="*/ 327166 w 2496602"/>
                <a:gd name="connsiteY7" fmla="*/ 1524024 h 1677019"/>
                <a:gd name="connsiteX8" fmla="*/ 44501 w 2496602"/>
                <a:gd name="connsiteY8" fmla="*/ 1377429 h 1677019"/>
                <a:gd name="connsiteX0" fmla="*/ 32433 w 2484534"/>
                <a:gd name="connsiteY0" fmla="*/ 1379150 h 1526915"/>
                <a:gd name="connsiteX1" fmla="*/ 141652 w 2484534"/>
                <a:gd name="connsiteY1" fmla="*/ 1124064 h 1526915"/>
                <a:gd name="connsiteX2" fmla="*/ 1236756 w 2484534"/>
                <a:gd name="connsiteY2" fmla="*/ 1744 h 1526915"/>
                <a:gd name="connsiteX3" fmla="*/ 2448699 w 2484534"/>
                <a:gd name="connsiteY3" fmla="*/ 1409630 h 1526915"/>
                <a:gd name="connsiteX4" fmla="*/ 2114869 w 2484534"/>
                <a:gd name="connsiteY4" fmla="*/ 1351574 h 1526915"/>
                <a:gd name="connsiteX5" fmla="*/ 1679441 w 2484534"/>
                <a:gd name="connsiteY5" fmla="*/ 1249974 h 1526915"/>
                <a:gd name="connsiteX6" fmla="*/ 1229498 w 2484534"/>
                <a:gd name="connsiteY6" fmla="*/ 1482203 h 1526915"/>
                <a:gd name="connsiteX7" fmla="*/ 837612 w 2484534"/>
                <a:gd name="connsiteY7" fmla="*/ 1061289 h 1526915"/>
                <a:gd name="connsiteX8" fmla="*/ 315098 w 2484534"/>
                <a:gd name="connsiteY8" fmla="*/ 1525745 h 1526915"/>
                <a:gd name="connsiteX9" fmla="*/ 32433 w 2484534"/>
                <a:gd name="connsiteY9" fmla="*/ 1379150 h 1526915"/>
                <a:gd name="connsiteX0" fmla="*/ 227461 w 2396897"/>
                <a:gd name="connsiteY0" fmla="*/ 1525789 h 1526959"/>
                <a:gd name="connsiteX1" fmla="*/ 54015 w 2396897"/>
                <a:gd name="connsiteY1" fmla="*/ 1124108 h 1526959"/>
                <a:gd name="connsiteX2" fmla="*/ 1149119 w 2396897"/>
                <a:gd name="connsiteY2" fmla="*/ 1788 h 1526959"/>
                <a:gd name="connsiteX3" fmla="*/ 2361062 w 2396897"/>
                <a:gd name="connsiteY3" fmla="*/ 1409674 h 1526959"/>
                <a:gd name="connsiteX4" fmla="*/ 2027232 w 2396897"/>
                <a:gd name="connsiteY4" fmla="*/ 1351618 h 1526959"/>
                <a:gd name="connsiteX5" fmla="*/ 1591804 w 2396897"/>
                <a:gd name="connsiteY5" fmla="*/ 1250018 h 1526959"/>
                <a:gd name="connsiteX6" fmla="*/ 1141861 w 2396897"/>
                <a:gd name="connsiteY6" fmla="*/ 1482247 h 1526959"/>
                <a:gd name="connsiteX7" fmla="*/ 749975 w 2396897"/>
                <a:gd name="connsiteY7" fmla="*/ 1061333 h 1526959"/>
                <a:gd name="connsiteX8" fmla="*/ 227461 w 2396897"/>
                <a:gd name="connsiteY8" fmla="*/ 1525789 h 1526959"/>
                <a:gd name="connsiteX0" fmla="*/ 314356 w 2483792"/>
                <a:gd name="connsiteY0" fmla="*/ 1524175 h 1531370"/>
                <a:gd name="connsiteX1" fmla="*/ 41850 w 2483792"/>
                <a:gd name="connsiteY1" fmla="*/ 1312994 h 1531370"/>
                <a:gd name="connsiteX2" fmla="*/ 1236014 w 2483792"/>
                <a:gd name="connsiteY2" fmla="*/ 174 h 1531370"/>
                <a:gd name="connsiteX3" fmla="*/ 2447957 w 2483792"/>
                <a:gd name="connsiteY3" fmla="*/ 1408060 h 1531370"/>
                <a:gd name="connsiteX4" fmla="*/ 2114127 w 2483792"/>
                <a:gd name="connsiteY4" fmla="*/ 1350004 h 1531370"/>
                <a:gd name="connsiteX5" fmla="*/ 1678699 w 2483792"/>
                <a:gd name="connsiteY5" fmla="*/ 1248404 h 1531370"/>
                <a:gd name="connsiteX6" fmla="*/ 1228756 w 2483792"/>
                <a:gd name="connsiteY6" fmla="*/ 1480633 h 1531370"/>
                <a:gd name="connsiteX7" fmla="*/ 836870 w 2483792"/>
                <a:gd name="connsiteY7" fmla="*/ 1059719 h 1531370"/>
                <a:gd name="connsiteX8" fmla="*/ 314356 w 2483792"/>
                <a:gd name="connsiteY8" fmla="*/ 1524175 h 1531370"/>
                <a:gd name="connsiteX0" fmla="*/ 285606 w 2455042"/>
                <a:gd name="connsiteY0" fmla="*/ 1524175 h 1766709"/>
                <a:gd name="connsiteX1" fmla="*/ 13100 w 2455042"/>
                <a:gd name="connsiteY1" fmla="*/ 1312994 h 1766709"/>
                <a:gd name="connsiteX2" fmla="*/ 1207264 w 2455042"/>
                <a:gd name="connsiteY2" fmla="*/ 174 h 1766709"/>
                <a:gd name="connsiteX3" fmla="*/ 2419207 w 2455042"/>
                <a:gd name="connsiteY3" fmla="*/ 1408060 h 1766709"/>
                <a:gd name="connsiteX4" fmla="*/ 2085377 w 2455042"/>
                <a:gd name="connsiteY4" fmla="*/ 1350004 h 1766709"/>
                <a:gd name="connsiteX5" fmla="*/ 1649949 w 2455042"/>
                <a:gd name="connsiteY5" fmla="*/ 1248404 h 1766709"/>
                <a:gd name="connsiteX6" fmla="*/ 1200006 w 2455042"/>
                <a:gd name="connsiteY6" fmla="*/ 1480633 h 1766709"/>
                <a:gd name="connsiteX7" fmla="*/ 808120 w 2455042"/>
                <a:gd name="connsiteY7" fmla="*/ 1059719 h 1766709"/>
                <a:gd name="connsiteX8" fmla="*/ 285606 w 2455042"/>
                <a:gd name="connsiteY8" fmla="*/ 1524175 h 1766709"/>
                <a:gd name="connsiteX0" fmla="*/ 285606 w 2455042"/>
                <a:gd name="connsiteY0" fmla="*/ 1524222 h 1766756"/>
                <a:gd name="connsiteX1" fmla="*/ 13100 w 2455042"/>
                <a:gd name="connsiteY1" fmla="*/ 1313041 h 1766756"/>
                <a:gd name="connsiteX2" fmla="*/ 1207264 w 2455042"/>
                <a:gd name="connsiteY2" fmla="*/ 221 h 1766756"/>
                <a:gd name="connsiteX3" fmla="*/ 2419207 w 2455042"/>
                <a:gd name="connsiteY3" fmla="*/ 1408107 h 1766756"/>
                <a:gd name="connsiteX4" fmla="*/ 2085377 w 2455042"/>
                <a:gd name="connsiteY4" fmla="*/ 1350051 h 1766756"/>
                <a:gd name="connsiteX5" fmla="*/ 1649949 w 2455042"/>
                <a:gd name="connsiteY5" fmla="*/ 1248451 h 1766756"/>
                <a:gd name="connsiteX6" fmla="*/ 1200006 w 2455042"/>
                <a:gd name="connsiteY6" fmla="*/ 1480680 h 1766756"/>
                <a:gd name="connsiteX7" fmla="*/ 808120 w 2455042"/>
                <a:gd name="connsiteY7" fmla="*/ 1059766 h 1766756"/>
                <a:gd name="connsiteX8" fmla="*/ 285606 w 2455042"/>
                <a:gd name="connsiteY8" fmla="*/ 1524222 h 1766756"/>
                <a:gd name="connsiteX0" fmla="*/ 285606 w 2455042"/>
                <a:gd name="connsiteY0" fmla="*/ 1478515 h 1721049"/>
                <a:gd name="connsiteX1" fmla="*/ 13100 w 2455042"/>
                <a:gd name="connsiteY1" fmla="*/ 1267334 h 1721049"/>
                <a:gd name="connsiteX2" fmla="*/ 1245364 w 2455042"/>
                <a:gd name="connsiteY2" fmla="*/ 234 h 1721049"/>
                <a:gd name="connsiteX3" fmla="*/ 2419207 w 2455042"/>
                <a:gd name="connsiteY3" fmla="*/ 1362400 h 1721049"/>
                <a:gd name="connsiteX4" fmla="*/ 2085377 w 2455042"/>
                <a:gd name="connsiteY4" fmla="*/ 1304344 h 1721049"/>
                <a:gd name="connsiteX5" fmla="*/ 1649949 w 2455042"/>
                <a:gd name="connsiteY5" fmla="*/ 1202744 h 1721049"/>
                <a:gd name="connsiteX6" fmla="*/ 1200006 w 2455042"/>
                <a:gd name="connsiteY6" fmla="*/ 1434973 h 1721049"/>
                <a:gd name="connsiteX7" fmla="*/ 808120 w 2455042"/>
                <a:gd name="connsiteY7" fmla="*/ 1014059 h 1721049"/>
                <a:gd name="connsiteX8" fmla="*/ 285606 w 2455042"/>
                <a:gd name="connsiteY8" fmla="*/ 1478515 h 1721049"/>
                <a:gd name="connsiteX0" fmla="*/ 285606 w 2455042"/>
                <a:gd name="connsiteY0" fmla="*/ 1479152 h 1721686"/>
                <a:gd name="connsiteX1" fmla="*/ 13100 w 2455042"/>
                <a:gd name="connsiteY1" fmla="*/ 1267971 h 1721686"/>
                <a:gd name="connsiteX2" fmla="*/ 1245364 w 2455042"/>
                <a:gd name="connsiteY2" fmla="*/ 871 h 1721686"/>
                <a:gd name="connsiteX3" fmla="*/ 2419207 w 2455042"/>
                <a:gd name="connsiteY3" fmla="*/ 1363037 h 1721686"/>
                <a:gd name="connsiteX4" fmla="*/ 2085377 w 2455042"/>
                <a:gd name="connsiteY4" fmla="*/ 1304981 h 1721686"/>
                <a:gd name="connsiteX5" fmla="*/ 1649949 w 2455042"/>
                <a:gd name="connsiteY5" fmla="*/ 1203381 h 1721686"/>
                <a:gd name="connsiteX6" fmla="*/ 1200006 w 2455042"/>
                <a:gd name="connsiteY6" fmla="*/ 1435610 h 1721686"/>
                <a:gd name="connsiteX7" fmla="*/ 808120 w 2455042"/>
                <a:gd name="connsiteY7" fmla="*/ 1014696 h 1721686"/>
                <a:gd name="connsiteX8" fmla="*/ 285606 w 2455042"/>
                <a:gd name="connsiteY8" fmla="*/ 1479152 h 1721686"/>
                <a:gd name="connsiteX0" fmla="*/ 285606 w 2442620"/>
                <a:gd name="connsiteY0" fmla="*/ 1612990 h 1855524"/>
                <a:gd name="connsiteX1" fmla="*/ 13100 w 2442620"/>
                <a:gd name="connsiteY1" fmla="*/ 1401809 h 1855524"/>
                <a:gd name="connsiteX2" fmla="*/ 1245364 w 2442620"/>
                <a:gd name="connsiteY2" fmla="*/ 134709 h 1855524"/>
                <a:gd name="connsiteX3" fmla="*/ 1392320 w 2442620"/>
                <a:gd name="connsiteY3" fmla="*/ 190229 h 1855524"/>
                <a:gd name="connsiteX4" fmla="*/ 2419207 w 2442620"/>
                <a:gd name="connsiteY4" fmla="*/ 1496875 h 1855524"/>
                <a:gd name="connsiteX5" fmla="*/ 2085377 w 2442620"/>
                <a:gd name="connsiteY5" fmla="*/ 1438819 h 1855524"/>
                <a:gd name="connsiteX6" fmla="*/ 1649949 w 2442620"/>
                <a:gd name="connsiteY6" fmla="*/ 1337219 h 1855524"/>
                <a:gd name="connsiteX7" fmla="*/ 1200006 w 2442620"/>
                <a:gd name="connsiteY7" fmla="*/ 1569448 h 1855524"/>
                <a:gd name="connsiteX8" fmla="*/ 808120 w 2442620"/>
                <a:gd name="connsiteY8" fmla="*/ 1148534 h 1855524"/>
                <a:gd name="connsiteX9" fmla="*/ 285606 w 2442620"/>
                <a:gd name="connsiteY9" fmla="*/ 1612990 h 1855524"/>
                <a:gd name="connsiteX0" fmla="*/ 285606 w 2442620"/>
                <a:gd name="connsiteY0" fmla="*/ 1422949 h 1665483"/>
                <a:gd name="connsiteX1" fmla="*/ 13100 w 2442620"/>
                <a:gd name="connsiteY1" fmla="*/ 1211768 h 1665483"/>
                <a:gd name="connsiteX2" fmla="*/ 1392320 w 2442620"/>
                <a:gd name="connsiteY2" fmla="*/ 188 h 1665483"/>
                <a:gd name="connsiteX3" fmla="*/ 2419207 w 2442620"/>
                <a:gd name="connsiteY3" fmla="*/ 1306834 h 1665483"/>
                <a:gd name="connsiteX4" fmla="*/ 2085377 w 2442620"/>
                <a:gd name="connsiteY4" fmla="*/ 1248778 h 1665483"/>
                <a:gd name="connsiteX5" fmla="*/ 1649949 w 2442620"/>
                <a:gd name="connsiteY5" fmla="*/ 1147178 h 1665483"/>
                <a:gd name="connsiteX6" fmla="*/ 1200006 w 2442620"/>
                <a:gd name="connsiteY6" fmla="*/ 1379407 h 1665483"/>
                <a:gd name="connsiteX7" fmla="*/ 808120 w 2442620"/>
                <a:gd name="connsiteY7" fmla="*/ 958493 h 1665483"/>
                <a:gd name="connsiteX8" fmla="*/ 285606 w 2442620"/>
                <a:gd name="connsiteY8" fmla="*/ 1422949 h 1665483"/>
                <a:gd name="connsiteX0" fmla="*/ 285606 w 2442620"/>
                <a:gd name="connsiteY0" fmla="*/ 1438186 h 1680720"/>
                <a:gd name="connsiteX1" fmla="*/ 13100 w 2442620"/>
                <a:gd name="connsiteY1" fmla="*/ 1227005 h 1680720"/>
                <a:gd name="connsiteX2" fmla="*/ 1293260 w 2442620"/>
                <a:gd name="connsiteY2" fmla="*/ 185 h 1680720"/>
                <a:gd name="connsiteX3" fmla="*/ 2419207 w 2442620"/>
                <a:gd name="connsiteY3" fmla="*/ 1322071 h 1680720"/>
                <a:gd name="connsiteX4" fmla="*/ 2085377 w 2442620"/>
                <a:gd name="connsiteY4" fmla="*/ 1264015 h 1680720"/>
                <a:gd name="connsiteX5" fmla="*/ 1649949 w 2442620"/>
                <a:gd name="connsiteY5" fmla="*/ 1162415 h 1680720"/>
                <a:gd name="connsiteX6" fmla="*/ 1200006 w 2442620"/>
                <a:gd name="connsiteY6" fmla="*/ 1394644 h 1680720"/>
                <a:gd name="connsiteX7" fmla="*/ 808120 w 2442620"/>
                <a:gd name="connsiteY7" fmla="*/ 973730 h 1680720"/>
                <a:gd name="connsiteX8" fmla="*/ 285606 w 2442620"/>
                <a:gd name="connsiteY8" fmla="*/ 1438186 h 1680720"/>
                <a:gd name="connsiteX0" fmla="*/ 285606 w 2442620"/>
                <a:gd name="connsiteY0" fmla="*/ 1440018 h 1682552"/>
                <a:gd name="connsiteX1" fmla="*/ 13100 w 2442620"/>
                <a:gd name="connsiteY1" fmla="*/ 1228837 h 1682552"/>
                <a:gd name="connsiteX2" fmla="*/ 1293260 w 2442620"/>
                <a:gd name="connsiteY2" fmla="*/ 2017 h 1682552"/>
                <a:gd name="connsiteX3" fmla="*/ 2419207 w 2442620"/>
                <a:gd name="connsiteY3" fmla="*/ 1323903 h 1682552"/>
                <a:gd name="connsiteX4" fmla="*/ 2085377 w 2442620"/>
                <a:gd name="connsiteY4" fmla="*/ 1265847 h 1682552"/>
                <a:gd name="connsiteX5" fmla="*/ 1649949 w 2442620"/>
                <a:gd name="connsiteY5" fmla="*/ 1164247 h 1682552"/>
                <a:gd name="connsiteX6" fmla="*/ 1200006 w 2442620"/>
                <a:gd name="connsiteY6" fmla="*/ 1396476 h 1682552"/>
                <a:gd name="connsiteX7" fmla="*/ 808120 w 2442620"/>
                <a:gd name="connsiteY7" fmla="*/ 975562 h 1682552"/>
                <a:gd name="connsiteX8" fmla="*/ 285606 w 2442620"/>
                <a:gd name="connsiteY8" fmla="*/ 1440018 h 1682552"/>
                <a:gd name="connsiteX0" fmla="*/ 285606 w 2442620"/>
                <a:gd name="connsiteY0" fmla="*/ 1440005 h 1682539"/>
                <a:gd name="connsiteX1" fmla="*/ 13100 w 2442620"/>
                <a:gd name="connsiteY1" fmla="*/ 1228824 h 1682539"/>
                <a:gd name="connsiteX2" fmla="*/ 1293260 w 2442620"/>
                <a:gd name="connsiteY2" fmla="*/ 2004 h 1682539"/>
                <a:gd name="connsiteX3" fmla="*/ 2419207 w 2442620"/>
                <a:gd name="connsiteY3" fmla="*/ 1323890 h 1682539"/>
                <a:gd name="connsiteX4" fmla="*/ 2085377 w 2442620"/>
                <a:gd name="connsiteY4" fmla="*/ 1265834 h 1682539"/>
                <a:gd name="connsiteX5" fmla="*/ 1649949 w 2442620"/>
                <a:gd name="connsiteY5" fmla="*/ 1164234 h 1682539"/>
                <a:gd name="connsiteX6" fmla="*/ 1200006 w 2442620"/>
                <a:gd name="connsiteY6" fmla="*/ 1396463 h 1682539"/>
                <a:gd name="connsiteX7" fmla="*/ 808120 w 2442620"/>
                <a:gd name="connsiteY7" fmla="*/ 975549 h 1682539"/>
                <a:gd name="connsiteX8" fmla="*/ 285606 w 2442620"/>
                <a:gd name="connsiteY8" fmla="*/ 1440005 h 1682539"/>
                <a:gd name="connsiteX0" fmla="*/ 285606 w 2419732"/>
                <a:gd name="connsiteY0" fmla="*/ 1440005 h 1711144"/>
                <a:gd name="connsiteX1" fmla="*/ 13100 w 2419732"/>
                <a:gd name="connsiteY1" fmla="*/ 1228824 h 1711144"/>
                <a:gd name="connsiteX2" fmla="*/ 1293260 w 2419732"/>
                <a:gd name="connsiteY2" fmla="*/ 2004 h 1711144"/>
                <a:gd name="connsiteX3" fmla="*/ 2419207 w 2419732"/>
                <a:gd name="connsiteY3" fmla="*/ 1323890 h 1711144"/>
                <a:gd name="connsiteX4" fmla="*/ 2085377 w 2419732"/>
                <a:gd name="connsiteY4" fmla="*/ 1265834 h 1711144"/>
                <a:gd name="connsiteX5" fmla="*/ 1649949 w 2419732"/>
                <a:gd name="connsiteY5" fmla="*/ 1164234 h 1711144"/>
                <a:gd name="connsiteX6" fmla="*/ 1200006 w 2419732"/>
                <a:gd name="connsiteY6" fmla="*/ 1396463 h 1711144"/>
                <a:gd name="connsiteX7" fmla="*/ 808120 w 2419732"/>
                <a:gd name="connsiteY7" fmla="*/ 975549 h 1711144"/>
                <a:gd name="connsiteX8" fmla="*/ 285606 w 2419732"/>
                <a:gd name="connsiteY8" fmla="*/ 1440005 h 1711144"/>
                <a:gd name="connsiteX0" fmla="*/ 285606 w 2419397"/>
                <a:gd name="connsiteY0" fmla="*/ 1440005 h 1774568"/>
                <a:gd name="connsiteX1" fmla="*/ 13100 w 2419397"/>
                <a:gd name="connsiteY1" fmla="*/ 1228824 h 1774568"/>
                <a:gd name="connsiteX2" fmla="*/ 1293260 w 2419397"/>
                <a:gd name="connsiteY2" fmla="*/ 2004 h 1774568"/>
                <a:gd name="connsiteX3" fmla="*/ 2419207 w 2419397"/>
                <a:gd name="connsiteY3" fmla="*/ 1323890 h 1774568"/>
                <a:gd name="connsiteX4" fmla="*/ 2085377 w 2419397"/>
                <a:gd name="connsiteY4" fmla="*/ 1265834 h 1774568"/>
                <a:gd name="connsiteX5" fmla="*/ 1649949 w 2419397"/>
                <a:gd name="connsiteY5" fmla="*/ 1164234 h 1774568"/>
                <a:gd name="connsiteX6" fmla="*/ 1200006 w 2419397"/>
                <a:gd name="connsiteY6" fmla="*/ 1396463 h 1774568"/>
                <a:gd name="connsiteX7" fmla="*/ 808120 w 2419397"/>
                <a:gd name="connsiteY7" fmla="*/ 975549 h 1774568"/>
                <a:gd name="connsiteX8" fmla="*/ 285606 w 2419397"/>
                <a:gd name="connsiteY8" fmla="*/ 1440005 h 1774568"/>
                <a:gd name="connsiteX0" fmla="*/ 285606 w 2419397"/>
                <a:gd name="connsiteY0" fmla="*/ 1440005 h 1774568"/>
                <a:gd name="connsiteX1" fmla="*/ 13100 w 2419397"/>
                <a:gd name="connsiteY1" fmla="*/ 1228824 h 1774568"/>
                <a:gd name="connsiteX2" fmla="*/ 1293260 w 2419397"/>
                <a:gd name="connsiteY2" fmla="*/ 2004 h 1774568"/>
                <a:gd name="connsiteX3" fmla="*/ 2419207 w 2419397"/>
                <a:gd name="connsiteY3" fmla="*/ 1323890 h 1774568"/>
                <a:gd name="connsiteX4" fmla="*/ 2085377 w 2419397"/>
                <a:gd name="connsiteY4" fmla="*/ 1265834 h 1774568"/>
                <a:gd name="connsiteX5" fmla="*/ 1649949 w 2419397"/>
                <a:gd name="connsiteY5" fmla="*/ 1164234 h 1774568"/>
                <a:gd name="connsiteX6" fmla="*/ 1200006 w 2419397"/>
                <a:gd name="connsiteY6" fmla="*/ 1396463 h 1774568"/>
                <a:gd name="connsiteX7" fmla="*/ 808120 w 2419397"/>
                <a:gd name="connsiteY7" fmla="*/ 975549 h 1774568"/>
                <a:gd name="connsiteX8" fmla="*/ 285606 w 2419397"/>
                <a:gd name="connsiteY8" fmla="*/ 1440005 h 1774568"/>
                <a:gd name="connsiteX0" fmla="*/ 285606 w 2419386"/>
                <a:gd name="connsiteY0" fmla="*/ 1440005 h 1772172"/>
                <a:gd name="connsiteX1" fmla="*/ 13100 w 2419386"/>
                <a:gd name="connsiteY1" fmla="*/ 1228824 h 1772172"/>
                <a:gd name="connsiteX2" fmla="*/ 1293260 w 2419386"/>
                <a:gd name="connsiteY2" fmla="*/ 2004 h 1772172"/>
                <a:gd name="connsiteX3" fmla="*/ 2419207 w 2419386"/>
                <a:gd name="connsiteY3" fmla="*/ 1323890 h 1772172"/>
                <a:gd name="connsiteX4" fmla="*/ 2047277 w 2419386"/>
                <a:gd name="connsiteY4" fmla="*/ 1258214 h 1772172"/>
                <a:gd name="connsiteX5" fmla="*/ 1649949 w 2419386"/>
                <a:gd name="connsiteY5" fmla="*/ 1164234 h 1772172"/>
                <a:gd name="connsiteX6" fmla="*/ 1200006 w 2419386"/>
                <a:gd name="connsiteY6" fmla="*/ 1396463 h 1772172"/>
                <a:gd name="connsiteX7" fmla="*/ 808120 w 2419386"/>
                <a:gd name="connsiteY7" fmla="*/ 975549 h 1772172"/>
                <a:gd name="connsiteX8" fmla="*/ 285606 w 2419386"/>
                <a:gd name="connsiteY8" fmla="*/ 1440005 h 1772172"/>
                <a:gd name="connsiteX0" fmla="*/ 285606 w 2419386"/>
                <a:gd name="connsiteY0" fmla="*/ 1440005 h 1772172"/>
                <a:gd name="connsiteX1" fmla="*/ 13100 w 2419386"/>
                <a:gd name="connsiteY1" fmla="*/ 1228824 h 1772172"/>
                <a:gd name="connsiteX2" fmla="*/ 1293260 w 2419386"/>
                <a:gd name="connsiteY2" fmla="*/ 2004 h 1772172"/>
                <a:gd name="connsiteX3" fmla="*/ 2419207 w 2419386"/>
                <a:gd name="connsiteY3" fmla="*/ 1323890 h 1772172"/>
                <a:gd name="connsiteX4" fmla="*/ 2047277 w 2419386"/>
                <a:gd name="connsiteY4" fmla="*/ 1258214 h 1772172"/>
                <a:gd name="connsiteX5" fmla="*/ 1649949 w 2419386"/>
                <a:gd name="connsiteY5" fmla="*/ 1164234 h 1772172"/>
                <a:gd name="connsiteX6" fmla="*/ 1200006 w 2419386"/>
                <a:gd name="connsiteY6" fmla="*/ 1396463 h 1772172"/>
                <a:gd name="connsiteX7" fmla="*/ 808120 w 2419386"/>
                <a:gd name="connsiteY7" fmla="*/ 975549 h 1772172"/>
                <a:gd name="connsiteX8" fmla="*/ 285606 w 2419386"/>
                <a:gd name="connsiteY8" fmla="*/ 1440005 h 1772172"/>
                <a:gd name="connsiteX0" fmla="*/ 285606 w 2419406"/>
                <a:gd name="connsiteY0" fmla="*/ 1440005 h 1772172"/>
                <a:gd name="connsiteX1" fmla="*/ 13100 w 2419406"/>
                <a:gd name="connsiteY1" fmla="*/ 1228824 h 1772172"/>
                <a:gd name="connsiteX2" fmla="*/ 1293260 w 2419406"/>
                <a:gd name="connsiteY2" fmla="*/ 2004 h 1772172"/>
                <a:gd name="connsiteX3" fmla="*/ 2419207 w 2419406"/>
                <a:gd name="connsiteY3" fmla="*/ 1323890 h 1772172"/>
                <a:gd name="connsiteX4" fmla="*/ 2047277 w 2419406"/>
                <a:gd name="connsiteY4" fmla="*/ 1258214 h 1772172"/>
                <a:gd name="connsiteX5" fmla="*/ 1649949 w 2419406"/>
                <a:gd name="connsiteY5" fmla="*/ 1164234 h 1772172"/>
                <a:gd name="connsiteX6" fmla="*/ 1200006 w 2419406"/>
                <a:gd name="connsiteY6" fmla="*/ 1396463 h 1772172"/>
                <a:gd name="connsiteX7" fmla="*/ 808120 w 2419406"/>
                <a:gd name="connsiteY7" fmla="*/ 975549 h 1772172"/>
                <a:gd name="connsiteX8" fmla="*/ 285606 w 2419406"/>
                <a:gd name="connsiteY8" fmla="*/ 1440005 h 1772172"/>
                <a:gd name="connsiteX0" fmla="*/ 285606 w 2419406"/>
                <a:gd name="connsiteY0" fmla="*/ 1440005 h 1772172"/>
                <a:gd name="connsiteX1" fmla="*/ 13100 w 2419406"/>
                <a:gd name="connsiteY1" fmla="*/ 1228824 h 1772172"/>
                <a:gd name="connsiteX2" fmla="*/ 1293260 w 2419406"/>
                <a:gd name="connsiteY2" fmla="*/ 2004 h 1772172"/>
                <a:gd name="connsiteX3" fmla="*/ 2419207 w 2419406"/>
                <a:gd name="connsiteY3" fmla="*/ 1323890 h 1772172"/>
                <a:gd name="connsiteX4" fmla="*/ 2047277 w 2419406"/>
                <a:gd name="connsiteY4" fmla="*/ 1258214 h 1772172"/>
                <a:gd name="connsiteX5" fmla="*/ 1649949 w 2419406"/>
                <a:gd name="connsiteY5" fmla="*/ 1164234 h 1772172"/>
                <a:gd name="connsiteX6" fmla="*/ 1200006 w 2419406"/>
                <a:gd name="connsiteY6" fmla="*/ 1396463 h 1772172"/>
                <a:gd name="connsiteX7" fmla="*/ 808120 w 2419406"/>
                <a:gd name="connsiteY7" fmla="*/ 975549 h 1772172"/>
                <a:gd name="connsiteX8" fmla="*/ 285606 w 2419406"/>
                <a:gd name="connsiteY8" fmla="*/ 1440005 h 1772172"/>
                <a:gd name="connsiteX0" fmla="*/ 285606 w 2419406"/>
                <a:gd name="connsiteY0" fmla="*/ 1440005 h 1819809"/>
                <a:gd name="connsiteX1" fmla="*/ 13100 w 2419406"/>
                <a:gd name="connsiteY1" fmla="*/ 1228824 h 1819809"/>
                <a:gd name="connsiteX2" fmla="*/ 1293260 w 2419406"/>
                <a:gd name="connsiteY2" fmla="*/ 2004 h 1819809"/>
                <a:gd name="connsiteX3" fmla="*/ 2419207 w 2419406"/>
                <a:gd name="connsiteY3" fmla="*/ 1323890 h 1819809"/>
                <a:gd name="connsiteX4" fmla="*/ 2047277 w 2419406"/>
                <a:gd name="connsiteY4" fmla="*/ 1258214 h 1819809"/>
                <a:gd name="connsiteX5" fmla="*/ 1649949 w 2419406"/>
                <a:gd name="connsiteY5" fmla="*/ 1164234 h 1819809"/>
                <a:gd name="connsiteX6" fmla="*/ 1200006 w 2419406"/>
                <a:gd name="connsiteY6" fmla="*/ 1396463 h 1819809"/>
                <a:gd name="connsiteX7" fmla="*/ 808120 w 2419406"/>
                <a:gd name="connsiteY7" fmla="*/ 975549 h 1819809"/>
                <a:gd name="connsiteX8" fmla="*/ 285606 w 2419406"/>
                <a:gd name="connsiteY8" fmla="*/ 1440005 h 1819809"/>
                <a:gd name="connsiteX0" fmla="*/ 285606 w 2419406"/>
                <a:gd name="connsiteY0" fmla="*/ 1440005 h 1811158"/>
                <a:gd name="connsiteX1" fmla="*/ 13100 w 2419406"/>
                <a:gd name="connsiteY1" fmla="*/ 1228824 h 1811158"/>
                <a:gd name="connsiteX2" fmla="*/ 1293260 w 2419406"/>
                <a:gd name="connsiteY2" fmla="*/ 2004 h 1811158"/>
                <a:gd name="connsiteX3" fmla="*/ 2419207 w 2419406"/>
                <a:gd name="connsiteY3" fmla="*/ 1323890 h 1811158"/>
                <a:gd name="connsiteX4" fmla="*/ 2047277 w 2419406"/>
                <a:gd name="connsiteY4" fmla="*/ 1258214 h 1811158"/>
                <a:gd name="connsiteX5" fmla="*/ 1611849 w 2419406"/>
                <a:gd name="connsiteY5" fmla="*/ 1133754 h 1811158"/>
                <a:gd name="connsiteX6" fmla="*/ 1200006 w 2419406"/>
                <a:gd name="connsiteY6" fmla="*/ 1396463 h 1811158"/>
                <a:gd name="connsiteX7" fmla="*/ 808120 w 2419406"/>
                <a:gd name="connsiteY7" fmla="*/ 975549 h 1811158"/>
                <a:gd name="connsiteX8" fmla="*/ 285606 w 2419406"/>
                <a:gd name="connsiteY8" fmla="*/ 1440005 h 1811158"/>
                <a:gd name="connsiteX0" fmla="*/ 285606 w 2419406"/>
                <a:gd name="connsiteY0" fmla="*/ 1440005 h 1816623"/>
                <a:gd name="connsiteX1" fmla="*/ 13100 w 2419406"/>
                <a:gd name="connsiteY1" fmla="*/ 1228824 h 1816623"/>
                <a:gd name="connsiteX2" fmla="*/ 1293260 w 2419406"/>
                <a:gd name="connsiteY2" fmla="*/ 2004 h 1816623"/>
                <a:gd name="connsiteX3" fmla="*/ 2419207 w 2419406"/>
                <a:gd name="connsiteY3" fmla="*/ 1323890 h 1816623"/>
                <a:gd name="connsiteX4" fmla="*/ 2047277 w 2419406"/>
                <a:gd name="connsiteY4" fmla="*/ 1258214 h 1816623"/>
                <a:gd name="connsiteX5" fmla="*/ 1611849 w 2419406"/>
                <a:gd name="connsiteY5" fmla="*/ 1133754 h 1816623"/>
                <a:gd name="connsiteX6" fmla="*/ 1200006 w 2419406"/>
                <a:gd name="connsiteY6" fmla="*/ 1396463 h 1816623"/>
                <a:gd name="connsiteX7" fmla="*/ 808120 w 2419406"/>
                <a:gd name="connsiteY7" fmla="*/ 975549 h 1816623"/>
                <a:gd name="connsiteX8" fmla="*/ 285606 w 2419406"/>
                <a:gd name="connsiteY8" fmla="*/ 1440005 h 1816623"/>
                <a:gd name="connsiteX0" fmla="*/ 285606 w 2419439"/>
                <a:gd name="connsiteY0" fmla="*/ 1440005 h 1816623"/>
                <a:gd name="connsiteX1" fmla="*/ 13100 w 2419439"/>
                <a:gd name="connsiteY1" fmla="*/ 1228824 h 1816623"/>
                <a:gd name="connsiteX2" fmla="*/ 1293260 w 2419439"/>
                <a:gd name="connsiteY2" fmla="*/ 2004 h 1816623"/>
                <a:gd name="connsiteX3" fmla="*/ 2419207 w 2419439"/>
                <a:gd name="connsiteY3" fmla="*/ 1323890 h 1816623"/>
                <a:gd name="connsiteX4" fmla="*/ 2047277 w 2419439"/>
                <a:gd name="connsiteY4" fmla="*/ 1258214 h 1816623"/>
                <a:gd name="connsiteX5" fmla="*/ 1611849 w 2419439"/>
                <a:gd name="connsiteY5" fmla="*/ 1133754 h 1816623"/>
                <a:gd name="connsiteX6" fmla="*/ 1200006 w 2419439"/>
                <a:gd name="connsiteY6" fmla="*/ 1396463 h 1816623"/>
                <a:gd name="connsiteX7" fmla="*/ 808120 w 2419439"/>
                <a:gd name="connsiteY7" fmla="*/ 975549 h 1816623"/>
                <a:gd name="connsiteX8" fmla="*/ 285606 w 2419439"/>
                <a:gd name="connsiteY8" fmla="*/ 1440005 h 1816623"/>
                <a:gd name="connsiteX0" fmla="*/ 285606 w 2419439"/>
                <a:gd name="connsiteY0" fmla="*/ 1440005 h 1816623"/>
                <a:gd name="connsiteX1" fmla="*/ 13100 w 2419439"/>
                <a:gd name="connsiteY1" fmla="*/ 1228824 h 1816623"/>
                <a:gd name="connsiteX2" fmla="*/ 1293260 w 2419439"/>
                <a:gd name="connsiteY2" fmla="*/ 2004 h 1816623"/>
                <a:gd name="connsiteX3" fmla="*/ 2419207 w 2419439"/>
                <a:gd name="connsiteY3" fmla="*/ 1323890 h 1816623"/>
                <a:gd name="connsiteX4" fmla="*/ 2047277 w 2419439"/>
                <a:gd name="connsiteY4" fmla="*/ 1258214 h 1816623"/>
                <a:gd name="connsiteX5" fmla="*/ 1611849 w 2419439"/>
                <a:gd name="connsiteY5" fmla="*/ 1133754 h 1816623"/>
                <a:gd name="connsiteX6" fmla="*/ 1200006 w 2419439"/>
                <a:gd name="connsiteY6" fmla="*/ 1396463 h 1816623"/>
                <a:gd name="connsiteX7" fmla="*/ 808120 w 2419439"/>
                <a:gd name="connsiteY7" fmla="*/ 975549 h 1816623"/>
                <a:gd name="connsiteX8" fmla="*/ 285606 w 2419439"/>
                <a:gd name="connsiteY8" fmla="*/ 1440005 h 181662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808120 w 2419439"/>
                <a:gd name="connsiteY7" fmla="*/ 97554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808120 w 2419439"/>
                <a:gd name="connsiteY7" fmla="*/ 97554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8526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8526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8526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8526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8526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6240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6240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6240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62400 w 2419439"/>
                <a:gd name="connsiteY7" fmla="*/ 952689 h 1845063"/>
                <a:gd name="connsiteX8" fmla="*/ 285606 w 2419439"/>
                <a:gd name="connsiteY8" fmla="*/ 1440005 h 1845063"/>
                <a:gd name="connsiteX0" fmla="*/ 280420 w 2414253"/>
                <a:gd name="connsiteY0" fmla="*/ 1440005 h 1845063"/>
                <a:gd name="connsiteX1" fmla="*/ 7914 w 2414253"/>
                <a:gd name="connsiteY1" fmla="*/ 1228824 h 1845063"/>
                <a:gd name="connsiteX2" fmla="*/ 1288074 w 2414253"/>
                <a:gd name="connsiteY2" fmla="*/ 2004 h 1845063"/>
                <a:gd name="connsiteX3" fmla="*/ 2414021 w 2414253"/>
                <a:gd name="connsiteY3" fmla="*/ 1323890 h 1845063"/>
                <a:gd name="connsiteX4" fmla="*/ 2042091 w 2414253"/>
                <a:gd name="connsiteY4" fmla="*/ 1258214 h 1845063"/>
                <a:gd name="connsiteX5" fmla="*/ 1606663 w 2414253"/>
                <a:gd name="connsiteY5" fmla="*/ 1133754 h 1845063"/>
                <a:gd name="connsiteX6" fmla="*/ 1194820 w 2414253"/>
                <a:gd name="connsiteY6" fmla="*/ 1396463 h 1845063"/>
                <a:gd name="connsiteX7" fmla="*/ 757214 w 2414253"/>
                <a:gd name="connsiteY7" fmla="*/ 952689 h 1845063"/>
                <a:gd name="connsiteX8" fmla="*/ 280420 w 2414253"/>
                <a:gd name="connsiteY8" fmla="*/ 1440005 h 1845063"/>
                <a:gd name="connsiteX0" fmla="*/ 280420 w 2414253"/>
                <a:gd name="connsiteY0" fmla="*/ 1440005 h 1845063"/>
                <a:gd name="connsiteX1" fmla="*/ 7914 w 2414253"/>
                <a:gd name="connsiteY1" fmla="*/ 1228824 h 1845063"/>
                <a:gd name="connsiteX2" fmla="*/ 1288074 w 2414253"/>
                <a:gd name="connsiteY2" fmla="*/ 2004 h 1845063"/>
                <a:gd name="connsiteX3" fmla="*/ 2414021 w 2414253"/>
                <a:gd name="connsiteY3" fmla="*/ 1323890 h 1845063"/>
                <a:gd name="connsiteX4" fmla="*/ 2042091 w 2414253"/>
                <a:gd name="connsiteY4" fmla="*/ 1258214 h 1845063"/>
                <a:gd name="connsiteX5" fmla="*/ 1606663 w 2414253"/>
                <a:gd name="connsiteY5" fmla="*/ 1133754 h 1845063"/>
                <a:gd name="connsiteX6" fmla="*/ 1194820 w 2414253"/>
                <a:gd name="connsiteY6" fmla="*/ 1396463 h 1845063"/>
                <a:gd name="connsiteX7" fmla="*/ 757214 w 2414253"/>
                <a:gd name="connsiteY7" fmla="*/ 952689 h 1845063"/>
                <a:gd name="connsiteX8" fmla="*/ 280420 w 2414253"/>
                <a:gd name="connsiteY8" fmla="*/ 1440005 h 1845063"/>
                <a:gd name="connsiteX0" fmla="*/ 280420 w 2414253"/>
                <a:gd name="connsiteY0" fmla="*/ 1440005 h 1845063"/>
                <a:gd name="connsiteX1" fmla="*/ 7914 w 2414253"/>
                <a:gd name="connsiteY1" fmla="*/ 1228824 h 1845063"/>
                <a:gd name="connsiteX2" fmla="*/ 1288074 w 2414253"/>
                <a:gd name="connsiteY2" fmla="*/ 2004 h 1845063"/>
                <a:gd name="connsiteX3" fmla="*/ 2414021 w 2414253"/>
                <a:gd name="connsiteY3" fmla="*/ 1323890 h 1845063"/>
                <a:gd name="connsiteX4" fmla="*/ 2042091 w 2414253"/>
                <a:gd name="connsiteY4" fmla="*/ 1258214 h 1845063"/>
                <a:gd name="connsiteX5" fmla="*/ 1606663 w 2414253"/>
                <a:gd name="connsiteY5" fmla="*/ 1133754 h 1845063"/>
                <a:gd name="connsiteX6" fmla="*/ 1194820 w 2414253"/>
                <a:gd name="connsiteY6" fmla="*/ 1396463 h 1845063"/>
                <a:gd name="connsiteX7" fmla="*/ 757214 w 2414253"/>
                <a:gd name="connsiteY7" fmla="*/ 952689 h 1845063"/>
                <a:gd name="connsiteX8" fmla="*/ 280420 w 2414253"/>
                <a:gd name="connsiteY8" fmla="*/ 1440005 h 184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4253" h="1845063">
                  <a:moveTo>
                    <a:pt x="280420" y="1440005"/>
                  </a:moveTo>
                  <a:cubicBezTo>
                    <a:pt x="354927" y="1679067"/>
                    <a:pt x="-61876" y="2100044"/>
                    <a:pt x="7914" y="1228824"/>
                  </a:cubicBezTo>
                  <a:cubicBezTo>
                    <a:pt x="47586" y="999317"/>
                    <a:pt x="231736" y="-51940"/>
                    <a:pt x="1288074" y="2004"/>
                  </a:cubicBezTo>
                  <a:cubicBezTo>
                    <a:pt x="2405372" y="40708"/>
                    <a:pt x="2370902" y="1110712"/>
                    <a:pt x="2414021" y="1323890"/>
                  </a:cubicBezTo>
                  <a:cubicBezTo>
                    <a:pt x="2426661" y="2215248"/>
                    <a:pt x="1918841" y="1551523"/>
                    <a:pt x="2042091" y="1258214"/>
                  </a:cubicBezTo>
                  <a:cubicBezTo>
                    <a:pt x="1898641" y="2435565"/>
                    <a:pt x="1657584" y="1545960"/>
                    <a:pt x="1606663" y="1133754"/>
                  </a:cubicBezTo>
                  <a:cubicBezTo>
                    <a:pt x="1685282" y="1331148"/>
                    <a:pt x="1469140" y="2304452"/>
                    <a:pt x="1194820" y="1396463"/>
                  </a:cubicBezTo>
                  <a:cubicBezTo>
                    <a:pt x="1232920" y="1578134"/>
                    <a:pt x="695528" y="2367711"/>
                    <a:pt x="757214" y="952689"/>
                  </a:cubicBezTo>
                  <a:cubicBezTo>
                    <a:pt x="681740" y="2372307"/>
                    <a:pt x="232281" y="1565675"/>
                    <a:pt x="280420" y="1440005"/>
                  </a:cubicBezTo>
                  <a:close/>
                </a:path>
              </a:pathLst>
            </a:custGeom>
            <a:solidFill>
              <a:srgbClr val="733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227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FE386-1773-417E-87C1-1C22D00AC53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Leo the Lion Loves Lollipops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-398303" y="0"/>
            <a:ext cx="129886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>
                <a:solidFill>
                  <a:srgbClr val="FF0000"/>
                </a:solidFill>
                <a:latin typeface="Arial Black" panose="020B0A04020102020204" pitchFamily="34" charset="0"/>
              </a:rPr>
              <a:t>Y</a:t>
            </a:r>
            <a:r>
              <a:rPr kumimoji="0" lang="en-US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Her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</a:rPr>
              <a:t>Y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ellow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</a:rPr>
              <a:t>Y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o-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 Black" panose="020B0A04020102020204" pitchFamily="34" charset="0"/>
              </a:rPr>
              <a:t>Y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78F0B87-8AD5-66C5-B242-FA7E4564DB83}"/>
              </a:ext>
            </a:extLst>
          </p:cNvPr>
          <p:cNvGrpSpPr/>
          <p:nvPr/>
        </p:nvGrpSpPr>
        <p:grpSpPr>
          <a:xfrm>
            <a:off x="1886753" y="1261683"/>
            <a:ext cx="3023295" cy="5368010"/>
            <a:chOff x="3812328" y="483823"/>
            <a:chExt cx="3447203" cy="61206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BA163D6-710B-3C42-5A50-DA58F81A09B9}"/>
                </a:ext>
              </a:extLst>
            </p:cNvPr>
            <p:cNvGrpSpPr/>
            <p:nvPr/>
          </p:nvGrpSpPr>
          <p:grpSpPr>
            <a:xfrm>
              <a:off x="4959809" y="5253856"/>
              <a:ext cx="1071736" cy="1350646"/>
              <a:chOff x="5022029" y="5487428"/>
              <a:chExt cx="1071736" cy="1350646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1DCB07E-55B8-75C9-39F0-CBD4511D7FE4}"/>
                  </a:ext>
                </a:extLst>
              </p:cNvPr>
              <p:cNvSpPr/>
              <p:nvPr/>
            </p:nvSpPr>
            <p:spPr>
              <a:xfrm>
                <a:off x="5151826" y="5497574"/>
                <a:ext cx="211742" cy="1310607"/>
              </a:xfrm>
              <a:prstGeom prst="rect">
                <a:avLst/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1C10848-FB74-47A5-73AE-A72CC15B0E47}"/>
                  </a:ext>
                </a:extLst>
              </p:cNvPr>
              <p:cNvSpPr/>
              <p:nvPr/>
            </p:nvSpPr>
            <p:spPr>
              <a:xfrm>
                <a:off x="5729801" y="5487428"/>
                <a:ext cx="211742" cy="1310607"/>
              </a:xfrm>
              <a:prstGeom prst="rect">
                <a:avLst/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: Top Corners Rounded 49">
                <a:extLst>
                  <a:ext uri="{FF2B5EF4-FFF2-40B4-BE49-F238E27FC236}">
                    <a16:creationId xmlns:a16="http://schemas.microsoft.com/office/drawing/2014/main" id="{6927D211-3BE8-B944-FC7D-36974AA2AC85}"/>
                  </a:ext>
                </a:extLst>
              </p:cNvPr>
              <p:cNvSpPr/>
              <p:nvPr/>
            </p:nvSpPr>
            <p:spPr>
              <a:xfrm>
                <a:off x="5620320" y="6722239"/>
                <a:ext cx="473445" cy="11583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: Top Corners Rounded 50">
                <a:extLst>
                  <a:ext uri="{FF2B5EF4-FFF2-40B4-BE49-F238E27FC236}">
                    <a16:creationId xmlns:a16="http://schemas.microsoft.com/office/drawing/2014/main" id="{23EB071A-9E70-A95C-E36D-CD38047CC3B2}"/>
                  </a:ext>
                </a:extLst>
              </p:cNvPr>
              <p:cNvSpPr/>
              <p:nvPr/>
            </p:nvSpPr>
            <p:spPr>
              <a:xfrm>
                <a:off x="5022029" y="6720661"/>
                <a:ext cx="473445" cy="11583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0EB6E7A-161F-E288-8EE9-861BBDD12518}"/>
                </a:ext>
              </a:extLst>
            </p:cNvPr>
            <p:cNvGrpSpPr/>
            <p:nvPr/>
          </p:nvGrpSpPr>
          <p:grpSpPr>
            <a:xfrm>
              <a:off x="3812328" y="3203232"/>
              <a:ext cx="3447203" cy="3147946"/>
              <a:chOff x="3812328" y="3203232"/>
              <a:chExt cx="3447203" cy="3147946"/>
            </a:xfrm>
          </p:grpSpPr>
          <p:sp>
            <p:nvSpPr>
              <p:cNvPr id="37" name="Rectangle 47">
                <a:extLst>
                  <a:ext uri="{FF2B5EF4-FFF2-40B4-BE49-F238E27FC236}">
                    <a16:creationId xmlns:a16="http://schemas.microsoft.com/office/drawing/2014/main" id="{783146F3-D145-ED69-02D8-B833D5F10D5B}"/>
                  </a:ext>
                </a:extLst>
              </p:cNvPr>
              <p:cNvSpPr/>
              <p:nvPr/>
            </p:nvSpPr>
            <p:spPr>
              <a:xfrm>
                <a:off x="5334487" y="3203232"/>
                <a:ext cx="293184" cy="515071"/>
              </a:xfrm>
              <a:custGeom>
                <a:avLst/>
                <a:gdLst>
                  <a:gd name="connsiteX0" fmla="*/ 0 w 307870"/>
                  <a:gd name="connsiteY0" fmla="*/ 0 h 515071"/>
                  <a:gd name="connsiteX1" fmla="*/ 307870 w 307870"/>
                  <a:gd name="connsiteY1" fmla="*/ 0 h 515071"/>
                  <a:gd name="connsiteX2" fmla="*/ 307870 w 307870"/>
                  <a:gd name="connsiteY2" fmla="*/ 515071 h 515071"/>
                  <a:gd name="connsiteX3" fmla="*/ 0 w 307870"/>
                  <a:gd name="connsiteY3" fmla="*/ 515071 h 515071"/>
                  <a:gd name="connsiteX4" fmla="*/ 0 w 307870"/>
                  <a:gd name="connsiteY4" fmla="*/ 0 h 515071"/>
                  <a:gd name="connsiteX0" fmla="*/ 0 w 307870"/>
                  <a:gd name="connsiteY0" fmla="*/ 0 h 515071"/>
                  <a:gd name="connsiteX1" fmla="*/ 307870 w 307870"/>
                  <a:gd name="connsiteY1" fmla="*/ 0 h 515071"/>
                  <a:gd name="connsiteX2" fmla="*/ 307870 w 307870"/>
                  <a:gd name="connsiteY2" fmla="*/ 515071 h 515071"/>
                  <a:gd name="connsiteX3" fmla="*/ 0 w 307870"/>
                  <a:gd name="connsiteY3" fmla="*/ 515071 h 515071"/>
                  <a:gd name="connsiteX4" fmla="*/ 0 w 307870"/>
                  <a:gd name="connsiteY4" fmla="*/ 0 h 515071"/>
                  <a:gd name="connsiteX0" fmla="*/ 0 w 307870"/>
                  <a:gd name="connsiteY0" fmla="*/ 0 h 515071"/>
                  <a:gd name="connsiteX1" fmla="*/ 307870 w 307870"/>
                  <a:gd name="connsiteY1" fmla="*/ 0 h 515071"/>
                  <a:gd name="connsiteX2" fmla="*/ 307870 w 307870"/>
                  <a:gd name="connsiteY2" fmla="*/ 515071 h 515071"/>
                  <a:gd name="connsiteX3" fmla="*/ 0 w 307870"/>
                  <a:gd name="connsiteY3" fmla="*/ 515071 h 515071"/>
                  <a:gd name="connsiteX4" fmla="*/ 0 w 307870"/>
                  <a:gd name="connsiteY4" fmla="*/ 0 h 515071"/>
                  <a:gd name="connsiteX0" fmla="*/ 0 w 307870"/>
                  <a:gd name="connsiteY0" fmla="*/ 0 h 515071"/>
                  <a:gd name="connsiteX1" fmla="*/ 307870 w 307870"/>
                  <a:gd name="connsiteY1" fmla="*/ 0 h 515071"/>
                  <a:gd name="connsiteX2" fmla="*/ 307870 w 307870"/>
                  <a:gd name="connsiteY2" fmla="*/ 515071 h 515071"/>
                  <a:gd name="connsiteX3" fmla="*/ 0 w 307870"/>
                  <a:gd name="connsiteY3" fmla="*/ 515071 h 515071"/>
                  <a:gd name="connsiteX4" fmla="*/ 0 w 307870"/>
                  <a:gd name="connsiteY4" fmla="*/ 0 h 515071"/>
                  <a:gd name="connsiteX0" fmla="*/ 60960 w 368830"/>
                  <a:gd name="connsiteY0" fmla="*/ 0 h 515071"/>
                  <a:gd name="connsiteX1" fmla="*/ 368830 w 368830"/>
                  <a:gd name="connsiteY1" fmla="*/ 0 h 515071"/>
                  <a:gd name="connsiteX2" fmla="*/ 368830 w 368830"/>
                  <a:gd name="connsiteY2" fmla="*/ 515071 h 515071"/>
                  <a:gd name="connsiteX3" fmla="*/ 0 w 368830"/>
                  <a:gd name="connsiteY3" fmla="*/ 515071 h 515071"/>
                  <a:gd name="connsiteX4" fmla="*/ 60960 w 368830"/>
                  <a:gd name="connsiteY4" fmla="*/ 0 h 515071"/>
                  <a:gd name="connsiteX0" fmla="*/ 60960 w 368830"/>
                  <a:gd name="connsiteY0" fmla="*/ 0 h 515071"/>
                  <a:gd name="connsiteX1" fmla="*/ 368830 w 368830"/>
                  <a:gd name="connsiteY1" fmla="*/ 0 h 515071"/>
                  <a:gd name="connsiteX2" fmla="*/ 368830 w 368830"/>
                  <a:gd name="connsiteY2" fmla="*/ 515071 h 515071"/>
                  <a:gd name="connsiteX3" fmla="*/ 0 w 368830"/>
                  <a:gd name="connsiteY3" fmla="*/ 515071 h 515071"/>
                  <a:gd name="connsiteX4" fmla="*/ 60960 w 368830"/>
                  <a:gd name="connsiteY4" fmla="*/ 0 h 515071"/>
                  <a:gd name="connsiteX0" fmla="*/ 60960 w 399310"/>
                  <a:gd name="connsiteY0" fmla="*/ 0 h 515071"/>
                  <a:gd name="connsiteX1" fmla="*/ 368830 w 399310"/>
                  <a:gd name="connsiteY1" fmla="*/ 0 h 515071"/>
                  <a:gd name="connsiteX2" fmla="*/ 399310 w 399310"/>
                  <a:gd name="connsiteY2" fmla="*/ 515071 h 515071"/>
                  <a:gd name="connsiteX3" fmla="*/ 0 w 399310"/>
                  <a:gd name="connsiteY3" fmla="*/ 515071 h 515071"/>
                  <a:gd name="connsiteX4" fmla="*/ 60960 w 399310"/>
                  <a:gd name="connsiteY4" fmla="*/ 0 h 515071"/>
                  <a:gd name="connsiteX0" fmla="*/ 60960 w 399310"/>
                  <a:gd name="connsiteY0" fmla="*/ 0 h 515071"/>
                  <a:gd name="connsiteX1" fmla="*/ 368830 w 399310"/>
                  <a:gd name="connsiteY1" fmla="*/ 0 h 515071"/>
                  <a:gd name="connsiteX2" fmla="*/ 399310 w 399310"/>
                  <a:gd name="connsiteY2" fmla="*/ 515071 h 515071"/>
                  <a:gd name="connsiteX3" fmla="*/ 0 w 399310"/>
                  <a:gd name="connsiteY3" fmla="*/ 515071 h 515071"/>
                  <a:gd name="connsiteX4" fmla="*/ 60960 w 399310"/>
                  <a:gd name="connsiteY4" fmla="*/ 0 h 51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9310" h="515071">
                    <a:moveTo>
                      <a:pt x="60960" y="0"/>
                    </a:moveTo>
                    <a:lnTo>
                      <a:pt x="368830" y="0"/>
                    </a:lnTo>
                    <a:cubicBezTo>
                      <a:pt x="368830" y="171690"/>
                      <a:pt x="269770" y="335761"/>
                      <a:pt x="399310" y="515071"/>
                    </a:cubicBezTo>
                    <a:lnTo>
                      <a:pt x="0" y="515071"/>
                    </a:lnTo>
                    <a:cubicBezTo>
                      <a:pt x="198120" y="297661"/>
                      <a:pt x="60960" y="171690"/>
                      <a:pt x="60960" y="0"/>
                    </a:cubicBezTo>
                    <a:close/>
                  </a:path>
                </a:pathLst>
              </a:cu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C64613F-27E0-DF7A-E5CB-486B5579FBAF}"/>
                  </a:ext>
                </a:extLst>
              </p:cNvPr>
              <p:cNvSpPr/>
              <p:nvPr/>
            </p:nvSpPr>
            <p:spPr>
              <a:xfrm>
                <a:off x="5067306" y="3575369"/>
                <a:ext cx="881803" cy="710917"/>
              </a:xfrm>
              <a:custGeom>
                <a:avLst/>
                <a:gdLst>
                  <a:gd name="connsiteX0" fmla="*/ 332188 w 881803"/>
                  <a:gd name="connsiteY0" fmla="*/ 0 h 710917"/>
                  <a:gd name="connsiteX1" fmla="*/ 341869 w 881803"/>
                  <a:gd name="connsiteY1" fmla="*/ 35192 h 710917"/>
                  <a:gd name="connsiteX2" fmla="*/ 422691 w 881803"/>
                  <a:gd name="connsiteY2" fmla="*/ 135598 h 710917"/>
                  <a:gd name="connsiteX3" fmla="*/ 503513 w 881803"/>
                  <a:gd name="connsiteY3" fmla="*/ 35192 h 710917"/>
                  <a:gd name="connsiteX4" fmla="*/ 511337 w 881803"/>
                  <a:gd name="connsiteY4" fmla="*/ 6750 h 710917"/>
                  <a:gd name="connsiteX5" fmla="*/ 664567 w 881803"/>
                  <a:gd name="connsiteY5" fmla="*/ 21126 h 710917"/>
                  <a:gd name="connsiteX6" fmla="*/ 881803 w 881803"/>
                  <a:gd name="connsiteY6" fmla="*/ 57559 h 710917"/>
                  <a:gd name="connsiteX7" fmla="*/ 881803 w 881803"/>
                  <a:gd name="connsiteY7" fmla="*/ 710917 h 710917"/>
                  <a:gd name="connsiteX8" fmla="*/ 0 w 881803"/>
                  <a:gd name="connsiteY8" fmla="*/ 710917 h 710917"/>
                  <a:gd name="connsiteX9" fmla="*/ 0 w 881803"/>
                  <a:gd name="connsiteY9" fmla="*/ 57559 h 710917"/>
                  <a:gd name="connsiteX10" fmla="*/ 221522 w 881803"/>
                  <a:gd name="connsiteY10" fmla="*/ 8267 h 710917"/>
                  <a:gd name="connsiteX11" fmla="*/ 332188 w 881803"/>
                  <a:gd name="connsiteY11" fmla="*/ 0 h 710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81803" h="710917">
                    <a:moveTo>
                      <a:pt x="332188" y="0"/>
                    </a:moveTo>
                    <a:lnTo>
                      <a:pt x="341869" y="35192"/>
                    </a:lnTo>
                    <a:cubicBezTo>
                      <a:pt x="362553" y="97228"/>
                      <a:pt x="391128" y="135598"/>
                      <a:pt x="422691" y="135598"/>
                    </a:cubicBezTo>
                    <a:cubicBezTo>
                      <a:pt x="454254" y="135598"/>
                      <a:pt x="482829" y="97228"/>
                      <a:pt x="503513" y="35192"/>
                    </a:cubicBezTo>
                    <a:lnTo>
                      <a:pt x="511337" y="6750"/>
                    </a:lnTo>
                    <a:lnTo>
                      <a:pt x="664567" y="21126"/>
                    </a:lnTo>
                    <a:cubicBezTo>
                      <a:pt x="737693" y="31365"/>
                      <a:pt x="810225" y="44224"/>
                      <a:pt x="881803" y="57559"/>
                    </a:cubicBezTo>
                    <a:cubicBezTo>
                      <a:pt x="820843" y="222005"/>
                      <a:pt x="881803" y="493131"/>
                      <a:pt x="881803" y="710917"/>
                    </a:cubicBezTo>
                    <a:lnTo>
                      <a:pt x="0" y="710917"/>
                    </a:lnTo>
                    <a:cubicBezTo>
                      <a:pt x="0" y="493131"/>
                      <a:pt x="30480" y="275345"/>
                      <a:pt x="0" y="57559"/>
                    </a:cubicBezTo>
                    <a:cubicBezTo>
                      <a:pt x="73483" y="32794"/>
                      <a:pt x="147443" y="17078"/>
                      <a:pt x="221522" y="8267"/>
                    </a:cubicBezTo>
                    <a:lnTo>
                      <a:pt x="332188" y="0"/>
                    </a:lnTo>
                    <a:close/>
                  </a:path>
                </a:pathLst>
              </a:custGeom>
              <a:solidFill>
                <a:srgbClr val="CE52B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E173FE5-8D6D-027D-E4AF-2F28A31E0F73}"/>
                  </a:ext>
                </a:extLst>
              </p:cNvPr>
              <p:cNvSpPr/>
              <p:nvPr/>
            </p:nvSpPr>
            <p:spPr>
              <a:xfrm>
                <a:off x="5066914" y="4262632"/>
                <a:ext cx="881803" cy="180136"/>
              </a:xfrm>
              <a:prstGeom prst="rect">
                <a:avLst/>
              </a:prstGeom>
              <a:gradFill>
                <a:gsLst>
                  <a:gs pos="100000">
                    <a:srgbClr val="DD79CA"/>
                  </a:gs>
                  <a:gs pos="11000">
                    <a:srgbClr val="E7A1DA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50">
                <a:extLst>
                  <a:ext uri="{FF2B5EF4-FFF2-40B4-BE49-F238E27FC236}">
                    <a16:creationId xmlns:a16="http://schemas.microsoft.com/office/drawing/2014/main" id="{D00A6FF3-D553-AAC7-DD0F-D0F05A6B5772}"/>
                  </a:ext>
                </a:extLst>
              </p:cNvPr>
              <p:cNvSpPr/>
              <p:nvPr/>
            </p:nvSpPr>
            <p:spPr>
              <a:xfrm>
                <a:off x="3812328" y="4423776"/>
                <a:ext cx="3447203" cy="1927402"/>
              </a:xfrm>
              <a:custGeom>
                <a:avLst/>
                <a:gdLst>
                  <a:gd name="connsiteX0" fmla="*/ 0 w 881803"/>
                  <a:gd name="connsiteY0" fmla="*/ 0 h 2117902"/>
                  <a:gd name="connsiteX1" fmla="*/ 881803 w 881803"/>
                  <a:gd name="connsiteY1" fmla="*/ 0 h 2117902"/>
                  <a:gd name="connsiteX2" fmla="*/ 881803 w 881803"/>
                  <a:gd name="connsiteY2" fmla="*/ 2117902 h 2117902"/>
                  <a:gd name="connsiteX3" fmla="*/ 0 w 881803"/>
                  <a:gd name="connsiteY3" fmla="*/ 2117902 h 2117902"/>
                  <a:gd name="connsiteX4" fmla="*/ 0 w 881803"/>
                  <a:gd name="connsiteY4" fmla="*/ 0 h 2117902"/>
                  <a:gd name="connsiteX0" fmla="*/ 1270000 w 2151803"/>
                  <a:gd name="connsiteY0" fmla="*/ 0 h 2117902"/>
                  <a:gd name="connsiteX1" fmla="*/ 2151803 w 2151803"/>
                  <a:gd name="connsiteY1" fmla="*/ 0 h 2117902"/>
                  <a:gd name="connsiteX2" fmla="*/ 2151803 w 2151803"/>
                  <a:gd name="connsiteY2" fmla="*/ 2117902 h 2117902"/>
                  <a:gd name="connsiteX3" fmla="*/ 0 w 2151803"/>
                  <a:gd name="connsiteY3" fmla="*/ 1863902 h 2117902"/>
                  <a:gd name="connsiteX4" fmla="*/ 1270000 w 2151803"/>
                  <a:gd name="connsiteY4" fmla="*/ 0 h 2117902"/>
                  <a:gd name="connsiteX0" fmla="*/ 1270000 w 3358303"/>
                  <a:gd name="connsiteY0" fmla="*/ 0 h 1863902"/>
                  <a:gd name="connsiteX1" fmla="*/ 2151803 w 3358303"/>
                  <a:gd name="connsiteY1" fmla="*/ 0 h 1863902"/>
                  <a:gd name="connsiteX2" fmla="*/ 3358303 w 3358303"/>
                  <a:gd name="connsiteY2" fmla="*/ 1851202 h 1863902"/>
                  <a:gd name="connsiteX3" fmla="*/ 0 w 3358303"/>
                  <a:gd name="connsiteY3" fmla="*/ 1863902 h 1863902"/>
                  <a:gd name="connsiteX4" fmla="*/ 1270000 w 3358303"/>
                  <a:gd name="connsiteY4" fmla="*/ 0 h 1863902"/>
                  <a:gd name="connsiteX0" fmla="*/ 1270000 w 3371003"/>
                  <a:gd name="connsiteY0" fmla="*/ 0 h 1927402"/>
                  <a:gd name="connsiteX1" fmla="*/ 2151803 w 3371003"/>
                  <a:gd name="connsiteY1" fmla="*/ 0 h 1927402"/>
                  <a:gd name="connsiteX2" fmla="*/ 3371003 w 3371003"/>
                  <a:gd name="connsiteY2" fmla="*/ 1927402 h 1927402"/>
                  <a:gd name="connsiteX3" fmla="*/ 0 w 3371003"/>
                  <a:gd name="connsiteY3" fmla="*/ 1863902 h 1927402"/>
                  <a:gd name="connsiteX4" fmla="*/ 1270000 w 3371003"/>
                  <a:gd name="connsiteY4" fmla="*/ 0 h 1927402"/>
                  <a:gd name="connsiteX0" fmla="*/ 1270000 w 3447203"/>
                  <a:gd name="connsiteY0" fmla="*/ 0 h 1927402"/>
                  <a:gd name="connsiteX1" fmla="*/ 2151803 w 3447203"/>
                  <a:gd name="connsiteY1" fmla="*/ 0 h 1927402"/>
                  <a:gd name="connsiteX2" fmla="*/ 3447203 w 3447203"/>
                  <a:gd name="connsiteY2" fmla="*/ 1927402 h 1927402"/>
                  <a:gd name="connsiteX3" fmla="*/ 0 w 3447203"/>
                  <a:gd name="connsiteY3" fmla="*/ 1863902 h 1927402"/>
                  <a:gd name="connsiteX4" fmla="*/ 1270000 w 3447203"/>
                  <a:gd name="connsiteY4" fmla="*/ 0 h 1927402"/>
                  <a:gd name="connsiteX0" fmla="*/ 1270000 w 3447203"/>
                  <a:gd name="connsiteY0" fmla="*/ 0 h 1927402"/>
                  <a:gd name="connsiteX1" fmla="*/ 2151803 w 3447203"/>
                  <a:gd name="connsiteY1" fmla="*/ 0 h 1927402"/>
                  <a:gd name="connsiteX2" fmla="*/ 3447203 w 3447203"/>
                  <a:gd name="connsiteY2" fmla="*/ 1927402 h 1927402"/>
                  <a:gd name="connsiteX3" fmla="*/ 0 w 3447203"/>
                  <a:gd name="connsiteY3" fmla="*/ 1863902 h 1927402"/>
                  <a:gd name="connsiteX4" fmla="*/ 1270000 w 3447203"/>
                  <a:gd name="connsiteY4" fmla="*/ 0 h 1927402"/>
                  <a:gd name="connsiteX0" fmla="*/ 1270000 w 3447203"/>
                  <a:gd name="connsiteY0" fmla="*/ 0 h 1927402"/>
                  <a:gd name="connsiteX1" fmla="*/ 2151803 w 3447203"/>
                  <a:gd name="connsiteY1" fmla="*/ 0 h 1927402"/>
                  <a:gd name="connsiteX2" fmla="*/ 3447203 w 3447203"/>
                  <a:gd name="connsiteY2" fmla="*/ 1927402 h 1927402"/>
                  <a:gd name="connsiteX3" fmla="*/ 0 w 3447203"/>
                  <a:gd name="connsiteY3" fmla="*/ 1863902 h 1927402"/>
                  <a:gd name="connsiteX4" fmla="*/ 1270000 w 3447203"/>
                  <a:gd name="connsiteY4" fmla="*/ 0 h 1927402"/>
                  <a:gd name="connsiteX0" fmla="*/ 1270000 w 3447203"/>
                  <a:gd name="connsiteY0" fmla="*/ 0 h 1927402"/>
                  <a:gd name="connsiteX1" fmla="*/ 2151803 w 3447203"/>
                  <a:gd name="connsiteY1" fmla="*/ 0 h 1927402"/>
                  <a:gd name="connsiteX2" fmla="*/ 3447203 w 3447203"/>
                  <a:gd name="connsiteY2" fmla="*/ 1927402 h 1927402"/>
                  <a:gd name="connsiteX3" fmla="*/ 0 w 3447203"/>
                  <a:gd name="connsiteY3" fmla="*/ 1863902 h 1927402"/>
                  <a:gd name="connsiteX4" fmla="*/ 1270000 w 3447203"/>
                  <a:gd name="connsiteY4" fmla="*/ 0 h 1927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7203" h="1927402">
                    <a:moveTo>
                      <a:pt x="1270000" y="0"/>
                    </a:moveTo>
                    <a:lnTo>
                      <a:pt x="2151803" y="0"/>
                    </a:lnTo>
                    <a:cubicBezTo>
                      <a:pt x="2621703" y="185267"/>
                      <a:pt x="3015403" y="1284935"/>
                      <a:pt x="3447203" y="1927402"/>
                    </a:cubicBezTo>
                    <a:lnTo>
                      <a:pt x="0" y="1863902"/>
                    </a:lnTo>
                    <a:cubicBezTo>
                      <a:pt x="423333" y="1242601"/>
                      <a:pt x="745067" y="367301"/>
                      <a:pt x="12700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D79CA"/>
                  </a:gs>
                  <a:gs pos="34000">
                    <a:srgbClr val="CE52BF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54">
                <a:extLst>
                  <a:ext uri="{FF2B5EF4-FFF2-40B4-BE49-F238E27FC236}">
                    <a16:creationId xmlns:a16="http://schemas.microsoft.com/office/drawing/2014/main" id="{F0413502-4FB6-4169-EFDB-767495A844D2}"/>
                  </a:ext>
                </a:extLst>
              </p:cNvPr>
              <p:cNvSpPr/>
              <p:nvPr/>
            </p:nvSpPr>
            <p:spPr>
              <a:xfrm rot="17737016">
                <a:off x="4585752" y="4729571"/>
                <a:ext cx="138095" cy="142979"/>
              </a:xfrm>
              <a:prstGeom prst="roundRect">
                <a:avLst>
                  <a:gd name="adj" fmla="val 42320"/>
                </a:avLst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51">
                <a:extLst>
                  <a:ext uri="{FF2B5EF4-FFF2-40B4-BE49-F238E27FC236}">
                    <a16:creationId xmlns:a16="http://schemas.microsoft.com/office/drawing/2014/main" id="{6B564495-4C7C-B644-B621-1EF5971DB345}"/>
                  </a:ext>
                </a:extLst>
              </p:cNvPr>
              <p:cNvSpPr/>
              <p:nvPr/>
            </p:nvSpPr>
            <p:spPr>
              <a:xfrm>
                <a:off x="4571596" y="3630327"/>
                <a:ext cx="624796" cy="1179137"/>
              </a:xfrm>
              <a:custGeom>
                <a:avLst/>
                <a:gdLst>
                  <a:gd name="connsiteX0" fmla="*/ 0 w 106636"/>
                  <a:gd name="connsiteY0" fmla="*/ 0 h 653357"/>
                  <a:gd name="connsiteX1" fmla="*/ 106636 w 106636"/>
                  <a:gd name="connsiteY1" fmla="*/ 0 h 653357"/>
                  <a:gd name="connsiteX2" fmla="*/ 106636 w 106636"/>
                  <a:gd name="connsiteY2" fmla="*/ 653357 h 653357"/>
                  <a:gd name="connsiteX3" fmla="*/ 0 w 106636"/>
                  <a:gd name="connsiteY3" fmla="*/ 653357 h 653357"/>
                  <a:gd name="connsiteX4" fmla="*/ 0 w 106636"/>
                  <a:gd name="connsiteY4" fmla="*/ 0 h 65335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79137"/>
                  <a:gd name="connsiteX1" fmla="*/ 624796 w 624796"/>
                  <a:gd name="connsiteY1" fmla="*/ 0 h 1179137"/>
                  <a:gd name="connsiteX2" fmla="*/ 167596 w 624796"/>
                  <a:gd name="connsiteY2" fmla="*/ 1179137 h 1179137"/>
                  <a:gd name="connsiteX3" fmla="*/ 0 w 624796"/>
                  <a:gd name="connsiteY3" fmla="*/ 1125797 h 1179137"/>
                  <a:gd name="connsiteX4" fmla="*/ 518160 w 624796"/>
                  <a:gd name="connsiteY4" fmla="*/ 0 h 1179137"/>
                  <a:gd name="connsiteX0" fmla="*/ 518160 w 624796"/>
                  <a:gd name="connsiteY0" fmla="*/ 0 h 1179137"/>
                  <a:gd name="connsiteX1" fmla="*/ 624796 w 624796"/>
                  <a:gd name="connsiteY1" fmla="*/ 0 h 1179137"/>
                  <a:gd name="connsiteX2" fmla="*/ 167596 w 624796"/>
                  <a:gd name="connsiteY2" fmla="*/ 1179137 h 1179137"/>
                  <a:gd name="connsiteX3" fmla="*/ 0 w 624796"/>
                  <a:gd name="connsiteY3" fmla="*/ 1125797 h 1179137"/>
                  <a:gd name="connsiteX4" fmla="*/ 518160 w 624796"/>
                  <a:gd name="connsiteY4" fmla="*/ 0 h 1179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4796" h="1179137">
                    <a:moveTo>
                      <a:pt x="518160" y="0"/>
                    </a:moveTo>
                    <a:lnTo>
                      <a:pt x="624796" y="0"/>
                    </a:lnTo>
                    <a:cubicBezTo>
                      <a:pt x="472396" y="393046"/>
                      <a:pt x="571456" y="763231"/>
                      <a:pt x="167596" y="1179137"/>
                    </a:cubicBezTo>
                    <a:lnTo>
                      <a:pt x="0" y="1125797"/>
                    </a:lnTo>
                    <a:cubicBezTo>
                      <a:pt x="477520" y="735291"/>
                      <a:pt x="246380" y="24746"/>
                      <a:pt x="518160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E7A1DA"/>
                  </a:gs>
                  <a:gs pos="59000">
                    <a:srgbClr val="CE52BF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54">
                <a:extLst>
                  <a:ext uri="{FF2B5EF4-FFF2-40B4-BE49-F238E27FC236}">
                    <a16:creationId xmlns:a16="http://schemas.microsoft.com/office/drawing/2014/main" id="{CAB56F2C-BB1B-2D7C-3703-758A35191E3E}"/>
                  </a:ext>
                </a:extLst>
              </p:cNvPr>
              <p:cNvSpPr/>
              <p:nvPr/>
            </p:nvSpPr>
            <p:spPr>
              <a:xfrm>
                <a:off x="5108624" y="3621573"/>
                <a:ext cx="138095" cy="188767"/>
              </a:xfrm>
              <a:custGeom>
                <a:avLst/>
                <a:gdLst>
                  <a:gd name="connsiteX0" fmla="*/ 0 w 263490"/>
                  <a:gd name="connsiteY0" fmla="*/ 0 h 187953"/>
                  <a:gd name="connsiteX1" fmla="*/ 263490 w 263490"/>
                  <a:gd name="connsiteY1" fmla="*/ 0 h 187953"/>
                  <a:gd name="connsiteX2" fmla="*/ 263490 w 263490"/>
                  <a:gd name="connsiteY2" fmla="*/ 187953 h 187953"/>
                  <a:gd name="connsiteX3" fmla="*/ 0 w 263490"/>
                  <a:gd name="connsiteY3" fmla="*/ 187953 h 187953"/>
                  <a:gd name="connsiteX4" fmla="*/ 0 w 263490"/>
                  <a:gd name="connsiteY4" fmla="*/ 0 h 187953"/>
                  <a:gd name="connsiteX0" fmla="*/ 0 w 276190"/>
                  <a:gd name="connsiteY0" fmla="*/ 12700 h 187953"/>
                  <a:gd name="connsiteX1" fmla="*/ 276190 w 276190"/>
                  <a:gd name="connsiteY1" fmla="*/ 0 h 187953"/>
                  <a:gd name="connsiteX2" fmla="*/ 276190 w 276190"/>
                  <a:gd name="connsiteY2" fmla="*/ 187953 h 187953"/>
                  <a:gd name="connsiteX3" fmla="*/ 12700 w 276190"/>
                  <a:gd name="connsiteY3" fmla="*/ 187953 h 187953"/>
                  <a:gd name="connsiteX4" fmla="*/ 0 w 276190"/>
                  <a:gd name="connsiteY4" fmla="*/ 12700 h 187953"/>
                  <a:gd name="connsiteX0" fmla="*/ 0 w 276190"/>
                  <a:gd name="connsiteY0" fmla="*/ 13514 h 188767"/>
                  <a:gd name="connsiteX1" fmla="*/ 276190 w 276190"/>
                  <a:gd name="connsiteY1" fmla="*/ 814 h 188767"/>
                  <a:gd name="connsiteX2" fmla="*/ 276190 w 276190"/>
                  <a:gd name="connsiteY2" fmla="*/ 188767 h 188767"/>
                  <a:gd name="connsiteX3" fmla="*/ 12700 w 276190"/>
                  <a:gd name="connsiteY3" fmla="*/ 188767 h 188767"/>
                  <a:gd name="connsiteX4" fmla="*/ 0 w 276190"/>
                  <a:gd name="connsiteY4" fmla="*/ 13514 h 18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190" h="188767">
                    <a:moveTo>
                      <a:pt x="0" y="13514"/>
                    </a:moveTo>
                    <a:cubicBezTo>
                      <a:pt x="57138" y="-9769"/>
                      <a:pt x="184127" y="5047"/>
                      <a:pt x="276190" y="814"/>
                    </a:cubicBezTo>
                    <a:lnTo>
                      <a:pt x="276190" y="188767"/>
                    </a:lnTo>
                    <a:lnTo>
                      <a:pt x="12700" y="188767"/>
                    </a:lnTo>
                    <a:lnTo>
                      <a:pt x="0" y="13514"/>
                    </a:lnTo>
                    <a:close/>
                  </a:path>
                </a:pathLst>
              </a:custGeom>
              <a:solidFill>
                <a:srgbClr val="CE5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54">
                <a:extLst>
                  <a:ext uri="{FF2B5EF4-FFF2-40B4-BE49-F238E27FC236}">
                    <a16:creationId xmlns:a16="http://schemas.microsoft.com/office/drawing/2014/main" id="{B5908E56-2CC7-9406-80E9-901DFB57063B}"/>
                  </a:ext>
                </a:extLst>
              </p:cNvPr>
              <p:cNvSpPr/>
              <p:nvPr/>
            </p:nvSpPr>
            <p:spPr>
              <a:xfrm rot="14110382">
                <a:off x="6322845" y="4731196"/>
                <a:ext cx="138095" cy="142979"/>
              </a:xfrm>
              <a:prstGeom prst="roundRect">
                <a:avLst>
                  <a:gd name="adj" fmla="val 42320"/>
                </a:avLst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51">
                <a:extLst>
                  <a:ext uri="{FF2B5EF4-FFF2-40B4-BE49-F238E27FC236}">
                    <a16:creationId xmlns:a16="http://schemas.microsoft.com/office/drawing/2014/main" id="{60C44E90-67B4-2018-C6B5-CC1CA61FC12B}"/>
                  </a:ext>
                </a:extLst>
              </p:cNvPr>
              <p:cNvSpPr/>
              <p:nvPr/>
            </p:nvSpPr>
            <p:spPr>
              <a:xfrm flipH="1">
                <a:off x="5842705" y="3630326"/>
                <a:ext cx="624796" cy="1179137"/>
              </a:xfrm>
              <a:custGeom>
                <a:avLst/>
                <a:gdLst>
                  <a:gd name="connsiteX0" fmla="*/ 0 w 106636"/>
                  <a:gd name="connsiteY0" fmla="*/ 0 h 653357"/>
                  <a:gd name="connsiteX1" fmla="*/ 106636 w 106636"/>
                  <a:gd name="connsiteY1" fmla="*/ 0 h 653357"/>
                  <a:gd name="connsiteX2" fmla="*/ 106636 w 106636"/>
                  <a:gd name="connsiteY2" fmla="*/ 653357 h 653357"/>
                  <a:gd name="connsiteX3" fmla="*/ 0 w 106636"/>
                  <a:gd name="connsiteY3" fmla="*/ 653357 h 653357"/>
                  <a:gd name="connsiteX4" fmla="*/ 0 w 106636"/>
                  <a:gd name="connsiteY4" fmla="*/ 0 h 65335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79137"/>
                  <a:gd name="connsiteX1" fmla="*/ 624796 w 624796"/>
                  <a:gd name="connsiteY1" fmla="*/ 0 h 1179137"/>
                  <a:gd name="connsiteX2" fmla="*/ 167596 w 624796"/>
                  <a:gd name="connsiteY2" fmla="*/ 1179137 h 1179137"/>
                  <a:gd name="connsiteX3" fmla="*/ 0 w 624796"/>
                  <a:gd name="connsiteY3" fmla="*/ 1125797 h 1179137"/>
                  <a:gd name="connsiteX4" fmla="*/ 518160 w 624796"/>
                  <a:gd name="connsiteY4" fmla="*/ 0 h 1179137"/>
                  <a:gd name="connsiteX0" fmla="*/ 518160 w 624796"/>
                  <a:gd name="connsiteY0" fmla="*/ 0 h 1179137"/>
                  <a:gd name="connsiteX1" fmla="*/ 624796 w 624796"/>
                  <a:gd name="connsiteY1" fmla="*/ 0 h 1179137"/>
                  <a:gd name="connsiteX2" fmla="*/ 167596 w 624796"/>
                  <a:gd name="connsiteY2" fmla="*/ 1179137 h 1179137"/>
                  <a:gd name="connsiteX3" fmla="*/ 0 w 624796"/>
                  <a:gd name="connsiteY3" fmla="*/ 1125797 h 1179137"/>
                  <a:gd name="connsiteX4" fmla="*/ 518160 w 624796"/>
                  <a:gd name="connsiteY4" fmla="*/ 0 h 1179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4796" h="1179137">
                    <a:moveTo>
                      <a:pt x="518160" y="0"/>
                    </a:moveTo>
                    <a:lnTo>
                      <a:pt x="624796" y="0"/>
                    </a:lnTo>
                    <a:cubicBezTo>
                      <a:pt x="472396" y="393046"/>
                      <a:pt x="571456" y="763231"/>
                      <a:pt x="167596" y="1179137"/>
                    </a:cubicBezTo>
                    <a:lnTo>
                      <a:pt x="0" y="1125797"/>
                    </a:lnTo>
                    <a:cubicBezTo>
                      <a:pt x="477520" y="735291"/>
                      <a:pt x="246380" y="24746"/>
                      <a:pt x="518160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E7A1DA"/>
                  </a:gs>
                  <a:gs pos="59000">
                    <a:srgbClr val="CE52BF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6ACD104-1887-6879-F087-CFE66BEE8653}"/>
                  </a:ext>
                </a:extLst>
              </p:cNvPr>
              <p:cNvSpPr/>
              <p:nvPr/>
            </p:nvSpPr>
            <p:spPr>
              <a:xfrm flipH="1">
                <a:off x="5760784" y="3625040"/>
                <a:ext cx="138095" cy="188767"/>
              </a:xfrm>
              <a:custGeom>
                <a:avLst/>
                <a:gdLst>
                  <a:gd name="connsiteX0" fmla="*/ 0 w 263490"/>
                  <a:gd name="connsiteY0" fmla="*/ 0 h 187953"/>
                  <a:gd name="connsiteX1" fmla="*/ 263490 w 263490"/>
                  <a:gd name="connsiteY1" fmla="*/ 0 h 187953"/>
                  <a:gd name="connsiteX2" fmla="*/ 263490 w 263490"/>
                  <a:gd name="connsiteY2" fmla="*/ 187953 h 187953"/>
                  <a:gd name="connsiteX3" fmla="*/ 0 w 263490"/>
                  <a:gd name="connsiteY3" fmla="*/ 187953 h 187953"/>
                  <a:gd name="connsiteX4" fmla="*/ 0 w 263490"/>
                  <a:gd name="connsiteY4" fmla="*/ 0 h 187953"/>
                  <a:gd name="connsiteX0" fmla="*/ 0 w 276190"/>
                  <a:gd name="connsiteY0" fmla="*/ 12700 h 187953"/>
                  <a:gd name="connsiteX1" fmla="*/ 276190 w 276190"/>
                  <a:gd name="connsiteY1" fmla="*/ 0 h 187953"/>
                  <a:gd name="connsiteX2" fmla="*/ 276190 w 276190"/>
                  <a:gd name="connsiteY2" fmla="*/ 187953 h 187953"/>
                  <a:gd name="connsiteX3" fmla="*/ 12700 w 276190"/>
                  <a:gd name="connsiteY3" fmla="*/ 187953 h 187953"/>
                  <a:gd name="connsiteX4" fmla="*/ 0 w 276190"/>
                  <a:gd name="connsiteY4" fmla="*/ 12700 h 187953"/>
                  <a:gd name="connsiteX0" fmla="*/ 0 w 276190"/>
                  <a:gd name="connsiteY0" fmla="*/ 13514 h 188767"/>
                  <a:gd name="connsiteX1" fmla="*/ 276190 w 276190"/>
                  <a:gd name="connsiteY1" fmla="*/ 814 h 188767"/>
                  <a:gd name="connsiteX2" fmla="*/ 276190 w 276190"/>
                  <a:gd name="connsiteY2" fmla="*/ 188767 h 188767"/>
                  <a:gd name="connsiteX3" fmla="*/ 12700 w 276190"/>
                  <a:gd name="connsiteY3" fmla="*/ 188767 h 188767"/>
                  <a:gd name="connsiteX4" fmla="*/ 0 w 276190"/>
                  <a:gd name="connsiteY4" fmla="*/ 13514 h 18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190" h="188767">
                    <a:moveTo>
                      <a:pt x="0" y="13514"/>
                    </a:moveTo>
                    <a:cubicBezTo>
                      <a:pt x="57138" y="-9769"/>
                      <a:pt x="184127" y="5047"/>
                      <a:pt x="276190" y="814"/>
                    </a:cubicBezTo>
                    <a:lnTo>
                      <a:pt x="276190" y="188767"/>
                    </a:lnTo>
                    <a:lnTo>
                      <a:pt x="12700" y="188767"/>
                    </a:lnTo>
                    <a:lnTo>
                      <a:pt x="0" y="13514"/>
                    </a:lnTo>
                    <a:close/>
                  </a:path>
                </a:pathLst>
              </a:custGeom>
              <a:solidFill>
                <a:srgbClr val="CE5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BCE1D4D-9CE7-A8AD-72AD-E1A96EDD183E}"/>
                </a:ext>
              </a:extLst>
            </p:cNvPr>
            <p:cNvGrpSpPr/>
            <p:nvPr/>
          </p:nvGrpSpPr>
          <p:grpSpPr>
            <a:xfrm>
              <a:off x="4170420" y="483823"/>
              <a:ext cx="2884363" cy="2945177"/>
              <a:chOff x="4170420" y="628603"/>
              <a:chExt cx="2884363" cy="2945177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4ACE563-29DB-E222-5152-4EC98E23FD02}"/>
                  </a:ext>
                </a:extLst>
              </p:cNvPr>
              <p:cNvGrpSpPr/>
              <p:nvPr/>
            </p:nvGrpSpPr>
            <p:grpSpPr>
              <a:xfrm flipH="1">
                <a:off x="4284100" y="2484844"/>
                <a:ext cx="371433" cy="540172"/>
                <a:chOff x="11325844" y="2247183"/>
                <a:chExt cx="371433" cy="582516"/>
              </a:xfrm>
              <a:solidFill>
                <a:srgbClr val="F9A783"/>
              </a:solidFill>
            </p:grpSpPr>
            <p:sp>
              <p:nvSpPr>
                <p:cNvPr id="35" name="Oval 18">
                  <a:extLst>
                    <a:ext uri="{FF2B5EF4-FFF2-40B4-BE49-F238E27FC236}">
                      <a16:creationId xmlns:a16="http://schemas.microsoft.com/office/drawing/2014/main" id="{E22863A7-18DE-A2E7-30C9-ACB234D04DB9}"/>
                    </a:ext>
                  </a:extLst>
                </p:cNvPr>
                <p:cNvSpPr/>
                <p:nvPr/>
              </p:nvSpPr>
              <p:spPr>
                <a:xfrm>
                  <a:off x="11325844" y="2247183"/>
                  <a:ext cx="371433" cy="582516"/>
                </a:xfrm>
                <a:custGeom>
                  <a:avLst/>
                  <a:gdLst>
                    <a:gd name="connsiteX0" fmla="*/ 0 w 325450"/>
                    <a:gd name="connsiteY0" fmla="*/ 291258 h 582516"/>
                    <a:gd name="connsiteX1" fmla="*/ 162725 w 325450"/>
                    <a:gd name="connsiteY1" fmla="*/ 0 h 582516"/>
                    <a:gd name="connsiteX2" fmla="*/ 325450 w 325450"/>
                    <a:gd name="connsiteY2" fmla="*/ 291258 h 582516"/>
                    <a:gd name="connsiteX3" fmla="*/ 162725 w 325450"/>
                    <a:gd name="connsiteY3" fmla="*/ 582516 h 582516"/>
                    <a:gd name="connsiteX4" fmla="*/ 0 w 325450"/>
                    <a:gd name="connsiteY4" fmla="*/ 291258 h 582516"/>
                    <a:gd name="connsiteX0" fmla="*/ 0 w 363550"/>
                    <a:gd name="connsiteY0" fmla="*/ 291258 h 582516"/>
                    <a:gd name="connsiteX1" fmla="*/ 162725 w 363550"/>
                    <a:gd name="connsiteY1" fmla="*/ 0 h 582516"/>
                    <a:gd name="connsiteX2" fmla="*/ 363550 w 363550"/>
                    <a:gd name="connsiteY2" fmla="*/ 291258 h 582516"/>
                    <a:gd name="connsiteX3" fmla="*/ 162725 w 363550"/>
                    <a:gd name="connsiteY3" fmla="*/ 582516 h 582516"/>
                    <a:gd name="connsiteX4" fmla="*/ 0 w 363550"/>
                    <a:gd name="connsiteY4" fmla="*/ 291258 h 582516"/>
                    <a:gd name="connsiteX0" fmla="*/ 786 w 364336"/>
                    <a:gd name="connsiteY0" fmla="*/ 291258 h 582516"/>
                    <a:gd name="connsiteX1" fmla="*/ 163511 w 364336"/>
                    <a:gd name="connsiteY1" fmla="*/ 0 h 582516"/>
                    <a:gd name="connsiteX2" fmla="*/ 364336 w 364336"/>
                    <a:gd name="connsiteY2" fmla="*/ 291258 h 582516"/>
                    <a:gd name="connsiteX3" fmla="*/ 163511 w 364336"/>
                    <a:gd name="connsiteY3" fmla="*/ 582516 h 582516"/>
                    <a:gd name="connsiteX4" fmla="*/ 786 w 364336"/>
                    <a:gd name="connsiteY4" fmla="*/ 291258 h 582516"/>
                    <a:gd name="connsiteX0" fmla="*/ 7306 w 371433"/>
                    <a:gd name="connsiteY0" fmla="*/ 291258 h 582516"/>
                    <a:gd name="connsiteX1" fmla="*/ 170031 w 371433"/>
                    <a:gd name="connsiteY1" fmla="*/ 0 h 582516"/>
                    <a:gd name="connsiteX2" fmla="*/ 370856 w 371433"/>
                    <a:gd name="connsiteY2" fmla="*/ 291258 h 582516"/>
                    <a:gd name="connsiteX3" fmla="*/ 170031 w 371433"/>
                    <a:gd name="connsiteY3" fmla="*/ 582516 h 582516"/>
                    <a:gd name="connsiteX4" fmla="*/ 7306 w 371433"/>
                    <a:gd name="connsiteY4" fmla="*/ 291258 h 582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33" h="582516">
                      <a:moveTo>
                        <a:pt x="7306" y="291258"/>
                      </a:moveTo>
                      <a:cubicBezTo>
                        <a:pt x="7306" y="130401"/>
                        <a:pt x="-52486" y="0"/>
                        <a:pt x="170031" y="0"/>
                      </a:cubicBezTo>
                      <a:cubicBezTo>
                        <a:pt x="392548" y="0"/>
                        <a:pt x="370856" y="130401"/>
                        <a:pt x="370856" y="291258"/>
                      </a:cubicBezTo>
                      <a:cubicBezTo>
                        <a:pt x="370856" y="452115"/>
                        <a:pt x="230623" y="582516"/>
                        <a:pt x="170031" y="582516"/>
                      </a:cubicBezTo>
                      <a:cubicBezTo>
                        <a:pt x="109439" y="582516"/>
                        <a:pt x="7306" y="452115"/>
                        <a:pt x="7306" y="29125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4A764374-30BB-7B97-C2F3-989234E1257F}"/>
                    </a:ext>
                  </a:extLst>
                </p:cNvPr>
                <p:cNvSpPr/>
                <p:nvPr/>
              </p:nvSpPr>
              <p:spPr>
                <a:xfrm>
                  <a:off x="11544300" y="2390775"/>
                  <a:ext cx="48499" cy="228600"/>
                </a:xfrm>
                <a:custGeom>
                  <a:avLst/>
                  <a:gdLst>
                    <a:gd name="connsiteX0" fmla="*/ 0 w 48499"/>
                    <a:gd name="connsiteY0" fmla="*/ 0 h 228600"/>
                    <a:gd name="connsiteX1" fmla="*/ 47625 w 48499"/>
                    <a:gd name="connsiteY1" fmla="*/ 85725 h 228600"/>
                    <a:gd name="connsiteX2" fmla="*/ 28575 w 48499"/>
                    <a:gd name="connsiteY2" fmla="*/ 190500 h 228600"/>
                    <a:gd name="connsiteX3" fmla="*/ 0 w 48499"/>
                    <a:gd name="connsiteY3" fmla="*/ 228600 h 228600"/>
                    <a:gd name="connsiteX4" fmla="*/ 0 w 48499"/>
                    <a:gd name="connsiteY4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499" h="228600">
                      <a:moveTo>
                        <a:pt x="0" y="0"/>
                      </a:moveTo>
                      <a:cubicBezTo>
                        <a:pt x="21431" y="26987"/>
                        <a:pt x="42863" y="53975"/>
                        <a:pt x="47625" y="85725"/>
                      </a:cubicBezTo>
                      <a:cubicBezTo>
                        <a:pt x="52387" y="117475"/>
                        <a:pt x="36513" y="166688"/>
                        <a:pt x="28575" y="190500"/>
                      </a:cubicBezTo>
                      <a:cubicBezTo>
                        <a:pt x="20638" y="214313"/>
                        <a:pt x="0" y="228600"/>
                        <a:pt x="0" y="228600"/>
                      </a:cubicBezTo>
                      <a:lnTo>
                        <a:pt x="0" y="228600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FBCEDD6-0625-AF20-9529-DF1C5C331D36}"/>
                  </a:ext>
                </a:extLst>
              </p:cNvPr>
              <p:cNvGrpSpPr/>
              <p:nvPr/>
            </p:nvGrpSpPr>
            <p:grpSpPr>
              <a:xfrm>
                <a:off x="6390117" y="2437147"/>
                <a:ext cx="371433" cy="540172"/>
                <a:chOff x="11325844" y="2247183"/>
                <a:chExt cx="371433" cy="582516"/>
              </a:xfrm>
              <a:solidFill>
                <a:srgbClr val="F9A783"/>
              </a:solidFill>
            </p:grpSpPr>
            <p:sp>
              <p:nvSpPr>
                <p:cNvPr id="33" name="Oval 18">
                  <a:extLst>
                    <a:ext uri="{FF2B5EF4-FFF2-40B4-BE49-F238E27FC236}">
                      <a16:creationId xmlns:a16="http://schemas.microsoft.com/office/drawing/2014/main" id="{CF89B603-A036-AB55-18F5-BD4FDBAC86DD}"/>
                    </a:ext>
                  </a:extLst>
                </p:cNvPr>
                <p:cNvSpPr/>
                <p:nvPr/>
              </p:nvSpPr>
              <p:spPr>
                <a:xfrm>
                  <a:off x="11325844" y="2247183"/>
                  <a:ext cx="371433" cy="582516"/>
                </a:xfrm>
                <a:custGeom>
                  <a:avLst/>
                  <a:gdLst>
                    <a:gd name="connsiteX0" fmla="*/ 0 w 325450"/>
                    <a:gd name="connsiteY0" fmla="*/ 291258 h 582516"/>
                    <a:gd name="connsiteX1" fmla="*/ 162725 w 325450"/>
                    <a:gd name="connsiteY1" fmla="*/ 0 h 582516"/>
                    <a:gd name="connsiteX2" fmla="*/ 325450 w 325450"/>
                    <a:gd name="connsiteY2" fmla="*/ 291258 h 582516"/>
                    <a:gd name="connsiteX3" fmla="*/ 162725 w 325450"/>
                    <a:gd name="connsiteY3" fmla="*/ 582516 h 582516"/>
                    <a:gd name="connsiteX4" fmla="*/ 0 w 325450"/>
                    <a:gd name="connsiteY4" fmla="*/ 291258 h 582516"/>
                    <a:gd name="connsiteX0" fmla="*/ 0 w 363550"/>
                    <a:gd name="connsiteY0" fmla="*/ 291258 h 582516"/>
                    <a:gd name="connsiteX1" fmla="*/ 162725 w 363550"/>
                    <a:gd name="connsiteY1" fmla="*/ 0 h 582516"/>
                    <a:gd name="connsiteX2" fmla="*/ 363550 w 363550"/>
                    <a:gd name="connsiteY2" fmla="*/ 291258 h 582516"/>
                    <a:gd name="connsiteX3" fmla="*/ 162725 w 363550"/>
                    <a:gd name="connsiteY3" fmla="*/ 582516 h 582516"/>
                    <a:gd name="connsiteX4" fmla="*/ 0 w 363550"/>
                    <a:gd name="connsiteY4" fmla="*/ 291258 h 582516"/>
                    <a:gd name="connsiteX0" fmla="*/ 786 w 364336"/>
                    <a:gd name="connsiteY0" fmla="*/ 291258 h 582516"/>
                    <a:gd name="connsiteX1" fmla="*/ 163511 w 364336"/>
                    <a:gd name="connsiteY1" fmla="*/ 0 h 582516"/>
                    <a:gd name="connsiteX2" fmla="*/ 364336 w 364336"/>
                    <a:gd name="connsiteY2" fmla="*/ 291258 h 582516"/>
                    <a:gd name="connsiteX3" fmla="*/ 163511 w 364336"/>
                    <a:gd name="connsiteY3" fmla="*/ 582516 h 582516"/>
                    <a:gd name="connsiteX4" fmla="*/ 786 w 364336"/>
                    <a:gd name="connsiteY4" fmla="*/ 291258 h 582516"/>
                    <a:gd name="connsiteX0" fmla="*/ 7306 w 371433"/>
                    <a:gd name="connsiteY0" fmla="*/ 291258 h 582516"/>
                    <a:gd name="connsiteX1" fmla="*/ 170031 w 371433"/>
                    <a:gd name="connsiteY1" fmla="*/ 0 h 582516"/>
                    <a:gd name="connsiteX2" fmla="*/ 370856 w 371433"/>
                    <a:gd name="connsiteY2" fmla="*/ 291258 h 582516"/>
                    <a:gd name="connsiteX3" fmla="*/ 170031 w 371433"/>
                    <a:gd name="connsiteY3" fmla="*/ 582516 h 582516"/>
                    <a:gd name="connsiteX4" fmla="*/ 7306 w 371433"/>
                    <a:gd name="connsiteY4" fmla="*/ 291258 h 582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33" h="582516">
                      <a:moveTo>
                        <a:pt x="7306" y="291258"/>
                      </a:moveTo>
                      <a:cubicBezTo>
                        <a:pt x="7306" y="130401"/>
                        <a:pt x="-52486" y="0"/>
                        <a:pt x="170031" y="0"/>
                      </a:cubicBezTo>
                      <a:cubicBezTo>
                        <a:pt x="392548" y="0"/>
                        <a:pt x="370856" y="130401"/>
                        <a:pt x="370856" y="291258"/>
                      </a:cubicBezTo>
                      <a:cubicBezTo>
                        <a:pt x="370856" y="452115"/>
                        <a:pt x="230623" y="582516"/>
                        <a:pt x="170031" y="582516"/>
                      </a:cubicBezTo>
                      <a:cubicBezTo>
                        <a:pt x="109439" y="582516"/>
                        <a:pt x="7306" y="452115"/>
                        <a:pt x="7306" y="29125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64DF5652-45C2-5F88-0747-44FB6D32B3E4}"/>
                    </a:ext>
                  </a:extLst>
                </p:cNvPr>
                <p:cNvSpPr/>
                <p:nvPr/>
              </p:nvSpPr>
              <p:spPr>
                <a:xfrm>
                  <a:off x="11544300" y="2390775"/>
                  <a:ext cx="48499" cy="228600"/>
                </a:xfrm>
                <a:custGeom>
                  <a:avLst/>
                  <a:gdLst>
                    <a:gd name="connsiteX0" fmla="*/ 0 w 48499"/>
                    <a:gd name="connsiteY0" fmla="*/ 0 h 228600"/>
                    <a:gd name="connsiteX1" fmla="*/ 47625 w 48499"/>
                    <a:gd name="connsiteY1" fmla="*/ 85725 h 228600"/>
                    <a:gd name="connsiteX2" fmla="*/ 28575 w 48499"/>
                    <a:gd name="connsiteY2" fmla="*/ 190500 h 228600"/>
                    <a:gd name="connsiteX3" fmla="*/ 0 w 48499"/>
                    <a:gd name="connsiteY3" fmla="*/ 228600 h 228600"/>
                    <a:gd name="connsiteX4" fmla="*/ 0 w 48499"/>
                    <a:gd name="connsiteY4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499" h="228600">
                      <a:moveTo>
                        <a:pt x="0" y="0"/>
                      </a:moveTo>
                      <a:cubicBezTo>
                        <a:pt x="21431" y="26987"/>
                        <a:pt x="42863" y="53975"/>
                        <a:pt x="47625" y="85725"/>
                      </a:cubicBezTo>
                      <a:cubicBezTo>
                        <a:pt x="52387" y="117475"/>
                        <a:pt x="36513" y="166688"/>
                        <a:pt x="28575" y="190500"/>
                      </a:cubicBezTo>
                      <a:cubicBezTo>
                        <a:pt x="20638" y="214313"/>
                        <a:pt x="0" y="228600"/>
                        <a:pt x="0" y="228600"/>
                      </a:cubicBezTo>
                      <a:lnTo>
                        <a:pt x="0" y="228600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Rectangle 4">
                <a:extLst>
                  <a:ext uri="{FF2B5EF4-FFF2-40B4-BE49-F238E27FC236}">
                    <a16:creationId xmlns:a16="http://schemas.microsoft.com/office/drawing/2014/main" id="{B81E0AFD-1F52-076A-96CF-2D7F28AF3F81}"/>
                  </a:ext>
                </a:extLst>
              </p:cNvPr>
              <p:cNvSpPr/>
              <p:nvPr/>
            </p:nvSpPr>
            <p:spPr>
              <a:xfrm>
                <a:off x="5807557" y="628603"/>
                <a:ext cx="1247226" cy="1022604"/>
              </a:xfrm>
              <a:custGeom>
                <a:avLst/>
                <a:gdLst>
                  <a:gd name="connsiteX0" fmla="*/ 0 w 586853"/>
                  <a:gd name="connsiteY0" fmla="*/ 0 h 736979"/>
                  <a:gd name="connsiteX1" fmla="*/ 586853 w 586853"/>
                  <a:gd name="connsiteY1" fmla="*/ 0 h 736979"/>
                  <a:gd name="connsiteX2" fmla="*/ 586853 w 586853"/>
                  <a:gd name="connsiteY2" fmla="*/ 736979 h 736979"/>
                  <a:gd name="connsiteX3" fmla="*/ 0 w 586853"/>
                  <a:gd name="connsiteY3" fmla="*/ 736979 h 736979"/>
                  <a:gd name="connsiteX4" fmla="*/ 0 w 586853"/>
                  <a:gd name="connsiteY4" fmla="*/ 0 h 736979"/>
                  <a:gd name="connsiteX0" fmla="*/ 0 w 586853"/>
                  <a:gd name="connsiteY0" fmla="*/ 0 h 736979"/>
                  <a:gd name="connsiteX1" fmla="*/ 434453 w 586853"/>
                  <a:gd name="connsiteY1" fmla="*/ 85725 h 736979"/>
                  <a:gd name="connsiteX2" fmla="*/ 586853 w 586853"/>
                  <a:gd name="connsiteY2" fmla="*/ 736979 h 736979"/>
                  <a:gd name="connsiteX3" fmla="*/ 0 w 586853"/>
                  <a:gd name="connsiteY3" fmla="*/ 736979 h 736979"/>
                  <a:gd name="connsiteX4" fmla="*/ 0 w 586853"/>
                  <a:gd name="connsiteY4" fmla="*/ 0 h 736979"/>
                  <a:gd name="connsiteX0" fmla="*/ 0 w 434453"/>
                  <a:gd name="connsiteY0" fmla="*/ 0 h 841754"/>
                  <a:gd name="connsiteX1" fmla="*/ 434453 w 434453"/>
                  <a:gd name="connsiteY1" fmla="*/ 85725 h 841754"/>
                  <a:gd name="connsiteX2" fmla="*/ 263003 w 434453"/>
                  <a:gd name="connsiteY2" fmla="*/ 841754 h 841754"/>
                  <a:gd name="connsiteX3" fmla="*/ 0 w 434453"/>
                  <a:gd name="connsiteY3" fmla="*/ 736979 h 841754"/>
                  <a:gd name="connsiteX4" fmla="*/ 0 w 434453"/>
                  <a:gd name="connsiteY4" fmla="*/ 0 h 841754"/>
                  <a:gd name="connsiteX0" fmla="*/ 171450 w 605903"/>
                  <a:gd name="connsiteY0" fmla="*/ 0 h 841754"/>
                  <a:gd name="connsiteX1" fmla="*/ 605903 w 605903"/>
                  <a:gd name="connsiteY1" fmla="*/ 85725 h 841754"/>
                  <a:gd name="connsiteX2" fmla="*/ 434453 w 605903"/>
                  <a:gd name="connsiteY2" fmla="*/ 841754 h 841754"/>
                  <a:gd name="connsiteX3" fmla="*/ 0 w 605903"/>
                  <a:gd name="connsiteY3" fmla="*/ 498854 h 841754"/>
                  <a:gd name="connsiteX4" fmla="*/ 171450 w 605903"/>
                  <a:gd name="connsiteY4" fmla="*/ 0 h 841754"/>
                  <a:gd name="connsiteX0" fmla="*/ 171450 w 567803"/>
                  <a:gd name="connsiteY0" fmla="*/ 0 h 841754"/>
                  <a:gd name="connsiteX1" fmla="*/ 567803 w 567803"/>
                  <a:gd name="connsiteY1" fmla="*/ 76200 h 841754"/>
                  <a:gd name="connsiteX2" fmla="*/ 434453 w 567803"/>
                  <a:gd name="connsiteY2" fmla="*/ 841754 h 841754"/>
                  <a:gd name="connsiteX3" fmla="*/ 0 w 567803"/>
                  <a:gd name="connsiteY3" fmla="*/ 498854 h 841754"/>
                  <a:gd name="connsiteX4" fmla="*/ 171450 w 567803"/>
                  <a:gd name="connsiteY4" fmla="*/ 0 h 841754"/>
                  <a:gd name="connsiteX0" fmla="*/ 0 w 567803"/>
                  <a:gd name="connsiteY0" fmla="*/ 422654 h 765554"/>
                  <a:gd name="connsiteX1" fmla="*/ 567803 w 567803"/>
                  <a:gd name="connsiteY1" fmla="*/ 0 h 765554"/>
                  <a:gd name="connsiteX2" fmla="*/ 434453 w 567803"/>
                  <a:gd name="connsiteY2" fmla="*/ 765554 h 765554"/>
                  <a:gd name="connsiteX3" fmla="*/ 0 w 567803"/>
                  <a:gd name="connsiteY3" fmla="*/ 422654 h 765554"/>
                  <a:gd name="connsiteX0" fmla="*/ 0 w 567803"/>
                  <a:gd name="connsiteY0" fmla="*/ 602468 h 945368"/>
                  <a:gd name="connsiteX1" fmla="*/ 567803 w 567803"/>
                  <a:gd name="connsiteY1" fmla="*/ 179814 h 945368"/>
                  <a:gd name="connsiteX2" fmla="*/ 434453 w 567803"/>
                  <a:gd name="connsiteY2" fmla="*/ 945368 h 945368"/>
                  <a:gd name="connsiteX3" fmla="*/ 0 w 567803"/>
                  <a:gd name="connsiteY3" fmla="*/ 602468 h 945368"/>
                  <a:gd name="connsiteX0" fmla="*/ 0 w 943989"/>
                  <a:gd name="connsiteY0" fmla="*/ 602468 h 945368"/>
                  <a:gd name="connsiteX1" fmla="*/ 567803 w 943989"/>
                  <a:gd name="connsiteY1" fmla="*/ 179814 h 945368"/>
                  <a:gd name="connsiteX2" fmla="*/ 434453 w 943989"/>
                  <a:gd name="connsiteY2" fmla="*/ 945368 h 945368"/>
                  <a:gd name="connsiteX3" fmla="*/ 0 w 943989"/>
                  <a:gd name="connsiteY3" fmla="*/ 602468 h 945368"/>
                  <a:gd name="connsiteX0" fmla="*/ 0 w 1030149"/>
                  <a:gd name="connsiteY0" fmla="*/ 602468 h 949602"/>
                  <a:gd name="connsiteX1" fmla="*/ 567803 w 1030149"/>
                  <a:gd name="connsiteY1" fmla="*/ 179814 h 949602"/>
                  <a:gd name="connsiteX2" fmla="*/ 434453 w 1030149"/>
                  <a:gd name="connsiteY2" fmla="*/ 945368 h 949602"/>
                  <a:gd name="connsiteX3" fmla="*/ 0 w 1030149"/>
                  <a:gd name="connsiteY3" fmla="*/ 602468 h 949602"/>
                  <a:gd name="connsiteX0" fmla="*/ 217077 w 1247226"/>
                  <a:gd name="connsiteY0" fmla="*/ 675470 h 1022604"/>
                  <a:gd name="connsiteX1" fmla="*/ 784880 w 1247226"/>
                  <a:gd name="connsiteY1" fmla="*/ 252816 h 1022604"/>
                  <a:gd name="connsiteX2" fmla="*/ 651530 w 1247226"/>
                  <a:gd name="connsiteY2" fmla="*/ 1018370 h 1022604"/>
                  <a:gd name="connsiteX3" fmla="*/ 217077 w 1247226"/>
                  <a:gd name="connsiteY3" fmla="*/ 675470 h 1022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226" h="1022604">
                    <a:moveTo>
                      <a:pt x="217077" y="675470"/>
                    </a:moveTo>
                    <a:cubicBezTo>
                      <a:pt x="-393755" y="115485"/>
                      <a:pt x="443212" y="-282574"/>
                      <a:pt x="784880" y="252816"/>
                    </a:cubicBezTo>
                    <a:cubicBezTo>
                      <a:pt x="1683405" y="298451"/>
                      <a:pt x="1067455" y="1087035"/>
                      <a:pt x="651530" y="1018370"/>
                    </a:cubicBezTo>
                    <a:lnTo>
                      <a:pt x="217077" y="675470"/>
                    </a:lnTo>
                    <a:close/>
                  </a:path>
                </a:pathLst>
              </a:custGeom>
              <a:solidFill>
                <a:srgbClr val="B25B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7C7A3E8-CBA2-91E6-BDE6-AF3353793D71}"/>
                  </a:ext>
                </a:extLst>
              </p:cNvPr>
              <p:cNvSpPr/>
              <p:nvPr/>
            </p:nvSpPr>
            <p:spPr>
              <a:xfrm>
                <a:off x="4533900" y="1783080"/>
                <a:ext cx="2004060" cy="1790700"/>
              </a:xfrm>
              <a:prstGeom prst="roundRect">
                <a:avLst>
                  <a:gd name="adj" fmla="val 43395"/>
                </a:avLst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7019FCA1-8022-D74B-7E2C-2082DA9A3B16}"/>
                  </a:ext>
                </a:extLst>
              </p:cNvPr>
              <p:cNvSpPr/>
              <p:nvPr/>
            </p:nvSpPr>
            <p:spPr>
              <a:xfrm rot="7766284">
                <a:off x="5420183" y="3026518"/>
                <a:ext cx="239524" cy="239524"/>
              </a:xfrm>
              <a:prstGeom prst="arc">
                <a:avLst>
                  <a:gd name="adj1" fmla="val 15091182"/>
                  <a:gd name="adj2" fmla="val 177819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9B17835-9E65-F899-2430-AD3C4762C59F}"/>
                  </a:ext>
                </a:extLst>
              </p:cNvPr>
              <p:cNvGrpSpPr/>
              <p:nvPr/>
            </p:nvGrpSpPr>
            <p:grpSpPr>
              <a:xfrm>
                <a:off x="5807557" y="1873346"/>
                <a:ext cx="942286" cy="1163865"/>
                <a:chOff x="5807557" y="1873346"/>
                <a:chExt cx="942286" cy="1163865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912FE354-6266-81F5-2140-EC17F398941B}"/>
                    </a:ext>
                  </a:extLst>
                </p:cNvPr>
                <p:cNvSpPr/>
                <p:nvPr/>
              </p:nvSpPr>
              <p:spPr>
                <a:xfrm>
                  <a:off x="5807557" y="2450471"/>
                  <a:ext cx="640080" cy="586740"/>
                </a:xfrm>
                <a:prstGeom prst="roundRect">
                  <a:avLst>
                    <a:gd name="adj" fmla="val 49135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Arc 27">
                  <a:extLst>
                    <a:ext uri="{FF2B5EF4-FFF2-40B4-BE49-F238E27FC236}">
                      <a16:creationId xmlns:a16="http://schemas.microsoft.com/office/drawing/2014/main" id="{0D90798F-D2BE-A667-8AD9-4FD8ABDAE9A3}"/>
                    </a:ext>
                  </a:extLst>
                </p:cNvPr>
                <p:cNvSpPr/>
                <p:nvPr/>
              </p:nvSpPr>
              <p:spPr>
                <a:xfrm rot="9043028">
                  <a:off x="5992788" y="1873346"/>
                  <a:ext cx="688670" cy="688670"/>
                </a:xfrm>
                <a:prstGeom prst="arc">
                  <a:avLst>
                    <a:gd name="adj1" fmla="val 16368109"/>
                    <a:gd name="adj2" fmla="val 1992893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Moon 28">
                  <a:extLst>
                    <a:ext uri="{FF2B5EF4-FFF2-40B4-BE49-F238E27FC236}">
                      <a16:creationId xmlns:a16="http://schemas.microsoft.com/office/drawing/2014/main" id="{B2887A87-237D-5B3B-CD04-0303B7838926}"/>
                    </a:ext>
                  </a:extLst>
                </p:cNvPr>
                <p:cNvSpPr/>
                <p:nvPr/>
              </p:nvSpPr>
              <p:spPr>
                <a:xfrm rot="16025383">
                  <a:off x="6106558" y="2764347"/>
                  <a:ext cx="84273" cy="442684"/>
                </a:xfrm>
                <a:prstGeom prst="mo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Arc 29">
                  <a:extLst>
                    <a:ext uri="{FF2B5EF4-FFF2-40B4-BE49-F238E27FC236}">
                      <a16:creationId xmlns:a16="http://schemas.microsoft.com/office/drawing/2014/main" id="{7B9293A4-0ECC-4585-F866-BE4A229CED93}"/>
                    </a:ext>
                  </a:extLst>
                </p:cNvPr>
                <p:cNvSpPr/>
                <p:nvPr/>
              </p:nvSpPr>
              <p:spPr>
                <a:xfrm rot="9043028">
                  <a:off x="6061173" y="1960939"/>
                  <a:ext cx="688670" cy="688670"/>
                </a:xfrm>
                <a:prstGeom prst="arc">
                  <a:avLst>
                    <a:gd name="adj1" fmla="val 16368109"/>
                    <a:gd name="adj2" fmla="val 1992893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6E29872-BAE6-ECB0-AE78-80B065CAAE12}"/>
                    </a:ext>
                  </a:extLst>
                </p:cNvPr>
                <p:cNvSpPr/>
                <p:nvPr/>
              </p:nvSpPr>
              <p:spPr>
                <a:xfrm>
                  <a:off x="5943680" y="2566416"/>
                  <a:ext cx="226149" cy="22614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FFF0006B-0235-7B9D-50DC-7883BD1CFF5F}"/>
                    </a:ext>
                  </a:extLst>
                </p:cNvPr>
                <p:cNvSpPr/>
                <p:nvPr/>
              </p:nvSpPr>
              <p:spPr>
                <a:xfrm>
                  <a:off x="6217922" y="2668621"/>
                  <a:ext cx="149690" cy="14969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F6B492E-6695-0EE4-2B01-D92F96BB924B}"/>
                  </a:ext>
                </a:extLst>
              </p:cNvPr>
              <p:cNvGrpSpPr/>
              <p:nvPr/>
            </p:nvGrpSpPr>
            <p:grpSpPr>
              <a:xfrm>
                <a:off x="4343970" y="1907682"/>
                <a:ext cx="913727" cy="1161842"/>
                <a:chOff x="5533910" y="1875369"/>
                <a:chExt cx="913727" cy="1161842"/>
              </a:xfrm>
            </p:grpSpPr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06C3E0E0-9A53-D807-E07E-070B3B52F164}"/>
                    </a:ext>
                  </a:extLst>
                </p:cNvPr>
                <p:cNvSpPr/>
                <p:nvPr/>
              </p:nvSpPr>
              <p:spPr>
                <a:xfrm>
                  <a:off x="5807557" y="2450471"/>
                  <a:ext cx="640080" cy="586740"/>
                </a:xfrm>
                <a:prstGeom prst="roundRect">
                  <a:avLst>
                    <a:gd name="adj" fmla="val 49135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Arc 21">
                  <a:extLst>
                    <a:ext uri="{FF2B5EF4-FFF2-40B4-BE49-F238E27FC236}">
                      <a16:creationId xmlns:a16="http://schemas.microsoft.com/office/drawing/2014/main" id="{A236B147-0F73-9D22-23ED-59A64665B273}"/>
                    </a:ext>
                  </a:extLst>
                </p:cNvPr>
                <p:cNvSpPr/>
                <p:nvPr/>
              </p:nvSpPr>
              <p:spPr>
                <a:xfrm rot="9043028">
                  <a:off x="5594720" y="1875369"/>
                  <a:ext cx="688670" cy="688670"/>
                </a:xfrm>
                <a:prstGeom prst="arc">
                  <a:avLst>
                    <a:gd name="adj1" fmla="val 16200000"/>
                    <a:gd name="adj2" fmla="val 1992893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Moon 22">
                  <a:extLst>
                    <a:ext uri="{FF2B5EF4-FFF2-40B4-BE49-F238E27FC236}">
                      <a16:creationId xmlns:a16="http://schemas.microsoft.com/office/drawing/2014/main" id="{76CDB1F7-7D6B-43D4-862F-AB56761C77F6}"/>
                    </a:ext>
                  </a:extLst>
                </p:cNvPr>
                <p:cNvSpPr/>
                <p:nvPr/>
              </p:nvSpPr>
              <p:spPr>
                <a:xfrm rot="16025383">
                  <a:off x="6106558" y="2764347"/>
                  <a:ext cx="84273" cy="442684"/>
                </a:xfrm>
                <a:prstGeom prst="mo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Arc 23">
                  <a:extLst>
                    <a:ext uri="{FF2B5EF4-FFF2-40B4-BE49-F238E27FC236}">
                      <a16:creationId xmlns:a16="http://schemas.microsoft.com/office/drawing/2014/main" id="{70DAC4CF-CDD2-2B8D-25D5-4D72B0AD9B14}"/>
                    </a:ext>
                  </a:extLst>
                </p:cNvPr>
                <p:cNvSpPr/>
                <p:nvPr/>
              </p:nvSpPr>
              <p:spPr>
                <a:xfrm rot="9043028">
                  <a:off x="5533910" y="1972907"/>
                  <a:ext cx="688670" cy="688670"/>
                </a:xfrm>
                <a:prstGeom prst="arc">
                  <a:avLst>
                    <a:gd name="adj1" fmla="val 16200000"/>
                    <a:gd name="adj2" fmla="val 1992893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A0B5538-D000-3E12-C8E2-70646F383307}"/>
                    </a:ext>
                  </a:extLst>
                </p:cNvPr>
                <p:cNvSpPr/>
                <p:nvPr/>
              </p:nvSpPr>
              <p:spPr>
                <a:xfrm>
                  <a:off x="5943680" y="2566416"/>
                  <a:ext cx="226149" cy="22614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B18FE718-26BF-5397-9F21-5C722C6509E4}"/>
                    </a:ext>
                  </a:extLst>
                </p:cNvPr>
                <p:cNvSpPr/>
                <p:nvPr/>
              </p:nvSpPr>
              <p:spPr>
                <a:xfrm>
                  <a:off x="6217922" y="2668621"/>
                  <a:ext cx="149690" cy="14969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6454B37-5C76-50B5-D2E8-CF4A0C057901}"/>
                  </a:ext>
                </a:extLst>
              </p:cNvPr>
              <p:cNvSpPr/>
              <p:nvPr/>
            </p:nvSpPr>
            <p:spPr>
              <a:xfrm rot="16200000">
                <a:off x="6095894" y="2125118"/>
                <a:ext cx="82087" cy="400371"/>
              </a:xfrm>
              <a:custGeom>
                <a:avLst/>
                <a:gdLst>
                  <a:gd name="connsiteX0" fmla="*/ 0 w 48499"/>
                  <a:gd name="connsiteY0" fmla="*/ 0 h 228600"/>
                  <a:gd name="connsiteX1" fmla="*/ 47625 w 48499"/>
                  <a:gd name="connsiteY1" fmla="*/ 85725 h 228600"/>
                  <a:gd name="connsiteX2" fmla="*/ 28575 w 48499"/>
                  <a:gd name="connsiteY2" fmla="*/ 190500 h 228600"/>
                  <a:gd name="connsiteX3" fmla="*/ 0 w 48499"/>
                  <a:gd name="connsiteY3" fmla="*/ 228600 h 228600"/>
                  <a:gd name="connsiteX4" fmla="*/ 0 w 48499"/>
                  <a:gd name="connsiteY4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499" h="228600">
                    <a:moveTo>
                      <a:pt x="0" y="0"/>
                    </a:moveTo>
                    <a:cubicBezTo>
                      <a:pt x="21431" y="26987"/>
                      <a:pt x="42863" y="53975"/>
                      <a:pt x="47625" y="85725"/>
                    </a:cubicBezTo>
                    <a:cubicBezTo>
                      <a:pt x="52387" y="117475"/>
                      <a:pt x="36513" y="166688"/>
                      <a:pt x="28575" y="190500"/>
                    </a:cubicBezTo>
                    <a:cubicBezTo>
                      <a:pt x="20638" y="214313"/>
                      <a:pt x="0" y="228600"/>
                      <a:pt x="0" y="228600"/>
                    </a:cubicBezTo>
                    <a:lnTo>
                      <a:pt x="0" y="228600"/>
                    </a:lnTo>
                  </a:path>
                </a:pathLst>
              </a:cu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6E31484-DF5E-1199-744A-C883F5C6C1C4}"/>
                  </a:ext>
                </a:extLst>
              </p:cNvPr>
              <p:cNvSpPr/>
              <p:nvPr/>
            </p:nvSpPr>
            <p:spPr>
              <a:xfrm rot="16200000">
                <a:off x="4859144" y="2165211"/>
                <a:ext cx="82087" cy="400371"/>
              </a:xfrm>
              <a:custGeom>
                <a:avLst/>
                <a:gdLst>
                  <a:gd name="connsiteX0" fmla="*/ 0 w 48499"/>
                  <a:gd name="connsiteY0" fmla="*/ 0 h 228600"/>
                  <a:gd name="connsiteX1" fmla="*/ 47625 w 48499"/>
                  <a:gd name="connsiteY1" fmla="*/ 85725 h 228600"/>
                  <a:gd name="connsiteX2" fmla="*/ 28575 w 48499"/>
                  <a:gd name="connsiteY2" fmla="*/ 190500 h 228600"/>
                  <a:gd name="connsiteX3" fmla="*/ 0 w 48499"/>
                  <a:gd name="connsiteY3" fmla="*/ 228600 h 228600"/>
                  <a:gd name="connsiteX4" fmla="*/ 0 w 48499"/>
                  <a:gd name="connsiteY4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499" h="228600">
                    <a:moveTo>
                      <a:pt x="0" y="0"/>
                    </a:moveTo>
                    <a:cubicBezTo>
                      <a:pt x="21431" y="26987"/>
                      <a:pt x="42863" y="53975"/>
                      <a:pt x="47625" y="85725"/>
                    </a:cubicBezTo>
                    <a:cubicBezTo>
                      <a:pt x="52387" y="117475"/>
                      <a:pt x="36513" y="166688"/>
                      <a:pt x="28575" y="190500"/>
                    </a:cubicBezTo>
                    <a:cubicBezTo>
                      <a:pt x="20638" y="214313"/>
                      <a:pt x="0" y="228600"/>
                      <a:pt x="0" y="228600"/>
                    </a:cubicBezTo>
                    <a:lnTo>
                      <a:pt x="0" y="228600"/>
                    </a:lnTo>
                  </a:path>
                </a:pathLst>
              </a:cu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5">
                <a:extLst>
                  <a:ext uri="{FF2B5EF4-FFF2-40B4-BE49-F238E27FC236}">
                    <a16:creationId xmlns:a16="http://schemas.microsoft.com/office/drawing/2014/main" id="{9AC8B48A-55EF-5577-DF61-9700CDE8B8D1}"/>
                  </a:ext>
                </a:extLst>
              </p:cNvPr>
              <p:cNvSpPr/>
              <p:nvPr/>
            </p:nvSpPr>
            <p:spPr>
              <a:xfrm>
                <a:off x="4170420" y="973317"/>
                <a:ext cx="2669704" cy="1581246"/>
              </a:xfrm>
              <a:custGeom>
                <a:avLst/>
                <a:gdLst>
                  <a:gd name="connsiteX0" fmla="*/ 0 w 1571625"/>
                  <a:gd name="connsiteY0" fmla="*/ 0 h 514350"/>
                  <a:gd name="connsiteX1" fmla="*/ 1571625 w 1571625"/>
                  <a:gd name="connsiteY1" fmla="*/ 0 h 514350"/>
                  <a:gd name="connsiteX2" fmla="*/ 1571625 w 1571625"/>
                  <a:gd name="connsiteY2" fmla="*/ 514350 h 514350"/>
                  <a:gd name="connsiteX3" fmla="*/ 0 w 1571625"/>
                  <a:gd name="connsiteY3" fmla="*/ 514350 h 514350"/>
                  <a:gd name="connsiteX4" fmla="*/ 0 w 1571625"/>
                  <a:gd name="connsiteY4" fmla="*/ 0 h 514350"/>
                  <a:gd name="connsiteX0" fmla="*/ 0 w 1676400"/>
                  <a:gd name="connsiteY0" fmla="*/ 0 h 514350"/>
                  <a:gd name="connsiteX1" fmla="*/ 1676400 w 1676400"/>
                  <a:gd name="connsiteY1" fmla="*/ 200025 h 514350"/>
                  <a:gd name="connsiteX2" fmla="*/ 1571625 w 1676400"/>
                  <a:gd name="connsiteY2" fmla="*/ 514350 h 514350"/>
                  <a:gd name="connsiteX3" fmla="*/ 0 w 1676400"/>
                  <a:gd name="connsiteY3" fmla="*/ 514350 h 514350"/>
                  <a:gd name="connsiteX4" fmla="*/ 0 w 1676400"/>
                  <a:gd name="connsiteY4" fmla="*/ 0 h 514350"/>
                  <a:gd name="connsiteX0" fmla="*/ 0 w 2381250"/>
                  <a:gd name="connsiteY0" fmla="*/ 1028700 h 1028700"/>
                  <a:gd name="connsiteX1" fmla="*/ 2381250 w 2381250"/>
                  <a:gd name="connsiteY1" fmla="*/ 0 h 1028700"/>
                  <a:gd name="connsiteX2" fmla="*/ 2276475 w 2381250"/>
                  <a:gd name="connsiteY2" fmla="*/ 314325 h 1028700"/>
                  <a:gd name="connsiteX3" fmla="*/ 704850 w 2381250"/>
                  <a:gd name="connsiteY3" fmla="*/ 314325 h 1028700"/>
                  <a:gd name="connsiteX4" fmla="*/ 0 w 2381250"/>
                  <a:gd name="connsiteY4" fmla="*/ 1028700 h 1028700"/>
                  <a:gd name="connsiteX0" fmla="*/ 0 w 2381250"/>
                  <a:gd name="connsiteY0" fmla="*/ 1028700 h 2295525"/>
                  <a:gd name="connsiteX1" fmla="*/ 2381250 w 2381250"/>
                  <a:gd name="connsiteY1" fmla="*/ 0 h 2295525"/>
                  <a:gd name="connsiteX2" fmla="*/ 2276475 w 2381250"/>
                  <a:gd name="connsiteY2" fmla="*/ 314325 h 2295525"/>
                  <a:gd name="connsiteX3" fmla="*/ 542925 w 2381250"/>
                  <a:gd name="connsiteY3" fmla="*/ 2295525 h 2295525"/>
                  <a:gd name="connsiteX4" fmla="*/ 0 w 2381250"/>
                  <a:gd name="connsiteY4" fmla="*/ 1028700 h 2295525"/>
                  <a:gd name="connsiteX0" fmla="*/ 0 w 2200275"/>
                  <a:gd name="connsiteY0" fmla="*/ 952500 h 2295525"/>
                  <a:gd name="connsiteX1" fmla="*/ 2200275 w 2200275"/>
                  <a:gd name="connsiteY1" fmla="*/ 0 h 2295525"/>
                  <a:gd name="connsiteX2" fmla="*/ 2095500 w 2200275"/>
                  <a:gd name="connsiteY2" fmla="*/ 314325 h 2295525"/>
                  <a:gd name="connsiteX3" fmla="*/ 361950 w 2200275"/>
                  <a:gd name="connsiteY3" fmla="*/ 2295525 h 2295525"/>
                  <a:gd name="connsiteX4" fmla="*/ 0 w 2200275"/>
                  <a:gd name="connsiteY4" fmla="*/ 952500 h 2295525"/>
                  <a:gd name="connsiteX0" fmla="*/ 0 w 2200275"/>
                  <a:gd name="connsiteY0" fmla="*/ 1172236 h 2515261"/>
                  <a:gd name="connsiteX1" fmla="*/ 2200275 w 2200275"/>
                  <a:gd name="connsiteY1" fmla="*/ 219736 h 2515261"/>
                  <a:gd name="connsiteX2" fmla="*/ 2095500 w 2200275"/>
                  <a:gd name="connsiteY2" fmla="*/ 534061 h 2515261"/>
                  <a:gd name="connsiteX3" fmla="*/ 361950 w 2200275"/>
                  <a:gd name="connsiteY3" fmla="*/ 2515261 h 2515261"/>
                  <a:gd name="connsiteX4" fmla="*/ 0 w 2200275"/>
                  <a:gd name="connsiteY4" fmla="*/ 1172236 h 2515261"/>
                  <a:gd name="connsiteX0" fmla="*/ 0 w 2205866"/>
                  <a:gd name="connsiteY0" fmla="*/ 1434777 h 2777802"/>
                  <a:gd name="connsiteX1" fmla="*/ 2200275 w 2205866"/>
                  <a:gd name="connsiteY1" fmla="*/ 482277 h 2777802"/>
                  <a:gd name="connsiteX2" fmla="*/ 2095500 w 2205866"/>
                  <a:gd name="connsiteY2" fmla="*/ 796602 h 2777802"/>
                  <a:gd name="connsiteX3" fmla="*/ 361950 w 2205866"/>
                  <a:gd name="connsiteY3" fmla="*/ 2777802 h 2777802"/>
                  <a:gd name="connsiteX4" fmla="*/ 0 w 2205866"/>
                  <a:gd name="connsiteY4" fmla="*/ 1434777 h 2777802"/>
                  <a:gd name="connsiteX0" fmla="*/ 0 w 2590800"/>
                  <a:gd name="connsiteY0" fmla="*/ 1434777 h 2777802"/>
                  <a:gd name="connsiteX1" fmla="*/ 2200275 w 2590800"/>
                  <a:gd name="connsiteY1" fmla="*/ 482277 h 2777802"/>
                  <a:gd name="connsiteX2" fmla="*/ 2590800 w 2590800"/>
                  <a:gd name="connsiteY2" fmla="*/ 1472877 h 2777802"/>
                  <a:gd name="connsiteX3" fmla="*/ 361950 w 2590800"/>
                  <a:gd name="connsiteY3" fmla="*/ 2777802 h 2777802"/>
                  <a:gd name="connsiteX4" fmla="*/ 0 w 2590800"/>
                  <a:gd name="connsiteY4" fmla="*/ 1434777 h 2777802"/>
                  <a:gd name="connsiteX0" fmla="*/ 0 w 2662693"/>
                  <a:gd name="connsiteY0" fmla="*/ 1434777 h 2777802"/>
                  <a:gd name="connsiteX1" fmla="*/ 2200275 w 2662693"/>
                  <a:gd name="connsiteY1" fmla="*/ 482277 h 2777802"/>
                  <a:gd name="connsiteX2" fmla="*/ 2590800 w 2662693"/>
                  <a:gd name="connsiteY2" fmla="*/ 1472877 h 2777802"/>
                  <a:gd name="connsiteX3" fmla="*/ 361950 w 2662693"/>
                  <a:gd name="connsiteY3" fmla="*/ 2777802 h 2777802"/>
                  <a:gd name="connsiteX4" fmla="*/ 0 w 2662693"/>
                  <a:gd name="connsiteY4" fmla="*/ 1434777 h 2777802"/>
                  <a:gd name="connsiteX0" fmla="*/ 0 w 2666356"/>
                  <a:gd name="connsiteY0" fmla="*/ 1434777 h 2777802"/>
                  <a:gd name="connsiteX1" fmla="*/ 2200275 w 2666356"/>
                  <a:gd name="connsiteY1" fmla="*/ 482277 h 2777802"/>
                  <a:gd name="connsiteX2" fmla="*/ 2590800 w 2666356"/>
                  <a:gd name="connsiteY2" fmla="*/ 1472877 h 2777802"/>
                  <a:gd name="connsiteX3" fmla="*/ 361950 w 2666356"/>
                  <a:gd name="connsiteY3" fmla="*/ 2777802 h 2777802"/>
                  <a:gd name="connsiteX4" fmla="*/ 0 w 2666356"/>
                  <a:gd name="connsiteY4" fmla="*/ 1434777 h 2777802"/>
                  <a:gd name="connsiteX0" fmla="*/ 0 w 2666356"/>
                  <a:gd name="connsiteY0" fmla="*/ 1434777 h 1472877"/>
                  <a:gd name="connsiteX1" fmla="*/ 2200275 w 2666356"/>
                  <a:gd name="connsiteY1" fmla="*/ 482277 h 1472877"/>
                  <a:gd name="connsiteX2" fmla="*/ 2590800 w 2666356"/>
                  <a:gd name="connsiteY2" fmla="*/ 1472877 h 1472877"/>
                  <a:gd name="connsiteX3" fmla="*/ 1857375 w 2666356"/>
                  <a:gd name="connsiteY3" fmla="*/ 977577 h 1472877"/>
                  <a:gd name="connsiteX4" fmla="*/ 0 w 2666356"/>
                  <a:gd name="connsiteY4" fmla="*/ 1434777 h 1472877"/>
                  <a:gd name="connsiteX0" fmla="*/ 0 w 2666356"/>
                  <a:gd name="connsiteY0" fmla="*/ 1434777 h 1472877"/>
                  <a:gd name="connsiteX1" fmla="*/ 2200275 w 2666356"/>
                  <a:gd name="connsiteY1" fmla="*/ 482277 h 1472877"/>
                  <a:gd name="connsiteX2" fmla="*/ 2590800 w 2666356"/>
                  <a:gd name="connsiteY2" fmla="*/ 1472877 h 1472877"/>
                  <a:gd name="connsiteX3" fmla="*/ 1857375 w 2666356"/>
                  <a:gd name="connsiteY3" fmla="*/ 977577 h 1472877"/>
                  <a:gd name="connsiteX4" fmla="*/ 0 w 2666356"/>
                  <a:gd name="connsiteY4" fmla="*/ 1434777 h 1472877"/>
                  <a:gd name="connsiteX0" fmla="*/ 0 w 2677696"/>
                  <a:gd name="connsiteY0" fmla="*/ 1434777 h 1460177"/>
                  <a:gd name="connsiteX1" fmla="*/ 2200275 w 2677696"/>
                  <a:gd name="connsiteY1" fmla="*/ 482277 h 1460177"/>
                  <a:gd name="connsiteX2" fmla="*/ 2603500 w 2677696"/>
                  <a:gd name="connsiteY2" fmla="*/ 1460177 h 1460177"/>
                  <a:gd name="connsiteX3" fmla="*/ 1857375 w 2677696"/>
                  <a:gd name="connsiteY3" fmla="*/ 977577 h 1460177"/>
                  <a:gd name="connsiteX4" fmla="*/ 0 w 2677696"/>
                  <a:gd name="connsiteY4" fmla="*/ 1434777 h 1460177"/>
                  <a:gd name="connsiteX0" fmla="*/ 0 w 2677696"/>
                  <a:gd name="connsiteY0" fmla="*/ 1434777 h 1497644"/>
                  <a:gd name="connsiteX1" fmla="*/ 2200275 w 2677696"/>
                  <a:gd name="connsiteY1" fmla="*/ 482277 h 1497644"/>
                  <a:gd name="connsiteX2" fmla="*/ 2603500 w 2677696"/>
                  <a:gd name="connsiteY2" fmla="*/ 1460177 h 1497644"/>
                  <a:gd name="connsiteX3" fmla="*/ 1857375 w 2677696"/>
                  <a:gd name="connsiteY3" fmla="*/ 977577 h 1497644"/>
                  <a:gd name="connsiteX4" fmla="*/ 0 w 2677696"/>
                  <a:gd name="connsiteY4" fmla="*/ 1434777 h 1497644"/>
                  <a:gd name="connsiteX0" fmla="*/ 0 w 2728496"/>
                  <a:gd name="connsiteY0" fmla="*/ 1465442 h 1471159"/>
                  <a:gd name="connsiteX1" fmla="*/ 2251075 w 2728496"/>
                  <a:gd name="connsiteY1" fmla="*/ 455792 h 1471159"/>
                  <a:gd name="connsiteX2" fmla="*/ 2654300 w 2728496"/>
                  <a:gd name="connsiteY2" fmla="*/ 1433692 h 1471159"/>
                  <a:gd name="connsiteX3" fmla="*/ 1908175 w 2728496"/>
                  <a:gd name="connsiteY3" fmla="*/ 951092 h 1471159"/>
                  <a:gd name="connsiteX4" fmla="*/ 0 w 2728496"/>
                  <a:gd name="connsiteY4" fmla="*/ 1465442 h 1471159"/>
                  <a:gd name="connsiteX0" fmla="*/ 0 w 2664996"/>
                  <a:gd name="connsiteY0" fmla="*/ 1490003 h 1490003"/>
                  <a:gd name="connsiteX1" fmla="*/ 2187575 w 2664996"/>
                  <a:gd name="connsiteY1" fmla="*/ 435903 h 1490003"/>
                  <a:gd name="connsiteX2" fmla="*/ 2590800 w 2664996"/>
                  <a:gd name="connsiteY2" fmla="*/ 1413803 h 1490003"/>
                  <a:gd name="connsiteX3" fmla="*/ 1844675 w 2664996"/>
                  <a:gd name="connsiteY3" fmla="*/ 931203 h 1490003"/>
                  <a:gd name="connsiteX4" fmla="*/ 0 w 2664996"/>
                  <a:gd name="connsiteY4" fmla="*/ 1490003 h 1490003"/>
                  <a:gd name="connsiteX0" fmla="*/ 4778 w 2669774"/>
                  <a:gd name="connsiteY0" fmla="*/ 1536618 h 1536618"/>
                  <a:gd name="connsiteX1" fmla="*/ 2192353 w 2669774"/>
                  <a:gd name="connsiteY1" fmla="*/ 482518 h 1536618"/>
                  <a:gd name="connsiteX2" fmla="*/ 2595578 w 2669774"/>
                  <a:gd name="connsiteY2" fmla="*/ 1460418 h 1536618"/>
                  <a:gd name="connsiteX3" fmla="*/ 1849453 w 2669774"/>
                  <a:gd name="connsiteY3" fmla="*/ 977818 h 1536618"/>
                  <a:gd name="connsiteX4" fmla="*/ 4778 w 2669774"/>
                  <a:gd name="connsiteY4" fmla="*/ 1536618 h 1536618"/>
                  <a:gd name="connsiteX0" fmla="*/ 4708 w 2669704"/>
                  <a:gd name="connsiteY0" fmla="*/ 1566685 h 1566685"/>
                  <a:gd name="connsiteX1" fmla="*/ 2192283 w 2669704"/>
                  <a:gd name="connsiteY1" fmla="*/ 512585 h 1566685"/>
                  <a:gd name="connsiteX2" fmla="*/ 2595508 w 2669704"/>
                  <a:gd name="connsiteY2" fmla="*/ 1490485 h 1566685"/>
                  <a:gd name="connsiteX3" fmla="*/ 1849383 w 2669704"/>
                  <a:gd name="connsiteY3" fmla="*/ 1007885 h 1566685"/>
                  <a:gd name="connsiteX4" fmla="*/ 4708 w 2669704"/>
                  <a:gd name="connsiteY4" fmla="*/ 1566685 h 1566685"/>
                  <a:gd name="connsiteX0" fmla="*/ 4708 w 2669704"/>
                  <a:gd name="connsiteY0" fmla="*/ 1566685 h 1566685"/>
                  <a:gd name="connsiteX1" fmla="*/ 2192283 w 2669704"/>
                  <a:gd name="connsiteY1" fmla="*/ 512585 h 1566685"/>
                  <a:gd name="connsiteX2" fmla="*/ 2595508 w 2669704"/>
                  <a:gd name="connsiteY2" fmla="*/ 1490485 h 1566685"/>
                  <a:gd name="connsiteX3" fmla="*/ 1849383 w 2669704"/>
                  <a:gd name="connsiteY3" fmla="*/ 1007885 h 1566685"/>
                  <a:gd name="connsiteX4" fmla="*/ 4708 w 2669704"/>
                  <a:gd name="connsiteY4" fmla="*/ 1566685 h 1566685"/>
                  <a:gd name="connsiteX0" fmla="*/ 4708 w 2669704"/>
                  <a:gd name="connsiteY0" fmla="*/ 1566685 h 1581246"/>
                  <a:gd name="connsiteX1" fmla="*/ 2192283 w 2669704"/>
                  <a:gd name="connsiteY1" fmla="*/ 512585 h 1581246"/>
                  <a:gd name="connsiteX2" fmla="*/ 2595508 w 2669704"/>
                  <a:gd name="connsiteY2" fmla="*/ 1490485 h 1581246"/>
                  <a:gd name="connsiteX3" fmla="*/ 1849383 w 2669704"/>
                  <a:gd name="connsiteY3" fmla="*/ 1007885 h 1581246"/>
                  <a:gd name="connsiteX4" fmla="*/ 4708 w 2669704"/>
                  <a:gd name="connsiteY4" fmla="*/ 1566685 h 1581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9704" h="1581246">
                    <a:moveTo>
                      <a:pt x="4708" y="1566685"/>
                    </a:moveTo>
                    <a:cubicBezTo>
                      <a:pt x="-122292" y="-703440"/>
                      <a:pt x="2363733" y="20460"/>
                      <a:pt x="2192283" y="512585"/>
                    </a:cubicBezTo>
                    <a:cubicBezTo>
                      <a:pt x="2360558" y="509410"/>
                      <a:pt x="2855858" y="560210"/>
                      <a:pt x="2595508" y="1490485"/>
                    </a:cubicBezTo>
                    <a:cubicBezTo>
                      <a:pt x="2325633" y="1649235"/>
                      <a:pt x="2027183" y="1268235"/>
                      <a:pt x="1849383" y="1007885"/>
                    </a:cubicBezTo>
                    <a:cubicBezTo>
                      <a:pt x="1120191" y="1505302"/>
                      <a:pt x="213200" y="1628068"/>
                      <a:pt x="4708" y="1566685"/>
                    </a:cubicBezTo>
                    <a:close/>
                  </a:path>
                </a:pathLst>
              </a:custGeom>
              <a:solidFill>
                <a:srgbClr val="B25B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8">
                <a:extLst>
                  <a:ext uri="{FF2B5EF4-FFF2-40B4-BE49-F238E27FC236}">
                    <a16:creationId xmlns:a16="http://schemas.microsoft.com/office/drawing/2014/main" id="{424E25AB-236A-A310-EC8D-2343DC3E2129}"/>
                  </a:ext>
                </a:extLst>
              </p:cNvPr>
              <p:cNvSpPr/>
              <p:nvPr/>
            </p:nvSpPr>
            <p:spPr>
              <a:xfrm rot="10036322">
                <a:off x="5463078" y="2708603"/>
                <a:ext cx="251249" cy="298752"/>
              </a:xfrm>
              <a:custGeom>
                <a:avLst/>
                <a:gdLst>
                  <a:gd name="connsiteX0" fmla="*/ 180468 w 360937"/>
                  <a:gd name="connsiteY0" fmla="*/ 0 h 659581"/>
                  <a:gd name="connsiteX1" fmla="*/ 360937 w 360937"/>
                  <a:gd name="connsiteY1" fmla="*/ 329791 h 659581"/>
                  <a:gd name="connsiteX2" fmla="*/ 180469 w 360937"/>
                  <a:gd name="connsiteY2" fmla="*/ 329791 h 659581"/>
                  <a:gd name="connsiteX3" fmla="*/ 180468 w 360937"/>
                  <a:gd name="connsiteY3" fmla="*/ 0 h 659581"/>
                  <a:gd name="connsiteX0" fmla="*/ 180468 w 360937"/>
                  <a:gd name="connsiteY0" fmla="*/ 0 h 659581"/>
                  <a:gd name="connsiteX1" fmla="*/ 360937 w 360937"/>
                  <a:gd name="connsiteY1" fmla="*/ 329791 h 659581"/>
                  <a:gd name="connsiteX0" fmla="*/ 0 w 180469"/>
                  <a:gd name="connsiteY0" fmla="*/ 0 h 329791"/>
                  <a:gd name="connsiteX1" fmla="*/ 180469 w 180469"/>
                  <a:gd name="connsiteY1" fmla="*/ 329791 h 329791"/>
                  <a:gd name="connsiteX2" fmla="*/ 0 w 180469"/>
                  <a:gd name="connsiteY2" fmla="*/ 0 h 329791"/>
                  <a:gd name="connsiteX0" fmla="*/ 0 w 180469"/>
                  <a:gd name="connsiteY0" fmla="*/ 0 h 329791"/>
                  <a:gd name="connsiteX1" fmla="*/ 180469 w 180469"/>
                  <a:gd name="connsiteY1" fmla="*/ 329791 h 329791"/>
                  <a:gd name="connsiteX0" fmla="*/ 0 w 202406"/>
                  <a:gd name="connsiteY0" fmla="*/ 19283 h 349074"/>
                  <a:gd name="connsiteX1" fmla="*/ 180469 w 202406"/>
                  <a:gd name="connsiteY1" fmla="*/ 349074 h 349074"/>
                  <a:gd name="connsiteX2" fmla="*/ 0 w 202406"/>
                  <a:gd name="connsiteY2" fmla="*/ 19283 h 349074"/>
                  <a:gd name="connsiteX0" fmla="*/ 0 w 202406"/>
                  <a:gd name="connsiteY0" fmla="*/ 19283 h 349074"/>
                  <a:gd name="connsiteX1" fmla="*/ 202406 w 202406"/>
                  <a:gd name="connsiteY1" fmla="*/ 23101 h 349074"/>
                  <a:gd name="connsiteX2" fmla="*/ 180469 w 202406"/>
                  <a:gd name="connsiteY2" fmla="*/ 349074 h 349074"/>
                  <a:gd name="connsiteX0" fmla="*/ 63779 w 266185"/>
                  <a:gd name="connsiteY0" fmla="*/ 19283 h 349074"/>
                  <a:gd name="connsiteX1" fmla="*/ 244248 w 266185"/>
                  <a:gd name="connsiteY1" fmla="*/ 349074 h 349074"/>
                  <a:gd name="connsiteX2" fmla="*/ 63779 w 266185"/>
                  <a:gd name="connsiteY2" fmla="*/ 19283 h 349074"/>
                  <a:gd name="connsiteX0" fmla="*/ 0 w 266185"/>
                  <a:gd name="connsiteY0" fmla="*/ 144015 h 349074"/>
                  <a:gd name="connsiteX1" fmla="*/ 266185 w 266185"/>
                  <a:gd name="connsiteY1" fmla="*/ 23101 h 349074"/>
                  <a:gd name="connsiteX2" fmla="*/ 244248 w 266185"/>
                  <a:gd name="connsiteY2" fmla="*/ 349074 h 349074"/>
                  <a:gd name="connsiteX0" fmla="*/ 0 w 202406"/>
                  <a:gd name="connsiteY0" fmla="*/ 19283 h 349074"/>
                  <a:gd name="connsiteX1" fmla="*/ 180469 w 202406"/>
                  <a:gd name="connsiteY1" fmla="*/ 349074 h 349074"/>
                  <a:gd name="connsiteX2" fmla="*/ 0 w 202406"/>
                  <a:gd name="connsiteY2" fmla="*/ 19283 h 349074"/>
                  <a:gd name="connsiteX0" fmla="*/ 202406 w 202406"/>
                  <a:gd name="connsiteY0" fmla="*/ 23101 h 349074"/>
                  <a:gd name="connsiteX1" fmla="*/ 180469 w 202406"/>
                  <a:gd name="connsiteY1" fmla="*/ 349074 h 349074"/>
                  <a:gd name="connsiteX0" fmla="*/ 0 w 302217"/>
                  <a:gd name="connsiteY0" fmla="*/ 0 h 329791"/>
                  <a:gd name="connsiteX1" fmla="*/ 180469 w 302217"/>
                  <a:gd name="connsiteY1" fmla="*/ 329791 h 329791"/>
                  <a:gd name="connsiteX2" fmla="*/ 0 w 302217"/>
                  <a:gd name="connsiteY2" fmla="*/ 0 h 329791"/>
                  <a:gd name="connsiteX0" fmla="*/ 202406 w 302217"/>
                  <a:gd name="connsiteY0" fmla="*/ 3818 h 329791"/>
                  <a:gd name="connsiteX1" fmla="*/ 180469 w 302217"/>
                  <a:gd name="connsiteY1" fmla="*/ 329791 h 329791"/>
                  <a:gd name="connsiteX0" fmla="*/ 0 w 302217"/>
                  <a:gd name="connsiteY0" fmla="*/ 0 h 329791"/>
                  <a:gd name="connsiteX1" fmla="*/ 180469 w 302217"/>
                  <a:gd name="connsiteY1" fmla="*/ 329791 h 329791"/>
                  <a:gd name="connsiteX2" fmla="*/ 0 w 302217"/>
                  <a:gd name="connsiteY2" fmla="*/ 0 h 329791"/>
                  <a:gd name="connsiteX0" fmla="*/ 202406 w 302217"/>
                  <a:gd name="connsiteY0" fmla="*/ 3818 h 329791"/>
                  <a:gd name="connsiteX1" fmla="*/ 180469 w 302217"/>
                  <a:gd name="connsiteY1" fmla="*/ 329791 h 329791"/>
                  <a:gd name="connsiteX0" fmla="*/ 0 w 302217"/>
                  <a:gd name="connsiteY0" fmla="*/ 0 h 332987"/>
                  <a:gd name="connsiteX1" fmla="*/ 180469 w 302217"/>
                  <a:gd name="connsiteY1" fmla="*/ 329791 h 332987"/>
                  <a:gd name="connsiteX2" fmla="*/ 0 w 302217"/>
                  <a:gd name="connsiteY2" fmla="*/ 0 h 332987"/>
                  <a:gd name="connsiteX0" fmla="*/ 202406 w 302217"/>
                  <a:gd name="connsiteY0" fmla="*/ 3818 h 332987"/>
                  <a:gd name="connsiteX1" fmla="*/ 180469 w 302217"/>
                  <a:gd name="connsiteY1" fmla="*/ 329791 h 332987"/>
                  <a:gd name="connsiteX2" fmla="*/ 283200 w 302217"/>
                  <a:gd name="connsiteY2" fmla="*/ 129854 h 332987"/>
                  <a:gd name="connsiteX0" fmla="*/ 0 w 302217"/>
                  <a:gd name="connsiteY0" fmla="*/ 0 h 329791"/>
                  <a:gd name="connsiteX1" fmla="*/ 180469 w 302217"/>
                  <a:gd name="connsiteY1" fmla="*/ 329791 h 329791"/>
                  <a:gd name="connsiteX2" fmla="*/ 0 w 302217"/>
                  <a:gd name="connsiteY2" fmla="*/ 0 h 329791"/>
                  <a:gd name="connsiteX0" fmla="*/ 202406 w 302217"/>
                  <a:gd name="connsiteY0" fmla="*/ 3818 h 329791"/>
                  <a:gd name="connsiteX1" fmla="*/ 180469 w 302217"/>
                  <a:gd name="connsiteY1" fmla="*/ 329791 h 32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329791" stroke="0" extrusionOk="0">
                    <a:moveTo>
                      <a:pt x="0" y="0"/>
                    </a:moveTo>
                    <a:cubicBezTo>
                      <a:pt x="99670" y="0"/>
                      <a:pt x="103711" y="108403"/>
                      <a:pt x="180469" y="329791"/>
                    </a:cubicBezTo>
                    <a:lnTo>
                      <a:pt x="0" y="0"/>
                    </a:lnTo>
                    <a:close/>
                  </a:path>
                  <a:path w="302217" h="329791" fill="none">
                    <a:moveTo>
                      <a:pt x="202406" y="3818"/>
                    </a:moveTo>
                    <a:cubicBezTo>
                      <a:pt x="439135" y="34390"/>
                      <a:pt x="180469" y="147652"/>
                      <a:pt x="180469" y="329791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913BFC3-C263-BDA9-FE6A-BFCA094D13A7}"/>
                  </a:ext>
                </a:extLst>
              </p:cNvPr>
              <p:cNvGrpSpPr/>
              <p:nvPr/>
            </p:nvGrpSpPr>
            <p:grpSpPr>
              <a:xfrm rot="2073122">
                <a:off x="6135501" y="1329991"/>
                <a:ext cx="509232" cy="305548"/>
                <a:chOff x="7820026" y="457177"/>
                <a:chExt cx="1381126" cy="828700"/>
              </a:xfrm>
            </p:grpSpPr>
            <p:sp>
              <p:nvSpPr>
                <p:cNvPr id="19" name="Rectangle: Rounded Corners 42">
                  <a:extLst>
                    <a:ext uri="{FF2B5EF4-FFF2-40B4-BE49-F238E27FC236}">
                      <a16:creationId xmlns:a16="http://schemas.microsoft.com/office/drawing/2014/main" id="{30068282-BD62-A269-0691-D9AAA38868A0}"/>
                    </a:ext>
                  </a:extLst>
                </p:cNvPr>
                <p:cNvSpPr/>
                <p:nvPr/>
              </p:nvSpPr>
              <p:spPr>
                <a:xfrm>
                  <a:off x="7820026" y="457177"/>
                  <a:ext cx="1381126" cy="828700"/>
                </a:xfrm>
                <a:custGeom>
                  <a:avLst/>
                  <a:gdLst>
                    <a:gd name="connsiteX0" fmla="*/ 0 w 1381125"/>
                    <a:gd name="connsiteY0" fmla="*/ 414338 h 828675"/>
                    <a:gd name="connsiteX1" fmla="*/ 414338 w 1381125"/>
                    <a:gd name="connsiteY1" fmla="*/ 0 h 828675"/>
                    <a:gd name="connsiteX2" fmla="*/ 966788 w 1381125"/>
                    <a:gd name="connsiteY2" fmla="*/ 0 h 828675"/>
                    <a:gd name="connsiteX3" fmla="*/ 1381126 w 1381125"/>
                    <a:gd name="connsiteY3" fmla="*/ 414338 h 828675"/>
                    <a:gd name="connsiteX4" fmla="*/ 1381125 w 1381125"/>
                    <a:gd name="connsiteY4" fmla="*/ 414338 h 828675"/>
                    <a:gd name="connsiteX5" fmla="*/ 966787 w 1381125"/>
                    <a:gd name="connsiteY5" fmla="*/ 828676 h 828675"/>
                    <a:gd name="connsiteX6" fmla="*/ 414338 w 1381125"/>
                    <a:gd name="connsiteY6" fmla="*/ 828675 h 828675"/>
                    <a:gd name="connsiteX7" fmla="*/ 0 w 1381125"/>
                    <a:gd name="connsiteY7" fmla="*/ 414337 h 828675"/>
                    <a:gd name="connsiteX8" fmla="*/ 0 w 1381125"/>
                    <a:gd name="connsiteY8" fmla="*/ 414338 h 828675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414338 w 1381126"/>
                    <a:gd name="connsiteY7" fmla="*/ 828699 h 828700"/>
                    <a:gd name="connsiteX8" fmla="*/ 0 w 1381126"/>
                    <a:gd name="connsiteY8" fmla="*/ 414361 h 828700"/>
                    <a:gd name="connsiteX9" fmla="*/ 0 w 1381126"/>
                    <a:gd name="connsiteY9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414338 w 1381126"/>
                    <a:gd name="connsiteY7" fmla="*/ 828699 h 828700"/>
                    <a:gd name="connsiteX8" fmla="*/ 0 w 1381126"/>
                    <a:gd name="connsiteY8" fmla="*/ 414361 h 828700"/>
                    <a:gd name="connsiteX9" fmla="*/ 0 w 1381126"/>
                    <a:gd name="connsiteY9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414338 w 1381126"/>
                    <a:gd name="connsiteY7" fmla="*/ 828699 h 828700"/>
                    <a:gd name="connsiteX8" fmla="*/ 0 w 1381126"/>
                    <a:gd name="connsiteY8" fmla="*/ 414361 h 828700"/>
                    <a:gd name="connsiteX9" fmla="*/ 0 w 1381126"/>
                    <a:gd name="connsiteY9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714374 w 1381126"/>
                    <a:gd name="connsiteY7" fmla="*/ 628673 h 828700"/>
                    <a:gd name="connsiteX8" fmla="*/ 414338 w 1381126"/>
                    <a:gd name="connsiteY8" fmla="*/ 828699 h 828700"/>
                    <a:gd name="connsiteX9" fmla="*/ 0 w 1381126"/>
                    <a:gd name="connsiteY9" fmla="*/ 414361 h 828700"/>
                    <a:gd name="connsiteX10" fmla="*/ 0 w 1381126"/>
                    <a:gd name="connsiteY10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714374 w 1381126"/>
                    <a:gd name="connsiteY7" fmla="*/ 628673 h 828700"/>
                    <a:gd name="connsiteX8" fmla="*/ 414338 w 1381126"/>
                    <a:gd name="connsiteY8" fmla="*/ 828699 h 828700"/>
                    <a:gd name="connsiteX9" fmla="*/ 0 w 1381126"/>
                    <a:gd name="connsiteY9" fmla="*/ 414361 h 828700"/>
                    <a:gd name="connsiteX10" fmla="*/ 0 w 1381126"/>
                    <a:gd name="connsiteY10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714374 w 1381126"/>
                    <a:gd name="connsiteY7" fmla="*/ 628673 h 828700"/>
                    <a:gd name="connsiteX8" fmla="*/ 414338 w 1381126"/>
                    <a:gd name="connsiteY8" fmla="*/ 828699 h 828700"/>
                    <a:gd name="connsiteX9" fmla="*/ 0 w 1381126"/>
                    <a:gd name="connsiteY9" fmla="*/ 414361 h 828700"/>
                    <a:gd name="connsiteX10" fmla="*/ 0 w 1381126"/>
                    <a:gd name="connsiteY10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714374 w 1381126"/>
                    <a:gd name="connsiteY7" fmla="*/ 628673 h 828700"/>
                    <a:gd name="connsiteX8" fmla="*/ 414338 w 1381126"/>
                    <a:gd name="connsiteY8" fmla="*/ 828699 h 828700"/>
                    <a:gd name="connsiteX9" fmla="*/ 0 w 1381126"/>
                    <a:gd name="connsiteY9" fmla="*/ 414361 h 828700"/>
                    <a:gd name="connsiteX10" fmla="*/ 0 w 1381126"/>
                    <a:gd name="connsiteY10" fmla="*/ 414362 h 82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81126" h="828700">
                      <a:moveTo>
                        <a:pt x="0" y="414362"/>
                      </a:moveTo>
                      <a:cubicBezTo>
                        <a:pt x="0" y="185529"/>
                        <a:pt x="185505" y="24"/>
                        <a:pt x="414338" y="24"/>
                      </a:cubicBezTo>
                      <a:cubicBezTo>
                        <a:pt x="638175" y="-3151"/>
                        <a:pt x="604838" y="298474"/>
                        <a:pt x="695325" y="295299"/>
                      </a:cubicBezTo>
                      <a:cubicBezTo>
                        <a:pt x="788988" y="298474"/>
                        <a:pt x="758825" y="-3151"/>
                        <a:pt x="966788" y="24"/>
                      </a:cubicBezTo>
                      <a:cubicBezTo>
                        <a:pt x="1195621" y="24"/>
                        <a:pt x="1381126" y="185529"/>
                        <a:pt x="1381126" y="414362"/>
                      </a:cubicBezTo>
                      <a:lnTo>
                        <a:pt x="1381125" y="414362"/>
                      </a:lnTo>
                      <a:cubicBezTo>
                        <a:pt x="1381125" y="643195"/>
                        <a:pt x="1195620" y="828700"/>
                        <a:pt x="966787" y="828700"/>
                      </a:cubicBezTo>
                      <a:cubicBezTo>
                        <a:pt x="793749" y="828699"/>
                        <a:pt x="792162" y="628674"/>
                        <a:pt x="714374" y="628673"/>
                      </a:cubicBezTo>
                      <a:cubicBezTo>
                        <a:pt x="623887" y="638198"/>
                        <a:pt x="666750" y="819174"/>
                        <a:pt x="414338" y="828699"/>
                      </a:cubicBezTo>
                      <a:cubicBezTo>
                        <a:pt x="185505" y="828699"/>
                        <a:pt x="0" y="643194"/>
                        <a:pt x="0" y="414361"/>
                      </a:cubicBezTo>
                      <a:lnTo>
                        <a:pt x="0" y="414362"/>
                      </a:lnTo>
                      <a:close/>
                    </a:path>
                  </a:pathLst>
                </a:custGeom>
                <a:solidFill>
                  <a:srgbClr val="CAC0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43">
                  <a:extLst>
                    <a:ext uri="{FF2B5EF4-FFF2-40B4-BE49-F238E27FC236}">
                      <a16:creationId xmlns:a16="http://schemas.microsoft.com/office/drawing/2014/main" id="{BBEC5E46-941D-D743-1577-50270A1BB7AA}"/>
                    </a:ext>
                  </a:extLst>
                </p:cNvPr>
                <p:cNvSpPr/>
                <p:nvPr/>
              </p:nvSpPr>
              <p:spPr>
                <a:xfrm>
                  <a:off x="8477261" y="744854"/>
                  <a:ext cx="98414" cy="354101"/>
                </a:xfrm>
                <a:custGeom>
                  <a:avLst/>
                  <a:gdLst>
                    <a:gd name="connsiteX0" fmla="*/ 0 w 98414"/>
                    <a:gd name="connsiteY0" fmla="*/ 0 h 273050"/>
                    <a:gd name="connsiteX1" fmla="*/ 98414 w 98414"/>
                    <a:gd name="connsiteY1" fmla="*/ 0 h 273050"/>
                    <a:gd name="connsiteX2" fmla="*/ 98414 w 98414"/>
                    <a:gd name="connsiteY2" fmla="*/ 273050 h 273050"/>
                    <a:gd name="connsiteX3" fmla="*/ 0 w 98414"/>
                    <a:gd name="connsiteY3" fmla="*/ 273050 h 273050"/>
                    <a:gd name="connsiteX4" fmla="*/ 0 w 98414"/>
                    <a:gd name="connsiteY4" fmla="*/ 0 h 273050"/>
                    <a:gd name="connsiteX0" fmla="*/ 0 w 98414"/>
                    <a:gd name="connsiteY0" fmla="*/ 25400 h 298450"/>
                    <a:gd name="connsiteX1" fmla="*/ 98414 w 98414"/>
                    <a:gd name="connsiteY1" fmla="*/ 25400 h 298450"/>
                    <a:gd name="connsiteX2" fmla="*/ 98414 w 98414"/>
                    <a:gd name="connsiteY2" fmla="*/ 298450 h 298450"/>
                    <a:gd name="connsiteX3" fmla="*/ 0 w 98414"/>
                    <a:gd name="connsiteY3" fmla="*/ 298450 h 298450"/>
                    <a:gd name="connsiteX4" fmla="*/ 0 w 98414"/>
                    <a:gd name="connsiteY4" fmla="*/ 25400 h 298450"/>
                    <a:gd name="connsiteX0" fmla="*/ 0 w 98414"/>
                    <a:gd name="connsiteY0" fmla="*/ 37146 h 310196"/>
                    <a:gd name="connsiteX1" fmla="*/ 98414 w 98414"/>
                    <a:gd name="connsiteY1" fmla="*/ 37146 h 310196"/>
                    <a:gd name="connsiteX2" fmla="*/ 98414 w 98414"/>
                    <a:gd name="connsiteY2" fmla="*/ 310196 h 310196"/>
                    <a:gd name="connsiteX3" fmla="*/ 0 w 98414"/>
                    <a:gd name="connsiteY3" fmla="*/ 310196 h 310196"/>
                    <a:gd name="connsiteX4" fmla="*/ 0 w 98414"/>
                    <a:gd name="connsiteY4" fmla="*/ 37146 h 310196"/>
                    <a:gd name="connsiteX0" fmla="*/ 0 w 98414"/>
                    <a:gd name="connsiteY0" fmla="*/ 37146 h 334184"/>
                    <a:gd name="connsiteX1" fmla="*/ 98414 w 98414"/>
                    <a:gd name="connsiteY1" fmla="*/ 37146 h 334184"/>
                    <a:gd name="connsiteX2" fmla="*/ 98414 w 98414"/>
                    <a:gd name="connsiteY2" fmla="*/ 310196 h 334184"/>
                    <a:gd name="connsiteX3" fmla="*/ 0 w 98414"/>
                    <a:gd name="connsiteY3" fmla="*/ 310196 h 334184"/>
                    <a:gd name="connsiteX4" fmla="*/ 0 w 98414"/>
                    <a:gd name="connsiteY4" fmla="*/ 37146 h 334184"/>
                    <a:gd name="connsiteX0" fmla="*/ 0 w 98414"/>
                    <a:gd name="connsiteY0" fmla="*/ 37146 h 344977"/>
                    <a:gd name="connsiteX1" fmla="*/ 98414 w 98414"/>
                    <a:gd name="connsiteY1" fmla="*/ 37146 h 344977"/>
                    <a:gd name="connsiteX2" fmla="*/ 98414 w 98414"/>
                    <a:gd name="connsiteY2" fmla="*/ 310196 h 344977"/>
                    <a:gd name="connsiteX3" fmla="*/ 0 w 98414"/>
                    <a:gd name="connsiteY3" fmla="*/ 310196 h 344977"/>
                    <a:gd name="connsiteX4" fmla="*/ 0 w 98414"/>
                    <a:gd name="connsiteY4" fmla="*/ 37146 h 344977"/>
                    <a:gd name="connsiteX0" fmla="*/ 0 w 98414"/>
                    <a:gd name="connsiteY0" fmla="*/ 37146 h 351876"/>
                    <a:gd name="connsiteX1" fmla="*/ 98414 w 98414"/>
                    <a:gd name="connsiteY1" fmla="*/ 37146 h 351876"/>
                    <a:gd name="connsiteX2" fmla="*/ 98414 w 98414"/>
                    <a:gd name="connsiteY2" fmla="*/ 310196 h 351876"/>
                    <a:gd name="connsiteX3" fmla="*/ 0 w 98414"/>
                    <a:gd name="connsiteY3" fmla="*/ 310196 h 351876"/>
                    <a:gd name="connsiteX4" fmla="*/ 0 w 98414"/>
                    <a:gd name="connsiteY4" fmla="*/ 37146 h 351876"/>
                    <a:gd name="connsiteX0" fmla="*/ 0 w 98414"/>
                    <a:gd name="connsiteY0" fmla="*/ 39371 h 354101"/>
                    <a:gd name="connsiteX1" fmla="*/ 98414 w 98414"/>
                    <a:gd name="connsiteY1" fmla="*/ 39371 h 354101"/>
                    <a:gd name="connsiteX2" fmla="*/ 98414 w 98414"/>
                    <a:gd name="connsiteY2" fmla="*/ 312421 h 354101"/>
                    <a:gd name="connsiteX3" fmla="*/ 0 w 98414"/>
                    <a:gd name="connsiteY3" fmla="*/ 312421 h 354101"/>
                    <a:gd name="connsiteX4" fmla="*/ 0 w 98414"/>
                    <a:gd name="connsiteY4" fmla="*/ 39371 h 354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8414" h="354101">
                      <a:moveTo>
                        <a:pt x="0" y="39371"/>
                      </a:moveTo>
                      <a:cubicBezTo>
                        <a:pt x="13755" y="-8254"/>
                        <a:pt x="62434" y="-17779"/>
                        <a:pt x="98414" y="39371"/>
                      </a:cubicBezTo>
                      <a:lnTo>
                        <a:pt x="98414" y="312421"/>
                      </a:lnTo>
                      <a:cubicBezTo>
                        <a:pt x="71959" y="366396"/>
                        <a:pt x="20105" y="369571"/>
                        <a:pt x="0" y="312421"/>
                      </a:cubicBezTo>
                      <a:lnTo>
                        <a:pt x="0" y="39371"/>
                      </a:lnTo>
                      <a:close/>
                    </a:path>
                  </a:pathLst>
                </a:custGeom>
                <a:solidFill>
                  <a:srgbClr val="F9A78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C03287D-8853-9E3A-0908-36ADB0C70895}"/>
              </a:ext>
            </a:extLst>
          </p:cNvPr>
          <p:cNvGrpSpPr/>
          <p:nvPr/>
        </p:nvGrpSpPr>
        <p:grpSpPr>
          <a:xfrm>
            <a:off x="6971802" y="1137537"/>
            <a:ext cx="2667545" cy="5018289"/>
            <a:chOff x="5109437" y="-127836"/>
            <a:chExt cx="3338391" cy="628031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0B7FF7A-34E5-453B-DB77-1269F3FB36FA}"/>
                </a:ext>
              </a:extLst>
            </p:cNvPr>
            <p:cNvSpPr/>
            <p:nvPr/>
          </p:nvSpPr>
          <p:spPr>
            <a:xfrm>
              <a:off x="5109437" y="3146503"/>
              <a:ext cx="2597787" cy="300597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B09D4EE-2942-19AD-A742-D32D1B190931}"/>
                </a:ext>
              </a:extLst>
            </p:cNvPr>
            <p:cNvSpPr/>
            <p:nvPr/>
          </p:nvSpPr>
          <p:spPr>
            <a:xfrm rot="13339870">
              <a:off x="6714401" y="-127836"/>
              <a:ext cx="1733427" cy="3364943"/>
            </a:xfrm>
            <a:custGeom>
              <a:avLst/>
              <a:gdLst>
                <a:gd name="connsiteX0" fmla="*/ 1236492 w 1733427"/>
                <a:gd name="connsiteY0" fmla="*/ 3227195 h 3364943"/>
                <a:gd name="connsiteX1" fmla="*/ 1069318 w 1733427"/>
                <a:gd name="connsiteY1" fmla="*/ 3343059 h 3364943"/>
                <a:gd name="connsiteX2" fmla="*/ 766290 w 1733427"/>
                <a:gd name="connsiteY2" fmla="*/ 3248023 h 3364943"/>
                <a:gd name="connsiteX3" fmla="*/ 786863 w 1733427"/>
                <a:gd name="connsiteY3" fmla="*/ 2806674 h 3364943"/>
                <a:gd name="connsiteX4" fmla="*/ 1186318 w 1733427"/>
                <a:gd name="connsiteY4" fmla="*/ 2453108 h 3364943"/>
                <a:gd name="connsiteX5" fmla="*/ 1537196 w 1733427"/>
                <a:gd name="connsiteY5" fmla="*/ 2215945 h 3364943"/>
                <a:gd name="connsiteX6" fmla="*/ 1486932 w 1733427"/>
                <a:gd name="connsiteY6" fmla="*/ 1674202 h 3364943"/>
                <a:gd name="connsiteX7" fmla="*/ 1115690 w 1733427"/>
                <a:gd name="connsiteY7" fmla="*/ 1538229 h 3364943"/>
                <a:gd name="connsiteX8" fmla="*/ 643893 w 1733427"/>
                <a:gd name="connsiteY8" fmla="*/ 1823695 h 3364943"/>
                <a:gd name="connsiteX9" fmla="*/ 275662 w 1733427"/>
                <a:gd name="connsiteY9" fmla="*/ 1623134 h 3364943"/>
                <a:gd name="connsiteX10" fmla="*/ 40279 w 1733427"/>
                <a:gd name="connsiteY10" fmla="*/ 1002639 h 3364943"/>
                <a:gd name="connsiteX11" fmla="*/ 780 w 1733427"/>
                <a:gd name="connsiteY11" fmla="*/ 461398 h 3364943"/>
                <a:gd name="connsiteX12" fmla="*/ 25983 w 1733427"/>
                <a:gd name="connsiteY12" fmla="*/ 36446 h 3364943"/>
                <a:gd name="connsiteX13" fmla="*/ 131823 w 1733427"/>
                <a:gd name="connsiteY13" fmla="*/ 14199 h 3364943"/>
                <a:gd name="connsiteX14" fmla="*/ 140712 w 1733427"/>
                <a:gd name="connsiteY14" fmla="*/ 17354 h 3364943"/>
                <a:gd name="connsiteX15" fmla="*/ 140135 w 1733427"/>
                <a:gd name="connsiteY15" fmla="*/ 34209 h 3364943"/>
                <a:gd name="connsiteX16" fmla="*/ 141563 w 1733427"/>
                <a:gd name="connsiteY16" fmla="*/ 796994 h 3364943"/>
                <a:gd name="connsiteX17" fmla="*/ 348278 w 1733427"/>
                <a:gd name="connsiteY17" fmla="*/ 1453911 h 3364943"/>
                <a:gd name="connsiteX18" fmla="*/ 633015 w 1733427"/>
                <a:gd name="connsiteY18" fmla="*/ 1709914 h 3364943"/>
                <a:gd name="connsiteX19" fmla="*/ 1068390 w 1733427"/>
                <a:gd name="connsiteY19" fmla="*/ 1395780 h 3364943"/>
                <a:gd name="connsiteX20" fmla="*/ 1539524 w 1733427"/>
                <a:gd name="connsiteY20" fmla="*/ 1471681 h 3364943"/>
                <a:gd name="connsiteX21" fmla="*/ 1729453 w 1733427"/>
                <a:gd name="connsiteY21" fmla="*/ 2257271 h 3364943"/>
                <a:gd name="connsiteX22" fmla="*/ 1515846 w 1733427"/>
                <a:gd name="connsiteY22" fmla="*/ 2905382 h 3364943"/>
                <a:gd name="connsiteX23" fmla="*/ 1236492 w 1733427"/>
                <a:gd name="connsiteY23" fmla="*/ 3227195 h 3364943"/>
                <a:gd name="connsiteX24" fmla="*/ 1138295 w 1733427"/>
                <a:gd name="connsiteY24" fmla="*/ 3168441 h 3364943"/>
                <a:gd name="connsiteX25" fmla="*/ 1495106 w 1733427"/>
                <a:gd name="connsiteY25" fmla="*/ 2388752 h 3364943"/>
                <a:gd name="connsiteX26" fmla="*/ 872695 w 1733427"/>
                <a:gd name="connsiteY26" fmla="*/ 2924422 h 3364943"/>
                <a:gd name="connsiteX27" fmla="*/ 1096894 w 1733427"/>
                <a:gd name="connsiteY27" fmla="*/ 3198504 h 3364943"/>
                <a:gd name="connsiteX28" fmla="*/ 1138295 w 1733427"/>
                <a:gd name="connsiteY28" fmla="*/ 3168441 h 336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33427" h="3364943">
                  <a:moveTo>
                    <a:pt x="1236492" y="3227195"/>
                  </a:moveTo>
                  <a:cubicBezTo>
                    <a:pt x="1175199" y="3280190"/>
                    <a:pt x="1116166" y="3321643"/>
                    <a:pt x="1069318" y="3343059"/>
                  </a:cubicBezTo>
                  <a:cubicBezTo>
                    <a:pt x="944392" y="3400165"/>
                    <a:pt x="813366" y="3337421"/>
                    <a:pt x="766290" y="3248023"/>
                  </a:cubicBezTo>
                  <a:cubicBezTo>
                    <a:pt x="719214" y="3158626"/>
                    <a:pt x="716858" y="2939160"/>
                    <a:pt x="786863" y="2806674"/>
                  </a:cubicBezTo>
                  <a:cubicBezTo>
                    <a:pt x="856868" y="2674188"/>
                    <a:pt x="1061263" y="2551562"/>
                    <a:pt x="1186318" y="2453108"/>
                  </a:cubicBezTo>
                  <a:cubicBezTo>
                    <a:pt x="1311374" y="2354653"/>
                    <a:pt x="1467069" y="2312465"/>
                    <a:pt x="1537196" y="2215945"/>
                  </a:cubicBezTo>
                  <a:cubicBezTo>
                    <a:pt x="1607322" y="2119425"/>
                    <a:pt x="1557183" y="1787154"/>
                    <a:pt x="1486932" y="1674202"/>
                  </a:cubicBezTo>
                  <a:cubicBezTo>
                    <a:pt x="1416681" y="1561249"/>
                    <a:pt x="1256197" y="1513313"/>
                    <a:pt x="1115690" y="1538229"/>
                  </a:cubicBezTo>
                  <a:cubicBezTo>
                    <a:pt x="975184" y="1563144"/>
                    <a:pt x="783898" y="1809544"/>
                    <a:pt x="643893" y="1823695"/>
                  </a:cubicBezTo>
                  <a:cubicBezTo>
                    <a:pt x="503888" y="1837846"/>
                    <a:pt x="376264" y="1759977"/>
                    <a:pt x="275662" y="1623134"/>
                  </a:cubicBezTo>
                  <a:cubicBezTo>
                    <a:pt x="175059" y="1486291"/>
                    <a:pt x="86093" y="1196262"/>
                    <a:pt x="40279" y="1002639"/>
                  </a:cubicBezTo>
                  <a:cubicBezTo>
                    <a:pt x="-5535" y="809017"/>
                    <a:pt x="3163" y="622430"/>
                    <a:pt x="780" y="461398"/>
                  </a:cubicBezTo>
                  <a:cubicBezTo>
                    <a:pt x="-1603" y="300366"/>
                    <a:pt x="86" y="109856"/>
                    <a:pt x="25983" y="36446"/>
                  </a:cubicBezTo>
                  <a:cubicBezTo>
                    <a:pt x="45405" y="-18611"/>
                    <a:pt x="98734" y="1742"/>
                    <a:pt x="131823" y="14199"/>
                  </a:cubicBezTo>
                  <a:lnTo>
                    <a:pt x="140712" y="17354"/>
                  </a:lnTo>
                  <a:lnTo>
                    <a:pt x="140135" y="34209"/>
                  </a:lnTo>
                  <a:cubicBezTo>
                    <a:pt x="132733" y="210154"/>
                    <a:pt x="111521" y="580845"/>
                    <a:pt x="141563" y="796994"/>
                  </a:cubicBezTo>
                  <a:cubicBezTo>
                    <a:pt x="175897" y="1044022"/>
                    <a:pt x="266369" y="1301758"/>
                    <a:pt x="348278" y="1453911"/>
                  </a:cubicBezTo>
                  <a:cubicBezTo>
                    <a:pt x="430186" y="1606064"/>
                    <a:pt x="566819" y="1722111"/>
                    <a:pt x="633015" y="1709914"/>
                  </a:cubicBezTo>
                  <a:cubicBezTo>
                    <a:pt x="699210" y="1697716"/>
                    <a:pt x="917305" y="1435485"/>
                    <a:pt x="1068390" y="1395780"/>
                  </a:cubicBezTo>
                  <a:cubicBezTo>
                    <a:pt x="1219475" y="1356074"/>
                    <a:pt x="1429347" y="1328099"/>
                    <a:pt x="1539524" y="1471681"/>
                  </a:cubicBezTo>
                  <a:cubicBezTo>
                    <a:pt x="1649702" y="1615263"/>
                    <a:pt x="1755431" y="2008560"/>
                    <a:pt x="1729453" y="2257271"/>
                  </a:cubicBezTo>
                  <a:cubicBezTo>
                    <a:pt x="1703476" y="2505982"/>
                    <a:pt x="1625869" y="2724418"/>
                    <a:pt x="1515846" y="2905382"/>
                  </a:cubicBezTo>
                  <a:cubicBezTo>
                    <a:pt x="1447082" y="3018485"/>
                    <a:pt x="1338648" y="3138870"/>
                    <a:pt x="1236492" y="3227195"/>
                  </a:cubicBezTo>
                  <a:close/>
                  <a:moveTo>
                    <a:pt x="1138295" y="3168441"/>
                  </a:moveTo>
                  <a:cubicBezTo>
                    <a:pt x="1344254" y="2991286"/>
                    <a:pt x="1530138" y="2431576"/>
                    <a:pt x="1495106" y="2388752"/>
                  </a:cubicBezTo>
                  <a:cubicBezTo>
                    <a:pt x="1420373" y="2388751"/>
                    <a:pt x="934660" y="2716605"/>
                    <a:pt x="872695" y="2924422"/>
                  </a:cubicBezTo>
                  <a:cubicBezTo>
                    <a:pt x="810729" y="3132239"/>
                    <a:pt x="875299" y="3328796"/>
                    <a:pt x="1096894" y="3198504"/>
                  </a:cubicBezTo>
                  <a:cubicBezTo>
                    <a:pt x="1110744" y="3190361"/>
                    <a:pt x="1124564" y="3180251"/>
                    <a:pt x="1138295" y="3168441"/>
                  </a:cubicBezTo>
                  <a:close/>
                </a:path>
              </a:pathLst>
            </a:custGeom>
            <a:solidFill>
              <a:srgbClr val="72BC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197742E-90C1-BD0C-7400-5D29728FD2E5}"/>
                </a:ext>
              </a:extLst>
            </p:cNvPr>
            <p:cNvSpPr/>
            <p:nvPr/>
          </p:nvSpPr>
          <p:spPr>
            <a:xfrm>
              <a:off x="5370351" y="3425006"/>
              <a:ext cx="2197883" cy="2543233"/>
            </a:xfrm>
            <a:prstGeom prst="ellipse">
              <a:avLst/>
            </a:prstGeom>
            <a:solidFill>
              <a:srgbClr val="72BC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DAE8AD1-FE8E-FF30-A3FC-C7E9E7D43D62}"/>
                </a:ext>
              </a:extLst>
            </p:cNvPr>
            <p:cNvSpPr/>
            <p:nvPr/>
          </p:nvSpPr>
          <p:spPr>
            <a:xfrm>
              <a:off x="5656966" y="3091545"/>
              <a:ext cx="2597787" cy="300597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B43936E-9A52-1021-E85D-CBCCB7CF6C26}"/>
                </a:ext>
              </a:extLst>
            </p:cNvPr>
            <p:cNvSpPr/>
            <p:nvPr/>
          </p:nvSpPr>
          <p:spPr>
            <a:xfrm>
              <a:off x="6212895" y="3370048"/>
              <a:ext cx="2034245" cy="2353882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61000">
                  <a:srgbClr val="FFFF00"/>
                </a:gs>
              </a:gsLst>
              <a:lin ang="204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0BC4495-9561-B39E-8FFF-35461E67A359}"/>
                </a:ext>
              </a:extLst>
            </p:cNvPr>
            <p:cNvSpPr/>
            <p:nvPr/>
          </p:nvSpPr>
          <p:spPr>
            <a:xfrm>
              <a:off x="7150852" y="4267022"/>
              <a:ext cx="494302" cy="571971"/>
            </a:xfrm>
            <a:prstGeom prst="ellipse">
              <a:avLst/>
            </a:prstGeom>
            <a:gradFill flip="none" rotWithShape="1">
              <a:gsLst>
                <a:gs pos="67000">
                  <a:srgbClr val="FF0000"/>
                </a:gs>
                <a:gs pos="13000">
                  <a:srgbClr val="FFFF00"/>
                </a:gs>
              </a:gsLst>
              <a:lin ang="84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402347" y="1266785"/>
            <a:ext cx="57421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dirty="0">
                <a:solidFill>
                  <a:srgbClr val="ED7D31">
                    <a:lumMod val="75000"/>
                  </a:srgbClr>
                </a:solidFill>
                <a:latin typeface="Arial Black" panose="020B0A04020102020204" pitchFamily="34" charset="0"/>
              </a:rPr>
              <a:t>Y</a:t>
            </a:r>
            <a:r>
              <a:rPr kumimoji="0" lang="en-US" sz="8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loves her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</a:rPr>
              <a:t>y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ellow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 Black" panose="020B0A04020102020204" pitchFamily="34" charset="0"/>
              </a:rPr>
              <a:t>y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o-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2BCFB"/>
                </a:solidFill>
                <a:effectLst/>
                <a:uLnTx/>
                <a:uFillTx/>
                <a:latin typeface="Arial Black" panose="020B0A04020102020204" pitchFamily="34" charset="0"/>
              </a:rPr>
              <a:t>y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o.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F4AFCAE-D24C-44C4-8879-25B9F843CE00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Cloud 231">
            <a:extLst>
              <a:ext uri="{FF2B5EF4-FFF2-40B4-BE49-F238E27FC236}">
                <a16:creationId xmlns:a16="http://schemas.microsoft.com/office/drawing/2014/main" id="{3A48112F-5D5A-4CFD-A861-5997D13C2237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Cloud 232">
            <a:extLst>
              <a:ext uri="{FF2B5EF4-FFF2-40B4-BE49-F238E27FC236}">
                <a16:creationId xmlns:a16="http://schemas.microsoft.com/office/drawing/2014/main" id="{842EF00D-991A-42E7-84BE-5D14A1A82A09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9E135D2E-23E6-87EB-C860-2C4BD2FF5252}"/>
              </a:ext>
            </a:extLst>
          </p:cNvPr>
          <p:cNvSpPr/>
          <p:nvPr/>
        </p:nvSpPr>
        <p:spPr>
          <a:xfrm>
            <a:off x="0" y="3429000"/>
            <a:ext cx="5824025" cy="3429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E7C31A-244F-927F-3954-07BFF5238E29}"/>
              </a:ext>
            </a:extLst>
          </p:cNvPr>
          <p:cNvGrpSpPr/>
          <p:nvPr/>
        </p:nvGrpSpPr>
        <p:grpSpPr>
          <a:xfrm>
            <a:off x="2086604" y="1618780"/>
            <a:ext cx="3435017" cy="2336046"/>
            <a:chOff x="3466012" y="1302294"/>
            <a:chExt cx="5601789" cy="380959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C2378B4-B127-357E-EFD0-187C1E16A7F0}"/>
                </a:ext>
              </a:extLst>
            </p:cNvPr>
            <p:cNvSpPr/>
            <p:nvPr/>
          </p:nvSpPr>
          <p:spPr>
            <a:xfrm>
              <a:off x="8318953" y="1353785"/>
              <a:ext cx="45719" cy="26562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02A3EB9-13B4-92A0-8C88-97FCDFC3C792}"/>
                </a:ext>
              </a:extLst>
            </p:cNvPr>
            <p:cNvSpPr/>
            <p:nvPr/>
          </p:nvSpPr>
          <p:spPr>
            <a:xfrm>
              <a:off x="6656181" y="1360672"/>
              <a:ext cx="45719" cy="26562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2249AAC-B08E-8DD6-DBF8-2A4412999D07}"/>
                </a:ext>
              </a:extLst>
            </p:cNvPr>
            <p:cNvSpPr/>
            <p:nvPr/>
          </p:nvSpPr>
          <p:spPr>
            <a:xfrm>
              <a:off x="5980547" y="1360672"/>
              <a:ext cx="45719" cy="248266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6441955-6BD4-8A9B-C503-03D8E911A6FC}"/>
                </a:ext>
              </a:extLst>
            </p:cNvPr>
            <p:cNvSpPr/>
            <p:nvPr/>
          </p:nvSpPr>
          <p:spPr>
            <a:xfrm>
              <a:off x="4317771" y="1353786"/>
              <a:ext cx="45723" cy="248955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4D2E4EC-F5BE-AFE3-49FD-8050C16D6A85}"/>
                </a:ext>
              </a:extLst>
            </p:cNvPr>
            <p:cNvSpPr/>
            <p:nvPr/>
          </p:nvSpPr>
          <p:spPr>
            <a:xfrm rot="251976">
              <a:off x="3477966" y="1302294"/>
              <a:ext cx="302314" cy="380274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D3765AB-89C7-18CA-1899-3042E25BCB80}"/>
                </a:ext>
              </a:extLst>
            </p:cNvPr>
            <p:cNvSpPr/>
            <p:nvPr/>
          </p:nvSpPr>
          <p:spPr>
            <a:xfrm rot="21362053">
              <a:off x="8754192" y="1309151"/>
              <a:ext cx="302314" cy="380274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6D5FB1A-A4DB-0BC8-CAF4-2CA13DC245FA}"/>
                </a:ext>
              </a:extLst>
            </p:cNvPr>
            <p:cNvSpPr/>
            <p:nvPr/>
          </p:nvSpPr>
          <p:spPr>
            <a:xfrm rot="16200000">
              <a:off x="6153225" y="-1333427"/>
              <a:ext cx="227364" cy="5601789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C3052AF-1331-240A-EA14-75F5BC10E2D5}"/>
                </a:ext>
              </a:extLst>
            </p:cNvPr>
            <p:cNvSpPr/>
            <p:nvPr/>
          </p:nvSpPr>
          <p:spPr>
            <a:xfrm rot="16200000">
              <a:off x="7305640" y="3074815"/>
              <a:ext cx="409575" cy="1708493"/>
            </a:xfrm>
            <a:prstGeom prst="roundRect">
              <a:avLst/>
            </a:prstGeom>
            <a:solidFill>
              <a:srgbClr val="8C8C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A838C2F-2DC8-1A6A-9736-CAFEA4137BA0}"/>
                </a:ext>
              </a:extLst>
            </p:cNvPr>
            <p:cNvSpPr/>
            <p:nvPr/>
          </p:nvSpPr>
          <p:spPr>
            <a:xfrm rot="16200000">
              <a:off x="4967232" y="2870025"/>
              <a:ext cx="409575" cy="1708493"/>
            </a:xfrm>
            <a:prstGeom prst="roundRect">
              <a:avLst/>
            </a:prstGeom>
            <a:solidFill>
              <a:srgbClr val="8C8C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43AC8E4E-A947-ECDF-B17A-0F5E124E32A6}"/>
              </a:ext>
            </a:extLst>
          </p:cNvPr>
          <p:cNvGrpSpPr/>
          <p:nvPr/>
        </p:nvGrpSpPr>
        <p:grpSpPr>
          <a:xfrm>
            <a:off x="26977" y="2306334"/>
            <a:ext cx="1119467" cy="1142422"/>
            <a:chOff x="6045892" y="1790511"/>
            <a:chExt cx="1341891" cy="1369407"/>
          </a:xfrm>
        </p:grpSpPr>
        <p:sp>
          <p:nvSpPr>
            <p:cNvPr id="208" name="Rectangle 42">
              <a:extLst>
                <a:ext uri="{FF2B5EF4-FFF2-40B4-BE49-F238E27FC236}">
                  <a16:creationId xmlns:a16="http://schemas.microsoft.com/office/drawing/2014/main" id="{77A91CFD-59AC-475E-D724-1F2D23AE0A94}"/>
                </a:ext>
              </a:extLst>
            </p:cNvPr>
            <p:cNvSpPr/>
            <p:nvPr/>
          </p:nvSpPr>
          <p:spPr>
            <a:xfrm>
              <a:off x="6045892" y="1790511"/>
              <a:ext cx="1341891" cy="888581"/>
            </a:xfrm>
            <a:custGeom>
              <a:avLst/>
              <a:gdLst>
                <a:gd name="connsiteX0" fmla="*/ 0 w 901700"/>
                <a:gd name="connsiteY0" fmla="*/ 0 h 196850"/>
                <a:gd name="connsiteX1" fmla="*/ 901700 w 901700"/>
                <a:gd name="connsiteY1" fmla="*/ 0 h 196850"/>
                <a:gd name="connsiteX2" fmla="*/ 901700 w 901700"/>
                <a:gd name="connsiteY2" fmla="*/ 196850 h 196850"/>
                <a:gd name="connsiteX3" fmla="*/ 0 w 901700"/>
                <a:gd name="connsiteY3" fmla="*/ 196850 h 196850"/>
                <a:gd name="connsiteX4" fmla="*/ 0 w 901700"/>
                <a:gd name="connsiteY4" fmla="*/ 0 h 196850"/>
                <a:gd name="connsiteX0" fmla="*/ 0 w 955675"/>
                <a:gd name="connsiteY0" fmla="*/ 0 h 250825"/>
                <a:gd name="connsiteX1" fmla="*/ 955675 w 955675"/>
                <a:gd name="connsiteY1" fmla="*/ 53975 h 250825"/>
                <a:gd name="connsiteX2" fmla="*/ 955675 w 955675"/>
                <a:gd name="connsiteY2" fmla="*/ 250825 h 250825"/>
                <a:gd name="connsiteX3" fmla="*/ 53975 w 955675"/>
                <a:gd name="connsiteY3" fmla="*/ 250825 h 250825"/>
                <a:gd name="connsiteX4" fmla="*/ 0 w 955675"/>
                <a:gd name="connsiteY4" fmla="*/ 0 h 250825"/>
                <a:gd name="connsiteX0" fmla="*/ 153049 w 1108724"/>
                <a:gd name="connsiteY0" fmla="*/ 0 h 250825"/>
                <a:gd name="connsiteX1" fmla="*/ 1108724 w 1108724"/>
                <a:gd name="connsiteY1" fmla="*/ 53975 h 250825"/>
                <a:gd name="connsiteX2" fmla="*/ 1108724 w 1108724"/>
                <a:gd name="connsiteY2" fmla="*/ 250825 h 250825"/>
                <a:gd name="connsiteX3" fmla="*/ 207024 w 1108724"/>
                <a:gd name="connsiteY3" fmla="*/ 250825 h 250825"/>
                <a:gd name="connsiteX4" fmla="*/ 0 w 1108724"/>
                <a:gd name="connsiteY4" fmla="*/ 105661 h 250825"/>
                <a:gd name="connsiteX5" fmla="*/ 153049 w 1108724"/>
                <a:gd name="connsiteY5" fmla="*/ 0 h 250825"/>
                <a:gd name="connsiteX0" fmla="*/ 154915 w 1110590"/>
                <a:gd name="connsiteY0" fmla="*/ 0 h 288624"/>
                <a:gd name="connsiteX1" fmla="*/ 1110590 w 1110590"/>
                <a:gd name="connsiteY1" fmla="*/ 53975 h 288624"/>
                <a:gd name="connsiteX2" fmla="*/ 1110590 w 1110590"/>
                <a:gd name="connsiteY2" fmla="*/ 250825 h 288624"/>
                <a:gd name="connsiteX3" fmla="*/ 208890 w 1110590"/>
                <a:gd name="connsiteY3" fmla="*/ 250825 h 288624"/>
                <a:gd name="connsiteX4" fmla="*/ 55841 w 1110590"/>
                <a:gd name="connsiteY4" fmla="*/ 283461 h 288624"/>
                <a:gd name="connsiteX5" fmla="*/ 1866 w 1110590"/>
                <a:gd name="connsiteY5" fmla="*/ 105661 h 288624"/>
                <a:gd name="connsiteX6" fmla="*/ 154915 w 1110590"/>
                <a:gd name="connsiteY6" fmla="*/ 0 h 288624"/>
                <a:gd name="connsiteX0" fmla="*/ 154915 w 1110590"/>
                <a:gd name="connsiteY0" fmla="*/ 0 h 381000"/>
                <a:gd name="connsiteX1" fmla="*/ 1110590 w 1110590"/>
                <a:gd name="connsiteY1" fmla="*/ 53975 h 381000"/>
                <a:gd name="connsiteX2" fmla="*/ 1110590 w 1110590"/>
                <a:gd name="connsiteY2" fmla="*/ 250825 h 381000"/>
                <a:gd name="connsiteX3" fmla="*/ 145390 w 1110590"/>
                <a:gd name="connsiteY3" fmla="*/ 381000 h 381000"/>
                <a:gd name="connsiteX4" fmla="*/ 55841 w 1110590"/>
                <a:gd name="connsiteY4" fmla="*/ 283461 h 381000"/>
                <a:gd name="connsiteX5" fmla="*/ 1866 w 1110590"/>
                <a:gd name="connsiteY5" fmla="*/ 105661 h 381000"/>
                <a:gd name="connsiteX6" fmla="*/ 154915 w 1110590"/>
                <a:gd name="connsiteY6" fmla="*/ 0 h 381000"/>
                <a:gd name="connsiteX0" fmla="*/ 154915 w 1110590"/>
                <a:gd name="connsiteY0" fmla="*/ 0 h 448560"/>
                <a:gd name="connsiteX1" fmla="*/ 1110590 w 1110590"/>
                <a:gd name="connsiteY1" fmla="*/ 53975 h 448560"/>
                <a:gd name="connsiteX2" fmla="*/ 1110590 w 1110590"/>
                <a:gd name="connsiteY2" fmla="*/ 250825 h 448560"/>
                <a:gd name="connsiteX3" fmla="*/ 278091 w 1110590"/>
                <a:gd name="connsiteY3" fmla="*/ 448560 h 448560"/>
                <a:gd name="connsiteX4" fmla="*/ 145390 w 1110590"/>
                <a:gd name="connsiteY4" fmla="*/ 381000 h 448560"/>
                <a:gd name="connsiteX5" fmla="*/ 55841 w 1110590"/>
                <a:gd name="connsiteY5" fmla="*/ 283461 h 448560"/>
                <a:gd name="connsiteX6" fmla="*/ 1866 w 1110590"/>
                <a:gd name="connsiteY6" fmla="*/ 105661 h 448560"/>
                <a:gd name="connsiteX7" fmla="*/ 154915 w 1110590"/>
                <a:gd name="connsiteY7" fmla="*/ 0 h 448560"/>
                <a:gd name="connsiteX0" fmla="*/ 154915 w 1110590"/>
                <a:gd name="connsiteY0" fmla="*/ 0 h 482129"/>
                <a:gd name="connsiteX1" fmla="*/ 1110590 w 1110590"/>
                <a:gd name="connsiteY1" fmla="*/ 53975 h 482129"/>
                <a:gd name="connsiteX2" fmla="*/ 1110590 w 1110590"/>
                <a:gd name="connsiteY2" fmla="*/ 250825 h 482129"/>
                <a:gd name="connsiteX3" fmla="*/ 424141 w 1110590"/>
                <a:gd name="connsiteY3" fmla="*/ 470785 h 482129"/>
                <a:gd name="connsiteX4" fmla="*/ 278091 w 1110590"/>
                <a:gd name="connsiteY4" fmla="*/ 448560 h 482129"/>
                <a:gd name="connsiteX5" fmla="*/ 145390 w 1110590"/>
                <a:gd name="connsiteY5" fmla="*/ 381000 h 482129"/>
                <a:gd name="connsiteX6" fmla="*/ 55841 w 1110590"/>
                <a:gd name="connsiteY6" fmla="*/ 283461 h 482129"/>
                <a:gd name="connsiteX7" fmla="*/ 1866 w 1110590"/>
                <a:gd name="connsiteY7" fmla="*/ 105661 h 482129"/>
                <a:gd name="connsiteX8" fmla="*/ 154915 w 1110590"/>
                <a:gd name="connsiteY8" fmla="*/ 0 h 482129"/>
                <a:gd name="connsiteX0" fmla="*/ 154915 w 1110590"/>
                <a:gd name="connsiteY0" fmla="*/ 0 h 482129"/>
                <a:gd name="connsiteX1" fmla="*/ 1110590 w 1110590"/>
                <a:gd name="connsiteY1" fmla="*/ 53975 h 482129"/>
                <a:gd name="connsiteX2" fmla="*/ 1110590 w 1110590"/>
                <a:gd name="connsiteY2" fmla="*/ 250825 h 482129"/>
                <a:gd name="connsiteX3" fmla="*/ 424141 w 1110590"/>
                <a:gd name="connsiteY3" fmla="*/ 470785 h 482129"/>
                <a:gd name="connsiteX4" fmla="*/ 278091 w 1110590"/>
                <a:gd name="connsiteY4" fmla="*/ 448560 h 482129"/>
                <a:gd name="connsiteX5" fmla="*/ 145390 w 1110590"/>
                <a:gd name="connsiteY5" fmla="*/ 381000 h 482129"/>
                <a:gd name="connsiteX6" fmla="*/ 55841 w 1110590"/>
                <a:gd name="connsiteY6" fmla="*/ 283461 h 482129"/>
                <a:gd name="connsiteX7" fmla="*/ 1866 w 1110590"/>
                <a:gd name="connsiteY7" fmla="*/ 105661 h 482129"/>
                <a:gd name="connsiteX8" fmla="*/ 154915 w 1110590"/>
                <a:gd name="connsiteY8" fmla="*/ 0 h 482129"/>
                <a:gd name="connsiteX0" fmla="*/ 154915 w 1110590"/>
                <a:gd name="connsiteY0" fmla="*/ 0 h 482129"/>
                <a:gd name="connsiteX1" fmla="*/ 1110590 w 1110590"/>
                <a:gd name="connsiteY1" fmla="*/ 53975 h 482129"/>
                <a:gd name="connsiteX2" fmla="*/ 1110590 w 1110590"/>
                <a:gd name="connsiteY2" fmla="*/ 250825 h 482129"/>
                <a:gd name="connsiteX3" fmla="*/ 935316 w 1110590"/>
                <a:gd name="connsiteY3" fmla="*/ 416810 h 482129"/>
                <a:gd name="connsiteX4" fmla="*/ 424141 w 1110590"/>
                <a:gd name="connsiteY4" fmla="*/ 470785 h 482129"/>
                <a:gd name="connsiteX5" fmla="*/ 278091 w 1110590"/>
                <a:gd name="connsiteY5" fmla="*/ 448560 h 482129"/>
                <a:gd name="connsiteX6" fmla="*/ 145390 w 1110590"/>
                <a:gd name="connsiteY6" fmla="*/ 381000 h 482129"/>
                <a:gd name="connsiteX7" fmla="*/ 55841 w 1110590"/>
                <a:gd name="connsiteY7" fmla="*/ 283461 h 482129"/>
                <a:gd name="connsiteX8" fmla="*/ 1866 w 1110590"/>
                <a:gd name="connsiteY8" fmla="*/ 105661 h 482129"/>
                <a:gd name="connsiteX9" fmla="*/ 154915 w 1110590"/>
                <a:gd name="connsiteY9" fmla="*/ 0 h 482129"/>
                <a:gd name="connsiteX0" fmla="*/ 154915 w 1110590"/>
                <a:gd name="connsiteY0" fmla="*/ 0 h 482129"/>
                <a:gd name="connsiteX1" fmla="*/ 1110590 w 1110590"/>
                <a:gd name="connsiteY1" fmla="*/ 53975 h 482129"/>
                <a:gd name="connsiteX2" fmla="*/ 1110590 w 1110590"/>
                <a:gd name="connsiteY2" fmla="*/ 250825 h 482129"/>
                <a:gd name="connsiteX3" fmla="*/ 1081366 w 1110590"/>
                <a:gd name="connsiteY3" fmla="*/ 359660 h 482129"/>
                <a:gd name="connsiteX4" fmla="*/ 935316 w 1110590"/>
                <a:gd name="connsiteY4" fmla="*/ 416810 h 482129"/>
                <a:gd name="connsiteX5" fmla="*/ 424141 w 1110590"/>
                <a:gd name="connsiteY5" fmla="*/ 470785 h 482129"/>
                <a:gd name="connsiteX6" fmla="*/ 278091 w 1110590"/>
                <a:gd name="connsiteY6" fmla="*/ 448560 h 482129"/>
                <a:gd name="connsiteX7" fmla="*/ 145390 w 1110590"/>
                <a:gd name="connsiteY7" fmla="*/ 381000 h 482129"/>
                <a:gd name="connsiteX8" fmla="*/ 55841 w 1110590"/>
                <a:gd name="connsiteY8" fmla="*/ 283461 h 482129"/>
                <a:gd name="connsiteX9" fmla="*/ 1866 w 1110590"/>
                <a:gd name="connsiteY9" fmla="*/ 105661 h 482129"/>
                <a:gd name="connsiteX10" fmla="*/ 154915 w 1110590"/>
                <a:gd name="connsiteY10" fmla="*/ 0 h 482129"/>
                <a:gd name="connsiteX0" fmla="*/ 154915 w 1170915"/>
                <a:gd name="connsiteY0" fmla="*/ 0 h 482129"/>
                <a:gd name="connsiteX1" fmla="*/ 1110590 w 1170915"/>
                <a:gd name="connsiteY1" fmla="*/ 53975 h 482129"/>
                <a:gd name="connsiteX2" fmla="*/ 1170915 w 1170915"/>
                <a:gd name="connsiteY2" fmla="*/ 212725 h 482129"/>
                <a:gd name="connsiteX3" fmla="*/ 1081366 w 1170915"/>
                <a:gd name="connsiteY3" fmla="*/ 359660 h 482129"/>
                <a:gd name="connsiteX4" fmla="*/ 935316 w 1170915"/>
                <a:gd name="connsiteY4" fmla="*/ 416810 h 482129"/>
                <a:gd name="connsiteX5" fmla="*/ 424141 w 1170915"/>
                <a:gd name="connsiteY5" fmla="*/ 470785 h 482129"/>
                <a:gd name="connsiteX6" fmla="*/ 278091 w 1170915"/>
                <a:gd name="connsiteY6" fmla="*/ 448560 h 482129"/>
                <a:gd name="connsiteX7" fmla="*/ 145390 w 1170915"/>
                <a:gd name="connsiteY7" fmla="*/ 381000 h 482129"/>
                <a:gd name="connsiteX8" fmla="*/ 55841 w 1170915"/>
                <a:gd name="connsiteY8" fmla="*/ 283461 h 482129"/>
                <a:gd name="connsiteX9" fmla="*/ 1866 w 1170915"/>
                <a:gd name="connsiteY9" fmla="*/ 105661 h 482129"/>
                <a:gd name="connsiteX10" fmla="*/ 154915 w 1170915"/>
                <a:gd name="connsiteY10" fmla="*/ 0 h 482129"/>
                <a:gd name="connsiteX0" fmla="*/ 154915 w 1192491"/>
                <a:gd name="connsiteY0" fmla="*/ 58332 h 540461"/>
                <a:gd name="connsiteX1" fmla="*/ 1110590 w 1192491"/>
                <a:gd name="connsiteY1" fmla="*/ 112307 h 540461"/>
                <a:gd name="connsiteX2" fmla="*/ 1192491 w 1192491"/>
                <a:gd name="connsiteY2" fmla="*/ 2067 h 540461"/>
                <a:gd name="connsiteX3" fmla="*/ 1170915 w 1192491"/>
                <a:gd name="connsiteY3" fmla="*/ 271057 h 540461"/>
                <a:gd name="connsiteX4" fmla="*/ 1081366 w 1192491"/>
                <a:gd name="connsiteY4" fmla="*/ 417992 h 540461"/>
                <a:gd name="connsiteX5" fmla="*/ 935316 w 1192491"/>
                <a:gd name="connsiteY5" fmla="*/ 475142 h 540461"/>
                <a:gd name="connsiteX6" fmla="*/ 424141 w 1192491"/>
                <a:gd name="connsiteY6" fmla="*/ 529117 h 540461"/>
                <a:gd name="connsiteX7" fmla="*/ 278091 w 1192491"/>
                <a:gd name="connsiteY7" fmla="*/ 506892 h 540461"/>
                <a:gd name="connsiteX8" fmla="*/ 145390 w 1192491"/>
                <a:gd name="connsiteY8" fmla="*/ 439332 h 540461"/>
                <a:gd name="connsiteX9" fmla="*/ 55841 w 1192491"/>
                <a:gd name="connsiteY9" fmla="*/ 341793 h 540461"/>
                <a:gd name="connsiteX10" fmla="*/ 1866 w 1192491"/>
                <a:gd name="connsiteY10" fmla="*/ 163993 h 540461"/>
                <a:gd name="connsiteX11" fmla="*/ 154915 w 1192491"/>
                <a:gd name="connsiteY11" fmla="*/ 58332 h 540461"/>
                <a:gd name="connsiteX0" fmla="*/ 154915 w 1192491"/>
                <a:gd name="connsiteY0" fmla="*/ 171450 h 653579"/>
                <a:gd name="connsiteX1" fmla="*/ 1024865 w 1192491"/>
                <a:gd name="connsiteY1" fmla="*/ 0 h 653579"/>
                <a:gd name="connsiteX2" fmla="*/ 1192491 w 1192491"/>
                <a:gd name="connsiteY2" fmla="*/ 115185 h 653579"/>
                <a:gd name="connsiteX3" fmla="*/ 1170915 w 1192491"/>
                <a:gd name="connsiteY3" fmla="*/ 384175 h 653579"/>
                <a:gd name="connsiteX4" fmla="*/ 1081366 w 1192491"/>
                <a:gd name="connsiteY4" fmla="*/ 531110 h 653579"/>
                <a:gd name="connsiteX5" fmla="*/ 935316 w 1192491"/>
                <a:gd name="connsiteY5" fmla="*/ 588260 h 653579"/>
                <a:gd name="connsiteX6" fmla="*/ 424141 w 1192491"/>
                <a:gd name="connsiteY6" fmla="*/ 642235 h 653579"/>
                <a:gd name="connsiteX7" fmla="*/ 278091 w 1192491"/>
                <a:gd name="connsiteY7" fmla="*/ 620010 h 653579"/>
                <a:gd name="connsiteX8" fmla="*/ 145390 w 1192491"/>
                <a:gd name="connsiteY8" fmla="*/ 552450 h 653579"/>
                <a:gd name="connsiteX9" fmla="*/ 55841 w 1192491"/>
                <a:gd name="connsiteY9" fmla="*/ 454911 h 653579"/>
                <a:gd name="connsiteX10" fmla="*/ 1866 w 1192491"/>
                <a:gd name="connsiteY10" fmla="*/ 277111 h 653579"/>
                <a:gd name="connsiteX11" fmla="*/ 154915 w 1192491"/>
                <a:gd name="connsiteY11" fmla="*/ 171450 h 653579"/>
                <a:gd name="connsiteX0" fmla="*/ 154915 w 1192491"/>
                <a:gd name="connsiteY0" fmla="*/ 265815 h 747944"/>
                <a:gd name="connsiteX1" fmla="*/ 881341 w 1192491"/>
                <a:gd name="connsiteY1" fmla="*/ 0 h 747944"/>
                <a:gd name="connsiteX2" fmla="*/ 1024865 w 1192491"/>
                <a:gd name="connsiteY2" fmla="*/ 94365 h 747944"/>
                <a:gd name="connsiteX3" fmla="*/ 1192491 w 1192491"/>
                <a:gd name="connsiteY3" fmla="*/ 209550 h 747944"/>
                <a:gd name="connsiteX4" fmla="*/ 1170915 w 1192491"/>
                <a:gd name="connsiteY4" fmla="*/ 478540 h 747944"/>
                <a:gd name="connsiteX5" fmla="*/ 1081366 w 1192491"/>
                <a:gd name="connsiteY5" fmla="*/ 625475 h 747944"/>
                <a:gd name="connsiteX6" fmla="*/ 935316 w 1192491"/>
                <a:gd name="connsiteY6" fmla="*/ 682625 h 747944"/>
                <a:gd name="connsiteX7" fmla="*/ 424141 w 1192491"/>
                <a:gd name="connsiteY7" fmla="*/ 736600 h 747944"/>
                <a:gd name="connsiteX8" fmla="*/ 278091 w 1192491"/>
                <a:gd name="connsiteY8" fmla="*/ 714375 h 747944"/>
                <a:gd name="connsiteX9" fmla="*/ 145390 w 1192491"/>
                <a:gd name="connsiteY9" fmla="*/ 646815 h 747944"/>
                <a:gd name="connsiteX10" fmla="*/ 55841 w 1192491"/>
                <a:gd name="connsiteY10" fmla="*/ 549276 h 747944"/>
                <a:gd name="connsiteX11" fmla="*/ 1866 w 1192491"/>
                <a:gd name="connsiteY11" fmla="*/ 371476 h 747944"/>
                <a:gd name="connsiteX12" fmla="*/ 154915 w 1192491"/>
                <a:gd name="connsiteY12" fmla="*/ 265815 h 747944"/>
                <a:gd name="connsiteX0" fmla="*/ 154915 w 1192491"/>
                <a:gd name="connsiteY0" fmla="*/ 311992 h 794121"/>
                <a:gd name="connsiteX1" fmla="*/ 716241 w 1192491"/>
                <a:gd name="connsiteY1" fmla="*/ 14427 h 794121"/>
                <a:gd name="connsiteX2" fmla="*/ 881341 w 1192491"/>
                <a:gd name="connsiteY2" fmla="*/ 46177 h 794121"/>
                <a:gd name="connsiteX3" fmla="*/ 1024865 w 1192491"/>
                <a:gd name="connsiteY3" fmla="*/ 140542 h 794121"/>
                <a:gd name="connsiteX4" fmla="*/ 1192491 w 1192491"/>
                <a:gd name="connsiteY4" fmla="*/ 255727 h 794121"/>
                <a:gd name="connsiteX5" fmla="*/ 1170915 w 1192491"/>
                <a:gd name="connsiteY5" fmla="*/ 524717 h 794121"/>
                <a:gd name="connsiteX6" fmla="*/ 1081366 w 1192491"/>
                <a:gd name="connsiteY6" fmla="*/ 671652 h 794121"/>
                <a:gd name="connsiteX7" fmla="*/ 935316 w 1192491"/>
                <a:gd name="connsiteY7" fmla="*/ 728802 h 794121"/>
                <a:gd name="connsiteX8" fmla="*/ 424141 w 1192491"/>
                <a:gd name="connsiteY8" fmla="*/ 782777 h 794121"/>
                <a:gd name="connsiteX9" fmla="*/ 278091 w 1192491"/>
                <a:gd name="connsiteY9" fmla="*/ 760552 h 794121"/>
                <a:gd name="connsiteX10" fmla="*/ 145390 w 1192491"/>
                <a:gd name="connsiteY10" fmla="*/ 692992 h 794121"/>
                <a:gd name="connsiteX11" fmla="*/ 55841 w 1192491"/>
                <a:gd name="connsiteY11" fmla="*/ 595453 h 794121"/>
                <a:gd name="connsiteX12" fmla="*/ 1866 w 1192491"/>
                <a:gd name="connsiteY12" fmla="*/ 417653 h 794121"/>
                <a:gd name="connsiteX13" fmla="*/ 154915 w 1192491"/>
                <a:gd name="connsiteY13" fmla="*/ 311992 h 794121"/>
                <a:gd name="connsiteX0" fmla="*/ 154915 w 1192491"/>
                <a:gd name="connsiteY0" fmla="*/ 344455 h 826584"/>
                <a:gd name="connsiteX1" fmla="*/ 595591 w 1192491"/>
                <a:gd name="connsiteY1" fmla="*/ 15141 h 826584"/>
                <a:gd name="connsiteX2" fmla="*/ 716241 w 1192491"/>
                <a:gd name="connsiteY2" fmla="*/ 46890 h 826584"/>
                <a:gd name="connsiteX3" fmla="*/ 881341 w 1192491"/>
                <a:gd name="connsiteY3" fmla="*/ 78640 h 826584"/>
                <a:gd name="connsiteX4" fmla="*/ 1024865 w 1192491"/>
                <a:gd name="connsiteY4" fmla="*/ 173005 h 826584"/>
                <a:gd name="connsiteX5" fmla="*/ 1192491 w 1192491"/>
                <a:gd name="connsiteY5" fmla="*/ 288190 h 826584"/>
                <a:gd name="connsiteX6" fmla="*/ 1170915 w 1192491"/>
                <a:gd name="connsiteY6" fmla="*/ 557180 h 826584"/>
                <a:gd name="connsiteX7" fmla="*/ 1081366 w 1192491"/>
                <a:gd name="connsiteY7" fmla="*/ 704115 h 826584"/>
                <a:gd name="connsiteX8" fmla="*/ 935316 w 1192491"/>
                <a:gd name="connsiteY8" fmla="*/ 761265 h 826584"/>
                <a:gd name="connsiteX9" fmla="*/ 424141 w 1192491"/>
                <a:gd name="connsiteY9" fmla="*/ 815240 h 826584"/>
                <a:gd name="connsiteX10" fmla="*/ 278091 w 1192491"/>
                <a:gd name="connsiteY10" fmla="*/ 793015 h 826584"/>
                <a:gd name="connsiteX11" fmla="*/ 145390 w 1192491"/>
                <a:gd name="connsiteY11" fmla="*/ 725455 h 826584"/>
                <a:gd name="connsiteX12" fmla="*/ 55841 w 1192491"/>
                <a:gd name="connsiteY12" fmla="*/ 627916 h 826584"/>
                <a:gd name="connsiteX13" fmla="*/ 1866 w 1192491"/>
                <a:gd name="connsiteY13" fmla="*/ 450116 h 826584"/>
                <a:gd name="connsiteX14" fmla="*/ 154915 w 1192491"/>
                <a:gd name="connsiteY14" fmla="*/ 344455 h 826584"/>
                <a:gd name="connsiteX0" fmla="*/ 154915 w 1192491"/>
                <a:gd name="connsiteY0" fmla="*/ 331056 h 813185"/>
                <a:gd name="connsiteX1" fmla="*/ 395566 w 1192491"/>
                <a:gd name="connsiteY1" fmla="*/ 68417 h 813185"/>
                <a:gd name="connsiteX2" fmla="*/ 595591 w 1192491"/>
                <a:gd name="connsiteY2" fmla="*/ 1742 h 813185"/>
                <a:gd name="connsiteX3" fmla="*/ 716241 w 1192491"/>
                <a:gd name="connsiteY3" fmla="*/ 33491 h 813185"/>
                <a:gd name="connsiteX4" fmla="*/ 881341 w 1192491"/>
                <a:gd name="connsiteY4" fmla="*/ 65241 h 813185"/>
                <a:gd name="connsiteX5" fmla="*/ 1024865 w 1192491"/>
                <a:gd name="connsiteY5" fmla="*/ 159606 h 813185"/>
                <a:gd name="connsiteX6" fmla="*/ 1192491 w 1192491"/>
                <a:gd name="connsiteY6" fmla="*/ 274791 h 813185"/>
                <a:gd name="connsiteX7" fmla="*/ 1170915 w 1192491"/>
                <a:gd name="connsiteY7" fmla="*/ 543781 h 813185"/>
                <a:gd name="connsiteX8" fmla="*/ 1081366 w 1192491"/>
                <a:gd name="connsiteY8" fmla="*/ 690716 h 813185"/>
                <a:gd name="connsiteX9" fmla="*/ 935316 w 1192491"/>
                <a:gd name="connsiteY9" fmla="*/ 747866 h 813185"/>
                <a:gd name="connsiteX10" fmla="*/ 424141 w 1192491"/>
                <a:gd name="connsiteY10" fmla="*/ 801841 h 813185"/>
                <a:gd name="connsiteX11" fmla="*/ 278091 w 1192491"/>
                <a:gd name="connsiteY11" fmla="*/ 779616 h 813185"/>
                <a:gd name="connsiteX12" fmla="*/ 145390 w 1192491"/>
                <a:gd name="connsiteY12" fmla="*/ 712056 h 813185"/>
                <a:gd name="connsiteX13" fmla="*/ 55841 w 1192491"/>
                <a:gd name="connsiteY13" fmla="*/ 614517 h 813185"/>
                <a:gd name="connsiteX14" fmla="*/ 1866 w 1192491"/>
                <a:gd name="connsiteY14" fmla="*/ 436717 h 813185"/>
                <a:gd name="connsiteX15" fmla="*/ 154915 w 1192491"/>
                <a:gd name="connsiteY15" fmla="*/ 331056 h 813185"/>
                <a:gd name="connsiteX0" fmla="*/ 154915 w 1192491"/>
                <a:gd name="connsiteY0" fmla="*/ 331056 h 813185"/>
                <a:gd name="connsiteX1" fmla="*/ 284441 w 1192491"/>
                <a:gd name="connsiteY1" fmla="*/ 173192 h 813185"/>
                <a:gd name="connsiteX2" fmla="*/ 395566 w 1192491"/>
                <a:gd name="connsiteY2" fmla="*/ 68417 h 813185"/>
                <a:gd name="connsiteX3" fmla="*/ 595591 w 1192491"/>
                <a:gd name="connsiteY3" fmla="*/ 1742 h 813185"/>
                <a:gd name="connsiteX4" fmla="*/ 716241 w 1192491"/>
                <a:gd name="connsiteY4" fmla="*/ 33491 h 813185"/>
                <a:gd name="connsiteX5" fmla="*/ 881341 w 1192491"/>
                <a:gd name="connsiteY5" fmla="*/ 65241 h 813185"/>
                <a:gd name="connsiteX6" fmla="*/ 1024865 w 1192491"/>
                <a:gd name="connsiteY6" fmla="*/ 159606 h 813185"/>
                <a:gd name="connsiteX7" fmla="*/ 1192491 w 1192491"/>
                <a:gd name="connsiteY7" fmla="*/ 274791 h 813185"/>
                <a:gd name="connsiteX8" fmla="*/ 1170915 w 1192491"/>
                <a:gd name="connsiteY8" fmla="*/ 543781 h 813185"/>
                <a:gd name="connsiteX9" fmla="*/ 1081366 w 1192491"/>
                <a:gd name="connsiteY9" fmla="*/ 690716 h 813185"/>
                <a:gd name="connsiteX10" fmla="*/ 935316 w 1192491"/>
                <a:gd name="connsiteY10" fmla="*/ 747866 h 813185"/>
                <a:gd name="connsiteX11" fmla="*/ 424141 w 1192491"/>
                <a:gd name="connsiteY11" fmla="*/ 801841 h 813185"/>
                <a:gd name="connsiteX12" fmla="*/ 278091 w 1192491"/>
                <a:gd name="connsiteY12" fmla="*/ 779616 h 813185"/>
                <a:gd name="connsiteX13" fmla="*/ 145390 w 1192491"/>
                <a:gd name="connsiteY13" fmla="*/ 712056 h 813185"/>
                <a:gd name="connsiteX14" fmla="*/ 55841 w 1192491"/>
                <a:gd name="connsiteY14" fmla="*/ 614517 h 813185"/>
                <a:gd name="connsiteX15" fmla="*/ 1866 w 1192491"/>
                <a:gd name="connsiteY15" fmla="*/ 436717 h 813185"/>
                <a:gd name="connsiteX16" fmla="*/ 154915 w 1192491"/>
                <a:gd name="connsiteY16" fmla="*/ 331056 h 813185"/>
                <a:gd name="connsiteX0" fmla="*/ 154915 w 1192491"/>
                <a:gd name="connsiteY0" fmla="*/ 331056 h 813185"/>
                <a:gd name="connsiteX1" fmla="*/ 284441 w 1192491"/>
                <a:gd name="connsiteY1" fmla="*/ 173192 h 813185"/>
                <a:gd name="connsiteX2" fmla="*/ 395566 w 1192491"/>
                <a:gd name="connsiteY2" fmla="*/ 68417 h 813185"/>
                <a:gd name="connsiteX3" fmla="*/ 595591 w 1192491"/>
                <a:gd name="connsiteY3" fmla="*/ 1742 h 813185"/>
                <a:gd name="connsiteX4" fmla="*/ 716241 w 1192491"/>
                <a:gd name="connsiteY4" fmla="*/ 33491 h 813185"/>
                <a:gd name="connsiteX5" fmla="*/ 881341 w 1192491"/>
                <a:gd name="connsiteY5" fmla="*/ 65241 h 813185"/>
                <a:gd name="connsiteX6" fmla="*/ 1024865 w 1192491"/>
                <a:gd name="connsiteY6" fmla="*/ 159606 h 813185"/>
                <a:gd name="connsiteX7" fmla="*/ 1192491 w 1192491"/>
                <a:gd name="connsiteY7" fmla="*/ 274791 h 813185"/>
                <a:gd name="connsiteX8" fmla="*/ 1170915 w 1192491"/>
                <a:gd name="connsiteY8" fmla="*/ 543781 h 813185"/>
                <a:gd name="connsiteX9" fmla="*/ 1081366 w 1192491"/>
                <a:gd name="connsiteY9" fmla="*/ 690716 h 813185"/>
                <a:gd name="connsiteX10" fmla="*/ 935316 w 1192491"/>
                <a:gd name="connsiteY10" fmla="*/ 747866 h 813185"/>
                <a:gd name="connsiteX11" fmla="*/ 424141 w 1192491"/>
                <a:gd name="connsiteY11" fmla="*/ 801841 h 813185"/>
                <a:gd name="connsiteX12" fmla="*/ 278091 w 1192491"/>
                <a:gd name="connsiteY12" fmla="*/ 779616 h 813185"/>
                <a:gd name="connsiteX13" fmla="*/ 145390 w 1192491"/>
                <a:gd name="connsiteY13" fmla="*/ 712056 h 813185"/>
                <a:gd name="connsiteX14" fmla="*/ 55841 w 1192491"/>
                <a:gd name="connsiteY14" fmla="*/ 614517 h 813185"/>
                <a:gd name="connsiteX15" fmla="*/ 1866 w 1192491"/>
                <a:gd name="connsiteY15" fmla="*/ 436717 h 813185"/>
                <a:gd name="connsiteX16" fmla="*/ 154915 w 1192491"/>
                <a:gd name="connsiteY16" fmla="*/ 331056 h 813185"/>
                <a:gd name="connsiteX0" fmla="*/ 154915 w 1192491"/>
                <a:gd name="connsiteY0" fmla="*/ 331056 h 814259"/>
                <a:gd name="connsiteX1" fmla="*/ 284441 w 1192491"/>
                <a:gd name="connsiteY1" fmla="*/ 173192 h 814259"/>
                <a:gd name="connsiteX2" fmla="*/ 395566 w 1192491"/>
                <a:gd name="connsiteY2" fmla="*/ 68417 h 814259"/>
                <a:gd name="connsiteX3" fmla="*/ 595591 w 1192491"/>
                <a:gd name="connsiteY3" fmla="*/ 1742 h 814259"/>
                <a:gd name="connsiteX4" fmla="*/ 716241 w 1192491"/>
                <a:gd name="connsiteY4" fmla="*/ 33491 h 814259"/>
                <a:gd name="connsiteX5" fmla="*/ 881341 w 1192491"/>
                <a:gd name="connsiteY5" fmla="*/ 65241 h 814259"/>
                <a:gd name="connsiteX6" fmla="*/ 1024865 w 1192491"/>
                <a:gd name="connsiteY6" fmla="*/ 159606 h 814259"/>
                <a:gd name="connsiteX7" fmla="*/ 1192491 w 1192491"/>
                <a:gd name="connsiteY7" fmla="*/ 274791 h 814259"/>
                <a:gd name="connsiteX8" fmla="*/ 1170915 w 1192491"/>
                <a:gd name="connsiteY8" fmla="*/ 543781 h 814259"/>
                <a:gd name="connsiteX9" fmla="*/ 1081366 w 1192491"/>
                <a:gd name="connsiteY9" fmla="*/ 690716 h 814259"/>
                <a:gd name="connsiteX10" fmla="*/ 935316 w 1192491"/>
                <a:gd name="connsiteY10" fmla="*/ 747866 h 814259"/>
                <a:gd name="connsiteX11" fmla="*/ 424141 w 1192491"/>
                <a:gd name="connsiteY11" fmla="*/ 801841 h 814259"/>
                <a:gd name="connsiteX12" fmla="*/ 274916 w 1192491"/>
                <a:gd name="connsiteY12" fmla="*/ 785966 h 814259"/>
                <a:gd name="connsiteX13" fmla="*/ 145390 w 1192491"/>
                <a:gd name="connsiteY13" fmla="*/ 712056 h 814259"/>
                <a:gd name="connsiteX14" fmla="*/ 55841 w 1192491"/>
                <a:gd name="connsiteY14" fmla="*/ 614517 h 814259"/>
                <a:gd name="connsiteX15" fmla="*/ 1866 w 1192491"/>
                <a:gd name="connsiteY15" fmla="*/ 436717 h 814259"/>
                <a:gd name="connsiteX16" fmla="*/ 154915 w 1192491"/>
                <a:gd name="connsiteY16" fmla="*/ 331056 h 814259"/>
                <a:gd name="connsiteX0" fmla="*/ 154915 w 1192491"/>
                <a:gd name="connsiteY0" fmla="*/ 331056 h 814259"/>
                <a:gd name="connsiteX1" fmla="*/ 284441 w 1192491"/>
                <a:gd name="connsiteY1" fmla="*/ 173192 h 814259"/>
                <a:gd name="connsiteX2" fmla="*/ 395566 w 1192491"/>
                <a:gd name="connsiteY2" fmla="*/ 68417 h 814259"/>
                <a:gd name="connsiteX3" fmla="*/ 595591 w 1192491"/>
                <a:gd name="connsiteY3" fmla="*/ 1742 h 814259"/>
                <a:gd name="connsiteX4" fmla="*/ 716241 w 1192491"/>
                <a:gd name="connsiteY4" fmla="*/ 33491 h 814259"/>
                <a:gd name="connsiteX5" fmla="*/ 881341 w 1192491"/>
                <a:gd name="connsiteY5" fmla="*/ 65241 h 814259"/>
                <a:gd name="connsiteX6" fmla="*/ 1024865 w 1192491"/>
                <a:gd name="connsiteY6" fmla="*/ 159606 h 814259"/>
                <a:gd name="connsiteX7" fmla="*/ 1192491 w 1192491"/>
                <a:gd name="connsiteY7" fmla="*/ 274791 h 814259"/>
                <a:gd name="connsiteX8" fmla="*/ 1170915 w 1192491"/>
                <a:gd name="connsiteY8" fmla="*/ 543781 h 814259"/>
                <a:gd name="connsiteX9" fmla="*/ 1081366 w 1192491"/>
                <a:gd name="connsiteY9" fmla="*/ 690716 h 814259"/>
                <a:gd name="connsiteX10" fmla="*/ 935316 w 1192491"/>
                <a:gd name="connsiteY10" fmla="*/ 747866 h 814259"/>
                <a:gd name="connsiteX11" fmla="*/ 424141 w 1192491"/>
                <a:gd name="connsiteY11" fmla="*/ 801841 h 814259"/>
                <a:gd name="connsiteX12" fmla="*/ 274916 w 1192491"/>
                <a:gd name="connsiteY12" fmla="*/ 785966 h 814259"/>
                <a:gd name="connsiteX13" fmla="*/ 145390 w 1192491"/>
                <a:gd name="connsiteY13" fmla="*/ 712056 h 814259"/>
                <a:gd name="connsiteX14" fmla="*/ 55841 w 1192491"/>
                <a:gd name="connsiteY14" fmla="*/ 614517 h 814259"/>
                <a:gd name="connsiteX15" fmla="*/ 1866 w 1192491"/>
                <a:gd name="connsiteY15" fmla="*/ 436717 h 814259"/>
                <a:gd name="connsiteX16" fmla="*/ 154915 w 1192491"/>
                <a:gd name="connsiteY16" fmla="*/ 331056 h 814259"/>
                <a:gd name="connsiteX0" fmla="*/ 154915 w 1192491"/>
                <a:gd name="connsiteY0" fmla="*/ 331056 h 836262"/>
                <a:gd name="connsiteX1" fmla="*/ 284441 w 1192491"/>
                <a:gd name="connsiteY1" fmla="*/ 173192 h 836262"/>
                <a:gd name="connsiteX2" fmla="*/ 395566 w 1192491"/>
                <a:gd name="connsiteY2" fmla="*/ 68417 h 836262"/>
                <a:gd name="connsiteX3" fmla="*/ 595591 w 1192491"/>
                <a:gd name="connsiteY3" fmla="*/ 1742 h 836262"/>
                <a:gd name="connsiteX4" fmla="*/ 716241 w 1192491"/>
                <a:gd name="connsiteY4" fmla="*/ 33491 h 836262"/>
                <a:gd name="connsiteX5" fmla="*/ 881341 w 1192491"/>
                <a:gd name="connsiteY5" fmla="*/ 65241 h 836262"/>
                <a:gd name="connsiteX6" fmla="*/ 1024865 w 1192491"/>
                <a:gd name="connsiteY6" fmla="*/ 159606 h 836262"/>
                <a:gd name="connsiteX7" fmla="*/ 1192491 w 1192491"/>
                <a:gd name="connsiteY7" fmla="*/ 274791 h 836262"/>
                <a:gd name="connsiteX8" fmla="*/ 1170915 w 1192491"/>
                <a:gd name="connsiteY8" fmla="*/ 543781 h 836262"/>
                <a:gd name="connsiteX9" fmla="*/ 1081366 w 1192491"/>
                <a:gd name="connsiteY9" fmla="*/ 690716 h 836262"/>
                <a:gd name="connsiteX10" fmla="*/ 935316 w 1192491"/>
                <a:gd name="connsiteY10" fmla="*/ 747866 h 836262"/>
                <a:gd name="connsiteX11" fmla="*/ 424141 w 1192491"/>
                <a:gd name="connsiteY11" fmla="*/ 801841 h 836262"/>
                <a:gd name="connsiteX12" fmla="*/ 274916 w 1192491"/>
                <a:gd name="connsiteY12" fmla="*/ 785966 h 836262"/>
                <a:gd name="connsiteX13" fmla="*/ 145390 w 1192491"/>
                <a:gd name="connsiteY13" fmla="*/ 712056 h 836262"/>
                <a:gd name="connsiteX14" fmla="*/ 55841 w 1192491"/>
                <a:gd name="connsiteY14" fmla="*/ 614517 h 836262"/>
                <a:gd name="connsiteX15" fmla="*/ 1866 w 1192491"/>
                <a:gd name="connsiteY15" fmla="*/ 436717 h 836262"/>
                <a:gd name="connsiteX16" fmla="*/ 154915 w 1192491"/>
                <a:gd name="connsiteY16" fmla="*/ 331056 h 836262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424141 w 1192491"/>
                <a:gd name="connsiteY11" fmla="*/ 801841 h 845684"/>
                <a:gd name="connsiteX12" fmla="*/ 274916 w 1192491"/>
                <a:gd name="connsiteY12" fmla="*/ 785966 h 845684"/>
                <a:gd name="connsiteX13" fmla="*/ 145390 w 1192491"/>
                <a:gd name="connsiteY13" fmla="*/ 712056 h 845684"/>
                <a:gd name="connsiteX14" fmla="*/ 55841 w 1192491"/>
                <a:gd name="connsiteY14" fmla="*/ 614517 h 845684"/>
                <a:gd name="connsiteX15" fmla="*/ 1866 w 1192491"/>
                <a:gd name="connsiteY15" fmla="*/ 436717 h 845684"/>
                <a:gd name="connsiteX16" fmla="*/ 154915 w 1192491"/>
                <a:gd name="connsiteY16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424141 w 1192491"/>
                <a:gd name="connsiteY11" fmla="*/ 801841 h 845684"/>
                <a:gd name="connsiteX12" fmla="*/ 274916 w 1192491"/>
                <a:gd name="connsiteY12" fmla="*/ 785966 h 845684"/>
                <a:gd name="connsiteX13" fmla="*/ 145390 w 1192491"/>
                <a:gd name="connsiteY13" fmla="*/ 712056 h 845684"/>
                <a:gd name="connsiteX14" fmla="*/ 55841 w 1192491"/>
                <a:gd name="connsiteY14" fmla="*/ 614517 h 845684"/>
                <a:gd name="connsiteX15" fmla="*/ 1866 w 1192491"/>
                <a:gd name="connsiteY15" fmla="*/ 436717 h 845684"/>
                <a:gd name="connsiteX16" fmla="*/ 154915 w 1192491"/>
                <a:gd name="connsiteY16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270020"/>
                <a:gd name="connsiteY0" fmla="*/ 331056 h 845684"/>
                <a:gd name="connsiteX1" fmla="*/ 284441 w 1270020"/>
                <a:gd name="connsiteY1" fmla="*/ 173192 h 845684"/>
                <a:gd name="connsiteX2" fmla="*/ 395566 w 1270020"/>
                <a:gd name="connsiteY2" fmla="*/ 68417 h 845684"/>
                <a:gd name="connsiteX3" fmla="*/ 595591 w 1270020"/>
                <a:gd name="connsiteY3" fmla="*/ 1742 h 845684"/>
                <a:gd name="connsiteX4" fmla="*/ 716241 w 1270020"/>
                <a:gd name="connsiteY4" fmla="*/ 33491 h 845684"/>
                <a:gd name="connsiteX5" fmla="*/ 881341 w 1270020"/>
                <a:gd name="connsiteY5" fmla="*/ 65241 h 845684"/>
                <a:gd name="connsiteX6" fmla="*/ 1024865 w 1270020"/>
                <a:gd name="connsiteY6" fmla="*/ 159606 h 845684"/>
                <a:gd name="connsiteX7" fmla="*/ 1192491 w 1270020"/>
                <a:gd name="connsiteY7" fmla="*/ 274791 h 845684"/>
                <a:gd name="connsiteX8" fmla="*/ 1170915 w 1270020"/>
                <a:gd name="connsiteY8" fmla="*/ 543781 h 845684"/>
                <a:gd name="connsiteX9" fmla="*/ 1097241 w 1270020"/>
                <a:gd name="connsiteY9" fmla="*/ 690716 h 845684"/>
                <a:gd name="connsiteX10" fmla="*/ 935316 w 1270020"/>
                <a:gd name="connsiteY10" fmla="*/ 747866 h 845684"/>
                <a:gd name="connsiteX11" fmla="*/ 547966 w 1270020"/>
                <a:gd name="connsiteY11" fmla="*/ 801841 h 845684"/>
                <a:gd name="connsiteX12" fmla="*/ 424141 w 1270020"/>
                <a:gd name="connsiteY12" fmla="*/ 801841 h 845684"/>
                <a:gd name="connsiteX13" fmla="*/ 274916 w 1270020"/>
                <a:gd name="connsiteY13" fmla="*/ 785966 h 845684"/>
                <a:gd name="connsiteX14" fmla="*/ 145390 w 1270020"/>
                <a:gd name="connsiteY14" fmla="*/ 712056 h 845684"/>
                <a:gd name="connsiteX15" fmla="*/ 55841 w 1270020"/>
                <a:gd name="connsiteY15" fmla="*/ 614517 h 845684"/>
                <a:gd name="connsiteX16" fmla="*/ 1866 w 1270020"/>
                <a:gd name="connsiteY16" fmla="*/ 436717 h 845684"/>
                <a:gd name="connsiteX17" fmla="*/ 154915 w 1270020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43620 h 858248"/>
                <a:gd name="connsiteX1" fmla="*/ 284441 w 1296824"/>
                <a:gd name="connsiteY1" fmla="*/ 185756 h 858248"/>
                <a:gd name="connsiteX2" fmla="*/ 395566 w 1296824"/>
                <a:gd name="connsiteY2" fmla="*/ 80981 h 858248"/>
                <a:gd name="connsiteX3" fmla="*/ 595591 w 1296824"/>
                <a:gd name="connsiteY3" fmla="*/ 14306 h 858248"/>
                <a:gd name="connsiteX4" fmla="*/ 716241 w 1296824"/>
                <a:gd name="connsiteY4" fmla="*/ 46055 h 858248"/>
                <a:gd name="connsiteX5" fmla="*/ 881341 w 1296824"/>
                <a:gd name="connsiteY5" fmla="*/ 77805 h 858248"/>
                <a:gd name="connsiteX6" fmla="*/ 1024865 w 1296824"/>
                <a:gd name="connsiteY6" fmla="*/ 172170 h 858248"/>
                <a:gd name="connsiteX7" fmla="*/ 1192491 w 1296824"/>
                <a:gd name="connsiteY7" fmla="*/ 287355 h 858248"/>
                <a:gd name="connsiteX8" fmla="*/ 1170915 w 1296824"/>
                <a:gd name="connsiteY8" fmla="*/ 556345 h 858248"/>
                <a:gd name="connsiteX9" fmla="*/ 1097241 w 1296824"/>
                <a:gd name="connsiteY9" fmla="*/ 703280 h 858248"/>
                <a:gd name="connsiteX10" fmla="*/ 935316 w 1296824"/>
                <a:gd name="connsiteY10" fmla="*/ 760430 h 858248"/>
                <a:gd name="connsiteX11" fmla="*/ 547966 w 1296824"/>
                <a:gd name="connsiteY11" fmla="*/ 814405 h 858248"/>
                <a:gd name="connsiteX12" fmla="*/ 424141 w 1296824"/>
                <a:gd name="connsiteY12" fmla="*/ 814405 h 858248"/>
                <a:gd name="connsiteX13" fmla="*/ 274916 w 1296824"/>
                <a:gd name="connsiteY13" fmla="*/ 798530 h 858248"/>
                <a:gd name="connsiteX14" fmla="*/ 145390 w 1296824"/>
                <a:gd name="connsiteY14" fmla="*/ 724620 h 858248"/>
                <a:gd name="connsiteX15" fmla="*/ 55841 w 1296824"/>
                <a:gd name="connsiteY15" fmla="*/ 627081 h 858248"/>
                <a:gd name="connsiteX16" fmla="*/ 1866 w 1296824"/>
                <a:gd name="connsiteY16" fmla="*/ 449281 h 858248"/>
                <a:gd name="connsiteX17" fmla="*/ 154915 w 1296824"/>
                <a:gd name="connsiteY17" fmla="*/ 343620 h 858248"/>
                <a:gd name="connsiteX0" fmla="*/ 154915 w 1296824"/>
                <a:gd name="connsiteY0" fmla="*/ 343620 h 858248"/>
                <a:gd name="connsiteX1" fmla="*/ 284441 w 1296824"/>
                <a:gd name="connsiteY1" fmla="*/ 185756 h 858248"/>
                <a:gd name="connsiteX2" fmla="*/ 395566 w 1296824"/>
                <a:gd name="connsiteY2" fmla="*/ 80981 h 858248"/>
                <a:gd name="connsiteX3" fmla="*/ 595591 w 1296824"/>
                <a:gd name="connsiteY3" fmla="*/ 14306 h 858248"/>
                <a:gd name="connsiteX4" fmla="*/ 716241 w 1296824"/>
                <a:gd name="connsiteY4" fmla="*/ 46055 h 858248"/>
                <a:gd name="connsiteX5" fmla="*/ 881341 w 1296824"/>
                <a:gd name="connsiteY5" fmla="*/ 77805 h 858248"/>
                <a:gd name="connsiteX6" fmla="*/ 1024865 w 1296824"/>
                <a:gd name="connsiteY6" fmla="*/ 172170 h 858248"/>
                <a:gd name="connsiteX7" fmla="*/ 1192491 w 1296824"/>
                <a:gd name="connsiteY7" fmla="*/ 287355 h 858248"/>
                <a:gd name="connsiteX8" fmla="*/ 1170915 w 1296824"/>
                <a:gd name="connsiteY8" fmla="*/ 556345 h 858248"/>
                <a:gd name="connsiteX9" fmla="*/ 1097241 w 1296824"/>
                <a:gd name="connsiteY9" fmla="*/ 703280 h 858248"/>
                <a:gd name="connsiteX10" fmla="*/ 935316 w 1296824"/>
                <a:gd name="connsiteY10" fmla="*/ 760430 h 858248"/>
                <a:gd name="connsiteX11" fmla="*/ 547966 w 1296824"/>
                <a:gd name="connsiteY11" fmla="*/ 814405 h 858248"/>
                <a:gd name="connsiteX12" fmla="*/ 424141 w 1296824"/>
                <a:gd name="connsiteY12" fmla="*/ 814405 h 858248"/>
                <a:gd name="connsiteX13" fmla="*/ 274916 w 1296824"/>
                <a:gd name="connsiteY13" fmla="*/ 798530 h 858248"/>
                <a:gd name="connsiteX14" fmla="*/ 145390 w 1296824"/>
                <a:gd name="connsiteY14" fmla="*/ 724620 h 858248"/>
                <a:gd name="connsiteX15" fmla="*/ 55841 w 1296824"/>
                <a:gd name="connsiteY15" fmla="*/ 627081 h 858248"/>
                <a:gd name="connsiteX16" fmla="*/ 1866 w 1296824"/>
                <a:gd name="connsiteY16" fmla="*/ 449281 h 858248"/>
                <a:gd name="connsiteX17" fmla="*/ 154915 w 1296824"/>
                <a:gd name="connsiteY17" fmla="*/ 343620 h 858248"/>
                <a:gd name="connsiteX0" fmla="*/ 154915 w 1296824"/>
                <a:gd name="connsiteY0" fmla="*/ 343620 h 858248"/>
                <a:gd name="connsiteX1" fmla="*/ 284441 w 1296824"/>
                <a:gd name="connsiteY1" fmla="*/ 185756 h 858248"/>
                <a:gd name="connsiteX2" fmla="*/ 395566 w 1296824"/>
                <a:gd name="connsiteY2" fmla="*/ 80981 h 858248"/>
                <a:gd name="connsiteX3" fmla="*/ 595591 w 1296824"/>
                <a:gd name="connsiteY3" fmla="*/ 14306 h 858248"/>
                <a:gd name="connsiteX4" fmla="*/ 716241 w 1296824"/>
                <a:gd name="connsiteY4" fmla="*/ 46055 h 858248"/>
                <a:gd name="connsiteX5" fmla="*/ 881341 w 1296824"/>
                <a:gd name="connsiteY5" fmla="*/ 77805 h 858248"/>
                <a:gd name="connsiteX6" fmla="*/ 1024865 w 1296824"/>
                <a:gd name="connsiteY6" fmla="*/ 172170 h 858248"/>
                <a:gd name="connsiteX7" fmla="*/ 1192491 w 1296824"/>
                <a:gd name="connsiteY7" fmla="*/ 287355 h 858248"/>
                <a:gd name="connsiteX8" fmla="*/ 1170915 w 1296824"/>
                <a:gd name="connsiteY8" fmla="*/ 556345 h 858248"/>
                <a:gd name="connsiteX9" fmla="*/ 1097241 w 1296824"/>
                <a:gd name="connsiteY9" fmla="*/ 703280 h 858248"/>
                <a:gd name="connsiteX10" fmla="*/ 935316 w 1296824"/>
                <a:gd name="connsiteY10" fmla="*/ 760430 h 858248"/>
                <a:gd name="connsiteX11" fmla="*/ 547966 w 1296824"/>
                <a:gd name="connsiteY11" fmla="*/ 814405 h 858248"/>
                <a:gd name="connsiteX12" fmla="*/ 424141 w 1296824"/>
                <a:gd name="connsiteY12" fmla="*/ 814405 h 858248"/>
                <a:gd name="connsiteX13" fmla="*/ 274916 w 1296824"/>
                <a:gd name="connsiteY13" fmla="*/ 798530 h 858248"/>
                <a:gd name="connsiteX14" fmla="*/ 145390 w 1296824"/>
                <a:gd name="connsiteY14" fmla="*/ 724620 h 858248"/>
                <a:gd name="connsiteX15" fmla="*/ 55841 w 1296824"/>
                <a:gd name="connsiteY15" fmla="*/ 627081 h 858248"/>
                <a:gd name="connsiteX16" fmla="*/ 1866 w 1296824"/>
                <a:gd name="connsiteY16" fmla="*/ 449281 h 858248"/>
                <a:gd name="connsiteX17" fmla="*/ 154915 w 1296824"/>
                <a:gd name="connsiteY17" fmla="*/ 343620 h 858248"/>
                <a:gd name="connsiteX0" fmla="*/ 154915 w 1296824"/>
                <a:gd name="connsiteY0" fmla="*/ 365964 h 880592"/>
                <a:gd name="connsiteX1" fmla="*/ 284441 w 1296824"/>
                <a:gd name="connsiteY1" fmla="*/ 208100 h 880592"/>
                <a:gd name="connsiteX2" fmla="*/ 395566 w 1296824"/>
                <a:gd name="connsiteY2" fmla="*/ 103325 h 880592"/>
                <a:gd name="connsiteX3" fmla="*/ 595591 w 1296824"/>
                <a:gd name="connsiteY3" fmla="*/ 36650 h 880592"/>
                <a:gd name="connsiteX4" fmla="*/ 716241 w 1296824"/>
                <a:gd name="connsiteY4" fmla="*/ 68399 h 880592"/>
                <a:gd name="connsiteX5" fmla="*/ 881341 w 1296824"/>
                <a:gd name="connsiteY5" fmla="*/ 100149 h 880592"/>
                <a:gd name="connsiteX6" fmla="*/ 1024865 w 1296824"/>
                <a:gd name="connsiteY6" fmla="*/ 194514 h 880592"/>
                <a:gd name="connsiteX7" fmla="*/ 1192491 w 1296824"/>
                <a:gd name="connsiteY7" fmla="*/ 309699 h 880592"/>
                <a:gd name="connsiteX8" fmla="*/ 1170915 w 1296824"/>
                <a:gd name="connsiteY8" fmla="*/ 578689 h 880592"/>
                <a:gd name="connsiteX9" fmla="*/ 1097241 w 1296824"/>
                <a:gd name="connsiteY9" fmla="*/ 725624 h 880592"/>
                <a:gd name="connsiteX10" fmla="*/ 935316 w 1296824"/>
                <a:gd name="connsiteY10" fmla="*/ 782774 h 880592"/>
                <a:gd name="connsiteX11" fmla="*/ 547966 w 1296824"/>
                <a:gd name="connsiteY11" fmla="*/ 836749 h 880592"/>
                <a:gd name="connsiteX12" fmla="*/ 424141 w 1296824"/>
                <a:gd name="connsiteY12" fmla="*/ 836749 h 880592"/>
                <a:gd name="connsiteX13" fmla="*/ 274916 w 1296824"/>
                <a:gd name="connsiteY13" fmla="*/ 820874 h 880592"/>
                <a:gd name="connsiteX14" fmla="*/ 145390 w 1296824"/>
                <a:gd name="connsiteY14" fmla="*/ 746964 h 880592"/>
                <a:gd name="connsiteX15" fmla="*/ 55841 w 1296824"/>
                <a:gd name="connsiteY15" fmla="*/ 649425 h 880592"/>
                <a:gd name="connsiteX16" fmla="*/ 1866 w 1296824"/>
                <a:gd name="connsiteY16" fmla="*/ 471625 h 880592"/>
                <a:gd name="connsiteX17" fmla="*/ 154915 w 1296824"/>
                <a:gd name="connsiteY17" fmla="*/ 365964 h 880592"/>
                <a:gd name="connsiteX0" fmla="*/ 154915 w 1296824"/>
                <a:gd name="connsiteY0" fmla="*/ 365964 h 880592"/>
                <a:gd name="connsiteX1" fmla="*/ 284441 w 1296824"/>
                <a:gd name="connsiteY1" fmla="*/ 208100 h 880592"/>
                <a:gd name="connsiteX2" fmla="*/ 395566 w 1296824"/>
                <a:gd name="connsiteY2" fmla="*/ 103325 h 880592"/>
                <a:gd name="connsiteX3" fmla="*/ 595591 w 1296824"/>
                <a:gd name="connsiteY3" fmla="*/ 36650 h 880592"/>
                <a:gd name="connsiteX4" fmla="*/ 716241 w 1296824"/>
                <a:gd name="connsiteY4" fmla="*/ 68399 h 880592"/>
                <a:gd name="connsiteX5" fmla="*/ 881341 w 1296824"/>
                <a:gd name="connsiteY5" fmla="*/ 100149 h 880592"/>
                <a:gd name="connsiteX6" fmla="*/ 1024865 w 1296824"/>
                <a:gd name="connsiteY6" fmla="*/ 194514 h 880592"/>
                <a:gd name="connsiteX7" fmla="*/ 1192491 w 1296824"/>
                <a:gd name="connsiteY7" fmla="*/ 309699 h 880592"/>
                <a:gd name="connsiteX8" fmla="*/ 1170915 w 1296824"/>
                <a:gd name="connsiteY8" fmla="*/ 578689 h 880592"/>
                <a:gd name="connsiteX9" fmla="*/ 1097241 w 1296824"/>
                <a:gd name="connsiteY9" fmla="*/ 725624 h 880592"/>
                <a:gd name="connsiteX10" fmla="*/ 935316 w 1296824"/>
                <a:gd name="connsiteY10" fmla="*/ 782774 h 880592"/>
                <a:gd name="connsiteX11" fmla="*/ 547966 w 1296824"/>
                <a:gd name="connsiteY11" fmla="*/ 836749 h 880592"/>
                <a:gd name="connsiteX12" fmla="*/ 424141 w 1296824"/>
                <a:gd name="connsiteY12" fmla="*/ 836749 h 880592"/>
                <a:gd name="connsiteX13" fmla="*/ 274916 w 1296824"/>
                <a:gd name="connsiteY13" fmla="*/ 820874 h 880592"/>
                <a:gd name="connsiteX14" fmla="*/ 145390 w 1296824"/>
                <a:gd name="connsiteY14" fmla="*/ 746964 h 880592"/>
                <a:gd name="connsiteX15" fmla="*/ 55841 w 1296824"/>
                <a:gd name="connsiteY15" fmla="*/ 649425 h 880592"/>
                <a:gd name="connsiteX16" fmla="*/ 1866 w 1296824"/>
                <a:gd name="connsiteY16" fmla="*/ 471625 h 880592"/>
                <a:gd name="connsiteX17" fmla="*/ 154915 w 1296824"/>
                <a:gd name="connsiteY17" fmla="*/ 365964 h 880592"/>
                <a:gd name="connsiteX0" fmla="*/ 154915 w 1296824"/>
                <a:gd name="connsiteY0" fmla="*/ 365964 h 880592"/>
                <a:gd name="connsiteX1" fmla="*/ 284441 w 1296824"/>
                <a:gd name="connsiteY1" fmla="*/ 208100 h 880592"/>
                <a:gd name="connsiteX2" fmla="*/ 395566 w 1296824"/>
                <a:gd name="connsiteY2" fmla="*/ 103325 h 880592"/>
                <a:gd name="connsiteX3" fmla="*/ 595591 w 1296824"/>
                <a:gd name="connsiteY3" fmla="*/ 36650 h 880592"/>
                <a:gd name="connsiteX4" fmla="*/ 716241 w 1296824"/>
                <a:gd name="connsiteY4" fmla="*/ 68399 h 880592"/>
                <a:gd name="connsiteX5" fmla="*/ 881341 w 1296824"/>
                <a:gd name="connsiteY5" fmla="*/ 100149 h 880592"/>
                <a:gd name="connsiteX6" fmla="*/ 1024865 w 1296824"/>
                <a:gd name="connsiteY6" fmla="*/ 194514 h 880592"/>
                <a:gd name="connsiteX7" fmla="*/ 1192491 w 1296824"/>
                <a:gd name="connsiteY7" fmla="*/ 309699 h 880592"/>
                <a:gd name="connsiteX8" fmla="*/ 1170915 w 1296824"/>
                <a:gd name="connsiteY8" fmla="*/ 578689 h 880592"/>
                <a:gd name="connsiteX9" fmla="*/ 1097241 w 1296824"/>
                <a:gd name="connsiteY9" fmla="*/ 725624 h 880592"/>
                <a:gd name="connsiteX10" fmla="*/ 935316 w 1296824"/>
                <a:gd name="connsiteY10" fmla="*/ 782774 h 880592"/>
                <a:gd name="connsiteX11" fmla="*/ 547966 w 1296824"/>
                <a:gd name="connsiteY11" fmla="*/ 836749 h 880592"/>
                <a:gd name="connsiteX12" fmla="*/ 424141 w 1296824"/>
                <a:gd name="connsiteY12" fmla="*/ 836749 h 880592"/>
                <a:gd name="connsiteX13" fmla="*/ 274916 w 1296824"/>
                <a:gd name="connsiteY13" fmla="*/ 820874 h 880592"/>
                <a:gd name="connsiteX14" fmla="*/ 145390 w 1296824"/>
                <a:gd name="connsiteY14" fmla="*/ 746964 h 880592"/>
                <a:gd name="connsiteX15" fmla="*/ 55841 w 1296824"/>
                <a:gd name="connsiteY15" fmla="*/ 649425 h 880592"/>
                <a:gd name="connsiteX16" fmla="*/ 1866 w 1296824"/>
                <a:gd name="connsiteY16" fmla="*/ 471625 h 880592"/>
                <a:gd name="connsiteX17" fmla="*/ 154915 w 1296824"/>
                <a:gd name="connsiteY17" fmla="*/ 365964 h 880592"/>
                <a:gd name="connsiteX0" fmla="*/ 154915 w 1296824"/>
                <a:gd name="connsiteY0" fmla="*/ 367353 h 881981"/>
                <a:gd name="connsiteX1" fmla="*/ 284441 w 1296824"/>
                <a:gd name="connsiteY1" fmla="*/ 209489 h 881981"/>
                <a:gd name="connsiteX2" fmla="*/ 395566 w 1296824"/>
                <a:gd name="connsiteY2" fmla="*/ 104714 h 881981"/>
                <a:gd name="connsiteX3" fmla="*/ 595591 w 1296824"/>
                <a:gd name="connsiteY3" fmla="*/ 38039 h 881981"/>
                <a:gd name="connsiteX4" fmla="*/ 716241 w 1296824"/>
                <a:gd name="connsiteY4" fmla="*/ 69788 h 881981"/>
                <a:gd name="connsiteX5" fmla="*/ 881341 w 1296824"/>
                <a:gd name="connsiteY5" fmla="*/ 101538 h 881981"/>
                <a:gd name="connsiteX6" fmla="*/ 1024865 w 1296824"/>
                <a:gd name="connsiteY6" fmla="*/ 195903 h 881981"/>
                <a:gd name="connsiteX7" fmla="*/ 1192491 w 1296824"/>
                <a:gd name="connsiteY7" fmla="*/ 311088 h 881981"/>
                <a:gd name="connsiteX8" fmla="*/ 1170915 w 1296824"/>
                <a:gd name="connsiteY8" fmla="*/ 580078 h 881981"/>
                <a:gd name="connsiteX9" fmla="*/ 1097241 w 1296824"/>
                <a:gd name="connsiteY9" fmla="*/ 727013 h 881981"/>
                <a:gd name="connsiteX10" fmla="*/ 935316 w 1296824"/>
                <a:gd name="connsiteY10" fmla="*/ 784163 h 881981"/>
                <a:gd name="connsiteX11" fmla="*/ 547966 w 1296824"/>
                <a:gd name="connsiteY11" fmla="*/ 838138 h 881981"/>
                <a:gd name="connsiteX12" fmla="*/ 424141 w 1296824"/>
                <a:gd name="connsiteY12" fmla="*/ 838138 h 881981"/>
                <a:gd name="connsiteX13" fmla="*/ 274916 w 1296824"/>
                <a:gd name="connsiteY13" fmla="*/ 822263 h 881981"/>
                <a:gd name="connsiteX14" fmla="*/ 145390 w 1296824"/>
                <a:gd name="connsiteY14" fmla="*/ 748353 h 881981"/>
                <a:gd name="connsiteX15" fmla="*/ 55841 w 1296824"/>
                <a:gd name="connsiteY15" fmla="*/ 650814 h 881981"/>
                <a:gd name="connsiteX16" fmla="*/ 1866 w 1296824"/>
                <a:gd name="connsiteY16" fmla="*/ 473014 h 881981"/>
                <a:gd name="connsiteX17" fmla="*/ 154915 w 1296824"/>
                <a:gd name="connsiteY17" fmla="*/ 367353 h 881981"/>
                <a:gd name="connsiteX0" fmla="*/ 154915 w 1296824"/>
                <a:gd name="connsiteY0" fmla="*/ 365965 h 880593"/>
                <a:gd name="connsiteX1" fmla="*/ 284441 w 1296824"/>
                <a:gd name="connsiteY1" fmla="*/ 208101 h 880593"/>
                <a:gd name="connsiteX2" fmla="*/ 376516 w 1296824"/>
                <a:gd name="connsiteY2" fmla="*/ 109676 h 880593"/>
                <a:gd name="connsiteX3" fmla="*/ 595591 w 1296824"/>
                <a:gd name="connsiteY3" fmla="*/ 36651 h 880593"/>
                <a:gd name="connsiteX4" fmla="*/ 716241 w 1296824"/>
                <a:gd name="connsiteY4" fmla="*/ 68400 h 880593"/>
                <a:gd name="connsiteX5" fmla="*/ 881341 w 1296824"/>
                <a:gd name="connsiteY5" fmla="*/ 100150 h 880593"/>
                <a:gd name="connsiteX6" fmla="*/ 1024865 w 1296824"/>
                <a:gd name="connsiteY6" fmla="*/ 194515 h 880593"/>
                <a:gd name="connsiteX7" fmla="*/ 1192491 w 1296824"/>
                <a:gd name="connsiteY7" fmla="*/ 309700 h 880593"/>
                <a:gd name="connsiteX8" fmla="*/ 1170915 w 1296824"/>
                <a:gd name="connsiteY8" fmla="*/ 578690 h 880593"/>
                <a:gd name="connsiteX9" fmla="*/ 1097241 w 1296824"/>
                <a:gd name="connsiteY9" fmla="*/ 725625 h 880593"/>
                <a:gd name="connsiteX10" fmla="*/ 935316 w 1296824"/>
                <a:gd name="connsiteY10" fmla="*/ 782775 h 880593"/>
                <a:gd name="connsiteX11" fmla="*/ 547966 w 1296824"/>
                <a:gd name="connsiteY11" fmla="*/ 836750 h 880593"/>
                <a:gd name="connsiteX12" fmla="*/ 424141 w 1296824"/>
                <a:gd name="connsiteY12" fmla="*/ 836750 h 880593"/>
                <a:gd name="connsiteX13" fmla="*/ 274916 w 1296824"/>
                <a:gd name="connsiteY13" fmla="*/ 820875 h 880593"/>
                <a:gd name="connsiteX14" fmla="*/ 145390 w 1296824"/>
                <a:gd name="connsiteY14" fmla="*/ 746965 h 880593"/>
                <a:gd name="connsiteX15" fmla="*/ 55841 w 1296824"/>
                <a:gd name="connsiteY15" fmla="*/ 649426 h 880593"/>
                <a:gd name="connsiteX16" fmla="*/ 1866 w 1296824"/>
                <a:gd name="connsiteY16" fmla="*/ 471626 h 880593"/>
                <a:gd name="connsiteX17" fmla="*/ 154915 w 1296824"/>
                <a:gd name="connsiteY17" fmla="*/ 365965 h 880593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97030 w 1338939"/>
                <a:gd name="connsiteY0" fmla="*/ 373953 h 888581"/>
                <a:gd name="connsiteX1" fmla="*/ 326556 w 1338939"/>
                <a:gd name="connsiteY1" fmla="*/ 216089 h 888581"/>
                <a:gd name="connsiteX2" fmla="*/ 418631 w 1338939"/>
                <a:gd name="connsiteY2" fmla="*/ 117664 h 888581"/>
                <a:gd name="connsiteX3" fmla="*/ 637706 w 1338939"/>
                <a:gd name="connsiteY3" fmla="*/ 44639 h 888581"/>
                <a:gd name="connsiteX4" fmla="*/ 758356 w 1338939"/>
                <a:gd name="connsiteY4" fmla="*/ 76388 h 888581"/>
                <a:gd name="connsiteX5" fmla="*/ 923456 w 1338939"/>
                <a:gd name="connsiteY5" fmla="*/ 108138 h 888581"/>
                <a:gd name="connsiteX6" fmla="*/ 1066980 w 1338939"/>
                <a:gd name="connsiteY6" fmla="*/ 202503 h 888581"/>
                <a:gd name="connsiteX7" fmla="*/ 1234606 w 1338939"/>
                <a:gd name="connsiteY7" fmla="*/ 317688 h 888581"/>
                <a:gd name="connsiteX8" fmla="*/ 1213030 w 1338939"/>
                <a:gd name="connsiteY8" fmla="*/ 586678 h 888581"/>
                <a:gd name="connsiteX9" fmla="*/ 1139356 w 1338939"/>
                <a:gd name="connsiteY9" fmla="*/ 733613 h 888581"/>
                <a:gd name="connsiteX10" fmla="*/ 977431 w 1338939"/>
                <a:gd name="connsiteY10" fmla="*/ 790763 h 888581"/>
                <a:gd name="connsiteX11" fmla="*/ 590081 w 1338939"/>
                <a:gd name="connsiteY11" fmla="*/ 844738 h 888581"/>
                <a:gd name="connsiteX12" fmla="*/ 466256 w 1338939"/>
                <a:gd name="connsiteY12" fmla="*/ 844738 h 888581"/>
                <a:gd name="connsiteX13" fmla="*/ 317031 w 1338939"/>
                <a:gd name="connsiteY13" fmla="*/ 828863 h 888581"/>
                <a:gd name="connsiteX14" fmla="*/ 187505 w 1338939"/>
                <a:gd name="connsiteY14" fmla="*/ 754953 h 888581"/>
                <a:gd name="connsiteX15" fmla="*/ 97956 w 1338939"/>
                <a:gd name="connsiteY15" fmla="*/ 657414 h 888581"/>
                <a:gd name="connsiteX16" fmla="*/ 43981 w 1338939"/>
                <a:gd name="connsiteY16" fmla="*/ 479614 h 888581"/>
                <a:gd name="connsiteX17" fmla="*/ 197030 w 1338939"/>
                <a:gd name="connsiteY17" fmla="*/ 373953 h 888581"/>
                <a:gd name="connsiteX0" fmla="*/ 199982 w 1341891"/>
                <a:gd name="connsiteY0" fmla="*/ 373953 h 888581"/>
                <a:gd name="connsiteX1" fmla="*/ 329508 w 1341891"/>
                <a:gd name="connsiteY1" fmla="*/ 216089 h 888581"/>
                <a:gd name="connsiteX2" fmla="*/ 421583 w 1341891"/>
                <a:gd name="connsiteY2" fmla="*/ 117664 h 888581"/>
                <a:gd name="connsiteX3" fmla="*/ 640658 w 1341891"/>
                <a:gd name="connsiteY3" fmla="*/ 44639 h 888581"/>
                <a:gd name="connsiteX4" fmla="*/ 761308 w 1341891"/>
                <a:gd name="connsiteY4" fmla="*/ 76388 h 888581"/>
                <a:gd name="connsiteX5" fmla="*/ 926408 w 1341891"/>
                <a:gd name="connsiteY5" fmla="*/ 108138 h 888581"/>
                <a:gd name="connsiteX6" fmla="*/ 1069932 w 1341891"/>
                <a:gd name="connsiteY6" fmla="*/ 202503 h 888581"/>
                <a:gd name="connsiteX7" fmla="*/ 1237558 w 1341891"/>
                <a:gd name="connsiteY7" fmla="*/ 317688 h 888581"/>
                <a:gd name="connsiteX8" fmla="*/ 1215982 w 1341891"/>
                <a:gd name="connsiteY8" fmla="*/ 586678 h 888581"/>
                <a:gd name="connsiteX9" fmla="*/ 1142308 w 1341891"/>
                <a:gd name="connsiteY9" fmla="*/ 733613 h 888581"/>
                <a:gd name="connsiteX10" fmla="*/ 980383 w 1341891"/>
                <a:gd name="connsiteY10" fmla="*/ 790763 h 888581"/>
                <a:gd name="connsiteX11" fmla="*/ 593033 w 1341891"/>
                <a:gd name="connsiteY11" fmla="*/ 844738 h 888581"/>
                <a:gd name="connsiteX12" fmla="*/ 469208 w 1341891"/>
                <a:gd name="connsiteY12" fmla="*/ 844738 h 888581"/>
                <a:gd name="connsiteX13" fmla="*/ 319983 w 1341891"/>
                <a:gd name="connsiteY13" fmla="*/ 828863 h 888581"/>
                <a:gd name="connsiteX14" fmla="*/ 190457 w 1341891"/>
                <a:gd name="connsiteY14" fmla="*/ 754953 h 888581"/>
                <a:gd name="connsiteX15" fmla="*/ 100908 w 1341891"/>
                <a:gd name="connsiteY15" fmla="*/ 657414 h 888581"/>
                <a:gd name="connsiteX16" fmla="*/ 46933 w 1341891"/>
                <a:gd name="connsiteY16" fmla="*/ 479614 h 888581"/>
                <a:gd name="connsiteX17" fmla="*/ 199982 w 1341891"/>
                <a:gd name="connsiteY17" fmla="*/ 373953 h 88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891" h="888581">
                  <a:moveTo>
                    <a:pt x="199982" y="373953"/>
                  </a:moveTo>
                  <a:cubicBezTo>
                    <a:pt x="202098" y="213086"/>
                    <a:pt x="260825" y="218587"/>
                    <a:pt x="329508" y="216089"/>
                  </a:cubicBezTo>
                  <a:cubicBezTo>
                    <a:pt x="325167" y="169141"/>
                    <a:pt x="308871" y="118193"/>
                    <a:pt x="421583" y="117664"/>
                  </a:cubicBezTo>
                  <a:cubicBezTo>
                    <a:pt x="429520" y="-41615"/>
                    <a:pt x="584037" y="-10394"/>
                    <a:pt x="640658" y="44639"/>
                  </a:cubicBezTo>
                  <a:cubicBezTo>
                    <a:pt x="684579" y="-24153"/>
                    <a:pt x="724796" y="13946"/>
                    <a:pt x="761308" y="76388"/>
                  </a:cubicBezTo>
                  <a:cubicBezTo>
                    <a:pt x="848620" y="-10395"/>
                    <a:pt x="906721" y="40023"/>
                    <a:pt x="926408" y="108138"/>
                  </a:cubicBezTo>
                  <a:cubicBezTo>
                    <a:pt x="1040924" y="72918"/>
                    <a:pt x="1044316" y="129773"/>
                    <a:pt x="1069932" y="202503"/>
                  </a:cubicBezTo>
                  <a:cubicBezTo>
                    <a:pt x="1112049" y="176340"/>
                    <a:pt x="1243066" y="200976"/>
                    <a:pt x="1237558" y="317688"/>
                  </a:cubicBezTo>
                  <a:cubicBezTo>
                    <a:pt x="1325616" y="372426"/>
                    <a:pt x="1429549" y="497015"/>
                    <a:pt x="1215982" y="586678"/>
                  </a:cubicBezTo>
                  <a:cubicBezTo>
                    <a:pt x="1206878" y="633392"/>
                    <a:pt x="1241370" y="709124"/>
                    <a:pt x="1142308" y="733613"/>
                  </a:cubicBezTo>
                  <a:cubicBezTo>
                    <a:pt x="1109921" y="812077"/>
                    <a:pt x="1071400" y="834684"/>
                    <a:pt x="980383" y="790763"/>
                  </a:cubicBezTo>
                  <a:cubicBezTo>
                    <a:pt x="892541" y="813517"/>
                    <a:pt x="849679" y="943692"/>
                    <a:pt x="593033" y="844738"/>
                  </a:cubicBezTo>
                  <a:cubicBezTo>
                    <a:pt x="511012" y="904534"/>
                    <a:pt x="515775" y="851617"/>
                    <a:pt x="469208" y="844738"/>
                  </a:cubicBezTo>
                  <a:cubicBezTo>
                    <a:pt x="393958" y="903094"/>
                    <a:pt x="375967" y="908386"/>
                    <a:pt x="319983" y="828863"/>
                  </a:cubicBezTo>
                  <a:cubicBezTo>
                    <a:pt x="275749" y="850793"/>
                    <a:pt x="231516" y="904473"/>
                    <a:pt x="190457" y="754953"/>
                  </a:cubicBezTo>
                  <a:cubicBezTo>
                    <a:pt x="21545" y="742401"/>
                    <a:pt x="135412" y="681608"/>
                    <a:pt x="100908" y="657414"/>
                  </a:cubicBezTo>
                  <a:cubicBezTo>
                    <a:pt x="50529" y="658620"/>
                    <a:pt x="-64300" y="518391"/>
                    <a:pt x="46933" y="479614"/>
                  </a:cubicBezTo>
                  <a:cubicBezTo>
                    <a:pt x="34449" y="371369"/>
                    <a:pt x="152141" y="278998"/>
                    <a:pt x="199982" y="373953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46">
              <a:extLst>
                <a:ext uri="{FF2B5EF4-FFF2-40B4-BE49-F238E27FC236}">
                  <a16:creationId xmlns:a16="http://schemas.microsoft.com/office/drawing/2014/main" id="{30BAE257-2BD3-ED42-1FDA-9D1994A65116}"/>
                </a:ext>
              </a:extLst>
            </p:cNvPr>
            <p:cNvSpPr/>
            <p:nvPr/>
          </p:nvSpPr>
          <p:spPr>
            <a:xfrm>
              <a:off x="6552531" y="2356484"/>
              <a:ext cx="405482" cy="803434"/>
            </a:xfrm>
            <a:custGeom>
              <a:avLst/>
              <a:gdLst>
                <a:gd name="connsiteX0" fmla="*/ 0 w 145926"/>
                <a:gd name="connsiteY0" fmla="*/ 0 h 397483"/>
                <a:gd name="connsiteX1" fmla="*/ 145926 w 145926"/>
                <a:gd name="connsiteY1" fmla="*/ 0 h 397483"/>
                <a:gd name="connsiteX2" fmla="*/ 145926 w 145926"/>
                <a:gd name="connsiteY2" fmla="*/ 397483 h 397483"/>
                <a:gd name="connsiteX3" fmla="*/ 0 w 145926"/>
                <a:gd name="connsiteY3" fmla="*/ 397483 h 397483"/>
                <a:gd name="connsiteX4" fmla="*/ 0 w 145926"/>
                <a:gd name="connsiteY4" fmla="*/ 0 h 397483"/>
                <a:gd name="connsiteX0" fmla="*/ 0 w 310232"/>
                <a:gd name="connsiteY0" fmla="*/ 0 h 628464"/>
                <a:gd name="connsiteX1" fmla="*/ 310232 w 310232"/>
                <a:gd name="connsiteY1" fmla="*/ 230981 h 628464"/>
                <a:gd name="connsiteX2" fmla="*/ 310232 w 310232"/>
                <a:gd name="connsiteY2" fmla="*/ 628464 h 628464"/>
                <a:gd name="connsiteX3" fmla="*/ 164306 w 310232"/>
                <a:gd name="connsiteY3" fmla="*/ 628464 h 628464"/>
                <a:gd name="connsiteX4" fmla="*/ 0 w 310232"/>
                <a:gd name="connsiteY4" fmla="*/ 0 h 628464"/>
                <a:gd name="connsiteX0" fmla="*/ 0 w 310232"/>
                <a:gd name="connsiteY0" fmla="*/ 0 h 628464"/>
                <a:gd name="connsiteX1" fmla="*/ 310232 w 310232"/>
                <a:gd name="connsiteY1" fmla="*/ 230981 h 628464"/>
                <a:gd name="connsiteX2" fmla="*/ 310232 w 310232"/>
                <a:gd name="connsiteY2" fmla="*/ 628464 h 628464"/>
                <a:gd name="connsiteX3" fmla="*/ 164306 w 310232"/>
                <a:gd name="connsiteY3" fmla="*/ 628464 h 628464"/>
                <a:gd name="connsiteX4" fmla="*/ 0 w 310232"/>
                <a:gd name="connsiteY4" fmla="*/ 0 h 628464"/>
                <a:gd name="connsiteX0" fmla="*/ 0 w 310232"/>
                <a:gd name="connsiteY0" fmla="*/ 0 h 711807"/>
                <a:gd name="connsiteX1" fmla="*/ 310232 w 310232"/>
                <a:gd name="connsiteY1" fmla="*/ 230981 h 711807"/>
                <a:gd name="connsiteX2" fmla="*/ 310232 w 310232"/>
                <a:gd name="connsiteY2" fmla="*/ 628464 h 711807"/>
                <a:gd name="connsiteX3" fmla="*/ 100012 w 310232"/>
                <a:gd name="connsiteY3" fmla="*/ 711807 h 711807"/>
                <a:gd name="connsiteX4" fmla="*/ 0 w 310232"/>
                <a:gd name="connsiteY4" fmla="*/ 0 h 711807"/>
                <a:gd name="connsiteX0" fmla="*/ 0 w 310232"/>
                <a:gd name="connsiteY0" fmla="*/ 0 h 711807"/>
                <a:gd name="connsiteX1" fmla="*/ 310232 w 310232"/>
                <a:gd name="connsiteY1" fmla="*/ 230981 h 711807"/>
                <a:gd name="connsiteX2" fmla="*/ 310232 w 310232"/>
                <a:gd name="connsiteY2" fmla="*/ 628464 h 711807"/>
                <a:gd name="connsiteX3" fmla="*/ 100012 w 310232"/>
                <a:gd name="connsiteY3" fmla="*/ 711807 h 711807"/>
                <a:gd name="connsiteX4" fmla="*/ 0 w 310232"/>
                <a:gd name="connsiteY4" fmla="*/ 0 h 711807"/>
                <a:gd name="connsiteX0" fmla="*/ 0 w 310232"/>
                <a:gd name="connsiteY0" fmla="*/ 0 h 711807"/>
                <a:gd name="connsiteX1" fmla="*/ 310232 w 310232"/>
                <a:gd name="connsiteY1" fmla="*/ 230981 h 711807"/>
                <a:gd name="connsiteX2" fmla="*/ 310232 w 310232"/>
                <a:gd name="connsiteY2" fmla="*/ 628464 h 711807"/>
                <a:gd name="connsiteX3" fmla="*/ 100012 w 310232"/>
                <a:gd name="connsiteY3" fmla="*/ 711807 h 711807"/>
                <a:gd name="connsiteX4" fmla="*/ 0 w 310232"/>
                <a:gd name="connsiteY4" fmla="*/ 0 h 711807"/>
                <a:gd name="connsiteX0" fmla="*/ 0 w 362620"/>
                <a:gd name="connsiteY0" fmla="*/ 83344 h 795151"/>
                <a:gd name="connsiteX1" fmla="*/ 362620 w 362620"/>
                <a:gd name="connsiteY1" fmla="*/ 0 h 795151"/>
                <a:gd name="connsiteX2" fmla="*/ 310232 w 362620"/>
                <a:gd name="connsiteY2" fmla="*/ 711808 h 795151"/>
                <a:gd name="connsiteX3" fmla="*/ 100012 w 362620"/>
                <a:gd name="connsiteY3" fmla="*/ 795151 h 795151"/>
                <a:gd name="connsiteX4" fmla="*/ 0 w 362620"/>
                <a:gd name="connsiteY4" fmla="*/ 83344 h 795151"/>
                <a:gd name="connsiteX0" fmla="*/ 0 w 362620"/>
                <a:gd name="connsiteY0" fmla="*/ 83344 h 795151"/>
                <a:gd name="connsiteX1" fmla="*/ 250700 w 362620"/>
                <a:gd name="connsiteY1" fmla="*/ 252227 h 795151"/>
                <a:gd name="connsiteX2" fmla="*/ 362620 w 362620"/>
                <a:gd name="connsiteY2" fmla="*/ 0 h 795151"/>
                <a:gd name="connsiteX3" fmla="*/ 310232 w 362620"/>
                <a:gd name="connsiteY3" fmla="*/ 711808 h 795151"/>
                <a:gd name="connsiteX4" fmla="*/ 100012 w 362620"/>
                <a:gd name="connsiteY4" fmla="*/ 795151 h 795151"/>
                <a:gd name="connsiteX5" fmla="*/ 0 w 362620"/>
                <a:gd name="connsiteY5" fmla="*/ 83344 h 795151"/>
                <a:gd name="connsiteX0" fmla="*/ 0 w 362620"/>
                <a:gd name="connsiteY0" fmla="*/ 92949 h 804756"/>
                <a:gd name="connsiteX1" fmla="*/ 250700 w 362620"/>
                <a:gd name="connsiteY1" fmla="*/ 261832 h 804756"/>
                <a:gd name="connsiteX2" fmla="*/ 362620 w 362620"/>
                <a:gd name="connsiteY2" fmla="*/ 9605 h 804756"/>
                <a:gd name="connsiteX3" fmla="*/ 310232 w 362620"/>
                <a:gd name="connsiteY3" fmla="*/ 721413 h 804756"/>
                <a:gd name="connsiteX4" fmla="*/ 100012 w 362620"/>
                <a:gd name="connsiteY4" fmla="*/ 804756 h 804756"/>
                <a:gd name="connsiteX5" fmla="*/ 0 w 362620"/>
                <a:gd name="connsiteY5" fmla="*/ 92949 h 804756"/>
                <a:gd name="connsiteX0" fmla="*/ 0 w 362620"/>
                <a:gd name="connsiteY0" fmla="*/ 91627 h 803434"/>
                <a:gd name="connsiteX1" fmla="*/ 250700 w 362620"/>
                <a:gd name="connsiteY1" fmla="*/ 260510 h 803434"/>
                <a:gd name="connsiteX2" fmla="*/ 362620 w 362620"/>
                <a:gd name="connsiteY2" fmla="*/ 8283 h 803434"/>
                <a:gd name="connsiteX3" fmla="*/ 310232 w 362620"/>
                <a:gd name="connsiteY3" fmla="*/ 720091 h 803434"/>
                <a:gd name="connsiteX4" fmla="*/ 100012 w 362620"/>
                <a:gd name="connsiteY4" fmla="*/ 803434 h 803434"/>
                <a:gd name="connsiteX5" fmla="*/ 0 w 362620"/>
                <a:gd name="connsiteY5" fmla="*/ 91627 h 803434"/>
                <a:gd name="connsiteX0" fmla="*/ 0 w 400720"/>
                <a:gd name="connsiteY0" fmla="*/ 91627 h 803434"/>
                <a:gd name="connsiteX1" fmla="*/ 250700 w 400720"/>
                <a:gd name="connsiteY1" fmla="*/ 260510 h 803434"/>
                <a:gd name="connsiteX2" fmla="*/ 362620 w 400720"/>
                <a:gd name="connsiteY2" fmla="*/ 8283 h 803434"/>
                <a:gd name="connsiteX3" fmla="*/ 400720 w 400720"/>
                <a:gd name="connsiteY3" fmla="*/ 784384 h 803434"/>
                <a:gd name="connsiteX4" fmla="*/ 100012 w 400720"/>
                <a:gd name="connsiteY4" fmla="*/ 803434 h 803434"/>
                <a:gd name="connsiteX5" fmla="*/ 0 w 400720"/>
                <a:gd name="connsiteY5" fmla="*/ 91627 h 803434"/>
                <a:gd name="connsiteX0" fmla="*/ 0 w 400720"/>
                <a:gd name="connsiteY0" fmla="*/ 91627 h 803434"/>
                <a:gd name="connsiteX1" fmla="*/ 250700 w 400720"/>
                <a:gd name="connsiteY1" fmla="*/ 260510 h 803434"/>
                <a:gd name="connsiteX2" fmla="*/ 362620 w 400720"/>
                <a:gd name="connsiteY2" fmla="*/ 8283 h 803434"/>
                <a:gd name="connsiteX3" fmla="*/ 400720 w 400720"/>
                <a:gd name="connsiteY3" fmla="*/ 784384 h 803434"/>
                <a:gd name="connsiteX4" fmla="*/ 100012 w 400720"/>
                <a:gd name="connsiteY4" fmla="*/ 803434 h 803434"/>
                <a:gd name="connsiteX5" fmla="*/ 0 w 400720"/>
                <a:gd name="connsiteY5" fmla="*/ 91627 h 803434"/>
                <a:gd name="connsiteX0" fmla="*/ 0 w 400720"/>
                <a:gd name="connsiteY0" fmla="*/ 91627 h 803434"/>
                <a:gd name="connsiteX1" fmla="*/ 250700 w 400720"/>
                <a:gd name="connsiteY1" fmla="*/ 260510 h 803434"/>
                <a:gd name="connsiteX2" fmla="*/ 362620 w 400720"/>
                <a:gd name="connsiteY2" fmla="*/ 8283 h 803434"/>
                <a:gd name="connsiteX3" fmla="*/ 400720 w 400720"/>
                <a:gd name="connsiteY3" fmla="*/ 784384 h 803434"/>
                <a:gd name="connsiteX4" fmla="*/ 100012 w 400720"/>
                <a:gd name="connsiteY4" fmla="*/ 803434 h 803434"/>
                <a:gd name="connsiteX5" fmla="*/ 0 w 400720"/>
                <a:gd name="connsiteY5" fmla="*/ 91627 h 803434"/>
                <a:gd name="connsiteX0" fmla="*/ 0 w 405482"/>
                <a:gd name="connsiteY0" fmla="*/ 91627 h 803434"/>
                <a:gd name="connsiteX1" fmla="*/ 250700 w 405482"/>
                <a:gd name="connsiteY1" fmla="*/ 260510 h 803434"/>
                <a:gd name="connsiteX2" fmla="*/ 362620 w 405482"/>
                <a:gd name="connsiteY2" fmla="*/ 8283 h 803434"/>
                <a:gd name="connsiteX3" fmla="*/ 405482 w 405482"/>
                <a:gd name="connsiteY3" fmla="*/ 796290 h 803434"/>
                <a:gd name="connsiteX4" fmla="*/ 100012 w 405482"/>
                <a:gd name="connsiteY4" fmla="*/ 803434 h 803434"/>
                <a:gd name="connsiteX5" fmla="*/ 0 w 405482"/>
                <a:gd name="connsiteY5" fmla="*/ 91627 h 80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482" h="803434">
                  <a:moveTo>
                    <a:pt x="0" y="91627"/>
                  </a:moveTo>
                  <a:cubicBezTo>
                    <a:pt x="64517" y="75690"/>
                    <a:pt x="186183" y="276447"/>
                    <a:pt x="250700" y="260510"/>
                  </a:cubicBezTo>
                  <a:cubicBezTo>
                    <a:pt x="261813" y="221678"/>
                    <a:pt x="244351" y="-50516"/>
                    <a:pt x="362620" y="8283"/>
                  </a:cubicBezTo>
                  <a:cubicBezTo>
                    <a:pt x="301501" y="452721"/>
                    <a:pt x="311819" y="592359"/>
                    <a:pt x="405482" y="796290"/>
                  </a:cubicBezTo>
                  <a:lnTo>
                    <a:pt x="100012" y="803434"/>
                  </a:lnTo>
                  <a:cubicBezTo>
                    <a:pt x="78581" y="705865"/>
                    <a:pt x="311943" y="503521"/>
                    <a:pt x="0" y="9162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6DFA85E9-754F-42E5-7BA4-7DA338F7DC7C}"/>
                </a:ext>
              </a:extLst>
            </p:cNvPr>
            <p:cNvSpPr/>
            <p:nvPr/>
          </p:nvSpPr>
          <p:spPr>
            <a:xfrm>
              <a:off x="6435001" y="2312877"/>
              <a:ext cx="567725" cy="167612"/>
            </a:xfrm>
            <a:custGeom>
              <a:avLst/>
              <a:gdLst>
                <a:gd name="connsiteX0" fmla="*/ 0 w 497682"/>
                <a:gd name="connsiteY0" fmla="*/ 166806 h 167612"/>
                <a:gd name="connsiteX1" fmla="*/ 38100 w 497682"/>
                <a:gd name="connsiteY1" fmla="*/ 164425 h 167612"/>
                <a:gd name="connsiteX2" fmla="*/ 40482 w 497682"/>
                <a:gd name="connsiteY2" fmla="*/ 145375 h 167612"/>
                <a:gd name="connsiteX3" fmla="*/ 64294 w 497682"/>
                <a:gd name="connsiteY3" fmla="*/ 147756 h 167612"/>
                <a:gd name="connsiteX4" fmla="*/ 97632 w 497682"/>
                <a:gd name="connsiteY4" fmla="*/ 135850 h 167612"/>
                <a:gd name="connsiteX5" fmla="*/ 100013 w 497682"/>
                <a:gd name="connsiteY5" fmla="*/ 126325 h 167612"/>
                <a:gd name="connsiteX6" fmla="*/ 97632 w 497682"/>
                <a:gd name="connsiteY6" fmla="*/ 71556 h 167612"/>
                <a:gd name="connsiteX7" fmla="*/ 88107 w 497682"/>
                <a:gd name="connsiteY7" fmla="*/ 64413 h 167612"/>
                <a:gd name="connsiteX8" fmla="*/ 92869 w 497682"/>
                <a:gd name="connsiteY8" fmla="*/ 78700 h 167612"/>
                <a:gd name="connsiteX9" fmla="*/ 109538 w 497682"/>
                <a:gd name="connsiteY9" fmla="*/ 90606 h 167612"/>
                <a:gd name="connsiteX10" fmla="*/ 126207 w 497682"/>
                <a:gd name="connsiteY10" fmla="*/ 112038 h 167612"/>
                <a:gd name="connsiteX11" fmla="*/ 140494 w 497682"/>
                <a:gd name="connsiteY11" fmla="*/ 114419 h 167612"/>
                <a:gd name="connsiteX12" fmla="*/ 192882 w 497682"/>
                <a:gd name="connsiteY12" fmla="*/ 112038 h 167612"/>
                <a:gd name="connsiteX13" fmla="*/ 197644 w 497682"/>
                <a:gd name="connsiteY13" fmla="*/ 102513 h 167612"/>
                <a:gd name="connsiteX14" fmla="*/ 211932 w 497682"/>
                <a:gd name="connsiteY14" fmla="*/ 85844 h 167612"/>
                <a:gd name="connsiteX15" fmla="*/ 276225 w 497682"/>
                <a:gd name="connsiteY15" fmla="*/ 78700 h 167612"/>
                <a:gd name="connsiteX16" fmla="*/ 285750 w 497682"/>
                <a:gd name="connsiteY16" fmla="*/ 64413 h 167612"/>
                <a:gd name="connsiteX17" fmla="*/ 300038 w 497682"/>
                <a:gd name="connsiteY17" fmla="*/ 69175 h 167612"/>
                <a:gd name="connsiteX18" fmla="*/ 316707 w 497682"/>
                <a:gd name="connsiteY18" fmla="*/ 62031 h 167612"/>
                <a:gd name="connsiteX19" fmla="*/ 319088 w 497682"/>
                <a:gd name="connsiteY19" fmla="*/ 52506 h 167612"/>
                <a:gd name="connsiteX20" fmla="*/ 316707 w 497682"/>
                <a:gd name="connsiteY20" fmla="*/ 31075 h 167612"/>
                <a:gd name="connsiteX21" fmla="*/ 328613 w 497682"/>
                <a:gd name="connsiteY21" fmla="*/ 28694 h 167612"/>
                <a:gd name="connsiteX22" fmla="*/ 330994 w 497682"/>
                <a:gd name="connsiteY22" fmla="*/ 21550 h 167612"/>
                <a:gd name="connsiteX23" fmla="*/ 338138 w 497682"/>
                <a:gd name="connsiteY23" fmla="*/ 16788 h 167612"/>
                <a:gd name="connsiteX24" fmla="*/ 345282 w 497682"/>
                <a:gd name="connsiteY24" fmla="*/ 9644 h 167612"/>
                <a:gd name="connsiteX25" fmla="*/ 342900 w 497682"/>
                <a:gd name="connsiteY25" fmla="*/ 119 h 167612"/>
                <a:gd name="connsiteX26" fmla="*/ 354807 w 497682"/>
                <a:gd name="connsiteY26" fmla="*/ 7263 h 167612"/>
                <a:gd name="connsiteX27" fmla="*/ 388144 w 497682"/>
                <a:gd name="connsiteY27" fmla="*/ 12025 h 167612"/>
                <a:gd name="connsiteX28" fmla="*/ 392907 w 497682"/>
                <a:gd name="connsiteY28" fmla="*/ 19169 h 167612"/>
                <a:gd name="connsiteX29" fmla="*/ 395288 w 497682"/>
                <a:gd name="connsiteY29" fmla="*/ 31075 h 167612"/>
                <a:gd name="connsiteX30" fmla="*/ 402432 w 497682"/>
                <a:gd name="connsiteY30" fmla="*/ 35838 h 167612"/>
                <a:gd name="connsiteX31" fmla="*/ 416719 w 497682"/>
                <a:gd name="connsiteY31" fmla="*/ 33456 h 167612"/>
                <a:gd name="connsiteX32" fmla="*/ 423863 w 497682"/>
                <a:gd name="connsiteY32" fmla="*/ 31075 h 167612"/>
                <a:gd name="connsiteX33" fmla="*/ 442913 w 497682"/>
                <a:gd name="connsiteY33" fmla="*/ 33456 h 167612"/>
                <a:gd name="connsiteX34" fmla="*/ 445294 w 497682"/>
                <a:gd name="connsiteY34" fmla="*/ 40600 h 167612"/>
                <a:gd name="connsiteX35" fmla="*/ 447675 w 497682"/>
                <a:gd name="connsiteY35" fmla="*/ 50125 h 167612"/>
                <a:gd name="connsiteX36" fmla="*/ 461963 w 497682"/>
                <a:gd name="connsiteY36" fmla="*/ 66794 h 167612"/>
                <a:gd name="connsiteX37" fmla="*/ 469107 w 497682"/>
                <a:gd name="connsiteY37" fmla="*/ 69175 h 167612"/>
                <a:gd name="connsiteX38" fmla="*/ 495300 w 497682"/>
                <a:gd name="connsiteY38" fmla="*/ 59650 h 167612"/>
                <a:gd name="connsiteX39" fmla="*/ 497682 w 497682"/>
                <a:gd name="connsiteY39" fmla="*/ 57269 h 1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97682" h="167612">
                  <a:moveTo>
                    <a:pt x="0" y="166806"/>
                  </a:moveTo>
                  <a:cubicBezTo>
                    <a:pt x="12700" y="166012"/>
                    <a:pt x="26854" y="170379"/>
                    <a:pt x="38100" y="164425"/>
                  </a:cubicBezTo>
                  <a:cubicBezTo>
                    <a:pt x="43756" y="161431"/>
                    <a:pt x="35083" y="148811"/>
                    <a:pt x="40482" y="145375"/>
                  </a:cubicBezTo>
                  <a:cubicBezTo>
                    <a:pt x="47212" y="141092"/>
                    <a:pt x="56357" y="146962"/>
                    <a:pt x="64294" y="147756"/>
                  </a:cubicBezTo>
                  <a:cubicBezTo>
                    <a:pt x="74322" y="145751"/>
                    <a:pt x="90298" y="146118"/>
                    <a:pt x="97632" y="135850"/>
                  </a:cubicBezTo>
                  <a:cubicBezTo>
                    <a:pt x="99534" y="133187"/>
                    <a:pt x="99219" y="129500"/>
                    <a:pt x="100013" y="126325"/>
                  </a:cubicBezTo>
                  <a:cubicBezTo>
                    <a:pt x="99219" y="108069"/>
                    <a:pt x="101083" y="89501"/>
                    <a:pt x="97632" y="71556"/>
                  </a:cubicBezTo>
                  <a:cubicBezTo>
                    <a:pt x="96883" y="67659"/>
                    <a:pt x="90308" y="61111"/>
                    <a:pt x="88107" y="64413"/>
                  </a:cubicBezTo>
                  <a:cubicBezTo>
                    <a:pt x="85322" y="68590"/>
                    <a:pt x="90085" y="74523"/>
                    <a:pt x="92869" y="78700"/>
                  </a:cubicBezTo>
                  <a:cubicBezTo>
                    <a:pt x="94052" y="80474"/>
                    <a:pt x="106758" y="88753"/>
                    <a:pt x="109538" y="90606"/>
                  </a:cubicBezTo>
                  <a:cubicBezTo>
                    <a:pt x="113339" y="98208"/>
                    <a:pt x="117136" y="109014"/>
                    <a:pt x="126207" y="112038"/>
                  </a:cubicBezTo>
                  <a:cubicBezTo>
                    <a:pt x="130787" y="113565"/>
                    <a:pt x="135732" y="113625"/>
                    <a:pt x="140494" y="114419"/>
                  </a:cubicBezTo>
                  <a:cubicBezTo>
                    <a:pt x="157957" y="113625"/>
                    <a:pt x="175769" y="115603"/>
                    <a:pt x="192882" y="112038"/>
                  </a:cubicBezTo>
                  <a:cubicBezTo>
                    <a:pt x="196357" y="111314"/>
                    <a:pt x="195920" y="105616"/>
                    <a:pt x="197644" y="102513"/>
                  </a:cubicBezTo>
                  <a:cubicBezTo>
                    <a:pt x="200114" y="98066"/>
                    <a:pt x="204737" y="87043"/>
                    <a:pt x="211932" y="85844"/>
                  </a:cubicBezTo>
                  <a:cubicBezTo>
                    <a:pt x="233202" y="82299"/>
                    <a:pt x="254794" y="81081"/>
                    <a:pt x="276225" y="78700"/>
                  </a:cubicBezTo>
                  <a:cubicBezTo>
                    <a:pt x="277420" y="73921"/>
                    <a:pt x="277529" y="64413"/>
                    <a:pt x="285750" y="64413"/>
                  </a:cubicBezTo>
                  <a:cubicBezTo>
                    <a:pt x="290770" y="64413"/>
                    <a:pt x="300038" y="69175"/>
                    <a:pt x="300038" y="69175"/>
                  </a:cubicBezTo>
                  <a:cubicBezTo>
                    <a:pt x="304818" y="67980"/>
                    <a:pt x="313418" y="66965"/>
                    <a:pt x="316707" y="62031"/>
                  </a:cubicBezTo>
                  <a:cubicBezTo>
                    <a:pt x="318522" y="59308"/>
                    <a:pt x="318294" y="55681"/>
                    <a:pt x="319088" y="52506"/>
                  </a:cubicBezTo>
                  <a:cubicBezTo>
                    <a:pt x="318294" y="45362"/>
                    <a:pt x="314038" y="37749"/>
                    <a:pt x="316707" y="31075"/>
                  </a:cubicBezTo>
                  <a:cubicBezTo>
                    <a:pt x="318210" y="27317"/>
                    <a:pt x="325246" y="30939"/>
                    <a:pt x="328613" y="28694"/>
                  </a:cubicBezTo>
                  <a:cubicBezTo>
                    <a:pt x="330702" y="27302"/>
                    <a:pt x="329426" y="23510"/>
                    <a:pt x="330994" y="21550"/>
                  </a:cubicBezTo>
                  <a:cubicBezTo>
                    <a:pt x="332782" y="19315"/>
                    <a:pt x="335939" y="18620"/>
                    <a:pt x="338138" y="16788"/>
                  </a:cubicBezTo>
                  <a:cubicBezTo>
                    <a:pt x="340725" y="14632"/>
                    <a:pt x="342901" y="12025"/>
                    <a:pt x="345282" y="9644"/>
                  </a:cubicBezTo>
                  <a:cubicBezTo>
                    <a:pt x="344488" y="6469"/>
                    <a:pt x="339725" y="913"/>
                    <a:pt x="342900" y="119"/>
                  </a:cubicBezTo>
                  <a:cubicBezTo>
                    <a:pt x="347390" y="-1003"/>
                    <a:pt x="350331" y="6085"/>
                    <a:pt x="354807" y="7263"/>
                  </a:cubicBezTo>
                  <a:cubicBezTo>
                    <a:pt x="365663" y="10120"/>
                    <a:pt x="377032" y="10438"/>
                    <a:pt x="388144" y="12025"/>
                  </a:cubicBezTo>
                  <a:cubicBezTo>
                    <a:pt x="389732" y="14406"/>
                    <a:pt x="391902" y="16489"/>
                    <a:pt x="392907" y="19169"/>
                  </a:cubicBezTo>
                  <a:cubicBezTo>
                    <a:pt x="394328" y="22959"/>
                    <a:pt x="393280" y="27561"/>
                    <a:pt x="395288" y="31075"/>
                  </a:cubicBezTo>
                  <a:cubicBezTo>
                    <a:pt x="396708" y="33560"/>
                    <a:pt x="400051" y="34250"/>
                    <a:pt x="402432" y="35838"/>
                  </a:cubicBezTo>
                  <a:cubicBezTo>
                    <a:pt x="407194" y="35044"/>
                    <a:pt x="412006" y="34503"/>
                    <a:pt x="416719" y="33456"/>
                  </a:cubicBezTo>
                  <a:cubicBezTo>
                    <a:pt x="419169" y="32911"/>
                    <a:pt x="421353" y="31075"/>
                    <a:pt x="423863" y="31075"/>
                  </a:cubicBezTo>
                  <a:cubicBezTo>
                    <a:pt x="430262" y="31075"/>
                    <a:pt x="436563" y="32662"/>
                    <a:pt x="442913" y="33456"/>
                  </a:cubicBezTo>
                  <a:cubicBezTo>
                    <a:pt x="443707" y="35837"/>
                    <a:pt x="444604" y="38186"/>
                    <a:pt x="445294" y="40600"/>
                  </a:cubicBezTo>
                  <a:cubicBezTo>
                    <a:pt x="446193" y="43747"/>
                    <a:pt x="446386" y="47117"/>
                    <a:pt x="447675" y="50125"/>
                  </a:cubicBezTo>
                  <a:cubicBezTo>
                    <a:pt x="449896" y="55307"/>
                    <a:pt x="458310" y="64185"/>
                    <a:pt x="461963" y="66794"/>
                  </a:cubicBezTo>
                  <a:cubicBezTo>
                    <a:pt x="464006" y="68253"/>
                    <a:pt x="466726" y="68381"/>
                    <a:pt x="469107" y="69175"/>
                  </a:cubicBezTo>
                  <a:cubicBezTo>
                    <a:pt x="503624" y="65724"/>
                    <a:pt x="487814" y="74620"/>
                    <a:pt x="495300" y="59650"/>
                  </a:cubicBezTo>
                  <a:cubicBezTo>
                    <a:pt x="495802" y="58646"/>
                    <a:pt x="496888" y="58063"/>
                    <a:pt x="497682" y="57269"/>
                  </a:cubicBez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E6B8F3C-2CE4-F364-0395-F777BC6EE919}"/>
              </a:ext>
            </a:extLst>
          </p:cNvPr>
          <p:cNvGrpSpPr/>
          <p:nvPr/>
        </p:nvGrpSpPr>
        <p:grpSpPr>
          <a:xfrm>
            <a:off x="252838" y="178150"/>
            <a:ext cx="3673602" cy="6428461"/>
            <a:chOff x="277285" y="1024220"/>
            <a:chExt cx="3023295" cy="529048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89635E2-5B68-EE93-A8E0-695BDC75D528}"/>
                </a:ext>
              </a:extLst>
            </p:cNvPr>
            <p:cNvGrpSpPr/>
            <p:nvPr/>
          </p:nvGrpSpPr>
          <p:grpSpPr>
            <a:xfrm>
              <a:off x="1324571" y="5130150"/>
              <a:ext cx="939943" cy="1184555"/>
              <a:chOff x="5022029" y="5487428"/>
              <a:chExt cx="1071736" cy="1350646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F1EAC13-08A9-B625-68AE-CB7E6569CA21}"/>
                  </a:ext>
                </a:extLst>
              </p:cNvPr>
              <p:cNvSpPr/>
              <p:nvPr/>
            </p:nvSpPr>
            <p:spPr>
              <a:xfrm>
                <a:off x="5151826" y="5497574"/>
                <a:ext cx="211742" cy="1310607"/>
              </a:xfrm>
              <a:prstGeom prst="rect">
                <a:avLst/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7928258-F96C-073E-1D25-F31488128BB5}"/>
                  </a:ext>
                </a:extLst>
              </p:cNvPr>
              <p:cNvSpPr/>
              <p:nvPr/>
            </p:nvSpPr>
            <p:spPr>
              <a:xfrm>
                <a:off x="5729801" y="5487428"/>
                <a:ext cx="211742" cy="1310607"/>
              </a:xfrm>
              <a:prstGeom prst="rect">
                <a:avLst/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91010A53-5334-3D88-3E9A-A5D8314CAEBF}"/>
                  </a:ext>
                </a:extLst>
              </p:cNvPr>
              <p:cNvSpPr/>
              <p:nvPr/>
            </p:nvSpPr>
            <p:spPr>
              <a:xfrm>
                <a:off x="5620320" y="6722239"/>
                <a:ext cx="473445" cy="11583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: Top Corners Rounded 191">
                <a:extLst>
                  <a:ext uri="{FF2B5EF4-FFF2-40B4-BE49-F238E27FC236}">
                    <a16:creationId xmlns:a16="http://schemas.microsoft.com/office/drawing/2014/main" id="{4FE12BAB-E08B-6EB6-281B-27B53A5B98D8}"/>
                  </a:ext>
                </a:extLst>
              </p:cNvPr>
              <p:cNvSpPr/>
              <p:nvPr/>
            </p:nvSpPr>
            <p:spPr>
              <a:xfrm>
                <a:off x="5022029" y="6720661"/>
                <a:ext cx="473445" cy="11583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40F8A10B-2AE7-E569-1B69-A44540A531C5}"/>
                </a:ext>
              </a:extLst>
            </p:cNvPr>
            <p:cNvGrpSpPr/>
            <p:nvPr/>
          </p:nvGrpSpPr>
          <p:grpSpPr>
            <a:xfrm>
              <a:off x="277285" y="3383325"/>
              <a:ext cx="3023295" cy="2769634"/>
              <a:chOff x="277285" y="3383325"/>
              <a:chExt cx="3023295" cy="2769634"/>
            </a:xfrm>
          </p:grpSpPr>
          <p:sp>
            <p:nvSpPr>
              <p:cNvPr id="59" name="Rectangle 51">
                <a:extLst>
                  <a:ext uri="{FF2B5EF4-FFF2-40B4-BE49-F238E27FC236}">
                    <a16:creationId xmlns:a16="http://schemas.microsoft.com/office/drawing/2014/main" id="{4331C39C-E108-CC5C-9F84-D399A2E8BA0D}"/>
                  </a:ext>
                </a:extLst>
              </p:cNvPr>
              <p:cNvSpPr/>
              <p:nvPr/>
            </p:nvSpPr>
            <p:spPr>
              <a:xfrm flipH="1">
                <a:off x="2060330" y="3756623"/>
                <a:ext cx="547964" cy="1034137"/>
              </a:xfrm>
              <a:custGeom>
                <a:avLst/>
                <a:gdLst>
                  <a:gd name="connsiteX0" fmla="*/ 0 w 106636"/>
                  <a:gd name="connsiteY0" fmla="*/ 0 h 653357"/>
                  <a:gd name="connsiteX1" fmla="*/ 106636 w 106636"/>
                  <a:gd name="connsiteY1" fmla="*/ 0 h 653357"/>
                  <a:gd name="connsiteX2" fmla="*/ 106636 w 106636"/>
                  <a:gd name="connsiteY2" fmla="*/ 653357 h 653357"/>
                  <a:gd name="connsiteX3" fmla="*/ 0 w 106636"/>
                  <a:gd name="connsiteY3" fmla="*/ 653357 h 653357"/>
                  <a:gd name="connsiteX4" fmla="*/ 0 w 106636"/>
                  <a:gd name="connsiteY4" fmla="*/ 0 h 65335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79137"/>
                  <a:gd name="connsiteX1" fmla="*/ 624796 w 624796"/>
                  <a:gd name="connsiteY1" fmla="*/ 0 h 1179137"/>
                  <a:gd name="connsiteX2" fmla="*/ 167596 w 624796"/>
                  <a:gd name="connsiteY2" fmla="*/ 1179137 h 1179137"/>
                  <a:gd name="connsiteX3" fmla="*/ 0 w 624796"/>
                  <a:gd name="connsiteY3" fmla="*/ 1125797 h 1179137"/>
                  <a:gd name="connsiteX4" fmla="*/ 518160 w 624796"/>
                  <a:gd name="connsiteY4" fmla="*/ 0 h 1179137"/>
                  <a:gd name="connsiteX0" fmla="*/ 518160 w 624796"/>
                  <a:gd name="connsiteY0" fmla="*/ 0 h 1179137"/>
                  <a:gd name="connsiteX1" fmla="*/ 624796 w 624796"/>
                  <a:gd name="connsiteY1" fmla="*/ 0 h 1179137"/>
                  <a:gd name="connsiteX2" fmla="*/ 167596 w 624796"/>
                  <a:gd name="connsiteY2" fmla="*/ 1179137 h 1179137"/>
                  <a:gd name="connsiteX3" fmla="*/ 0 w 624796"/>
                  <a:gd name="connsiteY3" fmla="*/ 1125797 h 1179137"/>
                  <a:gd name="connsiteX4" fmla="*/ 518160 w 624796"/>
                  <a:gd name="connsiteY4" fmla="*/ 0 h 1179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4796" h="1179137">
                    <a:moveTo>
                      <a:pt x="518160" y="0"/>
                    </a:moveTo>
                    <a:lnTo>
                      <a:pt x="624796" y="0"/>
                    </a:lnTo>
                    <a:cubicBezTo>
                      <a:pt x="472396" y="393046"/>
                      <a:pt x="571456" y="763231"/>
                      <a:pt x="167596" y="1179137"/>
                    </a:cubicBezTo>
                    <a:lnTo>
                      <a:pt x="0" y="1125797"/>
                    </a:lnTo>
                    <a:cubicBezTo>
                      <a:pt x="477520" y="735291"/>
                      <a:pt x="246380" y="24746"/>
                      <a:pt x="518160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E7A1DA"/>
                  </a:gs>
                  <a:gs pos="59000">
                    <a:srgbClr val="CE52BF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4">
                <a:extLst>
                  <a:ext uri="{FF2B5EF4-FFF2-40B4-BE49-F238E27FC236}">
                    <a16:creationId xmlns:a16="http://schemas.microsoft.com/office/drawing/2014/main" id="{0CB77D60-5113-99D7-33DE-64E771943728}"/>
                  </a:ext>
                </a:extLst>
              </p:cNvPr>
              <p:cNvSpPr/>
              <p:nvPr/>
            </p:nvSpPr>
            <p:spPr>
              <a:xfrm rot="14110382">
                <a:off x="2510332" y="4722410"/>
                <a:ext cx="121113" cy="125397"/>
              </a:xfrm>
              <a:prstGeom prst="roundRect">
                <a:avLst>
                  <a:gd name="adj" fmla="val 42320"/>
                </a:avLst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47">
                <a:extLst>
                  <a:ext uri="{FF2B5EF4-FFF2-40B4-BE49-F238E27FC236}">
                    <a16:creationId xmlns:a16="http://schemas.microsoft.com/office/drawing/2014/main" id="{A9FFD11B-34AC-1204-58C7-A94BA9E31270}"/>
                  </a:ext>
                </a:extLst>
              </p:cNvPr>
              <p:cNvSpPr/>
              <p:nvPr/>
            </p:nvSpPr>
            <p:spPr>
              <a:xfrm>
                <a:off x="1597537" y="3383325"/>
                <a:ext cx="257131" cy="451732"/>
              </a:xfrm>
              <a:custGeom>
                <a:avLst/>
                <a:gdLst>
                  <a:gd name="connsiteX0" fmla="*/ 0 w 307870"/>
                  <a:gd name="connsiteY0" fmla="*/ 0 h 515071"/>
                  <a:gd name="connsiteX1" fmla="*/ 307870 w 307870"/>
                  <a:gd name="connsiteY1" fmla="*/ 0 h 515071"/>
                  <a:gd name="connsiteX2" fmla="*/ 307870 w 307870"/>
                  <a:gd name="connsiteY2" fmla="*/ 515071 h 515071"/>
                  <a:gd name="connsiteX3" fmla="*/ 0 w 307870"/>
                  <a:gd name="connsiteY3" fmla="*/ 515071 h 515071"/>
                  <a:gd name="connsiteX4" fmla="*/ 0 w 307870"/>
                  <a:gd name="connsiteY4" fmla="*/ 0 h 515071"/>
                  <a:gd name="connsiteX0" fmla="*/ 0 w 307870"/>
                  <a:gd name="connsiteY0" fmla="*/ 0 h 515071"/>
                  <a:gd name="connsiteX1" fmla="*/ 307870 w 307870"/>
                  <a:gd name="connsiteY1" fmla="*/ 0 h 515071"/>
                  <a:gd name="connsiteX2" fmla="*/ 307870 w 307870"/>
                  <a:gd name="connsiteY2" fmla="*/ 515071 h 515071"/>
                  <a:gd name="connsiteX3" fmla="*/ 0 w 307870"/>
                  <a:gd name="connsiteY3" fmla="*/ 515071 h 515071"/>
                  <a:gd name="connsiteX4" fmla="*/ 0 w 307870"/>
                  <a:gd name="connsiteY4" fmla="*/ 0 h 515071"/>
                  <a:gd name="connsiteX0" fmla="*/ 0 w 307870"/>
                  <a:gd name="connsiteY0" fmla="*/ 0 h 515071"/>
                  <a:gd name="connsiteX1" fmla="*/ 307870 w 307870"/>
                  <a:gd name="connsiteY1" fmla="*/ 0 h 515071"/>
                  <a:gd name="connsiteX2" fmla="*/ 307870 w 307870"/>
                  <a:gd name="connsiteY2" fmla="*/ 515071 h 515071"/>
                  <a:gd name="connsiteX3" fmla="*/ 0 w 307870"/>
                  <a:gd name="connsiteY3" fmla="*/ 515071 h 515071"/>
                  <a:gd name="connsiteX4" fmla="*/ 0 w 307870"/>
                  <a:gd name="connsiteY4" fmla="*/ 0 h 515071"/>
                  <a:gd name="connsiteX0" fmla="*/ 0 w 307870"/>
                  <a:gd name="connsiteY0" fmla="*/ 0 h 515071"/>
                  <a:gd name="connsiteX1" fmla="*/ 307870 w 307870"/>
                  <a:gd name="connsiteY1" fmla="*/ 0 h 515071"/>
                  <a:gd name="connsiteX2" fmla="*/ 307870 w 307870"/>
                  <a:gd name="connsiteY2" fmla="*/ 515071 h 515071"/>
                  <a:gd name="connsiteX3" fmla="*/ 0 w 307870"/>
                  <a:gd name="connsiteY3" fmla="*/ 515071 h 515071"/>
                  <a:gd name="connsiteX4" fmla="*/ 0 w 307870"/>
                  <a:gd name="connsiteY4" fmla="*/ 0 h 515071"/>
                  <a:gd name="connsiteX0" fmla="*/ 60960 w 368830"/>
                  <a:gd name="connsiteY0" fmla="*/ 0 h 515071"/>
                  <a:gd name="connsiteX1" fmla="*/ 368830 w 368830"/>
                  <a:gd name="connsiteY1" fmla="*/ 0 h 515071"/>
                  <a:gd name="connsiteX2" fmla="*/ 368830 w 368830"/>
                  <a:gd name="connsiteY2" fmla="*/ 515071 h 515071"/>
                  <a:gd name="connsiteX3" fmla="*/ 0 w 368830"/>
                  <a:gd name="connsiteY3" fmla="*/ 515071 h 515071"/>
                  <a:gd name="connsiteX4" fmla="*/ 60960 w 368830"/>
                  <a:gd name="connsiteY4" fmla="*/ 0 h 515071"/>
                  <a:gd name="connsiteX0" fmla="*/ 60960 w 368830"/>
                  <a:gd name="connsiteY0" fmla="*/ 0 h 515071"/>
                  <a:gd name="connsiteX1" fmla="*/ 368830 w 368830"/>
                  <a:gd name="connsiteY1" fmla="*/ 0 h 515071"/>
                  <a:gd name="connsiteX2" fmla="*/ 368830 w 368830"/>
                  <a:gd name="connsiteY2" fmla="*/ 515071 h 515071"/>
                  <a:gd name="connsiteX3" fmla="*/ 0 w 368830"/>
                  <a:gd name="connsiteY3" fmla="*/ 515071 h 515071"/>
                  <a:gd name="connsiteX4" fmla="*/ 60960 w 368830"/>
                  <a:gd name="connsiteY4" fmla="*/ 0 h 515071"/>
                  <a:gd name="connsiteX0" fmla="*/ 60960 w 399310"/>
                  <a:gd name="connsiteY0" fmla="*/ 0 h 515071"/>
                  <a:gd name="connsiteX1" fmla="*/ 368830 w 399310"/>
                  <a:gd name="connsiteY1" fmla="*/ 0 h 515071"/>
                  <a:gd name="connsiteX2" fmla="*/ 399310 w 399310"/>
                  <a:gd name="connsiteY2" fmla="*/ 515071 h 515071"/>
                  <a:gd name="connsiteX3" fmla="*/ 0 w 399310"/>
                  <a:gd name="connsiteY3" fmla="*/ 515071 h 515071"/>
                  <a:gd name="connsiteX4" fmla="*/ 60960 w 399310"/>
                  <a:gd name="connsiteY4" fmla="*/ 0 h 515071"/>
                  <a:gd name="connsiteX0" fmla="*/ 60960 w 399310"/>
                  <a:gd name="connsiteY0" fmla="*/ 0 h 515071"/>
                  <a:gd name="connsiteX1" fmla="*/ 368830 w 399310"/>
                  <a:gd name="connsiteY1" fmla="*/ 0 h 515071"/>
                  <a:gd name="connsiteX2" fmla="*/ 399310 w 399310"/>
                  <a:gd name="connsiteY2" fmla="*/ 515071 h 515071"/>
                  <a:gd name="connsiteX3" fmla="*/ 0 w 399310"/>
                  <a:gd name="connsiteY3" fmla="*/ 515071 h 515071"/>
                  <a:gd name="connsiteX4" fmla="*/ 60960 w 399310"/>
                  <a:gd name="connsiteY4" fmla="*/ 0 h 51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9310" h="515071">
                    <a:moveTo>
                      <a:pt x="60960" y="0"/>
                    </a:moveTo>
                    <a:lnTo>
                      <a:pt x="368830" y="0"/>
                    </a:lnTo>
                    <a:cubicBezTo>
                      <a:pt x="368830" y="171690"/>
                      <a:pt x="269770" y="335761"/>
                      <a:pt x="399310" y="515071"/>
                    </a:cubicBezTo>
                    <a:lnTo>
                      <a:pt x="0" y="515071"/>
                    </a:lnTo>
                    <a:cubicBezTo>
                      <a:pt x="198120" y="297661"/>
                      <a:pt x="60960" y="171690"/>
                      <a:pt x="60960" y="0"/>
                    </a:cubicBezTo>
                    <a:close/>
                  </a:path>
                </a:pathLst>
              </a:cu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28BAF4E-183D-FEA8-07D1-406703EF471A}"/>
                  </a:ext>
                </a:extLst>
              </p:cNvPr>
              <p:cNvSpPr/>
              <p:nvPr/>
            </p:nvSpPr>
            <p:spPr>
              <a:xfrm>
                <a:off x="1311202" y="3709717"/>
                <a:ext cx="829680" cy="623494"/>
              </a:xfrm>
              <a:custGeom>
                <a:avLst/>
                <a:gdLst>
                  <a:gd name="connsiteX0" fmla="*/ 332188 w 881803"/>
                  <a:gd name="connsiteY0" fmla="*/ 0 h 710917"/>
                  <a:gd name="connsiteX1" fmla="*/ 341869 w 881803"/>
                  <a:gd name="connsiteY1" fmla="*/ 35192 h 710917"/>
                  <a:gd name="connsiteX2" fmla="*/ 422691 w 881803"/>
                  <a:gd name="connsiteY2" fmla="*/ 135598 h 710917"/>
                  <a:gd name="connsiteX3" fmla="*/ 503513 w 881803"/>
                  <a:gd name="connsiteY3" fmla="*/ 35192 h 710917"/>
                  <a:gd name="connsiteX4" fmla="*/ 511337 w 881803"/>
                  <a:gd name="connsiteY4" fmla="*/ 6750 h 710917"/>
                  <a:gd name="connsiteX5" fmla="*/ 664567 w 881803"/>
                  <a:gd name="connsiteY5" fmla="*/ 21126 h 710917"/>
                  <a:gd name="connsiteX6" fmla="*/ 881803 w 881803"/>
                  <a:gd name="connsiteY6" fmla="*/ 57559 h 710917"/>
                  <a:gd name="connsiteX7" fmla="*/ 881803 w 881803"/>
                  <a:gd name="connsiteY7" fmla="*/ 710917 h 710917"/>
                  <a:gd name="connsiteX8" fmla="*/ 0 w 881803"/>
                  <a:gd name="connsiteY8" fmla="*/ 710917 h 710917"/>
                  <a:gd name="connsiteX9" fmla="*/ 0 w 881803"/>
                  <a:gd name="connsiteY9" fmla="*/ 57559 h 710917"/>
                  <a:gd name="connsiteX10" fmla="*/ 221522 w 881803"/>
                  <a:gd name="connsiteY10" fmla="*/ 8267 h 710917"/>
                  <a:gd name="connsiteX11" fmla="*/ 332188 w 881803"/>
                  <a:gd name="connsiteY11" fmla="*/ 0 h 710917"/>
                  <a:gd name="connsiteX0" fmla="*/ 376564 w 926179"/>
                  <a:gd name="connsiteY0" fmla="*/ 0 h 710917"/>
                  <a:gd name="connsiteX1" fmla="*/ 386245 w 926179"/>
                  <a:gd name="connsiteY1" fmla="*/ 35192 h 710917"/>
                  <a:gd name="connsiteX2" fmla="*/ 467067 w 926179"/>
                  <a:gd name="connsiteY2" fmla="*/ 135598 h 710917"/>
                  <a:gd name="connsiteX3" fmla="*/ 547889 w 926179"/>
                  <a:gd name="connsiteY3" fmla="*/ 35192 h 710917"/>
                  <a:gd name="connsiteX4" fmla="*/ 555713 w 926179"/>
                  <a:gd name="connsiteY4" fmla="*/ 6750 h 710917"/>
                  <a:gd name="connsiteX5" fmla="*/ 708943 w 926179"/>
                  <a:gd name="connsiteY5" fmla="*/ 21126 h 710917"/>
                  <a:gd name="connsiteX6" fmla="*/ 926179 w 926179"/>
                  <a:gd name="connsiteY6" fmla="*/ 57559 h 710917"/>
                  <a:gd name="connsiteX7" fmla="*/ 926179 w 926179"/>
                  <a:gd name="connsiteY7" fmla="*/ 710917 h 710917"/>
                  <a:gd name="connsiteX8" fmla="*/ 44376 w 926179"/>
                  <a:gd name="connsiteY8" fmla="*/ 710917 h 710917"/>
                  <a:gd name="connsiteX9" fmla="*/ 44376 w 926179"/>
                  <a:gd name="connsiteY9" fmla="*/ 57559 h 710917"/>
                  <a:gd name="connsiteX10" fmla="*/ 265898 w 926179"/>
                  <a:gd name="connsiteY10" fmla="*/ 8267 h 710917"/>
                  <a:gd name="connsiteX11" fmla="*/ 376564 w 926179"/>
                  <a:gd name="connsiteY11" fmla="*/ 0 h 710917"/>
                  <a:gd name="connsiteX0" fmla="*/ 410391 w 960006"/>
                  <a:gd name="connsiteY0" fmla="*/ 0 h 710917"/>
                  <a:gd name="connsiteX1" fmla="*/ 420072 w 960006"/>
                  <a:gd name="connsiteY1" fmla="*/ 35192 h 710917"/>
                  <a:gd name="connsiteX2" fmla="*/ 500894 w 960006"/>
                  <a:gd name="connsiteY2" fmla="*/ 135598 h 710917"/>
                  <a:gd name="connsiteX3" fmla="*/ 581716 w 960006"/>
                  <a:gd name="connsiteY3" fmla="*/ 35192 h 710917"/>
                  <a:gd name="connsiteX4" fmla="*/ 589540 w 960006"/>
                  <a:gd name="connsiteY4" fmla="*/ 6750 h 710917"/>
                  <a:gd name="connsiteX5" fmla="*/ 742770 w 960006"/>
                  <a:gd name="connsiteY5" fmla="*/ 21126 h 710917"/>
                  <a:gd name="connsiteX6" fmla="*/ 960006 w 960006"/>
                  <a:gd name="connsiteY6" fmla="*/ 57559 h 710917"/>
                  <a:gd name="connsiteX7" fmla="*/ 960006 w 960006"/>
                  <a:gd name="connsiteY7" fmla="*/ 710917 h 710917"/>
                  <a:gd name="connsiteX8" fmla="*/ 78203 w 960006"/>
                  <a:gd name="connsiteY8" fmla="*/ 710917 h 710917"/>
                  <a:gd name="connsiteX9" fmla="*/ 78203 w 960006"/>
                  <a:gd name="connsiteY9" fmla="*/ 57559 h 710917"/>
                  <a:gd name="connsiteX10" fmla="*/ 299725 w 960006"/>
                  <a:gd name="connsiteY10" fmla="*/ 8267 h 710917"/>
                  <a:gd name="connsiteX11" fmla="*/ 410391 w 960006"/>
                  <a:gd name="connsiteY11" fmla="*/ 0 h 710917"/>
                  <a:gd name="connsiteX0" fmla="*/ 418571 w 968186"/>
                  <a:gd name="connsiteY0" fmla="*/ 0 h 710917"/>
                  <a:gd name="connsiteX1" fmla="*/ 428252 w 968186"/>
                  <a:gd name="connsiteY1" fmla="*/ 35192 h 710917"/>
                  <a:gd name="connsiteX2" fmla="*/ 509074 w 968186"/>
                  <a:gd name="connsiteY2" fmla="*/ 135598 h 710917"/>
                  <a:gd name="connsiteX3" fmla="*/ 589896 w 968186"/>
                  <a:gd name="connsiteY3" fmla="*/ 35192 h 710917"/>
                  <a:gd name="connsiteX4" fmla="*/ 597720 w 968186"/>
                  <a:gd name="connsiteY4" fmla="*/ 6750 h 710917"/>
                  <a:gd name="connsiteX5" fmla="*/ 750950 w 968186"/>
                  <a:gd name="connsiteY5" fmla="*/ 21126 h 710917"/>
                  <a:gd name="connsiteX6" fmla="*/ 968186 w 968186"/>
                  <a:gd name="connsiteY6" fmla="*/ 57559 h 710917"/>
                  <a:gd name="connsiteX7" fmla="*/ 968186 w 968186"/>
                  <a:gd name="connsiteY7" fmla="*/ 710917 h 710917"/>
                  <a:gd name="connsiteX8" fmla="*/ 86383 w 968186"/>
                  <a:gd name="connsiteY8" fmla="*/ 710917 h 710917"/>
                  <a:gd name="connsiteX9" fmla="*/ 86383 w 968186"/>
                  <a:gd name="connsiteY9" fmla="*/ 57559 h 710917"/>
                  <a:gd name="connsiteX10" fmla="*/ 307905 w 968186"/>
                  <a:gd name="connsiteY10" fmla="*/ 8267 h 710917"/>
                  <a:gd name="connsiteX11" fmla="*/ 418571 w 968186"/>
                  <a:gd name="connsiteY11" fmla="*/ 0 h 710917"/>
                  <a:gd name="connsiteX0" fmla="*/ 418571 w 968186"/>
                  <a:gd name="connsiteY0" fmla="*/ 0 h 710917"/>
                  <a:gd name="connsiteX1" fmla="*/ 428252 w 968186"/>
                  <a:gd name="connsiteY1" fmla="*/ 35192 h 710917"/>
                  <a:gd name="connsiteX2" fmla="*/ 509074 w 968186"/>
                  <a:gd name="connsiteY2" fmla="*/ 135598 h 710917"/>
                  <a:gd name="connsiteX3" fmla="*/ 589896 w 968186"/>
                  <a:gd name="connsiteY3" fmla="*/ 35192 h 710917"/>
                  <a:gd name="connsiteX4" fmla="*/ 597720 w 968186"/>
                  <a:gd name="connsiteY4" fmla="*/ 6750 h 710917"/>
                  <a:gd name="connsiteX5" fmla="*/ 750950 w 968186"/>
                  <a:gd name="connsiteY5" fmla="*/ 21126 h 710917"/>
                  <a:gd name="connsiteX6" fmla="*/ 968186 w 968186"/>
                  <a:gd name="connsiteY6" fmla="*/ 57559 h 710917"/>
                  <a:gd name="connsiteX7" fmla="*/ 968186 w 968186"/>
                  <a:gd name="connsiteY7" fmla="*/ 710917 h 710917"/>
                  <a:gd name="connsiteX8" fmla="*/ 86383 w 968186"/>
                  <a:gd name="connsiteY8" fmla="*/ 710917 h 710917"/>
                  <a:gd name="connsiteX9" fmla="*/ 86383 w 968186"/>
                  <a:gd name="connsiteY9" fmla="*/ 57559 h 710917"/>
                  <a:gd name="connsiteX10" fmla="*/ 307905 w 968186"/>
                  <a:gd name="connsiteY10" fmla="*/ 8267 h 710917"/>
                  <a:gd name="connsiteX11" fmla="*/ 418571 w 968186"/>
                  <a:gd name="connsiteY11" fmla="*/ 0 h 710917"/>
                  <a:gd name="connsiteX0" fmla="*/ 396400 w 946015"/>
                  <a:gd name="connsiteY0" fmla="*/ 0 h 710917"/>
                  <a:gd name="connsiteX1" fmla="*/ 406081 w 946015"/>
                  <a:gd name="connsiteY1" fmla="*/ 35192 h 710917"/>
                  <a:gd name="connsiteX2" fmla="*/ 486903 w 946015"/>
                  <a:gd name="connsiteY2" fmla="*/ 135598 h 710917"/>
                  <a:gd name="connsiteX3" fmla="*/ 567725 w 946015"/>
                  <a:gd name="connsiteY3" fmla="*/ 35192 h 710917"/>
                  <a:gd name="connsiteX4" fmla="*/ 575549 w 946015"/>
                  <a:gd name="connsiteY4" fmla="*/ 6750 h 710917"/>
                  <a:gd name="connsiteX5" fmla="*/ 728779 w 946015"/>
                  <a:gd name="connsiteY5" fmla="*/ 21126 h 710917"/>
                  <a:gd name="connsiteX6" fmla="*/ 946015 w 946015"/>
                  <a:gd name="connsiteY6" fmla="*/ 57559 h 710917"/>
                  <a:gd name="connsiteX7" fmla="*/ 946015 w 946015"/>
                  <a:gd name="connsiteY7" fmla="*/ 710917 h 710917"/>
                  <a:gd name="connsiteX8" fmla="*/ 64212 w 946015"/>
                  <a:gd name="connsiteY8" fmla="*/ 710917 h 710917"/>
                  <a:gd name="connsiteX9" fmla="*/ 64212 w 946015"/>
                  <a:gd name="connsiteY9" fmla="*/ 57559 h 710917"/>
                  <a:gd name="connsiteX10" fmla="*/ 285734 w 946015"/>
                  <a:gd name="connsiteY10" fmla="*/ 8267 h 710917"/>
                  <a:gd name="connsiteX11" fmla="*/ 396400 w 946015"/>
                  <a:gd name="connsiteY11" fmla="*/ 0 h 710917"/>
                  <a:gd name="connsiteX0" fmla="*/ 396399 w 946014"/>
                  <a:gd name="connsiteY0" fmla="*/ 0 h 710917"/>
                  <a:gd name="connsiteX1" fmla="*/ 406080 w 946014"/>
                  <a:gd name="connsiteY1" fmla="*/ 35192 h 710917"/>
                  <a:gd name="connsiteX2" fmla="*/ 486902 w 946014"/>
                  <a:gd name="connsiteY2" fmla="*/ 135598 h 710917"/>
                  <a:gd name="connsiteX3" fmla="*/ 567724 w 946014"/>
                  <a:gd name="connsiteY3" fmla="*/ 35192 h 710917"/>
                  <a:gd name="connsiteX4" fmla="*/ 575548 w 946014"/>
                  <a:gd name="connsiteY4" fmla="*/ 6750 h 710917"/>
                  <a:gd name="connsiteX5" fmla="*/ 728778 w 946014"/>
                  <a:gd name="connsiteY5" fmla="*/ 21126 h 710917"/>
                  <a:gd name="connsiteX6" fmla="*/ 946014 w 946014"/>
                  <a:gd name="connsiteY6" fmla="*/ 57559 h 710917"/>
                  <a:gd name="connsiteX7" fmla="*/ 946014 w 946014"/>
                  <a:gd name="connsiteY7" fmla="*/ 710917 h 710917"/>
                  <a:gd name="connsiteX8" fmla="*/ 64211 w 946014"/>
                  <a:gd name="connsiteY8" fmla="*/ 710917 h 710917"/>
                  <a:gd name="connsiteX9" fmla="*/ 64211 w 946014"/>
                  <a:gd name="connsiteY9" fmla="*/ 57559 h 710917"/>
                  <a:gd name="connsiteX10" fmla="*/ 285733 w 946014"/>
                  <a:gd name="connsiteY10" fmla="*/ 8267 h 710917"/>
                  <a:gd name="connsiteX11" fmla="*/ 396399 w 946014"/>
                  <a:gd name="connsiteY11" fmla="*/ 0 h 710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46014" h="710917">
                    <a:moveTo>
                      <a:pt x="396399" y="0"/>
                    </a:moveTo>
                    <a:lnTo>
                      <a:pt x="406080" y="35192"/>
                    </a:lnTo>
                    <a:cubicBezTo>
                      <a:pt x="426764" y="97228"/>
                      <a:pt x="455339" y="135598"/>
                      <a:pt x="486902" y="135598"/>
                    </a:cubicBezTo>
                    <a:cubicBezTo>
                      <a:pt x="518465" y="135598"/>
                      <a:pt x="547040" y="97228"/>
                      <a:pt x="567724" y="35192"/>
                    </a:cubicBezTo>
                    <a:lnTo>
                      <a:pt x="575548" y="6750"/>
                    </a:lnTo>
                    <a:lnTo>
                      <a:pt x="728778" y="21126"/>
                    </a:lnTo>
                    <a:cubicBezTo>
                      <a:pt x="801904" y="31365"/>
                      <a:pt x="874436" y="44224"/>
                      <a:pt x="946014" y="57559"/>
                    </a:cubicBezTo>
                    <a:cubicBezTo>
                      <a:pt x="885054" y="222005"/>
                      <a:pt x="946014" y="493131"/>
                      <a:pt x="946014" y="710917"/>
                    </a:cubicBezTo>
                    <a:lnTo>
                      <a:pt x="64211" y="710917"/>
                    </a:lnTo>
                    <a:cubicBezTo>
                      <a:pt x="-44394" y="536574"/>
                      <a:pt x="5092" y="96146"/>
                      <a:pt x="64211" y="57559"/>
                    </a:cubicBezTo>
                    <a:cubicBezTo>
                      <a:pt x="118690" y="5642"/>
                      <a:pt x="211654" y="17078"/>
                      <a:pt x="285733" y="8267"/>
                    </a:cubicBezTo>
                    <a:lnTo>
                      <a:pt x="396399" y="0"/>
                    </a:lnTo>
                    <a:close/>
                  </a:path>
                </a:pathLst>
              </a:custGeom>
              <a:solidFill>
                <a:srgbClr val="CE52B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903DE67-D124-1B0E-70B0-43C9DD33971E}"/>
                  </a:ext>
                </a:extLst>
              </p:cNvPr>
              <p:cNvSpPr/>
              <p:nvPr/>
            </p:nvSpPr>
            <p:spPr>
              <a:xfrm>
                <a:off x="1367703" y="4316095"/>
                <a:ext cx="773366" cy="157984"/>
              </a:xfrm>
              <a:prstGeom prst="rect">
                <a:avLst/>
              </a:prstGeom>
              <a:gradFill>
                <a:gsLst>
                  <a:gs pos="100000">
                    <a:srgbClr val="DD79CA"/>
                  </a:gs>
                  <a:gs pos="11000">
                    <a:srgbClr val="E7A1DA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0">
                <a:extLst>
                  <a:ext uri="{FF2B5EF4-FFF2-40B4-BE49-F238E27FC236}">
                    <a16:creationId xmlns:a16="http://schemas.microsoft.com/office/drawing/2014/main" id="{5E8C86AD-7B36-49EC-0DDE-8819A4F4FB1D}"/>
                  </a:ext>
                </a:extLst>
              </p:cNvPr>
              <p:cNvSpPr/>
              <p:nvPr/>
            </p:nvSpPr>
            <p:spPr>
              <a:xfrm>
                <a:off x="277285" y="4462573"/>
                <a:ext cx="3023295" cy="1690386"/>
              </a:xfrm>
              <a:custGeom>
                <a:avLst/>
                <a:gdLst>
                  <a:gd name="connsiteX0" fmla="*/ 0 w 881803"/>
                  <a:gd name="connsiteY0" fmla="*/ 0 h 2117902"/>
                  <a:gd name="connsiteX1" fmla="*/ 881803 w 881803"/>
                  <a:gd name="connsiteY1" fmla="*/ 0 h 2117902"/>
                  <a:gd name="connsiteX2" fmla="*/ 881803 w 881803"/>
                  <a:gd name="connsiteY2" fmla="*/ 2117902 h 2117902"/>
                  <a:gd name="connsiteX3" fmla="*/ 0 w 881803"/>
                  <a:gd name="connsiteY3" fmla="*/ 2117902 h 2117902"/>
                  <a:gd name="connsiteX4" fmla="*/ 0 w 881803"/>
                  <a:gd name="connsiteY4" fmla="*/ 0 h 2117902"/>
                  <a:gd name="connsiteX0" fmla="*/ 1270000 w 2151803"/>
                  <a:gd name="connsiteY0" fmla="*/ 0 h 2117902"/>
                  <a:gd name="connsiteX1" fmla="*/ 2151803 w 2151803"/>
                  <a:gd name="connsiteY1" fmla="*/ 0 h 2117902"/>
                  <a:gd name="connsiteX2" fmla="*/ 2151803 w 2151803"/>
                  <a:gd name="connsiteY2" fmla="*/ 2117902 h 2117902"/>
                  <a:gd name="connsiteX3" fmla="*/ 0 w 2151803"/>
                  <a:gd name="connsiteY3" fmla="*/ 1863902 h 2117902"/>
                  <a:gd name="connsiteX4" fmla="*/ 1270000 w 2151803"/>
                  <a:gd name="connsiteY4" fmla="*/ 0 h 2117902"/>
                  <a:gd name="connsiteX0" fmla="*/ 1270000 w 3358303"/>
                  <a:gd name="connsiteY0" fmla="*/ 0 h 1863902"/>
                  <a:gd name="connsiteX1" fmla="*/ 2151803 w 3358303"/>
                  <a:gd name="connsiteY1" fmla="*/ 0 h 1863902"/>
                  <a:gd name="connsiteX2" fmla="*/ 3358303 w 3358303"/>
                  <a:gd name="connsiteY2" fmla="*/ 1851202 h 1863902"/>
                  <a:gd name="connsiteX3" fmla="*/ 0 w 3358303"/>
                  <a:gd name="connsiteY3" fmla="*/ 1863902 h 1863902"/>
                  <a:gd name="connsiteX4" fmla="*/ 1270000 w 3358303"/>
                  <a:gd name="connsiteY4" fmla="*/ 0 h 1863902"/>
                  <a:gd name="connsiteX0" fmla="*/ 1270000 w 3371003"/>
                  <a:gd name="connsiteY0" fmla="*/ 0 h 1927402"/>
                  <a:gd name="connsiteX1" fmla="*/ 2151803 w 3371003"/>
                  <a:gd name="connsiteY1" fmla="*/ 0 h 1927402"/>
                  <a:gd name="connsiteX2" fmla="*/ 3371003 w 3371003"/>
                  <a:gd name="connsiteY2" fmla="*/ 1927402 h 1927402"/>
                  <a:gd name="connsiteX3" fmla="*/ 0 w 3371003"/>
                  <a:gd name="connsiteY3" fmla="*/ 1863902 h 1927402"/>
                  <a:gd name="connsiteX4" fmla="*/ 1270000 w 3371003"/>
                  <a:gd name="connsiteY4" fmla="*/ 0 h 1927402"/>
                  <a:gd name="connsiteX0" fmla="*/ 1270000 w 3447203"/>
                  <a:gd name="connsiteY0" fmla="*/ 0 h 1927402"/>
                  <a:gd name="connsiteX1" fmla="*/ 2151803 w 3447203"/>
                  <a:gd name="connsiteY1" fmla="*/ 0 h 1927402"/>
                  <a:gd name="connsiteX2" fmla="*/ 3447203 w 3447203"/>
                  <a:gd name="connsiteY2" fmla="*/ 1927402 h 1927402"/>
                  <a:gd name="connsiteX3" fmla="*/ 0 w 3447203"/>
                  <a:gd name="connsiteY3" fmla="*/ 1863902 h 1927402"/>
                  <a:gd name="connsiteX4" fmla="*/ 1270000 w 3447203"/>
                  <a:gd name="connsiteY4" fmla="*/ 0 h 1927402"/>
                  <a:gd name="connsiteX0" fmla="*/ 1270000 w 3447203"/>
                  <a:gd name="connsiteY0" fmla="*/ 0 h 1927402"/>
                  <a:gd name="connsiteX1" fmla="*/ 2151803 w 3447203"/>
                  <a:gd name="connsiteY1" fmla="*/ 0 h 1927402"/>
                  <a:gd name="connsiteX2" fmla="*/ 3447203 w 3447203"/>
                  <a:gd name="connsiteY2" fmla="*/ 1927402 h 1927402"/>
                  <a:gd name="connsiteX3" fmla="*/ 0 w 3447203"/>
                  <a:gd name="connsiteY3" fmla="*/ 1863902 h 1927402"/>
                  <a:gd name="connsiteX4" fmla="*/ 1270000 w 3447203"/>
                  <a:gd name="connsiteY4" fmla="*/ 0 h 1927402"/>
                  <a:gd name="connsiteX0" fmla="*/ 1270000 w 3447203"/>
                  <a:gd name="connsiteY0" fmla="*/ 0 h 1927402"/>
                  <a:gd name="connsiteX1" fmla="*/ 2151803 w 3447203"/>
                  <a:gd name="connsiteY1" fmla="*/ 0 h 1927402"/>
                  <a:gd name="connsiteX2" fmla="*/ 3447203 w 3447203"/>
                  <a:gd name="connsiteY2" fmla="*/ 1927402 h 1927402"/>
                  <a:gd name="connsiteX3" fmla="*/ 0 w 3447203"/>
                  <a:gd name="connsiteY3" fmla="*/ 1863902 h 1927402"/>
                  <a:gd name="connsiteX4" fmla="*/ 1270000 w 3447203"/>
                  <a:gd name="connsiteY4" fmla="*/ 0 h 1927402"/>
                  <a:gd name="connsiteX0" fmla="*/ 1270000 w 3447203"/>
                  <a:gd name="connsiteY0" fmla="*/ 0 h 1927402"/>
                  <a:gd name="connsiteX1" fmla="*/ 2151803 w 3447203"/>
                  <a:gd name="connsiteY1" fmla="*/ 0 h 1927402"/>
                  <a:gd name="connsiteX2" fmla="*/ 3447203 w 3447203"/>
                  <a:gd name="connsiteY2" fmla="*/ 1927402 h 1927402"/>
                  <a:gd name="connsiteX3" fmla="*/ 0 w 3447203"/>
                  <a:gd name="connsiteY3" fmla="*/ 1863902 h 1927402"/>
                  <a:gd name="connsiteX4" fmla="*/ 1270000 w 3447203"/>
                  <a:gd name="connsiteY4" fmla="*/ 0 h 1927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7203" h="1927402">
                    <a:moveTo>
                      <a:pt x="1270000" y="0"/>
                    </a:moveTo>
                    <a:lnTo>
                      <a:pt x="2151803" y="0"/>
                    </a:lnTo>
                    <a:cubicBezTo>
                      <a:pt x="2621703" y="185267"/>
                      <a:pt x="3015403" y="1284935"/>
                      <a:pt x="3447203" y="1927402"/>
                    </a:cubicBezTo>
                    <a:lnTo>
                      <a:pt x="0" y="1863902"/>
                    </a:lnTo>
                    <a:cubicBezTo>
                      <a:pt x="423333" y="1242601"/>
                      <a:pt x="745067" y="367301"/>
                      <a:pt x="12700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D79CA"/>
                  </a:gs>
                  <a:gs pos="34000">
                    <a:srgbClr val="CE52BF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4">
                <a:extLst>
                  <a:ext uri="{FF2B5EF4-FFF2-40B4-BE49-F238E27FC236}">
                    <a16:creationId xmlns:a16="http://schemas.microsoft.com/office/drawing/2014/main" id="{B5F02D79-257D-F5D1-6492-0F8022BF1BFB}"/>
                  </a:ext>
                </a:extLst>
              </p:cNvPr>
              <p:cNvSpPr/>
              <p:nvPr/>
            </p:nvSpPr>
            <p:spPr>
              <a:xfrm flipH="1">
                <a:off x="2042927" y="3761576"/>
                <a:ext cx="121113" cy="165554"/>
              </a:xfrm>
              <a:custGeom>
                <a:avLst/>
                <a:gdLst>
                  <a:gd name="connsiteX0" fmla="*/ 0 w 263490"/>
                  <a:gd name="connsiteY0" fmla="*/ 0 h 187953"/>
                  <a:gd name="connsiteX1" fmla="*/ 263490 w 263490"/>
                  <a:gd name="connsiteY1" fmla="*/ 0 h 187953"/>
                  <a:gd name="connsiteX2" fmla="*/ 263490 w 263490"/>
                  <a:gd name="connsiteY2" fmla="*/ 187953 h 187953"/>
                  <a:gd name="connsiteX3" fmla="*/ 0 w 263490"/>
                  <a:gd name="connsiteY3" fmla="*/ 187953 h 187953"/>
                  <a:gd name="connsiteX4" fmla="*/ 0 w 263490"/>
                  <a:gd name="connsiteY4" fmla="*/ 0 h 187953"/>
                  <a:gd name="connsiteX0" fmla="*/ 0 w 276190"/>
                  <a:gd name="connsiteY0" fmla="*/ 12700 h 187953"/>
                  <a:gd name="connsiteX1" fmla="*/ 276190 w 276190"/>
                  <a:gd name="connsiteY1" fmla="*/ 0 h 187953"/>
                  <a:gd name="connsiteX2" fmla="*/ 276190 w 276190"/>
                  <a:gd name="connsiteY2" fmla="*/ 187953 h 187953"/>
                  <a:gd name="connsiteX3" fmla="*/ 12700 w 276190"/>
                  <a:gd name="connsiteY3" fmla="*/ 187953 h 187953"/>
                  <a:gd name="connsiteX4" fmla="*/ 0 w 276190"/>
                  <a:gd name="connsiteY4" fmla="*/ 12700 h 187953"/>
                  <a:gd name="connsiteX0" fmla="*/ 0 w 276190"/>
                  <a:gd name="connsiteY0" fmla="*/ 13514 h 188767"/>
                  <a:gd name="connsiteX1" fmla="*/ 276190 w 276190"/>
                  <a:gd name="connsiteY1" fmla="*/ 814 h 188767"/>
                  <a:gd name="connsiteX2" fmla="*/ 276190 w 276190"/>
                  <a:gd name="connsiteY2" fmla="*/ 188767 h 188767"/>
                  <a:gd name="connsiteX3" fmla="*/ 12700 w 276190"/>
                  <a:gd name="connsiteY3" fmla="*/ 188767 h 188767"/>
                  <a:gd name="connsiteX4" fmla="*/ 0 w 276190"/>
                  <a:gd name="connsiteY4" fmla="*/ 13514 h 18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190" h="188767">
                    <a:moveTo>
                      <a:pt x="0" y="13514"/>
                    </a:moveTo>
                    <a:cubicBezTo>
                      <a:pt x="57138" y="-9769"/>
                      <a:pt x="184127" y="5047"/>
                      <a:pt x="276190" y="814"/>
                    </a:cubicBezTo>
                    <a:lnTo>
                      <a:pt x="276190" y="188767"/>
                    </a:lnTo>
                    <a:lnTo>
                      <a:pt x="12700" y="188767"/>
                    </a:lnTo>
                    <a:lnTo>
                      <a:pt x="0" y="13514"/>
                    </a:lnTo>
                    <a:close/>
                  </a:path>
                </a:pathLst>
              </a:custGeom>
              <a:solidFill>
                <a:srgbClr val="CE5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C78E63-D575-001D-D4DD-63926230AA81}"/>
                </a:ext>
              </a:extLst>
            </p:cNvPr>
            <p:cNvGrpSpPr/>
            <p:nvPr/>
          </p:nvGrpSpPr>
          <p:grpSpPr>
            <a:xfrm>
              <a:off x="538083" y="1024220"/>
              <a:ext cx="2529668" cy="2583004"/>
              <a:chOff x="4170420" y="628603"/>
              <a:chExt cx="2884363" cy="2945177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F92E82A-3607-563D-FAD9-9B2A0B3B9CC0}"/>
                  </a:ext>
                </a:extLst>
              </p:cNvPr>
              <p:cNvGrpSpPr/>
              <p:nvPr/>
            </p:nvGrpSpPr>
            <p:grpSpPr>
              <a:xfrm flipH="1">
                <a:off x="4284100" y="2484844"/>
                <a:ext cx="371433" cy="540172"/>
                <a:chOff x="11325844" y="2247183"/>
                <a:chExt cx="371433" cy="582516"/>
              </a:xfrm>
              <a:solidFill>
                <a:srgbClr val="F9A783"/>
              </a:solidFill>
            </p:grpSpPr>
            <p:sp>
              <p:nvSpPr>
                <p:cNvPr id="49" name="Oval 18">
                  <a:extLst>
                    <a:ext uri="{FF2B5EF4-FFF2-40B4-BE49-F238E27FC236}">
                      <a16:creationId xmlns:a16="http://schemas.microsoft.com/office/drawing/2014/main" id="{70180D08-5741-7A3A-1232-1FEAA858F31A}"/>
                    </a:ext>
                  </a:extLst>
                </p:cNvPr>
                <p:cNvSpPr/>
                <p:nvPr/>
              </p:nvSpPr>
              <p:spPr>
                <a:xfrm>
                  <a:off x="11325844" y="2247183"/>
                  <a:ext cx="371433" cy="582516"/>
                </a:xfrm>
                <a:custGeom>
                  <a:avLst/>
                  <a:gdLst>
                    <a:gd name="connsiteX0" fmla="*/ 0 w 325450"/>
                    <a:gd name="connsiteY0" fmla="*/ 291258 h 582516"/>
                    <a:gd name="connsiteX1" fmla="*/ 162725 w 325450"/>
                    <a:gd name="connsiteY1" fmla="*/ 0 h 582516"/>
                    <a:gd name="connsiteX2" fmla="*/ 325450 w 325450"/>
                    <a:gd name="connsiteY2" fmla="*/ 291258 h 582516"/>
                    <a:gd name="connsiteX3" fmla="*/ 162725 w 325450"/>
                    <a:gd name="connsiteY3" fmla="*/ 582516 h 582516"/>
                    <a:gd name="connsiteX4" fmla="*/ 0 w 325450"/>
                    <a:gd name="connsiteY4" fmla="*/ 291258 h 582516"/>
                    <a:gd name="connsiteX0" fmla="*/ 0 w 363550"/>
                    <a:gd name="connsiteY0" fmla="*/ 291258 h 582516"/>
                    <a:gd name="connsiteX1" fmla="*/ 162725 w 363550"/>
                    <a:gd name="connsiteY1" fmla="*/ 0 h 582516"/>
                    <a:gd name="connsiteX2" fmla="*/ 363550 w 363550"/>
                    <a:gd name="connsiteY2" fmla="*/ 291258 h 582516"/>
                    <a:gd name="connsiteX3" fmla="*/ 162725 w 363550"/>
                    <a:gd name="connsiteY3" fmla="*/ 582516 h 582516"/>
                    <a:gd name="connsiteX4" fmla="*/ 0 w 363550"/>
                    <a:gd name="connsiteY4" fmla="*/ 291258 h 582516"/>
                    <a:gd name="connsiteX0" fmla="*/ 786 w 364336"/>
                    <a:gd name="connsiteY0" fmla="*/ 291258 h 582516"/>
                    <a:gd name="connsiteX1" fmla="*/ 163511 w 364336"/>
                    <a:gd name="connsiteY1" fmla="*/ 0 h 582516"/>
                    <a:gd name="connsiteX2" fmla="*/ 364336 w 364336"/>
                    <a:gd name="connsiteY2" fmla="*/ 291258 h 582516"/>
                    <a:gd name="connsiteX3" fmla="*/ 163511 w 364336"/>
                    <a:gd name="connsiteY3" fmla="*/ 582516 h 582516"/>
                    <a:gd name="connsiteX4" fmla="*/ 786 w 364336"/>
                    <a:gd name="connsiteY4" fmla="*/ 291258 h 582516"/>
                    <a:gd name="connsiteX0" fmla="*/ 7306 w 371433"/>
                    <a:gd name="connsiteY0" fmla="*/ 291258 h 582516"/>
                    <a:gd name="connsiteX1" fmla="*/ 170031 w 371433"/>
                    <a:gd name="connsiteY1" fmla="*/ 0 h 582516"/>
                    <a:gd name="connsiteX2" fmla="*/ 370856 w 371433"/>
                    <a:gd name="connsiteY2" fmla="*/ 291258 h 582516"/>
                    <a:gd name="connsiteX3" fmla="*/ 170031 w 371433"/>
                    <a:gd name="connsiteY3" fmla="*/ 582516 h 582516"/>
                    <a:gd name="connsiteX4" fmla="*/ 7306 w 371433"/>
                    <a:gd name="connsiteY4" fmla="*/ 291258 h 582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33" h="582516">
                      <a:moveTo>
                        <a:pt x="7306" y="291258"/>
                      </a:moveTo>
                      <a:cubicBezTo>
                        <a:pt x="7306" y="130401"/>
                        <a:pt x="-52486" y="0"/>
                        <a:pt x="170031" y="0"/>
                      </a:cubicBezTo>
                      <a:cubicBezTo>
                        <a:pt x="392548" y="0"/>
                        <a:pt x="370856" y="130401"/>
                        <a:pt x="370856" y="291258"/>
                      </a:cubicBezTo>
                      <a:cubicBezTo>
                        <a:pt x="370856" y="452115"/>
                        <a:pt x="230623" y="582516"/>
                        <a:pt x="170031" y="582516"/>
                      </a:cubicBezTo>
                      <a:cubicBezTo>
                        <a:pt x="109439" y="582516"/>
                        <a:pt x="7306" y="452115"/>
                        <a:pt x="7306" y="29125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A8D80DD9-A426-43F2-785E-1CF96FFE13C2}"/>
                    </a:ext>
                  </a:extLst>
                </p:cNvPr>
                <p:cNvSpPr/>
                <p:nvPr/>
              </p:nvSpPr>
              <p:spPr>
                <a:xfrm>
                  <a:off x="11544300" y="2390775"/>
                  <a:ext cx="48499" cy="228600"/>
                </a:xfrm>
                <a:custGeom>
                  <a:avLst/>
                  <a:gdLst>
                    <a:gd name="connsiteX0" fmla="*/ 0 w 48499"/>
                    <a:gd name="connsiteY0" fmla="*/ 0 h 228600"/>
                    <a:gd name="connsiteX1" fmla="*/ 47625 w 48499"/>
                    <a:gd name="connsiteY1" fmla="*/ 85725 h 228600"/>
                    <a:gd name="connsiteX2" fmla="*/ 28575 w 48499"/>
                    <a:gd name="connsiteY2" fmla="*/ 190500 h 228600"/>
                    <a:gd name="connsiteX3" fmla="*/ 0 w 48499"/>
                    <a:gd name="connsiteY3" fmla="*/ 228600 h 228600"/>
                    <a:gd name="connsiteX4" fmla="*/ 0 w 48499"/>
                    <a:gd name="connsiteY4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499" h="228600">
                      <a:moveTo>
                        <a:pt x="0" y="0"/>
                      </a:moveTo>
                      <a:cubicBezTo>
                        <a:pt x="21431" y="26987"/>
                        <a:pt x="42863" y="53975"/>
                        <a:pt x="47625" y="85725"/>
                      </a:cubicBezTo>
                      <a:cubicBezTo>
                        <a:pt x="52387" y="117475"/>
                        <a:pt x="36513" y="166688"/>
                        <a:pt x="28575" y="190500"/>
                      </a:cubicBezTo>
                      <a:cubicBezTo>
                        <a:pt x="20638" y="214313"/>
                        <a:pt x="0" y="228600"/>
                        <a:pt x="0" y="228600"/>
                      </a:cubicBezTo>
                      <a:lnTo>
                        <a:pt x="0" y="228600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52A3C83-E296-9210-DA10-ACE2F6891C34}"/>
                  </a:ext>
                </a:extLst>
              </p:cNvPr>
              <p:cNvGrpSpPr/>
              <p:nvPr/>
            </p:nvGrpSpPr>
            <p:grpSpPr>
              <a:xfrm>
                <a:off x="6390117" y="2437147"/>
                <a:ext cx="371433" cy="540172"/>
                <a:chOff x="11325844" y="2247183"/>
                <a:chExt cx="371433" cy="582516"/>
              </a:xfrm>
              <a:solidFill>
                <a:srgbClr val="F9A783"/>
              </a:solidFill>
            </p:grpSpPr>
            <p:sp>
              <p:nvSpPr>
                <p:cNvPr id="47" name="Oval 18">
                  <a:extLst>
                    <a:ext uri="{FF2B5EF4-FFF2-40B4-BE49-F238E27FC236}">
                      <a16:creationId xmlns:a16="http://schemas.microsoft.com/office/drawing/2014/main" id="{D41E6ED2-BFAE-AE83-DF9B-F2C411943735}"/>
                    </a:ext>
                  </a:extLst>
                </p:cNvPr>
                <p:cNvSpPr/>
                <p:nvPr/>
              </p:nvSpPr>
              <p:spPr>
                <a:xfrm>
                  <a:off x="11325844" y="2247183"/>
                  <a:ext cx="371433" cy="582516"/>
                </a:xfrm>
                <a:custGeom>
                  <a:avLst/>
                  <a:gdLst>
                    <a:gd name="connsiteX0" fmla="*/ 0 w 325450"/>
                    <a:gd name="connsiteY0" fmla="*/ 291258 h 582516"/>
                    <a:gd name="connsiteX1" fmla="*/ 162725 w 325450"/>
                    <a:gd name="connsiteY1" fmla="*/ 0 h 582516"/>
                    <a:gd name="connsiteX2" fmla="*/ 325450 w 325450"/>
                    <a:gd name="connsiteY2" fmla="*/ 291258 h 582516"/>
                    <a:gd name="connsiteX3" fmla="*/ 162725 w 325450"/>
                    <a:gd name="connsiteY3" fmla="*/ 582516 h 582516"/>
                    <a:gd name="connsiteX4" fmla="*/ 0 w 325450"/>
                    <a:gd name="connsiteY4" fmla="*/ 291258 h 582516"/>
                    <a:gd name="connsiteX0" fmla="*/ 0 w 363550"/>
                    <a:gd name="connsiteY0" fmla="*/ 291258 h 582516"/>
                    <a:gd name="connsiteX1" fmla="*/ 162725 w 363550"/>
                    <a:gd name="connsiteY1" fmla="*/ 0 h 582516"/>
                    <a:gd name="connsiteX2" fmla="*/ 363550 w 363550"/>
                    <a:gd name="connsiteY2" fmla="*/ 291258 h 582516"/>
                    <a:gd name="connsiteX3" fmla="*/ 162725 w 363550"/>
                    <a:gd name="connsiteY3" fmla="*/ 582516 h 582516"/>
                    <a:gd name="connsiteX4" fmla="*/ 0 w 363550"/>
                    <a:gd name="connsiteY4" fmla="*/ 291258 h 582516"/>
                    <a:gd name="connsiteX0" fmla="*/ 786 w 364336"/>
                    <a:gd name="connsiteY0" fmla="*/ 291258 h 582516"/>
                    <a:gd name="connsiteX1" fmla="*/ 163511 w 364336"/>
                    <a:gd name="connsiteY1" fmla="*/ 0 h 582516"/>
                    <a:gd name="connsiteX2" fmla="*/ 364336 w 364336"/>
                    <a:gd name="connsiteY2" fmla="*/ 291258 h 582516"/>
                    <a:gd name="connsiteX3" fmla="*/ 163511 w 364336"/>
                    <a:gd name="connsiteY3" fmla="*/ 582516 h 582516"/>
                    <a:gd name="connsiteX4" fmla="*/ 786 w 364336"/>
                    <a:gd name="connsiteY4" fmla="*/ 291258 h 582516"/>
                    <a:gd name="connsiteX0" fmla="*/ 7306 w 371433"/>
                    <a:gd name="connsiteY0" fmla="*/ 291258 h 582516"/>
                    <a:gd name="connsiteX1" fmla="*/ 170031 w 371433"/>
                    <a:gd name="connsiteY1" fmla="*/ 0 h 582516"/>
                    <a:gd name="connsiteX2" fmla="*/ 370856 w 371433"/>
                    <a:gd name="connsiteY2" fmla="*/ 291258 h 582516"/>
                    <a:gd name="connsiteX3" fmla="*/ 170031 w 371433"/>
                    <a:gd name="connsiteY3" fmla="*/ 582516 h 582516"/>
                    <a:gd name="connsiteX4" fmla="*/ 7306 w 371433"/>
                    <a:gd name="connsiteY4" fmla="*/ 291258 h 582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33" h="582516">
                      <a:moveTo>
                        <a:pt x="7306" y="291258"/>
                      </a:moveTo>
                      <a:cubicBezTo>
                        <a:pt x="7306" y="130401"/>
                        <a:pt x="-52486" y="0"/>
                        <a:pt x="170031" y="0"/>
                      </a:cubicBezTo>
                      <a:cubicBezTo>
                        <a:pt x="392548" y="0"/>
                        <a:pt x="370856" y="130401"/>
                        <a:pt x="370856" y="291258"/>
                      </a:cubicBezTo>
                      <a:cubicBezTo>
                        <a:pt x="370856" y="452115"/>
                        <a:pt x="230623" y="582516"/>
                        <a:pt x="170031" y="582516"/>
                      </a:cubicBezTo>
                      <a:cubicBezTo>
                        <a:pt x="109439" y="582516"/>
                        <a:pt x="7306" y="452115"/>
                        <a:pt x="7306" y="29125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0822CCAE-5848-687B-27AC-A8462FEDBE14}"/>
                    </a:ext>
                  </a:extLst>
                </p:cNvPr>
                <p:cNvSpPr/>
                <p:nvPr/>
              </p:nvSpPr>
              <p:spPr>
                <a:xfrm>
                  <a:off x="11544300" y="2390775"/>
                  <a:ext cx="48499" cy="228600"/>
                </a:xfrm>
                <a:custGeom>
                  <a:avLst/>
                  <a:gdLst>
                    <a:gd name="connsiteX0" fmla="*/ 0 w 48499"/>
                    <a:gd name="connsiteY0" fmla="*/ 0 h 228600"/>
                    <a:gd name="connsiteX1" fmla="*/ 47625 w 48499"/>
                    <a:gd name="connsiteY1" fmla="*/ 85725 h 228600"/>
                    <a:gd name="connsiteX2" fmla="*/ 28575 w 48499"/>
                    <a:gd name="connsiteY2" fmla="*/ 190500 h 228600"/>
                    <a:gd name="connsiteX3" fmla="*/ 0 w 48499"/>
                    <a:gd name="connsiteY3" fmla="*/ 228600 h 228600"/>
                    <a:gd name="connsiteX4" fmla="*/ 0 w 48499"/>
                    <a:gd name="connsiteY4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499" h="228600">
                      <a:moveTo>
                        <a:pt x="0" y="0"/>
                      </a:moveTo>
                      <a:cubicBezTo>
                        <a:pt x="21431" y="26987"/>
                        <a:pt x="42863" y="53975"/>
                        <a:pt x="47625" y="85725"/>
                      </a:cubicBezTo>
                      <a:cubicBezTo>
                        <a:pt x="52387" y="117475"/>
                        <a:pt x="36513" y="166688"/>
                        <a:pt x="28575" y="190500"/>
                      </a:cubicBezTo>
                      <a:cubicBezTo>
                        <a:pt x="20638" y="214313"/>
                        <a:pt x="0" y="228600"/>
                        <a:pt x="0" y="228600"/>
                      </a:cubicBezTo>
                      <a:lnTo>
                        <a:pt x="0" y="228600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Rectangle 4">
                <a:extLst>
                  <a:ext uri="{FF2B5EF4-FFF2-40B4-BE49-F238E27FC236}">
                    <a16:creationId xmlns:a16="http://schemas.microsoft.com/office/drawing/2014/main" id="{28A926A9-DE3B-05A2-8CF9-6E5DF079F0A1}"/>
                  </a:ext>
                </a:extLst>
              </p:cNvPr>
              <p:cNvSpPr/>
              <p:nvPr/>
            </p:nvSpPr>
            <p:spPr>
              <a:xfrm>
                <a:off x="5807557" y="628603"/>
                <a:ext cx="1247226" cy="1022604"/>
              </a:xfrm>
              <a:custGeom>
                <a:avLst/>
                <a:gdLst>
                  <a:gd name="connsiteX0" fmla="*/ 0 w 586853"/>
                  <a:gd name="connsiteY0" fmla="*/ 0 h 736979"/>
                  <a:gd name="connsiteX1" fmla="*/ 586853 w 586853"/>
                  <a:gd name="connsiteY1" fmla="*/ 0 h 736979"/>
                  <a:gd name="connsiteX2" fmla="*/ 586853 w 586853"/>
                  <a:gd name="connsiteY2" fmla="*/ 736979 h 736979"/>
                  <a:gd name="connsiteX3" fmla="*/ 0 w 586853"/>
                  <a:gd name="connsiteY3" fmla="*/ 736979 h 736979"/>
                  <a:gd name="connsiteX4" fmla="*/ 0 w 586853"/>
                  <a:gd name="connsiteY4" fmla="*/ 0 h 736979"/>
                  <a:gd name="connsiteX0" fmla="*/ 0 w 586853"/>
                  <a:gd name="connsiteY0" fmla="*/ 0 h 736979"/>
                  <a:gd name="connsiteX1" fmla="*/ 434453 w 586853"/>
                  <a:gd name="connsiteY1" fmla="*/ 85725 h 736979"/>
                  <a:gd name="connsiteX2" fmla="*/ 586853 w 586853"/>
                  <a:gd name="connsiteY2" fmla="*/ 736979 h 736979"/>
                  <a:gd name="connsiteX3" fmla="*/ 0 w 586853"/>
                  <a:gd name="connsiteY3" fmla="*/ 736979 h 736979"/>
                  <a:gd name="connsiteX4" fmla="*/ 0 w 586853"/>
                  <a:gd name="connsiteY4" fmla="*/ 0 h 736979"/>
                  <a:gd name="connsiteX0" fmla="*/ 0 w 434453"/>
                  <a:gd name="connsiteY0" fmla="*/ 0 h 841754"/>
                  <a:gd name="connsiteX1" fmla="*/ 434453 w 434453"/>
                  <a:gd name="connsiteY1" fmla="*/ 85725 h 841754"/>
                  <a:gd name="connsiteX2" fmla="*/ 263003 w 434453"/>
                  <a:gd name="connsiteY2" fmla="*/ 841754 h 841754"/>
                  <a:gd name="connsiteX3" fmla="*/ 0 w 434453"/>
                  <a:gd name="connsiteY3" fmla="*/ 736979 h 841754"/>
                  <a:gd name="connsiteX4" fmla="*/ 0 w 434453"/>
                  <a:gd name="connsiteY4" fmla="*/ 0 h 841754"/>
                  <a:gd name="connsiteX0" fmla="*/ 171450 w 605903"/>
                  <a:gd name="connsiteY0" fmla="*/ 0 h 841754"/>
                  <a:gd name="connsiteX1" fmla="*/ 605903 w 605903"/>
                  <a:gd name="connsiteY1" fmla="*/ 85725 h 841754"/>
                  <a:gd name="connsiteX2" fmla="*/ 434453 w 605903"/>
                  <a:gd name="connsiteY2" fmla="*/ 841754 h 841754"/>
                  <a:gd name="connsiteX3" fmla="*/ 0 w 605903"/>
                  <a:gd name="connsiteY3" fmla="*/ 498854 h 841754"/>
                  <a:gd name="connsiteX4" fmla="*/ 171450 w 605903"/>
                  <a:gd name="connsiteY4" fmla="*/ 0 h 841754"/>
                  <a:gd name="connsiteX0" fmla="*/ 171450 w 567803"/>
                  <a:gd name="connsiteY0" fmla="*/ 0 h 841754"/>
                  <a:gd name="connsiteX1" fmla="*/ 567803 w 567803"/>
                  <a:gd name="connsiteY1" fmla="*/ 76200 h 841754"/>
                  <a:gd name="connsiteX2" fmla="*/ 434453 w 567803"/>
                  <a:gd name="connsiteY2" fmla="*/ 841754 h 841754"/>
                  <a:gd name="connsiteX3" fmla="*/ 0 w 567803"/>
                  <a:gd name="connsiteY3" fmla="*/ 498854 h 841754"/>
                  <a:gd name="connsiteX4" fmla="*/ 171450 w 567803"/>
                  <a:gd name="connsiteY4" fmla="*/ 0 h 841754"/>
                  <a:gd name="connsiteX0" fmla="*/ 0 w 567803"/>
                  <a:gd name="connsiteY0" fmla="*/ 422654 h 765554"/>
                  <a:gd name="connsiteX1" fmla="*/ 567803 w 567803"/>
                  <a:gd name="connsiteY1" fmla="*/ 0 h 765554"/>
                  <a:gd name="connsiteX2" fmla="*/ 434453 w 567803"/>
                  <a:gd name="connsiteY2" fmla="*/ 765554 h 765554"/>
                  <a:gd name="connsiteX3" fmla="*/ 0 w 567803"/>
                  <a:gd name="connsiteY3" fmla="*/ 422654 h 765554"/>
                  <a:gd name="connsiteX0" fmla="*/ 0 w 567803"/>
                  <a:gd name="connsiteY0" fmla="*/ 602468 h 945368"/>
                  <a:gd name="connsiteX1" fmla="*/ 567803 w 567803"/>
                  <a:gd name="connsiteY1" fmla="*/ 179814 h 945368"/>
                  <a:gd name="connsiteX2" fmla="*/ 434453 w 567803"/>
                  <a:gd name="connsiteY2" fmla="*/ 945368 h 945368"/>
                  <a:gd name="connsiteX3" fmla="*/ 0 w 567803"/>
                  <a:gd name="connsiteY3" fmla="*/ 602468 h 945368"/>
                  <a:gd name="connsiteX0" fmla="*/ 0 w 943989"/>
                  <a:gd name="connsiteY0" fmla="*/ 602468 h 945368"/>
                  <a:gd name="connsiteX1" fmla="*/ 567803 w 943989"/>
                  <a:gd name="connsiteY1" fmla="*/ 179814 h 945368"/>
                  <a:gd name="connsiteX2" fmla="*/ 434453 w 943989"/>
                  <a:gd name="connsiteY2" fmla="*/ 945368 h 945368"/>
                  <a:gd name="connsiteX3" fmla="*/ 0 w 943989"/>
                  <a:gd name="connsiteY3" fmla="*/ 602468 h 945368"/>
                  <a:gd name="connsiteX0" fmla="*/ 0 w 1030149"/>
                  <a:gd name="connsiteY0" fmla="*/ 602468 h 949602"/>
                  <a:gd name="connsiteX1" fmla="*/ 567803 w 1030149"/>
                  <a:gd name="connsiteY1" fmla="*/ 179814 h 949602"/>
                  <a:gd name="connsiteX2" fmla="*/ 434453 w 1030149"/>
                  <a:gd name="connsiteY2" fmla="*/ 945368 h 949602"/>
                  <a:gd name="connsiteX3" fmla="*/ 0 w 1030149"/>
                  <a:gd name="connsiteY3" fmla="*/ 602468 h 949602"/>
                  <a:gd name="connsiteX0" fmla="*/ 217077 w 1247226"/>
                  <a:gd name="connsiteY0" fmla="*/ 675470 h 1022604"/>
                  <a:gd name="connsiteX1" fmla="*/ 784880 w 1247226"/>
                  <a:gd name="connsiteY1" fmla="*/ 252816 h 1022604"/>
                  <a:gd name="connsiteX2" fmla="*/ 651530 w 1247226"/>
                  <a:gd name="connsiteY2" fmla="*/ 1018370 h 1022604"/>
                  <a:gd name="connsiteX3" fmla="*/ 217077 w 1247226"/>
                  <a:gd name="connsiteY3" fmla="*/ 675470 h 1022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226" h="1022604">
                    <a:moveTo>
                      <a:pt x="217077" y="675470"/>
                    </a:moveTo>
                    <a:cubicBezTo>
                      <a:pt x="-393755" y="115485"/>
                      <a:pt x="443212" y="-282574"/>
                      <a:pt x="784880" y="252816"/>
                    </a:cubicBezTo>
                    <a:cubicBezTo>
                      <a:pt x="1683405" y="298451"/>
                      <a:pt x="1067455" y="1087035"/>
                      <a:pt x="651530" y="1018370"/>
                    </a:cubicBezTo>
                    <a:lnTo>
                      <a:pt x="217077" y="675470"/>
                    </a:lnTo>
                    <a:close/>
                  </a:path>
                </a:pathLst>
              </a:custGeom>
              <a:solidFill>
                <a:srgbClr val="B25B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9EC770B-2624-E6CC-6761-AEEC9D06B320}"/>
                  </a:ext>
                </a:extLst>
              </p:cNvPr>
              <p:cNvSpPr/>
              <p:nvPr/>
            </p:nvSpPr>
            <p:spPr>
              <a:xfrm>
                <a:off x="4533900" y="1783080"/>
                <a:ext cx="2004060" cy="1790700"/>
              </a:xfrm>
              <a:prstGeom prst="roundRect">
                <a:avLst>
                  <a:gd name="adj" fmla="val 43395"/>
                </a:avLst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5AFDEEBF-D4DD-6AC2-C44E-56924758C166}"/>
                  </a:ext>
                </a:extLst>
              </p:cNvPr>
              <p:cNvSpPr/>
              <p:nvPr/>
            </p:nvSpPr>
            <p:spPr>
              <a:xfrm rot="7766284">
                <a:off x="5512040" y="2961843"/>
                <a:ext cx="239524" cy="239524"/>
              </a:xfrm>
              <a:prstGeom prst="arc">
                <a:avLst>
                  <a:gd name="adj1" fmla="val 15091182"/>
                  <a:gd name="adj2" fmla="val 177819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F13BD99-44E1-90B1-1418-C10DEC484DF9}"/>
                  </a:ext>
                </a:extLst>
              </p:cNvPr>
              <p:cNvGrpSpPr/>
              <p:nvPr/>
            </p:nvGrpSpPr>
            <p:grpSpPr>
              <a:xfrm>
                <a:off x="5807557" y="1873346"/>
                <a:ext cx="942286" cy="1163865"/>
                <a:chOff x="5807557" y="1873346"/>
                <a:chExt cx="942286" cy="1163865"/>
              </a:xfrm>
            </p:grpSpPr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5669D2AF-40CC-8A4A-932B-CA56048BBBF0}"/>
                    </a:ext>
                  </a:extLst>
                </p:cNvPr>
                <p:cNvSpPr/>
                <p:nvPr/>
              </p:nvSpPr>
              <p:spPr>
                <a:xfrm>
                  <a:off x="5807557" y="2450471"/>
                  <a:ext cx="640080" cy="586740"/>
                </a:xfrm>
                <a:prstGeom prst="roundRect">
                  <a:avLst>
                    <a:gd name="adj" fmla="val 49135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Arc 40">
                  <a:extLst>
                    <a:ext uri="{FF2B5EF4-FFF2-40B4-BE49-F238E27FC236}">
                      <a16:creationId xmlns:a16="http://schemas.microsoft.com/office/drawing/2014/main" id="{7B6477A4-7B1F-4C35-6D15-FE7173733E68}"/>
                    </a:ext>
                  </a:extLst>
                </p:cNvPr>
                <p:cNvSpPr/>
                <p:nvPr/>
              </p:nvSpPr>
              <p:spPr>
                <a:xfrm rot="9043028">
                  <a:off x="5992788" y="1873346"/>
                  <a:ext cx="688670" cy="688670"/>
                </a:xfrm>
                <a:prstGeom prst="arc">
                  <a:avLst>
                    <a:gd name="adj1" fmla="val 16368109"/>
                    <a:gd name="adj2" fmla="val 1992893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Moon 41">
                  <a:extLst>
                    <a:ext uri="{FF2B5EF4-FFF2-40B4-BE49-F238E27FC236}">
                      <a16:creationId xmlns:a16="http://schemas.microsoft.com/office/drawing/2014/main" id="{ECF6B4BD-53D2-8F72-7C2A-839DF1F46AE4}"/>
                    </a:ext>
                  </a:extLst>
                </p:cNvPr>
                <p:cNvSpPr/>
                <p:nvPr/>
              </p:nvSpPr>
              <p:spPr>
                <a:xfrm rot="5574617" flipV="1">
                  <a:off x="6117808" y="2302498"/>
                  <a:ext cx="84273" cy="442684"/>
                </a:xfrm>
                <a:prstGeom prst="mo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Arc 42">
                  <a:extLst>
                    <a:ext uri="{FF2B5EF4-FFF2-40B4-BE49-F238E27FC236}">
                      <a16:creationId xmlns:a16="http://schemas.microsoft.com/office/drawing/2014/main" id="{1505CA03-A994-2FFC-1E35-7724753A538B}"/>
                    </a:ext>
                  </a:extLst>
                </p:cNvPr>
                <p:cNvSpPr/>
                <p:nvPr/>
              </p:nvSpPr>
              <p:spPr>
                <a:xfrm rot="9043028">
                  <a:off x="6061173" y="1960939"/>
                  <a:ext cx="688670" cy="688670"/>
                </a:xfrm>
                <a:prstGeom prst="arc">
                  <a:avLst>
                    <a:gd name="adj1" fmla="val 16368109"/>
                    <a:gd name="adj2" fmla="val 1992893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2EACA2FB-0F16-EEDD-D09A-F526A70D50FF}"/>
                    </a:ext>
                  </a:extLst>
                </p:cNvPr>
                <p:cNvSpPr/>
                <p:nvPr/>
              </p:nvSpPr>
              <p:spPr>
                <a:xfrm>
                  <a:off x="6129770" y="2694946"/>
                  <a:ext cx="226149" cy="22614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5F09E31-FD7A-5121-A141-5CBB606A845E}"/>
                  </a:ext>
                </a:extLst>
              </p:cNvPr>
              <p:cNvGrpSpPr/>
              <p:nvPr/>
            </p:nvGrpSpPr>
            <p:grpSpPr>
              <a:xfrm>
                <a:off x="4562140" y="1885167"/>
                <a:ext cx="913726" cy="1161843"/>
                <a:chOff x="5752080" y="1852854"/>
                <a:chExt cx="913726" cy="1161843"/>
              </a:xfrm>
            </p:grpSpPr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B82E516F-6735-3F2E-00A8-DD3D49D8C253}"/>
                    </a:ext>
                  </a:extLst>
                </p:cNvPr>
                <p:cNvSpPr/>
                <p:nvPr/>
              </p:nvSpPr>
              <p:spPr>
                <a:xfrm>
                  <a:off x="6025726" y="2427957"/>
                  <a:ext cx="640080" cy="586740"/>
                </a:xfrm>
                <a:prstGeom prst="roundRect">
                  <a:avLst>
                    <a:gd name="adj" fmla="val 49135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Arc 34">
                  <a:extLst>
                    <a:ext uri="{FF2B5EF4-FFF2-40B4-BE49-F238E27FC236}">
                      <a16:creationId xmlns:a16="http://schemas.microsoft.com/office/drawing/2014/main" id="{21A2AC4E-A20E-1219-F97F-A446D6E84903}"/>
                    </a:ext>
                  </a:extLst>
                </p:cNvPr>
                <p:cNvSpPr/>
                <p:nvPr/>
              </p:nvSpPr>
              <p:spPr>
                <a:xfrm rot="9043028">
                  <a:off x="5812890" y="1852854"/>
                  <a:ext cx="688670" cy="688670"/>
                </a:xfrm>
                <a:prstGeom prst="arc">
                  <a:avLst>
                    <a:gd name="adj1" fmla="val 16200000"/>
                    <a:gd name="adj2" fmla="val 1992893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Moon 35">
                  <a:extLst>
                    <a:ext uri="{FF2B5EF4-FFF2-40B4-BE49-F238E27FC236}">
                      <a16:creationId xmlns:a16="http://schemas.microsoft.com/office/drawing/2014/main" id="{A5646889-A477-E91E-DF31-A6E6B31AAB10}"/>
                    </a:ext>
                  </a:extLst>
                </p:cNvPr>
                <p:cNvSpPr/>
                <p:nvPr/>
              </p:nvSpPr>
              <p:spPr>
                <a:xfrm rot="5574617" flipV="1">
                  <a:off x="6351524" y="2279306"/>
                  <a:ext cx="84273" cy="442684"/>
                </a:xfrm>
                <a:prstGeom prst="mo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Arc 36">
                  <a:extLst>
                    <a:ext uri="{FF2B5EF4-FFF2-40B4-BE49-F238E27FC236}">
                      <a16:creationId xmlns:a16="http://schemas.microsoft.com/office/drawing/2014/main" id="{D3A715DC-45A6-07C1-9D4B-67A321CD20B5}"/>
                    </a:ext>
                  </a:extLst>
                </p:cNvPr>
                <p:cNvSpPr/>
                <p:nvPr/>
              </p:nvSpPr>
              <p:spPr>
                <a:xfrm rot="9043028">
                  <a:off x="5752080" y="1950393"/>
                  <a:ext cx="688670" cy="688670"/>
                </a:xfrm>
                <a:prstGeom prst="arc">
                  <a:avLst>
                    <a:gd name="adj1" fmla="val 16200000"/>
                    <a:gd name="adj2" fmla="val 1992893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3FF881C3-837A-2CB1-7B81-BEFE01EB29EE}"/>
                    </a:ext>
                  </a:extLst>
                </p:cNvPr>
                <p:cNvSpPr/>
                <p:nvPr/>
              </p:nvSpPr>
              <p:spPr>
                <a:xfrm>
                  <a:off x="6348218" y="2653014"/>
                  <a:ext cx="226149" cy="22614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192FCFE-72A5-6249-338D-F983E0770CED}"/>
                  </a:ext>
                </a:extLst>
              </p:cNvPr>
              <p:cNvSpPr/>
              <p:nvPr/>
            </p:nvSpPr>
            <p:spPr>
              <a:xfrm rot="16200000">
                <a:off x="6095894" y="2125118"/>
                <a:ext cx="82087" cy="400371"/>
              </a:xfrm>
              <a:custGeom>
                <a:avLst/>
                <a:gdLst>
                  <a:gd name="connsiteX0" fmla="*/ 0 w 48499"/>
                  <a:gd name="connsiteY0" fmla="*/ 0 h 228600"/>
                  <a:gd name="connsiteX1" fmla="*/ 47625 w 48499"/>
                  <a:gd name="connsiteY1" fmla="*/ 85725 h 228600"/>
                  <a:gd name="connsiteX2" fmla="*/ 28575 w 48499"/>
                  <a:gd name="connsiteY2" fmla="*/ 190500 h 228600"/>
                  <a:gd name="connsiteX3" fmla="*/ 0 w 48499"/>
                  <a:gd name="connsiteY3" fmla="*/ 228600 h 228600"/>
                  <a:gd name="connsiteX4" fmla="*/ 0 w 48499"/>
                  <a:gd name="connsiteY4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499" h="228600">
                    <a:moveTo>
                      <a:pt x="0" y="0"/>
                    </a:moveTo>
                    <a:cubicBezTo>
                      <a:pt x="21431" y="26987"/>
                      <a:pt x="42863" y="53975"/>
                      <a:pt x="47625" y="85725"/>
                    </a:cubicBezTo>
                    <a:cubicBezTo>
                      <a:pt x="52387" y="117475"/>
                      <a:pt x="36513" y="166688"/>
                      <a:pt x="28575" y="190500"/>
                    </a:cubicBezTo>
                    <a:cubicBezTo>
                      <a:pt x="20638" y="214313"/>
                      <a:pt x="0" y="228600"/>
                      <a:pt x="0" y="228600"/>
                    </a:cubicBezTo>
                    <a:lnTo>
                      <a:pt x="0" y="228600"/>
                    </a:lnTo>
                  </a:path>
                </a:pathLst>
              </a:cu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9B58561-780A-538D-5778-1CD7C9C6620B}"/>
                  </a:ext>
                </a:extLst>
              </p:cNvPr>
              <p:cNvSpPr/>
              <p:nvPr/>
            </p:nvSpPr>
            <p:spPr>
              <a:xfrm rot="16200000">
                <a:off x="4859144" y="2165211"/>
                <a:ext cx="82087" cy="400371"/>
              </a:xfrm>
              <a:custGeom>
                <a:avLst/>
                <a:gdLst>
                  <a:gd name="connsiteX0" fmla="*/ 0 w 48499"/>
                  <a:gd name="connsiteY0" fmla="*/ 0 h 228600"/>
                  <a:gd name="connsiteX1" fmla="*/ 47625 w 48499"/>
                  <a:gd name="connsiteY1" fmla="*/ 85725 h 228600"/>
                  <a:gd name="connsiteX2" fmla="*/ 28575 w 48499"/>
                  <a:gd name="connsiteY2" fmla="*/ 190500 h 228600"/>
                  <a:gd name="connsiteX3" fmla="*/ 0 w 48499"/>
                  <a:gd name="connsiteY3" fmla="*/ 228600 h 228600"/>
                  <a:gd name="connsiteX4" fmla="*/ 0 w 48499"/>
                  <a:gd name="connsiteY4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499" h="228600">
                    <a:moveTo>
                      <a:pt x="0" y="0"/>
                    </a:moveTo>
                    <a:cubicBezTo>
                      <a:pt x="21431" y="26987"/>
                      <a:pt x="42863" y="53975"/>
                      <a:pt x="47625" y="85725"/>
                    </a:cubicBezTo>
                    <a:cubicBezTo>
                      <a:pt x="52387" y="117475"/>
                      <a:pt x="36513" y="166688"/>
                      <a:pt x="28575" y="190500"/>
                    </a:cubicBezTo>
                    <a:cubicBezTo>
                      <a:pt x="20638" y="214313"/>
                      <a:pt x="0" y="228600"/>
                      <a:pt x="0" y="228600"/>
                    </a:cubicBezTo>
                    <a:lnTo>
                      <a:pt x="0" y="228600"/>
                    </a:lnTo>
                  </a:path>
                </a:pathLst>
              </a:cu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57AD0E0D-EB5D-3755-62AB-391CD6117A08}"/>
                  </a:ext>
                </a:extLst>
              </p:cNvPr>
              <p:cNvSpPr/>
              <p:nvPr/>
            </p:nvSpPr>
            <p:spPr>
              <a:xfrm>
                <a:off x="4170420" y="973317"/>
                <a:ext cx="2669704" cy="1581246"/>
              </a:xfrm>
              <a:custGeom>
                <a:avLst/>
                <a:gdLst>
                  <a:gd name="connsiteX0" fmla="*/ 0 w 1571625"/>
                  <a:gd name="connsiteY0" fmla="*/ 0 h 514350"/>
                  <a:gd name="connsiteX1" fmla="*/ 1571625 w 1571625"/>
                  <a:gd name="connsiteY1" fmla="*/ 0 h 514350"/>
                  <a:gd name="connsiteX2" fmla="*/ 1571625 w 1571625"/>
                  <a:gd name="connsiteY2" fmla="*/ 514350 h 514350"/>
                  <a:gd name="connsiteX3" fmla="*/ 0 w 1571625"/>
                  <a:gd name="connsiteY3" fmla="*/ 514350 h 514350"/>
                  <a:gd name="connsiteX4" fmla="*/ 0 w 1571625"/>
                  <a:gd name="connsiteY4" fmla="*/ 0 h 514350"/>
                  <a:gd name="connsiteX0" fmla="*/ 0 w 1676400"/>
                  <a:gd name="connsiteY0" fmla="*/ 0 h 514350"/>
                  <a:gd name="connsiteX1" fmla="*/ 1676400 w 1676400"/>
                  <a:gd name="connsiteY1" fmla="*/ 200025 h 514350"/>
                  <a:gd name="connsiteX2" fmla="*/ 1571625 w 1676400"/>
                  <a:gd name="connsiteY2" fmla="*/ 514350 h 514350"/>
                  <a:gd name="connsiteX3" fmla="*/ 0 w 1676400"/>
                  <a:gd name="connsiteY3" fmla="*/ 514350 h 514350"/>
                  <a:gd name="connsiteX4" fmla="*/ 0 w 1676400"/>
                  <a:gd name="connsiteY4" fmla="*/ 0 h 514350"/>
                  <a:gd name="connsiteX0" fmla="*/ 0 w 2381250"/>
                  <a:gd name="connsiteY0" fmla="*/ 1028700 h 1028700"/>
                  <a:gd name="connsiteX1" fmla="*/ 2381250 w 2381250"/>
                  <a:gd name="connsiteY1" fmla="*/ 0 h 1028700"/>
                  <a:gd name="connsiteX2" fmla="*/ 2276475 w 2381250"/>
                  <a:gd name="connsiteY2" fmla="*/ 314325 h 1028700"/>
                  <a:gd name="connsiteX3" fmla="*/ 704850 w 2381250"/>
                  <a:gd name="connsiteY3" fmla="*/ 314325 h 1028700"/>
                  <a:gd name="connsiteX4" fmla="*/ 0 w 2381250"/>
                  <a:gd name="connsiteY4" fmla="*/ 1028700 h 1028700"/>
                  <a:gd name="connsiteX0" fmla="*/ 0 w 2381250"/>
                  <a:gd name="connsiteY0" fmla="*/ 1028700 h 2295525"/>
                  <a:gd name="connsiteX1" fmla="*/ 2381250 w 2381250"/>
                  <a:gd name="connsiteY1" fmla="*/ 0 h 2295525"/>
                  <a:gd name="connsiteX2" fmla="*/ 2276475 w 2381250"/>
                  <a:gd name="connsiteY2" fmla="*/ 314325 h 2295525"/>
                  <a:gd name="connsiteX3" fmla="*/ 542925 w 2381250"/>
                  <a:gd name="connsiteY3" fmla="*/ 2295525 h 2295525"/>
                  <a:gd name="connsiteX4" fmla="*/ 0 w 2381250"/>
                  <a:gd name="connsiteY4" fmla="*/ 1028700 h 2295525"/>
                  <a:gd name="connsiteX0" fmla="*/ 0 w 2200275"/>
                  <a:gd name="connsiteY0" fmla="*/ 952500 h 2295525"/>
                  <a:gd name="connsiteX1" fmla="*/ 2200275 w 2200275"/>
                  <a:gd name="connsiteY1" fmla="*/ 0 h 2295525"/>
                  <a:gd name="connsiteX2" fmla="*/ 2095500 w 2200275"/>
                  <a:gd name="connsiteY2" fmla="*/ 314325 h 2295525"/>
                  <a:gd name="connsiteX3" fmla="*/ 361950 w 2200275"/>
                  <a:gd name="connsiteY3" fmla="*/ 2295525 h 2295525"/>
                  <a:gd name="connsiteX4" fmla="*/ 0 w 2200275"/>
                  <a:gd name="connsiteY4" fmla="*/ 952500 h 2295525"/>
                  <a:gd name="connsiteX0" fmla="*/ 0 w 2200275"/>
                  <a:gd name="connsiteY0" fmla="*/ 1172236 h 2515261"/>
                  <a:gd name="connsiteX1" fmla="*/ 2200275 w 2200275"/>
                  <a:gd name="connsiteY1" fmla="*/ 219736 h 2515261"/>
                  <a:gd name="connsiteX2" fmla="*/ 2095500 w 2200275"/>
                  <a:gd name="connsiteY2" fmla="*/ 534061 h 2515261"/>
                  <a:gd name="connsiteX3" fmla="*/ 361950 w 2200275"/>
                  <a:gd name="connsiteY3" fmla="*/ 2515261 h 2515261"/>
                  <a:gd name="connsiteX4" fmla="*/ 0 w 2200275"/>
                  <a:gd name="connsiteY4" fmla="*/ 1172236 h 2515261"/>
                  <a:gd name="connsiteX0" fmla="*/ 0 w 2205866"/>
                  <a:gd name="connsiteY0" fmla="*/ 1434777 h 2777802"/>
                  <a:gd name="connsiteX1" fmla="*/ 2200275 w 2205866"/>
                  <a:gd name="connsiteY1" fmla="*/ 482277 h 2777802"/>
                  <a:gd name="connsiteX2" fmla="*/ 2095500 w 2205866"/>
                  <a:gd name="connsiteY2" fmla="*/ 796602 h 2777802"/>
                  <a:gd name="connsiteX3" fmla="*/ 361950 w 2205866"/>
                  <a:gd name="connsiteY3" fmla="*/ 2777802 h 2777802"/>
                  <a:gd name="connsiteX4" fmla="*/ 0 w 2205866"/>
                  <a:gd name="connsiteY4" fmla="*/ 1434777 h 2777802"/>
                  <a:gd name="connsiteX0" fmla="*/ 0 w 2590800"/>
                  <a:gd name="connsiteY0" fmla="*/ 1434777 h 2777802"/>
                  <a:gd name="connsiteX1" fmla="*/ 2200275 w 2590800"/>
                  <a:gd name="connsiteY1" fmla="*/ 482277 h 2777802"/>
                  <a:gd name="connsiteX2" fmla="*/ 2590800 w 2590800"/>
                  <a:gd name="connsiteY2" fmla="*/ 1472877 h 2777802"/>
                  <a:gd name="connsiteX3" fmla="*/ 361950 w 2590800"/>
                  <a:gd name="connsiteY3" fmla="*/ 2777802 h 2777802"/>
                  <a:gd name="connsiteX4" fmla="*/ 0 w 2590800"/>
                  <a:gd name="connsiteY4" fmla="*/ 1434777 h 2777802"/>
                  <a:gd name="connsiteX0" fmla="*/ 0 w 2662693"/>
                  <a:gd name="connsiteY0" fmla="*/ 1434777 h 2777802"/>
                  <a:gd name="connsiteX1" fmla="*/ 2200275 w 2662693"/>
                  <a:gd name="connsiteY1" fmla="*/ 482277 h 2777802"/>
                  <a:gd name="connsiteX2" fmla="*/ 2590800 w 2662693"/>
                  <a:gd name="connsiteY2" fmla="*/ 1472877 h 2777802"/>
                  <a:gd name="connsiteX3" fmla="*/ 361950 w 2662693"/>
                  <a:gd name="connsiteY3" fmla="*/ 2777802 h 2777802"/>
                  <a:gd name="connsiteX4" fmla="*/ 0 w 2662693"/>
                  <a:gd name="connsiteY4" fmla="*/ 1434777 h 2777802"/>
                  <a:gd name="connsiteX0" fmla="*/ 0 w 2666356"/>
                  <a:gd name="connsiteY0" fmla="*/ 1434777 h 2777802"/>
                  <a:gd name="connsiteX1" fmla="*/ 2200275 w 2666356"/>
                  <a:gd name="connsiteY1" fmla="*/ 482277 h 2777802"/>
                  <a:gd name="connsiteX2" fmla="*/ 2590800 w 2666356"/>
                  <a:gd name="connsiteY2" fmla="*/ 1472877 h 2777802"/>
                  <a:gd name="connsiteX3" fmla="*/ 361950 w 2666356"/>
                  <a:gd name="connsiteY3" fmla="*/ 2777802 h 2777802"/>
                  <a:gd name="connsiteX4" fmla="*/ 0 w 2666356"/>
                  <a:gd name="connsiteY4" fmla="*/ 1434777 h 2777802"/>
                  <a:gd name="connsiteX0" fmla="*/ 0 w 2666356"/>
                  <a:gd name="connsiteY0" fmla="*/ 1434777 h 1472877"/>
                  <a:gd name="connsiteX1" fmla="*/ 2200275 w 2666356"/>
                  <a:gd name="connsiteY1" fmla="*/ 482277 h 1472877"/>
                  <a:gd name="connsiteX2" fmla="*/ 2590800 w 2666356"/>
                  <a:gd name="connsiteY2" fmla="*/ 1472877 h 1472877"/>
                  <a:gd name="connsiteX3" fmla="*/ 1857375 w 2666356"/>
                  <a:gd name="connsiteY3" fmla="*/ 977577 h 1472877"/>
                  <a:gd name="connsiteX4" fmla="*/ 0 w 2666356"/>
                  <a:gd name="connsiteY4" fmla="*/ 1434777 h 1472877"/>
                  <a:gd name="connsiteX0" fmla="*/ 0 w 2666356"/>
                  <a:gd name="connsiteY0" fmla="*/ 1434777 h 1472877"/>
                  <a:gd name="connsiteX1" fmla="*/ 2200275 w 2666356"/>
                  <a:gd name="connsiteY1" fmla="*/ 482277 h 1472877"/>
                  <a:gd name="connsiteX2" fmla="*/ 2590800 w 2666356"/>
                  <a:gd name="connsiteY2" fmla="*/ 1472877 h 1472877"/>
                  <a:gd name="connsiteX3" fmla="*/ 1857375 w 2666356"/>
                  <a:gd name="connsiteY3" fmla="*/ 977577 h 1472877"/>
                  <a:gd name="connsiteX4" fmla="*/ 0 w 2666356"/>
                  <a:gd name="connsiteY4" fmla="*/ 1434777 h 1472877"/>
                  <a:gd name="connsiteX0" fmla="*/ 0 w 2677696"/>
                  <a:gd name="connsiteY0" fmla="*/ 1434777 h 1460177"/>
                  <a:gd name="connsiteX1" fmla="*/ 2200275 w 2677696"/>
                  <a:gd name="connsiteY1" fmla="*/ 482277 h 1460177"/>
                  <a:gd name="connsiteX2" fmla="*/ 2603500 w 2677696"/>
                  <a:gd name="connsiteY2" fmla="*/ 1460177 h 1460177"/>
                  <a:gd name="connsiteX3" fmla="*/ 1857375 w 2677696"/>
                  <a:gd name="connsiteY3" fmla="*/ 977577 h 1460177"/>
                  <a:gd name="connsiteX4" fmla="*/ 0 w 2677696"/>
                  <a:gd name="connsiteY4" fmla="*/ 1434777 h 1460177"/>
                  <a:gd name="connsiteX0" fmla="*/ 0 w 2677696"/>
                  <a:gd name="connsiteY0" fmla="*/ 1434777 h 1497644"/>
                  <a:gd name="connsiteX1" fmla="*/ 2200275 w 2677696"/>
                  <a:gd name="connsiteY1" fmla="*/ 482277 h 1497644"/>
                  <a:gd name="connsiteX2" fmla="*/ 2603500 w 2677696"/>
                  <a:gd name="connsiteY2" fmla="*/ 1460177 h 1497644"/>
                  <a:gd name="connsiteX3" fmla="*/ 1857375 w 2677696"/>
                  <a:gd name="connsiteY3" fmla="*/ 977577 h 1497644"/>
                  <a:gd name="connsiteX4" fmla="*/ 0 w 2677696"/>
                  <a:gd name="connsiteY4" fmla="*/ 1434777 h 1497644"/>
                  <a:gd name="connsiteX0" fmla="*/ 0 w 2728496"/>
                  <a:gd name="connsiteY0" fmla="*/ 1465442 h 1471159"/>
                  <a:gd name="connsiteX1" fmla="*/ 2251075 w 2728496"/>
                  <a:gd name="connsiteY1" fmla="*/ 455792 h 1471159"/>
                  <a:gd name="connsiteX2" fmla="*/ 2654300 w 2728496"/>
                  <a:gd name="connsiteY2" fmla="*/ 1433692 h 1471159"/>
                  <a:gd name="connsiteX3" fmla="*/ 1908175 w 2728496"/>
                  <a:gd name="connsiteY3" fmla="*/ 951092 h 1471159"/>
                  <a:gd name="connsiteX4" fmla="*/ 0 w 2728496"/>
                  <a:gd name="connsiteY4" fmla="*/ 1465442 h 1471159"/>
                  <a:gd name="connsiteX0" fmla="*/ 0 w 2664996"/>
                  <a:gd name="connsiteY0" fmla="*/ 1490003 h 1490003"/>
                  <a:gd name="connsiteX1" fmla="*/ 2187575 w 2664996"/>
                  <a:gd name="connsiteY1" fmla="*/ 435903 h 1490003"/>
                  <a:gd name="connsiteX2" fmla="*/ 2590800 w 2664996"/>
                  <a:gd name="connsiteY2" fmla="*/ 1413803 h 1490003"/>
                  <a:gd name="connsiteX3" fmla="*/ 1844675 w 2664996"/>
                  <a:gd name="connsiteY3" fmla="*/ 931203 h 1490003"/>
                  <a:gd name="connsiteX4" fmla="*/ 0 w 2664996"/>
                  <a:gd name="connsiteY4" fmla="*/ 1490003 h 1490003"/>
                  <a:gd name="connsiteX0" fmla="*/ 4778 w 2669774"/>
                  <a:gd name="connsiteY0" fmla="*/ 1536618 h 1536618"/>
                  <a:gd name="connsiteX1" fmla="*/ 2192353 w 2669774"/>
                  <a:gd name="connsiteY1" fmla="*/ 482518 h 1536618"/>
                  <a:gd name="connsiteX2" fmla="*/ 2595578 w 2669774"/>
                  <a:gd name="connsiteY2" fmla="*/ 1460418 h 1536618"/>
                  <a:gd name="connsiteX3" fmla="*/ 1849453 w 2669774"/>
                  <a:gd name="connsiteY3" fmla="*/ 977818 h 1536618"/>
                  <a:gd name="connsiteX4" fmla="*/ 4778 w 2669774"/>
                  <a:gd name="connsiteY4" fmla="*/ 1536618 h 1536618"/>
                  <a:gd name="connsiteX0" fmla="*/ 4708 w 2669704"/>
                  <a:gd name="connsiteY0" fmla="*/ 1566685 h 1566685"/>
                  <a:gd name="connsiteX1" fmla="*/ 2192283 w 2669704"/>
                  <a:gd name="connsiteY1" fmla="*/ 512585 h 1566685"/>
                  <a:gd name="connsiteX2" fmla="*/ 2595508 w 2669704"/>
                  <a:gd name="connsiteY2" fmla="*/ 1490485 h 1566685"/>
                  <a:gd name="connsiteX3" fmla="*/ 1849383 w 2669704"/>
                  <a:gd name="connsiteY3" fmla="*/ 1007885 h 1566685"/>
                  <a:gd name="connsiteX4" fmla="*/ 4708 w 2669704"/>
                  <a:gd name="connsiteY4" fmla="*/ 1566685 h 1566685"/>
                  <a:gd name="connsiteX0" fmla="*/ 4708 w 2669704"/>
                  <a:gd name="connsiteY0" fmla="*/ 1566685 h 1566685"/>
                  <a:gd name="connsiteX1" fmla="*/ 2192283 w 2669704"/>
                  <a:gd name="connsiteY1" fmla="*/ 512585 h 1566685"/>
                  <a:gd name="connsiteX2" fmla="*/ 2595508 w 2669704"/>
                  <a:gd name="connsiteY2" fmla="*/ 1490485 h 1566685"/>
                  <a:gd name="connsiteX3" fmla="*/ 1849383 w 2669704"/>
                  <a:gd name="connsiteY3" fmla="*/ 1007885 h 1566685"/>
                  <a:gd name="connsiteX4" fmla="*/ 4708 w 2669704"/>
                  <a:gd name="connsiteY4" fmla="*/ 1566685 h 1566685"/>
                  <a:gd name="connsiteX0" fmla="*/ 4708 w 2669704"/>
                  <a:gd name="connsiteY0" fmla="*/ 1566685 h 1581246"/>
                  <a:gd name="connsiteX1" fmla="*/ 2192283 w 2669704"/>
                  <a:gd name="connsiteY1" fmla="*/ 512585 h 1581246"/>
                  <a:gd name="connsiteX2" fmla="*/ 2595508 w 2669704"/>
                  <a:gd name="connsiteY2" fmla="*/ 1490485 h 1581246"/>
                  <a:gd name="connsiteX3" fmla="*/ 1849383 w 2669704"/>
                  <a:gd name="connsiteY3" fmla="*/ 1007885 h 1581246"/>
                  <a:gd name="connsiteX4" fmla="*/ 4708 w 2669704"/>
                  <a:gd name="connsiteY4" fmla="*/ 1566685 h 1581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9704" h="1581246">
                    <a:moveTo>
                      <a:pt x="4708" y="1566685"/>
                    </a:moveTo>
                    <a:cubicBezTo>
                      <a:pt x="-122292" y="-703440"/>
                      <a:pt x="2363733" y="20460"/>
                      <a:pt x="2192283" y="512585"/>
                    </a:cubicBezTo>
                    <a:cubicBezTo>
                      <a:pt x="2360558" y="509410"/>
                      <a:pt x="2855858" y="560210"/>
                      <a:pt x="2595508" y="1490485"/>
                    </a:cubicBezTo>
                    <a:cubicBezTo>
                      <a:pt x="2325633" y="1649235"/>
                      <a:pt x="2027183" y="1268235"/>
                      <a:pt x="1849383" y="1007885"/>
                    </a:cubicBezTo>
                    <a:cubicBezTo>
                      <a:pt x="1120191" y="1505302"/>
                      <a:pt x="213200" y="1628068"/>
                      <a:pt x="4708" y="1566685"/>
                    </a:cubicBezTo>
                    <a:close/>
                  </a:path>
                </a:pathLst>
              </a:custGeom>
              <a:solidFill>
                <a:srgbClr val="B25B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c 18">
                <a:extLst>
                  <a:ext uri="{FF2B5EF4-FFF2-40B4-BE49-F238E27FC236}">
                    <a16:creationId xmlns:a16="http://schemas.microsoft.com/office/drawing/2014/main" id="{0461CE3C-53AD-5A32-448C-B74DE3228F05}"/>
                  </a:ext>
                </a:extLst>
              </p:cNvPr>
              <p:cNvSpPr/>
              <p:nvPr/>
            </p:nvSpPr>
            <p:spPr>
              <a:xfrm rot="11563678" flipH="1">
                <a:off x="5463078" y="2708603"/>
                <a:ext cx="251248" cy="298752"/>
              </a:xfrm>
              <a:custGeom>
                <a:avLst/>
                <a:gdLst>
                  <a:gd name="connsiteX0" fmla="*/ 180468 w 360937"/>
                  <a:gd name="connsiteY0" fmla="*/ 0 h 659581"/>
                  <a:gd name="connsiteX1" fmla="*/ 360937 w 360937"/>
                  <a:gd name="connsiteY1" fmla="*/ 329791 h 659581"/>
                  <a:gd name="connsiteX2" fmla="*/ 180469 w 360937"/>
                  <a:gd name="connsiteY2" fmla="*/ 329791 h 659581"/>
                  <a:gd name="connsiteX3" fmla="*/ 180468 w 360937"/>
                  <a:gd name="connsiteY3" fmla="*/ 0 h 659581"/>
                  <a:gd name="connsiteX0" fmla="*/ 180468 w 360937"/>
                  <a:gd name="connsiteY0" fmla="*/ 0 h 659581"/>
                  <a:gd name="connsiteX1" fmla="*/ 360937 w 360937"/>
                  <a:gd name="connsiteY1" fmla="*/ 329791 h 659581"/>
                  <a:gd name="connsiteX0" fmla="*/ 0 w 180469"/>
                  <a:gd name="connsiteY0" fmla="*/ 0 h 329791"/>
                  <a:gd name="connsiteX1" fmla="*/ 180469 w 180469"/>
                  <a:gd name="connsiteY1" fmla="*/ 329791 h 329791"/>
                  <a:gd name="connsiteX2" fmla="*/ 0 w 180469"/>
                  <a:gd name="connsiteY2" fmla="*/ 0 h 329791"/>
                  <a:gd name="connsiteX0" fmla="*/ 0 w 180469"/>
                  <a:gd name="connsiteY0" fmla="*/ 0 h 329791"/>
                  <a:gd name="connsiteX1" fmla="*/ 180469 w 180469"/>
                  <a:gd name="connsiteY1" fmla="*/ 329791 h 329791"/>
                  <a:gd name="connsiteX0" fmla="*/ 0 w 202406"/>
                  <a:gd name="connsiteY0" fmla="*/ 19283 h 349074"/>
                  <a:gd name="connsiteX1" fmla="*/ 180469 w 202406"/>
                  <a:gd name="connsiteY1" fmla="*/ 349074 h 349074"/>
                  <a:gd name="connsiteX2" fmla="*/ 0 w 202406"/>
                  <a:gd name="connsiteY2" fmla="*/ 19283 h 349074"/>
                  <a:gd name="connsiteX0" fmla="*/ 0 w 202406"/>
                  <a:gd name="connsiteY0" fmla="*/ 19283 h 349074"/>
                  <a:gd name="connsiteX1" fmla="*/ 202406 w 202406"/>
                  <a:gd name="connsiteY1" fmla="*/ 23101 h 349074"/>
                  <a:gd name="connsiteX2" fmla="*/ 180469 w 202406"/>
                  <a:gd name="connsiteY2" fmla="*/ 349074 h 349074"/>
                  <a:gd name="connsiteX0" fmla="*/ 63779 w 266185"/>
                  <a:gd name="connsiteY0" fmla="*/ 19283 h 349074"/>
                  <a:gd name="connsiteX1" fmla="*/ 244248 w 266185"/>
                  <a:gd name="connsiteY1" fmla="*/ 349074 h 349074"/>
                  <a:gd name="connsiteX2" fmla="*/ 63779 w 266185"/>
                  <a:gd name="connsiteY2" fmla="*/ 19283 h 349074"/>
                  <a:gd name="connsiteX0" fmla="*/ 0 w 266185"/>
                  <a:gd name="connsiteY0" fmla="*/ 144015 h 349074"/>
                  <a:gd name="connsiteX1" fmla="*/ 266185 w 266185"/>
                  <a:gd name="connsiteY1" fmla="*/ 23101 h 349074"/>
                  <a:gd name="connsiteX2" fmla="*/ 244248 w 266185"/>
                  <a:gd name="connsiteY2" fmla="*/ 349074 h 349074"/>
                  <a:gd name="connsiteX0" fmla="*/ 0 w 202406"/>
                  <a:gd name="connsiteY0" fmla="*/ 19283 h 349074"/>
                  <a:gd name="connsiteX1" fmla="*/ 180469 w 202406"/>
                  <a:gd name="connsiteY1" fmla="*/ 349074 h 349074"/>
                  <a:gd name="connsiteX2" fmla="*/ 0 w 202406"/>
                  <a:gd name="connsiteY2" fmla="*/ 19283 h 349074"/>
                  <a:gd name="connsiteX0" fmla="*/ 202406 w 202406"/>
                  <a:gd name="connsiteY0" fmla="*/ 23101 h 349074"/>
                  <a:gd name="connsiteX1" fmla="*/ 180469 w 202406"/>
                  <a:gd name="connsiteY1" fmla="*/ 349074 h 349074"/>
                  <a:gd name="connsiteX0" fmla="*/ 0 w 302217"/>
                  <a:gd name="connsiteY0" fmla="*/ 0 h 329791"/>
                  <a:gd name="connsiteX1" fmla="*/ 180469 w 302217"/>
                  <a:gd name="connsiteY1" fmla="*/ 329791 h 329791"/>
                  <a:gd name="connsiteX2" fmla="*/ 0 w 302217"/>
                  <a:gd name="connsiteY2" fmla="*/ 0 h 329791"/>
                  <a:gd name="connsiteX0" fmla="*/ 202406 w 302217"/>
                  <a:gd name="connsiteY0" fmla="*/ 3818 h 329791"/>
                  <a:gd name="connsiteX1" fmla="*/ 180469 w 302217"/>
                  <a:gd name="connsiteY1" fmla="*/ 329791 h 329791"/>
                  <a:gd name="connsiteX0" fmla="*/ 0 w 302217"/>
                  <a:gd name="connsiteY0" fmla="*/ 0 h 329791"/>
                  <a:gd name="connsiteX1" fmla="*/ 180469 w 302217"/>
                  <a:gd name="connsiteY1" fmla="*/ 329791 h 329791"/>
                  <a:gd name="connsiteX2" fmla="*/ 0 w 302217"/>
                  <a:gd name="connsiteY2" fmla="*/ 0 h 329791"/>
                  <a:gd name="connsiteX0" fmla="*/ 202406 w 302217"/>
                  <a:gd name="connsiteY0" fmla="*/ 3818 h 329791"/>
                  <a:gd name="connsiteX1" fmla="*/ 180469 w 302217"/>
                  <a:gd name="connsiteY1" fmla="*/ 329791 h 329791"/>
                  <a:gd name="connsiteX0" fmla="*/ 0 w 302217"/>
                  <a:gd name="connsiteY0" fmla="*/ 0 h 332987"/>
                  <a:gd name="connsiteX1" fmla="*/ 180469 w 302217"/>
                  <a:gd name="connsiteY1" fmla="*/ 329791 h 332987"/>
                  <a:gd name="connsiteX2" fmla="*/ 0 w 302217"/>
                  <a:gd name="connsiteY2" fmla="*/ 0 h 332987"/>
                  <a:gd name="connsiteX0" fmla="*/ 202406 w 302217"/>
                  <a:gd name="connsiteY0" fmla="*/ 3818 h 332987"/>
                  <a:gd name="connsiteX1" fmla="*/ 180469 w 302217"/>
                  <a:gd name="connsiteY1" fmla="*/ 329791 h 332987"/>
                  <a:gd name="connsiteX2" fmla="*/ 283200 w 302217"/>
                  <a:gd name="connsiteY2" fmla="*/ 129854 h 332987"/>
                  <a:gd name="connsiteX0" fmla="*/ 0 w 302217"/>
                  <a:gd name="connsiteY0" fmla="*/ 0 h 329791"/>
                  <a:gd name="connsiteX1" fmla="*/ 180469 w 302217"/>
                  <a:gd name="connsiteY1" fmla="*/ 329791 h 329791"/>
                  <a:gd name="connsiteX2" fmla="*/ 0 w 302217"/>
                  <a:gd name="connsiteY2" fmla="*/ 0 h 329791"/>
                  <a:gd name="connsiteX0" fmla="*/ 202406 w 302217"/>
                  <a:gd name="connsiteY0" fmla="*/ 3818 h 329791"/>
                  <a:gd name="connsiteX1" fmla="*/ 180469 w 302217"/>
                  <a:gd name="connsiteY1" fmla="*/ 329791 h 32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329791" stroke="0" extrusionOk="0">
                    <a:moveTo>
                      <a:pt x="0" y="0"/>
                    </a:moveTo>
                    <a:cubicBezTo>
                      <a:pt x="99670" y="0"/>
                      <a:pt x="103711" y="108403"/>
                      <a:pt x="180469" y="329791"/>
                    </a:cubicBezTo>
                    <a:lnTo>
                      <a:pt x="0" y="0"/>
                    </a:lnTo>
                    <a:close/>
                  </a:path>
                  <a:path w="302217" h="329791" fill="none">
                    <a:moveTo>
                      <a:pt x="202406" y="3818"/>
                    </a:moveTo>
                    <a:cubicBezTo>
                      <a:pt x="439135" y="34390"/>
                      <a:pt x="180469" y="147652"/>
                      <a:pt x="180469" y="329791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AF0C645-B55F-810E-719E-8B8E0A24261E}"/>
                  </a:ext>
                </a:extLst>
              </p:cNvPr>
              <p:cNvGrpSpPr/>
              <p:nvPr/>
            </p:nvGrpSpPr>
            <p:grpSpPr>
              <a:xfrm rot="2073122">
                <a:off x="6135501" y="1329991"/>
                <a:ext cx="509232" cy="305548"/>
                <a:chOff x="7820026" y="457177"/>
                <a:chExt cx="1381126" cy="828700"/>
              </a:xfrm>
            </p:grpSpPr>
            <p:sp>
              <p:nvSpPr>
                <p:cNvPr id="32" name="Rectangle: Rounded Corners 42">
                  <a:extLst>
                    <a:ext uri="{FF2B5EF4-FFF2-40B4-BE49-F238E27FC236}">
                      <a16:creationId xmlns:a16="http://schemas.microsoft.com/office/drawing/2014/main" id="{0C85BB0B-F7E6-7A69-6E19-D4AA1D6B7799}"/>
                    </a:ext>
                  </a:extLst>
                </p:cNvPr>
                <p:cNvSpPr/>
                <p:nvPr/>
              </p:nvSpPr>
              <p:spPr>
                <a:xfrm>
                  <a:off x="7820026" y="457177"/>
                  <a:ext cx="1381126" cy="828700"/>
                </a:xfrm>
                <a:custGeom>
                  <a:avLst/>
                  <a:gdLst>
                    <a:gd name="connsiteX0" fmla="*/ 0 w 1381125"/>
                    <a:gd name="connsiteY0" fmla="*/ 414338 h 828675"/>
                    <a:gd name="connsiteX1" fmla="*/ 414338 w 1381125"/>
                    <a:gd name="connsiteY1" fmla="*/ 0 h 828675"/>
                    <a:gd name="connsiteX2" fmla="*/ 966788 w 1381125"/>
                    <a:gd name="connsiteY2" fmla="*/ 0 h 828675"/>
                    <a:gd name="connsiteX3" fmla="*/ 1381126 w 1381125"/>
                    <a:gd name="connsiteY3" fmla="*/ 414338 h 828675"/>
                    <a:gd name="connsiteX4" fmla="*/ 1381125 w 1381125"/>
                    <a:gd name="connsiteY4" fmla="*/ 414338 h 828675"/>
                    <a:gd name="connsiteX5" fmla="*/ 966787 w 1381125"/>
                    <a:gd name="connsiteY5" fmla="*/ 828676 h 828675"/>
                    <a:gd name="connsiteX6" fmla="*/ 414338 w 1381125"/>
                    <a:gd name="connsiteY6" fmla="*/ 828675 h 828675"/>
                    <a:gd name="connsiteX7" fmla="*/ 0 w 1381125"/>
                    <a:gd name="connsiteY7" fmla="*/ 414337 h 828675"/>
                    <a:gd name="connsiteX8" fmla="*/ 0 w 1381125"/>
                    <a:gd name="connsiteY8" fmla="*/ 414338 h 828675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414338 w 1381126"/>
                    <a:gd name="connsiteY7" fmla="*/ 828699 h 828700"/>
                    <a:gd name="connsiteX8" fmla="*/ 0 w 1381126"/>
                    <a:gd name="connsiteY8" fmla="*/ 414361 h 828700"/>
                    <a:gd name="connsiteX9" fmla="*/ 0 w 1381126"/>
                    <a:gd name="connsiteY9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414338 w 1381126"/>
                    <a:gd name="connsiteY7" fmla="*/ 828699 h 828700"/>
                    <a:gd name="connsiteX8" fmla="*/ 0 w 1381126"/>
                    <a:gd name="connsiteY8" fmla="*/ 414361 h 828700"/>
                    <a:gd name="connsiteX9" fmla="*/ 0 w 1381126"/>
                    <a:gd name="connsiteY9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414338 w 1381126"/>
                    <a:gd name="connsiteY7" fmla="*/ 828699 h 828700"/>
                    <a:gd name="connsiteX8" fmla="*/ 0 w 1381126"/>
                    <a:gd name="connsiteY8" fmla="*/ 414361 h 828700"/>
                    <a:gd name="connsiteX9" fmla="*/ 0 w 1381126"/>
                    <a:gd name="connsiteY9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714374 w 1381126"/>
                    <a:gd name="connsiteY7" fmla="*/ 628673 h 828700"/>
                    <a:gd name="connsiteX8" fmla="*/ 414338 w 1381126"/>
                    <a:gd name="connsiteY8" fmla="*/ 828699 h 828700"/>
                    <a:gd name="connsiteX9" fmla="*/ 0 w 1381126"/>
                    <a:gd name="connsiteY9" fmla="*/ 414361 h 828700"/>
                    <a:gd name="connsiteX10" fmla="*/ 0 w 1381126"/>
                    <a:gd name="connsiteY10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714374 w 1381126"/>
                    <a:gd name="connsiteY7" fmla="*/ 628673 h 828700"/>
                    <a:gd name="connsiteX8" fmla="*/ 414338 w 1381126"/>
                    <a:gd name="connsiteY8" fmla="*/ 828699 h 828700"/>
                    <a:gd name="connsiteX9" fmla="*/ 0 w 1381126"/>
                    <a:gd name="connsiteY9" fmla="*/ 414361 h 828700"/>
                    <a:gd name="connsiteX10" fmla="*/ 0 w 1381126"/>
                    <a:gd name="connsiteY10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714374 w 1381126"/>
                    <a:gd name="connsiteY7" fmla="*/ 628673 h 828700"/>
                    <a:gd name="connsiteX8" fmla="*/ 414338 w 1381126"/>
                    <a:gd name="connsiteY8" fmla="*/ 828699 h 828700"/>
                    <a:gd name="connsiteX9" fmla="*/ 0 w 1381126"/>
                    <a:gd name="connsiteY9" fmla="*/ 414361 h 828700"/>
                    <a:gd name="connsiteX10" fmla="*/ 0 w 1381126"/>
                    <a:gd name="connsiteY10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714374 w 1381126"/>
                    <a:gd name="connsiteY7" fmla="*/ 628673 h 828700"/>
                    <a:gd name="connsiteX8" fmla="*/ 414338 w 1381126"/>
                    <a:gd name="connsiteY8" fmla="*/ 828699 h 828700"/>
                    <a:gd name="connsiteX9" fmla="*/ 0 w 1381126"/>
                    <a:gd name="connsiteY9" fmla="*/ 414361 h 828700"/>
                    <a:gd name="connsiteX10" fmla="*/ 0 w 1381126"/>
                    <a:gd name="connsiteY10" fmla="*/ 414362 h 82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81126" h="828700">
                      <a:moveTo>
                        <a:pt x="0" y="414362"/>
                      </a:moveTo>
                      <a:cubicBezTo>
                        <a:pt x="0" y="185529"/>
                        <a:pt x="185505" y="24"/>
                        <a:pt x="414338" y="24"/>
                      </a:cubicBezTo>
                      <a:cubicBezTo>
                        <a:pt x="638175" y="-3151"/>
                        <a:pt x="604838" y="298474"/>
                        <a:pt x="695325" y="295299"/>
                      </a:cubicBezTo>
                      <a:cubicBezTo>
                        <a:pt x="788988" y="298474"/>
                        <a:pt x="758825" y="-3151"/>
                        <a:pt x="966788" y="24"/>
                      </a:cubicBezTo>
                      <a:cubicBezTo>
                        <a:pt x="1195621" y="24"/>
                        <a:pt x="1381126" y="185529"/>
                        <a:pt x="1381126" y="414362"/>
                      </a:cubicBezTo>
                      <a:lnTo>
                        <a:pt x="1381125" y="414362"/>
                      </a:lnTo>
                      <a:cubicBezTo>
                        <a:pt x="1381125" y="643195"/>
                        <a:pt x="1195620" y="828700"/>
                        <a:pt x="966787" y="828700"/>
                      </a:cubicBezTo>
                      <a:cubicBezTo>
                        <a:pt x="793749" y="828699"/>
                        <a:pt x="792162" y="628674"/>
                        <a:pt x="714374" y="628673"/>
                      </a:cubicBezTo>
                      <a:cubicBezTo>
                        <a:pt x="623887" y="638198"/>
                        <a:pt x="666750" y="819174"/>
                        <a:pt x="414338" y="828699"/>
                      </a:cubicBezTo>
                      <a:cubicBezTo>
                        <a:pt x="185505" y="828699"/>
                        <a:pt x="0" y="643194"/>
                        <a:pt x="0" y="414361"/>
                      </a:cubicBezTo>
                      <a:lnTo>
                        <a:pt x="0" y="414362"/>
                      </a:lnTo>
                      <a:close/>
                    </a:path>
                  </a:pathLst>
                </a:custGeom>
                <a:solidFill>
                  <a:srgbClr val="CAC0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43">
                  <a:extLst>
                    <a:ext uri="{FF2B5EF4-FFF2-40B4-BE49-F238E27FC236}">
                      <a16:creationId xmlns:a16="http://schemas.microsoft.com/office/drawing/2014/main" id="{38E5216B-C2D4-10C0-8A33-1325DD21FF0C}"/>
                    </a:ext>
                  </a:extLst>
                </p:cNvPr>
                <p:cNvSpPr/>
                <p:nvPr/>
              </p:nvSpPr>
              <p:spPr>
                <a:xfrm>
                  <a:off x="8477261" y="744854"/>
                  <a:ext cx="98414" cy="354101"/>
                </a:xfrm>
                <a:custGeom>
                  <a:avLst/>
                  <a:gdLst>
                    <a:gd name="connsiteX0" fmla="*/ 0 w 98414"/>
                    <a:gd name="connsiteY0" fmla="*/ 0 h 273050"/>
                    <a:gd name="connsiteX1" fmla="*/ 98414 w 98414"/>
                    <a:gd name="connsiteY1" fmla="*/ 0 h 273050"/>
                    <a:gd name="connsiteX2" fmla="*/ 98414 w 98414"/>
                    <a:gd name="connsiteY2" fmla="*/ 273050 h 273050"/>
                    <a:gd name="connsiteX3" fmla="*/ 0 w 98414"/>
                    <a:gd name="connsiteY3" fmla="*/ 273050 h 273050"/>
                    <a:gd name="connsiteX4" fmla="*/ 0 w 98414"/>
                    <a:gd name="connsiteY4" fmla="*/ 0 h 273050"/>
                    <a:gd name="connsiteX0" fmla="*/ 0 w 98414"/>
                    <a:gd name="connsiteY0" fmla="*/ 25400 h 298450"/>
                    <a:gd name="connsiteX1" fmla="*/ 98414 w 98414"/>
                    <a:gd name="connsiteY1" fmla="*/ 25400 h 298450"/>
                    <a:gd name="connsiteX2" fmla="*/ 98414 w 98414"/>
                    <a:gd name="connsiteY2" fmla="*/ 298450 h 298450"/>
                    <a:gd name="connsiteX3" fmla="*/ 0 w 98414"/>
                    <a:gd name="connsiteY3" fmla="*/ 298450 h 298450"/>
                    <a:gd name="connsiteX4" fmla="*/ 0 w 98414"/>
                    <a:gd name="connsiteY4" fmla="*/ 25400 h 298450"/>
                    <a:gd name="connsiteX0" fmla="*/ 0 w 98414"/>
                    <a:gd name="connsiteY0" fmla="*/ 37146 h 310196"/>
                    <a:gd name="connsiteX1" fmla="*/ 98414 w 98414"/>
                    <a:gd name="connsiteY1" fmla="*/ 37146 h 310196"/>
                    <a:gd name="connsiteX2" fmla="*/ 98414 w 98414"/>
                    <a:gd name="connsiteY2" fmla="*/ 310196 h 310196"/>
                    <a:gd name="connsiteX3" fmla="*/ 0 w 98414"/>
                    <a:gd name="connsiteY3" fmla="*/ 310196 h 310196"/>
                    <a:gd name="connsiteX4" fmla="*/ 0 w 98414"/>
                    <a:gd name="connsiteY4" fmla="*/ 37146 h 310196"/>
                    <a:gd name="connsiteX0" fmla="*/ 0 w 98414"/>
                    <a:gd name="connsiteY0" fmla="*/ 37146 h 334184"/>
                    <a:gd name="connsiteX1" fmla="*/ 98414 w 98414"/>
                    <a:gd name="connsiteY1" fmla="*/ 37146 h 334184"/>
                    <a:gd name="connsiteX2" fmla="*/ 98414 w 98414"/>
                    <a:gd name="connsiteY2" fmla="*/ 310196 h 334184"/>
                    <a:gd name="connsiteX3" fmla="*/ 0 w 98414"/>
                    <a:gd name="connsiteY3" fmla="*/ 310196 h 334184"/>
                    <a:gd name="connsiteX4" fmla="*/ 0 w 98414"/>
                    <a:gd name="connsiteY4" fmla="*/ 37146 h 334184"/>
                    <a:gd name="connsiteX0" fmla="*/ 0 w 98414"/>
                    <a:gd name="connsiteY0" fmla="*/ 37146 h 344977"/>
                    <a:gd name="connsiteX1" fmla="*/ 98414 w 98414"/>
                    <a:gd name="connsiteY1" fmla="*/ 37146 h 344977"/>
                    <a:gd name="connsiteX2" fmla="*/ 98414 w 98414"/>
                    <a:gd name="connsiteY2" fmla="*/ 310196 h 344977"/>
                    <a:gd name="connsiteX3" fmla="*/ 0 w 98414"/>
                    <a:gd name="connsiteY3" fmla="*/ 310196 h 344977"/>
                    <a:gd name="connsiteX4" fmla="*/ 0 w 98414"/>
                    <a:gd name="connsiteY4" fmla="*/ 37146 h 344977"/>
                    <a:gd name="connsiteX0" fmla="*/ 0 w 98414"/>
                    <a:gd name="connsiteY0" fmla="*/ 37146 h 351876"/>
                    <a:gd name="connsiteX1" fmla="*/ 98414 w 98414"/>
                    <a:gd name="connsiteY1" fmla="*/ 37146 h 351876"/>
                    <a:gd name="connsiteX2" fmla="*/ 98414 w 98414"/>
                    <a:gd name="connsiteY2" fmla="*/ 310196 h 351876"/>
                    <a:gd name="connsiteX3" fmla="*/ 0 w 98414"/>
                    <a:gd name="connsiteY3" fmla="*/ 310196 h 351876"/>
                    <a:gd name="connsiteX4" fmla="*/ 0 w 98414"/>
                    <a:gd name="connsiteY4" fmla="*/ 37146 h 351876"/>
                    <a:gd name="connsiteX0" fmla="*/ 0 w 98414"/>
                    <a:gd name="connsiteY0" fmla="*/ 39371 h 354101"/>
                    <a:gd name="connsiteX1" fmla="*/ 98414 w 98414"/>
                    <a:gd name="connsiteY1" fmla="*/ 39371 h 354101"/>
                    <a:gd name="connsiteX2" fmla="*/ 98414 w 98414"/>
                    <a:gd name="connsiteY2" fmla="*/ 312421 h 354101"/>
                    <a:gd name="connsiteX3" fmla="*/ 0 w 98414"/>
                    <a:gd name="connsiteY3" fmla="*/ 312421 h 354101"/>
                    <a:gd name="connsiteX4" fmla="*/ 0 w 98414"/>
                    <a:gd name="connsiteY4" fmla="*/ 39371 h 354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8414" h="354101">
                      <a:moveTo>
                        <a:pt x="0" y="39371"/>
                      </a:moveTo>
                      <a:cubicBezTo>
                        <a:pt x="13755" y="-8254"/>
                        <a:pt x="62434" y="-17779"/>
                        <a:pt x="98414" y="39371"/>
                      </a:cubicBezTo>
                      <a:lnTo>
                        <a:pt x="98414" y="312421"/>
                      </a:lnTo>
                      <a:cubicBezTo>
                        <a:pt x="71959" y="366396"/>
                        <a:pt x="20105" y="369571"/>
                        <a:pt x="0" y="312421"/>
                      </a:cubicBezTo>
                      <a:lnTo>
                        <a:pt x="0" y="39371"/>
                      </a:lnTo>
                      <a:close/>
                    </a:path>
                  </a:pathLst>
                </a:custGeom>
                <a:solidFill>
                  <a:srgbClr val="F9A78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1B195F99-6B00-9589-B8AF-109DB8EC73E0}"/>
                </a:ext>
              </a:extLst>
            </p:cNvPr>
            <p:cNvGrpSpPr/>
            <p:nvPr/>
          </p:nvGrpSpPr>
          <p:grpSpPr>
            <a:xfrm flipH="1">
              <a:off x="1972960" y="4487841"/>
              <a:ext cx="477767" cy="898793"/>
              <a:chOff x="5109437" y="-127836"/>
              <a:chExt cx="3338391" cy="6280312"/>
            </a:xfrm>
          </p:grpSpPr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0ADE1ACC-CCE2-138C-BA83-62B569EE70B9}"/>
                  </a:ext>
                </a:extLst>
              </p:cNvPr>
              <p:cNvSpPr/>
              <p:nvPr/>
            </p:nvSpPr>
            <p:spPr>
              <a:xfrm>
                <a:off x="5109437" y="3146503"/>
                <a:ext cx="2597787" cy="300597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9AAF89E4-7951-899A-F712-34606AC4D46C}"/>
                  </a:ext>
                </a:extLst>
              </p:cNvPr>
              <p:cNvSpPr/>
              <p:nvPr/>
            </p:nvSpPr>
            <p:spPr>
              <a:xfrm rot="13339870">
                <a:off x="6714401" y="-127836"/>
                <a:ext cx="1733427" cy="3364943"/>
              </a:xfrm>
              <a:custGeom>
                <a:avLst/>
                <a:gdLst>
                  <a:gd name="connsiteX0" fmla="*/ 1236492 w 1733427"/>
                  <a:gd name="connsiteY0" fmla="*/ 3227195 h 3364943"/>
                  <a:gd name="connsiteX1" fmla="*/ 1069318 w 1733427"/>
                  <a:gd name="connsiteY1" fmla="*/ 3343059 h 3364943"/>
                  <a:gd name="connsiteX2" fmla="*/ 766290 w 1733427"/>
                  <a:gd name="connsiteY2" fmla="*/ 3248023 h 3364943"/>
                  <a:gd name="connsiteX3" fmla="*/ 786863 w 1733427"/>
                  <a:gd name="connsiteY3" fmla="*/ 2806674 h 3364943"/>
                  <a:gd name="connsiteX4" fmla="*/ 1186318 w 1733427"/>
                  <a:gd name="connsiteY4" fmla="*/ 2453108 h 3364943"/>
                  <a:gd name="connsiteX5" fmla="*/ 1537196 w 1733427"/>
                  <a:gd name="connsiteY5" fmla="*/ 2215945 h 3364943"/>
                  <a:gd name="connsiteX6" fmla="*/ 1486932 w 1733427"/>
                  <a:gd name="connsiteY6" fmla="*/ 1674202 h 3364943"/>
                  <a:gd name="connsiteX7" fmla="*/ 1115690 w 1733427"/>
                  <a:gd name="connsiteY7" fmla="*/ 1538229 h 3364943"/>
                  <a:gd name="connsiteX8" fmla="*/ 643893 w 1733427"/>
                  <a:gd name="connsiteY8" fmla="*/ 1823695 h 3364943"/>
                  <a:gd name="connsiteX9" fmla="*/ 275662 w 1733427"/>
                  <a:gd name="connsiteY9" fmla="*/ 1623134 h 3364943"/>
                  <a:gd name="connsiteX10" fmla="*/ 40279 w 1733427"/>
                  <a:gd name="connsiteY10" fmla="*/ 1002639 h 3364943"/>
                  <a:gd name="connsiteX11" fmla="*/ 780 w 1733427"/>
                  <a:gd name="connsiteY11" fmla="*/ 461398 h 3364943"/>
                  <a:gd name="connsiteX12" fmla="*/ 25983 w 1733427"/>
                  <a:gd name="connsiteY12" fmla="*/ 36446 h 3364943"/>
                  <a:gd name="connsiteX13" fmla="*/ 131823 w 1733427"/>
                  <a:gd name="connsiteY13" fmla="*/ 14199 h 3364943"/>
                  <a:gd name="connsiteX14" fmla="*/ 140712 w 1733427"/>
                  <a:gd name="connsiteY14" fmla="*/ 17354 h 3364943"/>
                  <a:gd name="connsiteX15" fmla="*/ 140135 w 1733427"/>
                  <a:gd name="connsiteY15" fmla="*/ 34209 h 3364943"/>
                  <a:gd name="connsiteX16" fmla="*/ 141563 w 1733427"/>
                  <a:gd name="connsiteY16" fmla="*/ 796994 h 3364943"/>
                  <a:gd name="connsiteX17" fmla="*/ 348278 w 1733427"/>
                  <a:gd name="connsiteY17" fmla="*/ 1453911 h 3364943"/>
                  <a:gd name="connsiteX18" fmla="*/ 633015 w 1733427"/>
                  <a:gd name="connsiteY18" fmla="*/ 1709914 h 3364943"/>
                  <a:gd name="connsiteX19" fmla="*/ 1068390 w 1733427"/>
                  <a:gd name="connsiteY19" fmla="*/ 1395780 h 3364943"/>
                  <a:gd name="connsiteX20" fmla="*/ 1539524 w 1733427"/>
                  <a:gd name="connsiteY20" fmla="*/ 1471681 h 3364943"/>
                  <a:gd name="connsiteX21" fmla="*/ 1729453 w 1733427"/>
                  <a:gd name="connsiteY21" fmla="*/ 2257271 h 3364943"/>
                  <a:gd name="connsiteX22" fmla="*/ 1515846 w 1733427"/>
                  <a:gd name="connsiteY22" fmla="*/ 2905382 h 3364943"/>
                  <a:gd name="connsiteX23" fmla="*/ 1236492 w 1733427"/>
                  <a:gd name="connsiteY23" fmla="*/ 3227195 h 3364943"/>
                  <a:gd name="connsiteX24" fmla="*/ 1138295 w 1733427"/>
                  <a:gd name="connsiteY24" fmla="*/ 3168441 h 3364943"/>
                  <a:gd name="connsiteX25" fmla="*/ 1495106 w 1733427"/>
                  <a:gd name="connsiteY25" fmla="*/ 2388752 h 3364943"/>
                  <a:gd name="connsiteX26" fmla="*/ 872695 w 1733427"/>
                  <a:gd name="connsiteY26" fmla="*/ 2924422 h 3364943"/>
                  <a:gd name="connsiteX27" fmla="*/ 1096894 w 1733427"/>
                  <a:gd name="connsiteY27" fmla="*/ 3198504 h 3364943"/>
                  <a:gd name="connsiteX28" fmla="*/ 1138295 w 1733427"/>
                  <a:gd name="connsiteY28" fmla="*/ 3168441 h 336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733427" h="3364943">
                    <a:moveTo>
                      <a:pt x="1236492" y="3227195"/>
                    </a:moveTo>
                    <a:cubicBezTo>
                      <a:pt x="1175199" y="3280190"/>
                      <a:pt x="1116166" y="3321643"/>
                      <a:pt x="1069318" y="3343059"/>
                    </a:cubicBezTo>
                    <a:cubicBezTo>
                      <a:pt x="944392" y="3400165"/>
                      <a:pt x="813366" y="3337421"/>
                      <a:pt x="766290" y="3248023"/>
                    </a:cubicBezTo>
                    <a:cubicBezTo>
                      <a:pt x="719214" y="3158626"/>
                      <a:pt x="716858" y="2939160"/>
                      <a:pt x="786863" y="2806674"/>
                    </a:cubicBezTo>
                    <a:cubicBezTo>
                      <a:pt x="856868" y="2674188"/>
                      <a:pt x="1061263" y="2551562"/>
                      <a:pt x="1186318" y="2453108"/>
                    </a:cubicBezTo>
                    <a:cubicBezTo>
                      <a:pt x="1311374" y="2354653"/>
                      <a:pt x="1467069" y="2312465"/>
                      <a:pt x="1537196" y="2215945"/>
                    </a:cubicBezTo>
                    <a:cubicBezTo>
                      <a:pt x="1607322" y="2119425"/>
                      <a:pt x="1557183" y="1787154"/>
                      <a:pt x="1486932" y="1674202"/>
                    </a:cubicBezTo>
                    <a:cubicBezTo>
                      <a:pt x="1416681" y="1561249"/>
                      <a:pt x="1256197" y="1513313"/>
                      <a:pt x="1115690" y="1538229"/>
                    </a:cubicBezTo>
                    <a:cubicBezTo>
                      <a:pt x="975184" y="1563144"/>
                      <a:pt x="783898" y="1809544"/>
                      <a:pt x="643893" y="1823695"/>
                    </a:cubicBezTo>
                    <a:cubicBezTo>
                      <a:pt x="503888" y="1837846"/>
                      <a:pt x="376264" y="1759977"/>
                      <a:pt x="275662" y="1623134"/>
                    </a:cubicBezTo>
                    <a:cubicBezTo>
                      <a:pt x="175059" y="1486291"/>
                      <a:pt x="86093" y="1196262"/>
                      <a:pt x="40279" y="1002639"/>
                    </a:cubicBezTo>
                    <a:cubicBezTo>
                      <a:pt x="-5535" y="809017"/>
                      <a:pt x="3163" y="622430"/>
                      <a:pt x="780" y="461398"/>
                    </a:cubicBezTo>
                    <a:cubicBezTo>
                      <a:pt x="-1603" y="300366"/>
                      <a:pt x="86" y="109856"/>
                      <a:pt x="25983" y="36446"/>
                    </a:cubicBezTo>
                    <a:cubicBezTo>
                      <a:pt x="45405" y="-18611"/>
                      <a:pt x="98734" y="1742"/>
                      <a:pt x="131823" y="14199"/>
                    </a:cubicBezTo>
                    <a:lnTo>
                      <a:pt x="140712" y="17354"/>
                    </a:lnTo>
                    <a:lnTo>
                      <a:pt x="140135" y="34209"/>
                    </a:lnTo>
                    <a:cubicBezTo>
                      <a:pt x="132733" y="210154"/>
                      <a:pt x="111521" y="580845"/>
                      <a:pt x="141563" y="796994"/>
                    </a:cubicBezTo>
                    <a:cubicBezTo>
                      <a:pt x="175897" y="1044022"/>
                      <a:pt x="266369" y="1301758"/>
                      <a:pt x="348278" y="1453911"/>
                    </a:cubicBezTo>
                    <a:cubicBezTo>
                      <a:pt x="430186" y="1606064"/>
                      <a:pt x="566819" y="1722111"/>
                      <a:pt x="633015" y="1709914"/>
                    </a:cubicBezTo>
                    <a:cubicBezTo>
                      <a:pt x="699210" y="1697716"/>
                      <a:pt x="917305" y="1435485"/>
                      <a:pt x="1068390" y="1395780"/>
                    </a:cubicBezTo>
                    <a:cubicBezTo>
                      <a:pt x="1219475" y="1356074"/>
                      <a:pt x="1429347" y="1328099"/>
                      <a:pt x="1539524" y="1471681"/>
                    </a:cubicBezTo>
                    <a:cubicBezTo>
                      <a:pt x="1649702" y="1615263"/>
                      <a:pt x="1755431" y="2008560"/>
                      <a:pt x="1729453" y="2257271"/>
                    </a:cubicBezTo>
                    <a:cubicBezTo>
                      <a:pt x="1703476" y="2505982"/>
                      <a:pt x="1625869" y="2724418"/>
                      <a:pt x="1515846" y="2905382"/>
                    </a:cubicBezTo>
                    <a:cubicBezTo>
                      <a:pt x="1447082" y="3018485"/>
                      <a:pt x="1338648" y="3138870"/>
                      <a:pt x="1236492" y="3227195"/>
                    </a:cubicBezTo>
                    <a:close/>
                    <a:moveTo>
                      <a:pt x="1138295" y="3168441"/>
                    </a:moveTo>
                    <a:cubicBezTo>
                      <a:pt x="1344254" y="2991286"/>
                      <a:pt x="1530138" y="2431576"/>
                      <a:pt x="1495106" y="2388752"/>
                    </a:cubicBezTo>
                    <a:cubicBezTo>
                      <a:pt x="1420373" y="2388751"/>
                      <a:pt x="934660" y="2716605"/>
                      <a:pt x="872695" y="2924422"/>
                    </a:cubicBezTo>
                    <a:cubicBezTo>
                      <a:pt x="810729" y="3132239"/>
                      <a:pt x="875299" y="3328796"/>
                      <a:pt x="1096894" y="3198504"/>
                    </a:cubicBezTo>
                    <a:cubicBezTo>
                      <a:pt x="1110744" y="3190361"/>
                      <a:pt x="1124564" y="3180251"/>
                      <a:pt x="1138295" y="3168441"/>
                    </a:cubicBezTo>
                    <a:close/>
                  </a:path>
                </a:pathLst>
              </a:custGeom>
              <a:solidFill>
                <a:srgbClr val="72BC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4BC68F12-0931-47A5-7685-9FD845DFA533}"/>
                  </a:ext>
                </a:extLst>
              </p:cNvPr>
              <p:cNvSpPr/>
              <p:nvPr/>
            </p:nvSpPr>
            <p:spPr>
              <a:xfrm>
                <a:off x="5370351" y="3425006"/>
                <a:ext cx="2197883" cy="2543233"/>
              </a:xfrm>
              <a:prstGeom prst="ellipse">
                <a:avLst/>
              </a:prstGeom>
              <a:solidFill>
                <a:srgbClr val="72BC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EE9CECA7-B210-FEE6-5A49-C432134278C1}"/>
                  </a:ext>
                </a:extLst>
              </p:cNvPr>
              <p:cNvSpPr/>
              <p:nvPr/>
            </p:nvSpPr>
            <p:spPr>
              <a:xfrm>
                <a:off x="5656966" y="3091545"/>
                <a:ext cx="2597787" cy="300597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3E6B9F4D-1070-9F38-345D-2DFD067C96E6}"/>
                  </a:ext>
                </a:extLst>
              </p:cNvPr>
              <p:cNvSpPr/>
              <p:nvPr/>
            </p:nvSpPr>
            <p:spPr>
              <a:xfrm>
                <a:off x="6212895" y="3370048"/>
                <a:ext cx="2034245" cy="235388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61000">
                    <a:srgbClr val="FFFF00"/>
                  </a:gs>
                </a:gsLst>
                <a:lin ang="20400000" scaled="0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6163B591-95B0-61B8-70BB-937604C96CF0}"/>
                  </a:ext>
                </a:extLst>
              </p:cNvPr>
              <p:cNvSpPr/>
              <p:nvPr/>
            </p:nvSpPr>
            <p:spPr>
              <a:xfrm>
                <a:off x="7150852" y="4267022"/>
                <a:ext cx="494302" cy="571971"/>
              </a:xfrm>
              <a:prstGeom prst="ellipse">
                <a:avLst/>
              </a:prstGeom>
              <a:gradFill flip="none" rotWithShape="1">
                <a:gsLst>
                  <a:gs pos="67000">
                    <a:srgbClr val="FF0000"/>
                  </a:gs>
                  <a:gs pos="13000">
                    <a:srgbClr val="FFFF00"/>
                  </a:gs>
                </a:gsLst>
                <a:lin ang="8400000" scaled="0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226195EE-F053-FCD9-1593-9EECBF03B9FE}"/>
                </a:ext>
              </a:extLst>
            </p:cNvPr>
            <p:cNvGrpSpPr/>
            <p:nvPr/>
          </p:nvGrpSpPr>
          <p:grpSpPr>
            <a:xfrm>
              <a:off x="1408845" y="3774825"/>
              <a:ext cx="634965" cy="832665"/>
              <a:chOff x="1408845" y="3774825"/>
              <a:chExt cx="634965" cy="832665"/>
            </a:xfrm>
          </p:grpSpPr>
          <p:sp>
            <p:nvSpPr>
              <p:cNvPr id="200" name="Rectangle 54">
                <a:extLst>
                  <a:ext uri="{FF2B5EF4-FFF2-40B4-BE49-F238E27FC236}">
                    <a16:creationId xmlns:a16="http://schemas.microsoft.com/office/drawing/2014/main" id="{701A809C-5875-D5F7-DA38-6F497F2A9FC2}"/>
                  </a:ext>
                </a:extLst>
              </p:cNvPr>
              <p:cNvSpPr/>
              <p:nvPr/>
            </p:nvSpPr>
            <p:spPr>
              <a:xfrm rot="17737016">
                <a:off x="1895585" y="4484235"/>
                <a:ext cx="121113" cy="125397"/>
              </a:xfrm>
              <a:prstGeom prst="roundRect">
                <a:avLst>
                  <a:gd name="adj" fmla="val 42320"/>
                </a:avLst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51">
                <a:extLst>
                  <a:ext uri="{FF2B5EF4-FFF2-40B4-BE49-F238E27FC236}">
                    <a16:creationId xmlns:a16="http://schemas.microsoft.com/office/drawing/2014/main" id="{F7E7FBC8-18B6-AB1D-8F5C-479CDA1B187B}"/>
                  </a:ext>
                </a:extLst>
              </p:cNvPr>
              <p:cNvSpPr/>
              <p:nvPr/>
            </p:nvSpPr>
            <p:spPr>
              <a:xfrm flipH="1">
                <a:off x="1433934" y="3784385"/>
                <a:ext cx="609876" cy="805537"/>
              </a:xfrm>
              <a:custGeom>
                <a:avLst/>
                <a:gdLst>
                  <a:gd name="connsiteX0" fmla="*/ 0 w 106636"/>
                  <a:gd name="connsiteY0" fmla="*/ 0 h 653357"/>
                  <a:gd name="connsiteX1" fmla="*/ 106636 w 106636"/>
                  <a:gd name="connsiteY1" fmla="*/ 0 h 653357"/>
                  <a:gd name="connsiteX2" fmla="*/ 106636 w 106636"/>
                  <a:gd name="connsiteY2" fmla="*/ 653357 h 653357"/>
                  <a:gd name="connsiteX3" fmla="*/ 0 w 106636"/>
                  <a:gd name="connsiteY3" fmla="*/ 653357 h 653357"/>
                  <a:gd name="connsiteX4" fmla="*/ 0 w 106636"/>
                  <a:gd name="connsiteY4" fmla="*/ 0 h 65335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79137"/>
                  <a:gd name="connsiteX1" fmla="*/ 624796 w 624796"/>
                  <a:gd name="connsiteY1" fmla="*/ 0 h 1179137"/>
                  <a:gd name="connsiteX2" fmla="*/ 167596 w 624796"/>
                  <a:gd name="connsiteY2" fmla="*/ 1179137 h 1179137"/>
                  <a:gd name="connsiteX3" fmla="*/ 0 w 624796"/>
                  <a:gd name="connsiteY3" fmla="*/ 1125797 h 1179137"/>
                  <a:gd name="connsiteX4" fmla="*/ 518160 w 624796"/>
                  <a:gd name="connsiteY4" fmla="*/ 0 h 1179137"/>
                  <a:gd name="connsiteX0" fmla="*/ 518160 w 624796"/>
                  <a:gd name="connsiteY0" fmla="*/ 0 h 1179137"/>
                  <a:gd name="connsiteX1" fmla="*/ 624796 w 624796"/>
                  <a:gd name="connsiteY1" fmla="*/ 0 h 1179137"/>
                  <a:gd name="connsiteX2" fmla="*/ 167596 w 624796"/>
                  <a:gd name="connsiteY2" fmla="*/ 1179137 h 1179137"/>
                  <a:gd name="connsiteX3" fmla="*/ 0 w 624796"/>
                  <a:gd name="connsiteY3" fmla="*/ 1125797 h 1179137"/>
                  <a:gd name="connsiteX4" fmla="*/ 518160 w 624796"/>
                  <a:gd name="connsiteY4" fmla="*/ 0 h 1179137"/>
                  <a:gd name="connsiteX0" fmla="*/ 518160 w 565062"/>
                  <a:gd name="connsiteY0" fmla="*/ 0 h 1179137"/>
                  <a:gd name="connsiteX1" fmla="*/ 565062 w 565062"/>
                  <a:gd name="connsiteY1" fmla="*/ 21721 h 1179137"/>
                  <a:gd name="connsiteX2" fmla="*/ 167596 w 565062"/>
                  <a:gd name="connsiteY2" fmla="*/ 1179137 h 1179137"/>
                  <a:gd name="connsiteX3" fmla="*/ 0 w 565062"/>
                  <a:gd name="connsiteY3" fmla="*/ 1125797 h 1179137"/>
                  <a:gd name="connsiteX4" fmla="*/ 518160 w 565062"/>
                  <a:gd name="connsiteY4" fmla="*/ 0 h 1179137"/>
                  <a:gd name="connsiteX0" fmla="*/ 518160 w 565062"/>
                  <a:gd name="connsiteY0" fmla="*/ 0 h 1179137"/>
                  <a:gd name="connsiteX1" fmla="*/ 565062 w 565062"/>
                  <a:gd name="connsiteY1" fmla="*/ 21721 h 1179137"/>
                  <a:gd name="connsiteX2" fmla="*/ 167596 w 565062"/>
                  <a:gd name="connsiteY2" fmla="*/ 1179137 h 1179137"/>
                  <a:gd name="connsiteX3" fmla="*/ 0 w 565062"/>
                  <a:gd name="connsiteY3" fmla="*/ 1125797 h 1179137"/>
                  <a:gd name="connsiteX4" fmla="*/ 518160 w 565062"/>
                  <a:gd name="connsiteY4" fmla="*/ 0 h 1179137"/>
                  <a:gd name="connsiteX0" fmla="*/ 648486 w 695388"/>
                  <a:gd name="connsiteY0" fmla="*/ 0 h 1179137"/>
                  <a:gd name="connsiteX1" fmla="*/ 695388 w 695388"/>
                  <a:gd name="connsiteY1" fmla="*/ 21721 h 1179137"/>
                  <a:gd name="connsiteX2" fmla="*/ 297922 w 695388"/>
                  <a:gd name="connsiteY2" fmla="*/ 1179137 h 1179137"/>
                  <a:gd name="connsiteX3" fmla="*/ 0 w 695388"/>
                  <a:gd name="connsiteY3" fmla="*/ 850663 h 1179137"/>
                  <a:gd name="connsiteX4" fmla="*/ 648486 w 695388"/>
                  <a:gd name="connsiteY4" fmla="*/ 0 h 1179137"/>
                  <a:gd name="connsiteX0" fmla="*/ 648486 w 695388"/>
                  <a:gd name="connsiteY0" fmla="*/ 0 h 918484"/>
                  <a:gd name="connsiteX1" fmla="*/ 695388 w 695388"/>
                  <a:gd name="connsiteY1" fmla="*/ 21721 h 918484"/>
                  <a:gd name="connsiteX2" fmla="*/ 196557 w 695388"/>
                  <a:gd name="connsiteY2" fmla="*/ 918484 h 918484"/>
                  <a:gd name="connsiteX3" fmla="*/ 0 w 695388"/>
                  <a:gd name="connsiteY3" fmla="*/ 850663 h 918484"/>
                  <a:gd name="connsiteX4" fmla="*/ 648486 w 695388"/>
                  <a:gd name="connsiteY4" fmla="*/ 0 h 918484"/>
                  <a:gd name="connsiteX0" fmla="*/ 648486 w 695388"/>
                  <a:gd name="connsiteY0" fmla="*/ 0 h 918484"/>
                  <a:gd name="connsiteX1" fmla="*/ 695388 w 695388"/>
                  <a:gd name="connsiteY1" fmla="*/ 21721 h 918484"/>
                  <a:gd name="connsiteX2" fmla="*/ 196557 w 695388"/>
                  <a:gd name="connsiteY2" fmla="*/ 918484 h 918484"/>
                  <a:gd name="connsiteX3" fmla="*/ 0 w 695388"/>
                  <a:gd name="connsiteY3" fmla="*/ 792740 h 918484"/>
                  <a:gd name="connsiteX4" fmla="*/ 648486 w 695388"/>
                  <a:gd name="connsiteY4" fmla="*/ 0 h 918484"/>
                  <a:gd name="connsiteX0" fmla="*/ 648486 w 695388"/>
                  <a:gd name="connsiteY0" fmla="*/ 0 h 918484"/>
                  <a:gd name="connsiteX1" fmla="*/ 695388 w 695388"/>
                  <a:gd name="connsiteY1" fmla="*/ 21721 h 918484"/>
                  <a:gd name="connsiteX2" fmla="*/ 196557 w 695388"/>
                  <a:gd name="connsiteY2" fmla="*/ 918484 h 918484"/>
                  <a:gd name="connsiteX3" fmla="*/ 0 w 695388"/>
                  <a:gd name="connsiteY3" fmla="*/ 792740 h 918484"/>
                  <a:gd name="connsiteX4" fmla="*/ 648486 w 695388"/>
                  <a:gd name="connsiteY4" fmla="*/ 0 h 918484"/>
                  <a:gd name="connsiteX0" fmla="*/ 648486 w 695388"/>
                  <a:gd name="connsiteY0" fmla="*/ 0 h 918484"/>
                  <a:gd name="connsiteX1" fmla="*/ 695388 w 695388"/>
                  <a:gd name="connsiteY1" fmla="*/ 21721 h 918484"/>
                  <a:gd name="connsiteX2" fmla="*/ 196557 w 695388"/>
                  <a:gd name="connsiteY2" fmla="*/ 918484 h 918484"/>
                  <a:gd name="connsiteX3" fmla="*/ 0 w 695388"/>
                  <a:gd name="connsiteY3" fmla="*/ 792740 h 918484"/>
                  <a:gd name="connsiteX4" fmla="*/ 648486 w 695388"/>
                  <a:gd name="connsiteY4" fmla="*/ 0 h 918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88" h="918484">
                    <a:moveTo>
                      <a:pt x="648486" y="0"/>
                    </a:moveTo>
                    <a:lnTo>
                      <a:pt x="695388" y="21721"/>
                    </a:lnTo>
                    <a:cubicBezTo>
                      <a:pt x="635303" y="382186"/>
                      <a:pt x="661236" y="658969"/>
                      <a:pt x="196557" y="918484"/>
                    </a:cubicBezTo>
                    <a:lnTo>
                      <a:pt x="0" y="792740"/>
                    </a:lnTo>
                    <a:cubicBezTo>
                      <a:pt x="590469" y="549937"/>
                      <a:pt x="376706" y="24746"/>
                      <a:pt x="648486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E7A1DA"/>
                  </a:gs>
                  <a:gs pos="59000">
                    <a:srgbClr val="CE52BF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54">
                <a:extLst>
                  <a:ext uri="{FF2B5EF4-FFF2-40B4-BE49-F238E27FC236}">
                    <a16:creationId xmlns:a16="http://schemas.microsoft.com/office/drawing/2014/main" id="{2EF87B08-7130-3342-EF48-8CA54780D5B0}"/>
                  </a:ext>
                </a:extLst>
              </p:cNvPr>
              <p:cNvSpPr/>
              <p:nvPr/>
            </p:nvSpPr>
            <p:spPr>
              <a:xfrm>
                <a:off x="1408845" y="3774825"/>
                <a:ext cx="121113" cy="165554"/>
              </a:xfrm>
              <a:custGeom>
                <a:avLst/>
                <a:gdLst>
                  <a:gd name="connsiteX0" fmla="*/ 0 w 263490"/>
                  <a:gd name="connsiteY0" fmla="*/ 0 h 187953"/>
                  <a:gd name="connsiteX1" fmla="*/ 263490 w 263490"/>
                  <a:gd name="connsiteY1" fmla="*/ 0 h 187953"/>
                  <a:gd name="connsiteX2" fmla="*/ 263490 w 263490"/>
                  <a:gd name="connsiteY2" fmla="*/ 187953 h 187953"/>
                  <a:gd name="connsiteX3" fmla="*/ 0 w 263490"/>
                  <a:gd name="connsiteY3" fmla="*/ 187953 h 187953"/>
                  <a:gd name="connsiteX4" fmla="*/ 0 w 263490"/>
                  <a:gd name="connsiteY4" fmla="*/ 0 h 187953"/>
                  <a:gd name="connsiteX0" fmla="*/ 0 w 276190"/>
                  <a:gd name="connsiteY0" fmla="*/ 12700 h 187953"/>
                  <a:gd name="connsiteX1" fmla="*/ 276190 w 276190"/>
                  <a:gd name="connsiteY1" fmla="*/ 0 h 187953"/>
                  <a:gd name="connsiteX2" fmla="*/ 276190 w 276190"/>
                  <a:gd name="connsiteY2" fmla="*/ 187953 h 187953"/>
                  <a:gd name="connsiteX3" fmla="*/ 12700 w 276190"/>
                  <a:gd name="connsiteY3" fmla="*/ 187953 h 187953"/>
                  <a:gd name="connsiteX4" fmla="*/ 0 w 276190"/>
                  <a:gd name="connsiteY4" fmla="*/ 12700 h 187953"/>
                  <a:gd name="connsiteX0" fmla="*/ 0 w 276190"/>
                  <a:gd name="connsiteY0" fmla="*/ 13514 h 188767"/>
                  <a:gd name="connsiteX1" fmla="*/ 276190 w 276190"/>
                  <a:gd name="connsiteY1" fmla="*/ 814 h 188767"/>
                  <a:gd name="connsiteX2" fmla="*/ 276190 w 276190"/>
                  <a:gd name="connsiteY2" fmla="*/ 188767 h 188767"/>
                  <a:gd name="connsiteX3" fmla="*/ 12700 w 276190"/>
                  <a:gd name="connsiteY3" fmla="*/ 188767 h 188767"/>
                  <a:gd name="connsiteX4" fmla="*/ 0 w 276190"/>
                  <a:gd name="connsiteY4" fmla="*/ 13514 h 18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190" h="188767">
                    <a:moveTo>
                      <a:pt x="0" y="13514"/>
                    </a:moveTo>
                    <a:cubicBezTo>
                      <a:pt x="57138" y="-9769"/>
                      <a:pt x="184127" y="5047"/>
                      <a:pt x="276190" y="814"/>
                    </a:cubicBezTo>
                    <a:lnTo>
                      <a:pt x="276190" y="188767"/>
                    </a:lnTo>
                    <a:lnTo>
                      <a:pt x="12700" y="188767"/>
                    </a:lnTo>
                    <a:lnTo>
                      <a:pt x="0" y="13514"/>
                    </a:lnTo>
                    <a:close/>
                  </a:path>
                </a:pathLst>
              </a:custGeom>
              <a:solidFill>
                <a:srgbClr val="CE5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0" y="733442"/>
            <a:ext cx="580079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She spins it up and down. “</a:t>
            </a:r>
            <a:r>
              <a:rPr kumimoji="0" lang="en-US" sz="8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Wheee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!”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BB90897-BCF4-4C0F-B505-6ED7F8F86D56}"/>
              </a:ext>
            </a:extLst>
          </p:cNvPr>
          <p:cNvSpPr/>
          <p:nvPr/>
        </p:nvSpPr>
        <p:spPr>
          <a:xfrm>
            <a:off x="6359959" y="-4492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3" name="Cloud 242">
            <a:extLst>
              <a:ext uri="{FF2B5EF4-FFF2-40B4-BE49-F238E27FC236}">
                <a16:creationId xmlns:a16="http://schemas.microsoft.com/office/drawing/2014/main" id="{68788C21-41A7-43FE-B7FF-C7029AF0C2EF}"/>
              </a:ext>
            </a:extLst>
          </p:cNvPr>
          <p:cNvSpPr/>
          <p:nvPr/>
        </p:nvSpPr>
        <p:spPr>
          <a:xfrm>
            <a:off x="6700344" y="39268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4" name="Cloud 243">
            <a:extLst>
              <a:ext uri="{FF2B5EF4-FFF2-40B4-BE49-F238E27FC236}">
                <a16:creationId xmlns:a16="http://schemas.microsoft.com/office/drawing/2014/main" id="{5C056A9E-18EC-4468-81BD-E4E93581F78B}"/>
              </a:ext>
            </a:extLst>
          </p:cNvPr>
          <p:cNvSpPr/>
          <p:nvPr/>
        </p:nvSpPr>
        <p:spPr>
          <a:xfrm>
            <a:off x="9868116" y="26732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26FAB-0DA5-6D15-9888-3559D02ADEBA}"/>
              </a:ext>
            </a:extLst>
          </p:cNvPr>
          <p:cNvSpPr/>
          <p:nvPr/>
        </p:nvSpPr>
        <p:spPr>
          <a:xfrm>
            <a:off x="6333237" y="3428999"/>
            <a:ext cx="5898838" cy="3429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AB4796-93EA-CFB4-BFF3-ED82B7E2078D}"/>
              </a:ext>
            </a:extLst>
          </p:cNvPr>
          <p:cNvGrpSpPr/>
          <p:nvPr/>
        </p:nvGrpSpPr>
        <p:grpSpPr>
          <a:xfrm>
            <a:off x="8494653" y="1618779"/>
            <a:ext cx="3435017" cy="2336046"/>
            <a:chOff x="3466012" y="1302294"/>
            <a:chExt cx="5601789" cy="380959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28D3765-9C78-94F3-6A49-B8790185BC63}"/>
                </a:ext>
              </a:extLst>
            </p:cNvPr>
            <p:cNvSpPr/>
            <p:nvPr/>
          </p:nvSpPr>
          <p:spPr>
            <a:xfrm>
              <a:off x="8318953" y="1353785"/>
              <a:ext cx="45719" cy="26562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DB6514C-3BA7-14E3-2C79-70DD2988C559}"/>
                </a:ext>
              </a:extLst>
            </p:cNvPr>
            <p:cNvSpPr/>
            <p:nvPr/>
          </p:nvSpPr>
          <p:spPr>
            <a:xfrm>
              <a:off x="6656181" y="1360672"/>
              <a:ext cx="45719" cy="26562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74FB084-6A45-84CC-5863-710513374B0D}"/>
                </a:ext>
              </a:extLst>
            </p:cNvPr>
            <p:cNvSpPr/>
            <p:nvPr/>
          </p:nvSpPr>
          <p:spPr>
            <a:xfrm>
              <a:off x="5980547" y="1360672"/>
              <a:ext cx="45719" cy="248266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6A43223-3F48-808C-21C4-4F2F352AF141}"/>
                </a:ext>
              </a:extLst>
            </p:cNvPr>
            <p:cNvSpPr/>
            <p:nvPr/>
          </p:nvSpPr>
          <p:spPr>
            <a:xfrm>
              <a:off x="4317771" y="1353786"/>
              <a:ext cx="45723" cy="248955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4536C7C-6FE4-F955-1B45-709067A40AC7}"/>
                </a:ext>
              </a:extLst>
            </p:cNvPr>
            <p:cNvSpPr/>
            <p:nvPr/>
          </p:nvSpPr>
          <p:spPr>
            <a:xfrm rot="251976">
              <a:off x="3477966" y="1302294"/>
              <a:ext cx="302314" cy="380274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A6813E6-4620-AF24-2275-55CFCDC38131}"/>
                </a:ext>
              </a:extLst>
            </p:cNvPr>
            <p:cNvSpPr/>
            <p:nvPr/>
          </p:nvSpPr>
          <p:spPr>
            <a:xfrm rot="21362053">
              <a:off x="8754192" y="1309151"/>
              <a:ext cx="302314" cy="380274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07AECC6-332C-A85E-41B6-7F4F807A4314}"/>
                </a:ext>
              </a:extLst>
            </p:cNvPr>
            <p:cNvSpPr/>
            <p:nvPr/>
          </p:nvSpPr>
          <p:spPr>
            <a:xfrm rot="16200000">
              <a:off x="6153225" y="-1333427"/>
              <a:ext cx="227364" cy="5601789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9A42636-A7F3-D649-401A-551E809F0023}"/>
                </a:ext>
              </a:extLst>
            </p:cNvPr>
            <p:cNvSpPr/>
            <p:nvPr/>
          </p:nvSpPr>
          <p:spPr>
            <a:xfrm rot="16200000">
              <a:off x="7305640" y="3074815"/>
              <a:ext cx="409575" cy="1708493"/>
            </a:xfrm>
            <a:prstGeom prst="roundRect">
              <a:avLst/>
            </a:prstGeom>
            <a:solidFill>
              <a:srgbClr val="8C8C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387323F-A45F-AB6C-4D4F-89720F42DF54}"/>
                </a:ext>
              </a:extLst>
            </p:cNvPr>
            <p:cNvSpPr/>
            <p:nvPr/>
          </p:nvSpPr>
          <p:spPr>
            <a:xfrm rot="16200000">
              <a:off x="4967232" y="2870025"/>
              <a:ext cx="409575" cy="1708493"/>
            </a:xfrm>
            <a:prstGeom prst="roundRect">
              <a:avLst/>
            </a:prstGeom>
            <a:solidFill>
              <a:srgbClr val="8C8C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CA751B-C599-1D78-A653-97908CF7CC34}"/>
              </a:ext>
            </a:extLst>
          </p:cNvPr>
          <p:cNvGrpSpPr/>
          <p:nvPr/>
        </p:nvGrpSpPr>
        <p:grpSpPr>
          <a:xfrm>
            <a:off x="6435026" y="2012858"/>
            <a:ext cx="1407045" cy="1435897"/>
            <a:chOff x="6045892" y="1790511"/>
            <a:chExt cx="1341891" cy="1369407"/>
          </a:xfrm>
        </p:grpSpPr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id="{4C0DAEA8-2ACC-6A3C-6E59-D3B37F4F750B}"/>
                </a:ext>
              </a:extLst>
            </p:cNvPr>
            <p:cNvSpPr/>
            <p:nvPr/>
          </p:nvSpPr>
          <p:spPr>
            <a:xfrm>
              <a:off x="6045892" y="1790511"/>
              <a:ext cx="1341891" cy="888581"/>
            </a:xfrm>
            <a:custGeom>
              <a:avLst/>
              <a:gdLst>
                <a:gd name="connsiteX0" fmla="*/ 0 w 901700"/>
                <a:gd name="connsiteY0" fmla="*/ 0 h 196850"/>
                <a:gd name="connsiteX1" fmla="*/ 901700 w 901700"/>
                <a:gd name="connsiteY1" fmla="*/ 0 h 196850"/>
                <a:gd name="connsiteX2" fmla="*/ 901700 w 901700"/>
                <a:gd name="connsiteY2" fmla="*/ 196850 h 196850"/>
                <a:gd name="connsiteX3" fmla="*/ 0 w 901700"/>
                <a:gd name="connsiteY3" fmla="*/ 196850 h 196850"/>
                <a:gd name="connsiteX4" fmla="*/ 0 w 901700"/>
                <a:gd name="connsiteY4" fmla="*/ 0 h 196850"/>
                <a:gd name="connsiteX0" fmla="*/ 0 w 955675"/>
                <a:gd name="connsiteY0" fmla="*/ 0 h 250825"/>
                <a:gd name="connsiteX1" fmla="*/ 955675 w 955675"/>
                <a:gd name="connsiteY1" fmla="*/ 53975 h 250825"/>
                <a:gd name="connsiteX2" fmla="*/ 955675 w 955675"/>
                <a:gd name="connsiteY2" fmla="*/ 250825 h 250825"/>
                <a:gd name="connsiteX3" fmla="*/ 53975 w 955675"/>
                <a:gd name="connsiteY3" fmla="*/ 250825 h 250825"/>
                <a:gd name="connsiteX4" fmla="*/ 0 w 955675"/>
                <a:gd name="connsiteY4" fmla="*/ 0 h 250825"/>
                <a:gd name="connsiteX0" fmla="*/ 153049 w 1108724"/>
                <a:gd name="connsiteY0" fmla="*/ 0 h 250825"/>
                <a:gd name="connsiteX1" fmla="*/ 1108724 w 1108724"/>
                <a:gd name="connsiteY1" fmla="*/ 53975 h 250825"/>
                <a:gd name="connsiteX2" fmla="*/ 1108724 w 1108724"/>
                <a:gd name="connsiteY2" fmla="*/ 250825 h 250825"/>
                <a:gd name="connsiteX3" fmla="*/ 207024 w 1108724"/>
                <a:gd name="connsiteY3" fmla="*/ 250825 h 250825"/>
                <a:gd name="connsiteX4" fmla="*/ 0 w 1108724"/>
                <a:gd name="connsiteY4" fmla="*/ 105661 h 250825"/>
                <a:gd name="connsiteX5" fmla="*/ 153049 w 1108724"/>
                <a:gd name="connsiteY5" fmla="*/ 0 h 250825"/>
                <a:gd name="connsiteX0" fmla="*/ 154915 w 1110590"/>
                <a:gd name="connsiteY0" fmla="*/ 0 h 288624"/>
                <a:gd name="connsiteX1" fmla="*/ 1110590 w 1110590"/>
                <a:gd name="connsiteY1" fmla="*/ 53975 h 288624"/>
                <a:gd name="connsiteX2" fmla="*/ 1110590 w 1110590"/>
                <a:gd name="connsiteY2" fmla="*/ 250825 h 288624"/>
                <a:gd name="connsiteX3" fmla="*/ 208890 w 1110590"/>
                <a:gd name="connsiteY3" fmla="*/ 250825 h 288624"/>
                <a:gd name="connsiteX4" fmla="*/ 55841 w 1110590"/>
                <a:gd name="connsiteY4" fmla="*/ 283461 h 288624"/>
                <a:gd name="connsiteX5" fmla="*/ 1866 w 1110590"/>
                <a:gd name="connsiteY5" fmla="*/ 105661 h 288624"/>
                <a:gd name="connsiteX6" fmla="*/ 154915 w 1110590"/>
                <a:gd name="connsiteY6" fmla="*/ 0 h 288624"/>
                <a:gd name="connsiteX0" fmla="*/ 154915 w 1110590"/>
                <a:gd name="connsiteY0" fmla="*/ 0 h 381000"/>
                <a:gd name="connsiteX1" fmla="*/ 1110590 w 1110590"/>
                <a:gd name="connsiteY1" fmla="*/ 53975 h 381000"/>
                <a:gd name="connsiteX2" fmla="*/ 1110590 w 1110590"/>
                <a:gd name="connsiteY2" fmla="*/ 250825 h 381000"/>
                <a:gd name="connsiteX3" fmla="*/ 145390 w 1110590"/>
                <a:gd name="connsiteY3" fmla="*/ 381000 h 381000"/>
                <a:gd name="connsiteX4" fmla="*/ 55841 w 1110590"/>
                <a:gd name="connsiteY4" fmla="*/ 283461 h 381000"/>
                <a:gd name="connsiteX5" fmla="*/ 1866 w 1110590"/>
                <a:gd name="connsiteY5" fmla="*/ 105661 h 381000"/>
                <a:gd name="connsiteX6" fmla="*/ 154915 w 1110590"/>
                <a:gd name="connsiteY6" fmla="*/ 0 h 381000"/>
                <a:gd name="connsiteX0" fmla="*/ 154915 w 1110590"/>
                <a:gd name="connsiteY0" fmla="*/ 0 h 448560"/>
                <a:gd name="connsiteX1" fmla="*/ 1110590 w 1110590"/>
                <a:gd name="connsiteY1" fmla="*/ 53975 h 448560"/>
                <a:gd name="connsiteX2" fmla="*/ 1110590 w 1110590"/>
                <a:gd name="connsiteY2" fmla="*/ 250825 h 448560"/>
                <a:gd name="connsiteX3" fmla="*/ 278091 w 1110590"/>
                <a:gd name="connsiteY3" fmla="*/ 448560 h 448560"/>
                <a:gd name="connsiteX4" fmla="*/ 145390 w 1110590"/>
                <a:gd name="connsiteY4" fmla="*/ 381000 h 448560"/>
                <a:gd name="connsiteX5" fmla="*/ 55841 w 1110590"/>
                <a:gd name="connsiteY5" fmla="*/ 283461 h 448560"/>
                <a:gd name="connsiteX6" fmla="*/ 1866 w 1110590"/>
                <a:gd name="connsiteY6" fmla="*/ 105661 h 448560"/>
                <a:gd name="connsiteX7" fmla="*/ 154915 w 1110590"/>
                <a:gd name="connsiteY7" fmla="*/ 0 h 448560"/>
                <a:gd name="connsiteX0" fmla="*/ 154915 w 1110590"/>
                <a:gd name="connsiteY0" fmla="*/ 0 h 482129"/>
                <a:gd name="connsiteX1" fmla="*/ 1110590 w 1110590"/>
                <a:gd name="connsiteY1" fmla="*/ 53975 h 482129"/>
                <a:gd name="connsiteX2" fmla="*/ 1110590 w 1110590"/>
                <a:gd name="connsiteY2" fmla="*/ 250825 h 482129"/>
                <a:gd name="connsiteX3" fmla="*/ 424141 w 1110590"/>
                <a:gd name="connsiteY3" fmla="*/ 470785 h 482129"/>
                <a:gd name="connsiteX4" fmla="*/ 278091 w 1110590"/>
                <a:gd name="connsiteY4" fmla="*/ 448560 h 482129"/>
                <a:gd name="connsiteX5" fmla="*/ 145390 w 1110590"/>
                <a:gd name="connsiteY5" fmla="*/ 381000 h 482129"/>
                <a:gd name="connsiteX6" fmla="*/ 55841 w 1110590"/>
                <a:gd name="connsiteY6" fmla="*/ 283461 h 482129"/>
                <a:gd name="connsiteX7" fmla="*/ 1866 w 1110590"/>
                <a:gd name="connsiteY7" fmla="*/ 105661 h 482129"/>
                <a:gd name="connsiteX8" fmla="*/ 154915 w 1110590"/>
                <a:gd name="connsiteY8" fmla="*/ 0 h 482129"/>
                <a:gd name="connsiteX0" fmla="*/ 154915 w 1110590"/>
                <a:gd name="connsiteY0" fmla="*/ 0 h 482129"/>
                <a:gd name="connsiteX1" fmla="*/ 1110590 w 1110590"/>
                <a:gd name="connsiteY1" fmla="*/ 53975 h 482129"/>
                <a:gd name="connsiteX2" fmla="*/ 1110590 w 1110590"/>
                <a:gd name="connsiteY2" fmla="*/ 250825 h 482129"/>
                <a:gd name="connsiteX3" fmla="*/ 424141 w 1110590"/>
                <a:gd name="connsiteY3" fmla="*/ 470785 h 482129"/>
                <a:gd name="connsiteX4" fmla="*/ 278091 w 1110590"/>
                <a:gd name="connsiteY4" fmla="*/ 448560 h 482129"/>
                <a:gd name="connsiteX5" fmla="*/ 145390 w 1110590"/>
                <a:gd name="connsiteY5" fmla="*/ 381000 h 482129"/>
                <a:gd name="connsiteX6" fmla="*/ 55841 w 1110590"/>
                <a:gd name="connsiteY6" fmla="*/ 283461 h 482129"/>
                <a:gd name="connsiteX7" fmla="*/ 1866 w 1110590"/>
                <a:gd name="connsiteY7" fmla="*/ 105661 h 482129"/>
                <a:gd name="connsiteX8" fmla="*/ 154915 w 1110590"/>
                <a:gd name="connsiteY8" fmla="*/ 0 h 482129"/>
                <a:gd name="connsiteX0" fmla="*/ 154915 w 1110590"/>
                <a:gd name="connsiteY0" fmla="*/ 0 h 482129"/>
                <a:gd name="connsiteX1" fmla="*/ 1110590 w 1110590"/>
                <a:gd name="connsiteY1" fmla="*/ 53975 h 482129"/>
                <a:gd name="connsiteX2" fmla="*/ 1110590 w 1110590"/>
                <a:gd name="connsiteY2" fmla="*/ 250825 h 482129"/>
                <a:gd name="connsiteX3" fmla="*/ 935316 w 1110590"/>
                <a:gd name="connsiteY3" fmla="*/ 416810 h 482129"/>
                <a:gd name="connsiteX4" fmla="*/ 424141 w 1110590"/>
                <a:gd name="connsiteY4" fmla="*/ 470785 h 482129"/>
                <a:gd name="connsiteX5" fmla="*/ 278091 w 1110590"/>
                <a:gd name="connsiteY5" fmla="*/ 448560 h 482129"/>
                <a:gd name="connsiteX6" fmla="*/ 145390 w 1110590"/>
                <a:gd name="connsiteY6" fmla="*/ 381000 h 482129"/>
                <a:gd name="connsiteX7" fmla="*/ 55841 w 1110590"/>
                <a:gd name="connsiteY7" fmla="*/ 283461 h 482129"/>
                <a:gd name="connsiteX8" fmla="*/ 1866 w 1110590"/>
                <a:gd name="connsiteY8" fmla="*/ 105661 h 482129"/>
                <a:gd name="connsiteX9" fmla="*/ 154915 w 1110590"/>
                <a:gd name="connsiteY9" fmla="*/ 0 h 482129"/>
                <a:gd name="connsiteX0" fmla="*/ 154915 w 1110590"/>
                <a:gd name="connsiteY0" fmla="*/ 0 h 482129"/>
                <a:gd name="connsiteX1" fmla="*/ 1110590 w 1110590"/>
                <a:gd name="connsiteY1" fmla="*/ 53975 h 482129"/>
                <a:gd name="connsiteX2" fmla="*/ 1110590 w 1110590"/>
                <a:gd name="connsiteY2" fmla="*/ 250825 h 482129"/>
                <a:gd name="connsiteX3" fmla="*/ 1081366 w 1110590"/>
                <a:gd name="connsiteY3" fmla="*/ 359660 h 482129"/>
                <a:gd name="connsiteX4" fmla="*/ 935316 w 1110590"/>
                <a:gd name="connsiteY4" fmla="*/ 416810 h 482129"/>
                <a:gd name="connsiteX5" fmla="*/ 424141 w 1110590"/>
                <a:gd name="connsiteY5" fmla="*/ 470785 h 482129"/>
                <a:gd name="connsiteX6" fmla="*/ 278091 w 1110590"/>
                <a:gd name="connsiteY6" fmla="*/ 448560 h 482129"/>
                <a:gd name="connsiteX7" fmla="*/ 145390 w 1110590"/>
                <a:gd name="connsiteY7" fmla="*/ 381000 h 482129"/>
                <a:gd name="connsiteX8" fmla="*/ 55841 w 1110590"/>
                <a:gd name="connsiteY8" fmla="*/ 283461 h 482129"/>
                <a:gd name="connsiteX9" fmla="*/ 1866 w 1110590"/>
                <a:gd name="connsiteY9" fmla="*/ 105661 h 482129"/>
                <a:gd name="connsiteX10" fmla="*/ 154915 w 1110590"/>
                <a:gd name="connsiteY10" fmla="*/ 0 h 482129"/>
                <a:gd name="connsiteX0" fmla="*/ 154915 w 1170915"/>
                <a:gd name="connsiteY0" fmla="*/ 0 h 482129"/>
                <a:gd name="connsiteX1" fmla="*/ 1110590 w 1170915"/>
                <a:gd name="connsiteY1" fmla="*/ 53975 h 482129"/>
                <a:gd name="connsiteX2" fmla="*/ 1170915 w 1170915"/>
                <a:gd name="connsiteY2" fmla="*/ 212725 h 482129"/>
                <a:gd name="connsiteX3" fmla="*/ 1081366 w 1170915"/>
                <a:gd name="connsiteY3" fmla="*/ 359660 h 482129"/>
                <a:gd name="connsiteX4" fmla="*/ 935316 w 1170915"/>
                <a:gd name="connsiteY4" fmla="*/ 416810 h 482129"/>
                <a:gd name="connsiteX5" fmla="*/ 424141 w 1170915"/>
                <a:gd name="connsiteY5" fmla="*/ 470785 h 482129"/>
                <a:gd name="connsiteX6" fmla="*/ 278091 w 1170915"/>
                <a:gd name="connsiteY6" fmla="*/ 448560 h 482129"/>
                <a:gd name="connsiteX7" fmla="*/ 145390 w 1170915"/>
                <a:gd name="connsiteY7" fmla="*/ 381000 h 482129"/>
                <a:gd name="connsiteX8" fmla="*/ 55841 w 1170915"/>
                <a:gd name="connsiteY8" fmla="*/ 283461 h 482129"/>
                <a:gd name="connsiteX9" fmla="*/ 1866 w 1170915"/>
                <a:gd name="connsiteY9" fmla="*/ 105661 h 482129"/>
                <a:gd name="connsiteX10" fmla="*/ 154915 w 1170915"/>
                <a:gd name="connsiteY10" fmla="*/ 0 h 482129"/>
                <a:gd name="connsiteX0" fmla="*/ 154915 w 1192491"/>
                <a:gd name="connsiteY0" fmla="*/ 58332 h 540461"/>
                <a:gd name="connsiteX1" fmla="*/ 1110590 w 1192491"/>
                <a:gd name="connsiteY1" fmla="*/ 112307 h 540461"/>
                <a:gd name="connsiteX2" fmla="*/ 1192491 w 1192491"/>
                <a:gd name="connsiteY2" fmla="*/ 2067 h 540461"/>
                <a:gd name="connsiteX3" fmla="*/ 1170915 w 1192491"/>
                <a:gd name="connsiteY3" fmla="*/ 271057 h 540461"/>
                <a:gd name="connsiteX4" fmla="*/ 1081366 w 1192491"/>
                <a:gd name="connsiteY4" fmla="*/ 417992 h 540461"/>
                <a:gd name="connsiteX5" fmla="*/ 935316 w 1192491"/>
                <a:gd name="connsiteY5" fmla="*/ 475142 h 540461"/>
                <a:gd name="connsiteX6" fmla="*/ 424141 w 1192491"/>
                <a:gd name="connsiteY6" fmla="*/ 529117 h 540461"/>
                <a:gd name="connsiteX7" fmla="*/ 278091 w 1192491"/>
                <a:gd name="connsiteY7" fmla="*/ 506892 h 540461"/>
                <a:gd name="connsiteX8" fmla="*/ 145390 w 1192491"/>
                <a:gd name="connsiteY8" fmla="*/ 439332 h 540461"/>
                <a:gd name="connsiteX9" fmla="*/ 55841 w 1192491"/>
                <a:gd name="connsiteY9" fmla="*/ 341793 h 540461"/>
                <a:gd name="connsiteX10" fmla="*/ 1866 w 1192491"/>
                <a:gd name="connsiteY10" fmla="*/ 163993 h 540461"/>
                <a:gd name="connsiteX11" fmla="*/ 154915 w 1192491"/>
                <a:gd name="connsiteY11" fmla="*/ 58332 h 540461"/>
                <a:gd name="connsiteX0" fmla="*/ 154915 w 1192491"/>
                <a:gd name="connsiteY0" fmla="*/ 171450 h 653579"/>
                <a:gd name="connsiteX1" fmla="*/ 1024865 w 1192491"/>
                <a:gd name="connsiteY1" fmla="*/ 0 h 653579"/>
                <a:gd name="connsiteX2" fmla="*/ 1192491 w 1192491"/>
                <a:gd name="connsiteY2" fmla="*/ 115185 h 653579"/>
                <a:gd name="connsiteX3" fmla="*/ 1170915 w 1192491"/>
                <a:gd name="connsiteY3" fmla="*/ 384175 h 653579"/>
                <a:gd name="connsiteX4" fmla="*/ 1081366 w 1192491"/>
                <a:gd name="connsiteY4" fmla="*/ 531110 h 653579"/>
                <a:gd name="connsiteX5" fmla="*/ 935316 w 1192491"/>
                <a:gd name="connsiteY5" fmla="*/ 588260 h 653579"/>
                <a:gd name="connsiteX6" fmla="*/ 424141 w 1192491"/>
                <a:gd name="connsiteY6" fmla="*/ 642235 h 653579"/>
                <a:gd name="connsiteX7" fmla="*/ 278091 w 1192491"/>
                <a:gd name="connsiteY7" fmla="*/ 620010 h 653579"/>
                <a:gd name="connsiteX8" fmla="*/ 145390 w 1192491"/>
                <a:gd name="connsiteY8" fmla="*/ 552450 h 653579"/>
                <a:gd name="connsiteX9" fmla="*/ 55841 w 1192491"/>
                <a:gd name="connsiteY9" fmla="*/ 454911 h 653579"/>
                <a:gd name="connsiteX10" fmla="*/ 1866 w 1192491"/>
                <a:gd name="connsiteY10" fmla="*/ 277111 h 653579"/>
                <a:gd name="connsiteX11" fmla="*/ 154915 w 1192491"/>
                <a:gd name="connsiteY11" fmla="*/ 171450 h 653579"/>
                <a:gd name="connsiteX0" fmla="*/ 154915 w 1192491"/>
                <a:gd name="connsiteY0" fmla="*/ 265815 h 747944"/>
                <a:gd name="connsiteX1" fmla="*/ 881341 w 1192491"/>
                <a:gd name="connsiteY1" fmla="*/ 0 h 747944"/>
                <a:gd name="connsiteX2" fmla="*/ 1024865 w 1192491"/>
                <a:gd name="connsiteY2" fmla="*/ 94365 h 747944"/>
                <a:gd name="connsiteX3" fmla="*/ 1192491 w 1192491"/>
                <a:gd name="connsiteY3" fmla="*/ 209550 h 747944"/>
                <a:gd name="connsiteX4" fmla="*/ 1170915 w 1192491"/>
                <a:gd name="connsiteY4" fmla="*/ 478540 h 747944"/>
                <a:gd name="connsiteX5" fmla="*/ 1081366 w 1192491"/>
                <a:gd name="connsiteY5" fmla="*/ 625475 h 747944"/>
                <a:gd name="connsiteX6" fmla="*/ 935316 w 1192491"/>
                <a:gd name="connsiteY6" fmla="*/ 682625 h 747944"/>
                <a:gd name="connsiteX7" fmla="*/ 424141 w 1192491"/>
                <a:gd name="connsiteY7" fmla="*/ 736600 h 747944"/>
                <a:gd name="connsiteX8" fmla="*/ 278091 w 1192491"/>
                <a:gd name="connsiteY8" fmla="*/ 714375 h 747944"/>
                <a:gd name="connsiteX9" fmla="*/ 145390 w 1192491"/>
                <a:gd name="connsiteY9" fmla="*/ 646815 h 747944"/>
                <a:gd name="connsiteX10" fmla="*/ 55841 w 1192491"/>
                <a:gd name="connsiteY10" fmla="*/ 549276 h 747944"/>
                <a:gd name="connsiteX11" fmla="*/ 1866 w 1192491"/>
                <a:gd name="connsiteY11" fmla="*/ 371476 h 747944"/>
                <a:gd name="connsiteX12" fmla="*/ 154915 w 1192491"/>
                <a:gd name="connsiteY12" fmla="*/ 265815 h 747944"/>
                <a:gd name="connsiteX0" fmla="*/ 154915 w 1192491"/>
                <a:gd name="connsiteY0" fmla="*/ 311992 h 794121"/>
                <a:gd name="connsiteX1" fmla="*/ 716241 w 1192491"/>
                <a:gd name="connsiteY1" fmla="*/ 14427 h 794121"/>
                <a:gd name="connsiteX2" fmla="*/ 881341 w 1192491"/>
                <a:gd name="connsiteY2" fmla="*/ 46177 h 794121"/>
                <a:gd name="connsiteX3" fmla="*/ 1024865 w 1192491"/>
                <a:gd name="connsiteY3" fmla="*/ 140542 h 794121"/>
                <a:gd name="connsiteX4" fmla="*/ 1192491 w 1192491"/>
                <a:gd name="connsiteY4" fmla="*/ 255727 h 794121"/>
                <a:gd name="connsiteX5" fmla="*/ 1170915 w 1192491"/>
                <a:gd name="connsiteY5" fmla="*/ 524717 h 794121"/>
                <a:gd name="connsiteX6" fmla="*/ 1081366 w 1192491"/>
                <a:gd name="connsiteY6" fmla="*/ 671652 h 794121"/>
                <a:gd name="connsiteX7" fmla="*/ 935316 w 1192491"/>
                <a:gd name="connsiteY7" fmla="*/ 728802 h 794121"/>
                <a:gd name="connsiteX8" fmla="*/ 424141 w 1192491"/>
                <a:gd name="connsiteY8" fmla="*/ 782777 h 794121"/>
                <a:gd name="connsiteX9" fmla="*/ 278091 w 1192491"/>
                <a:gd name="connsiteY9" fmla="*/ 760552 h 794121"/>
                <a:gd name="connsiteX10" fmla="*/ 145390 w 1192491"/>
                <a:gd name="connsiteY10" fmla="*/ 692992 h 794121"/>
                <a:gd name="connsiteX11" fmla="*/ 55841 w 1192491"/>
                <a:gd name="connsiteY11" fmla="*/ 595453 h 794121"/>
                <a:gd name="connsiteX12" fmla="*/ 1866 w 1192491"/>
                <a:gd name="connsiteY12" fmla="*/ 417653 h 794121"/>
                <a:gd name="connsiteX13" fmla="*/ 154915 w 1192491"/>
                <a:gd name="connsiteY13" fmla="*/ 311992 h 794121"/>
                <a:gd name="connsiteX0" fmla="*/ 154915 w 1192491"/>
                <a:gd name="connsiteY0" fmla="*/ 344455 h 826584"/>
                <a:gd name="connsiteX1" fmla="*/ 595591 w 1192491"/>
                <a:gd name="connsiteY1" fmla="*/ 15141 h 826584"/>
                <a:gd name="connsiteX2" fmla="*/ 716241 w 1192491"/>
                <a:gd name="connsiteY2" fmla="*/ 46890 h 826584"/>
                <a:gd name="connsiteX3" fmla="*/ 881341 w 1192491"/>
                <a:gd name="connsiteY3" fmla="*/ 78640 h 826584"/>
                <a:gd name="connsiteX4" fmla="*/ 1024865 w 1192491"/>
                <a:gd name="connsiteY4" fmla="*/ 173005 h 826584"/>
                <a:gd name="connsiteX5" fmla="*/ 1192491 w 1192491"/>
                <a:gd name="connsiteY5" fmla="*/ 288190 h 826584"/>
                <a:gd name="connsiteX6" fmla="*/ 1170915 w 1192491"/>
                <a:gd name="connsiteY6" fmla="*/ 557180 h 826584"/>
                <a:gd name="connsiteX7" fmla="*/ 1081366 w 1192491"/>
                <a:gd name="connsiteY7" fmla="*/ 704115 h 826584"/>
                <a:gd name="connsiteX8" fmla="*/ 935316 w 1192491"/>
                <a:gd name="connsiteY8" fmla="*/ 761265 h 826584"/>
                <a:gd name="connsiteX9" fmla="*/ 424141 w 1192491"/>
                <a:gd name="connsiteY9" fmla="*/ 815240 h 826584"/>
                <a:gd name="connsiteX10" fmla="*/ 278091 w 1192491"/>
                <a:gd name="connsiteY10" fmla="*/ 793015 h 826584"/>
                <a:gd name="connsiteX11" fmla="*/ 145390 w 1192491"/>
                <a:gd name="connsiteY11" fmla="*/ 725455 h 826584"/>
                <a:gd name="connsiteX12" fmla="*/ 55841 w 1192491"/>
                <a:gd name="connsiteY12" fmla="*/ 627916 h 826584"/>
                <a:gd name="connsiteX13" fmla="*/ 1866 w 1192491"/>
                <a:gd name="connsiteY13" fmla="*/ 450116 h 826584"/>
                <a:gd name="connsiteX14" fmla="*/ 154915 w 1192491"/>
                <a:gd name="connsiteY14" fmla="*/ 344455 h 826584"/>
                <a:gd name="connsiteX0" fmla="*/ 154915 w 1192491"/>
                <a:gd name="connsiteY0" fmla="*/ 331056 h 813185"/>
                <a:gd name="connsiteX1" fmla="*/ 395566 w 1192491"/>
                <a:gd name="connsiteY1" fmla="*/ 68417 h 813185"/>
                <a:gd name="connsiteX2" fmla="*/ 595591 w 1192491"/>
                <a:gd name="connsiteY2" fmla="*/ 1742 h 813185"/>
                <a:gd name="connsiteX3" fmla="*/ 716241 w 1192491"/>
                <a:gd name="connsiteY3" fmla="*/ 33491 h 813185"/>
                <a:gd name="connsiteX4" fmla="*/ 881341 w 1192491"/>
                <a:gd name="connsiteY4" fmla="*/ 65241 h 813185"/>
                <a:gd name="connsiteX5" fmla="*/ 1024865 w 1192491"/>
                <a:gd name="connsiteY5" fmla="*/ 159606 h 813185"/>
                <a:gd name="connsiteX6" fmla="*/ 1192491 w 1192491"/>
                <a:gd name="connsiteY6" fmla="*/ 274791 h 813185"/>
                <a:gd name="connsiteX7" fmla="*/ 1170915 w 1192491"/>
                <a:gd name="connsiteY7" fmla="*/ 543781 h 813185"/>
                <a:gd name="connsiteX8" fmla="*/ 1081366 w 1192491"/>
                <a:gd name="connsiteY8" fmla="*/ 690716 h 813185"/>
                <a:gd name="connsiteX9" fmla="*/ 935316 w 1192491"/>
                <a:gd name="connsiteY9" fmla="*/ 747866 h 813185"/>
                <a:gd name="connsiteX10" fmla="*/ 424141 w 1192491"/>
                <a:gd name="connsiteY10" fmla="*/ 801841 h 813185"/>
                <a:gd name="connsiteX11" fmla="*/ 278091 w 1192491"/>
                <a:gd name="connsiteY11" fmla="*/ 779616 h 813185"/>
                <a:gd name="connsiteX12" fmla="*/ 145390 w 1192491"/>
                <a:gd name="connsiteY12" fmla="*/ 712056 h 813185"/>
                <a:gd name="connsiteX13" fmla="*/ 55841 w 1192491"/>
                <a:gd name="connsiteY13" fmla="*/ 614517 h 813185"/>
                <a:gd name="connsiteX14" fmla="*/ 1866 w 1192491"/>
                <a:gd name="connsiteY14" fmla="*/ 436717 h 813185"/>
                <a:gd name="connsiteX15" fmla="*/ 154915 w 1192491"/>
                <a:gd name="connsiteY15" fmla="*/ 331056 h 813185"/>
                <a:gd name="connsiteX0" fmla="*/ 154915 w 1192491"/>
                <a:gd name="connsiteY0" fmla="*/ 331056 h 813185"/>
                <a:gd name="connsiteX1" fmla="*/ 284441 w 1192491"/>
                <a:gd name="connsiteY1" fmla="*/ 173192 h 813185"/>
                <a:gd name="connsiteX2" fmla="*/ 395566 w 1192491"/>
                <a:gd name="connsiteY2" fmla="*/ 68417 h 813185"/>
                <a:gd name="connsiteX3" fmla="*/ 595591 w 1192491"/>
                <a:gd name="connsiteY3" fmla="*/ 1742 h 813185"/>
                <a:gd name="connsiteX4" fmla="*/ 716241 w 1192491"/>
                <a:gd name="connsiteY4" fmla="*/ 33491 h 813185"/>
                <a:gd name="connsiteX5" fmla="*/ 881341 w 1192491"/>
                <a:gd name="connsiteY5" fmla="*/ 65241 h 813185"/>
                <a:gd name="connsiteX6" fmla="*/ 1024865 w 1192491"/>
                <a:gd name="connsiteY6" fmla="*/ 159606 h 813185"/>
                <a:gd name="connsiteX7" fmla="*/ 1192491 w 1192491"/>
                <a:gd name="connsiteY7" fmla="*/ 274791 h 813185"/>
                <a:gd name="connsiteX8" fmla="*/ 1170915 w 1192491"/>
                <a:gd name="connsiteY8" fmla="*/ 543781 h 813185"/>
                <a:gd name="connsiteX9" fmla="*/ 1081366 w 1192491"/>
                <a:gd name="connsiteY9" fmla="*/ 690716 h 813185"/>
                <a:gd name="connsiteX10" fmla="*/ 935316 w 1192491"/>
                <a:gd name="connsiteY10" fmla="*/ 747866 h 813185"/>
                <a:gd name="connsiteX11" fmla="*/ 424141 w 1192491"/>
                <a:gd name="connsiteY11" fmla="*/ 801841 h 813185"/>
                <a:gd name="connsiteX12" fmla="*/ 278091 w 1192491"/>
                <a:gd name="connsiteY12" fmla="*/ 779616 h 813185"/>
                <a:gd name="connsiteX13" fmla="*/ 145390 w 1192491"/>
                <a:gd name="connsiteY13" fmla="*/ 712056 h 813185"/>
                <a:gd name="connsiteX14" fmla="*/ 55841 w 1192491"/>
                <a:gd name="connsiteY14" fmla="*/ 614517 h 813185"/>
                <a:gd name="connsiteX15" fmla="*/ 1866 w 1192491"/>
                <a:gd name="connsiteY15" fmla="*/ 436717 h 813185"/>
                <a:gd name="connsiteX16" fmla="*/ 154915 w 1192491"/>
                <a:gd name="connsiteY16" fmla="*/ 331056 h 813185"/>
                <a:gd name="connsiteX0" fmla="*/ 154915 w 1192491"/>
                <a:gd name="connsiteY0" fmla="*/ 331056 h 813185"/>
                <a:gd name="connsiteX1" fmla="*/ 284441 w 1192491"/>
                <a:gd name="connsiteY1" fmla="*/ 173192 h 813185"/>
                <a:gd name="connsiteX2" fmla="*/ 395566 w 1192491"/>
                <a:gd name="connsiteY2" fmla="*/ 68417 h 813185"/>
                <a:gd name="connsiteX3" fmla="*/ 595591 w 1192491"/>
                <a:gd name="connsiteY3" fmla="*/ 1742 h 813185"/>
                <a:gd name="connsiteX4" fmla="*/ 716241 w 1192491"/>
                <a:gd name="connsiteY4" fmla="*/ 33491 h 813185"/>
                <a:gd name="connsiteX5" fmla="*/ 881341 w 1192491"/>
                <a:gd name="connsiteY5" fmla="*/ 65241 h 813185"/>
                <a:gd name="connsiteX6" fmla="*/ 1024865 w 1192491"/>
                <a:gd name="connsiteY6" fmla="*/ 159606 h 813185"/>
                <a:gd name="connsiteX7" fmla="*/ 1192491 w 1192491"/>
                <a:gd name="connsiteY7" fmla="*/ 274791 h 813185"/>
                <a:gd name="connsiteX8" fmla="*/ 1170915 w 1192491"/>
                <a:gd name="connsiteY8" fmla="*/ 543781 h 813185"/>
                <a:gd name="connsiteX9" fmla="*/ 1081366 w 1192491"/>
                <a:gd name="connsiteY9" fmla="*/ 690716 h 813185"/>
                <a:gd name="connsiteX10" fmla="*/ 935316 w 1192491"/>
                <a:gd name="connsiteY10" fmla="*/ 747866 h 813185"/>
                <a:gd name="connsiteX11" fmla="*/ 424141 w 1192491"/>
                <a:gd name="connsiteY11" fmla="*/ 801841 h 813185"/>
                <a:gd name="connsiteX12" fmla="*/ 278091 w 1192491"/>
                <a:gd name="connsiteY12" fmla="*/ 779616 h 813185"/>
                <a:gd name="connsiteX13" fmla="*/ 145390 w 1192491"/>
                <a:gd name="connsiteY13" fmla="*/ 712056 h 813185"/>
                <a:gd name="connsiteX14" fmla="*/ 55841 w 1192491"/>
                <a:gd name="connsiteY14" fmla="*/ 614517 h 813185"/>
                <a:gd name="connsiteX15" fmla="*/ 1866 w 1192491"/>
                <a:gd name="connsiteY15" fmla="*/ 436717 h 813185"/>
                <a:gd name="connsiteX16" fmla="*/ 154915 w 1192491"/>
                <a:gd name="connsiteY16" fmla="*/ 331056 h 813185"/>
                <a:gd name="connsiteX0" fmla="*/ 154915 w 1192491"/>
                <a:gd name="connsiteY0" fmla="*/ 331056 h 814259"/>
                <a:gd name="connsiteX1" fmla="*/ 284441 w 1192491"/>
                <a:gd name="connsiteY1" fmla="*/ 173192 h 814259"/>
                <a:gd name="connsiteX2" fmla="*/ 395566 w 1192491"/>
                <a:gd name="connsiteY2" fmla="*/ 68417 h 814259"/>
                <a:gd name="connsiteX3" fmla="*/ 595591 w 1192491"/>
                <a:gd name="connsiteY3" fmla="*/ 1742 h 814259"/>
                <a:gd name="connsiteX4" fmla="*/ 716241 w 1192491"/>
                <a:gd name="connsiteY4" fmla="*/ 33491 h 814259"/>
                <a:gd name="connsiteX5" fmla="*/ 881341 w 1192491"/>
                <a:gd name="connsiteY5" fmla="*/ 65241 h 814259"/>
                <a:gd name="connsiteX6" fmla="*/ 1024865 w 1192491"/>
                <a:gd name="connsiteY6" fmla="*/ 159606 h 814259"/>
                <a:gd name="connsiteX7" fmla="*/ 1192491 w 1192491"/>
                <a:gd name="connsiteY7" fmla="*/ 274791 h 814259"/>
                <a:gd name="connsiteX8" fmla="*/ 1170915 w 1192491"/>
                <a:gd name="connsiteY8" fmla="*/ 543781 h 814259"/>
                <a:gd name="connsiteX9" fmla="*/ 1081366 w 1192491"/>
                <a:gd name="connsiteY9" fmla="*/ 690716 h 814259"/>
                <a:gd name="connsiteX10" fmla="*/ 935316 w 1192491"/>
                <a:gd name="connsiteY10" fmla="*/ 747866 h 814259"/>
                <a:gd name="connsiteX11" fmla="*/ 424141 w 1192491"/>
                <a:gd name="connsiteY11" fmla="*/ 801841 h 814259"/>
                <a:gd name="connsiteX12" fmla="*/ 274916 w 1192491"/>
                <a:gd name="connsiteY12" fmla="*/ 785966 h 814259"/>
                <a:gd name="connsiteX13" fmla="*/ 145390 w 1192491"/>
                <a:gd name="connsiteY13" fmla="*/ 712056 h 814259"/>
                <a:gd name="connsiteX14" fmla="*/ 55841 w 1192491"/>
                <a:gd name="connsiteY14" fmla="*/ 614517 h 814259"/>
                <a:gd name="connsiteX15" fmla="*/ 1866 w 1192491"/>
                <a:gd name="connsiteY15" fmla="*/ 436717 h 814259"/>
                <a:gd name="connsiteX16" fmla="*/ 154915 w 1192491"/>
                <a:gd name="connsiteY16" fmla="*/ 331056 h 814259"/>
                <a:gd name="connsiteX0" fmla="*/ 154915 w 1192491"/>
                <a:gd name="connsiteY0" fmla="*/ 331056 h 814259"/>
                <a:gd name="connsiteX1" fmla="*/ 284441 w 1192491"/>
                <a:gd name="connsiteY1" fmla="*/ 173192 h 814259"/>
                <a:gd name="connsiteX2" fmla="*/ 395566 w 1192491"/>
                <a:gd name="connsiteY2" fmla="*/ 68417 h 814259"/>
                <a:gd name="connsiteX3" fmla="*/ 595591 w 1192491"/>
                <a:gd name="connsiteY3" fmla="*/ 1742 h 814259"/>
                <a:gd name="connsiteX4" fmla="*/ 716241 w 1192491"/>
                <a:gd name="connsiteY4" fmla="*/ 33491 h 814259"/>
                <a:gd name="connsiteX5" fmla="*/ 881341 w 1192491"/>
                <a:gd name="connsiteY5" fmla="*/ 65241 h 814259"/>
                <a:gd name="connsiteX6" fmla="*/ 1024865 w 1192491"/>
                <a:gd name="connsiteY6" fmla="*/ 159606 h 814259"/>
                <a:gd name="connsiteX7" fmla="*/ 1192491 w 1192491"/>
                <a:gd name="connsiteY7" fmla="*/ 274791 h 814259"/>
                <a:gd name="connsiteX8" fmla="*/ 1170915 w 1192491"/>
                <a:gd name="connsiteY8" fmla="*/ 543781 h 814259"/>
                <a:gd name="connsiteX9" fmla="*/ 1081366 w 1192491"/>
                <a:gd name="connsiteY9" fmla="*/ 690716 h 814259"/>
                <a:gd name="connsiteX10" fmla="*/ 935316 w 1192491"/>
                <a:gd name="connsiteY10" fmla="*/ 747866 h 814259"/>
                <a:gd name="connsiteX11" fmla="*/ 424141 w 1192491"/>
                <a:gd name="connsiteY11" fmla="*/ 801841 h 814259"/>
                <a:gd name="connsiteX12" fmla="*/ 274916 w 1192491"/>
                <a:gd name="connsiteY12" fmla="*/ 785966 h 814259"/>
                <a:gd name="connsiteX13" fmla="*/ 145390 w 1192491"/>
                <a:gd name="connsiteY13" fmla="*/ 712056 h 814259"/>
                <a:gd name="connsiteX14" fmla="*/ 55841 w 1192491"/>
                <a:gd name="connsiteY14" fmla="*/ 614517 h 814259"/>
                <a:gd name="connsiteX15" fmla="*/ 1866 w 1192491"/>
                <a:gd name="connsiteY15" fmla="*/ 436717 h 814259"/>
                <a:gd name="connsiteX16" fmla="*/ 154915 w 1192491"/>
                <a:gd name="connsiteY16" fmla="*/ 331056 h 814259"/>
                <a:gd name="connsiteX0" fmla="*/ 154915 w 1192491"/>
                <a:gd name="connsiteY0" fmla="*/ 331056 h 836262"/>
                <a:gd name="connsiteX1" fmla="*/ 284441 w 1192491"/>
                <a:gd name="connsiteY1" fmla="*/ 173192 h 836262"/>
                <a:gd name="connsiteX2" fmla="*/ 395566 w 1192491"/>
                <a:gd name="connsiteY2" fmla="*/ 68417 h 836262"/>
                <a:gd name="connsiteX3" fmla="*/ 595591 w 1192491"/>
                <a:gd name="connsiteY3" fmla="*/ 1742 h 836262"/>
                <a:gd name="connsiteX4" fmla="*/ 716241 w 1192491"/>
                <a:gd name="connsiteY4" fmla="*/ 33491 h 836262"/>
                <a:gd name="connsiteX5" fmla="*/ 881341 w 1192491"/>
                <a:gd name="connsiteY5" fmla="*/ 65241 h 836262"/>
                <a:gd name="connsiteX6" fmla="*/ 1024865 w 1192491"/>
                <a:gd name="connsiteY6" fmla="*/ 159606 h 836262"/>
                <a:gd name="connsiteX7" fmla="*/ 1192491 w 1192491"/>
                <a:gd name="connsiteY7" fmla="*/ 274791 h 836262"/>
                <a:gd name="connsiteX8" fmla="*/ 1170915 w 1192491"/>
                <a:gd name="connsiteY8" fmla="*/ 543781 h 836262"/>
                <a:gd name="connsiteX9" fmla="*/ 1081366 w 1192491"/>
                <a:gd name="connsiteY9" fmla="*/ 690716 h 836262"/>
                <a:gd name="connsiteX10" fmla="*/ 935316 w 1192491"/>
                <a:gd name="connsiteY10" fmla="*/ 747866 h 836262"/>
                <a:gd name="connsiteX11" fmla="*/ 424141 w 1192491"/>
                <a:gd name="connsiteY11" fmla="*/ 801841 h 836262"/>
                <a:gd name="connsiteX12" fmla="*/ 274916 w 1192491"/>
                <a:gd name="connsiteY12" fmla="*/ 785966 h 836262"/>
                <a:gd name="connsiteX13" fmla="*/ 145390 w 1192491"/>
                <a:gd name="connsiteY13" fmla="*/ 712056 h 836262"/>
                <a:gd name="connsiteX14" fmla="*/ 55841 w 1192491"/>
                <a:gd name="connsiteY14" fmla="*/ 614517 h 836262"/>
                <a:gd name="connsiteX15" fmla="*/ 1866 w 1192491"/>
                <a:gd name="connsiteY15" fmla="*/ 436717 h 836262"/>
                <a:gd name="connsiteX16" fmla="*/ 154915 w 1192491"/>
                <a:gd name="connsiteY16" fmla="*/ 331056 h 836262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424141 w 1192491"/>
                <a:gd name="connsiteY11" fmla="*/ 801841 h 845684"/>
                <a:gd name="connsiteX12" fmla="*/ 274916 w 1192491"/>
                <a:gd name="connsiteY12" fmla="*/ 785966 h 845684"/>
                <a:gd name="connsiteX13" fmla="*/ 145390 w 1192491"/>
                <a:gd name="connsiteY13" fmla="*/ 712056 h 845684"/>
                <a:gd name="connsiteX14" fmla="*/ 55841 w 1192491"/>
                <a:gd name="connsiteY14" fmla="*/ 614517 h 845684"/>
                <a:gd name="connsiteX15" fmla="*/ 1866 w 1192491"/>
                <a:gd name="connsiteY15" fmla="*/ 436717 h 845684"/>
                <a:gd name="connsiteX16" fmla="*/ 154915 w 1192491"/>
                <a:gd name="connsiteY16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424141 w 1192491"/>
                <a:gd name="connsiteY11" fmla="*/ 801841 h 845684"/>
                <a:gd name="connsiteX12" fmla="*/ 274916 w 1192491"/>
                <a:gd name="connsiteY12" fmla="*/ 785966 h 845684"/>
                <a:gd name="connsiteX13" fmla="*/ 145390 w 1192491"/>
                <a:gd name="connsiteY13" fmla="*/ 712056 h 845684"/>
                <a:gd name="connsiteX14" fmla="*/ 55841 w 1192491"/>
                <a:gd name="connsiteY14" fmla="*/ 614517 h 845684"/>
                <a:gd name="connsiteX15" fmla="*/ 1866 w 1192491"/>
                <a:gd name="connsiteY15" fmla="*/ 436717 h 845684"/>
                <a:gd name="connsiteX16" fmla="*/ 154915 w 1192491"/>
                <a:gd name="connsiteY16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270020"/>
                <a:gd name="connsiteY0" fmla="*/ 331056 h 845684"/>
                <a:gd name="connsiteX1" fmla="*/ 284441 w 1270020"/>
                <a:gd name="connsiteY1" fmla="*/ 173192 h 845684"/>
                <a:gd name="connsiteX2" fmla="*/ 395566 w 1270020"/>
                <a:gd name="connsiteY2" fmla="*/ 68417 h 845684"/>
                <a:gd name="connsiteX3" fmla="*/ 595591 w 1270020"/>
                <a:gd name="connsiteY3" fmla="*/ 1742 h 845684"/>
                <a:gd name="connsiteX4" fmla="*/ 716241 w 1270020"/>
                <a:gd name="connsiteY4" fmla="*/ 33491 h 845684"/>
                <a:gd name="connsiteX5" fmla="*/ 881341 w 1270020"/>
                <a:gd name="connsiteY5" fmla="*/ 65241 h 845684"/>
                <a:gd name="connsiteX6" fmla="*/ 1024865 w 1270020"/>
                <a:gd name="connsiteY6" fmla="*/ 159606 h 845684"/>
                <a:gd name="connsiteX7" fmla="*/ 1192491 w 1270020"/>
                <a:gd name="connsiteY7" fmla="*/ 274791 h 845684"/>
                <a:gd name="connsiteX8" fmla="*/ 1170915 w 1270020"/>
                <a:gd name="connsiteY8" fmla="*/ 543781 h 845684"/>
                <a:gd name="connsiteX9" fmla="*/ 1097241 w 1270020"/>
                <a:gd name="connsiteY9" fmla="*/ 690716 h 845684"/>
                <a:gd name="connsiteX10" fmla="*/ 935316 w 1270020"/>
                <a:gd name="connsiteY10" fmla="*/ 747866 h 845684"/>
                <a:gd name="connsiteX11" fmla="*/ 547966 w 1270020"/>
                <a:gd name="connsiteY11" fmla="*/ 801841 h 845684"/>
                <a:gd name="connsiteX12" fmla="*/ 424141 w 1270020"/>
                <a:gd name="connsiteY12" fmla="*/ 801841 h 845684"/>
                <a:gd name="connsiteX13" fmla="*/ 274916 w 1270020"/>
                <a:gd name="connsiteY13" fmla="*/ 785966 h 845684"/>
                <a:gd name="connsiteX14" fmla="*/ 145390 w 1270020"/>
                <a:gd name="connsiteY14" fmla="*/ 712056 h 845684"/>
                <a:gd name="connsiteX15" fmla="*/ 55841 w 1270020"/>
                <a:gd name="connsiteY15" fmla="*/ 614517 h 845684"/>
                <a:gd name="connsiteX16" fmla="*/ 1866 w 1270020"/>
                <a:gd name="connsiteY16" fmla="*/ 436717 h 845684"/>
                <a:gd name="connsiteX17" fmla="*/ 154915 w 1270020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43620 h 858248"/>
                <a:gd name="connsiteX1" fmla="*/ 284441 w 1296824"/>
                <a:gd name="connsiteY1" fmla="*/ 185756 h 858248"/>
                <a:gd name="connsiteX2" fmla="*/ 395566 w 1296824"/>
                <a:gd name="connsiteY2" fmla="*/ 80981 h 858248"/>
                <a:gd name="connsiteX3" fmla="*/ 595591 w 1296824"/>
                <a:gd name="connsiteY3" fmla="*/ 14306 h 858248"/>
                <a:gd name="connsiteX4" fmla="*/ 716241 w 1296824"/>
                <a:gd name="connsiteY4" fmla="*/ 46055 h 858248"/>
                <a:gd name="connsiteX5" fmla="*/ 881341 w 1296824"/>
                <a:gd name="connsiteY5" fmla="*/ 77805 h 858248"/>
                <a:gd name="connsiteX6" fmla="*/ 1024865 w 1296824"/>
                <a:gd name="connsiteY6" fmla="*/ 172170 h 858248"/>
                <a:gd name="connsiteX7" fmla="*/ 1192491 w 1296824"/>
                <a:gd name="connsiteY7" fmla="*/ 287355 h 858248"/>
                <a:gd name="connsiteX8" fmla="*/ 1170915 w 1296824"/>
                <a:gd name="connsiteY8" fmla="*/ 556345 h 858248"/>
                <a:gd name="connsiteX9" fmla="*/ 1097241 w 1296824"/>
                <a:gd name="connsiteY9" fmla="*/ 703280 h 858248"/>
                <a:gd name="connsiteX10" fmla="*/ 935316 w 1296824"/>
                <a:gd name="connsiteY10" fmla="*/ 760430 h 858248"/>
                <a:gd name="connsiteX11" fmla="*/ 547966 w 1296824"/>
                <a:gd name="connsiteY11" fmla="*/ 814405 h 858248"/>
                <a:gd name="connsiteX12" fmla="*/ 424141 w 1296824"/>
                <a:gd name="connsiteY12" fmla="*/ 814405 h 858248"/>
                <a:gd name="connsiteX13" fmla="*/ 274916 w 1296824"/>
                <a:gd name="connsiteY13" fmla="*/ 798530 h 858248"/>
                <a:gd name="connsiteX14" fmla="*/ 145390 w 1296824"/>
                <a:gd name="connsiteY14" fmla="*/ 724620 h 858248"/>
                <a:gd name="connsiteX15" fmla="*/ 55841 w 1296824"/>
                <a:gd name="connsiteY15" fmla="*/ 627081 h 858248"/>
                <a:gd name="connsiteX16" fmla="*/ 1866 w 1296824"/>
                <a:gd name="connsiteY16" fmla="*/ 449281 h 858248"/>
                <a:gd name="connsiteX17" fmla="*/ 154915 w 1296824"/>
                <a:gd name="connsiteY17" fmla="*/ 343620 h 858248"/>
                <a:gd name="connsiteX0" fmla="*/ 154915 w 1296824"/>
                <a:gd name="connsiteY0" fmla="*/ 343620 h 858248"/>
                <a:gd name="connsiteX1" fmla="*/ 284441 w 1296824"/>
                <a:gd name="connsiteY1" fmla="*/ 185756 h 858248"/>
                <a:gd name="connsiteX2" fmla="*/ 395566 w 1296824"/>
                <a:gd name="connsiteY2" fmla="*/ 80981 h 858248"/>
                <a:gd name="connsiteX3" fmla="*/ 595591 w 1296824"/>
                <a:gd name="connsiteY3" fmla="*/ 14306 h 858248"/>
                <a:gd name="connsiteX4" fmla="*/ 716241 w 1296824"/>
                <a:gd name="connsiteY4" fmla="*/ 46055 h 858248"/>
                <a:gd name="connsiteX5" fmla="*/ 881341 w 1296824"/>
                <a:gd name="connsiteY5" fmla="*/ 77805 h 858248"/>
                <a:gd name="connsiteX6" fmla="*/ 1024865 w 1296824"/>
                <a:gd name="connsiteY6" fmla="*/ 172170 h 858248"/>
                <a:gd name="connsiteX7" fmla="*/ 1192491 w 1296824"/>
                <a:gd name="connsiteY7" fmla="*/ 287355 h 858248"/>
                <a:gd name="connsiteX8" fmla="*/ 1170915 w 1296824"/>
                <a:gd name="connsiteY8" fmla="*/ 556345 h 858248"/>
                <a:gd name="connsiteX9" fmla="*/ 1097241 w 1296824"/>
                <a:gd name="connsiteY9" fmla="*/ 703280 h 858248"/>
                <a:gd name="connsiteX10" fmla="*/ 935316 w 1296824"/>
                <a:gd name="connsiteY10" fmla="*/ 760430 h 858248"/>
                <a:gd name="connsiteX11" fmla="*/ 547966 w 1296824"/>
                <a:gd name="connsiteY11" fmla="*/ 814405 h 858248"/>
                <a:gd name="connsiteX12" fmla="*/ 424141 w 1296824"/>
                <a:gd name="connsiteY12" fmla="*/ 814405 h 858248"/>
                <a:gd name="connsiteX13" fmla="*/ 274916 w 1296824"/>
                <a:gd name="connsiteY13" fmla="*/ 798530 h 858248"/>
                <a:gd name="connsiteX14" fmla="*/ 145390 w 1296824"/>
                <a:gd name="connsiteY14" fmla="*/ 724620 h 858248"/>
                <a:gd name="connsiteX15" fmla="*/ 55841 w 1296824"/>
                <a:gd name="connsiteY15" fmla="*/ 627081 h 858248"/>
                <a:gd name="connsiteX16" fmla="*/ 1866 w 1296824"/>
                <a:gd name="connsiteY16" fmla="*/ 449281 h 858248"/>
                <a:gd name="connsiteX17" fmla="*/ 154915 w 1296824"/>
                <a:gd name="connsiteY17" fmla="*/ 343620 h 858248"/>
                <a:gd name="connsiteX0" fmla="*/ 154915 w 1296824"/>
                <a:gd name="connsiteY0" fmla="*/ 343620 h 858248"/>
                <a:gd name="connsiteX1" fmla="*/ 284441 w 1296824"/>
                <a:gd name="connsiteY1" fmla="*/ 185756 h 858248"/>
                <a:gd name="connsiteX2" fmla="*/ 395566 w 1296824"/>
                <a:gd name="connsiteY2" fmla="*/ 80981 h 858248"/>
                <a:gd name="connsiteX3" fmla="*/ 595591 w 1296824"/>
                <a:gd name="connsiteY3" fmla="*/ 14306 h 858248"/>
                <a:gd name="connsiteX4" fmla="*/ 716241 w 1296824"/>
                <a:gd name="connsiteY4" fmla="*/ 46055 h 858248"/>
                <a:gd name="connsiteX5" fmla="*/ 881341 w 1296824"/>
                <a:gd name="connsiteY5" fmla="*/ 77805 h 858248"/>
                <a:gd name="connsiteX6" fmla="*/ 1024865 w 1296824"/>
                <a:gd name="connsiteY6" fmla="*/ 172170 h 858248"/>
                <a:gd name="connsiteX7" fmla="*/ 1192491 w 1296824"/>
                <a:gd name="connsiteY7" fmla="*/ 287355 h 858248"/>
                <a:gd name="connsiteX8" fmla="*/ 1170915 w 1296824"/>
                <a:gd name="connsiteY8" fmla="*/ 556345 h 858248"/>
                <a:gd name="connsiteX9" fmla="*/ 1097241 w 1296824"/>
                <a:gd name="connsiteY9" fmla="*/ 703280 h 858248"/>
                <a:gd name="connsiteX10" fmla="*/ 935316 w 1296824"/>
                <a:gd name="connsiteY10" fmla="*/ 760430 h 858248"/>
                <a:gd name="connsiteX11" fmla="*/ 547966 w 1296824"/>
                <a:gd name="connsiteY11" fmla="*/ 814405 h 858248"/>
                <a:gd name="connsiteX12" fmla="*/ 424141 w 1296824"/>
                <a:gd name="connsiteY12" fmla="*/ 814405 h 858248"/>
                <a:gd name="connsiteX13" fmla="*/ 274916 w 1296824"/>
                <a:gd name="connsiteY13" fmla="*/ 798530 h 858248"/>
                <a:gd name="connsiteX14" fmla="*/ 145390 w 1296824"/>
                <a:gd name="connsiteY14" fmla="*/ 724620 h 858248"/>
                <a:gd name="connsiteX15" fmla="*/ 55841 w 1296824"/>
                <a:gd name="connsiteY15" fmla="*/ 627081 h 858248"/>
                <a:gd name="connsiteX16" fmla="*/ 1866 w 1296824"/>
                <a:gd name="connsiteY16" fmla="*/ 449281 h 858248"/>
                <a:gd name="connsiteX17" fmla="*/ 154915 w 1296824"/>
                <a:gd name="connsiteY17" fmla="*/ 343620 h 858248"/>
                <a:gd name="connsiteX0" fmla="*/ 154915 w 1296824"/>
                <a:gd name="connsiteY0" fmla="*/ 365964 h 880592"/>
                <a:gd name="connsiteX1" fmla="*/ 284441 w 1296824"/>
                <a:gd name="connsiteY1" fmla="*/ 208100 h 880592"/>
                <a:gd name="connsiteX2" fmla="*/ 395566 w 1296824"/>
                <a:gd name="connsiteY2" fmla="*/ 103325 h 880592"/>
                <a:gd name="connsiteX3" fmla="*/ 595591 w 1296824"/>
                <a:gd name="connsiteY3" fmla="*/ 36650 h 880592"/>
                <a:gd name="connsiteX4" fmla="*/ 716241 w 1296824"/>
                <a:gd name="connsiteY4" fmla="*/ 68399 h 880592"/>
                <a:gd name="connsiteX5" fmla="*/ 881341 w 1296824"/>
                <a:gd name="connsiteY5" fmla="*/ 100149 h 880592"/>
                <a:gd name="connsiteX6" fmla="*/ 1024865 w 1296824"/>
                <a:gd name="connsiteY6" fmla="*/ 194514 h 880592"/>
                <a:gd name="connsiteX7" fmla="*/ 1192491 w 1296824"/>
                <a:gd name="connsiteY7" fmla="*/ 309699 h 880592"/>
                <a:gd name="connsiteX8" fmla="*/ 1170915 w 1296824"/>
                <a:gd name="connsiteY8" fmla="*/ 578689 h 880592"/>
                <a:gd name="connsiteX9" fmla="*/ 1097241 w 1296824"/>
                <a:gd name="connsiteY9" fmla="*/ 725624 h 880592"/>
                <a:gd name="connsiteX10" fmla="*/ 935316 w 1296824"/>
                <a:gd name="connsiteY10" fmla="*/ 782774 h 880592"/>
                <a:gd name="connsiteX11" fmla="*/ 547966 w 1296824"/>
                <a:gd name="connsiteY11" fmla="*/ 836749 h 880592"/>
                <a:gd name="connsiteX12" fmla="*/ 424141 w 1296824"/>
                <a:gd name="connsiteY12" fmla="*/ 836749 h 880592"/>
                <a:gd name="connsiteX13" fmla="*/ 274916 w 1296824"/>
                <a:gd name="connsiteY13" fmla="*/ 820874 h 880592"/>
                <a:gd name="connsiteX14" fmla="*/ 145390 w 1296824"/>
                <a:gd name="connsiteY14" fmla="*/ 746964 h 880592"/>
                <a:gd name="connsiteX15" fmla="*/ 55841 w 1296824"/>
                <a:gd name="connsiteY15" fmla="*/ 649425 h 880592"/>
                <a:gd name="connsiteX16" fmla="*/ 1866 w 1296824"/>
                <a:gd name="connsiteY16" fmla="*/ 471625 h 880592"/>
                <a:gd name="connsiteX17" fmla="*/ 154915 w 1296824"/>
                <a:gd name="connsiteY17" fmla="*/ 365964 h 880592"/>
                <a:gd name="connsiteX0" fmla="*/ 154915 w 1296824"/>
                <a:gd name="connsiteY0" fmla="*/ 365964 h 880592"/>
                <a:gd name="connsiteX1" fmla="*/ 284441 w 1296824"/>
                <a:gd name="connsiteY1" fmla="*/ 208100 h 880592"/>
                <a:gd name="connsiteX2" fmla="*/ 395566 w 1296824"/>
                <a:gd name="connsiteY2" fmla="*/ 103325 h 880592"/>
                <a:gd name="connsiteX3" fmla="*/ 595591 w 1296824"/>
                <a:gd name="connsiteY3" fmla="*/ 36650 h 880592"/>
                <a:gd name="connsiteX4" fmla="*/ 716241 w 1296824"/>
                <a:gd name="connsiteY4" fmla="*/ 68399 h 880592"/>
                <a:gd name="connsiteX5" fmla="*/ 881341 w 1296824"/>
                <a:gd name="connsiteY5" fmla="*/ 100149 h 880592"/>
                <a:gd name="connsiteX6" fmla="*/ 1024865 w 1296824"/>
                <a:gd name="connsiteY6" fmla="*/ 194514 h 880592"/>
                <a:gd name="connsiteX7" fmla="*/ 1192491 w 1296824"/>
                <a:gd name="connsiteY7" fmla="*/ 309699 h 880592"/>
                <a:gd name="connsiteX8" fmla="*/ 1170915 w 1296824"/>
                <a:gd name="connsiteY8" fmla="*/ 578689 h 880592"/>
                <a:gd name="connsiteX9" fmla="*/ 1097241 w 1296824"/>
                <a:gd name="connsiteY9" fmla="*/ 725624 h 880592"/>
                <a:gd name="connsiteX10" fmla="*/ 935316 w 1296824"/>
                <a:gd name="connsiteY10" fmla="*/ 782774 h 880592"/>
                <a:gd name="connsiteX11" fmla="*/ 547966 w 1296824"/>
                <a:gd name="connsiteY11" fmla="*/ 836749 h 880592"/>
                <a:gd name="connsiteX12" fmla="*/ 424141 w 1296824"/>
                <a:gd name="connsiteY12" fmla="*/ 836749 h 880592"/>
                <a:gd name="connsiteX13" fmla="*/ 274916 w 1296824"/>
                <a:gd name="connsiteY13" fmla="*/ 820874 h 880592"/>
                <a:gd name="connsiteX14" fmla="*/ 145390 w 1296824"/>
                <a:gd name="connsiteY14" fmla="*/ 746964 h 880592"/>
                <a:gd name="connsiteX15" fmla="*/ 55841 w 1296824"/>
                <a:gd name="connsiteY15" fmla="*/ 649425 h 880592"/>
                <a:gd name="connsiteX16" fmla="*/ 1866 w 1296824"/>
                <a:gd name="connsiteY16" fmla="*/ 471625 h 880592"/>
                <a:gd name="connsiteX17" fmla="*/ 154915 w 1296824"/>
                <a:gd name="connsiteY17" fmla="*/ 365964 h 880592"/>
                <a:gd name="connsiteX0" fmla="*/ 154915 w 1296824"/>
                <a:gd name="connsiteY0" fmla="*/ 365964 h 880592"/>
                <a:gd name="connsiteX1" fmla="*/ 284441 w 1296824"/>
                <a:gd name="connsiteY1" fmla="*/ 208100 h 880592"/>
                <a:gd name="connsiteX2" fmla="*/ 395566 w 1296824"/>
                <a:gd name="connsiteY2" fmla="*/ 103325 h 880592"/>
                <a:gd name="connsiteX3" fmla="*/ 595591 w 1296824"/>
                <a:gd name="connsiteY3" fmla="*/ 36650 h 880592"/>
                <a:gd name="connsiteX4" fmla="*/ 716241 w 1296824"/>
                <a:gd name="connsiteY4" fmla="*/ 68399 h 880592"/>
                <a:gd name="connsiteX5" fmla="*/ 881341 w 1296824"/>
                <a:gd name="connsiteY5" fmla="*/ 100149 h 880592"/>
                <a:gd name="connsiteX6" fmla="*/ 1024865 w 1296824"/>
                <a:gd name="connsiteY6" fmla="*/ 194514 h 880592"/>
                <a:gd name="connsiteX7" fmla="*/ 1192491 w 1296824"/>
                <a:gd name="connsiteY7" fmla="*/ 309699 h 880592"/>
                <a:gd name="connsiteX8" fmla="*/ 1170915 w 1296824"/>
                <a:gd name="connsiteY8" fmla="*/ 578689 h 880592"/>
                <a:gd name="connsiteX9" fmla="*/ 1097241 w 1296824"/>
                <a:gd name="connsiteY9" fmla="*/ 725624 h 880592"/>
                <a:gd name="connsiteX10" fmla="*/ 935316 w 1296824"/>
                <a:gd name="connsiteY10" fmla="*/ 782774 h 880592"/>
                <a:gd name="connsiteX11" fmla="*/ 547966 w 1296824"/>
                <a:gd name="connsiteY11" fmla="*/ 836749 h 880592"/>
                <a:gd name="connsiteX12" fmla="*/ 424141 w 1296824"/>
                <a:gd name="connsiteY12" fmla="*/ 836749 h 880592"/>
                <a:gd name="connsiteX13" fmla="*/ 274916 w 1296824"/>
                <a:gd name="connsiteY13" fmla="*/ 820874 h 880592"/>
                <a:gd name="connsiteX14" fmla="*/ 145390 w 1296824"/>
                <a:gd name="connsiteY14" fmla="*/ 746964 h 880592"/>
                <a:gd name="connsiteX15" fmla="*/ 55841 w 1296824"/>
                <a:gd name="connsiteY15" fmla="*/ 649425 h 880592"/>
                <a:gd name="connsiteX16" fmla="*/ 1866 w 1296824"/>
                <a:gd name="connsiteY16" fmla="*/ 471625 h 880592"/>
                <a:gd name="connsiteX17" fmla="*/ 154915 w 1296824"/>
                <a:gd name="connsiteY17" fmla="*/ 365964 h 880592"/>
                <a:gd name="connsiteX0" fmla="*/ 154915 w 1296824"/>
                <a:gd name="connsiteY0" fmla="*/ 367353 h 881981"/>
                <a:gd name="connsiteX1" fmla="*/ 284441 w 1296824"/>
                <a:gd name="connsiteY1" fmla="*/ 209489 h 881981"/>
                <a:gd name="connsiteX2" fmla="*/ 395566 w 1296824"/>
                <a:gd name="connsiteY2" fmla="*/ 104714 h 881981"/>
                <a:gd name="connsiteX3" fmla="*/ 595591 w 1296824"/>
                <a:gd name="connsiteY3" fmla="*/ 38039 h 881981"/>
                <a:gd name="connsiteX4" fmla="*/ 716241 w 1296824"/>
                <a:gd name="connsiteY4" fmla="*/ 69788 h 881981"/>
                <a:gd name="connsiteX5" fmla="*/ 881341 w 1296824"/>
                <a:gd name="connsiteY5" fmla="*/ 101538 h 881981"/>
                <a:gd name="connsiteX6" fmla="*/ 1024865 w 1296824"/>
                <a:gd name="connsiteY6" fmla="*/ 195903 h 881981"/>
                <a:gd name="connsiteX7" fmla="*/ 1192491 w 1296824"/>
                <a:gd name="connsiteY7" fmla="*/ 311088 h 881981"/>
                <a:gd name="connsiteX8" fmla="*/ 1170915 w 1296824"/>
                <a:gd name="connsiteY8" fmla="*/ 580078 h 881981"/>
                <a:gd name="connsiteX9" fmla="*/ 1097241 w 1296824"/>
                <a:gd name="connsiteY9" fmla="*/ 727013 h 881981"/>
                <a:gd name="connsiteX10" fmla="*/ 935316 w 1296824"/>
                <a:gd name="connsiteY10" fmla="*/ 784163 h 881981"/>
                <a:gd name="connsiteX11" fmla="*/ 547966 w 1296824"/>
                <a:gd name="connsiteY11" fmla="*/ 838138 h 881981"/>
                <a:gd name="connsiteX12" fmla="*/ 424141 w 1296824"/>
                <a:gd name="connsiteY12" fmla="*/ 838138 h 881981"/>
                <a:gd name="connsiteX13" fmla="*/ 274916 w 1296824"/>
                <a:gd name="connsiteY13" fmla="*/ 822263 h 881981"/>
                <a:gd name="connsiteX14" fmla="*/ 145390 w 1296824"/>
                <a:gd name="connsiteY14" fmla="*/ 748353 h 881981"/>
                <a:gd name="connsiteX15" fmla="*/ 55841 w 1296824"/>
                <a:gd name="connsiteY15" fmla="*/ 650814 h 881981"/>
                <a:gd name="connsiteX16" fmla="*/ 1866 w 1296824"/>
                <a:gd name="connsiteY16" fmla="*/ 473014 h 881981"/>
                <a:gd name="connsiteX17" fmla="*/ 154915 w 1296824"/>
                <a:gd name="connsiteY17" fmla="*/ 367353 h 881981"/>
                <a:gd name="connsiteX0" fmla="*/ 154915 w 1296824"/>
                <a:gd name="connsiteY0" fmla="*/ 365965 h 880593"/>
                <a:gd name="connsiteX1" fmla="*/ 284441 w 1296824"/>
                <a:gd name="connsiteY1" fmla="*/ 208101 h 880593"/>
                <a:gd name="connsiteX2" fmla="*/ 376516 w 1296824"/>
                <a:gd name="connsiteY2" fmla="*/ 109676 h 880593"/>
                <a:gd name="connsiteX3" fmla="*/ 595591 w 1296824"/>
                <a:gd name="connsiteY3" fmla="*/ 36651 h 880593"/>
                <a:gd name="connsiteX4" fmla="*/ 716241 w 1296824"/>
                <a:gd name="connsiteY4" fmla="*/ 68400 h 880593"/>
                <a:gd name="connsiteX5" fmla="*/ 881341 w 1296824"/>
                <a:gd name="connsiteY5" fmla="*/ 100150 h 880593"/>
                <a:gd name="connsiteX6" fmla="*/ 1024865 w 1296824"/>
                <a:gd name="connsiteY6" fmla="*/ 194515 h 880593"/>
                <a:gd name="connsiteX7" fmla="*/ 1192491 w 1296824"/>
                <a:gd name="connsiteY7" fmla="*/ 309700 h 880593"/>
                <a:gd name="connsiteX8" fmla="*/ 1170915 w 1296824"/>
                <a:gd name="connsiteY8" fmla="*/ 578690 h 880593"/>
                <a:gd name="connsiteX9" fmla="*/ 1097241 w 1296824"/>
                <a:gd name="connsiteY9" fmla="*/ 725625 h 880593"/>
                <a:gd name="connsiteX10" fmla="*/ 935316 w 1296824"/>
                <a:gd name="connsiteY10" fmla="*/ 782775 h 880593"/>
                <a:gd name="connsiteX11" fmla="*/ 547966 w 1296824"/>
                <a:gd name="connsiteY11" fmla="*/ 836750 h 880593"/>
                <a:gd name="connsiteX12" fmla="*/ 424141 w 1296824"/>
                <a:gd name="connsiteY12" fmla="*/ 836750 h 880593"/>
                <a:gd name="connsiteX13" fmla="*/ 274916 w 1296824"/>
                <a:gd name="connsiteY13" fmla="*/ 820875 h 880593"/>
                <a:gd name="connsiteX14" fmla="*/ 145390 w 1296824"/>
                <a:gd name="connsiteY14" fmla="*/ 746965 h 880593"/>
                <a:gd name="connsiteX15" fmla="*/ 55841 w 1296824"/>
                <a:gd name="connsiteY15" fmla="*/ 649426 h 880593"/>
                <a:gd name="connsiteX16" fmla="*/ 1866 w 1296824"/>
                <a:gd name="connsiteY16" fmla="*/ 471626 h 880593"/>
                <a:gd name="connsiteX17" fmla="*/ 154915 w 1296824"/>
                <a:gd name="connsiteY17" fmla="*/ 365965 h 880593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97030 w 1338939"/>
                <a:gd name="connsiteY0" fmla="*/ 373953 h 888581"/>
                <a:gd name="connsiteX1" fmla="*/ 326556 w 1338939"/>
                <a:gd name="connsiteY1" fmla="*/ 216089 h 888581"/>
                <a:gd name="connsiteX2" fmla="*/ 418631 w 1338939"/>
                <a:gd name="connsiteY2" fmla="*/ 117664 h 888581"/>
                <a:gd name="connsiteX3" fmla="*/ 637706 w 1338939"/>
                <a:gd name="connsiteY3" fmla="*/ 44639 h 888581"/>
                <a:gd name="connsiteX4" fmla="*/ 758356 w 1338939"/>
                <a:gd name="connsiteY4" fmla="*/ 76388 h 888581"/>
                <a:gd name="connsiteX5" fmla="*/ 923456 w 1338939"/>
                <a:gd name="connsiteY5" fmla="*/ 108138 h 888581"/>
                <a:gd name="connsiteX6" fmla="*/ 1066980 w 1338939"/>
                <a:gd name="connsiteY6" fmla="*/ 202503 h 888581"/>
                <a:gd name="connsiteX7" fmla="*/ 1234606 w 1338939"/>
                <a:gd name="connsiteY7" fmla="*/ 317688 h 888581"/>
                <a:gd name="connsiteX8" fmla="*/ 1213030 w 1338939"/>
                <a:gd name="connsiteY8" fmla="*/ 586678 h 888581"/>
                <a:gd name="connsiteX9" fmla="*/ 1139356 w 1338939"/>
                <a:gd name="connsiteY9" fmla="*/ 733613 h 888581"/>
                <a:gd name="connsiteX10" fmla="*/ 977431 w 1338939"/>
                <a:gd name="connsiteY10" fmla="*/ 790763 h 888581"/>
                <a:gd name="connsiteX11" fmla="*/ 590081 w 1338939"/>
                <a:gd name="connsiteY11" fmla="*/ 844738 h 888581"/>
                <a:gd name="connsiteX12" fmla="*/ 466256 w 1338939"/>
                <a:gd name="connsiteY12" fmla="*/ 844738 h 888581"/>
                <a:gd name="connsiteX13" fmla="*/ 317031 w 1338939"/>
                <a:gd name="connsiteY13" fmla="*/ 828863 h 888581"/>
                <a:gd name="connsiteX14" fmla="*/ 187505 w 1338939"/>
                <a:gd name="connsiteY14" fmla="*/ 754953 h 888581"/>
                <a:gd name="connsiteX15" fmla="*/ 97956 w 1338939"/>
                <a:gd name="connsiteY15" fmla="*/ 657414 h 888581"/>
                <a:gd name="connsiteX16" fmla="*/ 43981 w 1338939"/>
                <a:gd name="connsiteY16" fmla="*/ 479614 h 888581"/>
                <a:gd name="connsiteX17" fmla="*/ 197030 w 1338939"/>
                <a:gd name="connsiteY17" fmla="*/ 373953 h 888581"/>
                <a:gd name="connsiteX0" fmla="*/ 199982 w 1341891"/>
                <a:gd name="connsiteY0" fmla="*/ 373953 h 888581"/>
                <a:gd name="connsiteX1" fmla="*/ 329508 w 1341891"/>
                <a:gd name="connsiteY1" fmla="*/ 216089 h 888581"/>
                <a:gd name="connsiteX2" fmla="*/ 421583 w 1341891"/>
                <a:gd name="connsiteY2" fmla="*/ 117664 h 888581"/>
                <a:gd name="connsiteX3" fmla="*/ 640658 w 1341891"/>
                <a:gd name="connsiteY3" fmla="*/ 44639 h 888581"/>
                <a:gd name="connsiteX4" fmla="*/ 761308 w 1341891"/>
                <a:gd name="connsiteY4" fmla="*/ 76388 h 888581"/>
                <a:gd name="connsiteX5" fmla="*/ 926408 w 1341891"/>
                <a:gd name="connsiteY5" fmla="*/ 108138 h 888581"/>
                <a:gd name="connsiteX6" fmla="*/ 1069932 w 1341891"/>
                <a:gd name="connsiteY6" fmla="*/ 202503 h 888581"/>
                <a:gd name="connsiteX7" fmla="*/ 1237558 w 1341891"/>
                <a:gd name="connsiteY7" fmla="*/ 317688 h 888581"/>
                <a:gd name="connsiteX8" fmla="*/ 1215982 w 1341891"/>
                <a:gd name="connsiteY8" fmla="*/ 586678 h 888581"/>
                <a:gd name="connsiteX9" fmla="*/ 1142308 w 1341891"/>
                <a:gd name="connsiteY9" fmla="*/ 733613 h 888581"/>
                <a:gd name="connsiteX10" fmla="*/ 980383 w 1341891"/>
                <a:gd name="connsiteY10" fmla="*/ 790763 h 888581"/>
                <a:gd name="connsiteX11" fmla="*/ 593033 w 1341891"/>
                <a:gd name="connsiteY11" fmla="*/ 844738 h 888581"/>
                <a:gd name="connsiteX12" fmla="*/ 469208 w 1341891"/>
                <a:gd name="connsiteY12" fmla="*/ 844738 h 888581"/>
                <a:gd name="connsiteX13" fmla="*/ 319983 w 1341891"/>
                <a:gd name="connsiteY13" fmla="*/ 828863 h 888581"/>
                <a:gd name="connsiteX14" fmla="*/ 190457 w 1341891"/>
                <a:gd name="connsiteY14" fmla="*/ 754953 h 888581"/>
                <a:gd name="connsiteX15" fmla="*/ 100908 w 1341891"/>
                <a:gd name="connsiteY15" fmla="*/ 657414 h 888581"/>
                <a:gd name="connsiteX16" fmla="*/ 46933 w 1341891"/>
                <a:gd name="connsiteY16" fmla="*/ 479614 h 888581"/>
                <a:gd name="connsiteX17" fmla="*/ 199982 w 1341891"/>
                <a:gd name="connsiteY17" fmla="*/ 373953 h 88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891" h="888581">
                  <a:moveTo>
                    <a:pt x="199982" y="373953"/>
                  </a:moveTo>
                  <a:cubicBezTo>
                    <a:pt x="202098" y="213086"/>
                    <a:pt x="260825" y="218587"/>
                    <a:pt x="329508" y="216089"/>
                  </a:cubicBezTo>
                  <a:cubicBezTo>
                    <a:pt x="325167" y="169141"/>
                    <a:pt x="308871" y="118193"/>
                    <a:pt x="421583" y="117664"/>
                  </a:cubicBezTo>
                  <a:cubicBezTo>
                    <a:pt x="429520" y="-41615"/>
                    <a:pt x="584037" y="-10394"/>
                    <a:pt x="640658" y="44639"/>
                  </a:cubicBezTo>
                  <a:cubicBezTo>
                    <a:pt x="684579" y="-24153"/>
                    <a:pt x="724796" y="13946"/>
                    <a:pt x="761308" y="76388"/>
                  </a:cubicBezTo>
                  <a:cubicBezTo>
                    <a:pt x="848620" y="-10395"/>
                    <a:pt x="906721" y="40023"/>
                    <a:pt x="926408" y="108138"/>
                  </a:cubicBezTo>
                  <a:cubicBezTo>
                    <a:pt x="1040924" y="72918"/>
                    <a:pt x="1044316" y="129773"/>
                    <a:pt x="1069932" y="202503"/>
                  </a:cubicBezTo>
                  <a:cubicBezTo>
                    <a:pt x="1112049" y="176340"/>
                    <a:pt x="1243066" y="200976"/>
                    <a:pt x="1237558" y="317688"/>
                  </a:cubicBezTo>
                  <a:cubicBezTo>
                    <a:pt x="1325616" y="372426"/>
                    <a:pt x="1429549" y="497015"/>
                    <a:pt x="1215982" y="586678"/>
                  </a:cubicBezTo>
                  <a:cubicBezTo>
                    <a:pt x="1206878" y="633392"/>
                    <a:pt x="1241370" y="709124"/>
                    <a:pt x="1142308" y="733613"/>
                  </a:cubicBezTo>
                  <a:cubicBezTo>
                    <a:pt x="1109921" y="812077"/>
                    <a:pt x="1071400" y="834684"/>
                    <a:pt x="980383" y="790763"/>
                  </a:cubicBezTo>
                  <a:cubicBezTo>
                    <a:pt x="892541" y="813517"/>
                    <a:pt x="849679" y="943692"/>
                    <a:pt x="593033" y="844738"/>
                  </a:cubicBezTo>
                  <a:cubicBezTo>
                    <a:pt x="511012" y="904534"/>
                    <a:pt x="515775" y="851617"/>
                    <a:pt x="469208" y="844738"/>
                  </a:cubicBezTo>
                  <a:cubicBezTo>
                    <a:pt x="393958" y="903094"/>
                    <a:pt x="375967" y="908386"/>
                    <a:pt x="319983" y="828863"/>
                  </a:cubicBezTo>
                  <a:cubicBezTo>
                    <a:pt x="275749" y="850793"/>
                    <a:pt x="231516" y="904473"/>
                    <a:pt x="190457" y="754953"/>
                  </a:cubicBezTo>
                  <a:cubicBezTo>
                    <a:pt x="21545" y="742401"/>
                    <a:pt x="135412" y="681608"/>
                    <a:pt x="100908" y="657414"/>
                  </a:cubicBezTo>
                  <a:cubicBezTo>
                    <a:pt x="50529" y="658620"/>
                    <a:pt x="-64300" y="518391"/>
                    <a:pt x="46933" y="479614"/>
                  </a:cubicBezTo>
                  <a:cubicBezTo>
                    <a:pt x="34449" y="371369"/>
                    <a:pt x="152141" y="278998"/>
                    <a:pt x="199982" y="373953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46">
              <a:extLst>
                <a:ext uri="{FF2B5EF4-FFF2-40B4-BE49-F238E27FC236}">
                  <a16:creationId xmlns:a16="http://schemas.microsoft.com/office/drawing/2014/main" id="{F160B98A-1671-D7DD-EF2E-A8BC48B2DF3E}"/>
                </a:ext>
              </a:extLst>
            </p:cNvPr>
            <p:cNvSpPr/>
            <p:nvPr/>
          </p:nvSpPr>
          <p:spPr>
            <a:xfrm>
              <a:off x="6552531" y="2356484"/>
              <a:ext cx="405482" cy="803434"/>
            </a:xfrm>
            <a:custGeom>
              <a:avLst/>
              <a:gdLst>
                <a:gd name="connsiteX0" fmla="*/ 0 w 145926"/>
                <a:gd name="connsiteY0" fmla="*/ 0 h 397483"/>
                <a:gd name="connsiteX1" fmla="*/ 145926 w 145926"/>
                <a:gd name="connsiteY1" fmla="*/ 0 h 397483"/>
                <a:gd name="connsiteX2" fmla="*/ 145926 w 145926"/>
                <a:gd name="connsiteY2" fmla="*/ 397483 h 397483"/>
                <a:gd name="connsiteX3" fmla="*/ 0 w 145926"/>
                <a:gd name="connsiteY3" fmla="*/ 397483 h 397483"/>
                <a:gd name="connsiteX4" fmla="*/ 0 w 145926"/>
                <a:gd name="connsiteY4" fmla="*/ 0 h 397483"/>
                <a:gd name="connsiteX0" fmla="*/ 0 w 310232"/>
                <a:gd name="connsiteY0" fmla="*/ 0 h 628464"/>
                <a:gd name="connsiteX1" fmla="*/ 310232 w 310232"/>
                <a:gd name="connsiteY1" fmla="*/ 230981 h 628464"/>
                <a:gd name="connsiteX2" fmla="*/ 310232 w 310232"/>
                <a:gd name="connsiteY2" fmla="*/ 628464 h 628464"/>
                <a:gd name="connsiteX3" fmla="*/ 164306 w 310232"/>
                <a:gd name="connsiteY3" fmla="*/ 628464 h 628464"/>
                <a:gd name="connsiteX4" fmla="*/ 0 w 310232"/>
                <a:gd name="connsiteY4" fmla="*/ 0 h 628464"/>
                <a:gd name="connsiteX0" fmla="*/ 0 w 310232"/>
                <a:gd name="connsiteY0" fmla="*/ 0 h 628464"/>
                <a:gd name="connsiteX1" fmla="*/ 310232 w 310232"/>
                <a:gd name="connsiteY1" fmla="*/ 230981 h 628464"/>
                <a:gd name="connsiteX2" fmla="*/ 310232 w 310232"/>
                <a:gd name="connsiteY2" fmla="*/ 628464 h 628464"/>
                <a:gd name="connsiteX3" fmla="*/ 164306 w 310232"/>
                <a:gd name="connsiteY3" fmla="*/ 628464 h 628464"/>
                <a:gd name="connsiteX4" fmla="*/ 0 w 310232"/>
                <a:gd name="connsiteY4" fmla="*/ 0 h 628464"/>
                <a:gd name="connsiteX0" fmla="*/ 0 w 310232"/>
                <a:gd name="connsiteY0" fmla="*/ 0 h 711807"/>
                <a:gd name="connsiteX1" fmla="*/ 310232 w 310232"/>
                <a:gd name="connsiteY1" fmla="*/ 230981 h 711807"/>
                <a:gd name="connsiteX2" fmla="*/ 310232 w 310232"/>
                <a:gd name="connsiteY2" fmla="*/ 628464 h 711807"/>
                <a:gd name="connsiteX3" fmla="*/ 100012 w 310232"/>
                <a:gd name="connsiteY3" fmla="*/ 711807 h 711807"/>
                <a:gd name="connsiteX4" fmla="*/ 0 w 310232"/>
                <a:gd name="connsiteY4" fmla="*/ 0 h 711807"/>
                <a:gd name="connsiteX0" fmla="*/ 0 w 310232"/>
                <a:gd name="connsiteY0" fmla="*/ 0 h 711807"/>
                <a:gd name="connsiteX1" fmla="*/ 310232 w 310232"/>
                <a:gd name="connsiteY1" fmla="*/ 230981 h 711807"/>
                <a:gd name="connsiteX2" fmla="*/ 310232 w 310232"/>
                <a:gd name="connsiteY2" fmla="*/ 628464 h 711807"/>
                <a:gd name="connsiteX3" fmla="*/ 100012 w 310232"/>
                <a:gd name="connsiteY3" fmla="*/ 711807 h 711807"/>
                <a:gd name="connsiteX4" fmla="*/ 0 w 310232"/>
                <a:gd name="connsiteY4" fmla="*/ 0 h 711807"/>
                <a:gd name="connsiteX0" fmla="*/ 0 w 310232"/>
                <a:gd name="connsiteY0" fmla="*/ 0 h 711807"/>
                <a:gd name="connsiteX1" fmla="*/ 310232 w 310232"/>
                <a:gd name="connsiteY1" fmla="*/ 230981 h 711807"/>
                <a:gd name="connsiteX2" fmla="*/ 310232 w 310232"/>
                <a:gd name="connsiteY2" fmla="*/ 628464 h 711807"/>
                <a:gd name="connsiteX3" fmla="*/ 100012 w 310232"/>
                <a:gd name="connsiteY3" fmla="*/ 711807 h 711807"/>
                <a:gd name="connsiteX4" fmla="*/ 0 w 310232"/>
                <a:gd name="connsiteY4" fmla="*/ 0 h 711807"/>
                <a:gd name="connsiteX0" fmla="*/ 0 w 362620"/>
                <a:gd name="connsiteY0" fmla="*/ 83344 h 795151"/>
                <a:gd name="connsiteX1" fmla="*/ 362620 w 362620"/>
                <a:gd name="connsiteY1" fmla="*/ 0 h 795151"/>
                <a:gd name="connsiteX2" fmla="*/ 310232 w 362620"/>
                <a:gd name="connsiteY2" fmla="*/ 711808 h 795151"/>
                <a:gd name="connsiteX3" fmla="*/ 100012 w 362620"/>
                <a:gd name="connsiteY3" fmla="*/ 795151 h 795151"/>
                <a:gd name="connsiteX4" fmla="*/ 0 w 362620"/>
                <a:gd name="connsiteY4" fmla="*/ 83344 h 795151"/>
                <a:gd name="connsiteX0" fmla="*/ 0 w 362620"/>
                <a:gd name="connsiteY0" fmla="*/ 83344 h 795151"/>
                <a:gd name="connsiteX1" fmla="*/ 250700 w 362620"/>
                <a:gd name="connsiteY1" fmla="*/ 252227 h 795151"/>
                <a:gd name="connsiteX2" fmla="*/ 362620 w 362620"/>
                <a:gd name="connsiteY2" fmla="*/ 0 h 795151"/>
                <a:gd name="connsiteX3" fmla="*/ 310232 w 362620"/>
                <a:gd name="connsiteY3" fmla="*/ 711808 h 795151"/>
                <a:gd name="connsiteX4" fmla="*/ 100012 w 362620"/>
                <a:gd name="connsiteY4" fmla="*/ 795151 h 795151"/>
                <a:gd name="connsiteX5" fmla="*/ 0 w 362620"/>
                <a:gd name="connsiteY5" fmla="*/ 83344 h 795151"/>
                <a:gd name="connsiteX0" fmla="*/ 0 w 362620"/>
                <a:gd name="connsiteY0" fmla="*/ 92949 h 804756"/>
                <a:gd name="connsiteX1" fmla="*/ 250700 w 362620"/>
                <a:gd name="connsiteY1" fmla="*/ 261832 h 804756"/>
                <a:gd name="connsiteX2" fmla="*/ 362620 w 362620"/>
                <a:gd name="connsiteY2" fmla="*/ 9605 h 804756"/>
                <a:gd name="connsiteX3" fmla="*/ 310232 w 362620"/>
                <a:gd name="connsiteY3" fmla="*/ 721413 h 804756"/>
                <a:gd name="connsiteX4" fmla="*/ 100012 w 362620"/>
                <a:gd name="connsiteY4" fmla="*/ 804756 h 804756"/>
                <a:gd name="connsiteX5" fmla="*/ 0 w 362620"/>
                <a:gd name="connsiteY5" fmla="*/ 92949 h 804756"/>
                <a:gd name="connsiteX0" fmla="*/ 0 w 362620"/>
                <a:gd name="connsiteY0" fmla="*/ 91627 h 803434"/>
                <a:gd name="connsiteX1" fmla="*/ 250700 w 362620"/>
                <a:gd name="connsiteY1" fmla="*/ 260510 h 803434"/>
                <a:gd name="connsiteX2" fmla="*/ 362620 w 362620"/>
                <a:gd name="connsiteY2" fmla="*/ 8283 h 803434"/>
                <a:gd name="connsiteX3" fmla="*/ 310232 w 362620"/>
                <a:gd name="connsiteY3" fmla="*/ 720091 h 803434"/>
                <a:gd name="connsiteX4" fmla="*/ 100012 w 362620"/>
                <a:gd name="connsiteY4" fmla="*/ 803434 h 803434"/>
                <a:gd name="connsiteX5" fmla="*/ 0 w 362620"/>
                <a:gd name="connsiteY5" fmla="*/ 91627 h 803434"/>
                <a:gd name="connsiteX0" fmla="*/ 0 w 400720"/>
                <a:gd name="connsiteY0" fmla="*/ 91627 h 803434"/>
                <a:gd name="connsiteX1" fmla="*/ 250700 w 400720"/>
                <a:gd name="connsiteY1" fmla="*/ 260510 h 803434"/>
                <a:gd name="connsiteX2" fmla="*/ 362620 w 400720"/>
                <a:gd name="connsiteY2" fmla="*/ 8283 h 803434"/>
                <a:gd name="connsiteX3" fmla="*/ 400720 w 400720"/>
                <a:gd name="connsiteY3" fmla="*/ 784384 h 803434"/>
                <a:gd name="connsiteX4" fmla="*/ 100012 w 400720"/>
                <a:gd name="connsiteY4" fmla="*/ 803434 h 803434"/>
                <a:gd name="connsiteX5" fmla="*/ 0 w 400720"/>
                <a:gd name="connsiteY5" fmla="*/ 91627 h 803434"/>
                <a:gd name="connsiteX0" fmla="*/ 0 w 400720"/>
                <a:gd name="connsiteY0" fmla="*/ 91627 h 803434"/>
                <a:gd name="connsiteX1" fmla="*/ 250700 w 400720"/>
                <a:gd name="connsiteY1" fmla="*/ 260510 h 803434"/>
                <a:gd name="connsiteX2" fmla="*/ 362620 w 400720"/>
                <a:gd name="connsiteY2" fmla="*/ 8283 h 803434"/>
                <a:gd name="connsiteX3" fmla="*/ 400720 w 400720"/>
                <a:gd name="connsiteY3" fmla="*/ 784384 h 803434"/>
                <a:gd name="connsiteX4" fmla="*/ 100012 w 400720"/>
                <a:gd name="connsiteY4" fmla="*/ 803434 h 803434"/>
                <a:gd name="connsiteX5" fmla="*/ 0 w 400720"/>
                <a:gd name="connsiteY5" fmla="*/ 91627 h 803434"/>
                <a:gd name="connsiteX0" fmla="*/ 0 w 400720"/>
                <a:gd name="connsiteY0" fmla="*/ 91627 h 803434"/>
                <a:gd name="connsiteX1" fmla="*/ 250700 w 400720"/>
                <a:gd name="connsiteY1" fmla="*/ 260510 h 803434"/>
                <a:gd name="connsiteX2" fmla="*/ 362620 w 400720"/>
                <a:gd name="connsiteY2" fmla="*/ 8283 h 803434"/>
                <a:gd name="connsiteX3" fmla="*/ 400720 w 400720"/>
                <a:gd name="connsiteY3" fmla="*/ 784384 h 803434"/>
                <a:gd name="connsiteX4" fmla="*/ 100012 w 400720"/>
                <a:gd name="connsiteY4" fmla="*/ 803434 h 803434"/>
                <a:gd name="connsiteX5" fmla="*/ 0 w 400720"/>
                <a:gd name="connsiteY5" fmla="*/ 91627 h 803434"/>
                <a:gd name="connsiteX0" fmla="*/ 0 w 405482"/>
                <a:gd name="connsiteY0" fmla="*/ 91627 h 803434"/>
                <a:gd name="connsiteX1" fmla="*/ 250700 w 405482"/>
                <a:gd name="connsiteY1" fmla="*/ 260510 h 803434"/>
                <a:gd name="connsiteX2" fmla="*/ 362620 w 405482"/>
                <a:gd name="connsiteY2" fmla="*/ 8283 h 803434"/>
                <a:gd name="connsiteX3" fmla="*/ 405482 w 405482"/>
                <a:gd name="connsiteY3" fmla="*/ 796290 h 803434"/>
                <a:gd name="connsiteX4" fmla="*/ 100012 w 405482"/>
                <a:gd name="connsiteY4" fmla="*/ 803434 h 803434"/>
                <a:gd name="connsiteX5" fmla="*/ 0 w 405482"/>
                <a:gd name="connsiteY5" fmla="*/ 91627 h 80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482" h="803434">
                  <a:moveTo>
                    <a:pt x="0" y="91627"/>
                  </a:moveTo>
                  <a:cubicBezTo>
                    <a:pt x="64517" y="75690"/>
                    <a:pt x="186183" y="276447"/>
                    <a:pt x="250700" y="260510"/>
                  </a:cubicBezTo>
                  <a:cubicBezTo>
                    <a:pt x="261813" y="221678"/>
                    <a:pt x="244351" y="-50516"/>
                    <a:pt x="362620" y="8283"/>
                  </a:cubicBezTo>
                  <a:cubicBezTo>
                    <a:pt x="301501" y="452721"/>
                    <a:pt x="311819" y="592359"/>
                    <a:pt x="405482" y="796290"/>
                  </a:cubicBezTo>
                  <a:lnTo>
                    <a:pt x="100012" y="803434"/>
                  </a:lnTo>
                  <a:cubicBezTo>
                    <a:pt x="78581" y="705865"/>
                    <a:pt x="311943" y="503521"/>
                    <a:pt x="0" y="9162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A2D2694-6E92-1638-1290-4EDDFC81F264}"/>
                </a:ext>
              </a:extLst>
            </p:cNvPr>
            <p:cNvSpPr/>
            <p:nvPr/>
          </p:nvSpPr>
          <p:spPr>
            <a:xfrm>
              <a:off x="6435001" y="2312877"/>
              <a:ext cx="567725" cy="167612"/>
            </a:xfrm>
            <a:custGeom>
              <a:avLst/>
              <a:gdLst>
                <a:gd name="connsiteX0" fmla="*/ 0 w 497682"/>
                <a:gd name="connsiteY0" fmla="*/ 166806 h 167612"/>
                <a:gd name="connsiteX1" fmla="*/ 38100 w 497682"/>
                <a:gd name="connsiteY1" fmla="*/ 164425 h 167612"/>
                <a:gd name="connsiteX2" fmla="*/ 40482 w 497682"/>
                <a:gd name="connsiteY2" fmla="*/ 145375 h 167612"/>
                <a:gd name="connsiteX3" fmla="*/ 64294 w 497682"/>
                <a:gd name="connsiteY3" fmla="*/ 147756 h 167612"/>
                <a:gd name="connsiteX4" fmla="*/ 97632 w 497682"/>
                <a:gd name="connsiteY4" fmla="*/ 135850 h 167612"/>
                <a:gd name="connsiteX5" fmla="*/ 100013 w 497682"/>
                <a:gd name="connsiteY5" fmla="*/ 126325 h 167612"/>
                <a:gd name="connsiteX6" fmla="*/ 97632 w 497682"/>
                <a:gd name="connsiteY6" fmla="*/ 71556 h 167612"/>
                <a:gd name="connsiteX7" fmla="*/ 88107 w 497682"/>
                <a:gd name="connsiteY7" fmla="*/ 64413 h 167612"/>
                <a:gd name="connsiteX8" fmla="*/ 92869 w 497682"/>
                <a:gd name="connsiteY8" fmla="*/ 78700 h 167612"/>
                <a:gd name="connsiteX9" fmla="*/ 109538 w 497682"/>
                <a:gd name="connsiteY9" fmla="*/ 90606 h 167612"/>
                <a:gd name="connsiteX10" fmla="*/ 126207 w 497682"/>
                <a:gd name="connsiteY10" fmla="*/ 112038 h 167612"/>
                <a:gd name="connsiteX11" fmla="*/ 140494 w 497682"/>
                <a:gd name="connsiteY11" fmla="*/ 114419 h 167612"/>
                <a:gd name="connsiteX12" fmla="*/ 192882 w 497682"/>
                <a:gd name="connsiteY12" fmla="*/ 112038 h 167612"/>
                <a:gd name="connsiteX13" fmla="*/ 197644 w 497682"/>
                <a:gd name="connsiteY13" fmla="*/ 102513 h 167612"/>
                <a:gd name="connsiteX14" fmla="*/ 211932 w 497682"/>
                <a:gd name="connsiteY14" fmla="*/ 85844 h 167612"/>
                <a:gd name="connsiteX15" fmla="*/ 276225 w 497682"/>
                <a:gd name="connsiteY15" fmla="*/ 78700 h 167612"/>
                <a:gd name="connsiteX16" fmla="*/ 285750 w 497682"/>
                <a:gd name="connsiteY16" fmla="*/ 64413 h 167612"/>
                <a:gd name="connsiteX17" fmla="*/ 300038 w 497682"/>
                <a:gd name="connsiteY17" fmla="*/ 69175 h 167612"/>
                <a:gd name="connsiteX18" fmla="*/ 316707 w 497682"/>
                <a:gd name="connsiteY18" fmla="*/ 62031 h 167612"/>
                <a:gd name="connsiteX19" fmla="*/ 319088 w 497682"/>
                <a:gd name="connsiteY19" fmla="*/ 52506 h 167612"/>
                <a:gd name="connsiteX20" fmla="*/ 316707 w 497682"/>
                <a:gd name="connsiteY20" fmla="*/ 31075 h 167612"/>
                <a:gd name="connsiteX21" fmla="*/ 328613 w 497682"/>
                <a:gd name="connsiteY21" fmla="*/ 28694 h 167612"/>
                <a:gd name="connsiteX22" fmla="*/ 330994 w 497682"/>
                <a:gd name="connsiteY22" fmla="*/ 21550 h 167612"/>
                <a:gd name="connsiteX23" fmla="*/ 338138 w 497682"/>
                <a:gd name="connsiteY23" fmla="*/ 16788 h 167612"/>
                <a:gd name="connsiteX24" fmla="*/ 345282 w 497682"/>
                <a:gd name="connsiteY24" fmla="*/ 9644 h 167612"/>
                <a:gd name="connsiteX25" fmla="*/ 342900 w 497682"/>
                <a:gd name="connsiteY25" fmla="*/ 119 h 167612"/>
                <a:gd name="connsiteX26" fmla="*/ 354807 w 497682"/>
                <a:gd name="connsiteY26" fmla="*/ 7263 h 167612"/>
                <a:gd name="connsiteX27" fmla="*/ 388144 w 497682"/>
                <a:gd name="connsiteY27" fmla="*/ 12025 h 167612"/>
                <a:gd name="connsiteX28" fmla="*/ 392907 w 497682"/>
                <a:gd name="connsiteY28" fmla="*/ 19169 h 167612"/>
                <a:gd name="connsiteX29" fmla="*/ 395288 w 497682"/>
                <a:gd name="connsiteY29" fmla="*/ 31075 h 167612"/>
                <a:gd name="connsiteX30" fmla="*/ 402432 w 497682"/>
                <a:gd name="connsiteY30" fmla="*/ 35838 h 167612"/>
                <a:gd name="connsiteX31" fmla="*/ 416719 w 497682"/>
                <a:gd name="connsiteY31" fmla="*/ 33456 h 167612"/>
                <a:gd name="connsiteX32" fmla="*/ 423863 w 497682"/>
                <a:gd name="connsiteY32" fmla="*/ 31075 h 167612"/>
                <a:gd name="connsiteX33" fmla="*/ 442913 w 497682"/>
                <a:gd name="connsiteY33" fmla="*/ 33456 h 167612"/>
                <a:gd name="connsiteX34" fmla="*/ 445294 w 497682"/>
                <a:gd name="connsiteY34" fmla="*/ 40600 h 167612"/>
                <a:gd name="connsiteX35" fmla="*/ 447675 w 497682"/>
                <a:gd name="connsiteY35" fmla="*/ 50125 h 167612"/>
                <a:gd name="connsiteX36" fmla="*/ 461963 w 497682"/>
                <a:gd name="connsiteY36" fmla="*/ 66794 h 167612"/>
                <a:gd name="connsiteX37" fmla="*/ 469107 w 497682"/>
                <a:gd name="connsiteY37" fmla="*/ 69175 h 167612"/>
                <a:gd name="connsiteX38" fmla="*/ 495300 w 497682"/>
                <a:gd name="connsiteY38" fmla="*/ 59650 h 167612"/>
                <a:gd name="connsiteX39" fmla="*/ 497682 w 497682"/>
                <a:gd name="connsiteY39" fmla="*/ 57269 h 1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97682" h="167612">
                  <a:moveTo>
                    <a:pt x="0" y="166806"/>
                  </a:moveTo>
                  <a:cubicBezTo>
                    <a:pt x="12700" y="166012"/>
                    <a:pt x="26854" y="170379"/>
                    <a:pt x="38100" y="164425"/>
                  </a:cubicBezTo>
                  <a:cubicBezTo>
                    <a:pt x="43756" y="161431"/>
                    <a:pt x="35083" y="148811"/>
                    <a:pt x="40482" y="145375"/>
                  </a:cubicBezTo>
                  <a:cubicBezTo>
                    <a:pt x="47212" y="141092"/>
                    <a:pt x="56357" y="146962"/>
                    <a:pt x="64294" y="147756"/>
                  </a:cubicBezTo>
                  <a:cubicBezTo>
                    <a:pt x="74322" y="145751"/>
                    <a:pt x="90298" y="146118"/>
                    <a:pt x="97632" y="135850"/>
                  </a:cubicBezTo>
                  <a:cubicBezTo>
                    <a:pt x="99534" y="133187"/>
                    <a:pt x="99219" y="129500"/>
                    <a:pt x="100013" y="126325"/>
                  </a:cubicBezTo>
                  <a:cubicBezTo>
                    <a:pt x="99219" y="108069"/>
                    <a:pt x="101083" y="89501"/>
                    <a:pt x="97632" y="71556"/>
                  </a:cubicBezTo>
                  <a:cubicBezTo>
                    <a:pt x="96883" y="67659"/>
                    <a:pt x="90308" y="61111"/>
                    <a:pt x="88107" y="64413"/>
                  </a:cubicBezTo>
                  <a:cubicBezTo>
                    <a:pt x="85322" y="68590"/>
                    <a:pt x="90085" y="74523"/>
                    <a:pt x="92869" y="78700"/>
                  </a:cubicBezTo>
                  <a:cubicBezTo>
                    <a:pt x="94052" y="80474"/>
                    <a:pt x="106758" y="88753"/>
                    <a:pt x="109538" y="90606"/>
                  </a:cubicBezTo>
                  <a:cubicBezTo>
                    <a:pt x="113339" y="98208"/>
                    <a:pt x="117136" y="109014"/>
                    <a:pt x="126207" y="112038"/>
                  </a:cubicBezTo>
                  <a:cubicBezTo>
                    <a:pt x="130787" y="113565"/>
                    <a:pt x="135732" y="113625"/>
                    <a:pt x="140494" y="114419"/>
                  </a:cubicBezTo>
                  <a:cubicBezTo>
                    <a:pt x="157957" y="113625"/>
                    <a:pt x="175769" y="115603"/>
                    <a:pt x="192882" y="112038"/>
                  </a:cubicBezTo>
                  <a:cubicBezTo>
                    <a:pt x="196357" y="111314"/>
                    <a:pt x="195920" y="105616"/>
                    <a:pt x="197644" y="102513"/>
                  </a:cubicBezTo>
                  <a:cubicBezTo>
                    <a:pt x="200114" y="98066"/>
                    <a:pt x="204737" y="87043"/>
                    <a:pt x="211932" y="85844"/>
                  </a:cubicBezTo>
                  <a:cubicBezTo>
                    <a:pt x="233202" y="82299"/>
                    <a:pt x="254794" y="81081"/>
                    <a:pt x="276225" y="78700"/>
                  </a:cubicBezTo>
                  <a:cubicBezTo>
                    <a:pt x="277420" y="73921"/>
                    <a:pt x="277529" y="64413"/>
                    <a:pt x="285750" y="64413"/>
                  </a:cubicBezTo>
                  <a:cubicBezTo>
                    <a:pt x="290770" y="64413"/>
                    <a:pt x="300038" y="69175"/>
                    <a:pt x="300038" y="69175"/>
                  </a:cubicBezTo>
                  <a:cubicBezTo>
                    <a:pt x="304818" y="67980"/>
                    <a:pt x="313418" y="66965"/>
                    <a:pt x="316707" y="62031"/>
                  </a:cubicBezTo>
                  <a:cubicBezTo>
                    <a:pt x="318522" y="59308"/>
                    <a:pt x="318294" y="55681"/>
                    <a:pt x="319088" y="52506"/>
                  </a:cubicBezTo>
                  <a:cubicBezTo>
                    <a:pt x="318294" y="45362"/>
                    <a:pt x="314038" y="37749"/>
                    <a:pt x="316707" y="31075"/>
                  </a:cubicBezTo>
                  <a:cubicBezTo>
                    <a:pt x="318210" y="27317"/>
                    <a:pt x="325246" y="30939"/>
                    <a:pt x="328613" y="28694"/>
                  </a:cubicBezTo>
                  <a:cubicBezTo>
                    <a:pt x="330702" y="27302"/>
                    <a:pt x="329426" y="23510"/>
                    <a:pt x="330994" y="21550"/>
                  </a:cubicBezTo>
                  <a:cubicBezTo>
                    <a:pt x="332782" y="19315"/>
                    <a:pt x="335939" y="18620"/>
                    <a:pt x="338138" y="16788"/>
                  </a:cubicBezTo>
                  <a:cubicBezTo>
                    <a:pt x="340725" y="14632"/>
                    <a:pt x="342901" y="12025"/>
                    <a:pt x="345282" y="9644"/>
                  </a:cubicBezTo>
                  <a:cubicBezTo>
                    <a:pt x="344488" y="6469"/>
                    <a:pt x="339725" y="913"/>
                    <a:pt x="342900" y="119"/>
                  </a:cubicBezTo>
                  <a:cubicBezTo>
                    <a:pt x="347390" y="-1003"/>
                    <a:pt x="350331" y="6085"/>
                    <a:pt x="354807" y="7263"/>
                  </a:cubicBezTo>
                  <a:cubicBezTo>
                    <a:pt x="365663" y="10120"/>
                    <a:pt x="377032" y="10438"/>
                    <a:pt x="388144" y="12025"/>
                  </a:cubicBezTo>
                  <a:cubicBezTo>
                    <a:pt x="389732" y="14406"/>
                    <a:pt x="391902" y="16489"/>
                    <a:pt x="392907" y="19169"/>
                  </a:cubicBezTo>
                  <a:cubicBezTo>
                    <a:pt x="394328" y="22959"/>
                    <a:pt x="393280" y="27561"/>
                    <a:pt x="395288" y="31075"/>
                  </a:cubicBezTo>
                  <a:cubicBezTo>
                    <a:pt x="396708" y="33560"/>
                    <a:pt x="400051" y="34250"/>
                    <a:pt x="402432" y="35838"/>
                  </a:cubicBezTo>
                  <a:cubicBezTo>
                    <a:pt x="407194" y="35044"/>
                    <a:pt x="412006" y="34503"/>
                    <a:pt x="416719" y="33456"/>
                  </a:cubicBezTo>
                  <a:cubicBezTo>
                    <a:pt x="419169" y="32911"/>
                    <a:pt x="421353" y="31075"/>
                    <a:pt x="423863" y="31075"/>
                  </a:cubicBezTo>
                  <a:cubicBezTo>
                    <a:pt x="430262" y="31075"/>
                    <a:pt x="436563" y="32662"/>
                    <a:pt x="442913" y="33456"/>
                  </a:cubicBezTo>
                  <a:cubicBezTo>
                    <a:pt x="443707" y="35837"/>
                    <a:pt x="444604" y="38186"/>
                    <a:pt x="445294" y="40600"/>
                  </a:cubicBezTo>
                  <a:cubicBezTo>
                    <a:pt x="446193" y="43747"/>
                    <a:pt x="446386" y="47117"/>
                    <a:pt x="447675" y="50125"/>
                  </a:cubicBezTo>
                  <a:cubicBezTo>
                    <a:pt x="449896" y="55307"/>
                    <a:pt x="458310" y="64185"/>
                    <a:pt x="461963" y="66794"/>
                  </a:cubicBezTo>
                  <a:cubicBezTo>
                    <a:pt x="464006" y="68253"/>
                    <a:pt x="466726" y="68381"/>
                    <a:pt x="469107" y="69175"/>
                  </a:cubicBezTo>
                  <a:cubicBezTo>
                    <a:pt x="503624" y="65724"/>
                    <a:pt x="487814" y="74620"/>
                    <a:pt x="495300" y="59650"/>
                  </a:cubicBezTo>
                  <a:cubicBezTo>
                    <a:pt x="495802" y="58646"/>
                    <a:pt x="496888" y="58063"/>
                    <a:pt x="497682" y="57269"/>
                  </a:cubicBez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4C67E84-2C0E-AB1B-A997-E06334895F6B}"/>
              </a:ext>
            </a:extLst>
          </p:cNvPr>
          <p:cNvGrpSpPr/>
          <p:nvPr/>
        </p:nvGrpSpPr>
        <p:grpSpPr>
          <a:xfrm flipH="1">
            <a:off x="9315945" y="5128970"/>
            <a:ext cx="1142124" cy="1439351"/>
            <a:chOff x="5022029" y="5487428"/>
            <a:chExt cx="1071736" cy="135064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54D6791-4A03-3ED4-6F9E-00FB91066815}"/>
                </a:ext>
              </a:extLst>
            </p:cNvPr>
            <p:cNvSpPr/>
            <p:nvPr/>
          </p:nvSpPr>
          <p:spPr>
            <a:xfrm>
              <a:off x="5151826" y="5497574"/>
              <a:ext cx="211742" cy="1310607"/>
            </a:xfrm>
            <a:prstGeom prst="rect">
              <a:avLst/>
            </a:prstGeom>
            <a:solidFill>
              <a:srgbClr val="F9A7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5C06B18-AD0D-3693-596D-1B7617EBE525}"/>
                </a:ext>
              </a:extLst>
            </p:cNvPr>
            <p:cNvSpPr/>
            <p:nvPr/>
          </p:nvSpPr>
          <p:spPr>
            <a:xfrm>
              <a:off x="5729801" y="5487428"/>
              <a:ext cx="211742" cy="1310607"/>
            </a:xfrm>
            <a:prstGeom prst="rect">
              <a:avLst/>
            </a:prstGeom>
            <a:solidFill>
              <a:srgbClr val="F9A7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: Top Corners Rounded 72">
              <a:extLst>
                <a:ext uri="{FF2B5EF4-FFF2-40B4-BE49-F238E27FC236}">
                  <a16:creationId xmlns:a16="http://schemas.microsoft.com/office/drawing/2014/main" id="{3E7D0943-F90C-ECC9-713C-884BA9C9D2BF}"/>
                </a:ext>
              </a:extLst>
            </p:cNvPr>
            <p:cNvSpPr/>
            <p:nvPr/>
          </p:nvSpPr>
          <p:spPr>
            <a:xfrm>
              <a:off x="5620320" y="6722239"/>
              <a:ext cx="473445" cy="11583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Top Corners Rounded 73">
              <a:extLst>
                <a:ext uri="{FF2B5EF4-FFF2-40B4-BE49-F238E27FC236}">
                  <a16:creationId xmlns:a16="http://schemas.microsoft.com/office/drawing/2014/main" id="{C2876E44-0CDD-BE49-4D91-ECA75812526A}"/>
                </a:ext>
              </a:extLst>
            </p:cNvPr>
            <p:cNvSpPr/>
            <p:nvPr/>
          </p:nvSpPr>
          <p:spPr>
            <a:xfrm>
              <a:off x="5022029" y="6720661"/>
              <a:ext cx="473445" cy="11583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F0A81E-263E-8E87-BF4C-FA561361549D}"/>
              </a:ext>
            </a:extLst>
          </p:cNvPr>
          <p:cNvGrpSpPr/>
          <p:nvPr/>
        </p:nvGrpSpPr>
        <p:grpSpPr>
          <a:xfrm flipH="1">
            <a:off x="8057022" y="3006405"/>
            <a:ext cx="3673602" cy="3365378"/>
            <a:chOff x="277285" y="3383325"/>
            <a:chExt cx="3023295" cy="2769634"/>
          </a:xfrm>
        </p:grpSpPr>
        <p:sp>
          <p:nvSpPr>
            <p:cNvPr id="64" name="Rectangle 51">
              <a:extLst>
                <a:ext uri="{FF2B5EF4-FFF2-40B4-BE49-F238E27FC236}">
                  <a16:creationId xmlns:a16="http://schemas.microsoft.com/office/drawing/2014/main" id="{EA7F955B-6A56-BE9A-E88E-13BEC96F217E}"/>
                </a:ext>
              </a:extLst>
            </p:cNvPr>
            <p:cNvSpPr/>
            <p:nvPr/>
          </p:nvSpPr>
          <p:spPr>
            <a:xfrm flipH="1">
              <a:off x="2060330" y="3756623"/>
              <a:ext cx="547964" cy="1034137"/>
            </a:xfrm>
            <a:custGeom>
              <a:avLst/>
              <a:gdLst>
                <a:gd name="connsiteX0" fmla="*/ 0 w 106636"/>
                <a:gd name="connsiteY0" fmla="*/ 0 h 653357"/>
                <a:gd name="connsiteX1" fmla="*/ 106636 w 106636"/>
                <a:gd name="connsiteY1" fmla="*/ 0 h 653357"/>
                <a:gd name="connsiteX2" fmla="*/ 106636 w 106636"/>
                <a:gd name="connsiteY2" fmla="*/ 653357 h 653357"/>
                <a:gd name="connsiteX3" fmla="*/ 0 w 106636"/>
                <a:gd name="connsiteY3" fmla="*/ 653357 h 653357"/>
                <a:gd name="connsiteX4" fmla="*/ 0 w 106636"/>
                <a:gd name="connsiteY4" fmla="*/ 0 h 65335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79137"/>
                <a:gd name="connsiteX1" fmla="*/ 624796 w 624796"/>
                <a:gd name="connsiteY1" fmla="*/ 0 h 1179137"/>
                <a:gd name="connsiteX2" fmla="*/ 167596 w 624796"/>
                <a:gd name="connsiteY2" fmla="*/ 1179137 h 1179137"/>
                <a:gd name="connsiteX3" fmla="*/ 0 w 624796"/>
                <a:gd name="connsiteY3" fmla="*/ 1125797 h 1179137"/>
                <a:gd name="connsiteX4" fmla="*/ 518160 w 624796"/>
                <a:gd name="connsiteY4" fmla="*/ 0 h 1179137"/>
                <a:gd name="connsiteX0" fmla="*/ 518160 w 624796"/>
                <a:gd name="connsiteY0" fmla="*/ 0 h 1179137"/>
                <a:gd name="connsiteX1" fmla="*/ 624796 w 624796"/>
                <a:gd name="connsiteY1" fmla="*/ 0 h 1179137"/>
                <a:gd name="connsiteX2" fmla="*/ 167596 w 624796"/>
                <a:gd name="connsiteY2" fmla="*/ 1179137 h 1179137"/>
                <a:gd name="connsiteX3" fmla="*/ 0 w 624796"/>
                <a:gd name="connsiteY3" fmla="*/ 1125797 h 1179137"/>
                <a:gd name="connsiteX4" fmla="*/ 518160 w 624796"/>
                <a:gd name="connsiteY4" fmla="*/ 0 h 1179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796" h="1179137">
                  <a:moveTo>
                    <a:pt x="518160" y="0"/>
                  </a:moveTo>
                  <a:lnTo>
                    <a:pt x="624796" y="0"/>
                  </a:lnTo>
                  <a:cubicBezTo>
                    <a:pt x="472396" y="393046"/>
                    <a:pt x="571456" y="763231"/>
                    <a:pt x="167596" y="1179137"/>
                  </a:cubicBezTo>
                  <a:lnTo>
                    <a:pt x="0" y="1125797"/>
                  </a:lnTo>
                  <a:cubicBezTo>
                    <a:pt x="477520" y="735291"/>
                    <a:pt x="246380" y="24746"/>
                    <a:pt x="518160" y="0"/>
                  </a:cubicBezTo>
                  <a:close/>
                </a:path>
              </a:pathLst>
            </a:custGeom>
            <a:gradFill>
              <a:gsLst>
                <a:gs pos="100000">
                  <a:srgbClr val="E7A1DA"/>
                </a:gs>
                <a:gs pos="59000">
                  <a:srgbClr val="CE52BF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54">
              <a:extLst>
                <a:ext uri="{FF2B5EF4-FFF2-40B4-BE49-F238E27FC236}">
                  <a16:creationId xmlns:a16="http://schemas.microsoft.com/office/drawing/2014/main" id="{2623F835-8B96-0A6E-630C-EB93D227F315}"/>
                </a:ext>
              </a:extLst>
            </p:cNvPr>
            <p:cNvSpPr/>
            <p:nvPr/>
          </p:nvSpPr>
          <p:spPr>
            <a:xfrm rot="14110382">
              <a:off x="2510332" y="4722410"/>
              <a:ext cx="121113" cy="125397"/>
            </a:xfrm>
            <a:prstGeom prst="roundRect">
              <a:avLst>
                <a:gd name="adj" fmla="val 42320"/>
              </a:avLst>
            </a:prstGeom>
            <a:solidFill>
              <a:srgbClr val="F9A7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47">
              <a:extLst>
                <a:ext uri="{FF2B5EF4-FFF2-40B4-BE49-F238E27FC236}">
                  <a16:creationId xmlns:a16="http://schemas.microsoft.com/office/drawing/2014/main" id="{DFEBB9CB-B167-AC14-70E0-260096587CE3}"/>
                </a:ext>
              </a:extLst>
            </p:cNvPr>
            <p:cNvSpPr/>
            <p:nvPr/>
          </p:nvSpPr>
          <p:spPr>
            <a:xfrm>
              <a:off x="1597537" y="3383325"/>
              <a:ext cx="257131" cy="451732"/>
            </a:xfrm>
            <a:custGeom>
              <a:avLst/>
              <a:gdLst>
                <a:gd name="connsiteX0" fmla="*/ 0 w 307870"/>
                <a:gd name="connsiteY0" fmla="*/ 0 h 515071"/>
                <a:gd name="connsiteX1" fmla="*/ 307870 w 307870"/>
                <a:gd name="connsiteY1" fmla="*/ 0 h 515071"/>
                <a:gd name="connsiteX2" fmla="*/ 307870 w 307870"/>
                <a:gd name="connsiteY2" fmla="*/ 515071 h 515071"/>
                <a:gd name="connsiteX3" fmla="*/ 0 w 307870"/>
                <a:gd name="connsiteY3" fmla="*/ 515071 h 515071"/>
                <a:gd name="connsiteX4" fmla="*/ 0 w 307870"/>
                <a:gd name="connsiteY4" fmla="*/ 0 h 515071"/>
                <a:gd name="connsiteX0" fmla="*/ 0 w 307870"/>
                <a:gd name="connsiteY0" fmla="*/ 0 h 515071"/>
                <a:gd name="connsiteX1" fmla="*/ 307870 w 307870"/>
                <a:gd name="connsiteY1" fmla="*/ 0 h 515071"/>
                <a:gd name="connsiteX2" fmla="*/ 307870 w 307870"/>
                <a:gd name="connsiteY2" fmla="*/ 515071 h 515071"/>
                <a:gd name="connsiteX3" fmla="*/ 0 w 307870"/>
                <a:gd name="connsiteY3" fmla="*/ 515071 h 515071"/>
                <a:gd name="connsiteX4" fmla="*/ 0 w 307870"/>
                <a:gd name="connsiteY4" fmla="*/ 0 h 515071"/>
                <a:gd name="connsiteX0" fmla="*/ 0 w 307870"/>
                <a:gd name="connsiteY0" fmla="*/ 0 h 515071"/>
                <a:gd name="connsiteX1" fmla="*/ 307870 w 307870"/>
                <a:gd name="connsiteY1" fmla="*/ 0 h 515071"/>
                <a:gd name="connsiteX2" fmla="*/ 307870 w 307870"/>
                <a:gd name="connsiteY2" fmla="*/ 515071 h 515071"/>
                <a:gd name="connsiteX3" fmla="*/ 0 w 307870"/>
                <a:gd name="connsiteY3" fmla="*/ 515071 h 515071"/>
                <a:gd name="connsiteX4" fmla="*/ 0 w 307870"/>
                <a:gd name="connsiteY4" fmla="*/ 0 h 515071"/>
                <a:gd name="connsiteX0" fmla="*/ 0 w 307870"/>
                <a:gd name="connsiteY0" fmla="*/ 0 h 515071"/>
                <a:gd name="connsiteX1" fmla="*/ 307870 w 307870"/>
                <a:gd name="connsiteY1" fmla="*/ 0 h 515071"/>
                <a:gd name="connsiteX2" fmla="*/ 307870 w 307870"/>
                <a:gd name="connsiteY2" fmla="*/ 515071 h 515071"/>
                <a:gd name="connsiteX3" fmla="*/ 0 w 307870"/>
                <a:gd name="connsiteY3" fmla="*/ 515071 h 515071"/>
                <a:gd name="connsiteX4" fmla="*/ 0 w 307870"/>
                <a:gd name="connsiteY4" fmla="*/ 0 h 515071"/>
                <a:gd name="connsiteX0" fmla="*/ 60960 w 368830"/>
                <a:gd name="connsiteY0" fmla="*/ 0 h 515071"/>
                <a:gd name="connsiteX1" fmla="*/ 368830 w 368830"/>
                <a:gd name="connsiteY1" fmla="*/ 0 h 515071"/>
                <a:gd name="connsiteX2" fmla="*/ 368830 w 368830"/>
                <a:gd name="connsiteY2" fmla="*/ 515071 h 515071"/>
                <a:gd name="connsiteX3" fmla="*/ 0 w 368830"/>
                <a:gd name="connsiteY3" fmla="*/ 515071 h 515071"/>
                <a:gd name="connsiteX4" fmla="*/ 60960 w 368830"/>
                <a:gd name="connsiteY4" fmla="*/ 0 h 515071"/>
                <a:gd name="connsiteX0" fmla="*/ 60960 w 368830"/>
                <a:gd name="connsiteY0" fmla="*/ 0 h 515071"/>
                <a:gd name="connsiteX1" fmla="*/ 368830 w 368830"/>
                <a:gd name="connsiteY1" fmla="*/ 0 h 515071"/>
                <a:gd name="connsiteX2" fmla="*/ 368830 w 368830"/>
                <a:gd name="connsiteY2" fmla="*/ 515071 h 515071"/>
                <a:gd name="connsiteX3" fmla="*/ 0 w 368830"/>
                <a:gd name="connsiteY3" fmla="*/ 515071 h 515071"/>
                <a:gd name="connsiteX4" fmla="*/ 60960 w 368830"/>
                <a:gd name="connsiteY4" fmla="*/ 0 h 515071"/>
                <a:gd name="connsiteX0" fmla="*/ 60960 w 399310"/>
                <a:gd name="connsiteY0" fmla="*/ 0 h 515071"/>
                <a:gd name="connsiteX1" fmla="*/ 368830 w 399310"/>
                <a:gd name="connsiteY1" fmla="*/ 0 h 515071"/>
                <a:gd name="connsiteX2" fmla="*/ 399310 w 399310"/>
                <a:gd name="connsiteY2" fmla="*/ 515071 h 515071"/>
                <a:gd name="connsiteX3" fmla="*/ 0 w 399310"/>
                <a:gd name="connsiteY3" fmla="*/ 515071 h 515071"/>
                <a:gd name="connsiteX4" fmla="*/ 60960 w 399310"/>
                <a:gd name="connsiteY4" fmla="*/ 0 h 515071"/>
                <a:gd name="connsiteX0" fmla="*/ 60960 w 399310"/>
                <a:gd name="connsiteY0" fmla="*/ 0 h 515071"/>
                <a:gd name="connsiteX1" fmla="*/ 368830 w 399310"/>
                <a:gd name="connsiteY1" fmla="*/ 0 h 515071"/>
                <a:gd name="connsiteX2" fmla="*/ 399310 w 399310"/>
                <a:gd name="connsiteY2" fmla="*/ 515071 h 515071"/>
                <a:gd name="connsiteX3" fmla="*/ 0 w 399310"/>
                <a:gd name="connsiteY3" fmla="*/ 515071 h 515071"/>
                <a:gd name="connsiteX4" fmla="*/ 60960 w 399310"/>
                <a:gd name="connsiteY4" fmla="*/ 0 h 5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310" h="515071">
                  <a:moveTo>
                    <a:pt x="60960" y="0"/>
                  </a:moveTo>
                  <a:lnTo>
                    <a:pt x="368830" y="0"/>
                  </a:lnTo>
                  <a:cubicBezTo>
                    <a:pt x="368830" y="171690"/>
                    <a:pt x="269770" y="335761"/>
                    <a:pt x="399310" y="515071"/>
                  </a:cubicBezTo>
                  <a:lnTo>
                    <a:pt x="0" y="515071"/>
                  </a:lnTo>
                  <a:cubicBezTo>
                    <a:pt x="198120" y="297661"/>
                    <a:pt x="60960" y="171690"/>
                    <a:pt x="60960" y="0"/>
                  </a:cubicBezTo>
                  <a:close/>
                </a:path>
              </a:pathLst>
            </a:custGeom>
            <a:solidFill>
              <a:srgbClr val="F9A7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DD1139A-F874-2348-56E0-FC5C5BAED79D}"/>
                </a:ext>
              </a:extLst>
            </p:cNvPr>
            <p:cNvSpPr/>
            <p:nvPr/>
          </p:nvSpPr>
          <p:spPr>
            <a:xfrm>
              <a:off x="1311202" y="3709717"/>
              <a:ext cx="829680" cy="623494"/>
            </a:xfrm>
            <a:custGeom>
              <a:avLst/>
              <a:gdLst>
                <a:gd name="connsiteX0" fmla="*/ 332188 w 881803"/>
                <a:gd name="connsiteY0" fmla="*/ 0 h 710917"/>
                <a:gd name="connsiteX1" fmla="*/ 341869 w 881803"/>
                <a:gd name="connsiteY1" fmla="*/ 35192 h 710917"/>
                <a:gd name="connsiteX2" fmla="*/ 422691 w 881803"/>
                <a:gd name="connsiteY2" fmla="*/ 135598 h 710917"/>
                <a:gd name="connsiteX3" fmla="*/ 503513 w 881803"/>
                <a:gd name="connsiteY3" fmla="*/ 35192 h 710917"/>
                <a:gd name="connsiteX4" fmla="*/ 511337 w 881803"/>
                <a:gd name="connsiteY4" fmla="*/ 6750 h 710917"/>
                <a:gd name="connsiteX5" fmla="*/ 664567 w 881803"/>
                <a:gd name="connsiteY5" fmla="*/ 21126 h 710917"/>
                <a:gd name="connsiteX6" fmla="*/ 881803 w 881803"/>
                <a:gd name="connsiteY6" fmla="*/ 57559 h 710917"/>
                <a:gd name="connsiteX7" fmla="*/ 881803 w 881803"/>
                <a:gd name="connsiteY7" fmla="*/ 710917 h 710917"/>
                <a:gd name="connsiteX8" fmla="*/ 0 w 881803"/>
                <a:gd name="connsiteY8" fmla="*/ 710917 h 710917"/>
                <a:gd name="connsiteX9" fmla="*/ 0 w 881803"/>
                <a:gd name="connsiteY9" fmla="*/ 57559 h 710917"/>
                <a:gd name="connsiteX10" fmla="*/ 221522 w 881803"/>
                <a:gd name="connsiteY10" fmla="*/ 8267 h 710917"/>
                <a:gd name="connsiteX11" fmla="*/ 332188 w 881803"/>
                <a:gd name="connsiteY11" fmla="*/ 0 h 710917"/>
                <a:gd name="connsiteX0" fmla="*/ 376564 w 926179"/>
                <a:gd name="connsiteY0" fmla="*/ 0 h 710917"/>
                <a:gd name="connsiteX1" fmla="*/ 386245 w 926179"/>
                <a:gd name="connsiteY1" fmla="*/ 35192 h 710917"/>
                <a:gd name="connsiteX2" fmla="*/ 467067 w 926179"/>
                <a:gd name="connsiteY2" fmla="*/ 135598 h 710917"/>
                <a:gd name="connsiteX3" fmla="*/ 547889 w 926179"/>
                <a:gd name="connsiteY3" fmla="*/ 35192 h 710917"/>
                <a:gd name="connsiteX4" fmla="*/ 555713 w 926179"/>
                <a:gd name="connsiteY4" fmla="*/ 6750 h 710917"/>
                <a:gd name="connsiteX5" fmla="*/ 708943 w 926179"/>
                <a:gd name="connsiteY5" fmla="*/ 21126 h 710917"/>
                <a:gd name="connsiteX6" fmla="*/ 926179 w 926179"/>
                <a:gd name="connsiteY6" fmla="*/ 57559 h 710917"/>
                <a:gd name="connsiteX7" fmla="*/ 926179 w 926179"/>
                <a:gd name="connsiteY7" fmla="*/ 710917 h 710917"/>
                <a:gd name="connsiteX8" fmla="*/ 44376 w 926179"/>
                <a:gd name="connsiteY8" fmla="*/ 710917 h 710917"/>
                <a:gd name="connsiteX9" fmla="*/ 44376 w 926179"/>
                <a:gd name="connsiteY9" fmla="*/ 57559 h 710917"/>
                <a:gd name="connsiteX10" fmla="*/ 265898 w 926179"/>
                <a:gd name="connsiteY10" fmla="*/ 8267 h 710917"/>
                <a:gd name="connsiteX11" fmla="*/ 376564 w 926179"/>
                <a:gd name="connsiteY11" fmla="*/ 0 h 710917"/>
                <a:gd name="connsiteX0" fmla="*/ 410391 w 960006"/>
                <a:gd name="connsiteY0" fmla="*/ 0 h 710917"/>
                <a:gd name="connsiteX1" fmla="*/ 420072 w 960006"/>
                <a:gd name="connsiteY1" fmla="*/ 35192 h 710917"/>
                <a:gd name="connsiteX2" fmla="*/ 500894 w 960006"/>
                <a:gd name="connsiteY2" fmla="*/ 135598 h 710917"/>
                <a:gd name="connsiteX3" fmla="*/ 581716 w 960006"/>
                <a:gd name="connsiteY3" fmla="*/ 35192 h 710917"/>
                <a:gd name="connsiteX4" fmla="*/ 589540 w 960006"/>
                <a:gd name="connsiteY4" fmla="*/ 6750 h 710917"/>
                <a:gd name="connsiteX5" fmla="*/ 742770 w 960006"/>
                <a:gd name="connsiteY5" fmla="*/ 21126 h 710917"/>
                <a:gd name="connsiteX6" fmla="*/ 960006 w 960006"/>
                <a:gd name="connsiteY6" fmla="*/ 57559 h 710917"/>
                <a:gd name="connsiteX7" fmla="*/ 960006 w 960006"/>
                <a:gd name="connsiteY7" fmla="*/ 710917 h 710917"/>
                <a:gd name="connsiteX8" fmla="*/ 78203 w 960006"/>
                <a:gd name="connsiteY8" fmla="*/ 710917 h 710917"/>
                <a:gd name="connsiteX9" fmla="*/ 78203 w 960006"/>
                <a:gd name="connsiteY9" fmla="*/ 57559 h 710917"/>
                <a:gd name="connsiteX10" fmla="*/ 299725 w 960006"/>
                <a:gd name="connsiteY10" fmla="*/ 8267 h 710917"/>
                <a:gd name="connsiteX11" fmla="*/ 410391 w 960006"/>
                <a:gd name="connsiteY11" fmla="*/ 0 h 710917"/>
                <a:gd name="connsiteX0" fmla="*/ 418571 w 968186"/>
                <a:gd name="connsiteY0" fmla="*/ 0 h 710917"/>
                <a:gd name="connsiteX1" fmla="*/ 428252 w 968186"/>
                <a:gd name="connsiteY1" fmla="*/ 35192 h 710917"/>
                <a:gd name="connsiteX2" fmla="*/ 509074 w 968186"/>
                <a:gd name="connsiteY2" fmla="*/ 135598 h 710917"/>
                <a:gd name="connsiteX3" fmla="*/ 589896 w 968186"/>
                <a:gd name="connsiteY3" fmla="*/ 35192 h 710917"/>
                <a:gd name="connsiteX4" fmla="*/ 597720 w 968186"/>
                <a:gd name="connsiteY4" fmla="*/ 6750 h 710917"/>
                <a:gd name="connsiteX5" fmla="*/ 750950 w 968186"/>
                <a:gd name="connsiteY5" fmla="*/ 21126 h 710917"/>
                <a:gd name="connsiteX6" fmla="*/ 968186 w 968186"/>
                <a:gd name="connsiteY6" fmla="*/ 57559 h 710917"/>
                <a:gd name="connsiteX7" fmla="*/ 968186 w 968186"/>
                <a:gd name="connsiteY7" fmla="*/ 710917 h 710917"/>
                <a:gd name="connsiteX8" fmla="*/ 86383 w 968186"/>
                <a:gd name="connsiteY8" fmla="*/ 710917 h 710917"/>
                <a:gd name="connsiteX9" fmla="*/ 86383 w 968186"/>
                <a:gd name="connsiteY9" fmla="*/ 57559 h 710917"/>
                <a:gd name="connsiteX10" fmla="*/ 307905 w 968186"/>
                <a:gd name="connsiteY10" fmla="*/ 8267 h 710917"/>
                <a:gd name="connsiteX11" fmla="*/ 418571 w 968186"/>
                <a:gd name="connsiteY11" fmla="*/ 0 h 710917"/>
                <a:gd name="connsiteX0" fmla="*/ 418571 w 968186"/>
                <a:gd name="connsiteY0" fmla="*/ 0 h 710917"/>
                <a:gd name="connsiteX1" fmla="*/ 428252 w 968186"/>
                <a:gd name="connsiteY1" fmla="*/ 35192 h 710917"/>
                <a:gd name="connsiteX2" fmla="*/ 509074 w 968186"/>
                <a:gd name="connsiteY2" fmla="*/ 135598 h 710917"/>
                <a:gd name="connsiteX3" fmla="*/ 589896 w 968186"/>
                <a:gd name="connsiteY3" fmla="*/ 35192 h 710917"/>
                <a:gd name="connsiteX4" fmla="*/ 597720 w 968186"/>
                <a:gd name="connsiteY4" fmla="*/ 6750 h 710917"/>
                <a:gd name="connsiteX5" fmla="*/ 750950 w 968186"/>
                <a:gd name="connsiteY5" fmla="*/ 21126 h 710917"/>
                <a:gd name="connsiteX6" fmla="*/ 968186 w 968186"/>
                <a:gd name="connsiteY6" fmla="*/ 57559 h 710917"/>
                <a:gd name="connsiteX7" fmla="*/ 968186 w 968186"/>
                <a:gd name="connsiteY7" fmla="*/ 710917 h 710917"/>
                <a:gd name="connsiteX8" fmla="*/ 86383 w 968186"/>
                <a:gd name="connsiteY8" fmla="*/ 710917 h 710917"/>
                <a:gd name="connsiteX9" fmla="*/ 86383 w 968186"/>
                <a:gd name="connsiteY9" fmla="*/ 57559 h 710917"/>
                <a:gd name="connsiteX10" fmla="*/ 307905 w 968186"/>
                <a:gd name="connsiteY10" fmla="*/ 8267 h 710917"/>
                <a:gd name="connsiteX11" fmla="*/ 418571 w 968186"/>
                <a:gd name="connsiteY11" fmla="*/ 0 h 710917"/>
                <a:gd name="connsiteX0" fmla="*/ 396400 w 946015"/>
                <a:gd name="connsiteY0" fmla="*/ 0 h 710917"/>
                <a:gd name="connsiteX1" fmla="*/ 406081 w 946015"/>
                <a:gd name="connsiteY1" fmla="*/ 35192 h 710917"/>
                <a:gd name="connsiteX2" fmla="*/ 486903 w 946015"/>
                <a:gd name="connsiteY2" fmla="*/ 135598 h 710917"/>
                <a:gd name="connsiteX3" fmla="*/ 567725 w 946015"/>
                <a:gd name="connsiteY3" fmla="*/ 35192 h 710917"/>
                <a:gd name="connsiteX4" fmla="*/ 575549 w 946015"/>
                <a:gd name="connsiteY4" fmla="*/ 6750 h 710917"/>
                <a:gd name="connsiteX5" fmla="*/ 728779 w 946015"/>
                <a:gd name="connsiteY5" fmla="*/ 21126 h 710917"/>
                <a:gd name="connsiteX6" fmla="*/ 946015 w 946015"/>
                <a:gd name="connsiteY6" fmla="*/ 57559 h 710917"/>
                <a:gd name="connsiteX7" fmla="*/ 946015 w 946015"/>
                <a:gd name="connsiteY7" fmla="*/ 710917 h 710917"/>
                <a:gd name="connsiteX8" fmla="*/ 64212 w 946015"/>
                <a:gd name="connsiteY8" fmla="*/ 710917 h 710917"/>
                <a:gd name="connsiteX9" fmla="*/ 64212 w 946015"/>
                <a:gd name="connsiteY9" fmla="*/ 57559 h 710917"/>
                <a:gd name="connsiteX10" fmla="*/ 285734 w 946015"/>
                <a:gd name="connsiteY10" fmla="*/ 8267 h 710917"/>
                <a:gd name="connsiteX11" fmla="*/ 396400 w 946015"/>
                <a:gd name="connsiteY11" fmla="*/ 0 h 710917"/>
                <a:gd name="connsiteX0" fmla="*/ 396399 w 946014"/>
                <a:gd name="connsiteY0" fmla="*/ 0 h 710917"/>
                <a:gd name="connsiteX1" fmla="*/ 406080 w 946014"/>
                <a:gd name="connsiteY1" fmla="*/ 35192 h 710917"/>
                <a:gd name="connsiteX2" fmla="*/ 486902 w 946014"/>
                <a:gd name="connsiteY2" fmla="*/ 135598 h 710917"/>
                <a:gd name="connsiteX3" fmla="*/ 567724 w 946014"/>
                <a:gd name="connsiteY3" fmla="*/ 35192 h 710917"/>
                <a:gd name="connsiteX4" fmla="*/ 575548 w 946014"/>
                <a:gd name="connsiteY4" fmla="*/ 6750 h 710917"/>
                <a:gd name="connsiteX5" fmla="*/ 728778 w 946014"/>
                <a:gd name="connsiteY5" fmla="*/ 21126 h 710917"/>
                <a:gd name="connsiteX6" fmla="*/ 946014 w 946014"/>
                <a:gd name="connsiteY6" fmla="*/ 57559 h 710917"/>
                <a:gd name="connsiteX7" fmla="*/ 946014 w 946014"/>
                <a:gd name="connsiteY7" fmla="*/ 710917 h 710917"/>
                <a:gd name="connsiteX8" fmla="*/ 64211 w 946014"/>
                <a:gd name="connsiteY8" fmla="*/ 710917 h 710917"/>
                <a:gd name="connsiteX9" fmla="*/ 64211 w 946014"/>
                <a:gd name="connsiteY9" fmla="*/ 57559 h 710917"/>
                <a:gd name="connsiteX10" fmla="*/ 285733 w 946014"/>
                <a:gd name="connsiteY10" fmla="*/ 8267 h 710917"/>
                <a:gd name="connsiteX11" fmla="*/ 396399 w 946014"/>
                <a:gd name="connsiteY11" fmla="*/ 0 h 710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6014" h="710917">
                  <a:moveTo>
                    <a:pt x="396399" y="0"/>
                  </a:moveTo>
                  <a:lnTo>
                    <a:pt x="406080" y="35192"/>
                  </a:lnTo>
                  <a:cubicBezTo>
                    <a:pt x="426764" y="97228"/>
                    <a:pt x="455339" y="135598"/>
                    <a:pt x="486902" y="135598"/>
                  </a:cubicBezTo>
                  <a:cubicBezTo>
                    <a:pt x="518465" y="135598"/>
                    <a:pt x="547040" y="97228"/>
                    <a:pt x="567724" y="35192"/>
                  </a:cubicBezTo>
                  <a:lnTo>
                    <a:pt x="575548" y="6750"/>
                  </a:lnTo>
                  <a:lnTo>
                    <a:pt x="728778" y="21126"/>
                  </a:lnTo>
                  <a:cubicBezTo>
                    <a:pt x="801904" y="31365"/>
                    <a:pt x="874436" y="44224"/>
                    <a:pt x="946014" y="57559"/>
                  </a:cubicBezTo>
                  <a:cubicBezTo>
                    <a:pt x="885054" y="222005"/>
                    <a:pt x="946014" y="493131"/>
                    <a:pt x="946014" y="710917"/>
                  </a:cubicBezTo>
                  <a:lnTo>
                    <a:pt x="64211" y="710917"/>
                  </a:lnTo>
                  <a:cubicBezTo>
                    <a:pt x="-44394" y="536574"/>
                    <a:pt x="5092" y="96146"/>
                    <a:pt x="64211" y="57559"/>
                  </a:cubicBezTo>
                  <a:cubicBezTo>
                    <a:pt x="118690" y="5642"/>
                    <a:pt x="211654" y="17078"/>
                    <a:pt x="285733" y="8267"/>
                  </a:cubicBezTo>
                  <a:lnTo>
                    <a:pt x="396399" y="0"/>
                  </a:lnTo>
                  <a:close/>
                </a:path>
              </a:pathLst>
            </a:custGeom>
            <a:solidFill>
              <a:srgbClr val="CE52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1F709F1-4E13-0259-15A0-725C84F65831}"/>
                </a:ext>
              </a:extLst>
            </p:cNvPr>
            <p:cNvSpPr/>
            <p:nvPr/>
          </p:nvSpPr>
          <p:spPr>
            <a:xfrm>
              <a:off x="1367703" y="4316095"/>
              <a:ext cx="773366" cy="157984"/>
            </a:xfrm>
            <a:prstGeom prst="rect">
              <a:avLst/>
            </a:prstGeom>
            <a:gradFill>
              <a:gsLst>
                <a:gs pos="100000">
                  <a:srgbClr val="DD79CA"/>
                </a:gs>
                <a:gs pos="11000">
                  <a:srgbClr val="E7A1DA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50">
              <a:extLst>
                <a:ext uri="{FF2B5EF4-FFF2-40B4-BE49-F238E27FC236}">
                  <a16:creationId xmlns:a16="http://schemas.microsoft.com/office/drawing/2014/main" id="{3CB48620-1280-B2D0-8632-E2ED9AED7D77}"/>
                </a:ext>
              </a:extLst>
            </p:cNvPr>
            <p:cNvSpPr/>
            <p:nvPr/>
          </p:nvSpPr>
          <p:spPr>
            <a:xfrm>
              <a:off x="277285" y="4462573"/>
              <a:ext cx="3023295" cy="1690386"/>
            </a:xfrm>
            <a:custGeom>
              <a:avLst/>
              <a:gdLst>
                <a:gd name="connsiteX0" fmla="*/ 0 w 881803"/>
                <a:gd name="connsiteY0" fmla="*/ 0 h 2117902"/>
                <a:gd name="connsiteX1" fmla="*/ 881803 w 881803"/>
                <a:gd name="connsiteY1" fmla="*/ 0 h 2117902"/>
                <a:gd name="connsiteX2" fmla="*/ 881803 w 881803"/>
                <a:gd name="connsiteY2" fmla="*/ 2117902 h 2117902"/>
                <a:gd name="connsiteX3" fmla="*/ 0 w 881803"/>
                <a:gd name="connsiteY3" fmla="*/ 2117902 h 2117902"/>
                <a:gd name="connsiteX4" fmla="*/ 0 w 881803"/>
                <a:gd name="connsiteY4" fmla="*/ 0 h 2117902"/>
                <a:gd name="connsiteX0" fmla="*/ 1270000 w 2151803"/>
                <a:gd name="connsiteY0" fmla="*/ 0 h 2117902"/>
                <a:gd name="connsiteX1" fmla="*/ 2151803 w 2151803"/>
                <a:gd name="connsiteY1" fmla="*/ 0 h 2117902"/>
                <a:gd name="connsiteX2" fmla="*/ 2151803 w 2151803"/>
                <a:gd name="connsiteY2" fmla="*/ 2117902 h 2117902"/>
                <a:gd name="connsiteX3" fmla="*/ 0 w 2151803"/>
                <a:gd name="connsiteY3" fmla="*/ 1863902 h 2117902"/>
                <a:gd name="connsiteX4" fmla="*/ 1270000 w 2151803"/>
                <a:gd name="connsiteY4" fmla="*/ 0 h 2117902"/>
                <a:gd name="connsiteX0" fmla="*/ 1270000 w 3358303"/>
                <a:gd name="connsiteY0" fmla="*/ 0 h 1863902"/>
                <a:gd name="connsiteX1" fmla="*/ 2151803 w 3358303"/>
                <a:gd name="connsiteY1" fmla="*/ 0 h 1863902"/>
                <a:gd name="connsiteX2" fmla="*/ 3358303 w 3358303"/>
                <a:gd name="connsiteY2" fmla="*/ 1851202 h 1863902"/>
                <a:gd name="connsiteX3" fmla="*/ 0 w 3358303"/>
                <a:gd name="connsiteY3" fmla="*/ 1863902 h 1863902"/>
                <a:gd name="connsiteX4" fmla="*/ 1270000 w 3358303"/>
                <a:gd name="connsiteY4" fmla="*/ 0 h 1863902"/>
                <a:gd name="connsiteX0" fmla="*/ 1270000 w 3371003"/>
                <a:gd name="connsiteY0" fmla="*/ 0 h 1927402"/>
                <a:gd name="connsiteX1" fmla="*/ 2151803 w 3371003"/>
                <a:gd name="connsiteY1" fmla="*/ 0 h 1927402"/>
                <a:gd name="connsiteX2" fmla="*/ 3371003 w 3371003"/>
                <a:gd name="connsiteY2" fmla="*/ 1927402 h 1927402"/>
                <a:gd name="connsiteX3" fmla="*/ 0 w 3371003"/>
                <a:gd name="connsiteY3" fmla="*/ 1863902 h 1927402"/>
                <a:gd name="connsiteX4" fmla="*/ 1270000 w 3371003"/>
                <a:gd name="connsiteY4" fmla="*/ 0 h 1927402"/>
                <a:gd name="connsiteX0" fmla="*/ 1270000 w 3447203"/>
                <a:gd name="connsiteY0" fmla="*/ 0 h 1927402"/>
                <a:gd name="connsiteX1" fmla="*/ 2151803 w 3447203"/>
                <a:gd name="connsiteY1" fmla="*/ 0 h 1927402"/>
                <a:gd name="connsiteX2" fmla="*/ 3447203 w 3447203"/>
                <a:gd name="connsiteY2" fmla="*/ 1927402 h 1927402"/>
                <a:gd name="connsiteX3" fmla="*/ 0 w 3447203"/>
                <a:gd name="connsiteY3" fmla="*/ 1863902 h 1927402"/>
                <a:gd name="connsiteX4" fmla="*/ 1270000 w 3447203"/>
                <a:gd name="connsiteY4" fmla="*/ 0 h 1927402"/>
                <a:gd name="connsiteX0" fmla="*/ 1270000 w 3447203"/>
                <a:gd name="connsiteY0" fmla="*/ 0 h 1927402"/>
                <a:gd name="connsiteX1" fmla="*/ 2151803 w 3447203"/>
                <a:gd name="connsiteY1" fmla="*/ 0 h 1927402"/>
                <a:gd name="connsiteX2" fmla="*/ 3447203 w 3447203"/>
                <a:gd name="connsiteY2" fmla="*/ 1927402 h 1927402"/>
                <a:gd name="connsiteX3" fmla="*/ 0 w 3447203"/>
                <a:gd name="connsiteY3" fmla="*/ 1863902 h 1927402"/>
                <a:gd name="connsiteX4" fmla="*/ 1270000 w 3447203"/>
                <a:gd name="connsiteY4" fmla="*/ 0 h 1927402"/>
                <a:gd name="connsiteX0" fmla="*/ 1270000 w 3447203"/>
                <a:gd name="connsiteY0" fmla="*/ 0 h 1927402"/>
                <a:gd name="connsiteX1" fmla="*/ 2151803 w 3447203"/>
                <a:gd name="connsiteY1" fmla="*/ 0 h 1927402"/>
                <a:gd name="connsiteX2" fmla="*/ 3447203 w 3447203"/>
                <a:gd name="connsiteY2" fmla="*/ 1927402 h 1927402"/>
                <a:gd name="connsiteX3" fmla="*/ 0 w 3447203"/>
                <a:gd name="connsiteY3" fmla="*/ 1863902 h 1927402"/>
                <a:gd name="connsiteX4" fmla="*/ 1270000 w 3447203"/>
                <a:gd name="connsiteY4" fmla="*/ 0 h 1927402"/>
                <a:gd name="connsiteX0" fmla="*/ 1270000 w 3447203"/>
                <a:gd name="connsiteY0" fmla="*/ 0 h 1927402"/>
                <a:gd name="connsiteX1" fmla="*/ 2151803 w 3447203"/>
                <a:gd name="connsiteY1" fmla="*/ 0 h 1927402"/>
                <a:gd name="connsiteX2" fmla="*/ 3447203 w 3447203"/>
                <a:gd name="connsiteY2" fmla="*/ 1927402 h 1927402"/>
                <a:gd name="connsiteX3" fmla="*/ 0 w 3447203"/>
                <a:gd name="connsiteY3" fmla="*/ 1863902 h 1927402"/>
                <a:gd name="connsiteX4" fmla="*/ 1270000 w 3447203"/>
                <a:gd name="connsiteY4" fmla="*/ 0 h 1927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7203" h="1927402">
                  <a:moveTo>
                    <a:pt x="1270000" y="0"/>
                  </a:moveTo>
                  <a:lnTo>
                    <a:pt x="2151803" y="0"/>
                  </a:lnTo>
                  <a:cubicBezTo>
                    <a:pt x="2621703" y="185267"/>
                    <a:pt x="3015403" y="1284935"/>
                    <a:pt x="3447203" y="1927402"/>
                  </a:cubicBezTo>
                  <a:lnTo>
                    <a:pt x="0" y="1863902"/>
                  </a:lnTo>
                  <a:cubicBezTo>
                    <a:pt x="423333" y="1242601"/>
                    <a:pt x="745067" y="367301"/>
                    <a:pt x="1270000" y="0"/>
                  </a:cubicBezTo>
                  <a:close/>
                </a:path>
              </a:pathLst>
            </a:custGeom>
            <a:gradFill>
              <a:gsLst>
                <a:gs pos="0">
                  <a:srgbClr val="DD79CA"/>
                </a:gs>
                <a:gs pos="34000">
                  <a:srgbClr val="CE52BF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54">
              <a:extLst>
                <a:ext uri="{FF2B5EF4-FFF2-40B4-BE49-F238E27FC236}">
                  <a16:creationId xmlns:a16="http://schemas.microsoft.com/office/drawing/2014/main" id="{99360B81-25AA-AF37-9EF7-2C0CB5E257CC}"/>
                </a:ext>
              </a:extLst>
            </p:cNvPr>
            <p:cNvSpPr/>
            <p:nvPr/>
          </p:nvSpPr>
          <p:spPr>
            <a:xfrm flipH="1">
              <a:off x="2042927" y="3761576"/>
              <a:ext cx="121113" cy="165554"/>
            </a:xfrm>
            <a:custGeom>
              <a:avLst/>
              <a:gdLst>
                <a:gd name="connsiteX0" fmla="*/ 0 w 263490"/>
                <a:gd name="connsiteY0" fmla="*/ 0 h 187953"/>
                <a:gd name="connsiteX1" fmla="*/ 263490 w 263490"/>
                <a:gd name="connsiteY1" fmla="*/ 0 h 187953"/>
                <a:gd name="connsiteX2" fmla="*/ 263490 w 263490"/>
                <a:gd name="connsiteY2" fmla="*/ 187953 h 187953"/>
                <a:gd name="connsiteX3" fmla="*/ 0 w 263490"/>
                <a:gd name="connsiteY3" fmla="*/ 187953 h 187953"/>
                <a:gd name="connsiteX4" fmla="*/ 0 w 263490"/>
                <a:gd name="connsiteY4" fmla="*/ 0 h 187953"/>
                <a:gd name="connsiteX0" fmla="*/ 0 w 276190"/>
                <a:gd name="connsiteY0" fmla="*/ 12700 h 187953"/>
                <a:gd name="connsiteX1" fmla="*/ 276190 w 276190"/>
                <a:gd name="connsiteY1" fmla="*/ 0 h 187953"/>
                <a:gd name="connsiteX2" fmla="*/ 276190 w 276190"/>
                <a:gd name="connsiteY2" fmla="*/ 187953 h 187953"/>
                <a:gd name="connsiteX3" fmla="*/ 12700 w 276190"/>
                <a:gd name="connsiteY3" fmla="*/ 187953 h 187953"/>
                <a:gd name="connsiteX4" fmla="*/ 0 w 276190"/>
                <a:gd name="connsiteY4" fmla="*/ 12700 h 187953"/>
                <a:gd name="connsiteX0" fmla="*/ 0 w 276190"/>
                <a:gd name="connsiteY0" fmla="*/ 13514 h 188767"/>
                <a:gd name="connsiteX1" fmla="*/ 276190 w 276190"/>
                <a:gd name="connsiteY1" fmla="*/ 814 h 188767"/>
                <a:gd name="connsiteX2" fmla="*/ 276190 w 276190"/>
                <a:gd name="connsiteY2" fmla="*/ 188767 h 188767"/>
                <a:gd name="connsiteX3" fmla="*/ 12700 w 276190"/>
                <a:gd name="connsiteY3" fmla="*/ 188767 h 188767"/>
                <a:gd name="connsiteX4" fmla="*/ 0 w 276190"/>
                <a:gd name="connsiteY4" fmla="*/ 13514 h 188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190" h="188767">
                  <a:moveTo>
                    <a:pt x="0" y="13514"/>
                  </a:moveTo>
                  <a:cubicBezTo>
                    <a:pt x="57138" y="-9769"/>
                    <a:pt x="184127" y="5047"/>
                    <a:pt x="276190" y="814"/>
                  </a:cubicBezTo>
                  <a:lnTo>
                    <a:pt x="276190" y="188767"/>
                  </a:lnTo>
                  <a:lnTo>
                    <a:pt x="12700" y="188767"/>
                  </a:lnTo>
                  <a:lnTo>
                    <a:pt x="0" y="13514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FE38A4-B156-B2E2-AC16-23FAC9036AF7}"/>
              </a:ext>
            </a:extLst>
          </p:cNvPr>
          <p:cNvGrpSpPr/>
          <p:nvPr/>
        </p:nvGrpSpPr>
        <p:grpSpPr>
          <a:xfrm flipH="1">
            <a:off x="8339931" y="235278"/>
            <a:ext cx="3103201" cy="3043187"/>
            <a:chOff x="4142829" y="718141"/>
            <a:chExt cx="2911955" cy="285563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DA70B37-EA97-14B2-A0C5-EEAED641606C}"/>
                </a:ext>
              </a:extLst>
            </p:cNvPr>
            <p:cNvGrpSpPr/>
            <p:nvPr/>
          </p:nvGrpSpPr>
          <p:grpSpPr>
            <a:xfrm flipH="1">
              <a:off x="4284100" y="2484844"/>
              <a:ext cx="371433" cy="540172"/>
              <a:chOff x="11325844" y="2247183"/>
              <a:chExt cx="371433" cy="582516"/>
            </a:xfrm>
            <a:solidFill>
              <a:srgbClr val="F9A783"/>
            </a:solidFill>
          </p:grpSpPr>
          <p:sp>
            <p:nvSpPr>
              <p:cNvPr id="62" name="Oval 18">
                <a:extLst>
                  <a:ext uri="{FF2B5EF4-FFF2-40B4-BE49-F238E27FC236}">
                    <a16:creationId xmlns:a16="http://schemas.microsoft.com/office/drawing/2014/main" id="{A8FF0979-550D-C1EE-592F-83446CDAE7F0}"/>
                  </a:ext>
                </a:extLst>
              </p:cNvPr>
              <p:cNvSpPr/>
              <p:nvPr/>
            </p:nvSpPr>
            <p:spPr>
              <a:xfrm>
                <a:off x="11325844" y="2247183"/>
                <a:ext cx="371433" cy="582516"/>
              </a:xfrm>
              <a:custGeom>
                <a:avLst/>
                <a:gdLst>
                  <a:gd name="connsiteX0" fmla="*/ 0 w 325450"/>
                  <a:gd name="connsiteY0" fmla="*/ 291258 h 582516"/>
                  <a:gd name="connsiteX1" fmla="*/ 162725 w 325450"/>
                  <a:gd name="connsiteY1" fmla="*/ 0 h 582516"/>
                  <a:gd name="connsiteX2" fmla="*/ 325450 w 325450"/>
                  <a:gd name="connsiteY2" fmla="*/ 291258 h 582516"/>
                  <a:gd name="connsiteX3" fmla="*/ 162725 w 325450"/>
                  <a:gd name="connsiteY3" fmla="*/ 582516 h 582516"/>
                  <a:gd name="connsiteX4" fmla="*/ 0 w 325450"/>
                  <a:gd name="connsiteY4" fmla="*/ 291258 h 582516"/>
                  <a:gd name="connsiteX0" fmla="*/ 0 w 363550"/>
                  <a:gd name="connsiteY0" fmla="*/ 291258 h 582516"/>
                  <a:gd name="connsiteX1" fmla="*/ 162725 w 363550"/>
                  <a:gd name="connsiteY1" fmla="*/ 0 h 582516"/>
                  <a:gd name="connsiteX2" fmla="*/ 363550 w 363550"/>
                  <a:gd name="connsiteY2" fmla="*/ 291258 h 582516"/>
                  <a:gd name="connsiteX3" fmla="*/ 162725 w 363550"/>
                  <a:gd name="connsiteY3" fmla="*/ 582516 h 582516"/>
                  <a:gd name="connsiteX4" fmla="*/ 0 w 363550"/>
                  <a:gd name="connsiteY4" fmla="*/ 291258 h 582516"/>
                  <a:gd name="connsiteX0" fmla="*/ 786 w 364336"/>
                  <a:gd name="connsiteY0" fmla="*/ 291258 h 582516"/>
                  <a:gd name="connsiteX1" fmla="*/ 163511 w 364336"/>
                  <a:gd name="connsiteY1" fmla="*/ 0 h 582516"/>
                  <a:gd name="connsiteX2" fmla="*/ 364336 w 364336"/>
                  <a:gd name="connsiteY2" fmla="*/ 291258 h 582516"/>
                  <a:gd name="connsiteX3" fmla="*/ 163511 w 364336"/>
                  <a:gd name="connsiteY3" fmla="*/ 582516 h 582516"/>
                  <a:gd name="connsiteX4" fmla="*/ 786 w 364336"/>
                  <a:gd name="connsiteY4" fmla="*/ 291258 h 582516"/>
                  <a:gd name="connsiteX0" fmla="*/ 7306 w 371433"/>
                  <a:gd name="connsiteY0" fmla="*/ 291258 h 582516"/>
                  <a:gd name="connsiteX1" fmla="*/ 170031 w 371433"/>
                  <a:gd name="connsiteY1" fmla="*/ 0 h 582516"/>
                  <a:gd name="connsiteX2" fmla="*/ 370856 w 371433"/>
                  <a:gd name="connsiteY2" fmla="*/ 291258 h 582516"/>
                  <a:gd name="connsiteX3" fmla="*/ 170031 w 371433"/>
                  <a:gd name="connsiteY3" fmla="*/ 582516 h 582516"/>
                  <a:gd name="connsiteX4" fmla="*/ 7306 w 371433"/>
                  <a:gd name="connsiteY4" fmla="*/ 291258 h 582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433" h="582516">
                    <a:moveTo>
                      <a:pt x="7306" y="291258"/>
                    </a:moveTo>
                    <a:cubicBezTo>
                      <a:pt x="7306" y="130401"/>
                      <a:pt x="-52486" y="0"/>
                      <a:pt x="170031" y="0"/>
                    </a:cubicBezTo>
                    <a:cubicBezTo>
                      <a:pt x="392548" y="0"/>
                      <a:pt x="370856" y="130401"/>
                      <a:pt x="370856" y="291258"/>
                    </a:cubicBezTo>
                    <a:cubicBezTo>
                      <a:pt x="370856" y="452115"/>
                      <a:pt x="230623" y="582516"/>
                      <a:pt x="170031" y="582516"/>
                    </a:cubicBezTo>
                    <a:cubicBezTo>
                      <a:pt x="109439" y="582516"/>
                      <a:pt x="7306" y="452115"/>
                      <a:pt x="7306" y="291258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822E61B-FBCB-6DED-EC8B-6E7397E75741}"/>
                  </a:ext>
                </a:extLst>
              </p:cNvPr>
              <p:cNvSpPr/>
              <p:nvPr/>
            </p:nvSpPr>
            <p:spPr>
              <a:xfrm>
                <a:off x="11544300" y="2390775"/>
                <a:ext cx="48499" cy="228600"/>
              </a:xfrm>
              <a:custGeom>
                <a:avLst/>
                <a:gdLst>
                  <a:gd name="connsiteX0" fmla="*/ 0 w 48499"/>
                  <a:gd name="connsiteY0" fmla="*/ 0 h 228600"/>
                  <a:gd name="connsiteX1" fmla="*/ 47625 w 48499"/>
                  <a:gd name="connsiteY1" fmla="*/ 85725 h 228600"/>
                  <a:gd name="connsiteX2" fmla="*/ 28575 w 48499"/>
                  <a:gd name="connsiteY2" fmla="*/ 190500 h 228600"/>
                  <a:gd name="connsiteX3" fmla="*/ 0 w 48499"/>
                  <a:gd name="connsiteY3" fmla="*/ 228600 h 228600"/>
                  <a:gd name="connsiteX4" fmla="*/ 0 w 48499"/>
                  <a:gd name="connsiteY4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499" h="228600">
                    <a:moveTo>
                      <a:pt x="0" y="0"/>
                    </a:moveTo>
                    <a:cubicBezTo>
                      <a:pt x="21431" y="26987"/>
                      <a:pt x="42863" y="53975"/>
                      <a:pt x="47625" y="85725"/>
                    </a:cubicBezTo>
                    <a:cubicBezTo>
                      <a:pt x="52387" y="117475"/>
                      <a:pt x="36513" y="166688"/>
                      <a:pt x="28575" y="190500"/>
                    </a:cubicBezTo>
                    <a:cubicBezTo>
                      <a:pt x="20638" y="214313"/>
                      <a:pt x="0" y="228600"/>
                      <a:pt x="0" y="228600"/>
                    </a:cubicBezTo>
                    <a:lnTo>
                      <a:pt x="0" y="22860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9BD18A9-75B5-774A-A39E-9C70EC0AD81F}"/>
                </a:ext>
              </a:extLst>
            </p:cNvPr>
            <p:cNvGrpSpPr/>
            <p:nvPr/>
          </p:nvGrpSpPr>
          <p:grpSpPr>
            <a:xfrm>
              <a:off x="6390117" y="2437147"/>
              <a:ext cx="371433" cy="540172"/>
              <a:chOff x="11325844" y="2247183"/>
              <a:chExt cx="371433" cy="582516"/>
            </a:xfrm>
            <a:solidFill>
              <a:srgbClr val="F9A783"/>
            </a:solidFill>
          </p:grpSpPr>
          <p:sp>
            <p:nvSpPr>
              <p:cNvPr id="60" name="Oval 18">
                <a:extLst>
                  <a:ext uri="{FF2B5EF4-FFF2-40B4-BE49-F238E27FC236}">
                    <a16:creationId xmlns:a16="http://schemas.microsoft.com/office/drawing/2014/main" id="{0F8C2992-2215-9280-C618-F6E767375E04}"/>
                  </a:ext>
                </a:extLst>
              </p:cNvPr>
              <p:cNvSpPr/>
              <p:nvPr/>
            </p:nvSpPr>
            <p:spPr>
              <a:xfrm>
                <a:off x="11325844" y="2247183"/>
                <a:ext cx="371433" cy="582516"/>
              </a:xfrm>
              <a:custGeom>
                <a:avLst/>
                <a:gdLst>
                  <a:gd name="connsiteX0" fmla="*/ 0 w 325450"/>
                  <a:gd name="connsiteY0" fmla="*/ 291258 h 582516"/>
                  <a:gd name="connsiteX1" fmla="*/ 162725 w 325450"/>
                  <a:gd name="connsiteY1" fmla="*/ 0 h 582516"/>
                  <a:gd name="connsiteX2" fmla="*/ 325450 w 325450"/>
                  <a:gd name="connsiteY2" fmla="*/ 291258 h 582516"/>
                  <a:gd name="connsiteX3" fmla="*/ 162725 w 325450"/>
                  <a:gd name="connsiteY3" fmla="*/ 582516 h 582516"/>
                  <a:gd name="connsiteX4" fmla="*/ 0 w 325450"/>
                  <a:gd name="connsiteY4" fmla="*/ 291258 h 582516"/>
                  <a:gd name="connsiteX0" fmla="*/ 0 w 363550"/>
                  <a:gd name="connsiteY0" fmla="*/ 291258 h 582516"/>
                  <a:gd name="connsiteX1" fmla="*/ 162725 w 363550"/>
                  <a:gd name="connsiteY1" fmla="*/ 0 h 582516"/>
                  <a:gd name="connsiteX2" fmla="*/ 363550 w 363550"/>
                  <a:gd name="connsiteY2" fmla="*/ 291258 h 582516"/>
                  <a:gd name="connsiteX3" fmla="*/ 162725 w 363550"/>
                  <a:gd name="connsiteY3" fmla="*/ 582516 h 582516"/>
                  <a:gd name="connsiteX4" fmla="*/ 0 w 363550"/>
                  <a:gd name="connsiteY4" fmla="*/ 291258 h 582516"/>
                  <a:gd name="connsiteX0" fmla="*/ 786 w 364336"/>
                  <a:gd name="connsiteY0" fmla="*/ 291258 h 582516"/>
                  <a:gd name="connsiteX1" fmla="*/ 163511 w 364336"/>
                  <a:gd name="connsiteY1" fmla="*/ 0 h 582516"/>
                  <a:gd name="connsiteX2" fmla="*/ 364336 w 364336"/>
                  <a:gd name="connsiteY2" fmla="*/ 291258 h 582516"/>
                  <a:gd name="connsiteX3" fmla="*/ 163511 w 364336"/>
                  <a:gd name="connsiteY3" fmla="*/ 582516 h 582516"/>
                  <a:gd name="connsiteX4" fmla="*/ 786 w 364336"/>
                  <a:gd name="connsiteY4" fmla="*/ 291258 h 582516"/>
                  <a:gd name="connsiteX0" fmla="*/ 7306 w 371433"/>
                  <a:gd name="connsiteY0" fmla="*/ 291258 h 582516"/>
                  <a:gd name="connsiteX1" fmla="*/ 170031 w 371433"/>
                  <a:gd name="connsiteY1" fmla="*/ 0 h 582516"/>
                  <a:gd name="connsiteX2" fmla="*/ 370856 w 371433"/>
                  <a:gd name="connsiteY2" fmla="*/ 291258 h 582516"/>
                  <a:gd name="connsiteX3" fmla="*/ 170031 w 371433"/>
                  <a:gd name="connsiteY3" fmla="*/ 582516 h 582516"/>
                  <a:gd name="connsiteX4" fmla="*/ 7306 w 371433"/>
                  <a:gd name="connsiteY4" fmla="*/ 291258 h 582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433" h="582516">
                    <a:moveTo>
                      <a:pt x="7306" y="291258"/>
                    </a:moveTo>
                    <a:cubicBezTo>
                      <a:pt x="7306" y="130401"/>
                      <a:pt x="-52486" y="0"/>
                      <a:pt x="170031" y="0"/>
                    </a:cubicBezTo>
                    <a:cubicBezTo>
                      <a:pt x="392548" y="0"/>
                      <a:pt x="370856" y="130401"/>
                      <a:pt x="370856" y="291258"/>
                    </a:cubicBezTo>
                    <a:cubicBezTo>
                      <a:pt x="370856" y="452115"/>
                      <a:pt x="230623" y="582516"/>
                      <a:pt x="170031" y="582516"/>
                    </a:cubicBezTo>
                    <a:cubicBezTo>
                      <a:pt x="109439" y="582516"/>
                      <a:pt x="7306" y="452115"/>
                      <a:pt x="7306" y="291258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811437A-1F9D-F798-9C93-568DD1DC2F3E}"/>
                  </a:ext>
                </a:extLst>
              </p:cNvPr>
              <p:cNvSpPr/>
              <p:nvPr/>
            </p:nvSpPr>
            <p:spPr>
              <a:xfrm>
                <a:off x="11544300" y="2390775"/>
                <a:ext cx="48499" cy="228600"/>
              </a:xfrm>
              <a:custGeom>
                <a:avLst/>
                <a:gdLst>
                  <a:gd name="connsiteX0" fmla="*/ 0 w 48499"/>
                  <a:gd name="connsiteY0" fmla="*/ 0 h 228600"/>
                  <a:gd name="connsiteX1" fmla="*/ 47625 w 48499"/>
                  <a:gd name="connsiteY1" fmla="*/ 85725 h 228600"/>
                  <a:gd name="connsiteX2" fmla="*/ 28575 w 48499"/>
                  <a:gd name="connsiteY2" fmla="*/ 190500 h 228600"/>
                  <a:gd name="connsiteX3" fmla="*/ 0 w 48499"/>
                  <a:gd name="connsiteY3" fmla="*/ 228600 h 228600"/>
                  <a:gd name="connsiteX4" fmla="*/ 0 w 48499"/>
                  <a:gd name="connsiteY4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499" h="228600">
                    <a:moveTo>
                      <a:pt x="0" y="0"/>
                    </a:moveTo>
                    <a:cubicBezTo>
                      <a:pt x="21431" y="26987"/>
                      <a:pt x="42863" y="53975"/>
                      <a:pt x="47625" y="85725"/>
                    </a:cubicBezTo>
                    <a:cubicBezTo>
                      <a:pt x="52387" y="117475"/>
                      <a:pt x="36513" y="166688"/>
                      <a:pt x="28575" y="190500"/>
                    </a:cubicBezTo>
                    <a:cubicBezTo>
                      <a:pt x="20638" y="214313"/>
                      <a:pt x="0" y="228600"/>
                      <a:pt x="0" y="228600"/>
                    </a:cubicBezTo>
                    <a:lnTo>
                      <a:pt x="0" y="22860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A42CAFF5-8C3F-F033-3529-FCBCBAC21607}"/>
                </a:ext>
              </a:extLst>
            </p:cNvPr>
            <p:cNvSpPr/>
            <p:nvPr/>
          </p:nvSpPr>
          <p:spPr>
            <a:xfrm>
              <a:off x="5807558" y="718141"/>
              <a:ext cx="1247226" cy="1022604"/>
            </a:xfrm>
            <a:custGeom>
              <a:avLst/>
              <a:gdLst>
                <a:gd name="connsiteX0" fmla="*/ 0 w 586853"/>
                <a:gd name="connsiteY0" fmla="*/ 0 h 736979"/>
                <a:gd name="connsiteX1" fmla="*/ 586853 w 586853"/>
                <a:gd name="connsiteY1" fmla="*/ 0 h 736979"/>
                <a:gd name="connsiteX2" fmla="*/ 586853 w 586853"/>
                <a:gd name="connsiteY2" fmla="*/ 736979 h 736979"/>
                <a:gd name="connsiteX3" fmla="*/ 0 w 586853"/>
                <a:gd name="connsiteY3" fmla="*/ 736979 h 736979"/>
                <a:gd name="connsiteX4" fmla="*/ 0 w 586853"/>
                <a:gd name="connsiteY4" fmla="*/ 0 h 736979"/>
                <a:gd name="connsiteX0" fmla="*/ 0 w 586853"/>
                <a:gd name="connsiteY0" fmla="*/ 0 h 736979"/>
                <a:gd name="connsiteX1" fmla="*/ 434453 w 586853"/>
                <a:gd name="connsiteY1" fmla="*/ 85725 h 736979"/>
                <a:gd name="connsiteX2" fmla="*/ 586853 w 586853"/>
                <a:gd name="connsiteY2" fmla="*/ 736979 h 736979"/>
                <a:gd name="connsiteX3" fmla="*/ 0 w 586853"/>
                <a:gd name="connsiteY3" fmla="*/ 736979 h 736979"/>
                <a:gd name="connsiteX4" fmla="*/ 0 w 586853"/>
                <a:gd name="connsiteY4" fmla="*/ 0 h 736979"/>
                <a:gd name="connsiteX0" fmla="*/ 0 w 434453"/>
                <a:gd name="connsiteY0" fmla="*/ 0 h 841754"/>
                <a:gd name="connsiteX1" fmla="*/ 434453 w 434453"/>
                <a:gd name="connsiteY1" fmla="*/ 85725 h 841754"/>
                <a:gd name="connsiteX2" fmla="*/ 263003 w 434453"/>
                <a:gd name="connsiteY2" fmla="*/ 841754 h 841754"/>
                <a:gd name="connsiteX3" fmla="*/ 0 w 434453"/>
                <a:gd name="connsiteY3" fmla="*/ 736979 h 841754"/>
                <a:gd name="connsiteX4" fmla="*/ 0 w 434453"/>
                <a:gd name="connsiteY4" fmla="*/ 0 h 841754"/>
                <a:gd name="connsiteX0" fmla="*/ 171450 w 605903"/>
                <a:gd name="connsiteY0" fmla="*/ 0 h 841754"/>
                <a:gd name="connsiteX1" fmla="*/ 605903 w 605903"/>
                <a:gd name="connsiteY1" fmla="*/ 85725 h 841754"/>
                <a:gd name="connsiteX2" fmla="*/ 434453 w 605903"/>
                <a:gd name="connsiteY2" fmla="*/ 841754 h 841754"/>
                <a:gd name="connsiteX3" fmla="*/ 0 w 605903"/>
                <a:gd name="connsiteY3" fmla="*/ 498854 h 841754"/>
                <a:gd name="connsiteX4" fmla="*/ 171450 w 605903"/>
                <a:gd name="connsiteY4" fmla="*/ 0 h 841754"/>
                <a:gd name="connsiteX0" fmla="*/ 171450 w 567803"/>
                <a:gd name="connsiteY0" fmla="*/ 0 h 841754"/>
                <a:gd name="connsiteX1" fmla="*/ 567803 w 567803"/>
                <a:gd name="connsiteY1" fmla="*/ 76200 h 841754"/>
                <a:gd name="connsiteX2" fmla="*/ 434453 w 567803"/>
                <a:gd name="connsiteY2" fmla="*/ 841754 h 841754"/>
                <a:gd name="connsiteX3" fmla="*/ 0 w 567803"/>
                <a:gd name="connsiteY3" fmla="*/ 498854 h 841754"/>
                <a:gd name="connsiteX4" fmla="*/ 171450 w 567803"/>
                <a:gd name="connsiteY4" fmla="*/ 0 h 841754"/>
                <a:gd name="connsiteX0" fmla="*/ 0 w 567803"/>
                <a:gd name="connsiteY0" fmla="*/ 422654 h 765554"/>
                <a:gd name="connsiteX1" fmla="*/ 567803 w 567803"/>
                <a:gd name="connsiteY1" fmla="*/ 0 h 765554"/>
                <a:gd name="connsiteX2" fmla="*/ 434453 w 567803"/>
                <a:gd name="connsiteY2" fmla="*/ 765554 h 765554"/>
                <a:gd name="connsiteX3" fmla="*/ 0 w 567803"/>
                <a:gd name="connsiteY3" fmla="*/ 422654 h 765554"/>
                <a:gd name="connsiteX0" fmla="*/ 0 w 567803"/>
                <a:gd name="connsiteY0" fmla="*/ 602468 h 945368"/>
                <a:gd name="connsiteX1" fmla="*/ 567803 w 567803"/>
                <a:gd name="connsiteY1" fmla="*/ 179814 h 945368"/>
                <a:gd name="connsiteX2" fmla="*/ 434453 w 567803"/>
                <a:gd name="connsiteY2" fmla="*/ 945368 h 945368"/>
                <a:gd name="connsiteX3" fmla="*/ 0 w 567803"/>
                <a:gd name="connsiteY3" fmla="*/ 602468 h 945368"/>
                <a:gd name="connsiteX0" fmla="*/ 0 w 943989"/>
                <a:gd name="connsiteY0" fmla="*/ 602468 h 945368"/>
                <a:gd name="connsiteX1" fmla="*/ 567803 w 943989"/>
                <a:gd name="connsiteY1" fmla="*/ 179814 h 945368"/>
                <a:gd name="connsiteX2" fmla="*/ 434453 w 943989"/>
                <a:gd name="connsiteY2" fmla="*/ 945368 h 945368"/>
                <a:gd name="connsiteX3" fmla="*/ 0 w 943989"/>
                <a:gd name="connsiteY3" fmla="*/ 602468 h 945368"/>
                <a:gd name="connsiteX0" fmla="*/ 0 w 1030149"/>
                <a:gd name="connsiteY0" fmla="*/ 602468 h 949602"/>
                <a:gd name="connsiteX1" fmla="*/ 567803 w 1030149"/>
                <a:gd name="connsiteY1" fmla="*/ 179814 h 949602"/>
                <a:gd name="connsiteX2" fmla="*/ 434453 w 1030149"/>
                <a:gd name="connsiteY2" fmla="*/ 945368 h 949602"/>
                <a:gd name="connsiteX3" fmla="*/ 0 w 1030149"/>
                <a:gd name="connsiteY3" fmla="*/ 602468 h 949602"/>
                <a:gd name="connsiteX0" fmla="*/ 217077 w 1247226"/>
                <a:gd name="connsiteY0" fmla="*/ 675470 h 1022604"/>
                <a:gd name="connsiteX1" fmla="*/ 784880 w 1247226"/>
                <a:gd name="connsiteY1" fmla="*/ 252816 h 1022604"/>
                <a:gd name="connsiteX2" fmla="*/ 651530 w 1247226"/>
                <a:gd name="connsiteY2" fmla="*/ 1018370 h 1022604"/>
                <a:gd name="connsiteX3" fmla="*/ 217077 w 1247226"/>
                <a:gd name="connsiteY3" fmla="*/ 675470 h 102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226" h="1022604">
                  <a:moveTo>
                    <a:pt x="217077" y="675470"/>
                  </a:moveTo>
                  <a:cubicBezTo>
                    <a:pt x="-393755" y="115485"/>
                    <a:pt x="443212" y="-282574"/>
                    <a:pt x="784880" y="252816"/>
                  </a:cubicBezTo>
                  <a:cubicBezTo>
                    <a:pt x="1683405" y="298451"/>
                    <a:pt x="1067455" y="1087035"/>
                    <a:pt x="651530" y="1018370"/>
                  </a:cubicBezTo>
                  <a:lnTo>
                    <a:pt x="217077" y="675470"/>
                  </a:lnTo>
                  <a:close/>
                </a:path>
              </a:pathLst>
            </a:custGeom>
            <a:solidFill>
              <a:srgbClr val="B25B2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FA398788-21EA-D8F4-8E86-F0D0F8FCF3D6}"/>
                </a:ext>
              </a:extLst>
            </p:cNvPr>
            <p:cNvSpPr/>
            <p:nvPr/>
          </p:nvSpPr>
          <p:spPr>
            <a:xfrm>
              <a:off x="4533900" y="1783080"/>
              <a:ext cx="2004060" cy="1790700"/>
            </a:xfrm>
            <a:prstGeom prst="roundRect">
              <a:avLst>
                <a:gd name="adj" fmla="val 43395"/>
              </a:avLst>
            </a:prstGeom>
            <a:solidFill>
              <a:srgbClr val="F9A7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D163C69E-F1BA-511A-6102-DC1746AC9389}"/>
                </a:ext>
              </a:extLst>
            </p:cNvPr>
            <p:cNvSpPr/>
            <p:nvPr/>
          </p:nvSpPr>
          <p:spPr>
            <a:xfrm rot="7766284">
              <a:off x="5512011" y="2947552"/>
              <a:ext cx="239524" cy="239524"/>
            </a:xfrm>
            <a:prstGeom prst="arc">
              <a:avLst>
                <a:gd name="adj1" fmla="val 15091182"/>
                <a:gd name="adj2" fmla="val 177819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B0570C0-3490-32AC-69FD-406E921F79D6}"/>
                </a:ext>
              </a:extLst>
            </p:cNvPr>
            <p:cNvGrpSpPr/>
            <p:nvPr/>
          </p:nvGrpSpPr>
          <p:grpSpPr>
            <a:xfrm>
              <a:off x="5807557" y="1873346"/>
              <a:ext cx="942286" cy="1163865"/>
              <a:chOff x="5807557" y="1873346"/>
              <a:chExt cx="942286" cy="1163865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08F38429-5CCD-3662-58EF-FD9459CB9078}"/>
                  </a:ext>
                </a:extLst>
              </p:cNvPr>
              <p:cNvSpPr/>
              <p:nvPr/>
            </p:nvSpPr>
            <p:spPr>
              <a:xfrm>
                <a:off x="5807557" y="2450471"/>
                <a:ext cx="640080" cy="586740"/>
              </a:xfrm>
              <a:prstGeom prst="roundRect">
                <a:avLst>
                  <a:gd name="adj" fmla="val 4913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Arc 55">
                <a:extLst>
                  <a:ext uri="{FF2B5EF4-FFF2-40B4-BE49-F238E27FC236}">
                    <a16:creationId xmlns:a16="http://schemas.microsoft.com/office/drawing/2014/main" id="{68E31C40-F45C-BD75-EBA7-18C2D3B2576F}"/>
                  </a:ext>
                </a:extLst>
              </p:cNvPr>
              <p:cNvSpPr/>
              <p:nvPr/>
            </p:nvSpPr>
            <p:spPr>
              <a:xfrm rot="9043028">
                <a:off x="5992788" y="1873346"/>
                <a:ext cx="688670" cy="688670"/>
              </a:xfrm>
              <a:prstGeom prst="arc">
                <a:avLst>
                  <a:gd name="adj1" fmla="val 16368109"/>
                  <a:gd name="adj2" fmla="val 1992893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Moon 56">
                <a:extLst>
                  <a:ext uri="{FF2B5EF4-FFF2-40B4-BE49-F238E27FC236}">
                    <a16:creationId xmlns:a16="http://schemas.microsoft.com/office/drawing/2014/main" id="{A84C9B28-3548-6F6C-3F85-CA297C5FEBD8}"/>
                  </a:ext>
                </a:extLst>
              </p:cNvPr>
              <p:cNvSpPr/>
              <p:nvPr/>
            </p:nvSpPr>
            <p:spPr>
              <a:xfrm rot="16025383">
                <a:off x="6115262" y="2737325"/>
                <a:ext cx="84273" cy="442684"/>
              </a:xfrm>
              <a:prstGeom prst="mo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B5D89256-6323-AC8C-BB41-BFEEF7445809}"/>
                  </a:ext>
                </a:extLst>
              </p:cNvPr>
              <p:cNvSpPr/>
              <p:nvPr/>
            </p:nvSpPr>
            <p:spPr>
              <a:xfrm rot="9043028">
                <a:off x="6061173" y="1960939"/>
                <a:ext cx="688670" cy="688670"/>
              </a:xfrm>
              <a:prstGeom prst="arc">
                <a:avLst>
                  <a:gd name="adj1" fmla="val 16368109"/>
                  <a:gd name="adj2" fmla="val 1992893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BF02AAF-D890-F127-826B-D26B7E437BCC}"/>
                  </a:ext>
                </a:extLst>
              </p:cNvPr>
              <p:cNvSpPr/>
              <p:nvPr/>
            </p:nvSpPr>
            <p:spPr>
              <a:xfrm>
                <a:off x="6089842" y="2709645"/>
                <a:ext cx="226149" cy="2261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FCA5BD4-6D13-7664-1BB7-1FC5CD6BF9AA}"/>
                </a:ext>
              </a:extLst>
            </p:cNvPr>
            <p:cNvGrpSpPr/>
            <p:nvPr/>
          </p:nvGrpSpPr>
          <p:grpSpPr>
            <a:xfrm>
              <a:off x="4562140" y="1885167"/>
              <a:ext cx="913726" cy="1161843"/>
              <a:chOff x="5752080" y="1852854"/>
              <a:chExt cx="913726" cy="1161843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B2DF1CF2-6460-EC28-2FD4-CB11E7426CEC}"/>
                  </a:ext>
                </a:extLst>
              </p:cNvPr>
              <p:cNvSpPr/>
              <p:nvPr/>
            </p:nvSpPr>
            <p:spPr>
              <a:xfrm>
                <a:off x="6025726" y="2427957"/>
                <a:ext cx="640080" cy="586740"/>
              </a:xfrm>
              <a:prstGeom prst="roundRect">
                <a:avLst>
                  <a:gd name="adj" fmla="val 4913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DBBEA02F-42BD-6262-379F-6EFD41B79E49}"/>
                  </a:ext>
                </a:extLst>
              </p:cNvPr>
              <p:cNvSpPr/>
              <p:nvPr/>
            </p:nvSpPr>
            <p:spPr>
              <a:xfrm rot="9043028">
                <a:off x="5812890" y="1852854"/>
                <a:ext cx="688670" cy="688670"/>
              </a:xfrm>
              <a:prstGeom prst="arc">
                <a:avLst>
                  <a:gd name="adj1" fmla="val 16200000"/>
                  <a:gd name="adj2" fmla="val 1992893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Moon 51">
                <a:extLst>
                  <a:ext uri="{FF2B5EF4-FFF2-40B4-BE49-F238E27FC236}">
                    <a16:creationId xmlns:a16="http://schemas.microsoft.com/office/drawing/2014/main" id="{2386E712-D1CF-4580-04CF-1ECA52DFCB6A}"/>
                  </a:ext>
                </a:extLst>
              </p:cNvPr>
              <p:cNvSpPr/>
              <p:nvPr/>
            </p:nvSpPr>
            <p:spPr>
              <a:xfrm rot="16025383">
                <a:off x="6338707" y="2741511"/>
                <a:ext cx="84273" cy="442684"/>
              </a:xfrm>
              <a:prstGeom prst="mo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2D5AD7F8-B059-5826-0961-4663E85A4287}"/>
                  </a:ext>
                </a:extLst>
              </p:cNvPr>
              <p:cNvSpPr/>
              <p:nvPr/>
            </p:nvSpPr>
            <p:spPr>
              <a:xfrm rot="9043028">
                <a:off x="5752080" y="1950393"/>
                <a:ext cx="688670" cy="688670"/>
              </a:xfrm>
              <a:prstGeom prst="arc">
                <a:avLst>
                  <a:gd name="adj1" fmla="val 16200000"/>
                  <a:gd name="adj2" fmla="val 1992893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72D0DD4-3FF4-5519-997F-885F37EE4583}"/>
                  </a:ext>
                </a:extLst>
              </p:cNvPr>
              <p:cNvSpPr/>
              <p:nvPr/>
            </p:nvSpPr>
            <p:spPr>
              <a:xfrm>
                <a:off x="6360707" y="2664387"/>
                <a:ext cx="226149" cy="2261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5360161-4A6A-DB7E-B37E-3F7FA6BAF8A5}"/>
                </a:ext>
              </a:extLst>
            </p:cNvPr>
            <p:cNvSpPr/>
            <p:nvPr/>
          </p:nvSpPr>
          <p:spPr>
            <a:xfrm rot="15855960">
              <a:off x="6096289" y="2125146"/>
              <a:ext cx="82087" cy="400371"/>
            </a:xfrm>
            <a:custGeom>
              <a:avLst/>
              <a:gdLst>
                <a:gd name="connsiteX0" fmla="*/ 0 w 48499"/>
                <a:gd name="connsiteY0" fmla="*/ 0 h 228600"/>
                <a:gd name="connsiteX1" fmla="*/ 47625 w 48499"/>
                <a:gd name="connsiteY1" fmla="*/ 85725 h 228600"/>
                <a:gd name="connsiteX2" fmla="*/ 28575 w 48499"/>
                <a:gd name="connsiteY2" fmla="*/ 190500 h 228600"/>
                <a:gd name="connsiteX3" fmla="*/ 0 w 48499"/>
                <a:gd name="connsiteY3" fmla="*/ 228600 h 228600"/>
                <a:gd name="connsiteX4" fmla="*/ 0 w 48499"/>
                <a:gd name="connsiteY4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99" h="228600">
                  <a:moveTo>
                    <a:pt x="0" y="0"/>
                  </a:moveTo>
                  <a:cubicBezTo>
                    <a:pt x="21431" y="26987"/>
                    <a:pt x="42863" y="53975"/>
                    <a:pt x="47625" y="85725"/>
                  </a:cubicBezTo>
                  <a:cubicBezTo>
                    <a:pt x="52387" y="117475"/>
                    <a:pt x="36513" y="166688"/>
                    <a:pt x="28575" y="190500"/>
                  </a:cubicBezTo>
                  <a:cubicBezTo>
                    <a:pt x="20638" y="214313"/>
                    <a:pt x="0" y="228600"/>
                    <a:pt x="0" y="228600"/>
                  </a:cubicBezTo>
                  <a:lnTo>
                    <a:pt x="0" y="228600"/>
                  </a:lnTo>
                </a:path>
              </a:pathLst>
            </a:custGeom>
            <a:solidFill>
              <a:srgbClr val="F9A7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5EBF734-5C42-32F9-DFFB-A02FABBB360B}"/>
                </a:ext>
              </a:extLst>
            </p:cNvPr>
            <p:cNvSpPr/>
            <p:nvPr/>
          </p:nvSpPr>
          <p:spPr>
            <a:xfrm rot="16200000">
              <a:off x="4859144" y="2165211"/>
              <a:ext cx="82087" cy="400371"/>
            </a:xfrm>
            <a:custGeom>
              <a:avLst/>
              <a:gdLst>
                <a:gd name="connsiteX0" fmla="*/ 0 w 48499"/>
                <a:gd name="connsiteY0" fmla="*/ 0 h 228600"/>
                <a:gd name="connsiteX1" fmla="*/ 47625 w 48499"/>
                <a:gd name="connsiteY1" fmla="*/ 85725 h 228600"/>
                <a:gd name="connsiteX2" fmla="*/ 28575 w 48499"/>
                <a:gd name="connsiteY2" fmla="*/ 190500 h 228600"/>
                <a:gd name="connsiteX3" fmla="*/ 0 w 48499"/>
                <a:gd name="connsiteY3" fmla="*/ 228600 h 228600"/>
                <a:gd name="connsiteX4" fmla="*/ 0 w 48499"/>
                <a:gd name="connsiteY4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99" h="228600">
                  <a:moveTo>
                    <a:pt x="0" y="0"/>
                  </a:moveTo>
                  <a:cubicBezTo>
                    <a:pt x="21431" y="26987"/>
                    <a:pt x="42863" y="53975"/>
                    <a:pt x="47625" y="85725"/>
                  </a:cubicBezTo>
                  <a:cubicBezTo>
                    <a:pt x="52387" y="117475"/>
                    <a:pt x="36513" y="166688"/>
                    <a:pt x="28575" y="190500"/>
                  </a:cubicBezTo>
                  <a:cubicBezTo>
                    <a:pt x="20638" y="214313"/>
                    <a:pt x="0" y="228600"/>
                    <a:pt x="0" y="228600"/>
                  </a:cubicBezTo>
                  <a:lnTo>
                    <a:pt x="0" y="228600"/>
                  </a:lnTo>
                </a:path>
              </a:pathLst>
            </a:custGeom>
            <a:solidFill>
              <a:srgbClr val="F9A7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5BC8ABF4-172F-EC69-9BC6-26F6DB3862E0}"/>
                </a:ext>
              </a:extLst>
            </p:cNvPr>
            <p:cNvSpPr/>
            <p:nvPr/>
          </p:nvSpPr>
          <p:spPr>
            <a:xfrm rot="21395553">
              <a:off x="4142829" y="998902"/>
              <a:ext cx="2669704" cy="1581246"/>
            </a:xfrm>
            <a:custGeom>
              <a:avLst/>
              <a:gdLst>
                <a:gd name="connsiteX0" fmla="*/ 0 w 1571625"/>
                <a:gd name="connsiteY0" fmla="*/ 0 h 514350"/>
                <a:gd name="connsiteX1" fmla="*/ 1571625 w 1571625"/>
                <a:gd name="connsiteY1" fmla="*/ 0 h 514350"/>
                <a:gd name="connsiteX2" fmla="*/ 1571625 w 1571625"/>
                <a:gd name="connsiteY2" fmla="*/ 514350 h 514350"/>
                <a:gd name="connsiteX3" fmla="*/ 0 w 1571625"/>
                <a:gd name="connsiteY3" fmla="*/ 514350 h 514350"/>
                <a:gd name="connsiteX4" fmla="*/ 0 w 1571625"/>
                <a:gd name="connsiteY4" fmla="*/ 0 h 514350"/>
                <a:gd name="connsiteX0" fmla="*/ 0 w 1676400"/>
                <a:gd name="connsiteY0" fmla="*/ 0 h 514350"/>
                <a:gd name="connsiteX1" fmla="*/ 1676400 w 1676400"/>
                <a:gd name="connsiteY1" fmla="*/ 200025 h 514350"/>
                <a:gd name="connsiteX2" fmla="*/ 1571625 w 1676400"/>
                <a:gd name="connsiteY2" fmla="*/ 514350 h 514350"/>
                <a:gd name="connsiteX3" fmla="*/ 0 w 1676400"/>
                <a:gd name="connsiteY3" fmla="*/ 514350 h 514350"/>
                <a:gd name="connsiteX4" fmla="*/ 0 w 1676400"/>
                <a:gd name="connsiteY4" fmla="*/ 0 h 514350"/>
                <a:gd name="connsiteX0" fmla="*/ 0 w 2381250"/>
                <a:gd name="connsiteY0" fmla="*/ 1028700 h 1028700"/>
                <a:gd name="connsiteX1" fmla="*/ 2381250 w 2381250"/>
                <a:gd name="connsiteY1" fmla="*/ 0 h 1028700"/>
                <a:gd name="connsiteX2" fmla="*/ 2276475 w 2381250"/>
                <a:gd name="connsiteY2" fmla="*/ 314325 h 1028700"/>
                <a:gd name="connsiteX3" fmla="*/ 704850 w 2381250"/>
                <a:gd name="connsiteY3" fmla="*/ 314325 h 1028700"/>
                <a:gd name="connsiteX4" fmla="*/ 0 w 2381250"/>
                <a:gd name="connsiteY4" fmla="*/ 1028700 h 1028700"/>
                <a:gd name="connsiteX0" fmla="*/ 0 w 2381250"/>
                <a:gd name="connsiteY0" fmla="*/ 1028700 h 2295525"/>
                <a:gd name="connsiteX1" fmla="*/ 2381250 w 2381250"/>
                <a:gd name="connsiteY1" fmla="*/ 0 h 2295525"/>
                <a:gd name="connsiteX2" fmla="*/ 2276475 w 2381250"/>
                <a:gd name="connsiteY2" fmla="*/ 314325 h 2295525"/>
                <a:gd name="connsiteX3" fmla="*/ 542925 w 2381250"/>
                <a:gd name="connsiteY3" fmla="*/ 2295525 h 2295525"/>
                <a:gd name="connsiteX4" fmla="*/ 0 w 2381250"/>
                <a:gd name="connsiteY4" fmla="*/ 1028700 h 2295525"/>
                <a:gd name="connsiteX0" fmla="*/ 0 w 2200275"/>
                <a:gd name="connsiteY0" fmla="*/ 952500 h 2295525"/>
                <a:gd name="connsiteX1" fmla="*/ 2200275 w 2200275"/>
                <a:gd name="connsiteY1" fmla="*/ 0 h 2295525"/>
                <a:gd name="connsiteX2" fmla="*/ 2095500 w 2200275"/>
                <a:gd name="connsiteY2" fmla="*/ 314325 h 2295525"/>
                <a:gd name="connsiteX3" fmla="*/ 361950 w 2200275"/>
                <a:gd name="connsiteY3" fmla="*/ 2295525 h 2295525"/>
                <a:gd name="connsiteX4" fmla="*/ 0 w 2200275"/>
                <a:gd name="connsiteY4" fmla="*/ 952500 h 2295525"/>
                <a:gd name="connsiteX0" fmla="*/ 0 w 2200275"/>
                <a:gd name="connsiteY0" fmla="*/ 1172236 h 2515261"/>
                <a:gd name="connsiteX1" fmla="*/ 2200275 w 2200275"/>
                <a:gd name="connsiteY1" fmla="*/ 219736 h 2515261"/>
                <a:gd name="connsiteX2" fmla="*/ 2095500 w 2200275"/>
                <a:gd name="connsiteY2" fmla="*/ 534061 h 2515261"/>
                <a:gd name="connsiteX3" fmla="*/ 361950 w 2200275"/>
                <a:gd name="connsiteY3" fmla="*/ 2515261 h 2515261"/>
                <a:gd name="connsiteX4" fmla="*/ 0 w 2200275"/>
                <a:gd name="connsiteY4" fmla="*/ 1172236 h 2515261"/>
                <a:gd name="connsiteX0" fmla="*/ 0 w 2205866"/>
                <a:gd name="connsiteY0" fmla="*/ 1434777 h 2777802"/>
                <a:gd name="connsiteX1" fmla="*/ 2200275 w 2205866"/>
                <a:gd name="connsiteY1" fmla="*/ 482277 h 2777802"/>
                <a:gd name="connsiteX2" fmla="*/ 2095500 w 2205866"/>
                <a:gd name="connsiteY2" fmla="*/ 796602 h 2777802"/>
                <a:gd name="connsiteX3" fmla="*/ 361950 w 2205866"/>
                <a:gd name="connsiteY3" fmla="*/ 2777802 h 2777802"/>
                <a:gd name="connsiteX4" fmla="*/ 0 w 2205866"/>
                <a:gd name="connsiteY4" fmla="*/ 1434777 h 2777802"/>
                <a:gd name="connsiteX0" fmla="*/ 0 w 2590800"/>
                <a:gd name="connsiteY0" fmla="*/ 1434777 h 2777802"/>
                <a:gd name="connsiteX1" fmla="*/ 2200275 w 2590800"/>
                <a:gd name="connsiteY1" fmla="*/ 482277 h 2777802"/>
                <a:gd name="connsiteX2" fmla="*/ 2590800 w 2590800"/>
                <a:gd name="connsiteY2" fmla="*/ 1472877 h 2777802"/>
                <a:gd name="connsiteX3" fmla="*/ 361950 w 2590800"/>
                <a:gd name="connsiteY3" fmla="*/ 2777802 h 2777802"/>
                <a:gd name="connsiteX4" fmla="*/ 0 w 2590800"/>
                <a:gd name="connsiteY4" fmla="*/ 1434777 h 2777802"/>
                <a:gd name="connsiteX0" fmla="*/ 0 w 2662693"/>
                <a:gd name="connsiteY0" fmla="*/ 1434777 h 2777802"/>
                <a:gd name="connsiteX1" fmla="*/ 2200275 w 2662693"/>
                <a:gd name="connsiteY1" fmla="*/ 482277 h 2777802"/>
                <a:gd name="connsiteX2" fmla="*/ 2590800 w 2662693"/>
                <a:gd name="connsiteY2" fmla="*/ 1472877 h 2777802"/>
                <a:gd name="connsiteX3" fmla="*/ 361950 w 2662693"/>
                <a:gd name="connsiteY3" fmla="*/ 2777802 h 2777802"/>
                <a:gd name="connsiteX4" fmla="*/ 0 w 2662693"/>
                <a:gd name="connsiteY4" fmla="*/ 1434777 h 2777802"/>
                <a:gd name="connsiteX0" fmla="*/ 0 w 2666356"/>
                <a:gd name="connsiteY0" fmla="*/ 1434777 h 2777802"/>
                <a:gd name="connsiteX1" fmla="*/ 2200275 w 2666356"/>
                <a:gd name="connsiteY1" fmla="*/ 482277 h 2777802"/>
                <a:gd name="connsiteX2" fmla="*/ 2590800 w 2666356"/>
                <a:gd name="connsiteY2" fmla="*/ 1472877 h 2777802"/>
                <a:gd name="connsiteX3" fmla="*/ 361950 w 2666356"/>
                <a:gd name="connsiteY3" fmla="*/ 2777802 h 2777802"/>
                <a:gd name="connsiteX4" fmla="*/ 0 w 2666356"/>
                <a:gd name="connsiteY4" fmla="*/ 1434777 h 2777802"/>
                <a:gd name="connsiteX0" fmla="*/ 0 w 2666356"/>
                <a:gd name="connsiteY0" fmla="*/ 1434777 h 1472877"/>
                <a:gd name="connsiteX1" fmla="*/ 2200275 w 2666356"/>
                <a:gd name="connsiteY1" fmla="*/ 482277 h 1472877"/>
                <a:gd name="connsiteX2" fmla="*/ 2590800 w 2666356"/>
                <a:gd name="connsiteY2" fmla="*/ 1472877 h 1472877"/>
                <a:gd name="connsiteX3" fmla="*/ 1857375 w 2666356"/>
                <a:gd name="connsiteY3" fmla="*/ 977577 h 1472877"/>
                <a:gd name="connsiteX4" fmla="*/ 0 w 2666356"/>
                <a:gd name="connsiteY4" fmla="*/ 1434777 h 1472877"/>
                <a:gd name="connsiteX0" fmla="*/ 0 w 2666356"/>
                <a:gd name="connsiteY0" fmla="*/ 1434777 h 1472877"/>
                <a:gd name="connsiteX1" fmla="*/ 2200275 w 2666356"/>
                <a:gd name="connsiteY1" fmla="*/ 482277 h 1472877"/>
                <a:gd name="connsiteX2" fmla="*/ 2590800 w 2666356"/>
                <a:gd name="connsiteY2" fmla="*/ 1472877 h 1472877"/>
                <a:gd name="connsiteX3" fmla="*/ 1857375 w 2666356"/>
                <a:gd name="connsiteY3" fmla="*/ 977577 h 1472877"/>
                <a:gd name="connsiteX4" fmla="*/ 0 w 2666356"/>
                <a:gd name="connsiteY4" fmla="*/ 1434777 h 1472877"/>
                <a:gd name="connsiteX0" fmla="*/ 0 w 2677696"/>
                <a:gd name="connsiteY0" fmla="*/ 1434777 h 1460177"/>
                <a:gd name="connsiteX1" fmla="*/ 2200275 w 2677696"/>
                <a:gd name="connsiteY1" fmla="*/ 482277 h 1460177"/>
                <a:gd name="connsiteX2" fmla="*/ 2603500 w 2677696"/>
                <a:gd name="connsiteY2" fmla="*/ 1460177 h 1460177"/>
                <a:gd name="connsiteX3" fmla="*/ 1857375 w 2677696"/>
                <a:gd name="connsiteY3" fmla="*/ 977577 h 1460177"/>
                <a:gd name="connsiteX4" fmla="*/ 0 w 2677696"/>
                <a:gd name="connsiteY4" fmla="*/ 1434777 h 1460177"/>
                <a:gd name="connsiteX0" fmla="*/ 0 w 2677696"/>
                <a:gd name="connsiteY0" fmla="*/ 1434777 h 1497644"/>
                <a:gd name="connsiteX1" fmla="*/ 2200275 w 2677696"/>
                <a:gd name="connsiteY1" fmla="*/ 482277 h 1497644"/>
                <a:gd name="connsiteX2" fmla="*/ 2603500 w 2677696"/>
                <a:gd name="connsiteY2" fmla="*/ 1460177 h 1497644"/>
                <a:gd name="connsiteX3" fmla="*/ 1857375 w 2677696"/>
                <a:gd name="connsiteY3" fmla="*/ 977577 h 1497644"/>
                <a:gd name="connsiteX4" fmla="*/ 0 w 2677696"/>
                <a:gd name="connsiteY4" fmla="*/ 1434777 h 1497644"/>
                <a:gd name="connsiteX0" fmla="*/ 0 w 2728496"/>
                <a:gd name="connsiteY0" fmla="*/ 1465442 h 1471159"/>
                <a:gd name="connsiteX1" fmla="*/ 2251075 w 2728496"/>
                <a:gd name="connsiteY1" fmla="*/ 455792 h 1471159"/>
                <a:gd name="connsiteX2" fmla="*/ 2654300 w 2728496"/>
                <a:gd name="connsiteY2" fmla="*/ 1433692 h 1471159"/>
                <a:gd name="connsiteX3" fmla="*/ 1908175 w 2728496"/>
                <a:gd name="connsiteY3" fmla="*/ 951092 h 1471159"/>
                <a:gd name="connsiteX4" fmla="*/ 0 w 2728496"/>
                <a:gd name="connsiteY4" fmla="*/ 1465442 h 1471159"/>
                <a:gd name="connsiteX0" fmla="*/ 0 w 2664996"/>
                <a:gd name="connsiteY0" fmla="*/ 1490003 h 1490003"/>
                <a:gd name="connsiteX1" fmla="*/ 2187575 w 2664996"/>
                <a:gd name="connsiteY1" fmla="*/ 435903 h 1490003"/>
                <a:gd name="connsiteX2" fmla="*/ 2590800 w 2664996"/>
                <a:gd name="connsiteY2" fmla="*/ 1413803 h 1490003"/>
                <a:gd name="connsiteX3" fmla="*/ 1844675 w 2664996"/>
                <a:gd name="connsiteY3" fmla="*/ 931203 h 1490003"/>
                <a:gd name="connsiteX4" fmla="*/ 0 w 2664996"/>
                <a:gd name="connsiteY4" fmla="*/ 1490003 h 1490003"/>
                <a:gd name="connsiteX0" fmla="*/ 4778 w 2669774"/>
                <a:gd name="connsiteY0" fmla="*/ 1536618 h 1536618"/>
                <a:gd name="connsiteX1" fmla="*/ 2192353 w 2669774"/>
                <a:gd name="connsiteY1" fmla="*/ 482518 h 1536618"/>
                <a:gd name="connsiteX2" fmla="*/ 2595578 w 2669774"/>
                <a:gd name="connsiteY2" fmla="*/ 1460418 h 1536618"/>
                <a:gd name="connsiteX3" fmla="*/ 1849453 w 2669774"/>
                <a:gd name="connsiteY3" fmla="*/ 977818 h 1536618"/>
                <a:gd name="connsiteX4" fmla="*/ 4778 w 2669774"/>
                <a:gd name="connsiteY4" fmla="*/ 1536618 h 1536618"/>
                <a:gd name="connsiteX0" fmla="*/ 4708 w 2669704"/>
                <a:gd name="connsiteY0" fmla="*/ 1566685 h 1566685"/>
                <a:gd name="connsiteX1" fmla="*/ 2192283 w 2669704"/>
                <a:gd name="connsiteY1" fmla="*/ 512585 h 1566685"/>
                <a:gd name="connsiteX2" fmla="*/ 2595508 w 2669704"/>
                <a:gd name="connsiteY2" fmla="*/ 1490485 h 1566685"/>
                <a:gd name="connsiteX3" fmla="*/ 1849383 w 2669704"/>
                <a:gd name="connsiteY3" fmla="*/ 1007885 h 1566685"/>
                <a:gd name="connsiteX4" fmla="*/ 4708 w 2669704"/>
                <a:gd name="connsiteY4" fmla="*/ 1566685 h 1566685"/>
                <a:gd name="connsiteX0" fmla="*/ 4708 w 2669704"/>
                <a:gd name="connsiteY0" fmla="*/ 1566685 h 1566685"/>
                <a:gd name="connsiteX1" fmla="*/ 2192283 w 2669704"/>
                <a:gd name="connsiteY1" fmla="*/ 512585 h 1566685"/>
                <a:gd name="connsiteX2" fmla="*/ 2595508 w 2669704"/>
                <a:gd name="connsiteY2" fmla="*/ 1490485 h 1566685"/>
                <a:gd name="connsiteX3" fmla="*/ 1849383 w 2669704"/>
                <a:gd name="connsiteY3" fmla="*/ 1007885 h 1566685"/>
                <a:gd name="connsiteX4" fmla="*/ 4708 w 2669704"/>
                <a:gd name="connsiteY4" fmla="*/ 1566685 h 1566685"/>
                <a:gd name="connsiteX0" fmla="*/ 4708 w 2669704"/>
                <a:gd name="connsiteY0" fmla="*/ 1566685 h 1581246"/>
                <a:gd name="connsiteX1" fmla="*/ 2192283 w 2669704"/>
                <a:gd name="connsiteY1" fmla="*/ 512585 h 1581246"/>
                <a:gd name="connsiteX2" fmla="*/ 2595508 w 2669704"/>
                <a:gd name="connsiteY2" fmla="*/ 1490485 h 1581246"/>
                <a:gd name="connsiteX3" fmla="*/ 1849383 w 2669704"/>
                <a:gd name="connsiteY3" fmla="*/ 1007885 h 1581246"/>
                <a:gd name="connsiteX4" fmla="*/ 4708 w 2669704"/>
                <a:gd name="connsiteY4" fmla="*/ 1566685 h 158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9704" h="1581246">
                  <a:moveTo>
                    <a:pt x="4708" y="1566685"/>
                  </a:moveTo>
                  <a:cubicBezTo>
                    <a:pt x="-122292" y="-703440"/>
                    <a:pt x="2363733" y="20460"/>
                    <a:pt x="2192283" y="512585"/>
                  </a:cubicBezTo>
                  <a:cubicBezTo>
                    <a:pt x="2360558" y="509410"/>
                    <a:pt x="2855858" y="560210"/>
                    <a:pt x="2595508" y="1490485"/>
                  </a:cubicBezTo>
                  <a:cubicBezTo>
                    <a:pt x="2325633" y="1649235"/>
                    <a:pt x="2027183" y="1268235"/>
                    <a:pt x="1849383" y="1007885"/>
                  </a:cubicBezTo>
                  <a:cubicBezTo>
                    <a:pt x="1120191" y="1505302"/>
                    <a:pt x="213200" y="1628068"/>
                    <a:pt x="4708" y="1566685"/>
                  </a:cubicBezTo>
                  <a:close/>
                </a:path>
              </a:pathLst>
            </a:custGeom>
            <a:solidFill>
              <a:srgbClr val="B25B2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18">
              <a:extLst>
                <a:ext uri="{FF2B5EF4-FFF2-40B4-BE49-F238E27FC236}">
                  <a16:creationId xmlns:a16="http://schemas.microsoft.com/office/drawing/2014/main" id="{9A742682-6A2C-23DD-6795-0CC7182EC546}"/>
                </a:ext>
              </a:extLst>
            </p:cNvPr>
            <p:cNvSpPr/>
            <p:nvPr/>
          </p:nvSpPr>
          <p:spPr>
            <a:xfrm rot="11563678" flipH="1">
              <a:off x="5463078" y="2708603"/>
              <a:ext cx="251248" cy="298752"/>
            </a:xfrm>
            <a:custGeom>
              <a:avLst/>
              <a:gdLst>
                <a:gd name="connsiteX0" fmla="*/ 180468 w 360937"/>
                <a:gd name="connsiteY0" fmla="*/ 0 h 659581"/>
                <a:gd name="connsiteX1" fmla="*/ 360937 w 360937"/>
                <a:gd name="connsiteY1" fmla="*/ 329791 h 659581"/>
                <a:gd name="connsiteX2" fmla="*/ 180469 w 360937"/>
                <a:gd name="connsiteY2" fmla="*/ 329791 h 659581"/>
                <a:gd name="connsiteX3" fmla="*/ 180468 w 360937"/>
                <a:gd name="connsiteY3" fmla="*/ 0 h 659581"/>
                <a:gd name="connsiteX0" fmla="*/ 180468 w 360937"/>
                <a:gd name="connsiteY0" fmla="*/ 0 h 659581"/>
                <a:gd name="connsiteX1" fmla="*/ 360937 w 360937"/>
                <a:gd name="connsiteY1" fmla="*/ 329791 h 659581"/>
                <a:gd name="connsiteX0" fmla="*/ 0 w 180469"/>
                <a:gd name="connsiteY0" fmla="*/ 0 h 329791"/>
                <a:gd name="connsiteX1" fmla="*/ 180469 w 180469"/>
                <a:gd name="connsiteY1" fmla="*/ 329791 h 329791"/>
                <a:gd name="connsiteX2" fmla="*/ 0 w 180469"/>
                <a:gd name="connsiteY2" fmla="*/ 0 h 329791"/>
                <a:gd name="connsiteX0" fmla="*/ 0 w 180469"/>
                <a:gd name="connsiteY0" fmla="*/ 0 h 329791"/>
                <a:gd name="connsiteX1" fmla="*/ 180469 w 180469"/>
                <a:gd name="connsiteY1" fmla="*/ 329791 h 329791"/>
                <a:gd name="connsiteX0" fmla="*/ 0 w 202406"/>
                <a:gd name="connsiteY0" fmla="*/ 19283 h 349074"/>
                <a:gd name="connsiteX1" fmla="*/ 180469 w 202406"/>
                <a:gd name="connsiteY1" fmla="*/ 349074 h 349074"/>
                <a:gd name="connsiteX2" fmla="*/ 0 w 202406"/>
                <a:gd name="connsiteY2" fmla="*/ 19283 h 349074"/>
                <a:gd name="connsiteX0" fmla="*/ 0 w 202406"/>
                <a:gd name="connsiteY0" fmla="*/ 19283 h 349074"/>
                <a:gd name="connsiteX1" fmla="*/ 202406 w 202406"/>
                <a:gd name="connsiteY1" fmla="*/ 23101 h 349074"/>
                <a:gd name="connsiteX2" fmla="*/ 180469 w 202406"/>
                <a:gd name="connsiteY2" fmla="*/ 349074 h 349074"/>
                <a:gd name="connsiteX0" fmla="*/ 63779 w 266185"/>
                <a:gd name="connsiteY0" fmla="*/ 19283 h 349074"/>
                <a:gd name="connsiteX1" fmla="*/ 244248 w 266185"/>
                <a:gd name="connsiteY1" fmla="*/ 349074 h 349074"/>
                <a:gd name="connsiteX2" fmla="*/ 63779 w 266185"/>
                <a:gd name="connsiteY2" fmla="*/ 19283 h 349074"/>
                <a:gd name="connsiteX0" fmla="*/ 0 w 266185"/>
                <a:gd name="connsiteY0" fmla="*/ 144015 h 349074"/>
                <a:gd name="connsiteX1" fmla="*/ 266185 w 266185"/>
                <a:gd name="connsiteY1" fmla="*/ 23101 h 349074"/>
                <a:gd name="connsiteX2" fmla="*/ 244248 w 266185"/>
                <a:gd name="connsiteY2" fmla="*/ 349074 h 349074"/>
                <a:gd name="connsiteX0" fmla="*/ 0 w 202406"/>
                <a:gd name="connsiteY0" fmla="*/ 19283 h 349074"/>
                <a:gd name="connsiteX1" fmla="*/ 180469 w 202406"/>
                <a:gd name="connsiteY1" fmla="*/ 349074 h 349074"/>
                <a:gd name="connsiteX2" fmla="*/ 0 w 202406"/>
                <a:gd name="connsiteY2" fmla="*/ 19283 h 349074"/>
                <a:gd name="connsiteX0" fmla="*/ 202406 w 202406"/>
                <a:gd name="connsiteY0" fmla="*/ 23101 h 349074"/>
                <a:gd name="connsiteX1" fmla="*/ 180469 w 202406"/>
                <a:gd name="connsiteY1" fmla="*/ 349074 h 349074"/>
                <a:gd name="connsiteX0" fmla="*/ 0 w 302217"/>
                <a:gd name="connsiteY0" fmla="*/ 0 h 329791"/>
                <a:gd name="connsiteX1" fmla="*/ 180469 w 302217"/>
                <a:gd name="connsiteY1" fmla="*/ 329791 h 329791"/>
                <a:gd name="connsiteX2" fmla="*/ 0 w 302217"/>
                <a:gd name="connsiteY2" fmla="*/ 0 h 329791"/>
                <a:gd name="connsiteX0" fmla="*/ 202406 w 302217"/>
                <a:gd name="connsiteY0" fmla="*/ 3818 h 329791"/>
                <a:gd name="connsiteX1" fmla="*/ 180469 w 302217"/>
                <a:gd name="connsiteY1" fmla="*/ 329791 h 329791"/>
                <a:gd name="connsiteX0" fmla="*/ 0 w 302217"/>
                <a:gd name="connsiteY0" fmla="*/ 0 h 329791"/>
                <a:gd name="connsiteX1" fmla="*/ 180469 w 302217"/>
                <a:gd name="connsiteY1" fmla="*/ 329791 h 329791"/>
                <a:gd name="connsiteX2" fmla="*/ 0 w 302217"/>
                <a:gd name="connsiteY2" fmla="*/ 0 h 329791"/>
                <a:gd name="connsiteX0" fmla="*/ 202406 w 302217"/>
                <a:gd name="connsiteY0" fmla="*/ 3818 h 329791"/>
                <a:gd name="connsiteX1" fmla="*/ 180469 w 302217"/>
                <a:gd name="connsiteY1" fmla="*/ 329791 h 329791"/>
                <a:gd name="connsiteX0" fmla="*/ 0 w 302217"/>
                <a:gd name="connsiteY0" fmla="*/ 0 h 332987"/>
                <a:gd name="connsiteX1" fmla="*/ 180469 w 302217"/>
                <a:gd name="connsiteY1" fmla="*/ 329791 h 332987"/>
                <a:gd name="connsiteX2" fmla="*/ 0 w 302217"/>
                <a:gd name="connsiteY2" fmla="*/ 0 h 332987"/>
                <a:gd name="connsiteX0" fmla="*/ 202406 w 302217"/>
                <a:gd name="connsiteY0" fmla="*/ 3818 h 332987"/>
                <a:gd name="connsiteX1" fmla="*/ 180469 w 302217"/>
                <a:gd name="connsiteY1" fmla="*/ 329791 h 332987"/>
                <a:gd name="connsiteX2" fmla="*/ 283200 w 302217"/>
                <a:gd name="connsiteY2" fmla="*/ 129854 h 332987"/>
                <a:gd name="connsiteX0" fmla="*/ 0 w 302217"/>
                <a:gd name="connsiteY0" fmla="*/ 0 h 329791"/>
                <a:gd name="connsiteX1" fmla="*/ 180469 w 302217"/>
                <a:gd name="connsiteY1" fmla="*/ 329791 h 329791"/>
                <a:gd name="connsiteX2" fmla="*/ 0 w 302217"/>
                <a:gd name="connsiteY2" fmla="*/ 0 h 329791"/>
                <a:gd name="connsiteX0" fmla="*/ 202406 w 302217"/>
                <a:gd name="connsiteY0" fmla="*/ 3818 h 329791"/>
                <a:gd name="connsiteX1" fmla="*/ 180469 w 302217"/>
                <a:gd name="connsiteY1" fmla="*/ 329791 h 329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329791" stroke="0" extrusionOk="0">
                  <a:moveTo>
                    <a:pt x="0" y="0"/>
                  </a:moveTo>
                  <a:cubicBezTo>
                    <a:pt x="99670" y="0"/>
                    <a:pt x="103711" y="108403"/>
                    <a:pt x="180469" y="329791"/>
                  </a:cubicBezTo>
                  <a:lnTo>
                    <a:pt x="0" y="0"/>
                  </a:lnTo>
                  <a:close/>
                </a:path>
                <a:path w="302217" h="329791" fill="none">
                  <a:moveTo>
                    <a:pt x="202406" y="3818"/>
                  </a:moveTo>
                  <a:cubicBezTo>
                    <a:pt x="439135" y="34390"/>
                    <a:pt x="180469" y="147652"/>
                    <a:pt x="180469" y="329791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521A9D0-71B7-01A9-1D63-7C7BE1050F00}"/>
                </a:ext>
              </a:extLst>
            </p:cNvPr>
            <p:cNvGrpSpPr/>
            <p:nvPr/>
          </p:nvGrpSpPr>
          <p:grpSpPr>
            <a:xfrm rot="2073122">
              <a:off x="6135501" y="1329991"/>
              <a:ext cx="509232" cy="305548"/>
              <a:chOff x="7820026" y="457177"/>
              <a:chExt cx="1381126" cy="828700"/>
            </a:xfrm>
          </p:grpSpPr>
          <p:sp>
            <p:nvSpPr>
              <p:cNvPr id="48" name="Rectangle: Rounded Corners 42">
                <a:extLst>
                  <a:ext uri="{FF2B5EF4-FFF2-40B4-BE49-F238E27FC236}">
                    <a16:creationId xmlns:a16="http://schemas.microsoft.com/office/drawing/2014/main" id="{4382EEFB-9111-B68C-2AD0-E5DD5D2BDCE8}"/>
                  </a:ext>
                </a:extLst>
              </p:cNvPr>
              <p:cNvSpPr/>
              <p:nvPr/>
            </p:nvSpPr>
            <p:spPr>
              <a:xfrm>
                <a:off x="7820026" y="457177"/>
                <a:ext cx="1381126" cy="828700"/>
              </a:xfrm>
              <a:custGeom>
                <a:avLst/>
                <a:gdLst>
                  <a:gd name="connsiteX0" fmla="*/ 0 w 1381125"/>
                  <a:gd name="connsiteY0" fmla="*/ 414338 h 828675"/>
                  <a:gd name="connsiteX1" fmla="*/ 414338 w 1381125"/>
                  <a:gd name="connsiteY1" fmla="*/ 0 h 828675"/>
                  <a:gd name="connsiteX2" fmla="*/ 966788 w 1381125"/>
                  <a:gd name="connsiteY2" fmla="*/ 0 h 828675"/>
                  <a:gd name="connsiteX3" fmla="*/ 1381126 w 1381125"/>
                  <a:gd name="connsiteY3" fmla="*/ 414338 h 828675"/>
                  <a:gd name="connsiteX4" fmla="*/ 1381125 w 1381125"/>
                  <a:gd name="connsiteY4" fmla="*/ 414338 h 828675"/>
                  <a:gd name="connsiteX5" fmla="*/ 966787 w 1381125"/>
                  <a:gd name="connsiteY5" fmla="*/ 828676 h 828675"/>
                  <a:gd name="connsiteX6" fmla="*/ 414338 w 1381125"/>
                  <a:gd name="connsiteY6" fmla="*/ 828675 h 828675"/>
                  <a:gd name="connsiteX7" fmla="*/ 0 w 1381125"/>
                  <a:gd name="connsiteY7" fmla="*/ 414337 h 828675"/>
                  <a:gd name="connsiteX8" fmla="*/ 0 w 1381125"/>
                  <a:gd name="connsiteY8" fmla="*/ 414338 h 828675"/>
                  <a:gd name="connsiteX0" fmla="*/ 0 w 1381126"/>
                  <a:gd name="connsiteY0" fmla="*/ 414362 h 828700"/>
                  <a:gd name="connsiteX1" fmla="*/ 414338 w 1381126"/>
                  <a:gd name="connsiteY1" fmla="*/ 24 h 828700"/>
                  <a:gd name="connsiteX2" fmla="*/ 695325 w 1381126"/>
                  <a:gd name="connsiteY2" fmla="*/ 295299 h 828700"/>
                  <a:gd name="connsiteX3" fmla="*/ 966788 w 1381126"/>
                  <a:gd name="connsiteY3" fmla="*/ 24 h 828700"/>
                  <a:gd name="connsiteX4" fmla="*/ 1381126 w 1381126"/>
                  <a:gd name="connsiteY4" fmla="*/ 414362 h 828700"/>
                  <a:gd name="connsiteX5" fmla="*/ 1381125 w 1381126"/>
                  <a:gd name="connsiteY5" fmla="*/ 414362 h 828700"/>
                  <a:gd name="connsiteX6" fmla="*/ 966787 w 1381126"/>
                  <a:gd name="connsiteY6" fmla="*/ 828700 h 828700"/>
                  <a:gd name="connsiteX7" fmla="*/ 414338 w 1381126"/>
                  <a:gd name="connsiteY7" fmla="*/ 828699 h 828700"/>
                  <a:gd name="connsiteX8" fmla="*/ 0 w 1381126"/>
                  <a:gd name="connsiteY8" fmla="*/ 414361 h 828700"/>
                  <a:gd name="connsiteX9" fmla="*/ 0 w 1381126"/>
                  <a:gd name="connsiteY9" fmla="*/ 414362 h 828700"/>
                  <a:gd name="connsiteX0" fmla="*/ 0 w 1381126"/>
                  <a:gd name="connsiteY0" fmla="*/ 414362 h 828700"/>
                  <a:gd name="connsiteX1" fmla="*/ 414338 w 1381126"/>
                  <a:gd name="connsiteY1" fmla="*/ 24 h 828700"/>
                  <a:gd name="connsiteX2" fmla="*/ 695325 w 1381126"/>
                  <a:gd name="connsiteY2" fmla="*/ 295299 h 828700"/>
                  <a:gd name="connsiteX3" fmla="*/ 966788 w 1381126"/>
                  <a:gd name="connsiteY3" fmla="*/ 24 h 828700"/>
                  <a:gd name="connsiteX4" fmla="*/ 1381126 w 1381126"/>
                  <a:gd name="connsiteY4" fmla="*/ 414362 h 828700"/>
                  <a:gd name="connsiteX5" fmla="*/ 1381125 w 1381126"/>
                  <a:gd name="connsiteY5" fmla="*/ 414362 h 828700"/>
                  <a:gd name="connsiteX6" fmla="*/ 966787 w 1381126"/>
                  <a:gd name="connsiteY6" fmla="*/ 828700 h 828700"/>
                  <a:gd name="connsiteX7" fmla="*/ 414338 w 1381126"/>
                  <a:gd name="connsiteY7" fmla="*/ 828699 h 828700"/>
                  <a:gd name="connsiteX8" fmla="*/ 0 w 1381126"/>
                  <a:gd name="connsiteY8" fmla="*/ 414361 h 828700"/>
                  <a:gd name="connsiteX9" fmla="*/ 0 w 1381126"/>
                  <a:gd name="connsiteY9" fmla="*/ 414362 h 828700"/>
                  <a:gd name="connsiteX0" fmla="*/ 0 w 1381126"/>
                  <a:gd name="connsiteY0" fmla="*/ 414362 h 828700"/>
                  <a:gd name="connsiteX1" fmla="*/ 414338 w 1381126"/>
                  <a:gd name="connsiteY1" fmla="*/ 24 h 828700"/>
                  <a:gd name="connsiteX2" fmla="*/ 695325 w 1381126"/>
                  <a:gd name="connsiteY2" fmla="*/ 295299 h 828700"/>
                  <a:gd name="connsiteX3" fmla="*/ 966788 w 1381126"/>
                  <a:gd name="connsiteY3" fmla="*/ 24 h 828700"/>
                  <a:gd name="connsiteX4" fmla="*/ 1381126 w 1381126"/>
                  <a:gd name="connsiteY4" fmla="*/ 414362 h 828700"/>
                  <a:gd name="connsiteX5" fmla="*/ 1381125 w 1381126"/>
                  <a:gd name="connsiteY5" fmla="*/ 414362 h 828700"/>
                  <a:gd name="connsiteX6" fmla="*/ 966787 w 1381126"/>
                  <a:gd name="connsiteY6" fmla="*/ 828700 h 828700"/>
                  <a:gd name="connsiteX7" fmla="*/ 414338 w 1381126"/>
                  <a:gd name="connsiteY7" fmla="*/ 828699 h 828700"/>
                  <a:gd name="connsiteX8" fmla="*/ 0 w 1381126"/>
                  <a:gd name="connsiteY8" fmla="*/ 414361 h 828700"/>
                  <a:gd name="connsiteX9" fmla="*/ 0 w 1381126"/>
                  <a:gd name="connsiteY9" fmla="*/ 414362 h 828700"/>
                  <a:gd name="connsiteX0" fmla="*/ 0 w 1381126"/>
                  <a:gd name="connsiteY0" fmla="*/ 414362 h 828700"/>
                  <a:gd name="connsiteX1" fmla="*/ 414338 w 1381126"/>
                  <a:gd name="connsiteY1" fmla="*/ 24 h 828700"/>
                  <a:gd name="connsiteX2" fmla="*/ 695325 w 1381126"/>
                  <a:gd name="connsiteY2" fmla="*/ 295299 h 828700"/>
                  <a:gd name="connsiteX3" fmla="*/ 966788 w 1381126"/>
                  <a:gd name="connsiteY3" fmla="*/ 24 h 828700"/>
                  <a:gd name="connsiteX4" fmla="*/ 1381126 w 1381126"/>
                  <a:gd name="connsiteY4" fmla="*/ 414362 h 828700"/>
                  <a:gd name="connsiteX5" fmla="*/ 1381125 w 1381126"/>
                  <a:gd name="connsiteY5" fmla="*/ 414362 h 828700"/>
                  <a:gd name="connsiteX6" fmla="*/ 966787 w 1381126"/>
                  <a:gd name="connsiteY6" fmla="*/ 828700 h 828700"/>
                  <a:gd name="connsiteX7" fmla="*/ 714374 w 1381126"/>
                  <a:gd name="connsiteY7" fmla="*/ 628673 h 828700"/>
                  <a:gd name="connsiteX8" fmla="*/ 414338 w 1381126"/>
                  <a:gd name="connsiteY8" fmla="*/ 828699 h 828700"/>
                  <a:gd name="connsiteX9" fmla="*/ 0 w 1381126"/>
                  <a:gd name="connsiteY9" fmla="*/ 414361 h 828700"/>
                  <a:gd name="connsiteX10" fmla="*/ 0 w 1381126"/>
                  <a:gd name="connsiteY10" fmla="*/ 414362 h 828700"/>
                  <a:gd name="connsiteX0" fmla="*/ 0 w 1381126"/>
                  <a:gd name="connsiteY0" fmla="*/ 414362 h 828700"/>
                  <a:gd name="connsiteX1" fmla="*/ 414338 w 1381126"/>
                  <a:gd name="connsiteY1" fmla="*/ 24 h 828700"/>
                  <a:gd name="connsiteX2" fmla="*/ 695325 w 1381126"/>
                  <a:gd name="connsiteY2" fmla="*/ 295299 h 828700"/>
                  <a:gd name="connsiteX3" fmla="*/ 966788 w 1381126"/>
                  <a:gd name="connsiteY3" fmla="*/ 24 h 828700"/>
                  <a:gd name="connsiteX4" fmla="*/ 1381126 w 1381126"/>
                  <a:gd name="connsiteY4" fmla="*/ 414362 h 828700"/>
                  <a:gd name="connsiteX5" fmla="*/ 1381125 w 1381126"/>
                  <a:gd name="connsiteY5" fmla="*/ 414362 h 828700"/>
                  <a:gd name="connsiteX6" fmla="*/ 966787 w 1381126"/>
                  <a:gd name="connsiteY6" fmla="*/ 828700 h 828700"/>
                  <a:gd name="connsiteX7" fmla="*/ 714374 w 1381126"/>
                  <a:gd name="connsiteY7" fmla="*/ 628673 h 828700"/>
                  <a:gd name="connsiteX8" fmla="*/ 414338 w 1381126"/>
                  <a:gd name="connsiteY8" fmla="*/ 828699 h 828700"/>
                  <a:gd name="connsiteX9" fmla="*/ 0 w 1381126"/>
                  <a:gd name="connsiteY9" fmla="*/ 414361 h 828700"/>
                  <a:gd name="connsiteX10" fmla="*/ 0 w 1381126"/>
                  <a:gd name="connsiteY10" fmla="*/ 414362 h 828700"/>
                  <a:gd name="connsiteX0" fmla="*/ 0 w 1381126"/>
                  <a:gd name="connsiteY0" fmla="*/ 414362 h 828700"/>
                  <a:gd name="connsiteX1" fmla="*/ 414338 w 1381126"/>
                  <a:gd name="connsiteY1" fmla="*/ 24 h 828700"/>
                  <a:gd name="connsiteX2" fmla="*/ 695325 w 1381126"/>
                  <a:gd name="connsiteY2" fmla="*/ 295299 h 828700"/>
                  <a:gd name="connsiteX3" fmla="*/ 966788 w 1381126"/>
                  <a:gd name="connsiteY3" fmla="*/ 24 h 828700"/>
                  <a:gd name="connsiteX4" fmla="*/ 1381126 w 1381126"/>
                  <a:gd name="connsiteY4" fmla="*/ 414362 h 828700"/>
                  <a:gd name="connsiteX5" fmla="*/ 1381125 w 1381126"/>
                  <a:gd name="connsiteY5" fmla="*/ 414362 h 828700"/>
                  <a:gd name="connsiteX6" fmla="*/ 966787 w 1381126"/>
                  <a:gd name="connsiteY6" fmla="*/ 828700 h 828700"/>
                  <a:gd name="connsiteX7" fmla="*/ 714374 w 1381126"/>
                  <a:gd name="connsiteY7" fmla="*/ 628673 h 828700"/>
                  <a:gd name="connsiteX8" fmla="*/ 414338 w 1381126"/>
                  <a:gd name="connsiteY8" fmla="*/ 828699 h 828700"/>
                  <a:gd name="connsiteX9" fmla="*/ 0 w 1381126"/>
                  <a:gd name="connsiteY9" fmla="*/ 414361 h 828700"/>
                  <a:gd name="connsiteX10" fmla="*/ 0 w 1381126"/>
                  <a:gd name="connsiteY10" fmla="*/ 414362 h 828700"/>
                  <a:gd name="connsiteX0" fmla="*/ 0 w 1381126"/>
                  <a:gd name="connsiteY0" fmla="*/ 414362 h 828700"/>
                  <a:gd name="connsiteX1" fmla="*/ 414338 w 1381126"/>
                  <a:gd name="connsiteY1" fmla="*/ 24 h 828700"/>
                  <a:gd name="connsiteX2" fmla="*/ 695325 w 1381126"/>
                  <a:gd name="connsiteY2" fmla="*/ 295299 h 828700"/>
                  <a:gd name="connsiteX3" fmla="*/ 966788 w 1381126"/>
                  <a:gd name="connsiteY3" fmla="*/ 24 h 828700"/>
                  <a:gd name="connsiteX4" fmla="*/ 1381126 w 1381126"/>
                  <a:gd name="connsiteY4" fmla="*/ 414362 h 828700"/>
                  <a:gd name="connsiteX5" fmla="*/ 1381125 w 1381126"/>
                  <a:gd name="connsiteY5" fmla="*/ 414362 h 828700"/>
                  <a:gd name="connsiteX6" fmla="*/ 966787 w 1381126"/>
                  <a:gd name="connsiteY6" fmla="*/ 828700 h 828700"/>
                  <a:gd name="connsiteX7" fmla="*/ 714374 w 1381126"/>
                  <a:gd name="connsiteY7" fmla="*/ 628673 h 828700"/>
                  <a:gd name="connsiteX8" fmla="*/ 414338 w 1381126"/>
                  <a:gd name="connsiteY8" fmla="*/ 828699 h 828700"/>
                  <a:gd name="connsiteX9" fmla="*/ 0 w 1381126"/>
                  <a:gd name="connsiteY9" fmla="*/ 414361 h 828700"/>
                  <a:gd name="connsiteX10" fmla="*/ 0 w 1381126"/>
                  <a:gd name="connsiteY10" fmla="*/ 414362 h 8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1126" h="828700">
                    <a:moveTo>
                      <a:pt x="0" y="414362"/>
                    </a:moveTo>
                    <a:cubicBezTo>
                      <a:pt x="0" y="185529"/>
                      <a:pt x="185505" y="24"/>
                      <a:pt x="414338" y="24"/>
                    </a:cubicBezTo>
                    <a:cubicBezTo>
                      <a:pt x="638175" y="-3151"/>
                      <a:pt x="604838" y="298474"/>
                      <a:pt x="695325" y="295299"/>
                    </a:cubicBezTo>
                    <a:cubicBezTo>
                      <a:pt x="788988" y="298474"/>
                      <a:pt x="758825" y="-3151"/>
                      <a:pt x="966788" y="24"/>
                    </a:cubicBezTo>
                    <a:cubicBezTo>
                      <a:pt x="1195621" y="24"/>
                      <a:pt x="1381126" y="185529"/>
                      <a:pt x="1381126" y="414362"/>
                    </a:cubicBezTo>
                    <a:lnTo>
                      <a:pt x="1381125" y="414362"/>
                    </a:lnTo>
                    <a:cubicBezTo>
                      <a:pt x="1381125" y="643195"/>
                      <a:pt x="1195620" y="828700"/>
                      <a:pt x="966787" y="828700"/>
                    </a:cubicBezTo>
                    <a:cubicBezTo>
                      <a:pt x="793749" y="828699"/>
                      <a:pt x="792162" y="628674"/>
                      <a:pt x="714374" y="628673"/>
                    </a:cubicBezTo>
                    <a:cubicBezTo>
                      <a:pt x="623887" y="638198"/>
                      <a:pt x="666750" y="819174"/>
                      <a:pt x="414338" y="828699"/>
                    </a:cubicBezTo>
                    <a:cubicBezTo>
                      <a:pt x="185505" y="828699"/>
                      <a:pt x="0" y="643194"/>
                      <a:pt x="0" y="414361"/>
                    </a:cubicBezTo>
                    <a:lnTo>
                      <a:pt x="0" y="414362"/>
                    </a:lnTo>
                    <a:close/>
                  </a:path>
                </a:pathLst>
              </a:custGeom>
              <a:solidFill>
                <a:srgbClr val="CAC0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3">
                <a:extLst>
                  <a:ext uri="{FF2B5EF4-FFF2-40B4-BE49-F238E27FC236}">
                    <a16:creationId xmlns:a16="http://schemas.microsoft.com/office/drawing/2014/main" id="{94662F04-DCA9-F639-8DE4-8ACC7FAE0EF0}"/>
                  </a:ext>
                </a:extLst>
              </p:cNvPr>
              <p:cNvSpPr/>
              <p:nvPr/>
            </p:nvSpPr>
            <p:spPr>
              <a:xfrm>
                <a:off x="8477261" y="744854"/>
                <a:ext cx="98414" cy="354101"/>
              </a:xfrm>
              <a:custGeom>
                <a:avLst/>
                <a:gdLst>
                  <a:gd name="connsiteX0" fmla="*/ 0 w 98414"/>
                  <a:gd name="connsiteY0" fmla="*/ 0 h 273050"/>
                  <a:gd name="connsiteX1" fmla="*/ 98414 w 98414"/>
                  <a:gd name="connsiteY1" fmla="*/ 0 h 273050"/>
                  <a:gd name="connsiteX2" fmla="*/ 98414 w 98414"/>
                  <a:gd name="connsiteY2" fmla="*/ 273050 h 273050"/>
                  <a:gd name="connsiteX3" fmla="*/ 0 w 98414"/>
                  <a:gd name="connsiteY3" fmla="*/ 273050 h 273050"/>
                  <a:gd name="connsiteX4" fmla="*/ 0 w 98414"/>
                  <a:gd name="connsiteY4" fmla="*/ 0 h 273050"/>
                  <a:gd name="connsiteX0" fmla="*/ 0 w 98414"/>
                  <a:gd name="connsiteY0" fmla="*/ 25400 h 298450"/>
                  <a:gd name="connsiteX1" fmla="*/ 98414 w 98414"/>
                  <a:gd name="connsiteY1" fmla="*/ 25400 h 298450"/>
                  <a:gd name="connsiteX2" fmla="*/ 98414 w 98414"/>
                  <a:gd name="connsiteY2" fmla="*/ 298450 h 298450"/>
                  <a:gd name="connsiteX3" fmla="*/ 0 w 98414"/>
                  <a:gd name="connsiteY3" fmla="*/ 298450 h 298450"/>
                  <a:gd name="connsiteX4" fmla="*/ 0 w 98414"/>
                  <a:gd name="connsiteY4" fmla="*/ 25400 h 298450"/>
                  <a:gd name="connsiteX0" fmla="*/ 0 w 98414"/>
                  <a:gd name="connsiteY0" fmla="*/ 37146 h 310196"/>
                  <a:gd name="connsiteX1" fmla="*/ 98414 w 98414"/>
                  <a:gd name="connsiteY1" fmla="*/ 37146 h 310196"/>
                  <a:gd name="connsiteX2" fmla="*/ 98414 w 98414"/>
                  <a:gd name="connsiteY2" fmla="*/ 310196 h 310196"/>
                  <a:gd name="connsiteX3" fmla="*/ 0 w 98414"/>
                  <a:gd name="connsiteY3" fmla="*/ 310196 h 310196"/>
                  <a:gd name="connsiteX4" fmla="*/ 0 w 98414"/>
                  <a:gd name="connsiteY4" fmla="*/ 37146 h 310196"/>
                  <a:gd name="connsiteX0" fmla="*/ 0 w 98414"/>
                  <a:gd name="connsiteY0" fmla="*/ 37146 h 334184"/>
                  <a:gd name="connsiteX1" fmla="*/ 98414 w 98414"/>
                  <a:gd name="connsiteY1" fmla="*/ 37146 h 334184"/>
                  <a:gd name="connsiteX2" fmla="*/ 98414 w 98414"/>
                  <a:gd name="connsiteY2" fmla="*/ 310196 h 334184"/>
                  <a:gd name="connsiteX3" fmla="*/ 0 w 98414"/>
                  <a:gd name="connsiteY3" fmla="*/ 310196 h 334184"/>
                  <a:gd name="connsiteX4" fmla="*/ 0 w 98414"/>
                  <a:gd name="connsiteY4" fmla="*/ 37146 h 334184"/>
                  <a:gd name="connsiteX0" fmla="*/ 0 w 98414"/>
                  <a:gd name="connsiteY0" fmla="*/ 37146 h 344977"/>
                  <a:gd name="connsiteX1" fmla="*/ 98414 w 98414"/>
                  <a:gd name="connsiteY1" fmla="*/ 37146 h 344977"/>
                  <a:gd name="connsiteX2" fmla="*/ 98414 w 98414"/>
                  <a:gd name="connsiteY2" fmla="*/ 310196 h 344977"/>
                  <a:gd name="connsiteX3" fmla="*/ 0 w 98414"/>
                  <a:gd name="connsiteY3" fmla="*/ 310196 h 344977"/>
                  <a:gd name="connsiteX4" fmla="*/ 0 w 98414"/>
                  <a:gd name="connsiteY4" fmla="*/ 37146 h 344977"/>
                  <a:gd name="connsiteX0" fmla="*/ 0 w 98414"/>
                  <a:gd name="connsiteY0" fmla="*/ 37146 h 351876"/>
                  <a:gd name="connsiteX1" fmla="*/ 98414 w 98414"/>
                  <a:gd name="connsiteY1" fmla="*/ 37146 h 351876"/>
                  <a:gd name="connsiteX2" fmla="*/ 98414 w 98414"/>
                  <a:gd name="connsiteY2" fmla="*/ 310196 h 351876"/>
                  <a:gd name="connsiteX3" fmla="*/ 0 w 98414"/>
                  <a:gd name="connsiteY3" fmla="*/ 310196 h 351876"/>
                  <a:gd name="connsiteX4" fmla="*/ 0 w 98414"/>
                  <a:gd name="connsiteY4" fmla="*/ 37146 h 351876"/>
                  <a:gd name="connsiteX0" fmla="*/ 0 w 98414"/>
                  <a:gd name="connsiteY0" fmla="*/ 39371 h 354101"/>
                  <a:gd name="connsiteX1" fmla="*/ 98414 w 98414"/>
                  <a:gd name="connsiteY1" fmla="*/ 39371 h 354101"/>
                  <a:gd name="connsiteX2" fmla="*/ 98414 w 98414"/>
                  <a:gd name="connsiteY2" fmla="*/ 312421 h 354101"/>
                  <a:gd name="connsiteX3" fmla="*/ 0 w 98414"/>
                  <a:gd name="connsiteY3" fmla="*/ 312421 h 354101"/>
                  <a:gd name="connsiteX4" fmla="*/ 0 w 98414"/>
                  <a:gd name="connsiteY4" fmla="*/ 39371 h 35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414" h="354101">
                    <a:moveTo>
                      <a:pt x="0" y="39371"/>
                    </a:moveTo>
                    <a:cubicBezTo>
                      <a:pt x="13755" y="-8254"/>
                      <a:pt x="62434" y="-17779"/>
                      <a:pt x="98414" y="39371"/>
                    </a:cubicBezTo>
                    <a:lnTo>
                      <a:pt x="98414" y="312421"/>
                    </a:lnTo>
                    <a:cubicBezTo>
                      <a:pt x="71959" y="366396"/>
                      <a:pt x="20105" y="369571"/>
                      <a:pt x="0" y="312421"/>
                    </a:cubicBezTo>
                    <a:lnTo>
                      <a:pt x="0" y="39371"/>
                    </a:lnTo>
                    <a:close/>
                  </a:path>
                </a:pathLst>
              </a:cu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43F7B16-66CD-5C35-5383-8C9CB00186F9}"/>
              </a:ext>
            </a:extLst>
          </p:cNvPr>
          <p:cNvGrpSpPr/>
          <p:nvPr/>
        </p:nvGrpSpPr>
        <p:grpSpPr>
          <a:xfrm>
            <a:off x="8777297" y="3270333"/>
            <a:ext cx="580534" cy="1092122"/>
            <a:chOff x="5109437" y="-127836"/>
            <a:chExt cx="3338391" cy="628031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6074D8D-7B65-BF2C-EBFE-C381E085E223}"/>
                </a:ext>
              </a:extLst>
            </p:cNvPr>
            <p:cNvSpPr/>
            <p:nvPr/>
          </p:nvSpPr>
          <p:spPr>
            <a:xfrm>
              <a:off x="5109437" y="3146503"/>
              <a:ext cx="2597787" cy="300597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71A4DD8-D540-0D33-AEC8-E541908FE2FA}"/>
                </a:ext>
              </a:extLst>
            </p:cNvPr>
            <p:cNvSpPr/>
            <p:nvPr/>
          </p:nvSpPr>
          <p:spPr>
            <a:xfrm rot="13339870">
              <a:off x="6714401" y="-127836"/>
              <a:ext cx="1733427" cy="3364943"/>
            </a:xfrm>
            <a:custGeom>
              <a:avLst/>
              <a:gdLst>
                <a:gd name="connsiteX0" fmla="*/ 1236492 w 1733427"/>
                <a:gd name="connsiteY0" fmla="*/ 3227195 h 3364943"/>
                <a:gd name="connsiteX1" fmla="*/ 1069318 w 1733427"/>
                <a:gd name="connsiteY1" fmla="*/ 3343059 h 3364943"/>
                <a:gd name="connsiteX2" fmla="*/ 766290 w 1733427"/>
                <a:gd name="connsiteY2" fmla="*/ 3248023 h 3364943"/>
                <a:gd name="connsiteX3" fmla="*/ 786863 w 1733427"/>
                <a:gd name="connsiteY3" fmla="*/ 2806674 h 3364943"/>
                <a:gd name="connsiteX4" fmla="*/ 1186318 w 1733427"/>
                <a:gd name="connsiteY4" fmla="*/ 2453108 h 3364943"/>
                <a:gd name="connsiteX5" fmla="*/ 1537196 w 1733427"/>
                <a:gd name="connsiteY5" fmla="*/ 2215945 h 3364943"/>
                <a:gd name="connsiteX6" fmla="*/ 1486932 w 1733427"/>
                <a:gd name="connsiteY6" fmla="*/ 1674202 h 3364943"/>
                <a:gd name="connsiteX7" fmla="*/ 1115690 w 1733427"/>
                <a:gd name="connsiteY7" fmla="*/ 1538229 h 3364943"/>
                <a:gd name="connsiteX8" fmla="*/ 643893 w 1733427"/>
                <a:gd name="connsiteY8" fmla="*/ 1823695 h 3364943"/>
                <a:gd name="connsiteX9" fmla="*/ 275662 w 1733427"/>
                <a:gd name="connsiteY9" fmla="*/ 1623134 h 3364943"/>
                <a:gd name="connsiteX10" fmla="*/ 40279 w 1733427"/>
                <a:gd name="connsiteY10" fmla="*/ 1002639 h 3364943"/>
                <a:gd name="connsiteX11" fmla="*/ 780 w 1733427"/>
                <a:gd name="connsiteY11" fmla="*/ 461398 h 3364943"/>
                <a:gd name="connsiteX12" fmla="*/ 25983 w 1733427"/>
                <a:gd name="connsiteY12" fmla="*/ 36446 h 3364943"/>
                <a:gd name="connsiteX13" fmla="*/ 131823 w 1733427"/>
                <a:gd name="connsiteY13" fmla="*/ 14199 h 3364943"/>
                <a:gd name="connsiteX14" fmla="*/ 140712 w 1733427"/>
                <a:gd name="connsiteY14" fmla="*/ 17354 h 3364943"/>
                <a:gd name="connsiteX15" fmla="*/ 140135 w 1733427"/>
                <a:gd name="connsiteY15" fmla="*/ 34209 h 3364943"/>
                <a:gd name="connsiteX16" fmla="*/ 141563 w 1733427"/>
                <a:gd name="connsiteY16" fmla="*/ 796994 h 3364943"/>
                <a:gd name="connsiteX17" fmla="*/ 348278 w 1733427"/>
                <a:gd name="connsiteY17" fmla="*/ 1453911 h 3364943"/>
                <a:gd name="connsiteX18" fmla="*/ 633015 w 1733427"/>
                <a:gd name="connsiteY18" fmla="*/ 1709914 h 3364943"/>
                <a:gd name="connsiteX19" fmla="*/ 1068390 w 1733427"/>
                <a:gd name="connsiteY19" fmla="*/ 1395780 h 3364943"/>
                <a:gd name="connsiteX20" fmla="*/ 1539524 w 1733427"/>
                <a:gd name="connsiteY20" fmla="*/ 1471681 h 3364943"/>
                <a:gd name="connsiteX21" fmla="*/ 1729453 w 1733427"/>
                <a:gd name="connsiteY21" fmla="*/ 2257271 h 3364943"/>
                <a:gd name="connsiteX22" fmla="*/ 1515846 w 1733427"/>
                <a:gd name="connsiteY22" fmla="*/ 2905382 h 3364943"/>
                <a:gd name="connsiteX23" fmla="*/ 1236492 w 1733427"/>
                <a:gd name="connsiteY23" fmla="*/ 3227195 h 3364943"/>
                <a:gd name="connsiteX24" fmla="*/ 1138295 w 1733427"/>
                <a:gd name="connsiteY24" fmla="*/ 3168441 h 3364943"/>
                <a:gd name="connsiteX25" fmla="*/ 1495106 w 1733427"/>
                <a:gd name="connsiteY25" fmla="*/ 2388752 h 3364943"/>
                <a:gd name="connsiteX26" fmla="*/ 872695 w 1733427"/>
                <a:gd name="connsiteY26" fmla="*/ 2924422 h 3364943"/>
                <a:gd name="connsiteX27" fmla="*/ 1096894 w 1733427"/>
                <a:gd name="connsiteY27" fmla="*/ 3198504 h 3364943"/>
                <a:gd name="connsiteX28" fmla="*/ 1138295 w 1733427"/>
                <a:gd name="connsiteY28" fmla="*/ 3168441 h 336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33427" h="3364943">
                  <a:moveTo>
                    <a:pt x="1236492" y="3227195"/>
                  </a:moveTo>
                  <a:cubicBezTo>
                    <a:pt x="1175199" y="3280190"/>
                    <a:pt x="1116166" y="3321643"/>
                    <a:pt x="1069318" y="3343059"/>
                  </a:cubicBezTo>
                  <a:cubicBezTo>
                    <a:pt x="944392" y="3400165"/>
                    <a:pt x="813366" y="3337421"/>
                    <a:pt x="766290" y="3248023"/>
                  </a:cubicBezTo>
                  <a:cubicBezTo>
                    <a:pt x="719214" y="3158626"/>
                    <a:pt x="716858" y="2939160"/>
                    <a:pt x="786863" y="2806674"/>
                  </a:cubicBezTo>
                  <a:cubicBezTo>
                    <a:pt x="856868" y="2674188"/>
                    <a:pt x="1061263" y="2551562"/>
                    <a:pt x="1186318" y="2453108"/>
                  </a:cubicBezTo>
                  <a:cubicBezTo>
                    <a:pt x="1311374" y="2354653"/>
                    <a:pt x="1467069" y="2312465"/>
                    <a:pt x="1537196" y="2215945"/>
                  </a:cubicBezTo>
                  <a:cubicBezTo>
                    <a:pt x="1607322" y="2119425"/>
                    <a:pt x="1557183" y="1787154"/>
                    <a:pt x="1486932" y="1674202"/>
                  </a:cubicBezTo>
                  <a:cubicBezTo>
                    <a:pt x="1416681" y="1561249"/>
                    <a:pt x="1256197" y="1513313"/>
                    <a:pt x="1115690" y="1538229"/>
                  </a:cubicBezTo>
                  <a:cubicBezTo>
                    <a:pt x="975184" y="1563144"/>
                    <a:pt x="783898" y="1809544"/>
                    <a:pt x="643893" y="1823695"/>
                  </a:cubicBezTo>
                  <a:cubicBezTo>
                    <a:pt x="503888" y="1837846"/>
                    <a:pt x="376264" y="1759977"/>
                    <a:pt x="275662" y="1623134"/>
                  </a:cubicBezTo>
                  <a:cubicBezTo>
                    <a:pt x="175059" y="1486291"/>
                    <a:pt x="86093" y="1196262"/>
                    <a:pt x="40279" y="1002639"/>
                  </a:cubicBezTo>
                  <a:cubicBezTo>
                    <a:pt x="-5535" y="809017"/>
                    <a:pt x="3163" y="622430"/>
                    <a:pt x="780" y="461398"/>
                  </a:cubicBezTo>
                  <a:cubicBezTo>
                    <a:pt x="-1603" y="300366"/>
                    <a:pt x="86" y="109856"/>
                    <a:pt x="25983" y="36446"/>
                  </a:cubicBezTo>
                  <a:cubicBezTo>
                    <a:pt x="45405" y="-18611"/>
                    <a:pt x="98734" y="1742"/>
                    <a:pt x="131823" y="14199"/>
                  </a:cubicBezTo>
                  <a:lnTo>
                    <a:pt x="140712" y="17354"/>
                  </a:lnTo>
                  <a:lnTo>
                    <a:pt x="140135" y="34209"/>
                  </a:lnTo>
                  <a:cubicBezTo>
                    <a:pt x="132733" y="210154"/>
                    <a:pt x="111521" y="580845"/>
                    <a:pt x="141563" y="796994"/>
                  </a:cubicBezTo>
                  <a:cubicBezTo>
                    <a:pt x="175897" y="1044022"/>
                    <a:pt x="266369" y="1301758"/>
                    <a:pt x="348278" y="1453911"/>
                  </a:cubicBezTo>
                  <a:cubicBezTo>
                    <a:pt x="430186" y="1606064"/>
                    <a:pt x="566819" y="1722111"/>
                    <a:pt x="633015" y="1709914"/>
                  </a:cubicBezTo>
                  <a:cubicBezTo>
                    <a:pt x="699210" y="1697716"/>
                    <a:pt x="917305" y="1435485"/>
                    <a:pt x="1068390" y="1395780"/>
                  </a:cubicBezTo>
                  <a:cubicBezTo>
                    <a:pt x="1219475" y="1356074"/>
                    <a:pt x="1429347" y="1328099"/>
                    <a:pt x="1539524" y="1471681"/>
                  </a:cubicBezTo>
                  <a:cubicBezTo>
                    <a:pt x="1649702" y="1615263"/>
                    <a:pt x="1755431" y="2008560"/>
                    <a:pt x="1729453" y="2257271"/>
                  </a:cubicBezTo>
                  <a:cubicBezTo>
                    <a:pt x="1703476" y="2505982"/>
                    <a:pt x="1625869" y="2724418"/>
                    <a:pt x="1515846" y="2905382"/>
                  </a:cubicBezTo>
                  <a:cubicBezTo>
                    <a:pt x="1447082" y="3018485"/>
                    <a:pt x="1338648" y="3138870"/>
                    <a:pt x="1236492" y="3227195"/>
                  </a:cubicBezTo>
                  <a:close/>
                  <a:moveTo>
                    <a:pt x="1138295" y="3168441"/>
                  </a:moveTo>
                  <a:cubicBezTo>
                    <a:pt x="1344254" y="2991286"/>
                    <a:pt x="1530138" y="2431576"/>
                    <a:pt x="1495106" y="2388752"/>
                  </a:cubicBezTo>
                  <a:cubicBezTo>
                    <a:pt x="1420373" y="2388751"/>
                    <a:pt x="934660" y="2716605"/>
                    <a:pt x="872695" y="2924422"/>
                  </a:cubicBezTo>
                  <a:cubicBezTo>
                    <a:pt x="810729" y="3132239"/>
                    <a:pt x="875299" y="3328796"/>
                    <a:pt x="1096894" y="3198504"/>
                  </a:cubicBezTo>
                  <a:cubicBezTo>
                    <a:pt x="1110744" y="3190361"/>
                    <a:pt x="1124564" y="3180251"/>
                    <a:pt x="1138295" y="3168441"/>
                  </a:cubicBezTo>
                  <a:close/>
                </a:path>
              </a:pathLst>
            </a:custGeom>
            <a:solidFill>
              <a:srgbClr val="72BC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C9D30C8-00DD-C79A-352E-578613BAB3D4}"/>
                </a:ext>
              </a:extLst>
            </p:cNvPr>
            <p:cNvSpPr/>
            <p:nvPr/>
          </p:nvSpPr>
          <p:spPr>
            <a:xfrm>
              <a:off x="5370351" y="3425006"/>
              <a:ext cx="2197883" cy="2543233"/>
            </a:xfrm>
            <a:prstGeom prst="ellipse">
              <a:avLst/>
            </a:prstGeom>
            <a:solidFill>
              <a:srgbClr val="72BC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7E050C5-01A5-7A60-0301-9B662722DA58}"/>
                </a:ext>
              </a:extLst>
            </p:cNvPr>
            <p:cNvSpPr/>
            <p:nvPr/>
          </p:nvSpPr>
          <p:spPr>
            <a:xfrm>
              <a:off x="5656966" y="3091545"/>
              <a:ext cx="2597787" cy="300597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C8F46DE-3633-28BD-CE78-E203A9C622A2}"/>
                </a:ext>
              </a:extLst>
            </p:cNvPr>
            <p:cNvSpPr/>
            <p:nvPr/>
          </p:nvSpPr>
          <p:spPr>
            <a:xfrm>
              <a:off x="6212895" y="3370048"/>
              <a:ext cx="2034245" cy="2353882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61000">
                  <a:srgbClr val="FFFF00"/>
                </a:gs>
              </a:gsLst>
              <a:lin ang="204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80F1306-C336-C47B-4ADE-84F30157D32F}"/>
                </a:ext>
              </a:extLst>
            </p:cNvPr>
            <p:cNvSpPr/>
            <p:nvPr/>
          </p:nvSpPr>
          <p:spPr>
            <a:xfrm>
              <a:off x="7150852" y="4267022"/>
              <a:ext cx="494302" cy="571971"/>
            </a:xfrm>
            <a:prstGeom prst="ellipse">
              <a:avLst/>
            </a:prstGeom>
            <a:gradFill flip="none" rotWithShape="1">
              <a:gsLst>
                <a:gs pos="67000">
                  <a:srgbClr val="FF0000"/>
                </a:gs>
                <a:gs pos="13000">
                  <a:srgbClr val="FFFF00"/>
                </a:gs>
              </a:gsLst>
              <a:lin ang="84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33A63CB-D66A-923A-AA65-6F8C3C09137B}"/>
              </a:ext>
            </a:extLst>
          </p:cNvPr>
          <p:cNvGrpSpPr/>
          <p:nvPr/>
        </p:nvGrpSpPr>
        <p:grpSpPr>
          <a:xfrm rot="5400000" flipH="1">
            <a:off x="9433975" y="3155007"/>
            <a:ext cx="771545" cy="1011770"/>
            <a:chOff x="1408845" y="3774825"/>
            <a:chExt cx="634965" cy="832665"/>
          </a:xfrm>
        </p:grpSpPr>
        <p:sp>
          <p:nvSpPr>
            <p:cNvPr id="27" name="Rectangle 54">
              <a:extLst>
                <a:ext uri="{FF2B5EF4-FFF2-40B4-BE49-F238E27FC236}">
                  <a16:creationId xmlns:a16="http://schemas.microsoft.com/office/drawing/2014/main" id="{6DA8C9E9-3549-3361-2434-EAE2EB118321}"/>
                </a:ext>
              </a:extLst>
            </p:cNvPr>
            <p:cNvSpPr/>
            <p:nvPr/>
          </p:nvSpPr>
          <p:spPr>
            <a:xfrm rot="17737016">
              <a:off x="1895585" y="4484235"/>
              <a:ext cx="121113" cy="125397"/>
            </a:xfrm>
            <a:prstGeom prst="roundRect">
              <a:avLst>
                <a:gd name="adj" fmla="val 42320"/>
              </a:avLst>
            </a:prstGeom>
            <a:solidFill>
              <a:srgbClr val="F9A7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1">
              <a:extLst>
                <a:ext uri="{FF2B5EF4-FFF2-40B4-BE49-F238E27FC236}">
                  <a16:creationId xmlns:a16="http://schemas.microsoft.com/office/drawing/2014/main" id="{D826392F-A12B-197D-EEAE-082DF256CB0A}"/>
                </a:ext>
              </a:extLst>
            </p:cNvPr>
            <p:cNvSpPr/>
            <p:nvPr/>
          </p:nvSpPr>
          <p:spPr>
            <a:xfrm flipH="1">
              <a:off x="1433934" y="3784385"/>
              <a:ext cx="609876" cy="805537"/>
            </a:xfrm>
            <a:custGeom>
              <a:avLst/>
              <a:gdLst>
                <a:gd name="connsiteX0" fmla="*/ 0 w 106636"/>
                <a:gd name="connsiteY0" fmla="*/ 0 h 653357"/>
                <a:gd name="connsiteX1" fmla="*/ 106636 w 106636"/>
                <a:gd name="connsiteY1" fmla="*/ 0 h 653357"/>
                <a:gd name="connsiteX2" fmla="*/ 106636 w 106636"/>
                <a:gd name="connsiteY2" fmla="*/ 653357 h 653357"/>
                <a:gd name="connsiteX3" fmla="*/ 0 w 106636"/>
                <a:gd name="connsiteY3" fmla="*/ 653357 h 653357"/>
                <a:gd name="connsiteX4" fmla="*/ 0 w 106636"/>
                <a:gd name="connsiteY4" fmla="*/ 0 h 65335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79137"/>
                <a:gd name="connsiteX1" fmla="*/ 624796 w 624796"/>
                <a:gd name="connsiteY1" fmla="*/ 0 h 1179137"/>
                <a:gd name="connsiteX2" fmla="*/ 167596 w 624796"/>
                <a:gd name="connsiteY2" fmla="*/ 1179137 h 1179137"/>
                <a:gd name="connsiteX3" fmla="*/ 0 w 624796"/>
                <a:gd name="connsiteY3" fmla="*/ 1125797 h 1179137"/>
                <a:gd name="connsiteX4" fmla="*/ 518160 w 624796"/>
                <a:gd name="connsiteY4" fmla="*/ 0 h 1179137"/>
                <a:gd name="connsiteX0" fmla="*/ 518160 w 624796"/>
                <a:gd name="connsiteY0" fmla="*/ 0 h 1179137"/>
                <a:gd name="connsiteX1" fmla="*/ 624796 w 624796"/>
                <a:gd name="connsiteY1" fmla="*/ 0 h 1179137"/>
                <a:gd name="connsiteX2" fmla="*/ 167596 w 624796"/>
                <a:gd name="connsiteY2" fmla="*/ 1179137 h 1179137"/>
                <a:gd name="connsiteX3" fmla="*/ 0 w 624796"/>
                <a:gd name="connsiteY3" fmla="*/ 1125797 h 1179137"/>
                <a:gd name="connsiteX4" fmla="*/ 518160 w 624796"/>
                <a:gd name="connsiteY4" fmla="*/ 0 h 1179137"/>
                <a:gd name="connsiteX0" fmla="*/ 518160 w 565062"/>
                <a:gd name="connsiteY0" fmla="*/ 0 h 1179137"/>
                <a:gd name="connsiteX1" fmla="*/ 565062 w 565062"/>
                <a:gd name="connsiteY1" fmla="*/ 21721 h 1179137"/>
                <a:gd name="connsiteX2" fmla="*/ 167596 w 565062"/>
                <a:gd name="connsiteY2" fmla="*/ 1179137 h 1179137"/>
                <a:gd name="connsiteX3" fmla="*/ 0 w 565062"/>
                <a:gd name="connsiteY3" fmla="*/ 1125797 h 1179137"/>
                <a:gd name="connsiteX4" fmla="*/ 518160 w 565062"/>
                <a:gd name="connsiteY4" fmla="*/ 0 h 1179137"/>
                <a:gd name="connsiteX0" fmla="*/ 518160 w 565062"/>
                <a:gd name="connsiteY0" fmla="*/ 0 h 1179137"/>
                <a:gd name="connsiteX1" fmla="*/ 565062 w 565062"/>
                <a:gd name="connsiteY1" fmla="*/ 21721 h 1179137"/>
                <a:gd name="connsiteX2" fmla="*/ 167596 w 565062"/>
                <a:gd name="connsiteY2" fmla="*/ 1179137 h 1179137"/>
                <a:gd name="connsiteX3" fmla="*/ 0 w 565062"/>
                <a:gd name="connsiteY3" fmla="*/ 1125797 h 1179137"/>
                <a:gd name="connsiteX4" fmla="*/ 518160 w 565062"/>
                <a:gd name="connsiteY4" fmla="*/ 0 h 1179137"/>
                <a:gd name="connsiteX0" fmla="*/ 648486 w 695388"/>
                <a:gd name="connsiteY0" fmla="*/ 0 h 1179137"/>
                <a:gd name="connsiteX1" fmla="*/ 695388 w 695388"/>
                <a:gd name="connsiteY1" fmla="*/ 21721 h 1179137"/>
                <a:gd name="connsiteX2" fmla="*/ 297922 w 695388"/>
                <a:gd name="connsiteY2" fmla="*/ 1179137 h 1179137"/>
                <a:gd name="connsiteX3" fmla="*/ 0 w 695388"/>
                <a:gd name="connsiteY3" fmla="*/ 850663 h 1179137"/>
                <a:gd name="connsiteX4" fmla="*/ 648486 w 695388"/>
                <a:gd name="connsiteY4" fmla="*/ 0 h 1179137"/>
                <a:gd name="connsiteX0" fmla="*/ 648486 w 695388"/>
                <a:gd name="connsiteY0" fmla="*/ 0 h 918484"/>
                <a:gd name="connsiteX1" fmla="*/ 695388 w 695388"/>
                <a:gd name="connsiteY1" fmla="*/ 21721 h 918484"/>
                <a:gd name="connsiteX2" fmla="*/ 196557 w 695388"/>
                <a:gd name="connsiteY2" fmla="*/ 918484 h 918484"/>
                <a:gd name="connsiteX3" fmla="*/ 0 w 695388"/>
                <a:gd name="connsiteY3" fmla="*/ 850663 h 918484"/>
                <a:gd name="connsiteX4" fmla="*/ 648486 w 695388"/>
                <a:gd name="connsiteY4" fmla="*/ 0 h 918484"/>
                <a:gd name="connsiteX0" fmla="*/ 648486 w 695388"/>
                <a:gd name="connsiteY0" fmla="*/ 0 h 918484"/>
                <a:gd name="connsiteX1" fmla="*/ 695388 w 695388"/>
                <a:gd name="connsiteY1" fmla="*/ 21721 h 918484"/>
                <a:gd name="connsiteX2" fmla="*/ 196557 w 695388"/>
                <a:gd name="connsiteY2" fmla="*/ 918484 h 918484"/>
                <a:gd name="connsiteX3" fmla="*/ 0 w 695388"/>
                <a:gd name="connsiteY3" fmla="*/ 792740 h 918484"/>
                <a:gd name="connsiteX4" fmla="*/ 648486 w 695388"/>
                <a:gd name="connsiteY4" fmla="*/ 0 h 918484"/>
                <a:gd name="connsiteX0" fmla="*/ 648486 w 695388"/>
                <a:gd name="connsiteY0" fmla="*/ 0 h 918484"/>
                <a:gd name="connsiteX1" fmla="*/ 695388 w 695388"/>
                <a:gd name="connsiteY1" fmla="*/ 21721 h 918484"/>
                <a:gd name="connsiteX2" fmla="*/ 196557 w 695388"/>
                <a:gd name="connsiteY2" fmla="*/ 918484 h 918484"/>
                <a:gd name="connsiteX3" fmla="*/ 0 w 695388"/>
                <a:gd name="connsiteY3" fmla="*/ 792740 h 918484"/>
                <a:gd name="connsiteX4" fmla="*/ 648486 w 695388"/>
                <a:gd name="connsiteY4" fmla="*/ 0 h 918484"/>
                <a:gd name="connsiteX0" fmla="*/ 648486 w 695388"/>
                <a:gd name="connsiteY0" fmla="*/ 0 h 918484"/>
                <a:gd name="connsiteX1" fmla="*/ 695388 w 695388"/>
                <a:gd name="connsiteY1" fmla="*/ 21721 h 918484"/>
                <a:gd name="connsiteX2" fmla="*/ 196557 w 695388"/>
                <a:gd name="connsiteY2" fmla="*/ 918484 h 918484"/>
                <a:gd name="connsiteX3" fmla="*/ 0 w 695388"/>
                <a:gd name="connsiteY3" fmla="*/ 792740 h 918484"/>
                <a:gd name="connsiteX4" fmla="*/ 648486 w 695388"/>
                <a:gd name="connsiteY4" fmla="*/ 0 h 9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88" h="918484">
                  <a:moveTo>
                    <a:pt x="648486" y="0"/>
                  </a:moveTo>
                  <a:lnTo>
                    <a:pt x="695388" y="21721"/>
                  </a:lnTo>
                  <a:cubicBezTo>
                    <a:pt x="635303" y="382186"/>
                    <a:pt x="661236" y="658969"/>
                    <a:pt x="196557" y="918484"/>
                  </a:cubicBezTo>
                  <a:lnTo>
                    <a:pt x="0" y="792740"/>
                  </a:lnTo>
                  <a:cubicBezTo>
                    <a:pt x="590469" y="549937"/>
                    <a:pt x="376706" y="24746"/>
                    <a:pt x="648486" y="0"/>
                  </a:cubicBezTo>
                  <a:close/>
                </a:path>
              </a:pathLst>
            </a:custGeom>
            <a:gradFill>
              <a:gsLst>
                <a:gs pos="100000">
                  <a:srgbClr val="E7A1DA"/>
                </a:gs>
                <a:gs pos="59000">
                  <a:srgbClr val="CE52BF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4">
              <a:extLst>
                <a:ext uri="{FF2B5EF4-FFF2-40B4-BE49-F238E27FC236}">
                  <a16:creationId xmlns:a16="http://schemas.microsoft.com/office/drawing/2014/main" id="{B3ED081F-D20D-38F4-4B01-1A8748CAA092}"/>
                </a:ext>
              </a:extLst>
            </p:cNvPr>
            <p:cNvSpPr/>
            <p:nvPr/>
          </p:nvSpPr>
          <p:spPr>
            <a:xfrm>
              <a:off x="1408845" y="3774825"/>
              <a:ext cx="121113" cy="165554"/>
            </a:xfrm>
            <a:custGeom>
              <a:avLst/>
              <a:gdLst>
                <a:gd name="connsiteX0" fmla="*/ 0 w 263490"/>
                <a:gd name="connsiteY0" fmla="*/ 0 h 187953"/>
                <a:gd name="connsiteX1" fmla="*/ 263490 w 263490"/>
                <a:gd name="connsiteY1" fmla="*/ 0 h 187953"/>
                <a:gd name="connsiteX2" fmla="*/ 263490 w 263490"/>
                <a:gd name="connsiteY2" fmla="*/ 187953 h 187953"/>
                <a:gd name="connsiteX3" fmla="*/ 0 w 263490"/>
                <a:gd name="connsiteY3" fmla="*/ 187953 h 187953"/>
                <a:gd name="connsiteX4" fmla="*/ 0 w 263490"/>
                <a:gd name="connsiteY4" fmla="*/ 0 h 187953"/>
                <a:gd name="connsiteX0" fmla="*/ 0 w 276190"/>
                <a:gd name="connsiteY0" fmla="*/ 12700 h 187953"/>
                <a:gd name="connsiteX1" fmla="*/ 276190 w 276190"/>
                <a:gd name="connsiteY1" fmla="*/ 0 h 187953"/>
                <a:gd name="connsiteX2" fmla="*/ 276190 w 276190"/>
                <a:gd name="connsiteY2" fmla="*/ 187953 h 187953"/>
                <a:gd name="connsiteX3" fmla="*/ 12700 w 276190"/>
                <a:gd name="connsiteY3" fmla="*/ 187953 h 187953"/>
                <a:gd name="connsiteX4" fmla="*/ 0 w 276190"/>
                <a:gd name="connsiteY4" fmla="*/ 12700 h 187953"/>
                <a:gd name="connsiteX0" fmla="*/ 0 w 276190"/>
                <a:gd name="connsiteY0" fmla="*/ 13514 h 188767"/>
                <a:gd name="connsiteX1" fmla="*/ 276190 w 276190"/>
                <a:gd name="connsiteY1" fmla="*/ 814 h 188767"/>
                <a:gd name="connsiteX2" fmla="*/ 276190 w 276190"/>
                <a:gd name="connsiteY2" fmla="*/ 188767 h 188767"/>
                <a:gd name="connsiteX3" fmla="*/ 12700 w 276190"/>
                <a:gd name="connsiteY3" fmla="*/ 188767 h 188767"/>
                <a:gd name="connsiteX4" fmla="*/ 0 w 276190"/>
                <a:gd name="connsiteY4" fmla="*/ 13514 h 188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190" h="188767">
                  <a:moveTo>
                    <a:pt x="0" y="13514"/>
                  </a:moveTo>
                  <a:cubicBezTo>
                    <a:pt x="57138" y="-9769"/>
                    <a:pt x="184127" y="5047"/>
                    <a:pt x="276190" y="814"/>
                  </a:cubicBezTo>
                  <a:lnTo>
                    <a:pt x="276190" y="188767"/>
                  </a:lnTo>
                  <a:lnTo>
                    <a:pt x="12700" y="188767"/>
                  </a:lnTo>
                  <a:lnTo>
                    <a:pt x="0" y="13514"/>
                  </a:lnTo>
                  <a:close/>
                </a:path>
              </a:pathLst>
            </a:custGeom>
            <a:solidFill>
              <a:srgbClr val="CE52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5861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361867" y="722319"/>
            <a:ext cx="567304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dirty="0">
                <a:solidFill>
                  <a:srgbClr val="ED7D31">
                    <a:lumMod val="75000"/>
                  </a:srgbClr>
                </a:solidFill>
                <a:latin typeface="Arial Black" panose="020B0A04020102020204" pitchFamily="34" charset="0"/>
              </a:rPr>
              <a:t>Y</a:t>
            </a:r>
            <a:r>
              <a:rPr kumimoji="0" lang="en-US" sz="8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shows her friends. “Look at my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</a:rPr>
              <a:t>y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o-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</a:rPr>
              <a:t>y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o!”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F4AFCAE-D24C-44C4-8879-25B9F843CE00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Cloud 231">
            <a:extLst>
              <a:ext uri="{FF2B5EF4-FFF2-40B4-BE49-F238E27FC236}">
                <a16:creationId xmlns:a16="http://schemas.microsoft.com/office/drawing/2014/main" id="{3A48112F-5D5A-4CFD-A861-5997D13C2237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Cloud 232">
            <a:extLst>
              <a:ext uri="{FF2B5EF4-FFF2-40B4-BE49-F238E27FC236}">
                <a16:creationId xmlns:a16="http://schemas.microsoft.com/office/drawing/2014/main" id="{842EF00D-991A-42E7-84BE-5D14A1A82A09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12F2290-A1F5-F8D7-A5A2-8659779FB1E6}"/>
              </a:ext>
            </a:extLst>
          </p:cNvPr>
          <p:cNvSpPr/>
          <p:nvPr/>
        </p:nvSpPr>
        <p:spPr>
          <a:xfrm>
            <a:off x="0" y="3429000"/>
            <a:ext cx="5824025" cy="3429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E136EB1-CA66-9CA3-31DB-2108BD7DF732}"/>
              </a:ext>
            </a:extLst>
          </p:cNvPr>
          <p:cNvGrpSpPr/>
          <p:nvPr/>
        </p:nvGrpSpPr>
        <p:grpSpPr>
          <a:xfrm>
            <a:off x="2086604" y="1618780"/>
            <a:ext cx="3435017" cy="2336046"/>
            <a:chOff x="3466012" y="1302294"/>
            <a:chExt cx="5601789" cy="3809599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E1DCF45A-0D9C-53CE-1DB7-A3E05A6A21A8}"/>
                </a:ext>
              </a:extLst>
            </p:cNvPr>
            <p:cNvSpPr/>
            <p:nvPr/>
          </p:nvSpPr>
          <p:spPr>
            <a:xfrm>
              <a:off x="8318953" y="1353785"/>
              <a:ext cx="45719" cy="26562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67538DC-9620-D23C-ED81-1423BDE85B53}"/>
                </a:ext>
              </a:extLst>
            </p:cNvPr>
            <p:cNvSpPr/>
            <p:nvPr/>
          </p:nvSpPr>
          <p:spPr>
            <a:xfrm>
              <a:off x="6656181" y="1360672"/>
              <a:ext cx="45719" cy="26562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3C7BEE3-5D3A-DC56-DCBB-3C71050A8BC9}"/>
                </a:ext>
              </a:extLst>
            </p:cNvPr>
            <p:cNvSpPr/>
            <p:nvPr/>
          </p:nvSpPr>
          <p:spPr>
            <a:xfrm>
              <a:off x="5980547" y="1360672"/>
              <a:ext cx="45719" cy="248266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BA5FC7F-0D15-C559-33F5-C82BE271B889}"/>
                </a:ext>
              </a:extLst>
            </p:cNvPr>
            <p:cNvSpPr/>
            <p:nvPr/>
          </p:nvSpPr>
          <p:spPr>
            <a:xfrm>
              <a:off x="4317771" y="1353786"/>
              <a:ext cx="45723" cy="248955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59641500-96E3-28DA-4AAF-02DF33D8F0E1}"/>
                </a:ext>
              </a:extLst>
            </p:cNvPr>
            <p:cNvSpPr/>
            <p:nvPr/>
          </p:nvSpPr>
          <p:spPr>
            <a:xfrm rot="251976">
              <a:off x="3477966" y="1302294"/>
              <a:ext cx="302314" cy="380274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5B4AA8F4-1E43-C12B-3A01-1341D20FBAC1}"/>
                </a:ext>
              </a:extLst>
            </p:cNvPr>
            <p:cNvSpPr/>
            <p:nvPr/>
          </p:nvSpPr>
          <p:spPr>
            <a:xfrm rot="21362053">
              <a:off x="8754192" y="1309151"/>
              <a:ext cx="302314" cy="380274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EF4F058E-7818-BA13-F098-6E31A182CBE8}"/>
                </a:ext>
              </a:extLst>
            </p:cNvPr>
            <p:cNvSpPr/>
            <p:nvPr/>
          </p:nvSpPr>
          <p:spPr>
            <a:xfrm rot="16200000">
              <a:off x="6153225" y="-1333427"/>
              <a:ext cx="227364" cy="5601789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FC94DBB-D03F-440A-1A27-26CF76EC32A0}"/>
                </a:ext>
              </a:extLst>
            </p:cNvPr>
            <p:cNvSpPr/>
            <p:nvPr/>
          </p:nvSpPr>
          <p:spPr>
            <a:xfrm rot="16200000">
              <a:off x="7305640" y="3074815"/>
              <a:ext cx="409575" cy="1708493"/>
            </a:xfrm>
            <a:prstGeom prst="roundRect">
              <a:avLst/>
            </a:prstGeom>
            <a:solidFill>
              <a:srgbClr val="8C8C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D7E719A-EEAF-1B2A-4F54-70BA6FB081E5}"/>
                </a:ext>
              </a:extLst>
            </p:cNvPr>
            <p:cNvSpPr/>
            <p:nvPr/>
          </p:nvSpPr>
          <p:spPr>
            <a:xfrm rot="16200000">
              <a:off x="4967232" y="2870025"/>
              <a:ext cx="409575" cy="1708493"/>
            </a:xfrm>
            <a:prstGeom prst="roundRect">
              <a:avLst/>
            </a:prstGeom>
            <a:solidFill>
              <a:srgbClr val="8C8C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CA858DC-CDB2-8869-4ABC-E6A15227F78D}"/>
              </a:ext>
            </a:extLst>
          </p:cNvPr>
          <p:cNvGrpSpPr/>
          <p:nvPr/>
        </p:nvGrpSpPr>
        <p:grpSpPr>
          <a:xfrm>
            <a:off x="26977" y="2306334"/>
            <a:ext cx="1119467" cy="1142422"/>
            <a:chOff x="6045892" y="1790511"/>
            <a:chExt cx="1341891" cy="1369407"/>
          </a:xfrm>
        </p:grpSpPr>
        <p:sp>
          <p:nvSpPr>
            <p:cNvPr id="51" name="Rectangle 42">
              <a:extLst>
                <a:ext uri="{FF2B5EF4-FFF2-40B4-BE49-F238E27FC236}">
                  <a16:creationId xmlns:a16="http://schemas.microsoft.com/office/drawing/2014/main" id="{9070D527-A127-CA64-8B67-4BBA2655B7A0}"/>
                </a:ext>
              </a:extLst>
            </p:cNvPr>
            <p:cNvSpPr/>
            <p:nvPr/>
          </p:nvSpPr>
          <p:spPr>
            <a:xfrm>
              <a:off x="6045892" y="1790511"/>
              <a:ext cx="1341891" cy="888581"/>
            </a:xfrm>
            <a:custGeom>
              <a:avLst/>
              <a:gdLst>
                <a:gd name="connsiteX0" fmla="*/ 0 w 901700"/>
                <a:gd name="connsiteY0" fmla="*/ 0 h 196850"/>
                <a:gd name="connsiteX1" fmla="*/ 901700 w 901700"/>
                <a:gd name="connsiteY1" fmla="*/ 0 h 196850"/>
                <a:gd name="connsiteX2" fmla="*/ 901700 w 901700"/>
                <a:gd name="connsiteY2" fmla="*/ 196850 h 196850"/>
                <a:gd name="connsiteX3" fmla="*/ 0 w 901700"/>
                <a:gd name="connsiteY3" fmla="*/ 196850 h 196850"/>
                <a:gd name="connsiteX4" fmla="*/ 0 w 901700"/>
                <a:gd name="connsiteY4" fmla="*/ 0 h 196850"/>
                <a:gd name="connsiteX0" fmla="*/ 0 w 955675"/>
                <a:gd name="connsiteY0" fmla="*/ 0 h 250825"/>
                <a:gd name="connsiteX1" fmla="*/ 955675 w 955675"/>
                <a:gd name="connsiteY1" fmla="*/ 53975 h 250825"/>
                <a:gd name="connsiteX2" fmla="*/ 955675 w 955675"/>
                <a:gd name="connsiteY2" fmla="*/ 250825 h 250825"/>
                <a:gd name="connsiteX3" fmla="*/ 53975 w 955675"/>
                <a:gd name="connsiteY3" fmla="*/ 250825 h 250825"/>
                <a:gd name="connsiteX4" fmla="*/ 0 w 955675"/>
                <a:gd name="connsiteY4" fmla="*/ 0 h 250825"/>
                <a:gd name="connsiteX0" fmla="*/ 153049 w 1108724"/>
                <a:gd name="connsiteY0" fmla="*/ 0 h 250825"/>
                <a:gd name="connsiteX1" fmla="*/ 1108724 w 1108724"/>
                <a:gd name="connsiteY1" fmla="*/ 53975 h 250825"/>
                <a:gd name="connsiteX2" fmla="*/ 1108724 w 1108724"/>
                <a:gd name="connsiteY2" fmla="*/ 250825 h 250825"/>
                <a:gd name="connsiteX3" fmla="*/ 207024 w 1108724"/>
                <a:gd name="connsiteY3" fmla="*/ 250825 h 250825"/>
                <a:gd name="connsiteX4" fmla="*/ 0 w 1108724"/>
                <a:gd name="connsiteY4" fmla="*/ 105661 h 250825"/>
                <a:gd name="connsiteX5" fmla="*/ 153049 w 1108724"/>
                <a:gd name="connsiteY5" fmla="*/ 0 h 250825"/>
                <a:gd name="connsiteX0" fmla="*/ 154915 w 1110590"/>
                <a:gd name="connsiteY0" fmla="*/ 0 h 288624"/>
                <a:gd name="connsiteX1" fmla="*/ 1110590 w 1110590"/>
                <a:gd name="connsiteY1" fmla="*/ 53975 h 288624"/>
                <a:gd name="connsiteX2" fmla="*/ 1110590 w 1110590"/>
                <a:gd name="connsiteY2" fmla="*/ 250825 h 288624"/>
                <a:gd name="connsiteX3" fmla="*/ 208890 w 1110590"/>
                <a:gd name="connsiteY3" fmla="*/ 250825 h 288624"/>
                <a:gd name="connsiteX4" fmla="*/ 55841 w 1110590"/>
                <a:gd name="connsiteY4" fmla="*/ 283461 h 288624"/>
                <a:gd name="connsiteX5" fmla="*/ 1866 w 1110590"/>
                <a:gd name="connsiteY5" fmla="*/ 105661 h 288624"/>
                <a:gd name="connsiteX6" fmla="*/ 154915 w 1110590"/>
                <a:gd name="connsiteY6" fmla="*/ 0 h 288624"/>
                <a:gd name="connsiteX0" fmla="*/ 154915 w 1110590"/>
                <a:gd name="connsiteY0" fmla="*/ 0 h 381000"/>
                <a:gd name="connsiteX1" fmla="*/ 1110590 w 1110590"/>
                <a:gd name="connsiteY1" fmla="*/ 53975 h 381000"/>
                <a:gd name="connsiteX2" fmla="*/ 1110590 w 1110590"/>
                <a:gd name="connsiteY2" fmla="*/ 250825 h 381000"/>
                <a:gd name="connsiteX3" fmla="*/ 145390 w 1110590"/>
                <a:gd name="connsiteY3" fmla="*/ 381000 h 381000"/>
                <a:gd name="connsiteX4" fmla="*/ 55841 w 1110590"/>
                <a:gd name="connsiteY4" fmla="*/ 283461 h 381000"/>
                <a:gd name="connsiteX5" fmla="*/ 1866 w 1110590"/>
                <a:gd name="connsiteY5" fmla="*/ 105661 h 381000"/>
                <a:gd name="connsiteX6" fmla="*/ 154915 w 1110590"/>
                <a:gd name="connsiteY6" fmla="*/ 0 h 381000"/>
                <a:gd name="connsiteX0" fmla="*/ 154915 w 1110590"/>
                <a:gd name="connsiteY0" fmla="*/ 0 h 448560"/>
                <a:gd name="connsiteX1" fmla="*/ 1110590 w 1110590"/>
                <a:gd name="connsiteY1" fmla="*/ 53975 h 448560"/>
                <a:gd name="connsiteX2" fmla="*/ 1110590 w 1110590"/>
                <a:gd name="connsiteY2" fmla="*/ 250825 h 448560"/>
                <a:gd name="connsiteX3" fmla="*/ 278091 w 1110590"/>
                <a:gd name="connsiteY3" fmla="*/ 448560 h 448560"/>
                <a:gd name="connsiteX4" fmla="*/ 145390 w 1110590"/>
                <a:gd name="connsiteY4" fmla="*/ 381000 h 448560"/>
                <a:gd name="connsiteX5" fmla="*/ 55841 w 1110590"/>
                <a:gd name="connsiteY5" fmla="*/ 283461 h 448560"/>
                <a:gd name="connsiteX6" fmla="*/ 1866 w 1110590"/>
                <a:gd name="connsiteY6" fmla="*/ 105661 h 448560"/>
                <a:gd name="connsiteX7" fmla="*/ 154915 w 1110590"/>
                <a:gd name="connsiteY7" fmla="*/ 0 h 448560"/>
                <a:gd name="connsiteX0" fmla="*/ 154915 w 1110590"/>
                <a:gd name="connsiteY0" fmla="*/ 0 h 482129"/>
                <a:gd name="connsiteX1" fmla="*/ 1110590 w 1110590"/>
                <a:gd name="connsiteY1" fmla="*/ 53975 h 482129"/>
                <a:gd name="connsiteX2" fmla="*/ 1110590 w 1110590"/>
                <a:gd name="connsiteY2" fmla="*/ 250825 h 482129"/>
                <a:gd name="connsiteX3" fmla="*/ 424141 w 1110590"/>
                <a:gd name="connsiteY3" fmla="*/ 470785 h 482129"/>
                <a:gd name="connsiteX4" fmla="*/ 278091 w 1110590"/>
                <a:gd name="connsiteY4" fmla="*/ 448560 h 482129"/>
                <a:gd name="connsiteX5" fmla="*/ 145390 w 1110590"/>
                <a:gd name="connsiteY5" fmla="*/ 381000 h 482129"/>
                <a:gd name="connsiteX6" fmla="*/ 55841 w 1110590"/>
                <a:gd name="connsiteY6" fmla="*/ 283461 h 482129"/>
                <a:gd name="connsiteX7" fmla="*/ 1866 w 1110590"/>
                <a:gd name="connsiteY7" fmla="*/ 105661 h 482129"/>
                <a:gd name="connsiteX8" fmla="*/ 154915 w 1110590"/>
                <a:gd name="connsiteY8" fmla="*/ 0 h 482129"/>
                <a:gd name="connsiteX0" fmla="*/ 154915 w 1110590"/>
                <a:gd name="connsiteY0" fmla="*/ 0 h 482129"/>
                <a:gd name="connsiteX1" fmla="*/ 1110590 w 1110590"/>
                <a:gd name="connsiteY1" fmla="*/ 53975 h 482129"/>
                <a:gd name="connsiteX2" fmla="*/ 1110590 w 1110590"/>
                <a:gd name="connsiteY2" fmla="*/ 250825 h 482129"/>
                <a:gd name="connsiteX3" fmla="*/ 424141 w 1110590"/>
                <a:gd name="connsiteY3" fmla="*/ 470785 h 482129"/>
                <a:gd name="connsiteX4" fmla="*/ 278091 w 1110590"/>
                <a:gd name="connsiteY4" fmla="*/ 448560 h 482129"/>
                <a:gd name="connsiteX5" fmla="*/ 145390 w 1110590"/>
                <a:gd name="connsiteY5" fmla="*/ 381000 h 482129"/>
                <a:gd name="connsiteX6" fmla="*/ 55841 w 1110590"/>
                <a:gd name="connsiteY6" fmla="*/ 283461 h 482129"/>
                <a:gd name="connsiteX7" fmla="*/ 1866 w 1110590"/>
                <a:gd name="connsiteY7" fmla="*/ 105661 h 482129"/>
                <a:gd name="connsiteX8" fmla="*/ 154915 w 1110590"/>
                <a:gd name="connsiteY8" fmla="*/ 0 h 482129"/>
                <a:gd name="connsiteX0" fmla="*/ 154915 w 1110590"/>
                <a:gd name="connsiteY0" fmla="*/ 0 h 482129"/>
                <a:gd name="connsiteX1" fmla="*/ 1110590 w 1110590"/>
                <a:gd name="connsiteY1" fmla="*/ 53975 h 482129"/>
                <a:gd name="connsiteX2" fmla="*/ 1110590 w 1110590"/>
                <a:gd name="connsiteY2" fmla="*/ 250825 h 482129"/>
                <a:gd name="connsiteX3" fmla="*/ 935316 w 1110590"/>
                <a:gd name="connsiteY3" fmla="*/ 416810 h 482129"/>
                <a:gd name="connsiteX4" fmla="*/ 424141 w 1110590"/>
                <a:gd name="connsiteY4" fmla="*/ 470785 h 482129"/>
                <a:gd name="connsiteX5" fmla="*/ 278091 w 1110590"/>
                <a:gd name="connsiteY5" fmla="*/ 448560 h 482129"/>
                <a:gd name="connsiteX6" fmla="*/ 145390 w 1110590"/>
                <a:gd name="connsiteY6" fmla="*/ 381000 h 482129"/>
                <a:gd name="connsiteX7" fmla="*/ 55841 w 1110590"/>
                <a:gd name="connsiteY7" fmla="*/ 283461 h 482129"/>
                <a:gd name="connsiteX8" fmla="*/ 1866 w 1110590"/>
                <a:gd name="connsiteY8" fmla="*/ 105661 h 482129"/>
                <a:gd name="connsiteX9" fmla="*/ 154915 w 1110590"/>
                <a:gd name="connsiteY9" fmla="*/ 0 h 482129"/>
                <a:gd name="connsiteX0" fmla="*/ 154915 w 1110590"/>
                <a:gd name="connsiteY0" fmla="*/ 0 h 482129"/>
                <a:gd name="connsiteX1" fmla="*/ 1110590 w 1110590"/>
                <a:gd name="connsiteY1" fmla="*/ 53975 h 482129"/>
                <a:gd name="connsiteX2" fmla="*/ 1110590 w 1110590"/>
                <a:gd name="connsiteY2" fmla="*/ 250825 h 482129"/>
                <a:gd name="connsiteX3" fmla="*/ 1081366 w 1110590"/>
                <a:gd name="connsiteY3" fmla="*/ 359660 h 482129"/>
                <a:gd name="connsiteX4" fmla="*/ 935316 w 1110590"/>
                <a:gd name="connsiteY4" fmla="*/ 416810 h 482129"/>
                <a:gd name="connsiteX5" fmla="*/ 424141 w 1110590"/>
                <a:gd name="connsiteY5" fmla="*/ 470785 h 482129"/>
                <a:gd name="connsiteX6" fmla="*/ 278091 w 1110590"/>
                <a:gd name="connsiteY6" fmla="*/ 448560 h 482129"/>
                <a:gd name="connsiteX7" fmla="*/ 145390 w 1110590"/>
                <a:gd name="connsiteY7" fmla="*/ 381000 h 482129"/>
                <a:gd name="connsiteX8" fmla="*/ 55841 w 1110590"/>
                <a:gd name="connsiteY8" fmla="*/ 283461 h 482129"/>
                <a:gd name="connsiteX9" fmla="*/ 1866 w 1110590"/>
                <a:gd name="connsiteY9" fmla="*/ 105661 h 482129"/>
                <a:gd name="connsiteX10" fmla="*/ 154915 w 1110590"/>
                <a:gd name="connsiteY10" fmla="*/ 0 h 482129"/>
                <a:gd name="connsiteX0" fmla="*/ 154915 w 1170915"/>
                <a:gd name="connsiteY0" fmla="*/ 0 h 482129"/>
                <a:gd name="connsiteX1" fmla="*/ 1110590 w 1170915"/>
                <a:gd name="connsiteY1" fmla="*/ 53975 h 482129"/>
                <a:gd name="connsiteX2" fmla="*/ 1170915 w 1170915"/>
                <a:gd name="connsiteY2" fmla="*/ 212725 h 482129"/>
                <a:gd name="connsiteX3" fmla="*/ 1081366 w 1170915"/>
                <a:gd name="connsiteY3" fmla="*/ 359660 h 482129"/>
                <a:gd name="connsiteX4" fmla="*/ 935316 w 1170915"/>
                <a:gd name="connsiteY4" fmla="*/ 416810 h 482129"/>
                <a:gd name="connsiteX5" fmla="*/ 424141 w 1170915"/>
                <a:gd name="connsiteY5" fmla="*/ 470785 h 482129"/>
                <a:gd name="connsiteX6" fmla="*/ 278091 w 1170915"/>
                <a:gd name="connsiteY6" fmla="*/ 448560 h 482129"/>
                <a:gd name="connsiteX7" fmla="*/ 145390 w 1170915"/>
                <a:gd name="connsiteY7" fmla="*/ 381000 h 482129"/>
                <a:gd name="connsiteX8" fmla="*/ 55841 w 1170915"/>
                <a:gd name="connsiteY8" fmla="*/ 283461 h 482129"/>
                <a:gd name="connsiteX9" fmla="*/ 1866 w 1170915"/>
                <a:gd name="connsiteY9" fmla="*/ 105661 h 482129"/>
                <a:gd name="connsiteX10" fmla="*/ 154915 w 1170915"/>
                <a:gd name="connsiteY10" fmla="*/ 0 h 482129"/>
                <a:gd name="connsiteX0" fmla="*/ 154915 w 1192491"/>
                <a:gd name="connsiteY0" fmla="*/ 58332 h 540461"/>
                <a:gd name="connsiteX1" fmla="*/ 1110590 w 1192491"/>
                <a:gd name="connsiteY1" fmla="*/ 112307 h 540461"/>
                <a:gd name="connsiteX2" fmla="*/ 1192491 w 1192491"/>
                <a:gd name="connsiteY2" fmla="*/ 2067 h 540461"/>
                <a:gd name="connsiteX3" fmla="*/ 1170915 w 1192491"/>
                <a:gd name="connsiteY3" fmla="*/ 271057 h 540461"/>
                <a:gd name="connsiteX4" fmla="*/ 1081366 w 1192491"/>
                <a:gd name="connsiteY4" fmla="*/ 417992 h 540461"/>
                <a:gd name="connsiteX5" fmla="*/ 935316 w 1192491"/>
                <a:gd name="connsiteY5" fmla="*/ 475142 h 540461"/>
                <a:gd name="connsiteX6" fmla="*/ 424141 w 1192491"/>
                <a:gd name="connsiteY6" fmla="*/ 529117 h 540461"/>
                <a:gd name="connsiteX7" fmla="*/ 278091 w 1192491"/>
                <a:gd name="connsiteY7" fmla="*/ 506892 h 540461"/>
                <a:gd name="connsiteX8" fmla="*/ 145390 w 1192491"/>
                <a:gd name="connsiteY8" fmla="*/ 439332 h 540461"/>
                <a:gd name="connsiteX9" fmla="*/ 55841 w 1192491"/>
                <a:gd name="connsiteY9" fmla="*/ 341793 h 540461"/>
                <a:gd name="connsiteX10" fmla="*/ 1866 w 1192491"/>
                <a:gd name="connsiteY10" fmla="*/ 163993 h 540461"/>
                <a:gd name="connsiteX11" fmla="*/ 154915 w 1192491"/>
                <a:gd name="connsiteY11" fmla="*/ 58332 h 540461"/>
                <a:gd name="connsiteX0" fmla="*/ 154915 w 1192491"/>
                <a:gd name="connsiteY0" fmla="*/ 171450 h 653579"/>
                <a:gd name="connsiteX1" fmla="*/ 1024865 w 1192491"/>
                <a:gd name="connsiteY1" fmla="*/ 0 h 653579"/>
                <a:gd name="connsiteX2" fmla="*/ 1192491 w 1192491"/>
                <a:gd name="connsiteY2" fmla="*/ 115185 h 653579"/>
                <a:gd name="connsiteX3" fmla="*/ 1170915 w 1192491"/>
                <a:gd name="connsiteY3" fmla="*/ 384175 h 653579"/>
                <a:gd name="connsiteX4" fmla="*/ 1081366 w 1192491"/>
                <a:gd name="connsiteY4" fmla="*/ 531110 h 653579"/>
                <a:gd name="connsiteX5" fmla="*/ 935316 w 1192491"/>
                <a:gd name="connsiteY5" fmla="*/ 588260 h 653579"/>
                <a:gd name="connsiteX6" fmla="*/ 424141 w 1192491"/>
                <a:gd name="connsiteY6" fmla="*/ 642235 h 653579"/>
                <a:gd name="connsiteX7" fmla="*/ 278091 w 1192491"/>
                <a:gd name="connsiteY7" fmla="*/ 620010 h 653579"/>
                <a:gd name="connsiteX8" fmla="*/ 145390 w 1192491"/>
                <a:gd name="connsiteY8" fmla="*/ 552450 h 653579"/>
                <a:gd name="connsiteX9" fmla="*/ 55841 w 1192491"/>
                <a:gd name="connsiteY9" fmla="*/ 454911 h 653579"/>
                <a:gd name="connsiteX10" fmla="*/ 1866 w 1192491"/>
                <a:gd name="connsiteY10" fmla="*/ 277111 h 653579"/>
                <a:gd name="connsiteX11" fmla="*/ 154915 w 1192491"/>
                <a:gd name="connsiteY11" fmla="*/ 171450 h 653579"/>
                <a:gd name="connsiteX0" fmla="*/ 154915 w 1192491"/>
                <a:gd name="connsiteY0" fmla="*/ 265815 h 747944"/>
                <a:gd name="connsiteX1" fmla="*/ 881341 w 1192491"/>
                <a:gd name="connsiteY1" fmla="*/ 0 h 747944"/>
                <a:gd name="connsiteX2" fmla="*/ 1024865 w 1192491"/>
                <a:gd name="connsiteY2" fmla="*/ 94365 h 747944"/>
                <a:gd name="connsiteX3" fmla="*/ 1192491 w 1192491"/>
                <a:gd name="connsiteY3" fmla="*/ 209550 h 747944"/>
                <a:gd name="connsiteX4" fmla="*/ 1170915 w 1192491"/>
                <a:gd name="connsiteY4" fmla="*/ 478540 h 747944"/>
                <a:gd name="connsiteX5" fmla="*/ 1081366 w 1192491"/>
                <a:gd name="connsiteY5" fmla="*/ 625475 h 747944"/>
                <a:gd name="connsiteX6" fmla="*/ 935316 w 1192491"/>
                <a:gd name="connsiteY6" fmla="*/ 682625 h 747944"/>
                <a:gd name="connsiteX7" fmla="*/ 424141 w 1192491"/>
                <a:gd name="connsiteY7" fmla="*/ 736600 h 747944"/>
                <a:gd name="connsiteX8" fmla="*/ 278091 w 1192491"/>
                <a:gd name="connsiteY8" fmla="*/ 714375 h 747944"/>
                <a:gd name="connsiteX9" fmla="*/ 145390 w 1192491"/>
                <a:gd name="connsiteY9" fmla="*/ 646815 h 747944"/>
                <a:gd name="connsiteX10" fmla="*/ 55841 w 1192491"/>
                <a:gd name="connsiteY10" fmla="*/ 549276 h 747944"/>
                <a:gd name="connsiteX11" fmla="*/ 1866 w 1192491"/>
                <a:gd name="connsiteY11" fmla="*/ 371476 h 747944"/>
                <a:gd name="connsiteX12" fmla="*/ 154915 w 1192491"/>
                <a:gd name="connsiteY12" fmla="*/ 265815 h 747944"/>
                <a:gd name="connsiteX0" fmla="*/ 154915 w 1192491"/>
                <a:gd name="connsiteY0" fmla="*/ 311992 h 794121"/>
                <a:gd name="connsiteX1" fmla="*/ 716241 w 1192491"/>
                <a:gd name="connsiteY1" fmla="*/ 14427 h 794121"/>
                <a:gd name="connsiteX2" fmla="*/ 881341 w 1192491"/>
                <a:gd name="connsiteY2" fmla="*/ 46177 h 794121"/>
                <a:gd name="connsiteX3" fmla="*/ 1024865 w 1192491"/>
                <a:gd name="connsiteY3" fmla="*/ 140542 h 794121"/>
                <a:gd name="connsiteX4" fmla="*/ 1192491 w 1192491"/>
                <a:gd name="connsiteY4" fmla="*/ 255727 h 794121"/>
                <a:gd name="connsiteX5" fmla="*/ 1170915 w 1192491"/>
                <a:gd name="connsiteY5" fmla="*/ 524717 h 794121"/>
                <a:gd name="connsiteX6" fmla="*/ 1081366 w 1192491"/>
                <a:gd name="connsiteY6" fmla="*/ 671652 h 794121"/>
                <a:gd name="connsiteX7" fmla="*/ 935316 w 1192491"/>
                <a:gd name="connsiteY7" fmla="*/ 728802 h 794121"/>
                <a:gd name="connsiteX8" fmla="*/ 424141 w 1192491"/>
                <a:gd name="connsiteY8" fmla="*/ 782777 h 794121"/>
                <a:gd name="connsiteX9" fmla="*/ 278091 w 1192491"/>
                <a:gd name="connsiteY9" fmla="*/ 760552 h 794121"/>
                <a:gd name="connsiteX10" fmla="*/ 145390 w 1192491"/>
                <a:gd name="connsiteY10" fmla="*/ 692992 h 794121"/>
                <a:gd name="connsiteX11" fmla="*/ 55841 w 1192491"/>
                <a:gd name="connsiteY11" fmla="*/ 595453 h 794121"/>
                <a:gd name="connsiteX12" fmla="*/ 1866 w 1192491"/>
                <a:gd name="connsiteY12" fmla="*/ 417653 h 794121"/>
                <a:gd name="connsiteX13" fmla="*/ 154915 w 1192491"/>
                <a:gd name="connsiteY13" fmla="*/ 311992 h 794121"/>
                <a:gd name="connsiteX0" fmla="*/ 154915 w 1192491"/>
                <a:gd name="connsiteY0" fmla="*/ 344455 h 826584"/>
                <a:gd name="connsiteX1" fmla="*/ 595591 w 1192491"/>
                <a:gd name="connsiteY1" fmla="*/ 15141 h 826584"/>
                <a:gd name="connsiteX2" fmla="*/ 716241 w 1192491"/>
                <a:gd name="connsiteY2" fmla="*/ 46890 h 826584"/>
                <a:gd name="connsiteX3" fmla="*/ 881341 w 1192491"/>
                <a:gd name="connsiteY3" fmla="*/ 78640 h 826584"/>
                <a:gd name="connsiteX4" fmla="*/ 1024865 w 1192491"/>
                <a:gd name="connsiteY4" fmla="*/ 173005 h 826584"/>
                <a:gd name="connsiteX5" fmla="*/ 1192491 w 1192491"/>
                <a:gd name="connsiteY5" fmla="*/ 288190 h 826584"/>
                <a:gd name="connsiteX6" fmla="*/ 1170915 w 1192491"/>
                <a:gd name="connsiteY6" fmla="*/ 557180 h 826584"/>
                <a:gd name="connsiteX7" fmla="*/ 1081366 w 1192491"/>
                <a:gd name="connsiteY7" fmla="*/ 704115 h 826584"/>
                <a:gd name="connsiteX8" fmla="*/ 935316 w 1192491"/>
                <a:gd name="connsiteY8" fmla="*/ 761265 h 826584"/>
                <a:gd name="connsiteX9" fmla="*/ 424141 w 1192491"/>
                <a:gd name="connsiteY9" fmla="*/ 815240 h 826584"/>
                <a:gd name="connsiteX10" fmla="*/ 278091 w 1192491"/>
                <a:gd name="connsiteY10" fmla="*/ 793015 h 826584"/>
                <a:gd name="connsiteX11" fmla="*/ 145390 w 1192491"/>
                <a:gd name="connsiteY11" fmla="*/ 725455 h 826584"/>
                <a:gd name="connsiteX12" fmla="*/ 55841 w 1192491"/>
                <a:gd name="connsiteY12" fmla="*/ 627916 h 826584"/>
                <a:gd name="connsiteX13" fmla="*/ 1866 w 1192491"/>
                <a:gd name="connsiteY13" fmla="*/ 450116 h 826584"/>
                <a:gd name="connsiteX14" fmla="*/ 154915 w 1192491"/>
                <a:gd name="connsiteY14" fmla="*/ 344455 h 826584"/>
                <a:gd name="connsiteX0" fmla="*/ 154915 w 1192491"/>
                <a:gd name="connsiteY0" fmla="*/ 331056 h 813185"/>
                <a:gd name="connsiteX1" fmla="*/ 395566 w 1192491"/>
                <a:gd name="connsiteY1" fmla="*/ 68417 h 813185"/>
                <a:gd name="connsiteX2" fmla="*/ 595591 w 1192491"/>
                <a:gd name="connsiteY2" fmla="*/ 1742 h 813185"/>
                <a:gd name="connsiteX3" fmla="*/ 716241 w 1192491"/>
                <a:gd name="connsiteY3" fmla="*/ 33491 h 813185"/>
                <a:gd name="connsiteX4" fmla="*/ 881341 w 1192491"/>
                <a:gd name="connsiteY4" fmla="*/ 65241 h 813185"/>
                <a:gd name="connsiteX5" fmla="*/ 1024865 w 1192491"/>
                <a:gd name="connsiteY5" fmla="*/ 159606 h 813185"/>
                <a:gd name="connsiteX6" fmla="*/ 1192491 w 1192491"/>
                <a:gd name="connsiteY6" fmla="*/ 274791 h 813185"/>
                <a:gd name="connsiteX7" fmla="*/ 1170915 w 1192491"/>
                <a:gd name="connsiteY7" fmla="*/ 543781 h 813185"/>
                <a:gd name="connsiteX8" fmla="*/ 1081366 w 1192491"/>
                <a:gd name="connsiteY8" fmla="*/ 690716 h 813185"/>
                <a:gd name="connsiteX9" fmla="*/ 935316 w 1192491"/>
                <a:gd name="connsiteY9" fmla="*/ 747866 h 813185"/>
                <a:gd name="connsiteX10" fmla="*/ 424141 w 1192491"/>
                <a:gd name="connsiteY10" fmla="*/ 801841 h 813185"/>
                <a:gd name="connsiteX11" fmla="*/ 278091 w 1192491"/>
                <a:gd name="connsiteY11" fmla="*/ 779616 h 813185"/>
                <a:gd name="connsiteX12" fmla="*/ 145390 w 1192491"/>
                <a:gd name="connsiteY12" fmla="*/ 712056 h 813185"/>
                <a:gd name="connsiteX13" fmla="*/ 55841 w 1192491"/>
                <a:gd name="connsiteY13" fmla="*/ 614517 h 813185"/>
                <a:gd name="connsiteX14" fmla="*/ 1866 w 1192491"/>
                <a:gd name="connsiteY14" fmla="*/ 436717 h 813185"/>
                <a:gd name="connsiteX15" fmla="*/ 154915 w 1192491"/>
                <a:gd name="connsiteY15" fmla="*/ 331056 h 813185"/>
                <a:gd name="connsiteX0" fmla="*/ 154915 w 1192491"/>
                <a:gd name="connsiteY0" fmla="*/ 331056 h 813185"/>
                <a:gd name="connsiteX1" fmla="*/ 284441 w 1192491"/>
                <a:gd name="connsiteY1" fmla="*/ 173192 h 813185"/>
                <a:gd name="connsiteX2" fmla="*/ 395566 w 1192491"/>
                <a:gd name="connsiteY2" fmla="*/ 68417 h 813185"/>
                <a:gd name="connsiteX3" fmla="*/ 595591 w 1192491"/>
                <a:gd name="connsiteY3" fmla="*/ 1742 h 813185"/>
                <a:gd name="connsiteX4" fmla="*/ 716241 w 1192491"/>
                <a:gd name="connsiteY4" fmla="*/ 33491 h 813185"/>
                <a:gd name="connsiteX5" fmla="*/ 881341 w 1192491"/>
                <a:gd name="connsiteY5" fmla="*/ 65241 h 813185"/>
                <a:gd name="connsiteX6" fmla="*/ 1024865 w 1192491"/>
                <a:gd name="connsiteY6" fmla="*/ 159606 h 813185"/>
                <a:gd name="connsiteX7" fmla="*/ 1192491 w 1192491"/>
                <a:gd name="connsiteY7" fmla="*/ 274791 h 813185"/>
                <a:gd name="connsiteX8" fmla="*/ 1170915 w 1192491"/>
                <a:gd name="connsiteY8" fmla="*/ 543781 h 813185"/>
                <a:gd name="connsiteX9" fmla="*/ 1081366 w 1192491"/>
                <a:gd name="connsiteY9" fmla="*/ 690716 h 813185"/>
                <a:gd name="connsiteX10" fmla="*/ 935316 w 1192491"/>
                <a:gd name="connsiteY10" fmla="*/ 747866 h 813185"/>
                <a:gd name="connsiteX11" fmla="*/ 424141 w 1192491"/>
                <a:gd name="connsiteY11" fmla="*/ 801841 h 813185"/>
                <a:gd name="connsiteX12" fmla="*/ 278091 w 1192491"/>
                <a:gd name="connsiteY12" fmla="*/ 779616 h 813185"/>
                <a:gd name="connsiteX13" fmla="*/ 145390 w 1192491"/>
                <a:gd name="connsiteY13" fmla="*/ 712056 h 813185"/>
                <a:gd name="connsiteX14" fmla="*/ 55841 w 1192491"/>
                <a:gd name="connsiteY14" fmla="*/ 614517 h 813185"/>
                <a:gd name="connsiteX15" fmla="*/ 1866 w 1192491"/>
                <a:gd name="connsiteY15" fmla="*/ 436717 h 813185"/>
                <a:gd name="connsiteX16" fmla="*/ 154915 w 1192491"/>
                <a:gd name="connsiteY16" fmla="*/ 331056 h 813185"/>
                <a:gd name="connsiteX0" fmla="*/ 154915 w 1192491"/>
                <a:gd name="connsiteY0" fmla="*/ 331056 h 813185"/>
                <a:gd name="connsiteX1" fmla="*/ 284441 w 1192491"/>
                <a:gd name="connsiteY1" fmla="*/ 173192 h 813185"/>
                <a:gd name="connsiteX2" fmla="*/ 395566 w 1192491"/>
                <a:gd name="connsiteY2" fmla="*/ 68417 h 813185"/>
                <a:gd name="connsiteX3" fmla="*/ 595591 w 1192491"/>
                <a:gd name="connsiteY3" fmla="*/ 1742 h 813185"/>
                <a:gd name="connsiteX4" fmla="*/ 716241 w 1192491"/>
                <a:gd name="connsiteY4" fmla="*/ 33491 h 813185"/>
                <a:gd name="connsiteX5" fmla="*/ 881341 w 1192491"/>
                <a:gd name="connsiteY5" fmla="*/ 65241 h 813185"/>
                <a:gd name="connsiteX6" fmla="*/ 1024865 w 1192491"/>
                <a:gd name="connsiteY6" fmla="*/ 159606 h 813185"/>
                <a:gd name="connsiteX7" fmla="*/ 1192491 w 1192491"/>
                <a:gd name="connsiteY7" fmla="*/ 274791 h 813185"/>
                <a:gd name="connsiteX8" fmla="*/ 1170915 w 1192491"/>
                <a:gd name="connsiteY8" fmla="*/ 543781 h 813185"/>
                <a:gd name="connsiteX9" fmla="*/ 1081366 w 1192491"/>
                <a:gd name="connsiteY9" fmla="*/ 690716 h 813185"/>
                <a:gd name="connsiteX10" fmla="*/ 935316 w 1192491"/>
                <a:gd name="connsiteY10" fmla="*/ 747866 h 813185"/>
                <a:gd name="connsiteX11" fmla="*/ 424141 w 1192491"/>
                <a:gd name="connsiteY11" fmla="*/ 801841 h 813185"/>
                <a:gd name="connsiteX12" fmla="*/ 278091 w 1192491"/>
                <a:gd name="connsiteY12" fmla="*/ 779616 h 813185"/>
                <a:gd name="connsiteX13" fmla="*/ 145390 w 1192491"/>
                <a:gd name="connsiteY13" fmla="*/ 712056 h 813185"/>
                <a:gd name="connsiteX14" fmla="*/ 55841 w 1192491"/>
                <a:gd name="connsiteY14" fmla="*/ 614517 h 813185"/>
                <a:gd name="connsiteX15" fmla="*/ 1866 w 1192491"/>
                <a:gd name="connsiteY15" fmla="*/ 436717 h 813185"/>
                <a:gd name="connsiteX16" fmla="*/ 154915 w 1192491"/>
                <a:gd name="connsiteY16" fmla="*/ 331056 h 813185"/>
                <a:gd name="connsiteX0" fmla="*/ 154915 w 1192491"/>
                <a:gd name="connsiteY0" fmla="*/ 331056 h 814259"/>
                <a:gd name="connsiteX1" fmla="*/ 284441 w 1192491"/>
                <a:gd name="connsiteY1" fmla="*/ 173192 h 814259"/>
                <a:gd name="connsiteX2" fmla="*/ 395566 w 1192491"/>
                <a:gd name="connsiteY2" fmla="*/ 68417 h 814259"/>
                <a:gd name="connsiteX3" fmla="*/ 595591 w 1192491"/>
                <a:gd name="connsiteY3" fmla="*/ 1742 h 814259"/>
                <a:gd name="connsiteX4" fmla="*/ 716241 w 1192491"/>
                <a:gd name="connsiteY4" fmla="*/ 33491 h 814259"/>
                <a:gd name="connsiteX5" fmla="*/ 881341 w 1192491"/>
                <a:gd name="connsiteY5" fmla="*/ 65241 h 814259"/>
                <a:gd name="connsiteX6" fmla="*/ 1024865 w 1192491"/>
                <a:gd name="connsiteY6" fmla="*/ 159606 h 814259"/>
                <a:gd name="connsiteX7" fmla="*/ 1192491 w 1192491"/>
                <a:gd name="connsiteY7" fmla="*/ 274791 h 814259"/>
                <a:gd name="connsiteX8" fmla="*/ 1170915 w 1192491"/>
                <a:gd name="connsiteY8" fmla="*/ 543781 h 814259"/>
                <a:gd name="connsiteX9" fmla="*/ 1081366 w 1192491"/>
                <a:gd name="connsiteY9" fmla="*/ 690716 h 814259"/>
                <a:gd name="connsiteX10" fmla="*/ 935316 w 1192491"/>
                <a:gd name="connsiteY10" fmla="*/ 747866 h 814259"/>
                <a:gd name="connsiteX11" fmla="*/ 424141 w 1192491"/>
                <a:gd name="connsiteY11" fmla="*/ 801841 h 814259"/>
                <a:gd name="connsiteX12" fmla="*/ 274916 w 1192491"/>
                <a:gd name="connsiteY12" fmla="*/ 785966 h 814259"/>
                <a:gd name="connsiteX13" fmla="*/ 145390 w 1192491"/>
                <a:gd name="connsiteY13" fmla="*/ 712056 h 814259"/>
                <a:gd name="connsiteX14" fmla="*/ 55841 w 1192491"/>
                <a:gd name="connsiteY14" fmla="*/ 614517 h 814259"/>
                <a:gd name="connsiteX15" fmla="*/ 1866 w 1192491"/>
                <a:gd name="connsiteY15" fmla="*/ 436717 h 814259"/>
                <a:gd name="connsiteX16" fmla="*/ 154915 w 1192491"/>
                <a:gd name="connsiteY16" fmla="*/ 331056 h 814259"/>
                <a:gd name="connsiteX0" fmla="*/ 154915 w 1192491"/>
                <a:gd name="connsiteY0" fmla="*/ 331056 h 814259"/>
                <a:gd name="connsiteX1" fmla="*/ 284441 w 1192491"/>
                <a:gd name="connsiteY1" fmla="*/ 173192 h 814259"/>
                <a:gd name="connsiteX2" fmla="*/ 395566 w 1192491"/>
                <a:gd name="connsiteY2" fmla="*/ 68417 h 814259"/>
                <a:gd name="connsiteX3" fmla="*/ 595591 w 1192491"/>
                <a:gd name="connsiteY3" fmla="*/ 1742 h 814259"/>
                <a:gd name="connsiteX4" fmla="*/ 716241 w 1192491"/>
                <a:gd name="connsiteY4" fmla="*/ 33491 h 814259"/>
                <a:gd name="connsiteX5" fmla="*/ 881341 w 1192491"/>
                <a:gd name="connsiteY5" fmla="*/ 65241 h 814259"/>
                <a:gd name="connsiteX6" fmla="*/ 1024865 w 1192491"/>
                <a:gd name="connsiteY6" fmla="*/ 159606 h 814259"/>
                <a:gd name="connsiteX7" fmla="*/ 1192491 w 1192491"/>
                <a:gd name="connsiteY7" fmla="*/ 274791 h 814259"/>
                <a:gd name="connsiteX8" fmla="*/ 1170915 w 1192491"/>
                <a:gd name="connsiteY8" fmla="*/ 543781 h 814259"/>
                <a:gd name="connsiteX9" fmla="*/ 1081366 w 1192491"/>
                <a:gd name="connsiteY9" fmla="*/ 690716 h 814259"/>
                <a:gd name="connsiteX10" fmla="*/ 935316 w 1192491"/>
                <a:gd name="connsiteY10" fmla="*/ 747866 h 814259"/>
                <a:gd name="connsiteX11" fmla="*/ 424141 w 1192491"/>
                <a:gd name="connsiteY11" fmla="*/ 801841 h 814259"/>
                <a:gd name="connsiteX12" fmla="*/ 274916 w 1192491"/>
                <a:gd name="connsiteY12" fmla="*/ 785966 h 814259"/>
                <a:gd name="connsiteX13" fmla="*/ 145390 w 1192491"/>
                <a:gd name="connsiteY13" fmla="*/ 712056 h 814259"/>
                <a:gd name="connsiteX14" fmla="*/ 55841 w 1192491"/>
                <a:gd name="connsiteY14" fmla="*/ 614517 h 814259"/>
                <a:gd name="connsiteX15" fmla="*/ 1866 w 1192491"/>
                <a:gd name="connsiteY15" fmla="*/ 436717 h 814259"/>
                <a:gd name="connsiteX16" fmla="*/ 154915 w 1192491"/>
                <a:gd name="connsiteY16" fmla="*/ 331056 h 814259"/>
                <a:gd name="connsiteX0" fmla="*/ 154915 w 1192491"/>
                <a:gd name="connsiteY0" fmla="*/ 331056 h 836262"/>
                <a:gd name="connsiteX1" fmla="*/ 284441 w 1192491"/>
                <a:gd name="connsiteY1" fmla="*/ 173192 h 836262"/>
                <a:gd name="connsiteX2" fmla="*/ 395566 w 1192491"/>
                <a:gd name="connsiteY2" fmla="*/ 68417 h 836262"/>
                <a:gd name="connsiteX3" fmla="*/ 595591 w 1192491"/>
                <a:gd name="connsiteY3" fmla="*/ 1742 h 836262"/>
                <a:gd name="connsiteX4" fmla="*/ 716241 w 1192491"/>
                <a:gd name="connsiteY4" fmla="*/ 33491 h 836262"/>
                <a:gd name="connsiteX5" fmla="*/ 881341 w 1192491"/>
                <a:gd name="connsiteY5" fmla="*/ 65241 h 836262"/>
                <a:gd name="connsiteX6" fmla="*/ 1024865 w 1192491"/>
                <a:gd name="connsiteY6" fmla="*/ 159606 h 836262"/>
                <a:gd name="connsiteX7" fmla="*/ 1192491 w 1192491"/>
                <a:gd name="connsiteY7" fmla="*/ 274791 h 836262"/>
                <a:gd name="connsiteX8" fmla="*/ 1170915 w 1192491"/>
                <a:gd name="connsiteY8" fmla="*/ 543781 h 836262"/>
                <a:gd name="connsiteX9" fmla="*/ 1081366 w 1192491"/>
                <a:gd name="connsiteY9" fmla="*/ 690716 h 836262"/>
                <a:gd name="connsiteX10" fmla="*/ 935316 w 1192491"/>
                <a:gd name="connsiteY10" fmla="*/ 747866 h 836262"/>
                <a:gd name="connsiteX11" fmla="*/ 424141 w 1192491"/>
                <a:gd name="connsiteY11" fmla="*/ 801841 h 836262"/>
                <a:gd name="connsiteX12" fmla="*/ 274916 w 1192491"/>
                <a:gd name="connsiteY12" fmla="*/ 785966 h 836262"/>
                <a:gd name="connsiteX13" fmla="*/ 145390 w 1192491"/>
                <a:gd name="connsiteY13" fmla="*/ 712056 h 836262"/>
                <a:gd name="connsiteX14" fmla="*/ 55841 w 1192491"/>
                <a:gd name="connsiteY14" fmla="*/ 614517 h 836262"/>
                <a:gd name="connsiteX15" fmla="*/ 1866 w 1192491"/>
                <a:gd name="connsiteY15" fmla="*/ 436717 h 836262"/>
                <a:gd name="connsiteX16" fmla="*/ 154915 w 1192491"/>
                <a:gd name="connsiteY16" fmla="*/ 331056 h 836262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424141 w 1192491"/>
                <a:gd name="connsiteY11" fmla="*/ 801841 h 845684"/>
                <a:gd name="connsiteX12" fmla="*/ 274916 w 1192491"/>
                <a:gd name="connsiteY12" fmla="*/ 785966 h 845684"/>
                <a:gd name="connsiteX13" fmla="*/ 145390 w 1192491"/>
                <a:gd name="connsiteY13" fmla="*/ 712056 h 845684"/>
                <a:gd name="connsiteX14" fmla="*/ 55841 w 1192491"/>
                <a:gd name="connsiteY14" fmla="*/ 614517 h 845684"/>
                <a:gd name="connsiteX15" fmla="*/ 1866 w 1192491"/>
                <a:gd name="connsiteY15" fmla="*/ 436717 h 845684"/>
                <a:gd name="connsiteX16" fmla="*/ 154915 w 1192491"/>
                <a:gd name="connsiteY16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424141 w 1192491"/>
                <a:gd name="connsiteY11" fmla="*/ 801841 h 845684"/>
                <a:gd name="connsiteX12" fmla="*/ 274916 w 1192491"/>
                <a:gd name="connsiteY12" fmla="*/ 785966 h 845684"/>
                <a:gd name="connsiteX13" fmla="*/ 145390 w 1192491"/>
                <a:gd name="connsiteY13" fmla="*/ 712056 h 845684"/>
                <a:gd name="connsiteX14" fmla="*/ 55841 w 1192491"/>
                <a:gd name="connsiteY14" fmla="*/ 614517 h 845684"/>
                <a:gd name="connsiteX15" fmla="*/ 1866 w 1192491"/>
                <a:gd name="connsiteY15" fmla="*/ 436717 h 845684"/>
                <a:gd name="connsiteX16" fmla="*/ 154915 w 1192491"/>
                <a:gd name="connsiteY16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270020"/>
                <a:gd name="connsiteY0" fmla="*/ 331056 h 845684"/>
                <a:gd name="connsiteX1" fmla="*/ 284441 w 1270020"/>
                <a:gd name="connsiteY1" fmla="*/ 173192 h 845684"/>
                <a:gd name="connsiteX2" fmla="*/ 395566 w 1270020"/>
                <a:gd name="connsiteY2" fmla="*/ 68417 h 845684"/>
                <a:gd name="connsiteX3" fmla="*/ 595591 w 1270020"/>
                <a:gd name="connsiteY3" fmla="*/ 1742 h 845684"/>
                <a:gd name="connsiteX4" fmla="*/ 716241 w 1270020"/>
                <a:gd name="connsiteY4" fmla="*/ 33491 h 845684"/>
                <a:gd name="connsiteX5" fmla="*/ 881341 w 1270020"/>
                <a:gd name="connsiteY5" fmla="*/ 65241 h 845684"/>
                <a:gd name="connsiteX6" fmla="*/ 1024865 w 1270020"/>
                <a:gd name="connsiteY6" fmla="*/ 159606 h 845684"/>
                <a:gd name="connsiteX7" fmla="*/ 1192491 w 1270020"/>
                <a:gd name="connsiteY7" fmla="*/ 274791 h 845684"/>
                <a:gd name="connsiteX8" fmla="*/ 1170915 w 1270020"/>
                <a:gd name="connsiteY8" fmla="*/ 543781 h 845684"/>
                <a:gd name="connsiteX9" fmla="*/ 1097241 w 1270020"/>
                <a:gd name="connsiteY9" fmla="*/ 690716 h 845684"/>
                <a:gd name="connsiteX10" fmla="*/ 935316 w 1270020"/>
                <a:gd name="connsiteY10" fmla="*/ 747866 h 845684"/>
                <a:gd name="connsiteX11" fmla="*/ 547966 w 1270020"/>
                <a:gd name="connsiteY11" fmla="*/ 801841 h 845684"/>
                <a:gd name="connsiteX12" fmla="*/ 424141 w 1270020"/>
                <a:gd name="connsiteY12" fmla="*/ 801841 h 845684"/>
                <a:gd name="connsiteX13" fmla="*/ 274916 w 1270020"/>
                <a:gd name="connsiteY13" fmla="*/ 785966 h 845684"/>
                <a:gd name="connsiteX14" fmla="*/ 145390 w 1270020"/>
                <a:gd name="connsiteY14" fmla="*/ 712056 h 845684"/>
                <a:gd name="connsiteX15" fmla="*/ 55841 w 1270020"/>
                <a:gd name="connsiteY15" fmla="*/ 614517 h 845684"/>
                <a:gd name="connsiteX16" fmla="*/ 1866 w 1270020"/>
                <a:gd name="connsiteY16" fmla="*/ 436717 h 845684"/>
                <a:gd name="connsiteX17" fmla="*/ 154915 w 1270020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43620 h 858248"/>
                <a:gd name="connsiteX1" fmla="*/ 284441 w 1296824"/>
                <a:gd name="connsiteY1" fmla="*/ 185756 h 858248"/>
                <a:gd name="connsiteX2" fmla="*/ 395566 w 1296824"/>
                <a:gd name="connsiteY2" fmla="*/ 80981 h 858248"/>
                <a:gd name="connsiteX3" fmla="*/ 595591 w 1296824"/>
                <a:gd name="connsiteY3" fmla="*/ 14306 h 858248"/>
                <a:gd name="connsiteX4" fmla="*/ 716241 w 1296824"/>
                <a:gd name="connsiteY4" fmla="*/ 46055 h 858248"/>
                <a:gd name="connsiteX5" fmla="*/ 881341 w 1296824"/>
                <a:gd name="connsiteY5" fmla="*/ 77805 h 858248"/>
                <a:gd name="connsiteX6" fmla="*/ 1024865 w 1296824"/>
                <a:gd name="connsiteY6" fmla="*/ 172170 h 858248"/>
                <a:gd name="connsiteX7" fmla="*/ 1192491 w 1296824"/>
                <a:gd name="connsiteY7" fmla="*/ 287355 h 858248"/>
                <a:gd name="connsiteX8" fmla="*/ 1170915 w 1296824"/>
                <a:gd name="connsiteY8" fmla="*/ 556345 h 858248"/>
                <a:gd name="connsiteX9" fmla="*/ 1097241 w 1296824"/>
                <a:gd name="connsiteY9" fmla="*/ 703280 h 858248"/>
                <a:gd name="connsiteX10" fmla="*/ 935316 w 1296824"/>
                <a:gd name="connsiteY10" fmla="*/ 760430 h 858248"/>
                <a:gd name="connsiteX11" fmla="*/ 547966 w 1296824"/>
                <a:gd name="connsiteY11" fmla="*/ 814405 h 858248"/>
                <a:gd name="connsiteX12" fmla="*/ 424141 w 1296824"/>
                <a:gd name="connsiteY12" fmla="*/ 814405 h 858248"/>
                <a:gd name="connsiteX13" fmla="*/ 274916 w 1296824"/>
                <a:gd name="connsiteY13" fmla="*/ 798530 h 858248"/>
                <a:gd name="connsiteX14" fmla="*/ 145390 w 1296824"/>
                <a:gd name="connsiteY14" fmla="*/ 724620 h 858248"/>
                <a:gd name="connsiteX15" fmla="*/ 55841 w 1296824"/>
                <a:gd name="connsiteY15" fmla="*/ 627081 h 858248"/>
                <a:gd name="connsiteX16" fmla="*/ 1866 w 1296824"/>
                <a:gd name="connsiteY16" fmla="*/ 449281 h 858248"/>
                <a:gd name="connsiteX17" fmla="*/ 154915 w 1296824"/>
                <a:gd name="connsiteY17" fmla="*/ 343620 h 858248"/>
                <a:gd name="connsiteX0" fmla="*/ 154915 w 1296824"/>
                <a:gd name="connsiteY0" fmla="*/ 343620 h 858248"/>
                <a:gd name="connsiteX1" fmla="*/ 284441 w 1296824"/>
                <a:gd name="connsiteY1" fmla="*/ 185756 h 858248"/>
                <a:gd name="connsiteX2" fmla="*/ 395566 w 1296824"/>
                <a:gd name="connsiteY2" fmla="*/ 80981 h 858248"/>
                <a:gd name="connsiteX3" fmla="*/ 595591 w 1296824"/>
                <a:gd name="connsiteY3" fmla="*/ 14306 h 858248"/>
                <a:gd name="connsiteX4" fmla="*/ 716241 w 1296824"/>
                <a:gd name="connsiteY4" fmla="*/ 46055 h 858248"/>
                <a:gd name="connsiteX5" fmla="*/ 881341 w 1296824"/>
                <a:gd name="connsiteY5" fmla="*/ 77805 h 858248"/>
                <a:gd name="connsiteX6" fmla="*/ 1024865 w 1296824"/>
                <a:gd name="connsiteY6" fmla="*/ 172170 h 858248"/>
                <a:gd name="connsiteX7" fmla="*/ 1192491 w 1296824"/>
                <a:gd name="connsiteY7" fmla="*/ 287355 h 858248"/>
                <a:gd name="connsiteX8" fmla="*/ 1170915 w 1296824"/>
                <a:gd name="connsiteY8" fmla="*/ 556345 h 858248"/>
                <a:gd name="connsiteX9" fmla="*/ 1097241 w 1296824"/>
                <a:gd name="connsiteY9" fmla="*/ 703280 h 858248"/>
                <a:gd name="connsiteX10" fmla="*/ 935316 w 1296824"/>
                <a:gd name="connsiteY10" fmla="*/ 760430 h 858248"/>
                <a:gd name="connsiteX11" fmla="*/ 547966 w 1296824"/>
                <a:gd name="connsiteY11" fmla="*/ 814405 h 858248"/>
                <a:gd name="connsiteX12" fmla="*/ 424141 w 1296824"/>
                <a:gd name="connsiteY12" fmla="*/ 814405 h 858248"/>
                <a:gd name="connsiteX13" fmla="*/ 274916 w 1296824"/>
                <a:gd name="connsiteY13" fmla="*/ 798530 h 858248"/>
                <a:gd name="connsiteX14" fmla="*/ 145390 w 1296824"/>
                <a:gd name="connsiteY14" fmla="*/ 724620 h 858248"/>
                <a:gd name="connsiteX15" fmla="*/ 55841 w 1296824"/>
                <a:gd name="connsiteY15" fmla="*/ 627081 h 858248"/>
                <a:gd name="connsiteX16" fmla="*/ 1866 w 1296824"/>
                <a:gd name="connsiteY16" fmla="*/ 449281 h 858248"/>
                <a:gd name="connsiteX17" fmla="*/ 154915 w 1296824"/>
                <a:gd name="connsiteY17" fmla="*/ 343620 h 858248"/>
                <a:gd name="connsiteX0" fmla="*/ 154915 w 1296824"/>
                <a:gd name="connsiteY0" fmla="*/ 343620 h 858248"/>
                <a:gd name="connsiteX1" fmla="*/ 284441 w 1296824"/>
                <a:gd name="connsiteY1" fmla="*/ 185756 h 858248"/>
                <a:gd name="connsiteX2" fmla="*/ 395566 w 1296824"/>
                <a:gd name="connsiteY2" fmla="*/ 80981 h 858248"/>
                <a:gd name="connsiteX3" fmla="*/ 595591 w 1296824"/>
                <a:gd name="connsiteY3" fmla="*/ 14306 h 858248"/>
                <a:gd name="connsiteX4" fmla="*/ 716241 w 1296824"/>
                <a:gd name="connsiteY4" fmla="*/ 46055 h 858248"/>
                <a:gd name="connsiteX5" fmla="*/ 881341 w 1296824"/>
                <a:gd name="connsiteY5" fmla="*/ 77805 h 858248"/>
                <a:gd name="connsiteX6" fmla="*/ 1024865 w 1296824"/>
                <a:gd name="connsiteY6" fmla="*/ 172170 h 858248"/>
                <a:gd name="connsiteX7" fmla="*/ 1192491 w 1296824"/>
                <a:gd name="connsiteY7" fmla="*/ 287355 h 858248"/>
                <a:gd name="connsiteX8" fmla="*/ 1170915 w 1296824"/>
                <a:gd name="connsiteY8" fmla="*/ 556345 h 858248"/>
                <a:gd name="connsiteX9" fmla="*/ 1097241 w 1296824"/>
                <a:gd name="connsiteY9" fmla="*/ 703280 h 858248"/>
                <a:gd name="connsiteX10" fmla="*/ 935316 w 1296824"/>
                <a:gd name="connsiteY10" fmla="*/ 760430 h 858248"/>
                <a:gd name="connsiteX11" fmla="*/ 547966 w 1296824"/>
                <a:gd name="connsiteY11" fmla="*/ 814405 h 858248"/>
                <a:gd name="connsiteX12" fmla="*/ 424141 w 1296824"/>
                <a:gd name="connsiteY12" fmla="*/ 814405 h 858248"/>
                <a:gd name="connsiteX13" fmla="*/ 274916 w 1296824"/>
                <a:gd name="connsiteY13" fmla="*/ 798530 h 858248"/>
                <a:gd name="connsiteX14" fmla="*/ 145390 w 1296824"/>
                <a:gd name="connsiteY14" fmla="*/ 724620 h 858248"/>
                <a:gd name="connsiteX15" fmla="*/ 55841 w 1296824"/>
                <a:gd name="connsiteY15" fmla="*/ 627081 h 858248"/>
                <a:gd name="connsiteX16" fmla="*/ 1866 w 1296824"/>
                <a:gd name="connsiteY16" fmla="*/ 449281 h 858248"/>
                <a:gd name="connsiteX17" fmla="*/ 154915 w 1296824"/>
                <a:gd name="connsiteY17" fmla="*/ 343620 h 858248"/>
                <a:gd name="connsiteX0" fmla="*/ 154915 w 1296824"/>
                <a:gd name="connsiteY0" fmla="*/ 365964 h 880592"/>
                <a:gd name="connsiteX1" fmla="*/ 284441 w 1296824"/>
                <a:gd name="connsiteY1" fmla="*/ 208100 h 880592"/>
                <a:gd name="connsiteX2" fmla="*/ 395566 w 1296824"/>
                <a:gd name="connsiteY2" fmla="*/ 103325 h 880592"/>
                <a:gd name="connsiteX3" fmla="*/ 595591 w 1296824"/>
                <a:gd name="connsiteY3" fmla="*/ 36650 h 880592"/>
                <a:gd name="connsiteX4" fmla="*/ 716241 w 1296824"/>
                <a:gd name="connsiteY4" fmla="*/ 68399 h 880592"/>
                <a:gd name="connsiteX5" fmla="*/ 881341 w 1296824"/>
                <a:gd name="connsiteY5" fmla="*/ 100149 h 880592"/>
                <a:gd name="connsiteX6" fmla="*/ 1024865 w 1296824"/>
                <a:gd name="connsiteY6" fmla="*/ 194514 h 880592"/>
                <a:gd name="connsiteX7" fmla="*/ 1192491 w 1296824"/>
                <a:gd name="connsiteY7" fmla="*/ 309699 h 880592"/>
                <a:gd name="connsiteX8" fmla="*/ 1170915 w 1296824"/>
                <a:gd name="connsiteY8" fmla="*/ 578689 h 880592"/>
                <a:gd name="connsiteX9" fmla="*/ 1097241 w 1296824"/>
                <a:gd name="connsiteY9" fmla="*/ 725624 h 880592"/>
                <a:gd name="connsiteX10" fmla="*/ 935316 w 1296824"/>
                <a:gd name="connsiteY10" fmla="*/ 782774 h 880592"/>
                <a:gd name="connsiteX11" fmla="*/ 547966 w 1296824"/>
                <a:gd name="connsiteY11" fmla="*/ 836749 h 880592"/>
                <a:gd name="connsiteX12" fmla="*/ 424141 w 1296824"/>
                <a:gd name="connsiteY12" fmla="*/ 836749 h 880592"/>
                <a:gd name="connsiteX13" fmla="*/ 274916 w 1296824"/>
                <a:gd name="connsiteY13" fmla="*/ 820874 h 880592"/>
                <a:gd name="connsiteX14" fmla="*/ 145390 w 1296824"/>
                <a:gd name="connsiteY14" fmla="*/ 746964 h 880592"/>
                <a:gd name="connsiteX15" fmla="*/ 55841 w 1296824"/>
                <a:gd name="connsiteY15" fmla="*/ 649425 h 880592"/>
                <a:gd name="connsiteX16" fmla="*/ 1866 w 1296824"/>
                <a:gd name="connsiteY16" fmla="*/ 471625 h 880592"/>
                <a:gd name="connsiteX17" fmla="*/ 154915 w 1296824"/>
                <a:gd name="connsiteY17" fmla="*/ 365964 h 880592"/>
                <a:gd name="connsiteX0" fmla="*/ 154915 w 1296824"/>
                <a:gd name="connsiteY0" fmla="*/ 365964 h 880592"/>
                <a:gd name="connsiteX1" fmla="*/ 284441 w 1296824"/>
                <a:gd name="connsiteY1" fmla="*/ 208100 h 880592"/>
                <a:gd name="connsiteX2" fmla="*/ 395566 w 1296824"/>
                <a:gd name="connsiteY2" fmla="*/ 103325 h 880592"/>
                <a:gd name="connsiteX3" fmla="*/ 595591 w 1296824"/>
                <a:gd name="connsiteY3" fmla="*/ 36650 h 880592"/>
                <a:gd name="connsiteX4" fmla="*/ 716241 w 1296824"/>
                <a:gd name="connsiteY4" fmla="*/ 68399 h 880592"/>
                <a:gd name="connsiteX5" fmla="*/ 881341 w 1296824"/>
                <a:gd name="connsiteY5" fmla="*/ 100149 h 880592"/>
                <a:gd name="connsiteX6" fmla="*/ 1024865 w 1296824"/>
                <a:gd name="connsiteY6" fmla="*/ 194514 h 880592"/>
                <a:gd name="connsiteX7" fmla="*/ 1192491 w 1296824"/>
                <a:gd name="connsiteY7" fmla="*/ 309699 h 880592"/>
                <a:gd name="connsiteX8" fmla="*/ 1170915 w 1296824"/>
                <a:gd name="connsiteY8" fmla="*/ 578689 h 880592"/>
                <a:gd name="connsiteX9" fmla="*/ 1097241 w 1296824"/>
                <a:gd name="connsiteY9" fmla="*/ 725624 h 880592"/>
                <a:gd name="connsiteX10" fmla="*/ 935316 w 1296824"/>
                <a:gd name="connsiteY10" fmla="*/ 782774 h 880592"/>
                <a:gd name="connsiteX11" fmla="*/ 547966 w 1296824"/>
                <a:gd name="connsiteY11" fmla="*/ 836749 h 880592"/>
                <a:gd name="connsiteX12" fmla="*/ 424141 w 1296824"/>
                <a:gd name="connsiteY12" fmla="*/ 836749 h 880592"/>
                <a:gd name="connsiteX13" fmla="*/ 274916 w 1296824"/>
                <a:gd name="connsiteY13" fmla="*/ 820874 h 880592"/>
                <a:gd name="connsiteX14" fmla="*/ 145390 w 1296824"/>
                <a:gd name="connsiteY14" fmla="*/ 746964 h 880592"/>
                <a:gd name="connsiteX15" fmla="*/ 55841 w 1296824"/>
                <a:gd name="connsiteY15" fmla="*/ 649425 h 880592"/>
                <a:gd name="connsiteX16" fmla="*/ 1866 w 1296824"/>
                <a:gd name="connsiteY16" fmla="*/ 471625 h 880592"/>
                <a:gd name="connsiteX17" fmla="*/ 154915 w 1296824"/>
                <a:gd name="connsiteY17" fmla="*/ 365964 h 880592"/>
                <a:gd name="connsiteX0" fmla="*/ 154915 w 1296824"/>
                <a:gd name="connsiteY0" fmla="*/ 365964 h 880592"/>
                <a:gd name="connsiteX1" fmla="*/ 284441 w 1296824"/>
                <a:gd name="connsiteY1" fmla="*/ 208100 h 880592"/>
                <a:gd name="connsiteX2" fmla="*/ 395566 w 1296824"/>
                <a:gd name="connsiteY2" fmla="*/ 103325 h 880592"/>
                <a:gd name="connsiteX3" fmla="*/ 595591 w 1296824"/>
                <a:gd name="connsiteY3" fmla="*/ 36650 h 880592"/>
                <a:gd name="connsiteX4" fmla="*/ 716241 w 1296824"/>
                <a:gd name="connsiteY4" fmla="*/ 68399 h 880592"/>
                <a:gd name="connsiteX5" fmla="*/ 881341 w 1296824"/>
                <a:gd name="connsiteY5" fmla="*/ 100149 h 880592"/>
                <a:gd name="connsiteX6" fmla="*/ 1024865 w 1296824"/>
                <a:gd name="connsiteY6" fmla="*/ 194514 h 880592"/>
                <a:gd name="connsiteX7" fmla="*/ 1192491 w 1296824"/>
                <a:gd name="connsiteY7" fmla="*/ 309699 h 880592"/>
                <a:gd name="connsiteX8" fmla="*/ 1170915 w 1296824"/>
                <a:gd name="connsiteY8" fmla="*/ 578689 h 880592"/>
                <a:gd name="connsiteX9" fmla="*/ 1097241 w 1296824"/>
                <a:gd name="connsiteY9" fmla="*/ 725624 h 880592"/>
                <a:gd name="connsiteX10" fmla="*/ 935316 w 1296824"/>
                <a:gd name="connsiteY10" fmla="*/ 782774 h 880592"/>
                <a:gd name="connsiteX11" fmla="*/ 547966 w 1296824"/>
                <a:gd name="connsiteY11" fmla="*/ 836749 h 880592"/>
                <a:gd name="connsiteX12" fmla="*/ 424141 w 1296824"/>
                <a:gd name="connsiteY12" fmla="*/ 836749 h 880592"/>
                <a:gd name="connsiteX13" fmla="*/ 274916 w 1296824"/>
                <a:gd name="connsiteY13" fmla="*/ 820874 h 880592"/>
                <a:gd name="connsiteX14" fmla="*/ 145390 w 1296824"/>
                <a:gd name="connsiteY14" fmla="*/ 746964 h 880592"/>
                <a:gd name="connsiteX15" fmla="*/ 55841 w 1296824"/>
                <a:gd name="connsiteY15" fmla="*/ 649425 h 880592"/>
                <a:gd name="connsiteX16" fmla="*/ 1866 w 1296824"/>
                <a:gd name="connsiteY16" fmla="*/ 471625 h 880592"/>
                <a:gd name="connsiteX17" fmla="*/ 154915 w 1296824"/>
                <a:gd name="connsiteY17" fmla="*/ 365964 h 880592"/>
                <a:gd name="connsiteX0" fmla="*/ 154915 w 1296824"/>
                <a:gd name="connsiteY0" fmla="*/ 367353 h 881981"/>
                <a:gd name="connsiteX1" fmla="*/ 284441 w 1296824"/>
                <a:gd name="connsiteY1" fmla="*/ 209489 h 881981"/>
                <a:gd name="connsiteX2" fmla="*/ 395566 w 1296824"/>
                <a:gd name="connsiteY2" fmla="*/ 104714 h 881981"/>
                <a:gd name="connsiteX3" fmla="*/ 595591 w 1296824"/>
                <a:gd name="connsiteY3" fmla="*/ 38039 h 881981"/>
                <a:gd name="connsiteX4" fmla="*/ 716241 w 1296824"/>
                <a:gd name="connsiteY4" fmla="*/ 69788 h 881981"/>
                <a:gd name="connsiteX5" fmla="*/ 881341 w 1296824"/>
                <a:gd name="connsiteY5" fmla="*/ 101538 h 881981"/>
                <a:gd name="connsiteX6" fmla="*/ 1024865 w 1296824"/>
                <a:gd name="connsiteY6" fmla="*/ 195903 h 881981"/>
                <a:gd name="connsiteX7" fmla="*/ 1192491 w 1296824"/>
                <a:gd name="connsiteY7" fmla="*/ 311088 h 881981"/>
                <a:gd name="connsiteX8" fmla="*/ 1170915 w 1296824"/>
                <a:gd name="connsiteY8" fmla="*/ 580078 h 881981"/>
                <a:gd name="connsiteX9" fmla="*/ 1097241 w 1296824"/>
                <a:gd name="connsiteY9" fmla="*/ 727013 h 881981"/>
                <a:gd name="connsiteX10" fmla="*/ 935316 w 1296824"/>
                <a:gd name="connsiteY10" fmla="*/ 784163 h 881981"/>
                <a:gd name="connsiteX11" fmla="*/ 547966 w 1296824"/>
                <a:gd name="connsiteY11" fmla="*/ 838138 h 881981"/>
                <a:gd name="connsiteX12" fmla="*/ 424141 w 1296824"/>
                <a:gd name="connsiteY12" fmla="*/ 838138 h 881981"/>
                <a:gd name="connsiteX13" fmla="*/ 274916 w 1296824"/>
                <a:gd name="connsiteY13" fmla="*/ 822263 h 881981"/>
                <a:gd name="connsiteX14" fmla="*/ 145390 w 1296824"/>
                <a:gd name="connsiteY14" fmla="*/ 748353 h 881981"/>
                <a:gd name="connsiteX15" fmla="*/ 55841 w 1296824"/>
                <a:gd name="connsiteY15" fmla="*/ 650814 h 881981"/>
                <a:gd name="connsiteX16" fmla="*/ 1866 w 1296824"/>
                <a:gd name="connsiteY16" fmla="*/ 473014 h 881981"/>
                <a:gd name="connsiteX17" fmla="*/ 154915 w 1296824"/>
                <a:gd name="connsiteY17" fmla="*/ 367353 h 881981"/>
                <a:gd name="connsiteX0" fmla="*/ 154915 w 1296824"/>
                <a:gd name="connsiteY0" fmla="*/ 365965 h 880593"/>
                <a:gd name="connsiteX1" fmla="*/ 284441 w 1296824"/>
                <a:gd name="connsiteY1" fmla="*/ 208101 h 880593"/>
                <a:gd name="connsiteX2" fmla="*/ 376516 w 1296824"/>
                <a:gd name="connsiteY2" fmla="*/ 109676 h 880593"/>
                <a:gd name="connsiteX3" fmla="*/ 595591 w 1296824"/>
                <a:gd name="connsiteY3" fmla="*/ 36651 h 880593"/>
                <a:gd name="connsiteX4" fmla="*/ 716241 w 1296824"/>
                <a:gd name="connsiteY4" fmla="*/ 68400 h 880593"/>
                <a:gd name="connsiteX5" fmla="*/ 881341 w 1296824"/>
                <a:gd name="connsiteY5" fmla="*/ 100150 h 880593"/>
                <a:gd name="connsiteX6" fmla="*/ 1024865 w 1296824"/>
                <a:gd name="connsiteY6" fmla="*/ 194515 h 880593"/>
                <a:gd name="connsiteX7" fmla="*/ 1192491 w 1296824"/>
                <a:gd name="connsiteY7" fmla="*/ 309700 h 880593"/>
                <a:gd name="connsiteX8" fmla="*/ 1170915 w 1296824"/>
                <a:gd name="connsiteY8" fmla="*/ 578690 h 880593"/>
                <a:gd name="connsiteX9" fmla="*/ 1097241 w 1296824"/>
                <a:gd name="connsiteY9" fmla="*/ 725625 h 880593"/>
                <a:gd name="connsiteX10" fmla="*/ 935316 w 1296824"/>
                <a:gd name="connsiteY10" fmla="*/ 782775 h 880593"/>
                <a:gd name="connsiteX11" fmla="*/ 547966 w 1296824"/>
                <a:gd name="connsiteY11" fmla="*/ 836750 h 880593"/>
                <a:gd name="connsiteX12" fmla="*/ 424141 w 1296824"/>
                <a:gd name="connsiteY12" fmla="*/ 836750 h 880593"/>
                <a:gd name="connsiteX13" fmla="*/ 274916 w 1296824"/>
                <a:gd name="connsiteY13" fmla="*/ 820875 h 880593"/>
                <a:gd name="connsiteX14" fmla="*/ 145390 w 1296824"/>
                <a:gd name="connsiteY14" fmla="*/ 746965 h 880593"/>
                <a:gd name="connsiteX15" fmla="*/ 55841 w 1296824"/>
                <a:gd name="connsiteY15" fmla="*/ 649426 h 880593"/>
                <a:gd name="connsiteX16" fmla="*/ 1866 w 1296824"/>
                <a:gd name="connsiteY16" fmla="*/ 471626 h 880593"/>
                <a:gd name="connsiteX17" fmla="*/ 154915 w 1296824"/>
                <a:gd name="connsiteY17" fmla="*/ 365965 h 880593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97030 w 1338939"/>
                <a:gd name="connsiteY0" fmla="*/ 373953 h 888581"/>
                <a:gd name="connsiteX1" fmla="*/ 326556 w 1338939"/>
                <a:gd name="connsiteY1" fmla="*/ 216089 h 888581"/>
                <a:gd name="connsiteX2" fmla="*/ 418631 w 1338939"/>
                <a:gd name="connsiteY2" fmla="*/ 117664 h 888581"/>
                <a:gd name="connsiteX3" fmla="*/ 637706 w 1338939"/>
                <a:gd name="connsiteY3" fmla="*/ 44639 h 888581"/>
                <a:gd name="connsiteX4" fmla="*/ 758356 w 1338939"/>
                <a:gd name="connsiteY4" fmla="*/ 76388 h 888581"/>
                <a:gd name="connsiteX5" fmla="*/ 923456 w 1338939"/>
                <a:gd name="connsiteY5" fmla="*/ 108138 h 888581"/>
                <a:gd name="connsiteX6" fmla="*/ 1066980 w 1338939"/>
                <a:gd name="connsiteY6" fmla="*/ 202503 h 888581"/>
                <a:gd name="connsiteX7" fmla="*/ 1234606 w 1338939"/>
                <a:gd name="connsiteY7" fmla="*/ 317688 h 888581"/>
                <a:gd name="connsiteX8" fmla="*/ 1213030 w 1338939"/>
                <a:gd name="connsiteY8" fmla="*/ 586678 h 888581"/>
                <a:gd name="connsiteX9" fmla="*/ 1139356 w 1338939"/>
                <a:gd name="connsiteY9" fmla="*/ 733613 h 888581"/>
                <a:gd name="connsiteX10" fmla="*/ 977431 w 1338939"/>
                <a:gd name="connsiteY10" fmla="*/ 790763 h 888581"/>
                <a:gd name="connsiteX11" fmla="*/ 590081 w 1338939"/>
                <a:gd name="connsiteY11" fmla="*/ 844738 h 888581"/>
                <a:gd name="connsiteX12" fmla="*/ 466256 w 1338939"/>
                <a:gd name="connsiteY12" fmla="*/ 844738 h 888581"/>
                <a:gd name="connsiteX13" fmla="*/ 317031 w 1338939"/>
                <a:gd name="connsiteY13" fmla="*/ 828863 h 888581"/>
                <a:gd name="connsiteX14" fmla="*/ 187505 w 1338939"/>
                <a:gd name="connsiteY14" fmla="*/ 754953 h 888581"/>
                <a:gd name="connsiteX15" fmla="*/ 97956 w 1338939"/>
                <a:gd name="connsiteY15" fmla="*/ 657414 h 888581"/>
                <a:gd name="connsiteX16" fmla="*/ 43981 w 1338939"/>
                <a:gd name="connsiteY16" fmla="*/ 479614 h 888581"/>
                <a:gd name="connsiteX17" fmla="*/ 197030 w 1338939"/>
                <a:gd name="connsiteY17" fmla="*/ 373953 h 888581"/>
                <a:gd name="connsiteX0" fmla="*/ 199982 w 1341891"/>
                <a:gd name="connsiteY0" fmla="*/ 373953 h 888581"/>
                <a:gd name="connsiteX1" fmla="*/ 329508 w 1341891"/>
                <a:gd name="connsiteY1" fmla="*/ 216089 h 888581"/>
                <a:gd name="connsiteX2" fmla="*/ 421583 w 1341891"/>
                <a:gd name="connsiteY2" fmla="*/ 117664 h 888581"/>
                <a:gd name="connsiteX3" fmla="*/ 640658 w 1341891"/>
                <a:gd name="connsiteY3" fmla="*/ 44639 h 888581"/>
                <a:gd name="connsiteX4" fmla="*/ 761308 w 1341891"/>
                <a:gd name="connsiteY4" fmla="*/ 76388 h 888581"/>
                <a:gd name="connsiteX5" fmla="*/ 926408 w 1341891"/>
                <a:gd name="connsiteY5" fmla="*/ 108138 h 888581"/>
                <a:gd name="connsiteX6" fmla="*/ 1069932 w 1341891"/>
                <a:gd name="connsiteY6" fmla="*/ 202503 h 888581"/>
                <a:gd name="connsiteX7" fmla="*/ 1237558 w 1341891"/>
                <a:gd name="connsiteY7" fmla="*/ 317688 h 888581"/>
                <a:gd name="connsiteX8" fmla="*/ 1215982 w 1341891"/>
                <a:gd name="connsiteY8" fmla="*/ 586678 h 888581"/>
                <a:gd name="connsiteX9" fmla="*/ 1142308 w 1341891"/>
                <a:gd name="connsiteY9" fmla="*/ 733613 h 888581"/>
                <a:gd name="connsiteX10" fmla="*/ 980383 w 1341891"/>
                <a:gd name="connsiteY10" fmla="*/ 790763 h 888581"/>
                <a:gd name="connsiteX11" fmla="*/ 593033 w 1341891"/>
                <a:gd name="connsiteY11" fmla="*/ 844738 h 888581"/>
                <a:gd name="connsiteX12" fmla="*/ 469208 w 1341891"/>
                <a:gd name="connsiteY12" fmla="*/ 844738 h 888581"/>
                <a:gd name="connsiteX13" fmla="*/ 319983 w 1341891"/>
                <a:gd name="connsiteY13" fmla="*/ 828863 h 888581"/>
                <a:gd name="connsiteX14" fmla="*/ 190457 w 1341891"/>
                <a:gd name="connsiteY14" fmla="*/ 754953 h 888581"/>
                <a:gd name="connsiteX15" fmla="*/ 100908 w 1341891"/>
                <a:gd name="connsiteY15" fmla="*/ 657414 h 888581"/>
                <a:gd name="connsiteX16" fmla="*/ 46933 w 1341891"/>
                <a:gd name="connsiteY16" fmla="*/ 479614 h 888581"/>
                <a:gd name="connsiteX17" fmla="*/ 199982 w 1341891"/>
                <a:gd name="connsiteY17" fmla="*/ 373953 h 88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891" h="888581">
                  <a:moveTo>
                    <a:pt x="199982" y="373953"/>
                  </a:moveTo>
                  <a:cubicBezTo>
                    <a:pt x="202098" y="213086"/>
                    <a:pt x="260825" y="218587"/>
                    <a:pt x="329508" y="216089"/>
                  </a:cubicBezTo>
                  <a:cubicBezTo>
                    <a:pt x="325167" y="169141"/>
                    <a:pt x="308871" y="118193"/>
                    <a:pt x="421583" y="117664"/>
                  </a:cubicBezTo>
                  <a:cubicBezTo>
                    <a:pt x="429520" y="-41615"/>
                    <a:pt x="584037" y="-10394"/>
                    <a:pt x="640658" y="44639"/>
                  </a:cubicBezTo>
                  <a:cubicBezTo>
                    <a:pt x="684579" y="-24153"/>
                    <a:pt x="724796" y="13946"/>
                    <a:pt x="761308" y="76388"/>
                  </a:cubicBezTo>
                  <a:cubicBezTo>
                    <a:pt x="848620" y="-10395"/>
                    <a:pt x="906721" y="40023"/>
                    <a:pt x="926408" y="108138"/>
                  </a:cubicBezTo>
                  <a:cubicBezTo>
                    <a:pt x="1040924" y="72918"/>
                    <a:pt x="1044316" y="129773"/>
                    <a:pt x="1069932" y="202503"/>
                  </a:cubicBezTo>
                  <a:cubicBezTo>
                    <a:pt x="1112049" y="176340"/>
                    <a:pt x="1243066" y="200976"/>
                    <a:pt x="1237558" y="317688"/>
                  </a:cubicBezTo>
                  <a:cubicBezTo>
                    <a:pt x="1325616" y="372426"/>
                    <a:pt x="1429549" y="497015"/>
                    <a:pt x="1215982" y="586678"/>
                  </a:cubicBezTo>
                  <a:cubicBezTo>
                    <a:pt x="1206878" y="633392"/>
                    <a:pt x="1241370" y="709124"/>
                    <a:pt x="1142308" y="733613"/>
                  </a:cubicBezTo>
                  <a:cubicBezTo>
                    <a:pt x="1109921" y="812077"/>
                    <a:pt x="1071400" y="834684"/>
                    <a:pt x="980383" y="790763"/>
                  </a:cubicBezTo>
                  <a:cubicBezTo>
                    <a:pt x="892541" y="813517"/>
                    <a:pt x="849679" y="943692"/>
                    <a:pt x="593033" y="844738"/>
                  </a:cubicBezTo>
                  <a:cubicBezTo>
                    <a:pt x="511012" y="904534"/>
                    <a:pt x="515775" y="851617"/>
                    <a:pt x="469208" y="844738"/>
                  </a:cubicBezTo>
                  <a:cubicBezTo>
                    <a:pt x="393958" y="903094"/>
                    <a:pt x="375967" y="908386"/>
                    <a:pt x="319983" y="828863"/>
                  </a:cubicBezTo>
                  <a:cubicBezTo>
                    <a:pt x="275749" y="850793"/>
                    <a:pt x="231516" y="904473"/>
                    <a:pt x="190457" y="754953"/>
                  </a:cubicBezTo>
                  <a:cubicBezTo>
                    <a:pt x="21545" y="742401"/>
                    <a:pt x="135412" y="681608"/>
                    <a:pt x="100908" y="657414"/>
                  </a:cubicBezTo>
                  <a:cubicBezTo>
                    <a:pt x="50529" y="658620"/>
                    <a:pt x="-64300" y="518391"/>
                    <a:pt x="46933" y="479614"/>
                  </a:cubicBezTo>
                  <a:cubicBezTo>
                    <a:pt x="34449" y="371369"/>
                    <a:pt x="152141" y="278998"/>
                    <a:pt x="199982" y="373953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46">
              <a:extLst>
                <a:ext uri="{FF2B5EF4-FFF2-40B4-BE49-F238E27FC236}">
                  <a16:creationId xmlns:a16="http://schemas.microsoft.com/office/drawing/2014/main" id="{7AE060FD-ECD9-D118-1014-1795504FDC5B}"/>
                </a:ext>
              </a:extLst>
            </p:cNvPr>
            <p:cNvSpPr/>
            <p:nvPr/>
          </p:nvSpPr>
          <p:spPr>
            <a:xfrm>
              <a:off x="6552531" y="2356484"/>
              <a:ext cx="405482" cy="803434"/>
            </a:xfrm>
            <a:custGeom>
              <a:avLst/>
              <a:gdLst>
                <a:gd name="connsiteX0" fmla="*/ 0 w 145926"/>
                <a:gd name="connsiteY0" fmla="*/ 0 h 397483"/>
                <a:gd name="connsiteX1" fmla="*/ 145926 w 145926"/>
                <a:gd name="connsiteY1" fmla="*/ 0 h 397483"/>
                <a:gd name="connsiteX2" fmla="*/ 145926 w 145926"/>
                <a:gd name="connsiteY2" fmla="*/ 397483 h 397483"/>
                <a:gd name="connsiteX3" fmla="*/ 0 w 145926"/>
                <a:gd name="connsiteY3" fmla="*/ 397483 h 397483"/>
                <a:gd name="connsiteX4" fmla="*/ 0 w 145926"/>
                <a:gd name="connsiteY4" fmla="*/ 0 h 397483"/>
                <a:gd name="connsiteX0" fmla="*/ 0 w 310232"/>
                <a:gd name="connsiteY0" fmla="*/ 0 h 628464"/>
                <a:gd name="connsiteX1" fmla="*/ 310232 w 310232"/>
                <a:gd name="connsiteY1" fmla="*/ 230981 h 628464"/>
                <a:gd name="connsiteX2" fmla="*/ 310232 w 310232"/>
                <a:gd name="connsiteY2" fmla="*/ 628464 h 628464"/>
                <a:gd name="connsiteX3" fmla="*/ 164306 w 310232"/>
                <a:gd name="connsiteY3" fmla="*/ 628464 h 628464"/>
                <a:gd name="connsiteX4" fmla="*/ 0 w 310232"/>
                <a:gd name="connsiteY4" fmla="*/ 0 h 628464"/>
                <a:gd name="connsiteX0" fmla="*/ 0 w 310232"/>
                <a:gd name="connsiteY0" fmla="*/ 0 h 628464"/>
                <a:gd name="connsiteX1" fmla="*/ 310232 w 310232"/>
                <a:gd name="connsiteY1" fmla="*/ 230981 h 628464"/>
                <a:gd name="connsiteX2" fmla="*/ 310232 w 310232"/>
                <a:gd name="connsiteY2" fmla="*/ 628464 h 628464"/>
                <a:gd name="connsiteX3" fmla="*/ 164306 w 310232"/>
                <a:gd name="connsiteY3" fmla="*/ 628464 h 628464"/>
                <a:gd name="connsiteX4" fmla="*/ 0 w 310232"/>
                <a:gd name="connsiteY4" fmla="*/ 0 h 628464"/>
                <a:gd name="connsiteX0" fmla="*/ 0 w 310232"/>
                <a:gd name="connsiteY0" fmla="*/ 0 h 711807"/>
                <a:gd name="connsiteX1" fmla="*/ 310232 w 310232"/>
                <a:gd name="connsiteY1" fmla="*/ 230981 h 711807"/>
                <a:gd name="connsiteX2" fmla="*/ 310232 w 310232"/>
                <a:gd name="connsiteY2" fmla="*/ 628464 h 711807"/>
                <a:gd name="connsiteX3" fmla="*/ 100012 w 310232"/>
                <a:gd name="connsiteY3" fmla="*/ 711807 h 711807"/>
                <a:gd name="connsiteX4" fmla="*/ 0 w 310232"/>
                <a:gd name="connsiteY4" fmla="*/ 0 h 711807"/>
                <a:gd name="connsiteX0" fmla="*/ 0 w 310232"/>
                <a:gd name="connsiteY0" fmla="*/ 0 h 711807"/>
                <a:gd name="connsiteX1" fmla="*/ 310232 w 310232"/>
                <a:gd name="connsiteY1" fmla="*/ 230981 h 711807"/>
                <a:gd name="connsiteX2" fmla="*/ 310232 w 310232"/>
                <a:gd name="connsiteY2" fmla="*/ 628464 h 711807"/>
                <a:gd name="connsiteX3" fmla="*/ 100012 w 310232"/>
                <a:gd name="connsiteY3" fmla="*/ 711807 h 711807"/>
                <a:gd name="connsiteX4" fmla="*/ 0 w 310232"/>
                <a:gd name="connsiteY4" fmla="*/ 0 h 711807"/>
                <a:gd name="connsiteX0" fmla="*/ 0 w 310232"/>
                <a:gd name="connsiteY0" fmla="*/ 0 h 711807"/>
                <a:gd name="connsiteX1" fmla="*/ 310232 w 310232"/>
                <a:gd name="connsiteY1" fmla="*/ 230981 h 711807"/>
                <a:gd name="connsiteX2" fmla="*/ 310232 w 310232"/>
                <a:gd name="connsiteY2" fmla="*/ 628464 h 711807"/>
                <a:gd name="connsiteX3" fmla="*/ 100012 w 310232"/>
                <a:gd name="connsiteY3" fmla="*/ 711807 h 711807"/>
                <a:gd name="connsiteX4" fmla="*/ 0 w 310232"/>
                <a:gd name="connsiteY4" fmla="*/ 0 h 711807"/>
                <a:gd name="connsiteX0" fmla="*/ 0 w 362620"/>
                <a:gd name="connsiteY0" fmla="*/ 83344 h 795151"/>
                <a:gd name="connsiteX1" fmla="*/ 362620 w 362620"/>
                <a:gd name="connsiteY1" fmla="*/ 0 h 795151"/>
                <a:gd name="connsiteX2" fmla="*/ 310232 w 362620"/>
                <a:gd name="connsiteY2" fmla="*/ 711808 h 795151"/>
                <a:gd name="connsiteX3" fmla="*/ 100012 w 362620"/>
                <a:gd name="connsiteY3" fmla="*/ 795151 h 795151"/>
                <a:gd name="connsiteX4" fmla="*/ 0 w 362620"/>
                <a:gd name="connsiteY4" fmla="*/ 83344 h 795151"/>
                <a:gd name="connsiteX0" fmla="*/ 0 w 362620"/>
                <a:gd name="connsiteY0" fmla="*/ 83344 h 795151"/>
                <a:gd name="connsiteX1" fmla="*/ 250700 w 362620"/>
                <a:gd name="connsiteY1" fmla="*/ 252227 h 795151"/>
                <a:gd name="connsiteX2" fmla="*/ 362620 w 362620"/>
                <a:gd name="connsiteY2" fmla="*/ 0 h 795151"/>
                <a:gd name="connsiteX3" fmla="*/ 310232 w 362620"/>
                <a:gd name="connsiteY3" fmla="*/ 711808 h 795151"/>
                <a:gd name="connsiteX4" fmla="*/ 100012 w 362620"/>
                <a:gd name="connsiteY4" fmla="*/ 795151 h 795151"/>
                <a:gd name="connsiteX5" fmla="*/ 0 w 362620"/>
                <a:gd name="connsiteY5" fmla="*/ 83344 h 795151"/>
                <a:gd name="connsiteX0" fmla="*/ 0 w 362620"/>
                <a:gd name="connsiteY0" fmla="*/ 92949 h 804756"/>
                <a:gd name="connsiteX1" fmla="*/ 250700 w 362620"/>
                <a:gd name="connsiteY1" fmla="*/ 261832 h 804756"/>
                <a:gd name="connsiteX2" fmla="*/ 362620 w 362620"/>
                <a:gd name="connsiteY2" fmla="*/ 9605 h 804756"/>
                <a:gd name="connsiteX3" fmla="*/ 310232 w 362620"/>
                <a:gd name="connsiteY3" fmla="*/ 721413 h 804756"/>
                <a:gd name="connsiteX4" fmla="*/ 100012 w 362620"/>
                <a:gd name="connsiteY4" fmla="*/ 804756 h 804756"/>
                <a:gd name="connsiteX5" fmla="*/ 0 w 362620"/>
                <a:gd name="connsiteY5" fmla="*/ 92949 h 804756"/>
                <a:gd name="connsiteX0" fmla="*/ 0 w 362620"/>
                <a:gd name="connsiteY0" fmla="*/ 91627 h 803434"/>
                <a:gd name="connsiteX1" fmla="*/ 250700 w 362620"/>
                <a:gd name="connsiteY1" fmla="*/ 260510 h 803434"/>
                <a:gd name="connsiteX2" fmla="*/ 362620 w 362620"/>
                <a:gd name="connsiteY2" fmla="*/ 8283 h 803434"/>
                <a:gd name="connsiteX3" fmla="*/ 310232 w 362620"/>
                <a:gd name="connsiteY3" fmla="*/ 720091 h 803434"/>
                <a:gd name="connsiteX4" fmla="*/ 100012 w 362620"/>
                <a:gd name="connsiteY4" fmla="*/ 803434 h 803434"/>
                <a:gd name="connsiteX5" fmla="*/ 0 w 362620"/>
                <a:gd name="connsiteY5" fmla="*/ 91627 h 803434"/>
                <a:gd name="connsiteX0" fmla="*/ 0 w 400720"/>
                <a:gd name="connsiteY0" fmla="*/ 91627 h 803434"/>
                <a:gd name="connsiteX1" fmla="*/ 250700 w 400720"/>
                <a:gd name="connsiteY1" fmla="*/ 260510 h 803434"/>
                <a:gd name="connsiteX2" fmla="*/ 362620 w 400720"/>
                <a:gd name="connsiteY2" fmla="*/ 8283 h 803434"/>
                <a:gd name="connsiteX3" fmla="*/ 400720 w 400720"/>
                <a:gd name="connsiteY3" fmla="*/ 784384 h 803434"/>
                <a:gd name="connsiteX4" fmla="*/ 100012 w 400720"/>
                <a:gd name="connsiteY4" fmla="*/ 803434 h 803434"/>
                <a:gd name="connsiteX5" fmla="*/ 0 w 400720"/>
                <a:gd name="connsiteY5" fmla="*/ 91627 h 803434"/>
                <a:gd name="connsiteX0" fmla="*/ 0 w 400720"/>
                <a:gd name="connsiteY0" fmla="*/ 91627 h 803434"/>
                <a:gd name="connsiteX1" fmla="*/ 250700 w 400720"/>
                <a:gd name="connsiteY1" fmla="*/ 260510 h 803434"/>
                <a:gd name="connsiteX2" fmla="*/ 362620 w 400720"/>
                <a:gd name="connsiteY2" fmla="*/ 8283 h 803434"/>
                <a:gd name="connsiteX3" fmla="*/ 400720 w 400720"/>
                <a:gd name="connsiteY3" fmla="*/ 784384 h 803434"/>
                <a:gd name="connsiteX4" fmla="*/ 100012 w 400720"/>
                <a:gd name="connsiteY4" fmla="*/ 803434 h 803434"/>
                <a:gd name="connsiteX5" fmla="*/ 0 w 400720"/>
                <a:gd name="connsiteY5" fmla="*/ 91627 h 803434"/>
                <a:gd name="connsiteX0" fmla="*/ 0 w 400720"/>
                <a:gd name="connsiteY0" fmla="*/ 91627 h 803434"/>
                <a:gd name="connsiteX1" fmla="*/ 250700 w 400720"/>
                <a:gd name="connsiteY1" fmla="*/ 260510 h 803434"/>
                <a:gd name="connsiteX2" fmla="*/ 362620 w 400720"/>
                <a:gd name="connsiteY2" fmla="*/ 8283 h 803434"/>
                <a:gd name="connsiteX3" fmla="*/ 400720 w 400720"/>
                <a:gd name="connsiteY3" fmla="*/ 784384 h 803434"/>
                <a:gd name="connsiteX4" fmla="*/ 100012 w 400720"/>
                <a:gd name="connsiteY4" fmla="*/ 803434 h 803434"/>
                <a:gd name="connsiteX5" fmla="*/ 0 w 400720"/>
                <a:gd name="connsiteY5" fmla="*/ 91627 h 803434"/>
                <a:gd name="connsiteX0" fmla="*/ 0 w 405482"/>
                <a:gd name="connsiteY0" fmla="*/ 91627 h 803434"/>
                <a:gd name="connsiteX1" fmla="*/ 250700 w 405482"/>
                <a:gd name="connsiteY1" fmla="*/ 260510 h 803434"/>
                <a:gd name="connsiteX2" fmla="*/ 362620 w 405482"/>
                <a:gd name="connsiteY2" fmla="*/ 8283 h 803434"/>
                <a:gd name="connsiteX3" fmla="*/ 405482 w 405482"/>
                <a:gd name="connsiteY3" fmla="*/ 796290 h 803434"/>
                <a:gd name="connsiteX4" fmla="*/ 100012 w 405482"/>
                <a:gd name="connsiteY4" fmla="*/ 803434 h 803434"/>
                <a:gd name="connsiteX5" fmla="*/ 0 w 405482"/>
                <a:gd name="connsiteY5" fmla="*/ 91627 h 80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482" h="803434">
                  <a:moveTo>
                    <a:pt x="0" y="91627"/>
                  </a:moveTo>
                  <a:cubicBezTo>
                    <a:pt x="64517" y="75690"/>
                    <a:pt x="186183" y="276447"/>
                    <a:pt x="250700" y="260510"/>
                  </a:cubicBezTo>
                  <a:cubicBezTo>
                    <a:pt x="261813" y="221678"/>
                    <a:pt x="244351" y="-50516"/>
                    <a:pt x="362620" y="8283"/>
                  </a:cubicBezTo>
                  <a:cubicBezTo>
                    <a:pt x="301501" y="452721"/>
                    <a:pt x="311819" y="592359"/>
                    <a:pt x="405482" y="796290"/>
                  </a:cubicBezTo>
                  <a:lnTo>
                    <a:pt x="100012" y="803434"/>
                  </a:lnTo>
                  <a:cubicBezTo>
                    <a:pt x="78581" y="705865"/>
                    <a:pt x="311943" y="503521"/>
                    <a:pt x="0" y="9162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92B34AD-6BEB-F76F-7216-DC9E161E0B12}"/>
                </a:ext>
              </a:extLst>
            </p:cNvPr>
            <p:cNvSpPr/>
            <p:nvPr/>
          </p:nvSpPr>
          <p:spPr>
            <a:xfrm>
              <a:off x="6435001" y="2312877"/>
              <a:ext cx="567725" cy="167612"/>
            </a:xfrm>
            <a:custGeom>
              <a:avLst/>
              <a:gdLst>
                <a:gd name="connsiteX0" fmla="*/ 0 w 497682"/>
                <a:gd name="connsiteY0" fmla="*/ 166806 h 167612"/>
                <a:gd name="connsiteX1" fmla="*/ 38100 w 497682"/>
                <a:gd name="connsiteY1" fmla="*/ 164425 h 167612"/>
                <a:gd name="connsiteX2" fmla="*/ 40482 w 497682"/>
                <a:gd name="connsiteY2" fmla="*/ 145375 h 167612"/>
                <a:gd name="connsiteX3" fmla="*/ 64294 w 497682"/>
                <a:gd name="connsiteY3" fmla="*/ 147756 h 167612"/>
                <a:gd name="connsiteX4" fmla="*/ 97632 w 497682"/>
                <a:gd name="connsiteY4" fmla="*/ 135850 h 167612"/>
                <a:gd name="connsiteX5" fmla="*/ 100013 w 497682"/>
                <a:gd name="connsiteY5" fmla="*/ 126325 h 167612"/>
                <a:gd name="connsiteX6" fmla="*/ 97632 w 497682"/>
                <a:gd name="connsiteY6" fmla="*/ 71556 h 167612"/>
                <a:gd name="connsiteX7" fmla="*/ 88107 w 497682"/>
                <a:gd name="connsiteY7" fmla="*/ 64413 h 167612"/>
                <a:gd name="connsiteX8" fmla="*/ 92869 w 497682"/>
                <a:gd name="connsiteY8" fmla="*/ 78700 h 167612"/>
                <a:gd name="connsiteX9" fmla="*/ 109538 w 497682"/>
                <a:gd name="connsiteY9" fmla="*/ 90606 h 167612"/>
                <a:gd name="connsiteX10" fmla="*/ 126207 w 497682"/>
                <a:gd name="connsiteY10" fmla="*/ 112038 h 167612"/>
                <a:gd name="connsiteX11" fmla="*/ 140494 w 497682"/>
                <a:gd name="connsiteY11" fmla="*/ 114419 h 167612"/>
                <a:gd name="connsiteX12" fmla="*/ 192882 w 497682"/>
                <a:gd name="connsiteY12" fmla="*/ 112038 h 167612"/>
                <a:gd name="connsiteX13" fmla="*/ 197644 w 497682"/>
                <a:gd name="connsiteY13" fmla="*/ 102513 h 167612"/>
                <a:gd name="connsiteX14" fmla="*/ 211932 w 497682"/>
                <a:gd name="connsiteY14" fmla="*/ 85844 h 167612"/>
                <a:gd name="connsiteX15" fmla="*/ 276225 w 497682"/>
                <a:gd name="connsiteY15" fmla="*/ 78700 h 167612"/>
                <a:gd name="connsiteX16" fmla="*/ 285750 w 497682"/>
                <a:gd name="connsiteY16" fmla="*/ 64413 h 167612"/>
                <a:gd name="connsiteX17" fmla="*/ 300038 w 497682"/>
                <a:gd name="connsiteY17" fmla="*/ 69175 h 167612"/>
                <a:gd name="connsiteX18" fmla="*/ 316707 w 497682"/>
                <a:gd name="connsiteY18" fmla="*/ 62031 h 167612"/>
                <a:gd name="connsiteX19" fmla="*/ 319088 w 497682"/>
                <a:gd name="connsiteY19" fmla="*/ 52506 h 167612"/>
                <a:gd name="connsiteX20" fmla="*/ 316707 w 497682"/>
                <a:gd name="connsiteY20" fmla="*/ 31075 h 167612"/>
                <a:gd name="connsiteX21" fmla="*/ 328613 w 497682"/>
                <a:gd name="connsiteY21" fmla="*/ 28694 h 167612"/>
                <a:gd name="connsiteX22" fmla="*/ 330994 w 497682"/>
                <a:gd name="connsiteY22" fmla="*/ 21550 h 167612"/>
                <a:gd name="connsiteX23" fmla="*/ 338138 w 497682"/>
                <a:gd name="connsiteY23" fmla="*/ 16788 h 167612"/>
                <a:gd name="connsiteX24" fmla="*/ 345282 w 497682"/>
                <a:gd name="connsiteY24" fmla="*/ 9644 h 167612"/>
                <a:gd name="connsiteX25" fmla="*/ 342900 w 497682"/>
                <a:gd name="connsiteY25" fmla="*/ 119 h 167612"/>
                <a:gd name="connsiteX26" fmla="*/ 354807 w 497682"/>
                <a:gd name="connsiteY26" fmla="*/ 7263 h 167612"/>
                <a:gd name="connsiteX27" fmla="*/ 388144 w 497682"/>
                <a:gd name="connsiteY27" fmla="*/ 12025 h 167612"/>
                <a:gd name="connsiteX28" fmla="*/ 392907 w 497682"/>
                <a:gd name="connsiteY28" fmla="*/ 19169 h 167612"/>
                <a:gd name="connsiteX29" fmla="*/ 395288 w 497682"/>
                <a:gd name="connsiteY29" fmla="*/ 31075 h 167612"/>
                <a:gd name="connsiteX30" fmla="*/ 402432 w 497682"/>
                <a:gd name="connsiteY30" fmla="*/ 35838 h 167612"/>
                <a:gd name="connsiteX31" fmla="*/ 416719 w 497682"/>
                <a:gd name="connsiteY31" fmla="*/ 33456 h 167612"/>
                <a:gd name="connsiteX32" fmla="*/ 423863 w 497682"/>
                <a:gd name="connsiteY32" fmla="*/ 31075 h 167612"/>
                <a:gd name="connsiteX33" fmla="*/ 442913 w 497682"/>
                <a:gd name="connsiteY33" fmla="*/ 33456 h 167612"/>
                <a:gd name="connsiteX34" fmla="*/ 445294 w 497682"/>
                <a:gd name="connsiteY34" fmla="*/ 40600 h 167612"/>
                <a:gd name="connsiteX35" fmla="*/ 447675 w 497682"/>
                <a:gd name="connsiteY35" fmla="*/ 50125 h 167612"/>
                <a:gd name="connsiteX36" fmla="*/ 461963 w 497682"/>
                <a:gd name="connsiteY36" fmla="*/ 66794 h 167612"/>
                <a:gd name="connsiteX37" fmla="*/ 469107 w 497682"/>
                <a:gd name="connsiteY37" fmla="*/ 69175 h 167612"/>
                <a:gd name="connsiteX38" fmla="*/ 495300 w 497682"/>
                <a:gd name="connsiteY38" fmla="*/ 59650 h 167612"/>
                <a:gd name="connsiteX39" fmla="*/ 497682 w 497682"/>
                <a:gd name="connsiteY39" fmla="*/ 57269 h 1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97682" h="167612">
                  <a:moveTo>
                    <a:pt x="0" y="166806"/>
                  </a:moveTo>
                  <a:cubicBezTo>
                    <a:pt x="12700" y="166012"/>
                    <a:pt x="26854" y="170379"/>
                    <a:pt x="38100" y="164425"/>
                  </a:cubicBezTo>
                  <a:cubicBezTo>
                    <a:pt x="43756" y="161431"/>
                    <a:pt x="35083" y="148811"/>
                    <a:pt x="40482" y="145375"/>
                  </a:cubicBezTo>
                  <a:cubicBezTo>
                    <a:pt x="47212" y="141092"/>
                    <a:pt x="56357" y="146962"/>
                    <a:pt x="64294" y="147756"/>
                  </a:cubicBezTo>
                  <a:cubicBezTo>
                    <a:pt x="74322" y="145751"/>
                    <a:pt x="90298" y="146118"/>
                    <a:pt x="97632" y="135850"/>
                  </a:cubicBezTo>
                  <a:cubicBezTo>
                    <a:pt x="99534" y="133187"/>
                    <a:pt x="99219" y="129500"/>
                    <a:pt x="100013" y="126325"/>
                  </a:cubicBezTo>
                  <a:cubicBezTo>
                    <a:pt x="99219" y="108069"/>
                    <a:pt x="101083" y="89501"/>
                    <a:pt x="97632" y="71556"/>
                  </a:cubicBezTo>
                  <a:cubicBezTo>
                    <a:pt x="96883" y="67659"/>
                    <a:pt x="90308" y="61111"/>
                    <a:pt x="88107" y="64413"/>
                  </a:cubicBezTo>
                  <a:cubicBezTo>
                    <a:pt x="85322" y="68590"/>
                    <a:pt x="90085" y="74523"/>
                    <a:pt x="92869" y="78700"/>
                  </a:cubicBezTo>
                  <a:cubicBezTo>
                    <a:pt x="94052" y="80474"/>
                    <a:pt x="106758" y="88753"/>
                    <a:pt x="109538" y="90606"/>
                  </a:cubicBezTo>
                  <a:cubicBezTo>
                    <a:pt x="113339" y="98208"/>
                    <a:pt x="117136" y="109014"/>
                    <a:pt x="126207" y="112038"/>
                  </a:cubicBezTo>
                  <a:cubicBezTo>
                    <a:pt x="130787" y="113565"/>
                    <a:pt x="135732" y="113625"/>
                    <a:pt x="140494" y="114419"/>
                  </a:cubicBezTo>
                  <a:cubicBezTo>
                    <a:pt x="157957" y="113625"/>
                    <a:pt x="175769" y="115603"/>
                    <a:pt x="192882" y="112038"/>
                  </a:cubicBezTo>
                  <a:cubicBezTo>
                    <a:pt x="196357" y="111314"/>
                    <a:pt x="195920" y="105616"/>
                    <a:pt x="197644" y="102513"/>
                  </a:cubicBezTo>
                  <a:cubicBezTo>
                    <a:pt x="200114" y="98066"/>
                    <a:pt x="204737" y="87043"/>
                    <a:pt x="211932" y="85844"/>
                  </a:cubicBezTo>
                  <a:cubicBezTo>
                    <a:pt x="233202" y="82299"/>
                    <a:pt x="254794" y="81081"/>
                    <a:pt x="276225" y="78700"/>
                  </a:cubicBezTo>
                  <a:cubicBezTo>
                    <a:pt x="277420" y="73921"/>
                    <a:pt x="277529" y="64413"/>
                    <a:pt x="285750" y="64413"/>
                  </a:cubicBezTo>
                  <a:cubicBezTo>
                    <a:pt x="290770" y="64413"/>
                    <a:pt x="300038" y="69175"/>
                    <a:pt x="300038" y="69175"/>
                  </a:cubicBezTo>
                  <a:cubicBezTo>
                    <a:pt x="304818" y="67980"/>
                    <a:pt x="313418" y="66965"/>
                    <a:pt x="316707" y="62031"/>
                  </a:cubicBezTo>
                  <a:cubicBezTo>
                    <a:pt x="318522" y="59308"/>
                    <a:pt x="318294" y="55681"/>
                    <a:pt x="319088" y="52506"/>
                  </a:cubicBezTo>
                  <a:cubicBezTo>
                    <a:pt x="318294" y="45362"/>
                    <a:pt x="314038" y="37749"/>
                    <a:pt x="316707" y="31075"/>
                  </a:cubicBezTo>
                  <a:cubicBezTo>
                    <a:pt x="318210" y="27317"/>
                    <a:pt x="325246" y="30939"/>
                    <a:pt x="328613" y="28694"/>
                  </a:cubicBezTo>
                  <a:cubicBezTo>
                    <a:pt x="330702" y="27302"/>
                    <a:pt x="329426" y="23510"/>
                    <a:pt x="330994" y="21550"/>
                  </a:cubicBezTo>
                  <a:cubicBezTo>
                    <a:pt x="332782" y="19315"/>
                    <a:pt x="335939" y="18620"/>
                    <a:pt x="338138" y="16788"/>
                  </a:cubicBezTo>
                  <a:cubicBezTo>
                    <a:pt x="340725" y="14632"/>
                    <a:pt x="342901" y="12025"/>
                    <a:pt x="345282" y="9644"/>
                  </a:cubicBezTo>
                  <a:cubicBezTo>
                    <a:pt x="344488" y="6469"/>
                    <a:pt x="339725" y="913"/>
                    <a:pt x="342900" y="119"/>
                  </a:cubicBezTo>
                  <a:cubicBezTo>
                    <a:pt x="347390" y="-1003"/>
                    <a:pt x="350331" y="6085"/>
                    <a:pt x="354807" y="7263"/>
                  </a:cubicBezTo>
                  <a:cubicBezTo>
                    <a:pt x="365663" y="10120"/>
                    <a:pt x="377032" y="10438"/>
                    <a:pt x="388144" y="12025"/>
                  </a:cubicBezTo>
                  <a:cubicBezTo>
                    <a:pt x="389732" y="14406"/>
                    <a:pt x="391902" y="16489"/>
                    <a:pt x="392907" y="19169"/>
                  </a:cubicBezTo>
                  <a:cubicBezTo>
                    <a:pt x="394328" y="22959"/>
                    <a:pt x="393280" y="27561"/>
                    <a:pt x="395288" y="31075"/>
                  </a:cubicBezTo>
                  <a:cubicBezTo>
                    <a:pt x="396708" y="33560"/>
                    <a:pt x="400051" y="34250"/>
                    <a:pt x="402432" y="35838"/>
                  </a:cubicBezTo>
                  <a:cubicBezTo>
                    <a:pt x="407194" y="35044"/>
                    <a:pt x="412006" y="34503"/>
                    <a:pt x="416719" y="33456"/>
                  </a:cubicBezTo>
                  <a:cubicBezTo>
                    <a:pt x="419169" y="32911"/>
                    <a:pt x="421353" y="31075"/>
                    <a:pt x="423863" y="31075"/>
                  </a:cubicBezTo>
                  <a:cubicBezTo>
                    <a:pt x="430262" y="31075"/>
                    <a:pt x="436563" y="32662"/>
                    <a:pt x="442913" y="33456"/>
                  </a:cubicBezTo>
                  <a:cubicBezTo>
                    <a:pt x="443707" y="35837"/>
                    <a:pt x="444604" y="38186"/>
                    <a:pt x="445294" y="40600"/>
                  </a:cubicBezTo>
                  <a:cubicBezTo>
                    <a:pt x="446193" y="43747"/>
                    <a:pt x="446386" y="47117"/>
                    <a:pt x="447675" y="50125"/>
                  </a:cubicBezTo>
                  <a:cubicBezTo>
                    <a:pt x="449896" y="55307"/>
                    <a:pt x="458310" y="64185"/>
                    <a:pt x="461963" y="66794"/>
                  </a:cubicBezTo>
                  <a:cubicBezTo>
                    <a:pt x="464006" y="68253"/>
                    <a:pt x="466726" y="68381"/>
                    <a:pt x="469107" y="69175"/>
                  </a:cubicBezTo>
                  <a:cubicBezTo>
                    <a:pt x="503624" y="65724"/>
                    <a:pt x="487814" y="74620"/>
                    <a:pt x="495300" y="59650"/>
                  </a:cubicBezTo>
                  <a:cubicBezTo>
                    <a:pt x="495802" y="58646"/>
                    <a:pt x="496888" y="58063"/>
                    <a:pt x="497682" y="57269"/>
                  </a:cubicBez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9CBF878-EEF0-F11A-8B22-12466DEA1754}"/>
              </a:ext>
            </a:extLst>
          </p:cNvPr>
          <p:cNvGrpSpPr/>
          <p:nvPr/>
        </p:nvGrpSpPr>
        <p:grpSpPr>
          <a:xfrm>
            <a:off x="1396783" y="5533001"/>
            <a:ext cx="849818" cy="1070975"/>
            <a:chOff x="5022029" y="5487428"/>
            <a:chExt cx="1071736" cy="1350646"/>
          </a:xfrm>
        </p:grpSpPr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4527CBD8-918B-3FC9-13BA-894E80B256B7}"/>
                </a:ext>
              </a:extLst>
            </p:cNvPr>
            <p:cNvSpPr/>
            <p:nvPr/>
          </p:nvSpPr>
          <p:spPr>
            <a:xfrm>
              <a:off x="5151826" y="5497574"/>
              <a:ext cx="211742" cy="1310607"/>
            </a:xfrm>
            <a:prstGeom prst="rect">
              <a:avLst/>
            </a:prstGeom>
            <a:solidFill>
              <a:srgbClr val="F9A7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CF412EB1-75C7-8C75-95B0-4A1F07BED59F}"/>
                </a:ext>
              </a:extLst>
            </p:cNvPr>
            <p:cNvSpPr/>
            <p:nvPr/>
          </p:nvSpPr>
          <p:spPr>
            <a:xfrm>
              <a:off x="5729801" y="5487428"/>
              <a:ext cx="211742" cy="1310607"/>
            </a:xfrm>
            <a:prstGeom prst="rect">
              <a:avLst/>
            </a:prstGeom>
            <a:solidFill>
              <a:srgbClr val="F9A7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Rectangle: Top Corners Rounded 236">
              <a:extLst>
                <a:ext uri="{FF2B5EF4-FFF2-40B4-BE49-F238E27FC236}">
                  <a16:creationId xmlns:a16="http://schemas.microsoft.com/office/drawing/2014/main" id="{7918674B-C2D0-C5AD-1595-1B7A7100D17E}"/>
                </a:ext>
              </a:extLst>
            </p:cNvPr>
            <p:cNvSpPr/>
            <p:nvPr/>
          </p:nvSpPr>
          <p:spPr>
            <a:xfrm>
              <a:off x="5620320" y="6722239"/>
              <a:ext cx="473445" cy="11583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: Top Corners Rounded 237">
              <a:extLst>
                <a:ext uri="{FF2B5EF4-FFF2-40B4-BE49-F238E27FC236}">
                  <a16:creationId xmlns:a16="http://schemas.microsoft.com/office/drawing/2014/main" id="{B964F0A9-3552-3C4E-45B5-C1CB247C6B6F}"/>
                </a:ext>
              </a:extLst>
            </p:cNvPr>
            <p:cNvSpPr/>
            <p:nvPr/>
          </p:nvSpPr>
          <p:spPr>
            <a:xfrm>
              <a:off x="5022029" y="6720661"/>
              <a:ext cx="473445" cy="11583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5F5B320-7509-1B14-9FE4-F9FB3D0D8B21}"/>
              </a:ext>
            </a:extLst>
          </p:cNvPr>
          <p:cNvGrpSpPr/>
          <p:nvPr/>
        </p:nvGrpSpPr>
        <p:grpSpPr>
          <a:xfrm flipH="1">
            <a:off x="2934591" y="4812475"/>
            <a:ext cx="431957" cy="812613"/>
            <a:chOff x="5109437" y="-127836"/>
            <a:chExt cx="3338391" cy="6280312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B259496-5AFB-6055-E600-A68863D57FBE}"/>
                </a:ext>
              </a:extLst>
            </p:cNvPr>
            <p:cNvSpPr/>
            <p:nvPr/>
          </p:nvSpPr>
          <p:spPr>
            <a:xfrm>
              <a:off x="5109437" y="3146503"/>
              <a:ext cx="2597787" cy="300597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DBAE2271-6BB3-B325-CBC5-69BAE5FCF1C2}"/>
                </a:ext>
              </a:extLst>
            </p:cNvPr>
            <p:cNvSpPr/>
            <p:nvPr/>
          </p:nvSpPr>
          <p:spPr>
            <a:xfrm rot="13339870">
              <a:off x="6714401" y="-127836"/>
              <a:ext cx="1733427" cy="3364943"/>
            </a:xfrm>
            <a:custGeom>
              <a:avLst/>
              <a:gdLst>
                <a:gd name="connsiteX0" fmla="*/ 1236492 w 1733427"/>
                <a:gd name="connsiteY0" fmla="*/ 3227195 h 3364943"/>
                <a:gd name="connsiteX1" fmla="*/ 1069318 w 1733427"/>
                <a:gd name="connsiteY1" fmla="*/ 3343059 h 3364943"/>
                <a:gd name="connsiteX2" fmla="*/ 766290 w 1733427"/>
                <a:gd name="connsiteY2" fmla="*/ 3248023 h 3364943"/>
                <a:gd name="connsiteX3" fmla="*/ 786863 w 1733427"/>
                <a:gd name="connsiteY3" fmla="*/ 2806674 h 3364943"/>
                <a:gd name="connsiteX4" fmla="*/ 1186318 w 1733427"/>
                <a:gd name="connsiteY4" fmla="*/ 2453108 h 3364943"/>
                <a:gd name="connsiteX5" fmla="*/ 1537196 w 1733427"/>
                <a:gd name="connsiteY5" fmla="*/ 2215945 h 3364943"/>
                <a:gd name="connsiteX6" fmla="*/ 1486932 w 1733427"/>
                <a:gd name="connsiteY6" fmla="*/ 1674202 h 3364943"/>
                <a:gd name="connsiteX7" fmla="*/ 1115690 w 1733427"/>
                <a:gd name="connsiteY7" fmla="*/ 1538229 h 3364943"/>
                <a:gd name="connsiteX8" fmla="*/ 643893 w 1733427"/>
                <a:gd name="connsiteY8" fmla="*/ 1823695 h 3364943"/>
                <a:gd name="connsiteX9" fmla="*/ 275662 w 1733427"/>
                <a:gd name="connsiteY9" fmla="*/ 1623134 h 3364943"/>
                <a:gd name="connsiteX10" fmla="*/ 40279 w 1733427"/>
                <a:gd name="connsiteY10" fmla="*/ 1002639 h 3364943"/>
                <a:gd name="connsiteX11" fmla="*/ 780 w 1733427"/>
                <a:gd name="connsiteY11" fmla="*/ 461398 h 3364943"/>
                <a:gd name="connsiteX12" fmla="*/ 25983 w 1733427"/>
                <a:gd name="connsiteY12" fmla="*/ 36446 h 3364943"/>
                <a:gd name="connsiteX13" fmla="*/ 131823 w 1733427"/>
                <a:gd name="connsiteY13" fmla="*/ 14199 h 3364943"/>
                <a:gd name="connsiteX14" fmla="*/ 140712 w 1733427"/>
                <a:gd name="connsiteY14" fmla="*/ 17354 h 3364943"/>
                <a:gd name="connsiteX15" fmla="*/ 140135 w 1733427"/>
                <a:gd name="connsiteY15" fmla="*/ 34209 h 3364943"/>
                <a:gd name="connsiteX16" fmla="*/ 141563 w 1733427"/>
                <a:gd name="connsiteY16" fmla="*/ 796994 h 3364943"/>
                <a:gd name="connsiteX17" fmla="*/ 348278 w 1733427"/>
                <a:gd name="connsiteY17" fmla="*/ 1453911 h 3364943"/>
                <a:gd name="connsiteX18" fmla="*/ 633015 w 1733427"/>
                <a:gd name="connsiteY18" fmla="*/ 1709914 h 3364943"/>
                <a:gd name="connsiteX19" fmla="*/ 1068390 w 1733427"/>
                <a:gd name="connsiteY19" fmla="*/ 1395780 h 3364943"/>
                <a:gd name="connsiteX20" fmla="*/ 1539524 w 1733427"/>
                <a:gd name="connsiteY20" fmla="*/ 1471681 h 3364943"/>
                <a:gd name="connsiteX21" fmla="*/ 1729453 w 1733427"/>
                <a:gd name="connsiteY21" fmla="*/ 2257271 h 3364943"/>
                <a:gd name="connsiteX22" fmla="*/ 1515846 w 1733427"/>
                <a:gd name="connsiteY22" fmla="*/ 2905382 h 3364943"/>
                <a:gd name="connsiteX23" fmla="*/ 1236492 w 1733427"/>
                <a:gd name="connsiteY23" fmla="*/ 3227195 h 3364943"/>
                <a:gd name="connsiteX24" fmla="*/ 1138295 w 1733427"/>
                <a:gd name="connsiteY24" fmla="*/ 3168441 h 3364943"/>
                <a:gd name="connsiteX25" fmla="*/ 1495106 w 1733427"/>
                <a:gd name="connsiteY25" fmla="*/ 2388752 h 3364943"/>
                <a:gd name="connsiteX26" fmla="*/ 872695 w 1733427"/>
                <a:gd name="connsiteY26" fmla="*/ 2924422 h 3364943"/>
                <a:gd name="connsiteX27" fmla="*/ 1096894 w 1733427"/>
                <a:gd name="connsiteY27" fmla="*/ 3198504 h 3364943"/>
                <a:gd name="connsiteX28" fmla="*/ 1138295 w 1733427"/>
                <a:gd name="connsiteY28" fmla="*/ 3168441 h 336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33427" h="3364943">
                  <a:moveTo>
                    <a:pt x="1236492" y="3227195"/>
                  </a:moveTo>
                  <a:cubicBezTo>
                    <a:pt x="1175199" y="3280190"/>
                    <a:pt x="1116166" y="3321643"/>
                    <a:pt x="1069318" y="3343059"/>
                  </a:cubicBezTo>
                  <a:cubicBezTo>
                    <a:pt x="944392" y="3400165"/>
                    <a:pt x="813366" y="3337421"/>
                    <a:pt x="766290" y="3248023"/>
                  </a:cubicBezTo>
                  <a:cubicBezTo>
                    <a:pt x="719214" y="3158626"/>
                    <a:pt x="716858" y="2939160"/>
                    <a:pt x="786863" y="2806674"/>
                  </a:cubicBezTo>
                  <a:cubicBezTo>
                    <a:pt x="856868" y="2674188"/>
                    <a:pt x="1061263" y="2551562"/>
                    <a:pt x="1186318" y="2453108"/>
                  </a:cubicBezTo>
                  <a:cubicBezTo>
                    <a:pt x="1311374" y="2354653"/>
                    <a:pt x="1467069" y="2312465"/>
                    <a:pt x="1537196" y="2215945"/>
                  </a:cubicBezTo>
                  <a:cubicBezTo>
                    <a:pt x="1607322" y="2119425"/>
                    <a:pt x="1557183" y="1787154"/>
                    <a:pt x="1486932" y="1674202"/>
                  </a:cubicBezTo>
                  <a:cubicBezTo>
                    <a:pt x="1416681" y="1561249"/>
                    <a:pt x="1256197" y="1513313"/>
                    <a:pt x="1115690" y="1538229"/>
                  </a:cubicBezTo>
                  <a:cubicBezTo>
                    <a:pt x="975184" y="1563144"/>
                    <a:pt x="783898" y="1809544"/>
                    <a:pt x="643893" y="1823695"/>
                  </a:cubicBezTo>
                  <a:cubicBezTo>
                    <a:pt x="503888" y="1837846"/>
                    <a:pt x="376264" y="1759977"/>
                    <a:pt x="275662" y="1623134"/>
                  </a:cubicBezTo>
                  <a:cubicBezTo>
                    <a:pt x="175059" y="1486291"/>
                    <a:pt x="86093" y="1196262"/>
                    <a:pt x="40279" y="1002639"/>
                  </a:cubicBezTo>
                  <a:cubicBezTo>
                    <a:pt x="-5535" y="809017"/>
                    <a:pt x="3163" y="622430"/>
                    <a:pt x="780" y="461398"/>
                  </a:cubicBezTo>
                  <a:cubicBezTo>
                    <a:pt x="-1603" y="300366"/>
                    <a:pt x="86" y="109856"/>
                    <a:pt x="25983" y="36446"/>
                  </a:cubicBezTo>
                  <a:cubicBezTo>
                    <a:pt x="45405" y="-18611"/>
                    <a:pt x="98734" y="1742"/>
                    <a:pt x="131823" y="14199"/>
                  </a:cubicBezTo>
                  <a:lnTo>
                    <a:pt x="140712" y="17354"/>
                  </a:lnTo>
                  <a:lnTo>
                    <a:pt x="140135" y="34209"/>
                  </a:lnTo>
                  <a:cubicBezTo>
                    <a:pt x="132733" y="210154"/>
                    <a:pt x="111521" y="580845"/>
                    <a:pt x="141563" y="796994"/>
                  </a:cubicBezTo>
                  <a:cubicBezTo>
                    <a:pt x="175897" y="1044022"/>
                    <a:pt x="266369" y="1301758"/>
                    <a:pt x="348278" y="1453911"/>
                  </a:cubicBezTo>
                  <a:cubicBezTo>
                    <a:pt x="430186" y="1606064"/>
                    <a:pt x="566819" y="1722111"/>
                    <a:pt x="633015" y="1709914"/>
                  </a:cubicBezTo>
                  <a:cubicBezTo>
                    <a:pt x="699210" y="1697716"/>
                    <a:pt x="917305" y="1435485"/>
                    <a:pt x="1068390" y="1395780"/>
                  </a:cubicBezTo>
                  <a:cubicBezTo>
                    <a:pt x="1219475" y="1356074"/>
                    <a:pt x="1429347" y="1328099"/>
                    <a:pt x="1539524" y="1471681"/>
                  </a:cubicBezTo>
                  <a:cubicBezTo>
                    <a:pt x="1649702" y="1615263"/>
                    <a:pt x="1755431" y="2008560"/>
                    <a:pt x="1729453" y="2257271"/>
                  </a:cubicBezTo>
                  <a:cubicBezTo>
                    <a:pt x="1703476" y="2505982"/>
                    <a:pt x="1625869" y="2724418"/>
                    <a:pt x="1515846" y="2905382"/>
                  </a:cubicBezTo>
                  <a:cubicBezTo>
                    <a:pt x="1447082" y="3018485"/>
                    <a:pt x="1338648" y="3138870"/>
                    <a:pt x="1236492" y="3227195"/>
                  </a:cubicBezTo>
                  <a:close/>
                  <a:moveTo>
                    <a:pt x="1138295" y="3168441"/>
                  </a:moveTo>
                  <a:cubicBezTo>
                    <a:pt x="1344254" y="2991286"/>
                    <a:pt x="1530138" y="2431576"/>
                    <a:pt x="1495106" y="2388752"/>
                  </a:cubicBezTo>
                  <a:cubicBezTo>
                    <a:pt x="1420373" y="2388751"/>
                    <a:pt x="934660" y="2716605"/>
                    <a:pt x="872695" y="2924422"/>
                  </a:cubicBezTo>
                  <a:cubicBezTo>
                    <a:pt x="810729" y="3132239"/>
                    <a:pt x="875299" y="3328796"/>
                    <a:pt x="1096894" y="3198504"/>
                  </a:cubicBezTo>
                  <a:cubicBezTo>
                    <a:pt x="1110744" y="3190361"/>
                    <a:pt x="1124564" y="3180251"/>
                    <a:pt x="1138295" y="3168441"/>
                  </a:cubicBezTo>
                  <a:close/>
                </a:path>
              </a:pathLst>
            </a:custGeom>
            <a:solidFill>
              <a:srgbClr val="72BC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A775E374-F422-8BE7-CC6D-6DF0413C0653}"/>
                </a:ext>
              </a:extLst>
            </p:cNvPr>
            <p:cNvSpPr/>
            <p:nvPr/>
          </p:nvSpPr>
          <p:spPr>
            <a:xfrm>
              <a:off x="5370351" y="3425006"/>
              <a:ext cx="2197883" cy="2543233"/>
            </a:xfrm>
            <a:prstGeom prst="ellipse">
              <a:avLst/>
            </a:prstGeom>
            <a:solidFill>
              <a:srgbClr val="72BC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63123A9D-A42A-1690-EA93-2F2BE6FED877}"/>
                </a:ext>
              </a:extLst>
            </p:cNvPr>
            <p:cNvSpPr/>
            <p:nvPr/>
          </p:nvSpPr>
          <p:spPr>
            <a:xfrm>
              <a:off x="5656966" y="3091545"/>
              <a:ext cx="2597787" cy="300597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862736B9-6C19-ED0D-87F8-99DC1C36394D}"/>
                </a:ext>
              </a:extLst>
            </p:cNvPr>
            <p:cNvSpPr/>
            <p:nvPr/>
          </p:nvSpPr>
          <p:spPr>
            <a:xfrm>
              <a:off x="6212895" y="3370048"/>
              <a:ext cx="2034245" cy="2353882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61000">
                  <a:srgbClr val="FFFF00"/>
                </a:gs>
              </a:gsLst>
              <a:lin ang="204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27C361A1-8895-130B-5B12-9B3A3AF68216}"/>
                </a:ext>
              </a:extLst>
            </p:cNvPr>
            <p:cNvSpPr/>
            <p:nvPr/>
          </p:nvSpPr>
          <p:spPr>
            <a:xfrm>
              <a:off x="7150852" y="4267022"/>
              <a:ext cx="494302" cy="571971"/>
            </a:xfrm>
            <a:prstGeom prst="ellipse">
              <a:avLst/>
            </a:prstGeom>
            <a:gradFill flip="none" rotWithShape="1">
              <a:gsLst>
                <a:gs pos="67000">
                  <a:srgbClr val="FF0000"/>
                </a:gs>
                <a:gs pos="13000">
                  <a:srgbClr val="FFFF00"/>
                </a:gs>
              </a:gsLst>
              <a:lin ang="84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48BC437-9A52-9250-315B-09E9B55EC812}"/>
              </a:ext>
            </a:extLst>
          </p:cNvPr>
          <p:cNvGrpSpPr/>
          <p:nvPr/>
        </p:nvGrpSpPr>
        <p:grpSpPr>
          <a:xfrm rot="7957003">
            <a:off x="3518882" y="4980817"/>
            <a:ext cx="630777" cy="893845"/>
            <a:chOff x="4774673" y="4182857"/>
            <a:chExt cx="611098" cy="865959"/>
          </a:xfrm>
        </p:grpSpPr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3DA372C8-4D01-066C-2A0D-4AABAE95643F}"/>
                </a:ext>
              </a:extLst>
            </p:cNvPr>
            <p:cNvSpPr/>
            <p:nvPr/>
          </p:nvSpPr>
          <p:spPr>
            <a:xfrm rot="2739513">
              <a:off x="4506559" y="4450971"/>
              <a:ext cx="849697" cy="313470"/>
            </a:xfrm>
            <a:custGeom>
              <a:avLst/>
              <a:gdLst>
                <a:gd name="connsiteX0" fmla="*/ 0 w 123825"/>
                <a:gd name="connsiteY0" fmla="*/ 0 h 158875"/>
                <a:gd name="connsiteX1" fmla="*/ 123825 w 123825"/>
                <a:gd name="connsiteY1" fmla="*/ 0 h 158875"/>
                <a:gd name="connsiteX2" fmla="*/ 123825 w 123825"/>
                <a:gd name="connsiteY2" fmla="*/ 158875 h 158875"/>
                <a:gd name="connsiteX3" fmla="*/ 0 w 123825"/>
                <a:gd name="connsiteY3" fmla="*/ 158875 h 158875"/>
                <a:gd name="connsiteX4" fmla="*/ 0 w 123825"/>
                <a:gd name="connsiteY4" fmla="*/ 0 h 158875"/>
                <a:gd name="connsiteX0" fmla="*/ 0 w 593725"/>
                <a:gd name="connsiteY0" fmla="*/ 0 h 158875"/>
                <a:gd name="connsiteX1" fmla="*/ 593725 w 593725"/>
                <a:gd name="connsiteY1" fmla="*/ 57150 h 158875"/>
                <a:gd name="connsiteX2" fmla="*/ 123825 w 593725"/>
                <a:gd name="connsiteY2" fmla="*/ 158875 h 158875"/>
                <a:gd name="connsiteX3" fmla="*/ 0 w 593725"/>
                <a:gd name="connsiteY3" fmla="*/ 158875 h 158875"/>
                <a:gd name="connsiteX4" fmla="*/ 0 w 593725"/>
                <a:gd name="connsiteY4" fmla="*/ 0 h 158875"/>
                <a:gd name="connsiteX0" fmla="*/ 0 w 593725"/>
                <a:gd name="connsiteY0" fmla="*/ 0 h 298575"/>
                <a:gd name="connsiteX1" fmla="*/ 593725 w 593725"/>
                <a:gd name="connsiteY1" fmla="*/ 57150 h 298575"/>
                <a:gd name="connsiteX2" fmla="*/ 482600 w 593725"/>
                <a:gd name="connsiteY2" fmla="*/ 298575 h 298575"/>
                <a:gd name="connsiteX3" fmla="*/ 0 w 593725"/>
                <a:gd name="connsiteY3" fmla="*/ 158875 h 298575"/>
                <a:gd name="connsiteX4" fmla="*/ 0 w 593725"/>
                <a:gd name="connsiteY4" fmla="*/ 0 h 298575"/>
                <a:gd name="connsiteX0" fmla="*/ 0 w 818036"/>
                <a:gd name="connsiteY0" fmla="*/ 0 h 298575"/>
                <a:gd name="connsiteX1" fmla="*/ 593725 w 818036"/>
                <a:gd name="connsiteY1" fmla="*/ 57150 h 298575"/>
                <a:gd name="connsiteX2" fmla="*/ 482600 w 818036"/>
                <a:gd name="connsiteY2" fmla="*/ 298575 h 298575"/>
                <a:gd name="connsiteX3" fmla="*/ 0 w 818036"/>
                <a:gd name="connsiteY3" fmla="*/ 158875 h 298575"/>
                <a:gd name="connsiteX4" fmla="*/ 0 w 818036"/>
                <a:gd name="connsiteY4" fmla="*/ 0 h 298575"/>
                <a:gd name="connsiteX0" fmla="*/ 0 w 849697"/>
                <a:gd name="connsiteY0" fmla="*/ 0 h 313470"/>
                <a:gd name="connsiteX1" fmla="*/ 593725 w 849697"/>
                <a:gd name="connsiteY1" fmla="*/ 57150 h 313470"/>
                <a:gd name="connsiteX2" fmla="*/ 482600 w 849697"/>
                <a:gd name="connsiteY2" fmla="*/ 298575 h 313470"/>
                <a:gd name="connsiteX3" fmla="*/ 0 w 849697"/>
                <a:gd name="connsiteY3" fmla="*/ 158875 h 313470"/>
                <a:gd name="connsiteX4" fmla="*/ 0 w 849697"/>
                <a:gd name="connsiteY4" fmla="*/ 0 h 313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697" h="313470">
                  <a:moveTo>
                    <a:pt x="0" y="0"/>
                  </a:moveTo>
                  <a:lnTo>
                    <a:pt x="593725" y="57150"/>
                  </a:lnTo>
                  <a:cubicBezTo>
                    <a:pt x="1140883" y="232875"/>
                    <a:pt x="668867" y="357800"/>
                    <a:pt x="482600" y="298575"/>
                  </a:cubicBezTo>
                  <a:lnTo>
                    <a:pt x="0" y="158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F3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37449199-EAD4-60E7-D110-BC43B9FCCB4E}"/>
                </a:ext>
              </a:extLst>
            </p:cNvPr>
            <p:cNvSpPr/>
            <p:nvPr/>
          </p:nvSpPr>
          <p:spPr>
            <a:xfrm rot="17857840">
              <a:off x="5117150" y="4780195"/>
              <a:ext cx="262299" cy="274943"/>
            </a:xfrm>
            <a:custGeom>
              <a:avLst/>
              <a:gdLst>
                <a:gd name="connsiteX0" fmla="*/ 0 w 209550"/>
                <a:gd name="connsiteY0" fmla="*/ 0 h 249255"/>
                <a:gd name="connsiteX1" fmla="*/ 209550 w 209550"/>
                <a:gd name="connsiteY1" fmla="*/ 0 h 249255"/>
                <a:gd name="connsiteX2" fmla="*/ 209550 w 209550"/>
                <a:gd name="connsiteY2" fmla="*/ 249255 h 249255"/>
                <a:gd name="connsiteX3" fmla="*/ 0 w 209550"/>
                <a:gd name="connsiteY3" fmla="*/ 249255 h 249255"/>
                <a:gd name="connsiteX4" fmla="*/ 0 w 209550"/>
                <a:gd name="connsiteY4" fmla="*/ 0 h 249255"/>
                <a:gd name="connsiteX0" fmla="*/ 0 w 209550"/>
                <a:gd name="connsiteY0" fmla="*/ 0 h 249255"/>
                <a:gd name="connsiteX1" fmla="*/ 209550 w 209550"/>
                <a:gd name="connsiteY1" fmla="*/ 0 h 249255"/>
                <a:gd name="connsiteX2" fmla="*/ 209550 w 209550"/>
                <a:gd name="connsiteY2" fmla="*/ 249255 h 249255"/>
                <a:gd name="connsiteX3" fmla="*/ 0 w 209550"/>
                <a:gd name="connsiteY3" fmla="*/ 249255 h 249255"/>
                <a:gd name="connsiteX4" fmla="*/ 0 w 209550"/>
                <a:gd name="connsiteY4" fmla="*/ 0 h 249255"/>
                <a:gd name="connsiteX0" fmla="*/ 33931 w 243481"/>
                <a:gd name="connsiteY0" fmla="*/ 0 h 249255"/>
                <a:gd name="connsiteX1" fmla="*/ 243481 w 243481"/>
                <a:gd name="connsiteY1" fmla="*/ 0 h 249255"/>
                <a:gd name="connsiteX2" fmla="*/ 243481 w 243481"/>
                <a:gd name="connsiteY2" fmla="*/ 249255 h 249255"/>
                <a:gd name="connsiteX3" fmla="*/ 33931 w 243481"/>
                <a:gd name="connsiteY3" fmla="*/ 249255 h 249255"/>
                <a:gd name="connsiteX4" fmla="*/ 33931 w 243481"/>
                <a:gd name="connsiteY4" fmla="*/ 0 h 249255"/>
                <a:gd name="connsiteX0" fmla="*/ 33931 w 243481"/>
                <a:gd name="connsiteY0" fmla="*/ 0 h 267202"/>
                <a:gd name="connsiteX1" fmla="*/ 243481 w 243481"/>
                <a:gd name="connsiteY1" fmla="*/ 0 h 267202"/>
                <a:gd name="connsiteX2" fmla="*/ 243481 w 243481"/>
                <a:gd name="connsiteY2" fmla="*/ 249255 h 267202"/>
                <a:gd name="connsiteX3" fmla="*/ 33931 w 243481"/>
                <a:gd name="connsiteY3" fmla="*/ 249255 h 267202"/>
                <a:gd name="connsiteX4" fmla="*/ 33931 w 243481"/>
                <a:gd name="connsiteY4" fmla="*/ 0 h 267202"/>
                <a:gd name="connsiteX0" fmla="*/ 33931 w 269734"/>
                <a:gd name="connsiteY0" fmla="*/ 0 h 267202"/>
                <a:gd name="connsiteX1" fmla="*/ 243481 w 269734"/>
                <a:gd name="connsiteY1" fmla="*/ 0 h 267202"/>
                <a:gd name="connsiteX2" fmla="*/ 243481 w 269734"/>
                <a:gd name="connsiteY2" fmla="*/ 249255 h 267202"/>
                <a:gd name="connsiteX3" fmla="*/ 33931 w 269734"/>
                <a:gd name="connsiteY3" fmla="*/ 249255 h 267202"/>
                <a:gd name="connsiteX4" fmla="*/ 33931 w 269734"/>
                <a:gd name="connsiteY4" fmla="*/ 0 h 267202"/>
                <a:gd name="connsiteX0" fmla="*/ 33931 w 288839"/>
                <a:gd name="connsiteY0" fmla="*/ 0 h 267202"/>
                <a:gd name="connsiteX1" fmla="*/ 243481 w 288839"/>
                <a:gd name="connsiteY1" fmla="*/ 0 h 267202"/>
                <a:gd name="connsiteX2" fmla="*/ 243481 w 288839"/>
                <a:gd name="connsiteY2" fmla="*/ 249255 h 267202"/>
                <a:gd name="connsiteX3" fmla="*/ 33931 w 288839"/>
                <a:gd name="connsiteY3" fmla="*/ 249255 h 267202"/>
                <a:gd name="connsiteX4" fmla="*/ 33931 w 288839"/>
                <a:gd name="connsiteY4" fmla="*/ 0 h 267202"/>
                <a:gd name="connsiteX0" fmla="*/ 33931 w 297410"/>
                <a:gd name="connsiteY0" fmla="*/ 0 h 267202"/>
                <a:gd name="connsiteX1" fmla="*/ 243481 w 297410"/>
                <a:gd name="connsiteY1" fmla="*/ 0 h 267202"/>
                <a:gd name="connsiteX2" fmla="*/ 243481 w 297410"/>
                <a:gd name="connsiteY2" fmla="*/ 249255 h 267202"/>
                <a:gd name="connsiteX3" fmla="*/ 33931 w 297410"/>
                <a:gd name="connsiteY3" fmla="*/ 249255 h 267202"/>
                <a:gd name="connsiteX4" fmla="*/ 33931 w 297410"/>
                <a:gd name="connsiteY4" fmla="*/ 0 h 267202"/>
                <a:gd name="connsiteX0" fmla="*/ 33931 w 297410"/>
                <a:gd name="connsiteY0" fmla="*/ 0 h 272229"/>
                <a:gd name="connsiteX1" fmla="*/ 243481 w 297410"/>
                <a:gd name="connsiteY1" fmla="*/ 0 h 272229"/>
                <a:gd name="connsiteX2" fmla="*/ 243481 w 297410"/>
                <a:gd name="connsiteY2" fmla="*/ 249255 h 272229"/>
                <a:gd name="connsiteX3" fmla="*/ 33931 w 297410"/>
                <a:gd name="connsiteY3" fmla="*/ 249255 h 272229"/>
                <a:gd name="connsiteX4" fmla="*/ 33931 w 297410"/>
                <a:gd name="connsiteY4" fmla="*/ 0 h 272229"/>
                <a:gd name="connsiteX0" fmla="*/ 33931 w 293836"/>
                <a:gd name="connsiteY0" fmla="*/ 0 h 272229"/>
                <a:gd name="connsiteX1" fmla="*/ 243481 w 293836"/>
                <a:gd name="connsiteY1" fmla="*/ 0 h 272229"/>
                <a:gd name="connsiteX2" fmla="*/ 243481 w 293836"/>
                <a:gd name="connsiteY2" fmla="*/ 249255 h 272229"/>
                <a:gd name="connsiteX3" fmla="*/ 33931 w 293836"/>
                <a:gd name="connsiteY3" fmla="*/ 249255 h 272229"/>
                <a:gd name="connsiteX4" fmla="*/ 33931 w 293836"/>
                <a:gd name="connsiteY4" fmla="*/ 0 h 272229"/>
                <a:gd name="connsiteX0" fmla="*/ 33931 w 293836"/>
                <a:gd name="connsiteY0" fmla="*/ 0 h 274943"/>
                <a:gd name="connsiteX1" fmla="*/ 243481 w 293836"/>
                <a:gd name="connsiteY1" fmla="*/ 0 h 274943"/>
                <a:gd name="connsiteX2" fmla="*/ 243481 w 293836"/>
                <a:gd name="connsiteY2" fmla="*/ 249255 h 274943"/>
                <a:gd name="connsiteX3" fmla="*/ 33931 w 293836"/>
                <a:gd name="connsiteY3" fmla="*/ 249255 h 274943"/>
                <a:gd name="connsiteX4" fmla="*/ 33931 w 293836"/>
                <a:gd name="connsiteY4" fmla="*/ 0 h 27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836" h="274943">
                  <a:moveTo>
                    <a:pt x="33931" y="0"/>
                  </a:moveTo>
                  <a:lnTo>
                    <a:pt x="243481" y="0"/>
                  </a:lnTo>
                  <a:cubicBezTo>
                    <a:pt x="243481" y="83085"/>
                    <a:pt x="356780" y="187495"/>
                    <a:pt x="243481" y="249255"/>
                  </a:cubicBezTo>
                  <a:cubicBezTo>
                    <a:pt x="182664" y="276780"/>
                    <a:pt x="108793" y="289636"/>
                    <a:pt x="33931" y="249255"/>
                  </a:cubicBezTo>
                  <a:cubicBezTo>
                    <a:pt x="-42414" y="184632"/>
                    <a:pt x="33931" y="83085"/>
                    <a:pt x="33931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85E213AA-AA97-194F-38C0-18DEBEBC7EE0}"/>
              </a:ext>
            </a:extLst>
          </p:cNvPr>
          <p:cNvSpPr/>
          <p:nvPr/>
        </p:nvSpPr>
        <p:spPr>
          <a:xfrm>
            <a:off x="4118520" y="6215511"/>
            <a:ext cx="449946" cy="21129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1CFA75B4-8A13-6D20-42D8-6C75027436E2}"/>
              </a:ext>
            </a:extLst>
          </p:cNvPr>
          <p:cNvSpPr/>
          <p:nvPr/>
        </p:nvSpPr>
        <p:spPr>
          <a:xfrm>
            <a:off x="4273669" y="6313054"/>
            <a:ext cx="449946" cy="21129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959EA58E-027D-94E3-2D0F-906C2B43659A}"/>
              </a:ext>
            </a:extLst>
          </p:cNvPr>
          <p:cNvSpPr/>
          <p:nvPr/>
        </p:nvSpPr>
        <p:spPr>
          <a:xfrm rot="180198">
            <a:off x="3821227" y="4966573"/>
            <a:ext cx="1437233" cy="1421549"/>
          </a:xfrm>
          <a:custGeom>
            <a:avLst/>
            <a:gdLst>
              <a:gd name="connsiteX0" fmla="*/ 0 w 1222375"/>
              <a:gd name="connsiteY0" fmla="*/ 0 h 831850"/>
              <a:gd name="connsiteX1" fmla="*/ 1222375 w 1222375"/>
              <a:gd name="connsiteY1" fmla="*/ 0 h 831850"/>
              <a:gd name="connsiteX2" fmla="*/ 1222375 w 1222375"/>
              <a:gd name="connsiteY2" fmla="*/ 831850 h 831850"/>
              <a:gd name="connsiteX3" fmla="*/ 0 w 1222375"/>
              <a:gd name="connsiteY3" fmla="*/ 831850 h 831850"/>
              <a:gd name="connsiteX4" fmla="*/ 0 w 1222375"/>
              <a:gd name="connsiteY4" fmla="*/ 0 h 831850"/>
              <a:gd name="connsiteX0" fmla="*/ 0 w 1222375"/>
              <a:gd name="connsiteY0" fmla="*/ 209550 h 1041400"/>
              <a:gd name="connsiteX1" fmla="*/ 1139825 w 1222375"/>
              <a:gd name="connsiteY1" fmla="*/ 0 h 1041400"/>
              <a:gd name="connsiteX2" fmla="*/ 1222375 w 1222375"/>
              <a:gd name="connsiteY2" fmla="*/ 1041400 h 1041400"/>
              <a:gd name="connsiteX3" fmla="*/ 0 w 1222375"/>
              <a:gd name="connsiteY3" fmla="*/ 1041400 h 1041400"/>
              <a:gd name="connsiteX4" fmla="*/ 0 w 1222375"/>
              <a:gd name="connsiteY4" fmla="*/ 209550 h 1041400"/>
              <a:gd name="connsiteX0" fmla="*/ 15875 w 1222375"/>
              <a:gd name="connsiteY0" fmla="*/ 158750 h 1041400"/>
              <a:gd name="connsiteX1" fmla="*/ 1139825 w 1222375"/>
              <a:gd name="connsiteY1" fmla="*/ 0 h 1041400"/>
              <a:gd name="connsiteX2" fmla="*/ 1222375 w 1222375"/>
              <a:gd name="connsiteY2" fmla="*/ 1041400 h 1041400"/>
              <a:gd name="connsiteX3" fmla="*/ 0 w 1222375"/>
              <a:gd name="connsiteY3" fmla="*/ 1041400 h 1041400"/>
              <a:gd name="connsiteX4" fmla="*/ 15875 w 1222375"/>
              <a:gd name="connsiteY4" fmla="*/ 158750 h 1041400"/>
              <a:gd name="connsiteX0" fmla="*/ 15875 w 1311275"/>
              <a:gd name="connsiteY0" fmla="*/ 158750 h 1041400"/>
              <a:gd name="connsiteX1" fmla="*/ 1139825 w 1311275"/>
              <a:gd name="connsiteY1" fmla="*/ 0 h 1041400"/>
              <a:gd name="connsiteX2" fmla="*/ 1311275 w 1311275"/>
              <a:gd name="connsiteY2" fmla="*/ 984250 h 1041400"/>
              <a:gd name="connsiteX3" fmla="*/ 0 w 1311275"/>
              <a:gd name="connsiteY3" fmla="*/ 1041400 h 1041400"/>
              <a:gd name="connsiteX4" fmla="*/ 15875 w 1311275"/>
              <a:gd name="connsiteY4" fmla="*/ 158750 h 1041400"/>
              <a:gd name="connsiteX0" fmla="*/ 19050 w 1314450"/>
              <a:gd name="connsiteY0" fmla="*/ 158750 h 1016000"/>
              <a:gd name="connsiteX1" fmla="*/ 1143000 w 1314450"/>
              <a:gd name="connsiteY1" fmla="*/ 0 h 1016000"/>
              <a:gd name="connsiteX2" fmla="*/ 1314450 w 1314450"/>
              <a:gd name="connsiteY2" fmla="*/ 984250 h 1016000"/>
              <a:gd name="connsiteX3" fmla="*/ 0 w 1314450"/>
              <a:gd name="connsiteY3" fmla="*/ 1016000 h 1016000"/>
              <a:gd name="connsiteX4" fmla="*/ 19050 w 1314450"/>
              <a:gd name="connsiteY4" fmla="*/ 158750 h 1016000"/>
              <a:gd name="connsiteX0" fmla="*/ 19050 w 1314450"/>
              <a:gd name="connsiteY0" fmla="*/ 158750 h 1066687"/>
              <a:gd name="connsiteX1" fmla="*/ 1143000 w 1314450"/>
              <a:gd name="connsiteY1" fmla="*/ 0 h 1066687"/>
              <a:gd name="connsiteX2" fmla="*/ 1314450 w 1314450"/>
              <a:gd name="connsiteY2" fmla="*/ 984250 h 1066687"/>
              <a:gd name="connsiteX3" fmla="*/ 0 w 1314450"/>
              <a:gd name="connsiteY3" fmla="*/ 1016000 h 1066687"/>
              <a:gd name="connsiteX4" fmla="*/ 19050 w 1314450"/>
              <a:gd name="connsiteY4" fmla="*/ 158750 h 1066687"/>
              <a:gd name="connsiteX0" fmla="*/ 19050 w 1314450"/>
              <a:gd name="connsiteY0" fmla="*/ 158750 h 1082524"/>
              <a:gd name="connsiteX1" fmla="*/ 1143000 w 1314450"/>
              <a:gd name="connsiteY1" fmla="*/ 0 h 1082524"/>
              <a:gd name="connsiteX2" fmla="*/ 1314450 w 1314450"/>
              <a:gd name="connsiteY2" fmla="*/ 984250 h 1082524"/>
              <a:gd name="connsiteX3" fmla="*/ 0 w 1314450"/>
              <a:gd name="connsiteY3" fmla="*/ 1016000 h 1082524"/>
              <a:gd name="connsiteX4" fmla="*/ 19050 w 1314450"/>
              <a:gd name="connsiteY4" fmla="*/ 158750 h 1082524"/>
              <a:gd name="connsiteX0" fmla="*/ 34801 w 1314450"/>
              <a:gd name="connsiteY0" fmla="*/ 0 h 1576365"/>
              <a:gd name="connsiteX1" fmla="*/ 1143000 w 1314450"/>
              <a:gd name="connsiteY1" fmla="*/ 493841 h 1576365"/>
              <a:gd name="connsiteX2" fmla="*/ 1314450 w 1314450"/>
              <a:gd name="connsiteY2" fmla="*/ 1478091 h 1576365"/>
              <a:gd name="connsiteX3" fmla="*/ 0 w 1314450"/>
              <a:gd name="connsiteY3" fmla="*/ 1509841 h 1576365"/>
              <a:gd name="connsiteX4" fmla="*/ 34801 w 1314450"/>
              <a:gd name="connsiteY4" fmla="*/ 0 h 1576365"/>
              <a:gd name="connsiteX0" fmla="*/ 34801 w 1314450"/>
              <a:gd name="connsiteY0" fmla="*/ 103439 h 1679804"/>
              <a:gd name="connsiteX1" fmla="*/ 1081613 w 1314450"/>
              <a:gd name="connsiteY1" fmla="*/ 0 h 1679804"/>
              <a:gd name="connsiteX2" fmla="*/ 1314450 w 1314450"/>
              <a:gd name="connsiteY2" fmla="*/ 1581530 h 1679804"/>
              <a:gd name="connsiteX3" fmla="*/ 0 w 1314450"/>
              <a:gd name="connsiteY3" fmla="*/ 1613280 h 1679804"/>
              <a:gd name="connsiteX4" fmla="*/ 34801 w 1314450"/>
              <a:gd name="connsiteY4" fmla="*/ 103439 h 1679804"/>
              <a:gd name="connsiteX0" fmla="*/ 108302 w 1387951"/>
              <a:gd name="connsiteY0" fmla="*/ 103439 h 1694586"/>
              <a:gd name="connsiteX1" fmla="*/ 1155114 w 1387951"/>
              <a:gd name="connsiteY1" fmla="*/ 0 h 1694586"/>
              <a:gd name="connsiteX2" fmla="*/ 1387951 w 1387951"/>
              <a:gd name="connsiteY2" fmla="*/ 1581530 h 1694586"/>
              <a:gd name="connsiteX3" fmla="*/ 0 w 1387951"/>
              <a:gd name="connsiteY3" fmla="*/ 1634384 h 1694586"/>
              <a:gd name="connsiteX4" fmla="*/ 108302 w 1387951"/>
              <a:gd name="connsiteY4" fmla="*/ 103439 h 1694586"/>
              <a:gd name="connsiteX0" fmla="*/ 108302 w 1424563"/>
              <a:gd name="connsiteY0" fmla="*/ 103439 h 1691095"/>
              <a:gd name="connsiteX1" fmla="*/ 1155114 w 1424563"/>
              <a:gd name="connsiteY1" fmla="*/ 0 h 1691095"/>
              <a:gd name="connsiteX2" fmla="*/ 1424563 w 1424563"/>
              <a:gd name="connsiteY2" fmla="*/ 1568152 h 1691095"/>
              <a:gd name="connsiteX3" fmla="*/ 0 w 1424563"/>
              <a:gd name="connsiteY3" fmla="*/ 1634384 h 1691095"/>
              <a:gd name="connsiteX4" fmla="*/ 108302 w 1424563"/>
              <a:gd name="connsiteY4" fmla="*/ 103439 h 1691095"/>
              <a:gd name="connsiteX0" fmla="*/ 108302 w 1424563"/>
              <a:gd name="connsiteY0" fmla="*/ 85897 h 1673553"/>
              <a:gd name="connsiteX1" fmla="*/ 1012221 w 1424563"/>
              <a:gd name="connsiteY1" fmla="*/ 0 h 1673553"/>
              <a:gd name="connsiteX2" fmla="*/ 1424563 w 1424563"/>
              <a:gd name="connsiteY2" fmla="*/ 1550610 h 1673553"/>
              <a:gd name="connsiteX3" fmla="*/ 0 w 1424563"/>
              <a:gd name="connsiteY3" fmla="*/ 1616842 h 1673553"/>
              <a:gd name="connsiteX4" fmla="*/ 108302 w 1424563"/>
              <a:gd name="connsiteY4" fmla="*/ 85897 h 1673553"/>
              <a:gd name="connsiteX0" fmla="*/ 108302 w 1424563"/>
              <a:gd name="connsiteY0" fmla="*/ 85897 h 1673553"/>
              <a:gd name="connsiteX1" fmla="*/ 1012221 w 1424563"/>
              <a:gd name="connsiteY1" fmla="*/ 0 h 1673553"/>
              <a:gd name="connsiteX2" fmla="*/ 1424563 w 1424563"/>
              <a:gd name="connsiteY2" fmla="*/ 1550610 h 1673553"/>
              <a:gd name="connsiteX3" fmla="*/ 0 w 1424563"/>
              <a:gd name="connsiteY3" fmla="*/ 1616842 h 1673553"/>
              <a:gd name="connsiteX4" fmla="*/ 108302 w 1424563"/>
              <a:gd name="connsiteY4" fmla="*/ 85897 h 1673553"/>
              <a:gd name="connsiteX0" fmla="*/ 108302 w 1424563"/>
              <a:gd name="connsiteY0" fmla="*/ 52283 h 1639939"/>
              <a:gd name="connsiteX1" fmla="*/ 924030 w 1424563"/>
              <a:gd name="connsiteY1" fmla="*/ 1 h 1639939"/>
              <a:gd name="connsiteX2" fmla="*/ 1424563 w 1424563"/>
              <a:gd name="connsiteY2" fmla="*/ 1516996 h 1639939"/>
              <a:gd name="connsiteX3" fmla="*/ 0 w 1424563"/>
              <a:gd name="connsiteY3" fmla="*/ 1583228 h 1639939"/>
              <a:gd name="connsiteX4" fmla="*/ 108302 w 1424563"/>
              <a:gd name="connsiteY4" fmla="*/ 52283 h 1639939"/>
              <a:gd name="connsiteX0" fmla="*/ 376171 w 1424563"/>
              <a:gd name="connsiteY0" fmla="*/ 18200 h 1639939"/>
              <a:gd name="connsiteX1" fmla="*/ 924030 w 1424563"/>
              <a:gd name="connsiteY1" fmla="*/ 1 h 1639939"/>
              <a:gd name="connsiteX2" fmla="*/ 1424563 w 1424563"/>
              <a:gd name="connsiteY2" fmla="*/ 1516996 h 1639939"/>
              <a:gd name="connsiteX3" fmla="*/ 0 w 1424563"/>
              <a:gd name="connsiteY3" fmla="*/ 1583228 h 1639939"/>
              <a:gd name="connsiteX4" fmla="*/ 376171 w 1424563"/>
              <a:gd name="connsiteY4" fmla="*/ 18200 h 1639939"/>
              <a:gd name="connsiteX0" fmla="*/ 376171 w 1424563"/>
              <a:gd name="connsiteY0" fmla="*/ 18200 h 1639939"/>
              <a:gd name="connsiteX1" fmla="*/ 924030 w 1424563"/>
              <a:gd name="connsiteY1" fmla="*/ 1 h 1639939"/>
              <a:gd name="connsiteX2" fmla="*/ 1424563 w 1424563"/>
              <a:gd name="connsiteY2" fmla="*/ 1516996 h 1639939"/>
              <a:gd name="connsiteX3" fmla="*/ 0 w 1424563"/>
              <a:gd name="connsiteY3" fmla="*/ 1583228 h 1639939"/>
              <a:gd name="connsiteX4" fmla="*/ 376171 w 1424563"/>
              <a:gd name="connsiteY4" fmla="*/ 18200 h 1639939"/>
              <a:gd name="connsiteX0" fmla="*/ 376171 w 1424563"/>
              <a:gd name="connsiteY0" fmla="*/ 18200 h 1639939"/>
              <a:gd name="connsiteX1" fmla="*/ 924030 w 1424563"/>
              <a:gd name="connsiteY1" fmla="*/ 1 h 1639939"/>
              <a:gd name="connsiteX2" fmla="*/ 1424563 w 1424563"/>
              <a:gd name="connsiteY2" fmla="*/ 1516996 h 1639939"/>
              <a:gd name="connsiteX3" fmla="*/ 0 w 1424563"/>
              <a:gd name="connsiteY3" fmla="*/ 1583228 h 1639939"/>
              <a:gd name="connsiteX4" fmla="*/ 376171 w 1424563"/>
              <a:gd name="connsiteY4" fmla="*/ 18200 h 1639939"/>
              <a:gd name="connsiteX0" fmla="*/ 376171 w 1424563"/>
              <a:gd name="connsiteY0" fmla="*/ 18199 h 1639938"/>
              <a:gd name="connsiteX1" fmla="*/ 924030 w 1424563"/>
              <a:gd name="connsiteY1" fmla="*/ 0 h 1639938"/>
              <a:gd name="connsiteX2" fmla="*/ 1424563 w 1424563"/>
              <a:gd name="connsiteY2" fmla="*/ 1516995 h 1639938"/>
              <a:gd name="connsiteX3" fmla="*/ 0 w 1424563"/>
              <a:gd name="connsiteY3" fmla="*/ 1583227 h 1639938"/>
              <a:gd name="connsiteX4" fmla="*/ 376171 w 1424563"/>
              <a:gd name="connsiteY4" fmla="*/ 18199 h 1639938"/>
              <a:gd name="connsiteX0" fmla="*/ 376171 w 1527444"/>
              <a:gd name="connsiteY0" fmla="*/ 18199 h 1638547"/>
              <a:gd name="connsiteX1" fmla="*/ 924030 w 1527444"/>
              <a:gd name="connsiteY1" fmla="*/ 0 h 1638547"/>
              <a:gd name="connsiteX2" fmla="*/ 1527444 w 1527444"/>
              <a:gd name="connsiteY2" fmla="*/ 1511249 h 1638547"/>
              <a:gd name="connsiteX3" fmla="*/ 0 w 1527444"/>
              <a:gd name="connsiteY3" fmla="*/ 1583227 h 1638547"/>
              <a:gd name="connsiteX4" fmla="*/ 376171 w 1527444"/>
              <a:gd name="connsiteY4" fmla="*/ 18199 h 1638547"/>
              <a:gd name="connsiteX0" fmla="*/ 376171 w 1528686"/>
              <a:gd name="connsiteY0" fmla="*/ 18199 h 1638547"/>
              <a:gd name="connsiteX1" fmla="*/ 924030 w 1528686"/>
              <a:gd name="connsiteY1" fmla="*/ 0 h 1638547"/>
              <a:gd name="connsiteX2" fmla="*/ 1527444 w 1528686"/>
              <a:gd name="connsiteY2" fmla="*/ 1511249 h 1638547"/>
              <a:gd name="connsiteX3" fmla="*/ 0 w 1528686"/>
              <a:gd name="connsiteY3" fmla="*/ 1583227 h 1638547"/>
              <a:gd name="connsiteX4" fmla="*/ 376171 w 1528686"/>
              <a:gd name="connsiteY4" fmla="*/ 18199 h 1638547"/>
              <a:gd name="connsiteX0" fmla="*/ 376171 w 1555710"/>
              <a:gd name="connsiteY0" fmla="*/ 18199 h 1636523"/>
              <a:gd name="connsiteX1" fmla="*/ 924030 w 1555710"/>
              <a:gd name="connsiteY1" fmla="*/ 0 h 1636523"/>
              <a:gd name="connsiteX2" fmla="*/ 1554520 w 1555710"/>
              <a:gd name="connsiteY2" fmla="*/ 1502416 h 1636523"/>
              <a:gd name="connsiteX3" fmla="*/ 0 w 1555710"/>
              <a:gd name="connsiteY3" fmla="*/ 1583227 h 1636523"/>
              <a:gd name="connsiteX4" fmla="*/ 376171 w 1555710"/>
              <a:gd name="connsiteY4" fmla="*/ 18199 h 1636523"/>
              <a:gd name="connsiteX0" fmla="*/ 376171 w 1554520"/>
              <a:gd name="connsiteY0" fmla="*/ 18199 h 1636523"/>
              <a:gd name="connsiteX1" fmla="*/ 924030 w 1554520"/>
              <a:gd name="connsiteY1" fmla="*/ 0 h 1636523"/>
              <a:gd name="connsiteX2" fmla="*/ 1554520 w 1554520"/>
              <a:gd name="connsiteY2" fmla="*/ 1502416 h 1636523"/>
              <a:gd name="connsiteX3" fmla="*/ 0 w 1554520"/>
              <a:gd name="connsiteY3" fmla="*/ 1583227 h 1636523"/>
              <a:gd name="connsiteX4" fmla="*/ 376171 w 1554520"/>
              <a:gd name="connsiteY4" fmla="*/ 18199 h 163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4520" h="1636523">
                <a:moveTo>
                  <a:pt x="376171" y="18199"/>
                </a:moveTo>
                <a:lnTo>
                  <a:pt x="924030" y="0"/>
                </a:lnTo>
                <a:cubicBezTo>
                  <a:pt x="955301" y="723635"/>
                  <a:pt x="1528233" y="1012753"/>
                  <a:pt x="1554520" y="1502416"/>
                </a:cubicBezTo>
                <a:cubicBezTo>
                  <a:pt x="1125895" y="1582849"/>
                  <a:pt x="546100" y="1709169"/>
                  <a:pt x="0" y="1583227"/>
                </a:cubicBezTo>
                <a:cubicBezTo>
                  <a:pt x="125390" y="1061551"/>
                  <a:pt x="327311" y="694990"/>
                  <a:pt x="376171" y="18199"/>
                </a:cubicBezTo>
                <a:close/>
              </a:path>
            </a:pathLst>
          </a:custGeom>
          <a:solidFill>
            <a:srgbClr val="F8BF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A0EF62-ECCC-965C-24BB-3E24FE83F8BB}"/>
              </a:ext>
            </a:extLst>
          </p:cNvPr>
          <p:cNvGrpSpPr/>
          <p:nvPr/>
        </p:nvGrpSpPr>
        <p:grpSpPr>
          <a:xfrm rot="18571071" flipH="1">
            <a:off x="4306299" y="4985483"/>
            <a:ext cx="630777" cy="893845"/>
            <a:chOff x="4774673" y="4182857"/>
            <a:chExt cx="611098" cy="865959"/>
          </a:xfrm>
        </p:grpSpPr>
        <p:sp>
          <p:nvSpPr>
            <p:cNvPr id="30" name="Rectangle 10">
              <a:extLst>
                <a:ext uri="{FF2B5EF4-FFF2-40B4-BE49-F238E27FC236}">
                  <a16:creationId xmlns:a16="http://schemas.microsoft.com/office/drawing/2014/main" id="{054508FF-2175-D12D-F3D2-48EDD2D23AD2}"/>
                </a:ext>
              </a:extLst>
            </p:cNvPr>
            <p:cNvSpPr/>
            <p:nvPr/>
          </p:nvSpPr>
          <p:spPr>
            <a:xfrm rot="2739513">
              <a:off x="4506559" y="4450971"/>
              <a:ext cx="849697" cy="313470"/>
            </a:xfrm>
            <a:custGeom>
              <a:avLst/>
              <a:gdLst>
                <a:gd name="connsiteX0" fmla="*/ 0 w 123825"/>
                <a:gd name="connsiteY0" fmla="*/ 0 h 158875"/>
                <a:gd name="connsiteX1" fmla="*/ 123825 w 123825"/>
                <a:gd name="connsiteY1" fmla="*/ 0 h 158875"/>
                <a:gd name="connsiteX2" fmla="*/ 123825 w 123825"/>
                <a:gd name="connsiteY2" fmla="*/ 158875 h 158875"/>
                <a:gd name="connsiteX3" fmla="*/ 0 w 123825"/>
                <a:gd name="connsiteY3" fmla="*/ 158875 h 158875"/>
                <a:gd name="connsiteX4" fmla="*/ 0 w 123825"/>
                <a:gd name="connsiteY4" fmla="*/ 0 h 158875"/>
                <a:gd name="connsiteX0" fmla="*/ 0 w 593725"/>
                <a:gd name="connsiteY0" fmla="*/ 0 h 158875"/>
                <a:gd name="connsiteX1" fmla="*/ 593725 w 593725"/>
                <a:gd name="connsiteY1" fmla="*/ 57150 h 158875"/>
                <a:gd name="connsiteX2" fmla="*/ 123825 w 593725"/>
                <a:gd name="connsiteY2" fmla="*/ 158875 h 158875"/>
                <a:gd name="connsiteX3" fmla="*/ 0 w 593725"/>
                <a:gd name="connsiteY3" fmla="*/ 158875 h 158875"/>
                <a:gd name="connsiteX4" fmla="*/ 0 w 593725"/>
                <a:gd name="connsiteY4" fmla="*/ 0 h 158875"/>
                <a:gd name="connsiteX0" fmla="*/ 0 w 593725"/>
                <a:gd name="connsiteY0" fmla="*/ 0 h 298575"/>
                <a:gd name="connsiteX1" fmla="*/ 593725 w 593725"/>
                <a:gd name="connsiteY1" fmla="*/ 57150 h 298575"/>
                <a:gd name="connsiteX2" fmla="*/ 482600 w 593725"/>
                <a:gd name="connsiteY2" fmla="*/ 298575 h 298575"/>
                <a:gd name="connsiteX3" fmla="*/ 0 w 593725"/>
                <a:gd name="connsiteY3" fmla="*/ 158875 h 298575"/>
                <a:gd name="connsiteX4" fmla="*/ 0 w 593725"/>
                <a:gd name="connsiteY4" fmla="*/ 0 h 298575"/>
                <a:gd name="connsiteX0" fmla="*/ 0 w 818036"/>
                <a:gd name="connsiteY0" fmla="*/ 0 h 298575"/>
                <a:gd name="connsiteX1" fmla="*/ 593725 w 818036"/>
                <a:gd name="connsiteY1" fmla="*/ 57150 h 298575"/>
                <a:gd name="connsiteX2" fmla="*/ 482600 w 818036"/>
                <a:gd name="connsiteY2" fmla="*/ 298575 h 298575"/>
                <a:gd name="connsiteX3" fmla="*/ 0 w 818036"/>
                <a:gd name="connsiteY3" fmla="*/ 158875 h 298575"/>
                <a:gd name="connsiteX4" fmla="*/ 0 w 818036"/>
                <a:gd name="connsiteY4" fmla="*/ 0 h 298575"/>
                <a:gd name="connsiteX0" fmla="*/ 0 w 849697"/>
                <a:gd name="connsiteY0" fmla="*/ 0 h 313470"/>
                <a:gd name="connsiteX1" fmla="*/ 593725 w 849697"/>
                <a:gd name="connsiteY1" fmla="*/ 57150 h 313470"/>
                <a:gd name="connsiteX2" fmla="*/ 482600 w 849697"/>
                <a:gd name="connsiteY2" fmla="*/ 298575 h 313470"/>
                <a:gd name="connsiteX3" fmla="*/ 0 w 849697"/>
                <a:gd name="connsiteY3" fmla="*/ 158875 h 313470"/>
                <a:gd name="connsiteX4" fmla="*/ 0 w 849697"/>
                <a:gd name="connsiteY4" fmla="*/ 0 h 313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697" h="313470">
                  <a:moveTo>
                    <a:pt x="0" y="0"/>
                  </a:moveTo>
                  <a:lnTo>
                    <a:pt x="593725" y="57150"/>
                  </a:lnTo>
                  <a:cubicBezTo>
                    <a:pt x="1140883" y="232875"/>
                    <a:pt x="668867" y="357800"/>
                    <a:pt x="482600" y="298575"/>
                  </a:cubicBezTo>
                  <a:lnTo>
                    <a:pt x="0" y="158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F3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454DC5A7-A4BC-F287-CE86-29636DF5B785}"/>
                </a:ext>
              </a:extLst>
            </p:cNvPr>
            <p:cNvSpPr/>
            <p:nvPr/>
          </p:nvSpPr>
          <p:spPr>
            <a:xfrm rot="17857840">
              <a:off x="5117150" y="4780195"/>
              <a:ext cx="262299" cy="274943"/>
            </a:xfrm>
            <a:custGeom>
              <a:avLst/>
              <a:gdLst>
                <a:gd name="connsiteX0" fmla="*/ 0 w 209550"/>
                <a:gd name="connsiteY0" fmla="*/ 0 h 249255"/>
                <a:gd name="connsiteX1" fmla="*/ 209550 w 209550"/>
                <a:gd name="connsiteY1" fmla="*/ 0 h 249255"/>
                <a:gd name="connsiteX2" fmla="*/ 209550 w 209550"/>
                <a:gd name="connsiteY2" fmla="*/ 249255 h 249255"/>
                <a:gd name="connsiteX3" fmla="*/ 0 w 209550"/>
                <a:gd name="connsiteY3" fmla="*/ 249255 h 249255"/>
                <a:gd name="connsiteX4" fmla="*/ 0 w 209550"/>
                <a:gd name="connsiteY4" fmla="*/ 0 h 249255"/>
                <a:gd name="connsiteX0" fmla="*/ 0 w 209550"/>
                <a:gd name="connsiteY0" fmla="*/ 0 h 249255"/>
                <a:gd name="connsiteX1" fmla="*/ 209550 w 209550"/>
                <a:gd name="connsiteY1" fmla="*/ 0 h 249255"/>
                <a:gd name="connsiteX2" fmla="*/ 209550 w 209550"/>
                <a:gd name="connsiteY2" fmla="*/ 249255 h 249255"/>
                <a:gd name="connsiteX3" fmla="*/ 0 w 209550"/>
                <a:gd name="connsiteY3" fmla="*/ 249255 h 249255"/>
                <a:gd name="connsiteX4" fmla="*/ 0 w 209550"/>
                <a:gd name="connsiteY4" fmla="*/ 0 h 249255"/>
                <a:gd name="connsiteX0" fmla="*/ 33931 w 243481"/>
                <a:gd name="connsiteY0" fmla="*/ 0 h 249255"/>
                <a:gd name="connsiteX1" fmla="*/ 243481 w 243481"/>
                <a:gd name="connsiteY1" fmla="*/ 0 h 249255"/>
                <a:gd name="connsiteX2" fmla="*/ 243481 w 243481"/>
                <a:gd name="connsiteY2" fmla="*/ 249255 h 249255"/>
                <a:gd name="connsiteX3" fmla="*/ 33931 w 243481"/>
                <a:gd name="connsiteY3" fmla="*/ 249255 h 249255"/>
                <a:gd name="connsiteX4" fmla="*/ 33931 w 243481"/>
                <a:gd name="connsiteY4" fmla="*/ 0 h 249255"/>
                <a:gd name="connsiteX0" fmla="*/ 33931 w 243481"/>
                <a:gd name="connsiteY0" fmla="*/ 0 h 267202"/>
                <a:gd name="connsiteX1" fmla="*/ 243481 w 243481"/>
                <a:gd name="connsiteY1" fmla="*/ 0 h 267202"/>
                <a:gd name="connsiteX2" fmla="*/ 243481 w 243481"/>
                <a:gd name="connsiteY2" fmla="*/ 249255 h 267202"/>
                <a:gd name="connsiteX3" fmla="*/ 33931 w 243481"/>
                <a:gd name="connsiteY3" fmla="*/ 249255 h 267202"/>
                <a:gd name="connsiteX4" fmla="*/ 33931 w 243481"/>
                <a:gd name="connsiteY4" fmla="*/ 0 h 267202"/>
                <a:gd name="connsiteX0" fmla="*/ 33931 w 269734"/>
                <a:gd name="connsiteY0" fmla="*/ 0 h 267202"/>
                <a:gd name="connsiteX1" fmla="*/ 243481 w 269734"/>
                <a:gd name="connsiteY1" fmla="*/ 0 h 267202"/>
                <a:gd name="connsiteX2" fmla="*/ 243481 w 269734"/>
                <a:gd name="connsiteY2" fmla="*/ 249255 h 267202"/>
                <a:gd name="connsiteX3" fmla="*/ 33931 w 269734"/>
                <a:gd name="connsiteY3" fmla="*/ 249255 h 267202"/>
                <a:gd name="connsiteX4" fmla="*/ 33931 w 269734"/>
                <a:gd name="connsiteY4" fmla="*/ 0 h 267202"/>
                <a:gd name="connsiteX0" fmla="*/ 33931 w 288839"/>
                <a:gd name="connsiteY0" fmla="*/ 0 h 267202"/>
                <a:gd name="connsiteX1" fmla="*/ 243481 w 288839"/>
                <a:gd name="connsiteY1" fmla="*/ 0 h 267202"/>
                <a:gd name="connsiteX2" fmla="*/ 243481 w 288839"/>
                <a:gd name="connsiteY2" fmla="*/ 249255 h 267202"/>
                <a:gd name="connsiteX3" fmla="*/ 33931 w 288839"/>
                <a:gd name="connsiteY3" fmla="*/ 249255 h 267202"/>
                <a:gd name="connsiteX4" fmla="*/ 33931 w 288839"/>
                <a:gd name="connsiteY4" fmla="*/ 0 h 267202"/>
                <a:gd name="connsiteX0" fmla="*/ 33931 w 297410"/>
                <a:gd name="connsiteY0" fmla="*/ 0 h 267202"/>
                <a:gd name="connsiteX1" fmla="*/ 243481 w 297410"/>
                <a:gd name="connsiteY1" fmla="*/ 0 h 267202"/>
                <a:gd name="connsiteX2" fmla="*/ 243481 w 297410"/>
                <a:gd name="connsiteY2" fmla="*/ 249255 h 267202"/>
                <a:gd name="connsiteX3" fmla="*/ 33931 w 297410"/>
                <a:gd name="connsiteY3" fmla="*/ 249255 h 267202"/>
                <a:gd name="connsiteX4" fmla="*/ 33931 w 297410"/>
                <a:gd name="connsiteY4" fmla="*/ 0 h 267202"/>
                <a:gd name="connsiteX0" fmla="*/ 33931 w 297410"/>
                <a:gd name="connsiteY0" fmla="*/ 0 h 272229"/>
                <a:gd name="connsiteX1" fmla="*/ 243481 w 297410"/>
                <a:gd name="connsiteY1" fmla="*/ 0 h 272229"/>
                <a:gd name="connsiteX2" fmla="*/ 243481 w 297410"/>
                <a:gd name="connsiteY2" fmla="*/ 249255 h 272229"/>
                <a:gd name="connsiteX3" fmla="*/ 33931 w 297410"/>
                <a:gd name="connsiteY3" fmla="*/ 249255 h 272229"/>
                <a:gd name="connsiteX4" fmla="*/ 33931 w 297410"/>
                <a:gd name="connsiteY4" fmla="*/ 0 h 272229"/>
                <a:gd name="connsiteX0" fmla="*/ 33931 w 293836"/>
                <a:gd name="connsiteY0" fmla="*/ 0 h 272229"/>
                <a:gd name="connsiteX1" fmla="*/ 243481 w 293836"/>
                <a:gd name="connsiteY1" fmla="*/ 0 h 272229"/>
                <a:gd name="connsiteX2" fmla="*/ 243481 w 293836"/>
                <a:gd name="connsiteY2" fmla="*/ 249255 h 272229"/>
                <a:gd name="connsiteX3" fmla="*/ 33931 w 293836"/>
                <a:gd name="connsiteY3" fmla="*/ 249255 h 272229"/>
                <a:gd name="connsiteX4" fmla="*/ 33931 w 293836"/>
                <a:gd name="connsiteY4" fmla="*/ 0 h 272229"/>
                <a:gd name="connsiteX0" fmla="*/ 33931 w 293836"/>
                <a:gd name="connsiteY0" fmla="*/ 0 h 274943"/>
                <a:gd name="connsiteX1" fmla="*/ 243481 w 293836"/>
                <a:gd name="connsiteY1" fmla="*/ 0 h 274943"/>
                <a:gd name="connsiteX2" fmla="*/ 243481 w 293836"/>
                <a:gd name="connsiteY2" fmla="*/ 249255 h 274943"/>
                <a:gd name="connsiteX3" fmla="*/ 33931 w 293836"/>
                <a:gd name="connsiteY3" fmla="*/ 249255 h 274943"/>
                <a:gd name="connsiteX4" fmla="*/ 33931 w 293836"/>
                <a:gd name="connsiteY4" fmla="*/ 0 h 27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836" h="274943">
                  <a:moveTo>
                    <a:pt x="33931" y="0"/>
                  </a:moveTo>
                  <a:lnTo>
                    <a:pt x="243481" y="0"/>
                  </a:lnTo>
                  <a:cubicBezTo>
                    <a:pt x="243481" y="83085"/>
                    <a:pt x="356780" y="187495"/>
                    <a:pt x="243481" y="249255"/>
                  </a:cubicBezTo>
                  <a:cubicBezTo>
                    <a:pt x="182664" y="276780"/>
                    <a:pt x="108793" y="289636"/>
                    <a:pt x="33931" y="249255"/>
                  </a:cubicBezTo>
                  <a:cubicBezTo>
                    <a:pt x="-42414" y="184632"/>
                    <a:pt x="33931" y="83085"/>
                    <a:pt x="33931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8B428B-BC6E-18DB-4342-F8902410A126}"/>
                </a:ext>
              </a:extLst>
            </p:cNvPr>
            <p:cNvSpPr/>
            <p:nvPr/>
          </p:nvSpPr>
          <p:spPr>
            <a:xfrm rot="17857840">
              <a:off x="4830822" y="4234523"/>
              <a:ext cx="262299" cy="274943"/>
            </a:xfrm>
            <a:custGeom>
              <a:avLst/>
              <a:gdLst>
                <a:gd name="connsiteX0" fmla="*/ 0 w 209550"/>
                <a:gd name="connsiteY0" fmla="*/ 0 h 249255"/>
                <a:gd name="connsiteX1" fmla="*/ 209550 w 209550"/>
                <a:gd name="connsiteY1" fmla="*/ 0 h 249255"/>
                <a:gd name="connsiteX2" fmla="*/ 209550 w 209550"/>
                <a:gd name="connsiteY2" fmla="*/ 249255 h 249255"/>
                <a:gd name="connsiteX3" fmla="*/ 0 w 209550"/>
                <a:gd name="connsiteY3" fmla="*/ 249255 h 249255"/>
                <a:gd name="connsiteX4" fmla="*/ 0 w 209550"/>
                <a:gd name="connsiteY4" fmla="*/ 0 h 249255"/>
                <a:gd name="connsiteX0" fmla="*/ 0 w 209550"/>
                <a:gd name="connsiteY0" fmla="*/ 0 h 249255"/>
                <a:gd name="connsiteX1" fmla="*/ 209550 w 209550"/>
                <a:gd name="connsiteY1" fmla="*/ 0 h 249255"/>
                <a:gd name="connsiteX2" fmla="*/ 209550 w 209550"/>
                <a:gd name="connsiteY2" fmla="*/ 249255 h 249255"/>
                <a:gd name="connsiteX3" fmla="*/ 0 w 209550"/>
                <a:gd name="connsiteY3" fmla="*/ 249255 h 249255"/>
                <a:gd name="connsiteX4" fmla="*/ 0 w 209550"/>
                <a:gd name="connsiteY4" fmla="*/ 0 h 249255"/>
                <a:gd name="connsiteX0" fmla="*/ 33931 w 243481"/>
                <a:gd name="connsiteY0" fmla="*/ 0 h 249255"/>
                <a:gd name="connsiteX1" fmla="*/ 243481 w 243481"/>
                <a:gd name="connsiteY1" fmla="*/ 0 h 249255"/>
                <a:gd name="connsiteX2" fmla="*/ 243481 w 243481"/>
                <a:gd name="connsiteY2" fmla="*/ 249255 h 249255"/>
                <a:gd name="connsiteX3" fmla="*/ 33931 w 243481"/>
                <a:gd name="connsiteY3" fmla="*/ 249255 h 249255"/>
                <a:gd name="connsiteX4" fmla="*/ 33931 w 243481"/>
                <a:gd name="connsiteY4" fmla="*/ 0 h 249255"/>
                <a:gd name="connsiteX0" fmla="*/ 33931 w 243481"/>
                <a:gd name="connsiteY0" fmla="*/ 0 h 267202"/>
                <a:gd name="connsiteX1" fmla="*/ 243481 w 243481"/>
                <a:gd name="connsiteY1" fmla="*/ 0 h 267202"/>
                <a:gd name="connsiteX2" fmla="*/ 243481 w 243481"/>
                <a:gd name="connsiteY2" fmla="*/ 249255 h 267202"/>
                <a:gd name="connsiteX3" fmla="*/ 33931 w 243481"/>
                <a:gd name="connsiteY3" fmla="*/ 249255 h 267202"/>
                <a:gd name="connsiteX4" fmla="*/ 33931 w 243481"/>
                <a:gd name="connsiteY4" fmla="*/ 0 h 267202"/>
                <a:gd name="connsiteX0" fmla="*/ 33931 w 269734"/>
                <a:gd name="connsiteY0" fmla="*/ 0 h 267202"/>
                <a:gd name="connsiteX1" fmla="*/ 243481 w 269734"/>
                <a:gd name="connsiteY1" fmla="*/ 0 h 267202"/>
                <a:gd name="connsiteX2" fmla="*/ 243481 w 269734"/>
                <a:gd name="connsiteY2" fmla="*/ 249255 h 267202"/>
                <a:gd name="connsiteX3" fmla="*/ 33931 w 269734"/>
                <a:gd name="connsiteY3" fmla="*/ 249255 h 267202"/>
                <a:gd name="connsiteX4" fmla="*/ 33931 w 269734"/>
                <a:gd name="connsiteY4" fmla="*/ 0 h 267202"/>
                <a:gd name="connsiteX0" fmla="*/ 33931 w 288839"/>
                <a:gd name="connsiteY0" fmla="*/ 0 h 267202"/>
                <a:gd name="connsiteX1" fmla="*/ 243481 w 288839"/>
                <a:gd name="connsiteY1" fmla="*/ 0 h 267202"/>
                <a:gd name="connsiteX2" fmla="*/ 243481 w 288839"/>
                <a:gd name="connsiteY2" fmla="*/ 249255 h 267202"/>
                <a:gd name="connsiteX3" fmla="*/ 33931 w 288839"/>
                <a:gd name="connsiteY3" fmla="*/ 249255 h 267202"/>
                <a:gd name="connsiteX4" fmla="*/ 33931 w 288839"/>
                <a:gd name="connsiteY4" fmla="*/ 0 h 267202"/>
                <a:gd name="connsiteX0" fmla="*/ 33931 w 297410"/>
                <a:gd name="connsiteY0" fmla="*/ 0 h 267202"/>
                <a:gd name="connsiteX1" fmla="*/ 243481 w 297410"/>
                <a:gd name="connsiteY1" fmla="*/ 0 h 267202"/>
                <a:gd name="connsiteX2" fmla="*/ 243481 w 297410"/>
                <a:gd name="connsiteY2" fmla="*/ 249255 h 267202"/>
                <a:gd name="connsiteX3" fmla="*/ 33931 w 297410"/>
                <a:gd name="connsiteY3" fmla="*/ 249255 h 267202"/>
                <a:gd name="connsiteX4" fmla="*/ 33931 w 297410"/>
                <a:gd name="connsiteY4" fmla="*/ 0 h 267202"/>
                <a:gd name="connsiteX0" fmla="*/ 33931 w 297410"/>
                <a:gd name="connsiteY0" fmla="*/ 0 h 272229"/>
                <a:gd name="connsiteX1" fmla="*/ 243481 w 297410"/>
                <a:gd name="connsiteY1" fmla="*/ 0 h 272229"/>
                <a:gd name="connsiteX2" fmla="*/ 243481 w 297410"/>
                <a:gd name="connsiteY2" fmla="*/ 249255 h 272229"/>
                <a:gd name="connsiteX3" fmla="*/ 33931 w 297410"/>
                <a:gd name="connsiteY3" fmla="*/ 249255 h 272229"/>
                <a:gd name="connsiteX4" fmla="*/ 33931 w 297410"/>
                <a:gd name="connsiteY4" fmla="*/ 0 h 272229"/>
                <a:gd name="connsiteX0" fmla="*/ 33931 w 293836"/>
                <a:gd name="connsiteY0" fmla="*/ 0 h 272229"/>
                <a:gd name="connsiteX1" fmla="*/ 243481 w 293836"/>
                <a:gd name="connsiteY1" fmla="*/ 0 h 272229"/>
                <a:gd name="connsiteX2" fmla="*/ 243481 w 293836"/>
                <a:gd name="connsiteY2" fmla="*/ 249255 h 272229"/>
                <a:gd name="connsiteX3" fmla="*/ 33931 w 293836"/>
                <a:gd name="connsiteY3" fmla="*/ 249255 h 272229"/>
                <a:gd name="connsiteX4" fmla="*/ 33931 w 293836"/>
                <a:gd name="connsiteY4" fmla="*/ 0 h 272229"/>
                <a:gd name="connsiteX0" fmla="*/ 33931 w 293836"/>
                <a:gd name="connsiteY0" fmla="*/ 0 h 274943"/>
                <a:gd name="connsiteX1" fmla="*/ 243481 w 293836"/>
                <a:gd name="connsiteY1" fmla="*/ 0 h 274943"/>
                <a:gd name="connsiteX2" fmla="*/ 243481 w 293836"/>
                <a:gd name="connsiteY2" fmla="*/ 249255 h 274943"/>
                <a:gd name="connsiteX3" fmla="*/ 33931 w 293836"/>
                <a:gd name="connsiteY3" fmla="*/ 249255 h 274943"/>
                <a:gd name="connsiteX4" fmla="*/ 33931 w 293836"/>
                <a:gd name="connsiteY4" fmla="*/ 0 h 27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836" h="274943">
                  <a:moveTo>
                    <a:pt x="33931" y="0"/>
                  </a:moveTo>
                  <a:lnTo>
                    <a:pt x="243481" y="0"/>
                  </a:lnTo>
                  <a:cubicBezTo>
                    <a:pt x="243481" y="83085"/>
                    <a:pt x="356780" y="187495"/>
                    <a:pt x="243481" y="249255"/>
                  </a:cubicBezTo>
                  <a:cubicBezTo>
                    <a:pt x="182664" y="276780"/>
                    <a:pt x="108793" y="289636"/>
                    <a:pt x="33931" y="249255"/>
                  </a:cubicBezTo>
                  <a:cubicBezTo>
                    <a:pt x="-42414" y="184632"/>
                    <a:pt x="33931" y="83085"/>
                    <a:pt x="33931" y="0"/>
                  </a:cubicBezTo>
                  <a:close/>
                </a:path>
              </a:pathLst>
            </a:custGeom>
            <a:solidFill>
              <a:srgbClr val="F8BF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61E27E-B582-03EC-8DE0-6576E685F1E2}"/>
              </a:ext>
            </a:extLst>
          </p:cNvPr>
          <p:cNvGrpSpPr/>
          <p:nvPr/>
        </p:nvGrpSpPr>
        <p:grpSpPr>
          <a:xfrm>
            <a:off x="3313828" y="2996667"/>
            <a:ext cx="2238042" cy="2104721"/>
            <a:chOff x="3038008" y="2440516"/>
            <a:chExt cx="2168219" cy="203905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F284D82-198F-3561-F10F-F8D46793F2AA}"/>
                </a:ext>
              </a:extLst>
            </p:cNvPr>
            <p:cNvSpPr/>
            <p:nvPr/>
          </p:nvSpPr>
          <p:spPr>
            <a:xfrm>
              <a:off x="3435714" y="3184999"/>
              <a:ext cx="379597" cy="37959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966B123-111B-80B5-6C1B-3B15E56C010B}"/>
                </a:ext>
              </a:extLst>
            </p:cNvPr>
            <p:cNvSpPr/>
            <p:nvPr/>
          </p:nvSpPr>
          <p:spPr>
            <a:xfrm>
              <a:off x="3116622" y="2487629"/>
              <a:ext cx="2014331" cy="198782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C1693C02-FBA6-C24D-0B4A-4A23EEFBB4F6}"/>
                </a:ext>
              </a:extLst>
            </p:cNvPr>
            <p:cNvSpPr/>
            <p:nvPr/>
          </p:nvSpPr>
          <p:spPr>
            <a:xfrm>
              <a:off x="3038008" y="2440516"/>
              <a:ext cx="2168219" cy="2039057"/>
            </a:xfrm>
            <a:custGeom>
              <a:avLst/>
              <a:gdLst>
                <a:gd name="connsiteX0" fmla="*/ 0 w 2356460"/>
                <a:gd name="connsiteY0" fmla="*/ 428931 h 857861"/>
                <a:gd name="connsiteX1" fmla="*/ 1178230 w 2356460"/>
                <a:gd name="connsiteY1" fmla="*/ 0 h 857861"/>
                <a:gd name="connsiteX2" fmla="*/ 2356460 w 2356460"/>
                <a:gd name="connsiteY2" fmla="*/ 428931 h 857861"/>
                <a:gd name="connsiteX3" fmla="*/ 1178230 w 2356460"/>
                <a:gd name="connsiteY3" fmla="*/ 857862 h 857861"/>
                <a:gd name="connsiteX4" fmla="*/ 0 w 2356460"/>
                <a:gd name="connsiteY4" fmla="*/ 428931 h 857861"/>
                <a:gd name="connsiteX0" fmla="*/ 0 w 2290199"/>
                <a:gd name="connsiteY0" fmla="*/ 754285 h 918913"/>
                <a:gd name="connsiteX1" fmla="*/ 1111969 w 2290199"/>
                <a:gd name="connsiteY1" fmla="*/ 7302 h 918913"/>
                <a:gd name="connsiteX2" fmla="*/ 2290199 w 2290199"/>
                <a:gd name="connsiteY2" fmla="*/ 436233 h 918913"/>
                <a:gd name="connsiteX3" fmla="*/ 1111969 w 2290199"/>
                <a:gd name="connsiteY3" fmla="*/ 865164 h 918913"/>
                <a:gd name="connsiteX4" fmla="*/ 0 w 2290199"/>
                <a:gd name="connsiteY4" fmla="*/ 754285 h 918913"/>
                <a:gd name="connsiteX0" fmla="*/ 0 w 2170930"/>
                <a:gd name="connsiteY0" fmla="*/ 747274 h 896518"/>
                <a:gd name="connsiteX1" fmla="*/ 1111969 w 2170930"/>
                <a:gd name="connsiteY1" fmla="*/ 291 h 896518"/>
                <a:gd name="connsiteX2" fmla="*/ 2170930 w 2170930"/>
                <a:gd name="connsiteY2" fmla="*/ 667761 h 896518"/>
                <a:gd name="connsiteX3" fmla="*/ 1111969 w 2170930"/>
                <a:gd name="connsiteY3" fmla="*/ 858153 h 896518"/>
                <a:gd name="connsiteX4" fmla="*/ 0 w 2170930"/>
                <a:gd name="connsiteY4" fmla="*/ 747274 h 896518"/>
                <a:gd name="connsiteX0" fmla="*/ 0 w 2170930"/>
                <a:gd name="connsiteY0" fmla="*/ 746983 h 896227"/>
                <a:gd name="connsiteX1" fmla="*/ 1111969 w 2170930"/>
                <a:gd name="connsiteY1" fmla="*/ 0 h 896227"/>
                <a:gd name="connsiteX2" fmla="*/ 2170930 w 2170930"/>
                <a:gd name="connsiteY2" fmla="*/ 667470 h 896227"/>
                <a:gd name="connsiteX3" fmla="*/ 1111969 w 2170930"/>
                <a:gd name="connsiteY3" fmla="*/ 857862 h 896227"/>
                <a:gd name="connsiteX4" fmla="*/ 0 w 2170930"/>
                <a:gd name="connsiteY4" fmla="*/ 746983 h 896227"/>
                <a:gd name="connsiteX0" fmla="*/ 415 w 2171345"/>
                <a:gd name="connsiteY0" fmla="*/ 746983 h 1038807"/>
                <a:gd name="connsiteX1" fmla="*/ 1112384 w 2171345"/>
                <a:gd name="connsiteY1" fmla="*/ 0 h 1038807"/>
                <a:gd name="connsiteX2" fmla="*/ 2171345 w 2171345"/>
                <a:gd name="connsiteY2" fmla="*/ 667470 h 1038807"/>
                <a:gd name="connsiteX3" fmla="*/ 1215255 w 2171345"/>
                <a:gd name="connsiteY3" fmla="*/ 1037886 h 1038807"/>
                <a:gd name="connsiteX4" fmla="*/ 415 w 2171345"/>
                <a:gd name="connsiteY4" fmla="*/ 746983 h 1038807"/>
                <a:gd name="connsiteX0" fmla="*/ 251 w 1592531"/>
                <a:gd name="connsiteY0" fmla="*/ 770743 h 1803446"/>
                <a:gd name="connsiteX1" fmla="*/ 1112220 w 1592531"/>
                <a:gd name="connsiteY1" fmla="*/ 23760 h 1803446"/>
                <a:gd name="connsiteX2" fmla="*/ 1592531 w 1592531"/>
                <a:gd name="connsiteY2" fmla="*/ 1758519 h 1803446"/>
                <a:gd name="connsiteX3" fmla="*/ 1215091 w 1592531"/>
                <a:gd name="connsiteY3" fmla="*/ 1061646 h 1803446"/>
                <a:gd name="connsiteX4" fmla="*/ 251 w 1592531"/>
                <a:gd name="connsiteY4" fmla="*/ 770743 h 1803446"/>
                <a:gd name="connsiteX0" fmla="*/ 251 w 1854068"/>
                <a:gd name="connsiteY0" fmla="*/ 770745 h 1803446"/>
                <a:gd name="connsiteX1" fmla="*/ 1112220 w 1854068"/>
                <a:gd name="connsiteY1" fmla="*/ 23762 h 1803446"/>
                <a:gd name="connsiteX2" fmla="*/ 1592531 w 1854068"/>
                <a:gd name="connsiteY2" fmla="*/ 1758521 h 1803446"/>
                <a:gd name="connsiteX3" fmla="*/ 1215091 w 1854068"/>
                <a:gd name="connsiteY3" fmla="*/ 1061648 h 1803446"/>
                <a:gd name="connsiteX4" fmla="*/ 251 w 1854068"/>
                <a:gd name="connsiteY4" fmla="*/ 770745 h 1803446"/>
                <a:gd name="connsiteX0" fmla="*/ 251 w 1854068"/>
                <a:gd name="connsiteY0" fmla="*/ 773911 h 1880886"/>
                <a:gd name="connsiteX1" fmla="*/ 1112220 w 1854068"/>
                <a:gd name="connsiteY1" fmla="*/ 26928 h 1880886"/>
                <a:gd name="connsiteX2" fmla="*/ 1592531 w 1854068"/>
                <a:gd name="connsiteY2" fmla="*/ 1838840 h 1880886"/>
                <a:gd name="connsiteX3" fmla="*/ 1215091 w 1854068"/>
                <a:gd name="connsiteY3" fmla="*/ 1064814 h 1880886"/>
                <a:gd name="connsiteX4" fmla="*/ 251 w 1854068"/>
                <a:gd name="connsiteY4" fmla="*/ 773911 h 1880886"/>
                <a:gd name="connsiteX0" fmla="*/ 251 w 2094999"/>
                <a:gd name="connsiteY0" fmla="*/ 773911 h 1880886"/>
                <a:gd name="connsiteX1" fmla="*/ 1112220 w 2094999"/>
                <a:gd name="connsiteY1" fmla="*/ 26928 h 1880886"/>
                <a:gd name="connsiteX2" fmla="*/ 1592531 w 2094999"/>
                <a:gd name="connsiteY2" fmla="*/ 1838840 h 1880886"/>
                <a:gd name="connsiteX3" fmla="*/ 1215091 w 2094999"/>
                <a:gd name="connsiteY3" fmla="*/ 1064814 h 1880886"/>
                <a:gd name="connsiteX4" fmla="*/ 251 w 2094999"/>
                <a:gd name="connsiteY4" fmla="*/ 773911 h 1880886"/>
                <a:gd name="connsiteX0" fmla="*/ 251 w 2094999"/>
                <a:gd name="connsiteY0" fmla="*/ 776091 h 1932779"/>
                <a:gd name="connsiteX1" fmla="*/ 1112220 w 2094999"/>
                <a:gd name="connsiteY1" fmla="*/ 29108 h 1932779"/>
                <a:gd name="connsiteX2" fmla="*/ 1592531 w 2094999"/>
                <a:gd name="connsiteY2" fmla="*/ 1892455 h 1932779"/>
                <a:gd name="connsiteX3" fmla="*/ 1215091 w 2094999"/>
                <a:gd name="connsiteY3" fmla="*/ 1066994 h 1932779"/>
                <a:gd name="connsiteX4" fmla="*/ 251 w 2094999"/>
                <a:gd name="connsiteY4" fmla="*/ 776091 h 1932779"/>
                <a:gd name="connsiteX0" fmla="*/ 280 w 2111724"/>
                <a:gd name="connsiteY0" fmla="*/ 748097 h 1904783"/>
                <a:gd name="connsiteX1" fmla="*/ 1112249 w 2111724"/>
                <a:gd name="connsiteY1" fmla="*/ 1114 h 1904783"/>
                <a:gd name="connsiteX2" fmla="*/ 1592560 w 2111724"/>
                <a:gd name="connsiteY2" fmla="*/ 1864461 h 1904783"/>
                <a:gd name="connsiteX3" fmla="*/ 1215120 w 2111724"/>
                <a:gd name="connsiteY3" fmla="*/ 1039000 h 1904783"/>
                <a:gd name="connsiteX4" fmla="*/ 280 w 2111724"/>
                <a:gd name="connsiteY4" fmla="*/ 748097 h 1904783"/>
                <a:gd name="connsiteX0" fmla="*/ 363 w 2147817"/>
                <a:gd name="connsiteY0" fmla="*/ 749277 h 1905964"/>
                <a:gd name="connsiteX1" fmla="*/ 1112332 w 2147817"/>
                <a:gd name="connsiteY1" fmla="*/ 2294 h 1905964"/>
                <a:gd name="connsiteX2" fmla="*/ 1592643 w 2147817"/>
                <a:gd name="connsiteY2" fmla="*/ 1865641 h 1905964"/>
                <a:gd name="connsiteX3" fmla="*/ 1215203 w 2147817"/>
                <a:gd name="connsiteY3" fmla="*/ 1040180 h 1905964"/>
                <a:gd name="connsiteX4" fmla="*/ 363 w 2147817"/>
                <a:gd name="connsiteY4" fmla="*/ 749277 h 1905964"/>
                <a:gd name="connsiteX0" fmla="*/ 363 w 2147817"/>
                <a:gd name="connsiteY0" fmla="*/ 749277 h 1865799"/>
                <a:gd name="connsiteX1" fmla="*/ 1112332 w 2147817"/>
                <a:gd name="connsiteY1" fmla="*/ 2294 h 1865799"/>
                <a:gd name="connsiteX2" fmla="*/ 1592643 w 2147817"/>
                <a:gd name="connsiteY2" fmla="*/ 1865641 h 1865799"/>
                <a:gd name="connsiteX3" fmla="*/ 1215203 w 2147817"/>
                <a:gd name="connsiteY3" fmla="*/ 1040180 h 1865799"/>
                <a:gd name="connsiteX4" fmla="*/ 363 w 2147817"/>
                <a:gd name="connsiteY4" fmla="*/ 749277 h 1865799"/>
                <a:gd name="connsiteX0" fmla="*/ 363 w 2157331"/>
                <a:gd name="connsiteY0" fmla="*/ 749277 h 1865801"/>
                <a:gd name="connsiteX1" fmla="*/ 1112332 w 2157331"/>
                <a:gd name="connsiteY1" fmla="*/ 2294 h 1865801"/>
                <a:gd name="connsiteX2" fmla="*/ 1592643 w 2157331"/>
                <a:gd name="connsiteY2" fmla="*/ 1865641 h 1865801"/>
                <a:gd name="connsiteX3" fmla="*/ 1215203 w 2157331"/>
                <a:gd name="connsiteY3" fmla="*/ 1040180 h 1865801"/>
                <a:gd name="connsiteX4" fmla="*/ 363 w 2157331"/>
                <a:gd name="connsiteY4" fmla="*/ 749277 h 1865801"/>
                <a:gd name="connsiteX0" fmla="*/ 236 w 1592624"/>
                <a:gd name="connsiteY0" fmla="*/ 901442 h 2017965"/>
                <a:gd name="connsiteX1" fmla="*/ 1112205 w 1592624"/>
                <a:gd name="connsiteY1" fmla="*/ 154459 h 2017965"/>
                <a:gd name="connsiteX2" fmla="*/ 1232359 w 1592624"/>
                <a:gd name="connsiteY2" fmla="*/ 177434 h 2017965"/>
                <a:gd name="connsiteX3" fmla="*/ 1592516 w 1592624"/>
                <a:gd name="connsiteY3" fmla="*/ 2017806 h 2017965"/>
                <a:gd name="connsiteX4" fmla="*/ 1215076 w 1592624"/>
                <a:gd name="connsiteY4" fmla="*/ 1192345 h 2017965"/>
                <a:gd name="connsiteX5" fmla="*/ 236 w 1592624"/>
                <a:gd name="connsiteY5" fmla="*/ 901442 h 2017965"/>
                <a:gd name="connsiteX0" fmla="*/ 0 w 1592386"/>
                <a:gd name="connsiteY0" fmla="*/ 753754 h 1870277"/>
                <a:gd name="connsiteX1" fmla="*/ 1232123 w 1592386"/>
                <a:gd name="connsiteY1" fmla="*/ 29746 h 1870277"/>
                <a:gd name="connsiteX2" fmla="*/ 1592280 w 1592386"/>
                <a:gd name="connsiteY2" fmla="*/ 1870118 h 1870277"/>
                <a:gd name="connsiteX3" fmla="*/ 1214840 w 1592386"/>
                <a:gd name="connsiteY3" fmla="*/ 1044657 h 1870277"/>
                <a:gd name="connsiteX4" fmla="*/ 0 w 1592386"/>
                <a:gd name="connsiteY4" fmla="*/ 753754 h 1870277"/>
                <a:gd name="connsiteX0" fmla="*/ 52 w 1592440"/>
                <a:gd name="connsiteY0" fmla="*/ 754831 h 1871354"/>
                <a:gd name="connsiteX1" fmla="*/ 1232175 w 1592440"/>
                <a:gd name="connsiteY1" fmla="*/ 30823 h 1871354"/>
                <a:gd name="connsiteX2" fmla="*/ 1592332 w 1592440"/>
                <a:gd name="connsiteY2" fmla="*/ 1871195 h 1871354"/>
                <a:gd name="connsiteX3" fmla="*/ 1214892 w 1592440"/>
                <a:gd name="connsiteY3" fmla="*/ 1045734 h 1871354"/>
                <a:gd name="connsiteX4" fmla="*/ 52 w 1592440"/>
                <a:gd name="connsiteY4" fmla="*/ 754831 h 1871354"/>
                <a:gd name="connsiteX0" fmla="*/ 52 w 1592438"/>
                <a:gd name="connsiteY0" fmla="*/ 790406 h 1906929"/>
                <a:gd name="connsiteX1" fmla="*/ 1232175 w 1592438"/>
                <a:gd name="connsiteY1" fmla="*/ 66398 h 1906929"/>
                <a:gd name="connsiteX2" fmla="*/ 1592332 w 1592438"/>
                <a:gd name="connsiteY2" fmla="*/ 1906770 h 1906929"/>
                <a:gd name="connsiteX3" fmla="*/ 1214892 w 1592438"/>
                <a:gd name="connsiteY3" fmla="*/ 1081309 h 1906929"/>
                <a:gd name="connsiteX4" fmla="*/ 52 w 1592438"/>
                <a:gd name="connsiteY4" fmla="*/ 790406 h 1906929"/>
                <a:gd name="connsiteX0" fmla="*/ 52 w 1870870"/>
                <a:gd name="connsiteY0" fmla="*/ 790406 h 1906929"/>
                <a:gd name="connsiteX1" fmla="*/ 1232175 w 1870870"/>
                <a:gd name="connsiteY1" fmla="*/ 66398 h 1906929"/>
                <a:gd name="connsiteX2" fmla="*/ 1592332 w 1870870"/>
                <a:gd name="connsiteY2" fmla="*/ 1906770 h 1906929"/>
                <a:gd name="connsiteX3" fmla="*/ 1214892 w 1870870"/>
                <a:gd name="connsiteY3" fmla="*/ 1081309 h 1906929"/>
                <a:gd name="connsiteX4" fmla="*/ 52 w 1870870"/>
                <a:gd name="connsiteY4" fmla="*/ 790406 h 1906929"/>
                <a:gd name="connsiteX0" fmla="*/ 52 w 2159497"/>
                <a:gd name="connsiteY0" fmla="*/ 790406 h 1909528"/>
                <a:gd name="connsiteX1" fmla="*/ 1232175 w 2159497"/>
                <a:gd name="connsiteY1" fmla="*/ 66398 h 1909528"/>
                <a:gd name="connsiteX2" fmla="*/ 1592332 w 2159497"/>
                <a:gd name="connsiteY2" fmla="*/ 1906770 h 1909528"/>
                <a:gd name="connsiteX3" fmla="*/ 1214892 w 2159497"/>
                <a:gd name="connsiteY3" fmla="*/ 1081309 h 1909528"/>
                <a:gd name="connsiteX4" fmla="*/ 52 w 2159497"/>
                <a:gd name="connsiteY4" fmla="*/ 790406 h 1909528"/>
                <a:gd name="connsiteX0" fmla="*/ 52 w 2209790"/>
                <a:gd name="connsiteY0" fmla="*/ 790406 h 1923308"/>
                <a:gd name="connsiteX1" fmla="*/ 1232175 w 2209790"/>
                <a:gd name="connsiteY1" fmla="*/ 66398 h 1923308"/>
                <a:gd name="connsiteX2" fmla="*/ 1592332 w 2209790"/>
                <a:gd name="connsiteY2" fmla="*/ 1906770 h 1923308"/>
                <a:gd name="connsiteX3" fmla="*/ 1214892 w 2209790"/>
                <a:gd name="connsiteY3" fmla="*/ 1081309 h 1923308"/>
                <a:gd name="connsiteX4" fmla="*/ 52 w 2209790"/>
                <a:gd name="connsiteY4" fmla="*/ 790406 h 1923308"/>
                <a:gd name="connsiteX0" fmla="*/ 50 w 1992626"/>
                <a:gd name="connsiteY0" fmla="*/ 790406 h 2035007"/>
                <a:gd name="connsiteX1" fmla="*/ 1232173 w 1992626"/>
                <a:gd name="connsiteY1" fmla="*/ 66398 h 2035007"/>
                <a:gd name="connsiteX2" fmla="*/ 1163700 w 1992626"/>
                <a:gd name="connsiteY2" fmla="*/ 2019286 h 2035007"/>
                <a:gd name="connsiteX3" fmla="*/ 1214890 w 1992626"/>
                <a:gd name="connsiteY3" fmla="*/ 1081309 h 2035007"/>
                <a:gd name="connsiteX4" fmla="*/ 50 w 1992626"/>
                <a:gd name="connsiteY4" fmla="*/ 790406 h 2035007"/>
                <a:gd name="connsiteX0" fmla="*/ 50 w 2146619"/>
                <a:gd name="connsiteY0" fmla="*/ 790406 h 2021893"/>
                <a:gd name="connsiteX1" fmla="*/ 1232173 w 2146619"/>
                <a:gd name="connsiteY1" fmla="*/ 66398 h 2021893"/>
                <a:gd name="connsiteX2" fmla="*/ 1163700 w 2146619"/>
                <a:gd name="connsiteY2" fmla="*/ 2019286 h 2021893"/>
                <a:gd name="connsiteX3" fmla="*/ 1214890 w 2146619"/>
                <a:gd name="connsiteY3" fmla="*/ 1081309 h 2021893"/>
                <a:gd name="connsiteX4" fmla="*/ 50 w 2146619"/>
                <a:gd name="connsiteY4" fmla="*/ 790406 h 2021893"/>
                <a:gd name="connsiteX0" fmla="*/ 551 w 2147120"/>
                <a:gd name="connsiteY0" fmla="*/ 789112 h 2020599"/>
                <a:gd name="connsiteX1" fmla="*/ 1232674 w 2147120"/>
                <a:gd name="connsiteY1" fmla="*/ 65104 h 2020599"/>
                <a:gd name="connsiteX2" fmla="*/ 1164201 w 2147120"/>
                <a:gd name="connsiteY2" fmla="*/ 2017992 h 2020599"/>
                <a:gd name="connsiteX3" fmla="*/ 1076087 w 2147120"/>
                <a:gd name="connsiteY3" fmla="*/ 1138952 h 2020599"/>
                <a:gd name="connsiteX4" fmla="*/ 551 w 2147120"/>
                <a:gd name="connsiteY4" fmla="*/ 789112 h 2020599"/>
                <a:gd name="connsiteX0" fmla="*/ 872 w 2147441"/>
                <a:gd name="connsiteY0" fmla="*/ 789161 h 2020648"/>
                <a:gd name="connsiteX1" fmla="*/ 1232995 w 2147441"/>
                <a:gd name="connsiteY1" fmla="*/ 65153 h 2020648"/>
                <a:gd name="connsiteX2" fmla="*/ 1164522 w 2147441"/>
                <a:gd name="connsiteY2" fmla="*/ 2018041 h 2020648"/>
                <a:gd name="connsiteX3" fmla="*/ 1038903 w 2147441"/>
                <a:gd name="connsiteY3" fmla="*/ 1144359 h 2020648"/>
                <a:gd name="connsiteX4" fmla="*/ 872 w 2147441"/>
                <a:gd name="connsiteY4" fmla="*/ 789161 h 2020648"/>
                <a:gd name="connsiteX0" fmla="*/ 838 w 2043551"/>
                <a:gd name="connsiteY0" fmla="*/ 789161 h 2009946"/>
                <a:gd name="connsiteX1" fmla="*/ 1232961 w 2043551"/>
                <a:gd name="connsiteY1" fmla="*/ 65153 h 2009946"/>
                <a:gd name="connsiteX2" fmla="*/ 944815 w 2043551"/>
                <a:gd name="connsiteY2" fmla="*/ 2007325 h 2009946"/>
                <a:gd name="connsiteX3" fmla="*/ 1038869 w 2043551"/>
                <a:gd name="connsiteY3" fmla="*/ 1144359 h 2009946"/>
                <a:gd name="connsiteX4" fmla="*/ 838 w 2043551"/>
                <a:gd name="connsiteY4" fmla="*/ 789161 h 2009946"/>
                <a:gd name="connsiteX0" fmla="*/ 838 w 2168220"/>
                <a:gd name="connsiteY0" fmla="*/ 789161 h 2014533"/>
                <a:gd name="connsiteX1" fmla="*/ 1232961 w 2168220"/>
                <a:gd name="connsiteY1" fmla="*/ 65153 h 2014533"/>
                <a:gd name="connsiteX2" fmla="*/ 944815 w 2168220"/>
                <a:gd name="connsiteY2" fmla="*/ 2007325 h 2014533"/>
                <a:gd name="connsiteX3" fmla="*/ 1038869 w 2168220"/>
                <a:gd name="connsiteY3" fmla="*/ 1144359 h 2014533"/>
                <a:gd name="connsiteX4" fmla="*/ 838 w 2168220"/>
                <a:gd name="connsiteY4" fmla="*/ 789161 h 2014533"/>
                <a:gd name="connsiteX0" fmla="*/ 838 w 2168220"/>
                <a:gd name="connsiteY0" fmla="*/ 789161 h 2039059"/>
                <a:gd name="connsiteX1" fmla="*/ 1232961 w 2168220"/>
                <a:gd name="connsiteY1" fmla="*/ 65153 h 2039059"/>
                <a:gd name="connsiteX2" fmla="*/ 944815 w 2168220"/>
                <a:gd name="connsiteY2" fmla="*/ 2031933 h 2039059"/>
                <a:gd name="connsiteX3" fmla="*/ 1038869 w 2168220"/>
                <a:gd name="connsiteY3" fmla="*/ 1144359 h 2039059"/>
                <a:gd name="connsiteX4" fmla="*/ 838 w 2168220"/>
                <a:gd name="connsiteY4" fmla="*/ 789161 h 2039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8220" h="2039059">
                  <a:moveTo>
                    <a:pt x="838" y="789161"/>
                  </a:moveTo>
                  <a:cubicBezTo>
                    <a:pt x="33187" y="609293"/>
                    <a:pt x="833634" y="-238782"/>
                    <a:pt x="1232961" y="65153"/>
                  </a:cubicBezTo>
                  <a:cubicBezTo>
                    <a:pt x="2411377" y="107818"/>
                    <a:pt x="2644355" y="2175324"/>
                    <a:pt x="944815" y="2031933"/>
                  </a:cubicBezTo>
                  <a:cubicBezTo>
                    <a:pt x="907310" y="2043794"/>
                    <a:pt x="1196198" y="1351488"/>
                    <a:pt x="1038869" y="1144359"/>
                  </a:cubicBezTo>
                  <a:cubicBezTo>
                    <a:pt x="881540" y="937230"/>
                    <a:pt x="-31511" y="969029"/>
                    <a:pt x="838" y="78916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523D48-7190-4B7F-98EA-890147C9821F}"/>
                </a:ext>
              </a:extLst>
            </p:cNvPr>
            <p:cNvSpPr/>
            <p:nvPr/>
          </p:nvSpPr>
          <p:spPr>
            <a:xfrm flipH="1">
              <a:off x="3181546" y="3842125"/>
              <a:ext cx="85770" cy="101356"/>
            </a:xfrm>
            <a:custGeom>
              <a:avLst/>
              <a:gdLst>
                <a:gd name="connsiteX0" fmla="*/ 38100 w 222709"/>
                <a:gd name="connsiteY0" fmla="*/ 14664 h 187638"/>
                <a:gd name="connsiteX1" fmla="*/ 200025 w 222709"/>
                <a:gd name="connsiteY1" fmla="*/ 14664 h 187638"/>
                <a:gd name="connsiteX2" fmla="*/ 200025 w 222709"/>
                <a:gd name="connsiteY2" fmla="*/ 167064 h 187638"/>
                <a:gd name="connsiteX3" fmla="*/ 0 w 222709"/>
                <a:gd name="connsiteY3" fmla="*/ 186114 h 187638"/>
                <a:gd name="connsiteX4" fmla="*/ 0 w 222709"/>
                <a:gd name="connsiteY4" fmla="*/ 186114 h 18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709" h="187638">
                  <a:moveTo>
                    <a:pt x="38100" y="14664"/>
                  </a:moveTo>
                  <a:cubicBezTo>
                    <a:pt x="105569" y="1964"/>
                    <a:pt x="173038" y="-10736"/>
                    <a:pt x="200025" y="14664"/>
                  </a:cubicBezTo>
                  <a:cubicBezTo>
                    <a:pt x="227013" y="40064"/>
                    <a:pt x="233363" y="138489"/>
                    <a:pt x="200025" y="167064"/>
                  </a:cubicBezTo>
                  <a:cubicBezTo>
                    <a:pt x="166688" y="195639"/>
                    <a:pt x="0" y="186114"/>
                    <a:pt x="0" y="186114"/>
                  </a:cubicBezTo>
                  <a:lnTo>
                    <a:pt x="0" y="186114"/>
                  </a:ln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88630454-F83E-AED7-12F2-DDC39B3AFB37}"/>
                </a:ext>
              </a:extLst>
            </p:cNvPr>
            <p:cNvSpPr/>
            <p:nvPr/>
          </p:nvSpPr>
          <p:spPr>
            <a:xfrm rot="8350864">
              <a:off x="3265681" y="3822223"/>
              <a:ext cx="291409" cy="291409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DB91B6F-2273-FD5F-3392-4DB6B028EFE4}"/>
                </a:ext>
              </a:extLst>
            </p:cNvPr>
            <p:cNvSpPr/>
            <p:nvPr/>
          </p:nvSpPr>
          <p:spPr>
            <a:xfrm>
              <a:off x="3172991" y="3457494"/>
              <a:ext cx="347470" cy="379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D4E9D70-0DB6-B89A-F9FC-4109E16CC0BB}"/>
                </a:ext>
              </a:extLst>
            </p:cNvPr>
            <p:cNvSpPr/>
            <p:nvPr/>
          </p:nvSpPr>
          <p:spPr>
            <a:xfrm>
              <a:off x="3197865" y="3540107"/>
              <a:ext cx="237848" cy="2554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B201437-3776-6DC2-A486-7EBDD2B3BCA0}"/>
                </a:ext>
              </a:extLst>
            </p:cNvPr>
            <p:cNvSpPr/>
            <p:nvPr/>
          </p:nvSpPr>
          <p:spPr>
            <a:xfrm>
              <a:off x="3231642" y="3632503"/>
              <a:ext cx="133152" cy="1128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C6A4A1-88D4-D9BD-716A-0B32DFCDB753}"/>
                </a:ext>
              </a:extLst>
            </p:cNvPr>
            <p:cNvSpPr/>
            <p:nvPr/>
          </p:nvSpPr>
          <p:spPr>
            <a:xfrm>
              <a:off x="3769080" y="3528208"/>
              <a:ext cx="379597" cy="37959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F7EF388-7AD6-5EEF-A318-E727F77B75D8}"/>
                </a:ext>
              </a:extLst>
            </p:cNvPr>
            <p:cNvSpPr/>
            <p:nvPr/>
          </p:nvSpPr>
          <p:spPr>
            <a:xfrm>
              <a:off x="3731374" y="3552500"/>
              <a:ext cx="205006" cy="37959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EA9F142F-1B28-9272-3D86-4EFA3CF05128}"/>
                </a:ext>
              </a:extLst>
            </p:cNvPr>
            <p:cNvSpPr/>
            <p:nvPr/>
          </p:nvSpPr>
          <p:spPr>
            <a:xfrm rot="2458352">
              <a:off x="3706100" y="3609913"/>
              <a:ext cx="291409" cy="291409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Arc 241">
              <a:extLst>
                <a:ext uri="{FF2B5EF4-FFF2-40B4-BE49-F238E27FC236}">
                  <a16:creationId xmlns:a16="http://schemas.microsoft.com/office/drawing/2014/main" id="{59A8D023-BAD7-238A-EB4E-C6E7D923D6DB}"/>
                </a:ext>
              </a:extLst>
            </p:cNvPr>
            <p:cNvSpPr/>
            <p:nvPr/>
          </p:nvSpPr>
          <p:spPr>
            <a:xfrm rot="1149236">
              <a:off x="3418555" y="4051937"/>
              <a:ext cx="89675" cy="8967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16104415-43AA-00CD-CC6A-2EB4D224B6BC}"/>
              </a:ext>
            </a:extLst>
          </p:cNvPr>
          <p:cNvGrpSpPr/>
          <p:nvPr/>
        </p:nvGrpSpPr>
        <p:grpSpPr>
          <a:xfrm rot="19567690">
            <a:off x="2241153" y="4132189"/>
            <a:ext cx="518290" cy="984620"/>
            <a:chOff x="2061995" y="4291173"/>
            <a:chExt cx="518290" cy="984620"/>
          </a:xfrm>
        </p:grpSpPr>
        <p:sp>
          <p:nvSpPr>
            <p:cNvPr id="239" name="Rectangle 51">
              <a:extLst>
                <a:ext uri="{FF2B5EF4-FFF2-40B4-BE49-F238E27FC236}">
                  <a16:creationId xmlns:a16="http://schemas.microsoft.com/office/drawing/2014/main" id="{D9CF74FD-16B7-EA55-79A3-6347722608AD}"/>
                </a:ext>
              </a:extLst>
            </p:cNvPr>
            <p:cNvSpPr/>
            <p:nvPr/>
          </p:nvSpPr>
          <p:spPr>
            <a:xfrm flipH="1">
              <a:off x="2061995" y="4291173"/>
              <a:ext cx="495423" cy="934980"/>
            </a:xfrm>
            <a:custGeom>
              <a:avLst/>
              <a:gdLst>
                <a:gd name="connsiteX0" fmla="*/ 0 w 106636"/>
                <a:gd name="connsiteY0" fmla="*/ 0 h 653357"/>
                <a:gd name="connsiteX1" fmla="*/ 106636 w 106636"/>
                <a:gd name="connsiteY1" fmla="*/ 0 h 653357"/>
                <a:gd name="connsiteX2" fmla="*/ 106636 w 106636"/>
                <a:gd name="connsiteY2" fmla="*/ 653357 h 653357"/>
                <a:gd name="connsiteX3" fmla="*/ 0 w 106636"/>
                <a:gd name="connsiteY3" fmla="*/ 653357 h 653357"/>
                <a:gd name="connsiteX4" fmla="*/ 0 w 106636"/>
                <a:gd name="connsiteY4" fmla="*/ 0 h 65335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79137"/>
                <a:gd name="connsiteX1" fmla="*/ 624796 w 624796"/>
                <a:gd name="connsiteY1" fmla="*/ 0 h 1179137"/>
                <a:gd name="connsiteX2" fmla="*/ 167596 w 624796"/>
                <a:gd name="connsiteY2" fmla="*/ 1179137 h 1179137"/>
                <a:gd name="connsiteX3" fmla="*/ 0 w 624796"/>
                <a:gd name="connsiteY3" fmla="*/ 1125797 h 1179137"/>
                <a:gd name="connsiteX4" fmla="*/ 518160 w 624796"/>
                <a:gd name="connsiteY4" fmla="*/ 0 h 1179137"/>
                <a:gd name="connsiteX0" fmla="*/ 518160 w 624796"/>
                <a:gd name="connsiteY0" fmla="*/ 0 h 1179137"/>
                <a:gd name="connsiteX1" fmla="*/ 624796 w 624796"/>
                <a:gd name="connsiteY1" fmla="*/ 0 h 1179137"/>
                <a:gd name="connsiteX2" fmla="*/ 167596 w 624796"/>
                <a:gd name="connsiteY2" fmla="*/ 1179137 h 1179137"/>
                <a:gd name="connsiteX3" fmla="*/ 0 w 624796"/>
                <a:gd name="connsiteY3" fmla="*/ 1125797 h 1179137"/>
                <a:gd name="connsiteX4" fmla="*/ 518160 w 624796"/>
                <a:gd name="connsiteY4" fmla="*/ 0 h 1179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796" h="1179137">
                  <a:moveTo>
                    <a:pt x="518160" y="0"/>
                  </a:moveTo>
                  <a:lnTo>
                    <a:pt x="624796" y="0"/>
                  </a:lnTo>
                  <a:cubicBezTo>
                    <a:pt x="472396" y="393046"/>
                    <a:pt x="571456" y="763231"/>
                    <a:pt x="167596" y="1179137"/>
                  </a:cubicBezTo>
                  <a:lnTo>
                    <a:pt x="0" y="1125797"/>
                  </a:lnTo>
                  <a:cubicBezTo>
                    <a:pt x="477520" y="735291"/>
                    <a:pt x="246380" y="24746"/>
                    <a:pt x="518160" y="0"/>
                  </a:cubicBezTo>
                  <a:close/>
                </a:path>
              </a:pathLst>
            </a:custGeom>
            <a:gradFill>
              <a:gsLst>
                <a:gs pos="100000">
                  <a:srgbClr val="E7A1DA"/>
                </a:gs>
                <a:gs pos="59000">
                  <a:srgbClr val="CE52BF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54">
              <a:extLst>
                <a:ext uri="{FF2B5EF4-FFF2-40B4-BE49-F238E27FC236}">
                  <a16:creationId xmlns:a16="http://schemas.microsoft.com/office/drawing/2014/main" id="{5785607F-EB1C-AA14-EAEF-53C08B306AC8}"/>
                </a:ext>
              </a:extLst>
            </p:cNvPr>
            <p:cNvSpPr/>
            <p:nvPr/>
          </p:nvSpPr>
          <p:spPr>
            <a:xfrm rot="14110382">
              <a:off x="2468849" y="5164356"/>
              <a:ext cx="109500" cy="113373"/>
            </a:xfrm>
            <a:prstGeom prst="roundRect">
              <a:avLst>
                <a:gd name="adj" fmla="val 42320"/>
              </a:avLst>
            </a:prstGeom>
            <a:solidFill>
              <a:srgbClr val="F9A7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1B157E-F12F-BCB5-8F41-F07F58238A8F}"/>
              </a:ext>
            </a:extLst>
          </p:cNvPr>
          <p:cNvGrpSpPr/>
          <p:nvPr/>
        </p:nvGrpSpPr>
        <p:grpSpPr>
          <a:xfrm>
            <a:off x="449915" y="3953668"/>
            <a:ext cx="2733410" cy="2504071"/>
            <a:chOff x="277285" y="3383325"/>
            <a:chExt cx="3023295" cy="2769634"/>
          </a:xfrm>
        </p:grpSpPr>
        <p:sp>
          <p:nvSpPr>
            <p:cNvPr id="227" name="Rectangle 47">
              <a:extLst>
                <a:ext uri="{FF2B5EF4-FFF2-40B4-BE49-F238E27FC236}">
                  <a16:creationId xmlns:a16="http://schemas.microsoft.com/office/drawing/2014/main" id="{07708A83-832E-3578-0A38-CB1DB587283C}"/>
                </a:ext>
              </a:extLst>
            </p:cNvPr>
            <p:cNvSpPr/>
            <p:nvPr/>
          </p:nvSpPr>
          <p:spPr>
            <a:xfrm>
              <a:off x="1597537" y="3383325"/>
              <a:ext cx="257131" cy="451732"/>
            </a:xfrm>
            <a:custGeom>
              <a:avLst/>
              <a:gdLst>
                <a:gd name="connsiteX0" fmla="*/ 0 w 307870"/>
                <a:gd name="connsiteY0" fmla="*/ 0 h 515071"/>
                <a:gd name="connsiteX1" fmla="*/ 307870 w 307870"/>
                <a:gd name="connsiteY1" fmla="*/ 0 h 515071"/>
                <a:gd name="connsiteX2" fmla="*/ 307870 w 307870"/>
                <a:gd name="connsiteY2" fmla="*/ 515071 h 515071"/>
                <a:gd name="connsiteX3" fmla="*/ 0 w 307870"/>
                <a:gd name="connsiteY3" fmla="*/ 515071 h 515071"/>
                <a:gd name="connsiteX4" fmla="*/ 0 w 307870"/>
                <a:gd name="connsiteY4" fmla="*/ 0 h 515071"/>
                <a:gd name="connsiteX0" fmla="*/ 0 w 307870"/>
                <a:gd name="connsiteY0" fmla="*/ 0 h 515071"/>
                <a:gd name="connsiteX1" fmla="*/ 307870 w 307870"/>
                <a:gd name="connsiteY1" fmla="*/ 0 h 515071"/>
                <a:gd name="connsiteX2" fmla="*/ 307870 w 307870"/>
                <a:gd name="connsiteY2" fmla="*/ 515071 h 515071"/>
                <a:gd name="connsiteX3" fmla="*/ 0 w 307870"/>
                <a:gd name="connsiteY3" fmla="*/ 515071 h 515071"/>
                <a:gd name="connsiteX4" fmla="*/ 0 w 307870"/>
                <a:gd name="connsiteY4" fmla="*/ 0 h 515071"/>
                <a:gd name="connsiteX0" fmla="*/ 0 w 307870"/>
                <a:gd name="connsiteY0" fmla="*/ 0 h 515071"/>
                <a:gd name="connsiteX1" fmla="*/ 307870 w 307870"/>
                <a:gd name="connsiteY1" fmla="*/ 0 h 515071"/>
                <a:gd name="connsiteX2" fmla="*/ 307870 w 307870"/>
                <a:gd name="connsiteY2" fmla="*/ 515071 h 515071"/>
                <a:gd name="connsiteX3" fmla="*/ 0 w 307870"/>
                <a:gd name="connsiteY3" fmla="*/ 515071 h 515071"/>
                <a:gd name="connsiteX4" fmla="*/ 0 w 307870"/>
                <a:gd name="connsiteY4" fmla="*/ 0 h 515071"/>
                <a:gd name="connsiteX0" fmla="*/ 0 w 307870"/>
                <a:gd name="connsiteY0" fmla="*/ 0 h 515071"/>
                <a:gd name="connsiteX1" fmla="*/ 307870 w 307870"/>
                <a:gd name="connsiteY1" fmla="*/ 0 h 515071"/>
                <a:gd name="connsiteX2" fmla="*/ 307870 w 307870"/>
                <a:gd name="connsiteY2" fmla="*/ 515071 h 515071"/>
                <a:gd name="connsiteX3" fmla="*/ 0 w 307870"/>
                <a:gd name="connsiteY3" fmla="*/ 515071 h 515071"/>
                <a:gd name="connsiteX4" fmla="*/ 0 w 307870"/>
                <a:gd name="connsiteY4" fmla="*/ 0 h 515071"/>
                <a:gd name="connsiteX0" fmla="*/ 60960 w 368830"/>
                <a:gd name="connsiteY0" fmla="*/ 0 h 515071"/>
                <a:gd name="connsiteX1" fmla="*/ 368830 w 368830"/>
                <a:gd name="connsiteY1" fmla="*/ 0 h 515071"/>
                <a:gd name="connsiteX2" fmla="*/ 368830 w 368830"/>
                <a:gd name="connsiteY2" fmla="*/ 515071 h 515071"/>
                <a:gd name="connsiteX3" fmla="*/ 0 w 368830"/>
                <a:gd name="connsiteY3" fmla="*/ 515071 h 515071"/>
                <a:gd name="connsiteX4" fmla="*/ 60960 w 368830"/>
                <a:gd name="connsiteY4" fmla="*/ 0 h 515071"/>
                <a:gd name="connsiteX0" fmla="*/ 60960 w 368830"/>
                <a:gd name="connsiteY0" fmla="*/ 0 h 515071"/>
                <a:gd name="connsiteX1" fmla="*/ 368830 w 368830"/>
                <a:gd name="connsiteY1" fmla="*/ 0 h 515071"/>
                <a:gd name="connsiteX2" fmla="*/ 368830 w 368830"/>
                <a:gd name="connsiteY2" fmla="*/ 515071 h 515071"/>
                <a:gd name="connsiteX3" fmla="*/ 0 w 368830"/>
                <a:gd name="connsiteY3" fmla="*/ 515071 h 515071"/>
                <a:gd name="connsiteX4" fmla="*/ 60960 w 368830"/>
                <a:gd name="connsiteY4" fmla="*/ 0 h 515071"/>
                <a:gd name="connsiteX0" fmla="*/ 60960 w 399310"/>
                <a:gd name="connsiteY0" fmla="*/ 0 h 515071"/>
                <a:gd name="connsiteX1" fmla="*/ 368830 w 399310"/>
                <a:gd name="connsiteY1" fmla="*/ 0 h 515071"/>
                <a:gd name="connsiteX2" fmla="*/ 399310 w 399310"/>
                <a:gd name="connsiteY2" fmla="*/ 515071 h 515071"/>
                <a:gd name="connsiteX3" fmla="*/ 0 w 399310"/>
                <a:gd name="connsiteY3" fmla="*/ 515071 h 515071"/>
                <a:gd name="connsiteX4" fmla="*/ 60960 w 399310"/>
                <a:gd name="connsiteY4" fmla="*/ 0 h 515071"/>
                <a:gd name="connsiteX0" fmla="*/ 60960 w 399310"/>
                <a:gd name="connsiteY0" fmla="*/ 0 h 515071"/>
                <a:gd name="connsiteX1" fmla="*/ 368830 w 399310"/>
                <a:gd name="connsiteY1" fmla="*/ 0 h 515071"/>
                <a:gd name="connsiteX2" fmla="*/ 399310 w 399310"/>
                <a:gd name="connsiteY2" fmla="*/ 515071 h 515071"/>
                <a:gd name="connsiteX3" fmla="*/ 0 w 399310"/>
                <a:gd name="connsiteY3" fmla="*/ 515071 h 515071"/>
                <a:gd name="connsiteX4" fmla="*/ 60960 w 399310"/>
                <a:gd name="connsiteY4" fmla="*/ 0 h 5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310" h="515071">
                  <a:moveTo>
                    <a:pt x="60960" y="0"/>
                  </a:moveTo>
                  <a:lnTo>
                    <a:pt x="368830" y="0"/>
                  </a:lnTo>
                  <a:cubicBezTo>
                    <a:pt x="368830" y="171690"/>
                    <a:pt x="269770" y="335761"/>
                    <a:pt x="399310" y="515071"/>
                  </a:cubicBezTo>
                  <a:lnTo>
                    <a:pt x="0" y="515071"/>
                  </a:lnTo>
                  <a:cubicBezTo>
                    <a:pt x="198120" y="297661"/>
                    <a:pt x="60960" y="171690"/>
                    <a:pt x="60960" y="0"/>
                  </a:cubicBezTo>
                  <a:close/>
                </a:path>
              </a:pathLst>
            </a:custGeom>
            <a:solidFill>
              <a:srgbClr val="F9A7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91D9CAE9-16E6-17B6-A3F6-9C9E2D8177D9}"/>
                </a:ext>
              </a:extLst>
            </p:cNvPr>
            <p:cNvSpPr/>
            <p:nvPr/>
          </p:nvSpPr>
          <p:spPr>
            <a:xfrm>
              <a:off x="1311202" y="3709717"/>
              <a:ext cx="829680" cy="623494"/>
            </a:xfrm>
            <a:custGeom>
              <a:avLst/>
              <a:gdLst>
                <a:gd name="connsiteX0" fmla="*/ 332188 w 881803"/>
                <a:gd name="connsiteY0" fmla="*/ 0 h 710917"/>
                <a:gd name="connsiteX1" fmla="*/ 341869 w 881803"/>
                <a:gd name="connsiteY1" fmla="*/ 35192 h 710917"/>
                <a:gd name="connsiteX2" fmla="*/ 422691 w 881803"/>
                <a:gd name="connsiteY2" fmla="*/ 135598 h 710917"/>
                <a:gd name="connsiteX3" fmla="*/ 503513 w 881803"/>
                <a:gd name="connsiteY3" fmla="*/ 35192 h 710917"/>
                <a:gd name="connsiteX4" fmla="*/ 511337 w 881803"/>
                <a:gd name="connsiteY4" fmla="*/ 6750 h 710917"/>
                <a:gd name="connsiteX5" fmla="*/ 664567 w 881803"/>
                <a:gd name="connsiteY5" fmla="*/ 21126 h 710917"/>
                <a:gd name="connsiteX6" fmla="*/ 881803 w 881803"/>
                <a:gd name="connsiteY6" fmla="*/ 57559 h 710917"/>
                <a:gd name="connsiteX7" fmla="*/ 881803 w 881803"/>
                <a:gd name="connsiteY7" fmla="*/ 710917 h 710917"/>
                <a:gd name="connsiteX8" fmla="*/ 0 w 881803"/>
                <a:gd name="connsiteY8" fmla="*/ 710917 h 710917"/>
                <a:gd name="connsiteX9" fmla="*/ 0 w 881803"/>
                <a:gd name="connsiteY9" fmla="*/ 57559 h 710917"/>
                <a:gd name="connsiteX10" fmla="*/ 221522 w 881803"/>
                <a:gd name="connsiteY10" fmla="*/ 8267 h 710917"/>
                <a:gd name="connsiteX11" fmla="*/ 332188 w 881803"/>
                <a:gd name="connsiteY11" fmla="*/ 0 h 710917"/>
                <a:gd name="connsiteX0" fmla="*/ 376564 w 926179"/>
                <a:gd name="connsiteY0" fmla="*/ 0 h 710917"/>
                <a:gd name="connsiteX1" fmla="*/ 386245 w 926179"/>
                <a:gd name="connsiteY1" fmla="*/ 35192 h 710917"/>
                <a:gd name="connsiteX2" fmla="*/ 467067 w 926179"/>
                <a:gd name="connsiteY2" fmla="*/ 135598 h 710917"/>
                <a:gd name="connsiteX3" fmla="*/ 547889 w 926179"/>
                <a:gd name="connsiteY3" fmla="*/ 35192 h 710917"/>
                <a:gd name="connsiteX4" fmla="*/ 555713 w 926179"/>
                <a:gd name="connsiteY4" fmla="*/ 6750 h 710917"/>
                <a:gd name="connsiteX5" fmla="*/ 708943 w 926179"/>
                <a:gd name="connsiteY5" fmla="*/ 21126 h 710917"/>
                <a:gd name="connsiteX6" fmla="*/ 926179 w 926179"/>
                <a:gd name="connsiteY6" fmla="*/ 57559 h 710917"/>
                <a:gd name="connsiteX7" fmla="*/ 926179 w 926179"/>
                <a:gd name="connsiteY7" fmla="*/ 710917 h 710917"/>
                <a:gd name="connsiteX8" fmla="*/ 44376 w 926179"/>
                <a:gd name="connsiteY8" fmla="*/ 710917 h 710917"/>
                <a:gd name="connsiteX9" fmla="*/ 44376 w 926179"/>
                <a:gd name="connsiteY9" fmla="*/ 57559 h 710917"/>
                <a:gd name="connsiteX10" fmla="*/ 265898 w 926179"/>
                <a:gd name="connsiteY10" fmla="*/ 8267 h 710917"/>
                <a:gd name="connsiteX11" fmla="*/ 376564 w 926179"/>
                <a:gd name="connsiteY11" fmla="*/ 0 h 710917"/>
                <a:gd name="connsiteX0" fmla="*/ 410391 w 960006"/>
                <a:gd name="connsiteY0" fmla="*/ 0 h 710917"/>
                <a:gd name="connsiteX1" fmla="*/ 420072 w 960006"/>
                <a:gd name="connsiteY1" fmla="*/ 35192 h 710917"/>
                <a:gd name="connsiteX2" fmla="*/ 500894 w 960006"/>
                <a:gd name="connsiteY2" fmla="*/ 135598 h 710917"/>
                <a:gd name="connsiteX3" fmla="*/ 581716 w 960006"/>
                <a:gd name="connsiteY3" fmla="*/ 35192 h 710917"/>
                <a:gd name="connsiteX4" fmla="*/ 589540 w 960006"/>
                <a:gd name="connsiteY4" fmla="*/ 6750 h 710917"/>
                <a:gd name="connsiteX5" fmla="*/ 742770 w 960006"/>
                <a:gd name="connsiteY5" fmla="*/ 21126 h 710917"/>
                <a:gd name="connsiteX6" fmla="*/ 960006 w 960006"/>
                <a:gd name="connsiteY6" fmla="*/ 57559 h 710917"/>
                <a:gd name="connsiteX7" fmla="*/ 960006 w 960006"/>
                <a:gd name="connsiteY7" fmla="*/ 710917 h 710917"/>
                <a:gd name="connsiteX8" fmla="*/ 78203 w 960006"/>
                <a:gd name="connsiteY8" fmla="*/ 710917 h 710917"/>
                <a:gd name="connsiteX9" fmla="*/ 78203 w 960006"/>
                <a:gd name="connsiteY9" fmla="*/ 57559 h 710917"/>
                <a:gd name="connsiteX10" fmla="*/ 299725 w 960006"/>
                <a:gd name="connsiteY10" fmla="*/ 8267 h 710917"/>
                <a:gd name="connsiteX11" fmla="*/ 410391 w 960006"/>
                <a:gd name="connsiteY11" fmla="*/ 0 h 710917"/>
                <a:gd name="connsiteX0" fmla="*/ 418571 w 968186"/>
                <a:gd name="connsiteY0" fmla="*/ 0 h 710917"/>
                <a:gd name="connsiteX1" fmla="*/ 428252 w 968186"/>
                <a:gd name="connsiteY1" fmla="*/ 35192 h 710917"/>
                <a:gd name="connsiteX2" fmla="*/ 509074 w 968186"/>
                <a:gd name="connsiteY2" fmla="*/ 135598 h 710917"/>
                <a:gd name="connsiteX3" fmla="*/ 589896 w 968186"/>
                <a:gd name="connsiteY3" fmla="*/ 35192 h 710917"/>
                <a:gd name="connsiteX4" fmla="*/ 597720 w 968186"/>
                <a:gd name="connsiteY4" fmla="*/ 6750 h 710917"/>
                <a:gd name="connsiteX5" fmla="*/ 750950 w 968186"/>
                <a:gd name="connsiteY5" fmla="*/ 21126 h 710917"/>
                <a:gd name="connsiteX6" fmla="*/ 968186 w 968186"/>
                <a:gd name="connsiteY6" fmla="*/ 57559 h 710917"/>
                <a:gd name="connsiteX7" fmla="*/ 968186 w 968186"/>
                <a:gd name="connsiteY7" fmla="*/ 710917 h 710917"/>
                <a:gd name="connsiteX8" fmla="*/ 86383 w 968186"/>
                <a:gd name="connsiteY8" fmla="*/ 710917 h 710917"/>
                <a:gd name="connsiteX9" fmla="*/ 86383 w 968186"/>
                <a:gd name="connsiteY9" fmla="*/ 57559 h 710917"/>
                <a:gd name="connsiteX10" fmla="*/ 307905 w 968186"/>
                <a:gd name="connsiteY10" fmla="*/ 8267 h 710917"/>
                <a:gd name="connsiteX11" fmla="*/ 418571 w 968186"/>
                <a:gd name="connsiteY11" fmla="*/ 0 h 710917"/>
                <a:gd name="connsiteX0" fmla="*/ 418571 w 968186"/>
                <a:gd name="connsiteY0" fmla="*/ 0 h 710917"/>
                <a:gd name="connsiteX1" fmla="*/ 428252 w 968186"/>
                <a:gd name="connsiteY1" fmla="*/ 35192 h 710917"/>
                <a:gd name="connsiteX2" fmla="*/ 509074 w 968186"/>
                <a:gd name="connsiteY2" fmla="*/ 135598 h 710917"/>
                <a:gd name="connsiteX3" fmla="*/ 589896 w 968186"/>
                <a:gd name="connsiteY3" fmla="*/ 35192 h 710917"/>
                <a:gd name="connsiteX4" fmla="*/ 597720 w 968186"/>
                <a:gd name="connsiteY4" fmla="*/ 6750 h 710917"/>
                <a:gd name="connsiteX5" fmla="*/ 750950 w 968186"/>
                <a:gd name="connsiteY5" fmla="*/ 21126 h 710917"/>
                <a:gd name="connsiteX6" fmla="*/ 968186 w 968186"/>
                <a:gd name="connsiteY6" fmla="*/ 57559 h 710917"/>
                <a:gd name="connsiteX7" fmla="*/ 968186 w 968186"/>
                <a:gd name="connsiteY7" fmla="*/ 710917 h 710917"/>
                <a:gd name="connsiteX8" fmla="*/ 86383 w 968186"/>
                <a:gd name="connsiteY8" fmla="*/ 710917 h 710917"/>
                <a:gd name="connsiteX9" fmla="*/ 86383 w 968186"/>
                <a:gd name="connsiteY9" fmla="*/ 57559 h 710917"/>
                <a:gd name="connsiteX10" fmla="*/ 307905 w 968186"/>
                <a:gd name="connsiteY10" fmla="*/ 8267 h 710917"/>
                <a:gd name="connsiteX11" fmla="*/ 418571 w 968186"/>
                <a:gd name="connsiteY11" fmla="*/ 0 h 710917"/>
                <a:gd name="connsiteX0" fmla="*/ 396400 w 946015"/>
                <a:gd name="connsiteY0" fmla="*/ 0 h 710917"/>
                <a:gd name="connsiteX1" fmla="*/ 406081 w 946015"/>
                <a:gd name="connsiteY1" fmla="*/ 35192 h 710917"/>
                <a:gd name="connsiteX2" fmla="*/ 486903 w 946015"/>
                <a:gd name="connsiteY2" fmla="*/ 135598 h 710917"/>
                <a:gd name="connsiteX3" fmla="*/ 567725 w 946015"/>
                <a:gd name="connsiteY3" fmla="*/ 35192 h 710917"/>
                <a:gd name="connsiteX4" fmla="*/ 575549 w 946015"/>
                <a:gd name="connsiteY4" fmla="*/ 6750 h 710917"/>
                <a:gd name="connsiteX5" fmla="*/ 728779 w 946015"/>
                <a:gd name="connsiteY5" fmla="*/ 21126 h 710917"/>
                <a:gd name="connsiteX6" fmla="*/ 946015 w 946015"/>
                <a:gd name="connsiteY6" fmla="*/ 57559 h 710917"/>
                <a:gd name="connsiteX7" fmla="*/ 946015 w 946015"/>
                <a:gd name="connsiteY7" fmla="*/ 710917 h 710917"/>
                <a:gd name="connsiteX8" fmla="*/ 64212 w 946015"/>
                <a:gd name="connsiteY8" fmla="*/ 710917 h 710917"/>
                <a:gd name="connsiteX9" fmla="*/ 64212 w 946015"/>
                <a:gd name="connsiteY9" fmla="*/ 57559 h 710917"/>
                <a:gd name="connsiteX10" fmla="*/ 285734 w 946015"/>
                <a:gd name="connsiteY10" fmla="*/ 8267 h 710917"/>
                <a:gd name="connsiteX11" fmla="*/ 396400 w 946015"/>
                <a:gd name="connsiteY11" fmla="*/ 0 h 710917"/>
                <a:gd name="connsiteX0" fmla="*/ 396399 w 946014"/>
                <a:gd name="connsiteY0" fmla="*/ 0 h 710917"/>
                <a:gd name="connsiteX1" fmla="*/ 406080 w 946014"/>
                <a:gd name="connsiteY1" fmla="*/ 35192 h 710917"/>
                <a:gd name="connsiteX2" fmla="*/ 486902 w 946014"/>
                <a:gd name="connsiteY2" fmla="*/ 135598 h 710917"/>
                <a:gd name="connsiteX3" fmla="*/ 567724 w 946014"/>
                <a:gd name="connsiteY3" fmla="*/ 35192 h 710917"/>
                <a:gd name="connsiteX4" fmla="*/ 575548 w 946014"/>
                <a:gd name="connsiteY4" fmla="*/ 6750 h 710917"/>
                <a:gd name="connsiteX5" fmla="*/ 728778 w 946014"/>
                <a:gd name="connsiteY5" fmla="*/ 21126 h 710917"/>
                <a:gd name="connsiteX6" fmla="*/ 946014 w 946014"/>
                <a:gd name="connsiteY6" fmla="*/ 57559 h 710917"/>
                <a:gd name="connsiteX7" fmla="*/ 946014 w 946014"/>
                <a:gd name="connsiteY7" fmla="*/ 710917 h 710917"/>
                <a:gd name="connsiteX8" fmla="*/ 64211 w 946014"/>
                <a:gd name="connsiteY8" fmla="*/ 710917 h 710917"/>
                <a:gd name="connsiteX9" fmla="*/ 64211 w 946014"/>
                <a:gd name="connsiteY9" fmla="*/ 57559 h 710917"/>
                <a:gd name="connsiteX10" fmla="*/ 285733 w 946014"/>
                <a:gd name="connsiteY10" fmla="*/ 8267 h 710917"/>
                <a:gd name="connsiteX11" fmla="*/ 396399 w 946014"/>
                <a:gd name="connsiteY11" fmla="*/ 0 h 710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6014" h="710917">
                  <a:moveTo>
                    <a:pt x="396399" y="0"/>
                  </a:moveTo>
                  <a:lnTo>
                    <a:pt x="406080" y="35192"/>
                  </a:lnTo>
                  <a:cubicBezTo>
                    <a:pt x="426764" y="97228"/>
                    <a:pt x="455339" y="135598"/>
                    <a:pt x="486902" y="135598"/>
                  </a:cubicBezTo>
                  <a:cubicBezTo>
                    <a:pt x="518465" y="135598"/>
                    <a:pt x="547040" y="97228"/>
                    <a:pt x="567724" y="35192"/>
                  </a:cubicBezTo>
                  <a:lnTo>
                    <a:pt x="575548" y="6750"/>
                  </a:lnTo>
                  <a:lnTo>
                    <a:pt x="728778" y="21126"/>
                  </a:lnTo>
                  <a:cubicBezTo>
                    <a:pt x="801904" y="31365"/>
                    <a:pt x="874436" y="44224"/>
                    <a:pt x="946014" y="57559"/>
                  </a:cubicBezTo>
                  <a:cubicBezTo>
                    <a:pt x="885054" y="222005"/>
                    <a:pt x="946014" y="493131"/>
                    <a:pt x="946014" y="710917"/>
                  </a:cubicBezTo>
                  <a:lnTo>
                    <a:pt x="64211" y="710917"/>
                  </a:lnTo>
                  <a:cubicBezTo>
                    <a:pt x="-44394" y="536574"/>
                    <a:pt x="5092" y="96146"/>
                    <a:pt x="64211" y="57559"/>
                  </a:cubicBezTo>
                  <a:cubicBezTo>
                    <a:pt x="118690" y="5642"/>
                    <a:pt x="211654" y="17078"/>
                    <a:pt x="285733" y="8267"/>
                  </a:cubicBezTo>
                  <a:lnTo>
                    <a:pt x="396399" y="0"/>
                  </a:lnTo>
                  <a:close/>
                </a:path>
              </a:pathLst>
            </a:custGeom>
            <a:solidFill>
              <a:srgbClr val="CE52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AAA3F24-5145-6FB2-22E0-F4BD2B1DFD4F}"/>
                </a:ext>
              </a:extLst>
            </p:cNvPr>
            <p:cNvSpPr/>
            <p:nvPr/>
          </p:nvSpPr>
          <p:spPr>
            <a:xfrm>
              <a:off x="1367703" y="4316095"/>
              <a:ext cx="773366" cy="157984"/>
            </a:xfrm>
            <a:prstGeom prst="rect">
              <a:avLst/>
            </a:prstGeom>
            <a:gradFill>
              <a:gsLst>
                <a:gs pos="100000">
                  <a:srgbClr val="DD79CA"/>
                </a:gs>
                <a:gs pos="11000">
                  <a:srgbClr val="E7A1DA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50">
              <a:extLst>
                <a:ext uri="{FF2B5EF4-FFF2-40B4-BE49-F238E27FC236}">
                  <a16:creationId xmlns:a16="http://schemas.microsoft.com/office/drawing/2014/main" id="{EEA73F91-B76B-6E7C-F4D8-CF3972D7FF9F}"/>
                </a:ext>
              </a:extLst>
            </p:cNvPr>
            <p:cNvSpPr/>
            <p:nvPr/>
          </p:nvSpPr>
          <p:spPr>
            <a:xfrm>
              <a:off x="277285" y="4462573"/>
              <a:ext cx="3023295" cy="1690386"/>
            </a:xfrm>
            <a:custGeom>
              <a:avLst/>
              <a:gdLst>
                <a:gd name="connsiteX0" fmla="*/ 0 w 881803"/>
                <a:gd name="connsiteY0" fmla="*/ 0 h 2117902"/>
                <a:gd name="connsiteX1" fmla="*/ 881803 w 881803"/>
                <a:gd name="connsiteY1" fmla="*/ 0 h 2117902"/>
                <a:gd name="connsiteX2" fmla="*/ 881803 w 881803"/>
                <a:gd name="connsiteY2" fmla="*/ 2117902 h 2117902"/>
                <a:gd name="connsiteX3" fmla="*/ 0 w 881803"/>
                <a:gd name="connsiteY3" fmla="*/ 2117902 h 2117902"/>
                <a:gd name="connsiteX4" fmla="*/ 0 w 881803"/>
                <a:gd name="connsiteY4" fmla="*/ 0 h 2117902"/>
                <a:gd name="connsiteX0" fmla="*/ 1270000 w 2151803"/>
                <a:gd name="connsiteY0" fmla="*/ 0 h 2117902"/>
                <a:gd name="connsiteX1" fmla="*/ 2151803 w 2151803"/>
                <a:gd name="connsiteY1" fmla="*/ 0 h 2117902"/>
                <a:gd name="connsiteX2" fmla="*/ 2151803 w 2151803"/>
                <a:gd name="connsiteY2" fmla="*/ 2117902 h 2117902"/>
                <a:gd name="connsiteX3" fmla="*/ 0 w 2151803"/>
                <a:gd name="connsiteY3" fmla="*/ 1863902 h 2117902"/>
                <a:gd name="connsiteX4" fmla="*/ 1270000 w 2151803"/>
                <a:gd name="connsiteY4" fmla="*/ 0 h 2117902"/>
                <a:gd name="connsiteX0" fmla="*/ 1270000 w 3358303"/>
                <a:gd name="connsiteY0" fmla="*/ 0 h 1863902"/>
                <a:gd name="connsiteX1" fmla="*/ 2151803 w 3358303"/>
                <a:gd name="connsiteY1" fmla="*/ 0 h 1863902"/>
                <a:gd name="connsiteX2" fmla="*/ 3358303 w 3358303"/>
                <a:gd name="connsiteY2" fmla="*/ 1851202 h 1863902"/>
                <a:gd name="connsiteX3" fmla="*/ 0 w 3358303"/>
                <a:gd name="connsiteY3" fmla="*/ 1863902 h 1863902"/>
                <a:gd name="connsiteX4" fmla="*/ 1270000 w 3358303"/>
                <a:gd name="connsiteY4" fmla="*/ 0 h 1863902"/>
                <a:gd name="connsiteX0" fmla="*/ 1270000 w 3371003"/>
                <a:gd name="connsiteY0" fmla="*/ 0 h 1927402"/>
                <a:gd name="connsiteX1" fmla="*/ 2151803 w 3371003"/>
                <a:gd name="connsiteY1" fmla="*/ 0 h 1927402"/>
                <a:gd name="connsiteX2" fmla="*/ 3371003 w 3371003"/>
                <a:gd name="connsiteY2" fmla="*/ 1927402 h 1927402"/>
                <a:gd name="connsiteX3" fmla="*/ 0 w 3371003"/>
                <a:gd name="connsiteY3" fmla="*/ 1863902 h 1927402"/>
                <a:gd name="connsiteX4" fmla="*/ 1270000 w 3371003"/>
                <a:gd name="connsiteY4" fmla="*/ 0 h 1927402"/>
                <a:gd name="connsiteX0" fmla="*/ 1270000 w 3447203"/>
                <a:gd name="connsiteY0" fmla="*/ 0 h 1927402"/>
                <a:gd name="connsiteX1" fmla="*/ 2151803 w 3447203"/>
                <a:gd name="connsiteY1" fmla="*/ 0 h 1927402"/>
                <a:gd name="connsiteX2" fmla="*/ 3447203 w 3447203"/>
                <a:gd name="connsiteY2" fmla="*/ 1927402 h 1927402"/>
                <a:gd name="connsiteX3" fmla="*/ 0 w 3447203"/>
                <a:gd name="connsiteY3" fmla="*/ 1863902 h 1927402"/>
                <a:gd name="connsiteX4" fmla="*/ 1270000 w 3447203"/>
                <a:gd name="connsiteY4" fmla="*/ 0 h 1927402"/>
                <a:gd name="connsiteX0" fmla="*/ 1270000 w 3447203"/>
                <a:gd name="connsiteY0" fmla="*/ 0 h 1927402"/>
                <a:gd name="connsiteX1" fmla="*/ 2151803 w 3447203"/>
                <a:gd name="connsiteY1" fmla="*/ 0 h 1927402"/>
                <a:gd name="connsiteX2" fmla="*/ 3447203 w 3447203"/>
                <a:gd name="connsiteY2" fmla="*/ 1927402 h 1927402"/>
                <a:gd name="connsiteX3" fmla="*/ 0 w 3447203"/>
                <a:gd name="connsiteY3" fmla="*/ 1863902 h 1927402"/>
                <a:gd name="connsiteX4" fmla="*/ 1270000 w 3447203"/>
                <a:gd name="connsiteY4" fmla="*/ 0 h 1927402"/>
                <a:gd name="connsiteX0" fmla="*/ 1270000 w 3447203"/>
                <a:gd name="connsiteY0" fmla="*/ 0 h 1927402"/>
                <a:gd name="connsiteX1" fmla="*/ 2151803 w 3447203"/>
                <a:gd name="connsiteY1" fmla="*/ 0 h 1927402"/>
                <a:gd name="connsiteX2" fmla="*/ 3447203 w 3447203"/>
                <a:gd name="connsiteY2" fmla="*/ 1927402 h 1927402"/>
                <a:gd name="connsiteX3" fmla="*/ 0 w 3447203"/>
                <a:gd name="connsiteY3" fmla="*/ 1863902 h 1927402"/>
                <a:gd name="connsiteX4" fmla="*/ 1270000 w 3447203"/>
                <a:gd name="connsiteY4" fmla="*/ 0 h 1927402"/>
                <a:gd name="connsiteX0" fmla="*/ 1270000 w 3447203"/>
                <a:gd name="connsiteY0" fmla="*/ 0 h 1927402"/>
                <a:gd name="connsiteX1" fmla="*/ 2151803 w 3447203"/>
                <a:gd name="connsiteY1" fmla="*/ 0 h 1927402"/>
                <a:gd name="connsiteX2" fmla="*/ 3447203 w 3447203"/>
                <a:gd name="connsiteY2" fmla="*/ 1927402 h 1927402"/>
                <a:gd name="connsiteX3" fmla="*/ 0 w 3447203"/>
                <a:gd name="connsiteY3" fmla="*/ 1863902 h 1927402"/>
                <a:gd name="connsiteX4" fmla="*/ 1270000 w 3447203"/>
                <a:gd name="connsiteY4" fmla="*/ 0 h 1927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7203" h="1927402">
                  <a:moveTo>
                    <a:pt x="1270000" y="0"/>
                  </a:moveTo>
                  <a:lnTo>
                    <a:pt x="2151803" y="0"/>
                  </a:lnTo>
                  <a:cubicBezTo>
                    <a:pt x="2621703" y="185267"/>
                    <a:pt x="3015403" y="1284935"/>
                    <a:pt x="3447203" y="1927402"/>
                  </a:cubicBezTo>
                  <a:lnTo>
                    <a:pt x="0" y="1863902"/>
                  </a:lnTo>
                  <a:cubicBezTo>
                    <a:pt x="423333" y="1242601"/>
                    <a:pt x="745067" y="367301"/>
                    <a:pt x="1270000" y="0"/>
                  </a:cubicBezTo>
                  <a:close/>
                </a:path>
              </a:pathLst>
            </a:custGeom>
            <a:gradFill>
              <a:gsLst>
                <a:gs pos="0">
                  <a:srgbClr val="DD79CA"/>
                </a:gs>
                <a:gs pos="34000">
                  <a:srgbClr val="CE52BF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54">
              <a:extLst>
                <a:ext uri="{FF2B5EF4-FFF2-40B4-BE49-F238E27FC236}">
                  <a16:creationId xmlns:a16="http://schemas.microsoft.com/office/drawing/2014/main" id="{05654D01-FDE3-7C31-04B1-11D83A58AA33}"/>
                </a:ext>
              </a:extLst>
            </p:cNvPr>
            <p:cNvSpPr/>
            <p:nvPr/>
          </p:nvSpPr>
          <p:spPr>
            <a:xfrm flipH="1">
              <a:off x="2042927" y="3761576"/>
              <a:ext cx="121113" cy="165554"/>
            </a:xfrm>
            <a:custGeom>
              <a:avLst/>
              <a:gdLst>
                <a:gd name="connsiteX0" fmla="*/ 0 w 263490"/>
                <a:gd name="connsiteY0" fmla="*/ 0 h 187953"/>
                <a:gd name="connsiteX1" fmla="*/ 263490 w 263490"/>
                <a:gd name="connsiteY1" fmla="*/ 0 h 187953"/>
                <a:gd name="connsiteX2" fmla="*/ 263490 w 263490"/>
                <a:gd name="connsiteY2" fmla="*/ 187953 h 187953"/>
                <a:gd name="connsiteX3" fmla="*/ 0 w 263490"/>
                <a:gd name="connsiteY3" fmla="*/ 187953 h 187953"/>
                <a:gd name="connsiteX4" fmla="*/ 0 w 263490"/>
                <a:gd name="connsiteY4" fmla="*/ 0 h 187953"/>
                <a:gd name="connsiteX0" fmla="*/ 0 w 276190"/>
                <a:gd name="connsiteY0" fmla="*/ 12700 h 187953"/>
                <a:gd name="connsiteX1" fmla="*/ 276190 w 276190"/>
                <a:gd name="connsiteY1" fmla="*/ 0 h 187953"/>
                <a:gd name="connsiteX2" fmla="*/ 276190 w 276190"/>
                <a:gd name="connsiteY2" fmla="*/ 187953 h 187953"/>
                <a:gd name="connsiteX3" fmla="*/ 12700 w 276190"/>
                <a:gd name="connsiteY3" fmla="*/ 187953 h 187953"/>
                <a:gd name="connsiteX4" fmla="*/ 0 w 276190"/>
                <a:gd name="connsiteY4" fmla="*/ 12700 h 187953"/>
                <a:gd name="connsiteX0" fmla="*/ 0 w 276190"/>
                <a:gd name="connsiteY0" fmla="*/ 13514 h 188767"/>
                <a:gd name="connsiteX1" fmla="*/ 276190 w 276190"/>
                <a:gd name="connsiteY1" fmla="*/ 814 h 188767"/>
                <a:gd name="connsiteX2" fmla="*/ 276190 w 276190"/>
                <a:gd name="connsiteY2" fmla="*/ 188767 h 188767"/>
                <a:gd name="connsiteX3" fmla="*/ 12700 w 276190"/>
                <a:gd name="connsiteY3" fmla="*/ 188767 h 188767"/>
                <a:gd name="connsiteX4" fmla="*/ 0 w 276190"/>
                <a:gd name="connsiteY4" fmla="*/ 13514 h 188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190" h="188767">
                  <a:moveTo>
                    <a:pt x="0" y="13514"/>
                  </a:moveTo>
                  <a:cubicBezTo>
                    <a:pt x="57138" y="-9769"/>
                    <a:pt x="184127" y="5047"/>
                    <a:pt x="276190" y="814"/>
                  </a:cubicBezTo>
                  <a:lnTo>
                    <a:pt x="276190" y="188767"/>
                  </a:lnTo>
                  <a:lnTo>
                    <a:pt x="12700" y="188767"/>
                  </a:lnTo>
                  <a:lnTo>
                    <a:pt x="0" y="13514"/>
                  </a:lnTo>
                  <a:close/>
                </a:path>
              </a:pathLst>
            </a:custGeom>
            <a:solidFill>
              <a:srgbClr val="CE52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DBEABDC-3FB8-EC96-E6BB-43360BFE37E7}"/>
              </a:ext>
            </a:extLst>
          </p:cNvPr>
          <p:cNvGrpSpPr/>
          <p:nvPr/>
        </p:nvGrpSpPr>
        <p:grpSpPr>
          <a:xfrm>
            <a:off x="1472977" y="4307629"/>
            <a:ext cx="574082" cy="752826"/>
            <a:chOff x="1408845" y="3774825"/>
            <a:chExt cx="634965" cy="832665"/>
          </a:xfrm>
        </p:grpSpPr>
        <p:sp>
          <p:nvSpPr>
            <p:cNvPr id="60" name="Rectangle 54">
              <a:extLst>
                <a:ext uri="{FF2B5EF4-FFF2-40B4-BE49-F238E27FC236}">
                  <a16:creationId xmlns:a16="http://schemas.microsoft.com/office/drawing/2014/main" id="{A9FB004C-9376-3122-2DB2-50A636BA916D}"/>
                </a:ext>
              </a:extLst>
            </p:cNvPr>
            <p:cNvSpPr/>
            <p:nvPr/>
          </p:nvSpPr>
          <p:spPr>
            <a:xfrm rot="17737016">
              <a:off x="1895585" y="4484235"/>
              <a:ext cx="121113" cy="125397"/>
            </a:xfrm>
            <a:prstGeom prst="roundRect">
              <a:avLst>
                <a:gd name="adj" fmla="val 42320"/>
              </a:avLst>
            </a:prstGeom>
            <a:solidFill>
              <a:srgbClr val="F9A7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51">
              <a:extLst>
                <a:ext uri="{FF2B5EF4-FFF2-40B4-BE49-F238E27FC236}">
                  <a16:creationId xmlns:a16="http://schemas.microsoft.com/office/drawing/2014/main" id="{EA1B2AFB-1234-A39C-4445-389B8FFFE087}"/>
                </a:ext>
              </a:extLst>
            </p:cNvPr>
            <p:cNvSpPr/>
            <p:nvPr/>
          </p:nvSpPr>
          <p:spPr>
            <a:xfrm flipH="1">
              <a:off x="1433934" y="3784385"/>
              <a:ext cx="609876" cy="805537"/>
            </a:xfrm>
            <a:custGeom>
              <a:avLst/>
              <a:gdLst>
                <a:gd name="connsiteX0" fmla="*/ 0 w 106636"/>
                <a:gd name="connsiteY0" fmla="*/ 0 h 653357"/>
                <a:gd name="connsiteX1" fmla="*/ 106636 w 106636"/>
                <a:gd name="connsiteY1" fmla="*/ 0 h 653357"/>
                <a:gd name="connsiteX2" fmla="*/ 106636 w 106636"/>
                <a:gd name="connsiteY2" fmla="*/ 653357 h 653357"/>
                <a:gd name="connsiteX3" fmla="*/ 0 w 106636"/>
                <a:gd name="connsiteY3" fmla="*/ 653357 h 653357"/>
                <a:gd name="connsiteX4" fmla="*/ 0 w 106636"/>
                <a:gd name="connsiteY4" fmla="*/ 0 h 65335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79137"/>
                <a:gd name="connsiteX1" fmla="*/ 624796 w 624796"/>
                <a:gd name="connsiteY1" fmla="*/ 0 h 1179137"/>
                <a:gd name="connsiteX2" fmla="*/ 167596 w 624796"/>
                <a:gd name="connsiteY2" fmla="*/ 1179137 h 1179137"/>
                <a:gd name="connsiteX3" fmla="*/ 0 w 624796"/>
                <a:gd name="connsiteY3" fmla="*/ 1125797 h 1179137"/>
                <a:gd name="connsiteX4" fmla="*/ 518160 w 624796"/>
                <a:gd name="connsiteY4" fmla="*/ 0 h 1179137"/>
                <a:gd name="connsiteX0" fmla="*/ 518160 w 624796"/>
                <a:gd name="connsiteY0" fmla="*/ 0 h 1179137"/>
                <a:gd name="connsiteX1" fmla="*/ 624796 w 624796"/>
                <a:gd name="connsiteY1" fmla="*/ 0 h 1179137"/>
                <a:gd name="connsiteX2" fmla="*/ 167596 w 624796"/>
                <a:gd name="connsiteY2" fmla="*/ 1179137 h 1179137"/>
                <a:gd name="connsiteX3" fmla="*/ 0 w 624796"/>
                <a:gd name="connsiteY3" fmla="*/ 1125797 h 1179137"/>
                <a:gd name="connsiteX4" fmla="*/ 518160 w 624796"/>
                <a:gd name="connsiteY4" fmla="*/ 0 h 1179137"/>
                <a:gd name="connsiteX0" fmla="*/ 518160 w 565062"/>
                <a:gd name="connsiteY0" fmla="*/ 0 h 1179137"/>
                <a:gd name="connsiteX1" fmla="*/ 565062 w 565062"/>
                <a:gd name="connsiteY1" fmla="*/ 21721 h 1179137"/>
                <a:gd name="connsiteX2" fmla="*/ 167596 w 565062"/>
                <a:gd name="connsiteY2" fmla="*/ 1179137 h 1179137"/>
                <a:gd name="connsiteX3" fmla="*/ 0 w 565062"/>
                <a:gd name="connsiteY3" fmla="*/ 1125797 h 1179137"/>
                <a:gd name="connsiteX4" fmla="*/ 518160 w 565062"/>
                <a:gd name="connsiteY4" fmla="*/ 0 h 1179137"/>
                <a:gd name="connsiteX0" fmla="*/ 518160 w 565062"/>
                <a:gd name="connsiteY0" fmla="*/ 0 h 1179137"/>
                <a:gd name="connsiteX1" fmla="*/ 565062 w 565062"/>
                <a:gd name="connsiteY1" fmla="*/ 21721 h 1179137"/>
                <a:gd name="connsiteX2" fmla="*/ 167596 w 565062"/>
                <a:gd name="connsiteY2" fmla="*/ 1179137 h 1179137"/>
                <a:gd name="connsiteX3" fmla="*/ 0 w 565062"/>
                <a:gd name="connsiteY3" fmla="*/ 1125797 h 1179137"/>
                <a:gd name="connsiteX4" fmla="*/ 518160 w 565062"/>
                <a:gd name="connsiteY4" fmla="*/ 0 h 1179137"/>
                <a:gd name="connsiteX0" fmla="*/ 648486 w 695388"/>
                <a:gd name="connsiteY0" fmla="*/ 0 h 1179137"/>
                <a:gd name="connsiteX1" fmla="*/ 695388 w 695388"/>
                <a:gd name="connsiteY1" fmla="*/ 21721 h 1179137"/>
                <a:gd name="connsiteX2" fmla="*/ 297922 w 695388"/>
                <a:gd name="connsiteY2" fmla="*/ 1179137 h 1179137"/>
                <a:gd name="connsiteX3" fmla="*/ 0 w 695388"/>
                <a:gd name="connsiteY3" fmla="*/ 850663 h 1179137"/>
                <a:gd name="connsiteX4" fmla="*/ 648486 w 695388"/>
                <a:gd name="connsiteY4" fmla="*/ 0 h 1179137"/>
                <a:gd name="connsiteX0" fmla="*/ 648486 w 695388"/>
                <a:gd name="connsiteY0" fmla="*/ 0 h 918484"/>
                <a:gd name="connsiteX1" fmla="*/ 695388 w 695388"/>
                <a:gd name="connsiteY1" fmla="*/ 21721 h 918484"/>
                <a:gd name="connsiteX2" fmla="*/ 196557 w 695388"/>
                <a:gd name="connsiteY2" fmla="*/ 918484 h 918484"/>
                <a:gd name="connsiteX3" fmla="*/ 0 w 695388"/>
                <a:gd name="connsiteY3" fmla="*/ 850663 h 918484"/>
                <a:gd name="connsiteX4" fmla="*/ 648486 w 695388"/>
                <a:gd name="connsiteY4" fmla="*/ 0 h 918484"/>
                <a:gd name="connsiteX0" fmla="*/ 648486 w 695388"/>
                <a:gd name="connsiteY0" fmla="*/ 0 h 918484"/>
                <a:gd name="connsiteX1" fmla="*/ 695388 w 695388"/>
                <a:gd name="connsiteY1" fmla="*/ 21721 h 918484"/>
                <a:gd name="connsiteX2" fmla="*/ 196557 w 695388"/>
                <a:gd name="connsiteY2" fmla="*/ 918484 h 918484"/>
                <a:gd name="connsiteX3" fmla="*/ 0 w 695388"/>
                <a:gd name="connsiteY3" fmla="*/ 792740 h 918484"/>
                <a:gd name="connsiteX4" fmla="*/ 648486 w 695388"/>
                <a:gd name="connsiteY4" fmla="*/ 0 h 918484"/>
                <a:gd name="connsiteX0" fmla="*/ 648486 w 695388"/>
                <a:gd name="connsiteY0" fmla="*/ 0 h 918484"/>
                <a:gd name="connsiteX1" fmla="*/ 695388 w 695388"/>
                <a:gd name="connsiteY1" fmla="*/ 21721 h 918484"/>
                <a:gd name="connsiteX2" fmla="*/ 196557 w 695388"/>
                <a:gd name="connsiteY2" fmla="*/ 918484 h 918484"/>
                <a:gd name="connsiteX3" fmla="*/ 0 w 695388"/>
                <a:gd name="connsiteY3" fmla="*/ 792740 h 918484"/>
                <a:gd name="connsiteX4" fmla="*/ 648486 w 695388"/>
                <a:gd name="connsiteY4" fmla="*/ 0 h 918484"/>
                <a:gd name="connsiteX0" fmla="*/ 648486 w 695388"/>
                <a:gd name="connsiteY0" fmla="*/ 0 h 918484"/>
                <a:gd name="connsiteX1" fmla="*/ 695388 w 695388"/>
                <a:gd name="connsiteY1" fmla="*/ 21721 h 918484"/>
                <a:gd name="connsiteX2" fmla="*/ 196557 w 695388"/>
                <a:gd name="connsiteY2" fmla="*/ 918484 h 918484"/>
                <a:gd name="connsiteX3" fmla="*/ 0 w 695388"/>
                <a:gd name="connsiteY3" fmla="*/ 792740 h 918484"/>
                <a:gd name="connsiteX4" fmla="*/ 648486 w 695388"/>
                <a:gd name="connsiteY4" fmla="*/ 0 h 9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88" h="918484">
                  <a:moveTo>
                    <a:pt x="648486" y="0"/>
                  </a:moveTo>
                  <a:lnTo>
                    <a:pt x="695388" y="21721"/>
                  </a:lnTo>
                  <a:cubicBezTo>
                    <a:pt x="635303" y="382186"/>
                    <a:pt x="661236" y="658969"/>
                    <a:pt x="196557" y="918484"/>
                  </a:cubicBezTo>
                  <a:lnTo>
                    <a:pt x="0" y="792740"/>
                  </a:lnTo>
                  <a:cubicBezTo>
                    <a:pt x="590469" y="549937"/>
                    <a:pt x="376706" y="24746"/>
                    <a:pt x="648486" y="0"/>
                  </a:cubicBezTo>
                  <a:close/>
                </a:path>
              </a:pathLst>
            </a:custGeom>
            <a:gradFill>
              <a:gsLst>
                <a:gs pos="100000">
                  <a:srgbClr val="E7A1DA"/>
                </a:gs>
                <a:gs pos="59000">
                  <a:srgbClr val="CE52BF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54">
              <a:extLst>
                <a:ext uri="{FF2B5EF4-FFF2-40B4-BE49-F238E27FC236}">
                  <a16:creationId xmlns:a16="http://schemas.microsoft.com/office/drawing/2014/main" id="{49BC2E2C-9AB2-BDF7-519C-A007F10F5879}"/>
                </a:ext>
              </a:extLst>
            </p:cNvPr>
            <p:cNvSpPr/>
            <p:nvPr/>
          </p:nvSpPr>
          <p:spPr>
            <a:xfrm>
              <a:off x="1408845" y="3774825"/>
              <a:ext cx="121113" cy="165554"/>
            </a:xfrm>
            <a:custGeom>
              <a:avLst/>
              <a:gdLst>
                <a:gd name="connsiteX0" fmla="*/ 0 w 263490"/>
                <a:gd name="connsiteY0" fmla="*/ 0 h 187953"/>
                <a:gd name="connsiteX1" fmla="*/ 263490 w 263490"/>
                <a:gd name="connsiteY1" fmla="*/ 0 h 187953"/>
                <a:gd name="connsiteX2" fmla="*/ 263490 w 263490"/>
                <a:gd name="connsiteY2" fmla="*/ 187953 h 187953"/>
                <a:gd name="connsiteX3" fmla="*/ 0 w 263490"/>
                <a:gd name="connsiteY3" fmla="*/ 187953 h 187953"/>
                <a:gd name="connsiteX4" fmla="*/ 0 w 263490"/>
                <a:gd name="connsiteY4" fmla="*/ 0 h 187953"/>
                <a:gd name="connsiteX0" fmla="*/ 0 w 276190"/>
                <a:gd name="connsiteY0" fmla="*/ 12700 h 187953"/>
                <a:gd name="connsiteX1" fmla="*/ 276190 w 276190"/>
                <a:gd name="connsiteY1" fmla="*/ 0 h 187953"/>
                <a:gd name="connsiteX2" fmla="*/ 276190 w 276190"/>
                <a:gd name="connsiteY2" fmla="*/ 187953 h 187953"/>
                <a:gd name="connsiteX3" fmla="*/ 12700 w 276190"/>
                <a:gd name="connsiteY3" fmla="*/ 187953 h 187953"/>
                <a:gd name="connsiteX4" fmla="*/ 0 w 276190"/>
                <a:gd name="connsiteY4" fmla="*/ 12700 h 187953"/>
                <a:gd name="connsiteX0" fmla="*/ 0 w 276190"/>
                <a:gd name="connsiteY0" fmla="*/ 13514 h 188767"/>
                <a:gd name="connsiteX1" fmla="*/ 276190 w 276190"/>
                <a:gd name="connsiteY1" fmla="*/ 814 h 188767"/>
                <a:gd name="connsiteX2" fmla="*/ 276190 w 276190"/>
                <a:gd name="connsiteY2" fmla="*/ 188767 h 188767"/>
                <a:gd name="connsiteX3" fmla="*/ 12700 w 276190"/>
                <a:gd name="connsiteY3" fmla="*/ 188767 h 188767"/>
                <a:gd name="connsiteX4" fmla="*/ 0 w 276190"/>
                <a:gd name="connsiteY4" fmla="*/ 13514 h 188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190" h="188767">
                  <a:moveTo>
                    <a:pt x="0" y="13514"/>
                  </a:moveTo>
                  <a:cubicBezTo>
                    <a:pt x="57138" y="-9769"/>
                    <a:pt x="184127" y="5047"/>
                    <a:pt x="276190" y="814"/>
                  </a:cubicBezTo>
                  <a:lnTo>
                    <a:pt x="276190" y="188767"/>
                  </a:lnTo>
                  <a:lnTo>
                    <a:pt x="12700" y="188767"/>
                  </a:lnTo>
                  <a:lnTo>
                    <a:pt x="0" y="13514"/>
                  </a:lnTo>
                  <a:close/>
                </a:path>
              </a:pathLst>
            </a:custGeom>
            <a:solidFill>
              <a:srgbClr val="CE52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B32E66F-908C-DE28-B3C0-817A16ADBA30}"/>
              </a:ext>
            </a:extLst>
          </p:cNvPr>
          <p:cNvGrpSpPr/>
          <p:nvPr/>
        </p:nvGrpSpPr>
        <p:grpSpPr>
          <a:xfrm>
            <a:off x="685707" y="1820763"/>
            <a:ext cx="2287114" cy="2335336"/>
            <a:chOff x="4170420" y="628603"/>
            <a:chExt cx="2884363" cy="2945177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E5043213-AB33-EEAF-D18A-A1800C6BBD7B}"/>
                </a:ext>
              </a:extLst>
            </p:cNvPr>
            <p:cNvGrpSpPr/>
            <p:nvPr/>
          </p:nvGrpSpPr>
          <p:grpSpPr>
            <a:xfrm flipH="1">
              <a:off x="4284100" y="2484844"/>
              <a:ext cx="371433" cy="540172"/>
              <a:chOff x="11325844" y="2247183"/>
              <a:chExt cx="371433" cy="582516"/>
            </a:xfrm>
            <a:solidFill>
              <a:srgbClr val="F9A783"/>
            </a:solidFill>
          </p:grpSpPr>
          <p:sp>
            <p:nvSpPr>
              <p:cNvPr id="223" name="Oval 18">
                <a:extLst>
                  <a:ext uri="{FF2B5EF4-FFF2-40B4-BE49-F238E27FC236}">
                    <a16:creationId xmlns:a16="http://schemas.microsoft.com/office/drawing/2014/main" id="{28B2C8B1-BEA2-31C9-4266-455A54C15EEE}"/>
                  </a:ext>
                </a:extLst>
              </p:cNvPr>
              <p:cNvSpPr/>
              <p:nvPr/>
            </p:nvSpPr>
            <p:spPr>
              <a:xfrm>
                <a:off x="11325844" y="2247183"/>
                <a:ext cx="371433" cy="582516"/>
              </a:xfrm>
              <a:custGeom>
                <a:avLst/>
                <a:gdLst>
                  <a:gd name="connsiteX0" fmla="*/ 0 w 325450"/>
                  <a:gd name="connsiteY0" fmla="*/ 291258 h 582516"/>
                  <a:gd name="connsiteX1" fmla="*/ 162725 w 325450"/>
                  <a:gd name="connsiteY1" fmla="*/ 0 h 582516"/>
                  <a:gd name="connsiteX2" fmla="*/ 325450 w 325450"/>
                  <a:gd name="connsiteY2" fmla="*/ 291258 h 582516"/>
                  <a:gd name="connsiteX3" fmla="*/ 162725 w 325450"/>
                  <a:gd name="connsiteY3" fmla="*/ 582516 h 582516"/>
                  <a:gd name="connsiteX4" fmla="*/ 0 w 325450"/>
                  <a:gd name="connsiteY4" fmla="*/ 291258 h 582516"/>
                  <a:gd name="connsiteX0" fmla="*/ 0 w 363550"/>
                  <a:gd name="connsiteY0" fmla="*/ 291258 h 582516"/>
                  <a:gd name="connsiteX1" fmla="*/ 162725 w 363550"/>
                  <a:gd name="connsiteY1" fmla="*/ 0 h 582516"/>
                  <a:gd name="connsiteX2" fmla="*/ 363550 w 363550"/>
                  <a:gd name="connsiteY2" fmla="*/ 291258 h 582516"/>
                  <a:gd name="connsiteX3" fmla="*/ 162725 w 363550"/>
                  <a:gd name="connsiteY3" fmla="*/ 582516 h 582516"/>
                  <a:gd name="connsiteX4" fmla="*/ 0 w 363550"/>
                  <a:gd name="connsiteY4" fmla="*/ 291258 h 582516"/>
                  <a:gd name="connsiteX0" fmla="*/ 786 w 364336"/>
                  <a:gd name="connsiteY0" fmla="*/ 291258 h 582516"/>
                  <a:gd name="connsiteX1" fmla="*/ 163511 w 364336"/>
                  <a:gd name="connsiteY1" fmla="*/ 0 h 582516"/>
                  <a:gd name="connsiteX2" fmla="*/ 364336 w 364336"/>
                  <a:gd name="connsiteY2" fmla="*/ 291258 h 582516"/>
                  <a:gd name="connsiteX3" fmla="*/ 163511 w 364336"/>
                  <a:gd name="connsiteY3" fmla="*/ 582516 h 582516"/>
                  <a:gd name="connsiteX4" fmla="*/ 786 w 364336"/>
                  <a:gd name="connsiteY4" fmla="*/ 291258 h 582516"/>
                  <a:gd name="connsiteX0" fmla="*/ 7306 w 371433"/>
                  <a:gd name="connsiteY0" fmla="*/ 291258 h 582516"/>
                  <a:gd name="connsiteX1" fmla="*/ 170031 w 371433"/>
                  <a:gd name="connsiteY1" fmla="*/ 0 h 582516"/>
                  <a:gd name="connsiteX2" fmla="*/ 370856 w 371433"/>
                  <a:gd name="connsiteY2" fmla="*/ 291258 h 582516"/>
                  <a:gd name="connsiteX3" fmla="*/ 170031 w 371433"/>
                  <a:gd name="connsiteY3" fmla="*/ 582516 h 582516"/>
                  <a:gd name="connsiteX4" fmla="*/ 7306 w 371433"/>
                  <a:gd name="connsiteY4" fmla="*/ 291258 h 582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433" h="582516">
                    <a:moveTo>
                      <a:pt x="7306" y="291258"/>
                    </a:moveTo>
                    <a:cubicBezTo>
                      <a:pt x="7306" y="130401"/>
                      <a:pt x="-52486" y="0"/>
                      <a:pt x="170031" y="0"/>
                    </a:cubicBezTo>
                    <a:cubicBezTo>
                      <a:pt x="392548" y="0"/>
                      <a:pt x="370856" y="130401"/>
                      <a:pt x="370856" y="291258"/>
                    </a:cubicBezTo>
                    <a:cubicBezTo>
                      <a:pt x="370856" y="452115"/>
                      <a:pt x="230623" y="582516"/>
                      <a:pt x="170031" y="582516"/>
                    </a:cubicBezTo>
                    <a:cubicBezTo>
                      <a:pt x="109439" y="582516"/>
                      <a:pt x="7306" y="452115"/>
                      <a:pt x="7306" y="291258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9E614CC1-A535-50D1-D5BA-0C49F072BEA7}"/>
                  </a:ext>
                </a:extLst>
              </p:cNvPr>
              <p:cNvSpPr/>
              <p:nvPr/>
            </p:nvSpPr>
            <p:spPr>
              <a:xfrm>
                <a:off x="11544300" y="2390775"/>
                <a:ext cx="48499" cy="228600"/>
              </a:xfrm>
              <a:custGeom>
                <a:avLst/>
                <a:gdLst>
                  <a:gd name="connsiteX0" fmla="*/ 0 w 48499"/>
                  <a:gd name="connsiteY0" fmla="*/ 0 h 228600"/>
                  <a:gd name="connsiteX1" fmla="*/ 47625 w 48499"/>
                  <a:gd name="connsiteY1" fmla="*/ 85725 h 228600"/>
                  <a:gd name="connsiteX2" fmla="*/ 28575 w 48499"/>
                  <a:gd name="connsiteY2" fmla="*/ 190500 h 228600"/>
                  <a:gd name="connsiteX3" fmla="*/ 0 w 48499"/>
                  <a:gd name="connsiteY3" fmla="*/ 228600 h 228600"/>
                  <a:gd name="connsiteX4" fmla="*/ 0 w 48499"/>
                  <a:gd name="connsiteY4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499" h="228600">
                    <a:moveTo>
                      <a:pt x="0" y="0"/>
                    </a:moveTo>
                    <a:cubicBezTo>
                      <a:pt x="21431" y="26987"/>
                      <a:pt x="42863" y="53975"/>
                      <a:pt x="47625" y="85725"/>
                    </a:cubicBezTo>
                    <a:cubicBezTo>
                      <a:pt x="52387" y="117475"/>
                      <a:pt x="36513" y="166688"/>
                      <a:pt x="28575" y="190500"/>
                    </a:cubicBezTo>
                    <a:cubicBezTo>
                      <a:pt x="20638" y="214313"/>
                      <a:pt x="0" y="228600"/>
                      <a:pt x="0" y="228600"/>
                    </a:cubicBezTo>
                    <a:lnTo>
                      <a:pt x="0" y="22860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66574522-6F54-E5C5-68DF-A677092C93F0}"/>
                </a:ext>
              </a:extLst>
            </p:cNvPr>
            <p:cNvGrpSpPr/>
            <p:nvPr/>
          </p:nvGrpSpPr>
          <p:grpSpPr>
            <a:xfrm>
              <a:off x="6390117" y="2437147"/>
              <a:ext cx="371433" cy="540172"/>
              <a:chOff x="11325844" y="2247183"/>
              <a:chExt cx="371433" cy="582516"/>
            </a:xfrm>
            <a:solidFill>
              <a:srgbClr val="F9A783"/>
            </a:solidFill>
          </p:grpSpPr>
          <p:sp>
            <p:nvSpPr>
              <p:cNvPr id="221" name="Oval 18">
                <a:extLst>
                  <a:ext uri="{FF2B5EF4-FFF2-40B4-BE49-F238E27FC236}">
                    <a16:creationId xmlns:a16="http://schemas.microsoft.com/office/drawing/2014/main" id="{461AD8F8-4D0D-5022-CAA2-AC25F475E31D}"/>
                  </a:ext>
                </a:extLst>
              </p:cNvPr>
              <p:cNvSpPr/>
              <p:nvPr/>
            </p:nvSpPr>
            <p:spPr>
              <a:xfrm>
                <a:off x="11325844" y="2247183"/>
                <a:ext cx="371433" cy="582516"/>
              </a:xfrm>
              <a:custGeom>
                <a:avLst/>
                <a:gdLst>
                  <a:gd name="connsiteX0" fmla="*/ 0 w 325450"/>
                  <a:gd name="connsiteY0" fmla="*/ 291258 h 582516"/>
                  <a:gd name="connsiteX1" fmla="*/ 162725 w 325450"/>
                  <a:gd name="connsiteY1" fmla="*/ 0 h 582516"/>
                  <a:gd name="connsiteX2" fmla="*/ 325450 w 325450"/>
                  <a:gd name="connsiteY2" fmla="*/ 291258 h 582516"/>
                  <a:gd name="connsiteX3" fmla="*/ 162725 w 325450"/>
                  <a:gd name="connsiteY3" fmla="*/ 582516 h 582516"/>
                  <a:gd name="connsiteX4" fmla="*/ 0 w 325450"/>
                  <a:gd name="connsiteY4" fmla="*/ 291258 h 582516"/>
                  <a:gd name="connsiteX0" fmla="*/ 0 w 363550"/>
                  <a:gd name="connsiteY0" fmla="*/ 291258 h 582516"/>
                  <a:gd name="connsiteX1" fmla="*/ 162725 w 363550"/>
                  <a:gd name="connsiteY1" fmla="*/ 0 h 582516"/>
                  <a:gd name="connsiteX2" fmla="*/ 363550 w 363550"/>
                  <a:gd name="connsiteY2" fmla="*/ 291258 h 582516"/>
                  <a:gd name="connsiteX3" fmla="*/ 162725 w 363550"/>
                  <a:gd name="connsiteY3" fmla="*/ 582516 h 582516"/>
                  <a:gd name="connsiteX4" fmla="*/ 0 w 363550"/>
                  <a:gd name="connsiteY4" fmla="*/ 291258 h 582516"/>
                  <a:gd name="connsiteX0" fmla="*/ 786 w 364336"/>
                  <a:gd name="connsiteY0" fmla="*/ 291258 h 582516"/>
                  <a:gd name="connsiteX1" fmla="*/ 163511 w 364336"/>
                  <a:gd name="connsiteY1" fmla="*/ 0 h 582516"/>
                  <a:gd name="connsiteX2" fmla="*/ 364336 w 364336"/>
                  <a:gd name="connsiteY2" fmla="*/ 291258 h 582516"/>
                  <a:gd name="connsiteX3" fmla="*/ 163511 w 364336"/>
                  <a:gd name="connsiteY3" fmla="*/ 582516 h 582516"/>
                  <a:gd name="connsiteX4" fmla="*/ 786 w 364336"/>
                  <a:gd name="connsiteY4" fmla="*/ 291258 h 582516"/>
                  <a:gd name="connsiteX0" fmla="*/ 7306 w 371433"/>
                  <a:gd name="connsiteY0" fmla="*/ 291258 h 582516"/>
                  <a:gd name="connsiteX1" fmla="*/ 170031 w 371433"/>
                  <a:gd name="connsiteY1" fmla="*/ 0 h 582516"/>
                  <a:gd name="connsiteX2" fmla="*/ 370856 w 371433"/>
                  <a:gd name="connsiteY2" fmla="*/ 291258 h 582516"/>
                  <a:gd name="connsiteX3" fmla="*/ 170031 w 371433"/>
                  <a:gd name="connsiteY3" fmla="*/ 582516 h 582516"/>
                  <a:gd name="connsiteX4" fmla="*/ 7306 w 371433"/>
                  <a:gd name="connsiteY4" fmla="*/ 291258 h 582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433" h="582516">
                    <a:moveTo>
                      <a:pt x="7306" y="291258"/>
                    </a:moveTo>
                    <a:cubicBezTo>
                      <a:pt x="7306" y="130401"/>
                      <a:pt x="-52486" y="0"/>
                      <a:pt x="170031" y="0"/>
                    </a:cubicBezTo>
                    <a:cubicBezTo>
                      <a:pt x="392548" y="0"/>
                      <a:pt x="370856" y="130401"/>
                      <a:pt x="370856" y="291258"/>
                    </a:cubicBezTo>
                    <a:cubicBezTo>
                      <a:pt x="370856" y="452115"/>
                      <a:pt x="230623" y="582516"/>
                      <a:pt x="170031" y="582516"/>
                    </a:cubicBezTo>
                    <a:cubicBezTo>
                      <a:pt x="109439" y="582516"/>
                      <a:pt x="7306" y="452115"/>
                      <a:pt x="7306" y="291258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7FA05561-D9CB-0043-CB5C-6330276059C2}"/>
                  </a:ext>
                </a:extLst>
              </p:cNvPr>
              <p:cNvSpPr/>
              <p:nvPr/>
            </p:nvSpPr>
            <p:spPr>
              <a:xfrm>
                <a:off x="11544300" y="2390775"/>
                <a:ext cx="48499" cy="228600"/>
              </a:xfrm>
              <a:custGeom>
                <a:avLst/>
                <a:gdLst>
                  <a:gd name="connsiteX0" fmla="*/ 0 w 48499"/>
                  <a:gd name="connsiteY0" fmla="*/ 0 h 228600"/>
                  <a:gd name="connsiteX1" fmla="*/ 47625 w 48499"/>
                  <a:gd name="connsiteY1" fmla="*/ 85725 h 228600"/>
                  <a:gd name="connsiteX2" fmla="*/ 28575 w 48499"/>
                  <a:gd name="connsiteY2" fmla="*/ 190500 h 228600"/>
                  <a:gd name="connsiteX3" fmla="*/ 0 w 48499"/>
                  <a:gd name="connsiteY3" fmla="*/ 228600 h 228600"/>
                  <a:gd name="connsiteX4" fmla="*/ 0 w 48499"/>
                  <a:gd name="connsiteY4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499" h="228600">
                    <a:moveTo>
                      <a:pt x="0" y="0"/>
                    </a:moveTo>
                    <a:cubicBezTo>
                      <a:pt x="21431" y="26987"/>
                      <a:pt x="42863" y="53975"/>
                      <a:pt x="47625" y="85725"/>
                    </a:cubicBezTo>
                    <a:cubicBezTo>
                      <a:pt x="52387" y="117475"/>
                      <a:pt x="36513" y="166688"/>
                      <a:pt x="28575" y="190500"/>
                    </a:cubicBezTo>
                    <a:cubicBezTo>
                      <a:pt x="20638" y="214313"/>
                      <a:pt x="0" y="228600"/>
                      <a:pt x="0" y="228600"/>
                    </a:cubicBezTo>
                    <a:lnTo>
                      <a:pt x="0" y="22860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9" name="Rectangle 4">
              <a:extLst>
                <a:ext uri="{FF2B5EF4-FFF2-40B4-BE49-F238E27FC236}">
                  <a16:creationId xmlns:a16="http://schemas.microsoft.com/office/drawing/2014/main" id="{E45DEBA6-5255-99AE-ED6E-D6F297ACD215}"/>
                </a:ext>
              </a:extLst>
            </p:cNvPr>
            <p:cNvSpPr/>
            <p:nvPr/>
          </p:nvSpPr>
          <p:spPr>
            <a:xfrm>
              <a:off x="5807557" y="628603"/>
              <a:ext cx="1247226" cy="1022604"/>
            </a:xfrm>
            <a:custGeom>
              <a:avLst/>
              <a:gdLst>
                <a:gd name="connsiteX0" fmla="*/ 0 w 586853"/>
                <a:gd name="connsiteY0" fmla="*/ 0 h 736979"/>
                <a:gd name="connsiteX1" fmla="*/ 586853 w 586853"/>
                <a:gd name="connsiteY1" fmla="*/ 0 h 736979"/>
                <a:gd name="connsiteX2" fmla="*/ 586853 w 586853"/>
                <a:gd name="connsiteY2" fmla="*/ 736979 h 736979"/>
                <a:gd name="connsiteX3" fmla="*/ 0 w 586853"/>
                <a:gd name="connsiteY3" fmla="*/ 736979 h 736979"/>
                <a:gd name="connsiteX4" fmla="*/ 0 w 586853"/>
                <a:gd name="connsiteY4" fmla="*/ 0 h 736979"/>
                <a:gd name="connsiteX0" fmla="*/ 0 w 586853"/>
                <a:gd name="connsiteY0" fmla="*/ 0 h 736979"/>
                <a:gd name="connsiteX1" fmla="*/ 434453 w 586853"/>
                <a:gd name="connsiteY1" fmla="*/ 85725 h 736979"/>
                <a:gd name="connsiteX2" fmla="*/ 586853 w 586853"/>
                <a:gd name="connsiteY2" fmla="*/ 736979 h 736979"/>
                <a:gd name="connsiteX3" fmla="*/ 0 w 586853"/>
                <a:gd name="connsiteY3" fmla="*/ 736979 h 736979"/>
                <a:gd name="connsiteX4" fmla="*/ 0 w 586853"/>
                <a:gd name="connsiteY4" fmla="*/ 0 h 736979"/>
                <a:gd name="connsiteX0" fmla="*/ 0 w 434453"/>
                <a:gd name="connsiteY0" fmla="*/ 0 h 841754"/>
                <a:gd name="connsiteX1" fmla="*/ 434453 w 434453"/>
                <a:gd name="connsiteY1" fmla="*/ 85725 h 841754"/>
                <a:gd name="connsiteX2" fmla="*/ 263003 w 434453"/>
                <a:gd name="connsiteY2" fmla="*/ 841754 h 841754"/>
                <a:gd name="connsiteX3" fmla="*/ 0 w 434453"/>
                <a:gd name="connsiteY3" fmla="*/ 736979 h 841754"/>
                <a:gd name="connsiteX4" fmla="*/ 0 w 434453"/>
                <a:gd name="connsiteY4" fmla="*/ 0 h 841754"/>
                <a:gd name="connsiteX0" fmla="*/ 171450 w 605903"/>
                <a:gd name="connsiteY0" fmla="*/ 0 h 841754"/>
                <a:gd name="connsiteX1" fmla="*/ 605903 w 605903"/>
                <a:gd name="connsiteY1" fmla="*/ 85725 h 841754"/>
                <a:gd name="connsiteX2" fmla="*/ 434453 w 605903"/>
                <a:gd name="connsiteY2" fmla="*/ 841754 h 841754"/>
                <a:gd name="connsiteX3" fmla="*/ 0 w 605903"/>
                <a:gd name="connsiteY3" fmla="*/ 498854 h 841754"/>
                <a:gd name="connsiteX4" fmla="*/ 171450 w 605903"/>
                <a:gd name="connsiteY4" fmla="*/ 0 h 841754"/>
                <a:gd name="connsiteX0" fmla="*/ 171450 w 567803"/>
                <a:gd name="connsiteY0" fmla="*/ 0 h 841754"/>
                <a:gd name="connsiteX1" fmla="*/ 567803 w 567803"/>
                <a:gd name="connsiteY1" fmla="*/ 76200 h 841754"/>
                <a:gd name="connsiteX2" fmla="*/ 434453 w 567803"/>
                <a:gd name="connsiteY2" fmla="*/ 841754 h 841754"/>
                <a:gd name="connsiteX3" fmla="*/ 0 w 567803"/>
                <a:gd name="connsiteY3" fmla="*/ 498854 h 841754"/>
                <a:gd name="connsiteX4" fmla="*/ 171450 w 567803"/>
                <a:gd name="connsiteY4" fmla="*/ 0 h 841754"/>
                <a:gd name="connsiteX0" fmla="*/ 0 w 567803"/>
                <a:gd name="connsiteY0" fmla="*/ 422654 h 765554"/>
                <a:gd name="connsiteX1" fmla="*/ 567803 w 567803"/>
                <a:gd name="connsiteY1" fmla="*/ 0 h 765554"/>
                <a:gd name="connsiteX2" fmla="*/ 434453 w 567803"/>
                <a:gd name="connsiteY2" fmla="*/ 765554 h 765554"/>
                <a:gd name="connsiteX3" fmla="*/ 0 w 567803"/>
                <a:gd name="connsiteY3" fmla="*/ 422654 h 765554"/>
                <a:gd name="connsiteX0" fmla="*/ 0 w 567803"/>
                <a:gd name="connsiteY0" fmla="*/ 602468 h 945368"/>
                <a:gd name="connsiteX1" fmla="*/ 567803 w 567803"/>
                <a:gd name="connsiteY1" fmla="*/ 179814 h 945368"/>
                <a:gd name="connsiteX2" fmla="*/ 434453 w 567803"/>
                <a:gd name="connsiteY2" fmla="*/ 945368 h 945368"/>
                <a:gd name="connsiteX3" fmla="*/ 0 w 567803"/>
                <a:gd name="connsiteY3" fmla="*/ 602468 h 945368"/>
                <a:gd name="connsiteX0" fmla="*/ 0 w 943989"/>
                <a:gd name="connsiteY0" fmla="*/ 602468 h 945368"/>
                <a:gd name="connsiteX1" fmla="*/ 567803 w 943989"/>
                <a:gd name="connsiteY1" fmla="*/ 179814 h 945368"/>
                <a:gd name="connsiteX2" fmla="*/ 434453 w 943989"/>
                <a:gd name="connsiteY2" fmla="*/ 945368 h 945368"/>
                <a:gd name="connsiteX3" fmla="*/ 0 w 943989"/>
                <a:gd name="connsiteY3" fmla="*/ 602468 h 945368"/>
                <a:gd name="connsiteX0" fmla="*/ 0 w 1030149"/>
                <a:gd name="connsiteY0" fmla="*/ 602468 h 949602"/>
                <a:gd name="connsiteX1" fmla="*/ 567803 w 1030149"/>
                <a:gd name="connsiteY1" fmla="*/ 179814 h 949602"/>
                <a:gd name="connsiteX2" fmla="*/ 434453 w 1030149"/>
                <a:gd name="connsiteY2" fmla="*/ 945368 h 949602"/>
                <a:gd name="connsiteX3" fmla="*/ 0 w 1030149"/>
                <a:gd name="connsiteY3" fmla="*/ 602468 h 949602"/>
                <a:gd name="connsiteX0" fmla="*/ 217077 w 1247226"/>
                <a:gd name="connsiteY0" fmla="*/ 675470 h 1022604"/>
                <a:gd name="connsiteX1" fmla="*/ 784880 w 1247226"/>
                <a:gd name="connsiteY1" fmla="*/ 252816 h 1022604"/>
                <a:gd name="connsiteX2" fmla="*/ 651530 w 1247226"/>
                <a:gd name="connsiteY2" fmla="*/ 1018370 h 1022604"/>
                <a:gd name="connsiteX3" fmla="*/ 217077 w 1247226"/>
                <a:gd name="connsiteY3" fmla="*/ 675470 h 102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226" h="1022604">
                  <a:moveTo>
                    <a:pt x="217077" y="675470"/>
                  </a:moveTo>
                  <a:cubicBezTo>
                    <a:pt x="-393755" y="115485"/>
                    <a:pt x="443212" y="-282574"/>
                    <a:pt x="784880" y="252816"/>
                  </a:cubicBezTo>
                  <a:cubicBezTo>
                    <a:pt x="1683405" y="298451"/>
                    <a:pt x="1067455" y="1087035"/>
                    <a:pt x="651530" y="1018370"/>
                  </a:cubicBezTo>
                  <a:lnTo>
                    <a:pt x="217077" y="675470"/>
                  </a:lnTo>
                  <a:close/>
                </a:path>
              </a:pathLst>
            </a:custGeom>
            <a:solidFill>
              <a:srgbClr val="B25B2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9042FAB0-4FA6-42B5-76D6-CFD9708CA618}"/>
                </a:ext>
              </a:extLst>
            </p:cNvPr>
            <p:cNvSpPr/>
            <p:nvPr/>
          </p:nvSpPr>
          <p:spPr>
            <a:xfrm>
              <a:off x="4533900" y="1783080"/>
              <a:ext cx="2004060" cy="1790700"/>
            </a:xfrm>
            <a:prstGeom prst="roundRect">
              <a:avLst>
                <a:gd name="adj" fmla="val 43395"/>
              </a:avLst>
            </a:prstGeom>
            <a:solidFill>
              <a:srgbClr val="F9A7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Arc 200">
              <a:extLst>
                <a:ext uri="{FF2B5EF4-FFF2-40B4-BE49-F238E27FC236}">
                  <a16:creationId xmlns:a16="http://schemas.microsoft.com/office/drawing/2014/main" id="{CE56B998-7DB3-07E1-D71C-CABDC6E183FE}"/>
                </a:ext>
              </a:extLst>
            </p:cNvPr>
            <p:cNvSpPr/>
            <p:nvPr/>
          </p:nvSpPr>
          <p:spPr>
            <a:xfrm rot="7766284">
              <a:off x="5499399" y="2970486"/>
              <a:ext cx="239524" cy="239524"/>
            </a:xfrm>
            <a:prstGeom prst="arc">
              <a:avLst>
                <a:gd name="adj1" fmla="val 15091182"/>
                <a:gd name="adj2" fmla="val 177819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C3E1CE11-D893-EA5B-E23C-D304089D97F9}"/>
                </a:ext>
              </a:extLst>
            </p:cNvPr>
            <p:cNvGrpSpPr/>
            <p:nvPr/>
          </p:nvGrpSpPr>
          <p:grpSpPr>
            <a:xfrm>
              <a:off x="5807557" y="1873346"/>
              <a:ext cx="942286" cy="1163865"/>
              <a:chOff x="5807557" y="1873346"/>
              <a:chExt cx="942286" cy="1163865"/>
            </a:xfrm>
          </p:grpSpPr>
          <p:sp>
            <p:nvSpPr>
              <p:cNvPr id="216" name="Rectangle: Rounded Corners 215">
                <a:extLst>
                  <a:ext uri="{FF2B5EF4-FFF2-40B4-BE49-F238E27FC236}">
                    <a16:creationId xmlns:a16="http://schemas.microsoft.com/office/drawing/2014/main" id="{85B30210-D03E-685A-1A38-887C116B40ED}"/>
                  </a:ext>
                </a:extLst>
              </p:cNvPr>
              <p:cNvSpPr/>
              <p:nvPr/>
            </p:nvSpPr>
            <p:spPr>
              <a:xfrm>
                <a:off x="5807557" y="2450471"/>
                <a:ext cx="640080" cy="586740"/>
              </a:xfrm>
              <a:prstGeom prst="roundRect">
                <a:avLst>
                  <a:gd name="adj" fmla="val 4913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Arc 216">
                <a:extLst>
                  <a:ext uri="{FF2B5EF4-FFF2-40B4-BE49-F238E27FC236}">
                    <a16:creationId xmlns:a16="http://schemas.microsoft.com/office/drawing/2014/main" id="{D7F1B58D-4BF7-CE63-AF1F-1E541EFD3891}"/>
                  </a:ext>
                </a:extLst>
              </p:cNvPr>
              <p:cNvSpPr/>
              <p:nvPr/>
            </p:nvSpPr>
            <p:spPr>
              <a:xfrm rot="9043028">
                <a:off x="5992788" y="1873346"/>
                <a:ext cx="688670" cy="688670"/>
              </a:xfrm>
              <a:prstGeom prst="arc">
                <a:avLst>
                  <a:gd name="adj1" fmla="val 16368109"/>
                  <a:gd name="adj2" fmla="val 1992893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Moon 217">
                <a:extLst>
                  <a:ext uri="{FF2B5EF4-FFF2-40B4-BE49-F238E27FC236}">
                    <a16:creationId xmlns:a16="http://schemas.microsoft.com/office/drawing/2014/main" id="{9579AF73-3B2E-A44A-4D1F-5B9EFE6A5711}"/>
                  </a:ext>
                </a:extLst>
              </p:cNvPr>
              <p:cNvSpPr/>
              <p:nvPr/>
            </p:nvSpPr>
            <p:spPr>
              <a:xfrm rot="5574617" flipV="1">
                <a:off x="6117808" y="2302498"/>
                <a:ext cx="84273" cy="442684"/>
              </a:xfrm>
              <a:prstGeom prst="mo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Arc 218">
                <a:extLst>
                  <a:ext uri="{FF2B5EF4-FFF2-40B4-BE49-F238E27FC236}">
                    <a16:creationId xmlns:a16="http://schemas.microsoft.com/office/drawing/2014/main" id="{E2119D08-A54C-AFD4-1D11-25A2B68B4FC9}"/>
                  </a:ext>
                </a:extLst>
              </p:cNvPr>
              <p:cNvSpPr/>
              <p:nvPr/>
            </p:nvSpPr>
            <p:spPr>
              <a:xfrm rot="9043028">
                <a:off x="6061173" y="1960939"/>
                <a:ext cx="688670" cy="688670"/>
              </a:xfrm>
              <a:prstGeom prst="arc">
                <a:avLst>
                  <a:gd name="adj1" fmla="val 16368109"/>
                  <a:gd name="adj2" fmla="val 1992893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AC93BDB-16FC-92A2-D98A-BB4D1B311B8B}"/>
                  </a:ext>
                </a:extLst>
              </p:cNvPr>
              <p:cNvSpPr/>
              <p:nvPr/>
            </p:nvSpPr>
            <p:spPr>
              <a:xfrm>
                <a:off x="6129770" y="2694946"/>
                <a:ext cx="226149" cy="2261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5A1469F3-0E23-150B-6D68-A3E47CB39BDB}"/>
                </a:ext>
              </a:extLst>
            </p:cNvPr>
            <p:cNvGrpSpPr/>
            <p:nvPr/>
          </p:nvGrpSpPr>
          <p:grpSpPr>
            <a:xfrm>
              <a:off x="4562140" y="1885167"/>
              <a:ext cx="913726" cy="1161843"/>
              <a:chOff x="5752080" y="1852854"/>
              <a:chExt cx="913726" cy="1161843"/>
            </a:xfrm>
          </p:grpSpPr>
          <p:sp>
            <p:nvSpPr>
              <p:cNvPr id="211" name="Rectangle: Rounded Corners 210">
                <a:extLst>
                  <a:ext uri="{FF2B5EF4-FFF2-40B4-BE49-F238E27FC236}">
                    <a16:creationId xmlns:a16="http://schemas.microsoft.com/office/drawing/2014/main" id="{B48281B3-A785-E772-0C8C-0CBADB6B3834}"/>
                  </a:ext>
                </a:extLst>
              </p:cNvPr>
              <p:cNvSpPr/>
              <p:nvPr/>
            </p:nvSpPr>
            <p:spPr>
              <a:xfrm>
                <a:off x="6025726" y="2427957"/>
                <a:ext cx="640080" cy="586740"/>
              </a:xfrm>
              <a:prstGeom prst="roundRect">
                <a:avLst>
                  <a:gd name="adj" fmla="val 4913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Arc 211">
                <a:extLst>
                  <a:ext uri="{FF2B5EF4-FFF2-40B4-BE49-F238E27FC236}">
                    <a16:creationId xmlns:a16="http://schemas.microsoft.com/office/drawing/2014/main" id="{C64708C9-FAD3-713B-3965-E86DAD3B669C}"/>
                  </a:ext>
                </a:extLst>
              </p:cNvPr>
              <p:cNvSpPr/>
              <p:nvPr/>
            </p:nvSpPr>
            <p:spPr>
              <a:xfrm rot="9043028">
                <a:off x="5812890" y="1852854"/>
                <a:ext cx="688670" cy="688670"/>
              </a:xfrm>
              <a:prstGeom prst="arc">
                <a:avLst>
                  <a:gd name="adj1" fmla="val 16200000"/>
                  <a:gd name="adj2" fmla="val 1992893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Moon 212">
                <a:extLst>
                  <a:ext uri="{FF2B5EF4-FFF2-40B4-BE49-F238E27FC236}">
                    <a16:creationId xmlns:a16="http://schemas.microsoft.com/office/drawing/2014/main" id="{3956243F-1DEB-1D4C-FB55-83AE554C9668}"/>
                  </a:ext>
                </a:extLst>
              </p:cNvPr>
              <p:cNvSpPr/>
              <p:nvPr/>
            </p:nvSpPr>
            <p:spPr>
              <a:xfrm rot="5574617" flipV="1">
                <a:off x="6351524" y="2279306"/>
                <a:ext cx="84273" cy="442684"/>
              </a:xfrm>
              <a:prstGeom prst="mo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Arc 213">
                <a:extLst>
                  <a:ext uri="{FF2B5EF4-FFF2-40B4-BE49-F238E27FC236}">
                    <a16:creationId xmlns:a16="http://schemas.microsoft.com/office/drawing/2014/main" id="{DBF48BE4-EC2B-0936-BF1F-445A0757D1C3}"/>
                  </a:ext>
                </a:extLst>
              </p:cNvPr>
              <p:cNvSpPr/>
              <p:nvPr/>
            </p:nvSpPr>
            <p:spPr>
              <a:xfrm rot="9043028">
                <a:off x="5752080" y="1950393"/>
                <a:ext cx="688670" cy="688670"/>
              </a:xfrm>
              <a:prstGeom prst="arc">
                <a:avLst>
                  <a:gd name="adj1" fmla="val 16200000"/>
                  <a:gd name="adj2" fmla="val 1992893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BB57A0D9-CE0E-74CE-ADC1-247A699506A6}"/>
                  </a:ext>
                </a:extLst>
              </p:cNvPr>
              <p:cNvSpPr/>
              <p:nvPr/>
            </p:nvSpPr>
            <p:spPr>
              <a:xfrm>
                <a:off x="6348218" y="2653014"/>
                <a:ext cx="226149" cy="2261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3C460138-7F73-5212-DAF4-596FFD2EEC32}"/>
                </a:ext>
              </a:extLst>
            </p:cNvPr>
            <p:cNvSpPr/>
            <p:nvPr/>
          </p:nvSpPr>
          <p:spPr>
            <a:xfrm rot="16200000">
              <a:off x="6095894" y="2125118"/>
              <a:ext cx="82087" cy="400371"/>
            </a:xfrm>
            <a:custGeom>
              <a:avLst/>
              <a:gdLst>
                <a:gd name="connsiteX0" fmla="*/ 0 w 48499"/>
                <a:gd name="connsiteY0" fmla="*/ 0 h 228600"/>
                <a:gd name="connsiteX1" fmla="*/ 47625 w 48499"/>
                <a:gd name="connsiteY1" fmla="*/ 85725 h 228600"/>
                <a:gd name="connsiteX2" fmla="*/ 28575 w 48499"/>
                <a:gd name="connsiteY2" fmla="*/ 190500 h 228600"/>
                <a:gd name="connsiteX3" fmla="*/ 0 w 48499"/>
                <a:gd name="connsiteY3" fmla="*/ 228600 h 228600"/>
                <a:gd name="connsiteX4" fmla="*/ 0 w 48499"/>
                <a:gd name="connsiteY4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99" h="228600">
                  <a:moveTo>
                    <a:pt x="0" y="0"/>
                  </a:moveTo>
                  <a:cubicBezTo>
                    <a:pt x="21431" y="26987"/>
                    <a:pt x="42863" y="53975"/>
                    <a:pt x="47625" y="85725"/>
                  </a:cubicBezTo>
                  <a:cubicBezTo>
                    <a:pt x="52387" y="117475"/>
                    <a:pt x="36513" y="166688"/>
                    <a:pt x="28575" y="190500"/>
                  </a:cubicBezTo>
                  <a:cubicBezTo>
                    <a:pt x="20638" y="214313"/>
                    <a:pt x="0" y="228600"/>
                    <a:pt x="0" y="228600"/>
                  </a:cubicBezTo>
                  <a:lnTo>
                    <a:pt x="0" y="228600"/>
                  </a:lnTo>
                </a:path>
              </a:pathLst>
            </a:custGeom>
            <a:solidFill>
              <a:srgbClr val="F9A7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1BB533BA-D405-8991-373B-306A7ACBBB6C}"/>
                </a:ext>
              </a:extLst>
            </p:cNvPr>
            <p:cNvSpPr/>
            <p:nvPr/>
          </p:nvSpPr>
          <p:spPr>
            <a:xfrm rot="16200000">
              <a:off x="4859144" y="2165211"/>
              <a:ext cx="82087" cy="400371"/>
            </a:xfrm>
            <a:custGeom>
              <a:avLst/>
              <a:gdLst>
                <a:gd name="connsiteX0" fmla="*/ 0 w 48499"/>
                <a:gd name="connsiteY0" fmla="*/ 0 h 228600"/>
                <a:gd name="connsiteX1" fmla="*/ 47625 w 48499"/>
                <a:gd name="connsiteY1" fmla="*/ 85725 h 228600"/>
                <a:gd name="connsiteX2" fmla="*/ 28575 w 48499"/>
                <a:gd name="connsiteY2" fmla="*/ 190500 h 228600"/>
                <a:gd name="connsiteX3" fmla="*/ 0 w 48499"/>
                <a:gd name="connsiteY3" fmla="*/ 228600 h 228600"/>
                <a:gd name="connsiteX4" fmla="*/ 0 w 48499"/>
                <a:gd name="connsiteY4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99" h="228600">
                  <a:moveTo>
                    <a:pt x="0" y="0"/>
                  </a:moveTo>
                  <a:cubicBezTo>
                    <a:pt x="21431" y="26987"/>
                    <a:pt x="42863" y="53975"/>
                    <a:pt x="47625" y="85725"/>
                  </a:cubicBezTo>
                  <a:cubicBezTo>
                    <a:pt x="52387" y="117475"/>
                    <a:pt x="36513" y="166688"/>
                    <a:pt x="28575" y="190500"/>
                  </a:cubicBezTo>
                  <a:cubicBezTo>
                    <a:pt x="20638" y="214313"/>
                    <a:pt x="0" y="228600"/>
                    <a:pt x="0" y="228600"/>
                  </a:cubicBezTo>
                  <a:lnTo>
                    <a:pt x="0" y="228600"/>
                  </a:lnTo>
                </a:path>
              </a:pathLst>
            </a:custGeom>
            <a:solidFill>
              <a:srgbClr val="F9A7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5">
              <a:extLst>
                <a:ext uri="{FF2B5EF4-FFF2-40B4-BE49-F238E27FC236}">
                  <a16:creationId xmlns:a16="http://schemas.microsoft.com/office/drawing/2014/main" id="{A0598A79-38EB-64E7-D95F-F4A07A0AC02A}"/>
                </a:ext>
              </a:extLst>
            </p:cNvPr>
            <p:cNvSpPr/>
            <p:nvPr/>
          </p:nvSpPr>
          <p:spPr>
            <a:xfrm>
              <a:off x="4170420" y="973317"/>
              <a:ext cx="2669704" cy="1581246"/>
            </a:xfrm>
            <a:custGeom>
              <a:avLst/>
              <a:gdLst>
                <a:gd name="connsiteX0" fmla="*/ 0 w 1571625"/>
                <a:gd name="connsiteY0" fmla="*/ 0 h 514350"/>
                <a:gd name="connsiteX1" fmla="*/ 1571625 w 1571625"/>
                <a:gd name="connsiteY1" fmla="*/ 0 h 514350"/>
                <a:gd name="connsiteX2" fmla="*/ 1571625 w 1571625"/>
                <a:gd name="connsiteY2" fmla="*/ 514350 h 514350"/>
                <a:gd name="connsiteX3" fmla="*/ 0 w 1571625"/>
                <a:gd name="connsiteY3" fmla="*/ 514350 h 514350"/>
                <a:gd name="connsiteX4" fmla="*/ 0 w 1571625"/>
                <a:gd name="connsiteY4" fmla="*/ 0 h 514350"/>
                <a:gd name="connsiteX0" fmla="*/ 0 w 1676400"/>
                <a:gd name="connsiteY0" fmla="*/ 0 h 514350"/>
                <a:gd name="connsiteX1" fmla="*/ 1676400 w 1676400"/>
                <a:gd name="connsiteY1" fmla="*/ 200025 h 514350"/>
                <a:gd name="connsiteX2" fmla="*/ 1571625 w 1676400"/>
                <a:gd name="connsiteY2" fmla="*/ 514350 h 514350"/>
                <a:gd name="connsiteX3" fmla="*/ 0 w 1676400"/>
                <a:gd name="connsiteY3" fmla="*/ 514350 h 514350"/>
                <a:gd name="connsiteX4" fmla="*/ 0 w 1676400"/>
                <a:gd name="connsiteY4" fmla="*/ 0 h 514350"/>
                <a:gd name="connsiteX0" fmla="*/ 0 w 2381250"/>
                <a:gd name="connsiteY0" fmla="*/ 1028700 h 1028700"/>
                <a:gd name="connsiteX1" fmla="*/ 2381250 w 2381250"/>
                <a:gd name="connsiteY1" fmla="*/ 0 h 1028700"/>
                <a:gd name="connsiteX2" fmla="*/ 2276475 w 2381250"/>
                <a:gd name="connsiteY2" fmla="*/ 314325 h 1028700"/>
                <a:gd name="connsiteX3" fmla="*/ 704850 w 2381250"/>
                <a:gd name="connsiteY3" fmla="*/ 314325 h 1028700"/>
                <a:gd name="connsiteX4" fmla="*/ 0 w 2381250"/>
                <a:gd name="connsiteY4" fmla="*/ 1028700 h 1028700"/>
                <a:gd name="connsiteX0" fmla="*/ 0 w 2381250"/>
                <a:gd name="connsiteY0" fmla="*/ 1028700 h 2295525"/>
                <a:gd name="connsiteX1" fmla="*/ 2381250 w 2381250"/>
                <a:gd name="connsiteY1" fmla="*/ 0 h 2295525"/>
                <a:gd name="connsiteX2" fmla="*/ 2276475 w 2381250"/>
                <a:gd name="connsiteY2" fmla="*/ 314325 h 2295525"/>
                <a:gd name="connsiteX3" fmla="*/ 542925 w 2381250"/>
                <a:gd name="connsiteY3" fmla="*/ 2295525 h 2295525"/>
                <a:gd name="connsiteX4" fmla="*/ 0 w 2381250"/>
                <a:gd name="connsiteY4" fmla="*/ 1028700 h 2295525"/>
                <a:gd name="connsiteX0" fmla="*/ 0 w 2200275"/>
                <a:gd name="connsiteY0" fmla="*/ 952500 h 2295525"/>
                <a:gd name="connsiteX1" fmla="*/ 2200275 w 2200275"/>
                <a:gd name="connsiteY1" fmla="*/ 0 h 2295525"/>
                <a:gd name="connsiteX2" fmla="*/ 2095500 w 2200275"/>
                <a:gd name="connsiteY2" fmla="*/ 314325 h 2295525"/>
                <a:gd name="connsiteX3" fmla="*/ 361950 w 2200275"/>
                <a:gd name="connsiteY3" fmla="*/ 2295525 h 2295525"/>
                <a:gd name="connsiteX4" fmla="*/ 0 w 2200275"/>
                <a:gd name="connsiteY4" fmla="*/ 952500 h 2295525"/>
                <a:gd name="connsiteX0" fmla="*/ 0 w 2200275"/>
                <a:gd name="connsiteY0" fmla="*/ 1172236 h 2515261"/>
                <a:gd name="connsiteX1" fmla="*/ 2200275 w 2200275"/>
                <a:gd name="connsiteY1" fmla="*/ 219736 h 2515261"/>
                <a:gd name="connsiteX2" fmla="*/ 2095500 w 2200275"/>
                <a:gd name="connsiteY2" fmla="*/ 534061 h 2515261"/>
                <a:gd name="connsiteX3" fmla="*/ 361950 w 2200275"/>
                <a:gd name="connsiteY3" fmla="*/ 2515261 h 2515261"/>
                <a:gd name="connsiteX4" fmla="*/ 0 w 2200275"/>
                <a:gd name="connsiteY4" fmla="*/ 1172236 h 2515261"/>
                <a:gd name="connsiteX0" fmla="*/ 0 w 2205866"/>
                <a:gd name="connsiteY0" fmla="*/ 1434777 h 2777802"/>
                <a:gd name="connsiteX1" fmla="*/ 2200275 w 2205866"/>
                <a:gd name="connsiteY1" fmla="*/ 482277 h 2777802"/>
                <a:gd name="connsiteX2" fmla="*/ 2095500 w 2205866"/>
                <a:gd name="connsiteY2" fmla="*/ 796602 h 2777802"/>
                <a:gd name="connsiteX3" fmla="*/ 361950 w 2205866"/>
                <a:gd name="connsiteY3" fmla="*/ 2777802 h 2777802"/>
                <a:gd name="connsiteX4" fmla="*/ 0 w 2205866"/>
                <a:gd name="connsiteY4" fmla="*/ 1434777 h 2777802"/>
                <a:gd name="connsiteX0" fmla="*/ 0 w 2590800"/>
                <a:gd name="connsiteY0" fmla="*/ 1434777 h 2777802"/>
                <a:gd name="connsiteX1" fmla="*/ 2200275 w 2590800"/>
                <a:gd name="connsiteY1" fmla="*/ 482277 h 2777802"/>
                <a:gd name="connsiteX2" fmla="*/ 2590800 w 2590800"/>
                <a:gd name="connsiteY2" fmla="*/ 1472877 h 2777802"/>
                <a:gd name="connsiteX3" fmla="*/ 361950 w 2590800"/>
                <a:gd name="connsiteY3" fmla="*/ 2777802 h 2777802"/>
                <a:gd name="connsiteX4" fmla="*/ 0 w 2590800"/>
                <a:gd name="connsiteY4" fmla="*/ 1434777 h 2777802"/>
                <a:gd name="connsiteX0" fmla="*/ 0 w 2662693"/>
                <a:gd name="connsiteY0" fmla="*/ 1434777 h 2777802"/>
                <a:gd name="connsiteX1" fmla="*/ 2200275 w 2662693"/>
                <a:gd name="connsiteY1" fmla="*/ 482277 h 2777802"/>
                <a:gd name="connsiteX2" fmla="*/ 2590800 w 2662693"/>
                <a:gd name="connsiteY2" fmla="*/ 1472877 h 2777802"/>
                <a:gd name="connsiteX3" fmla="*/ 361950 w 2662693"/>
                <a:gd name="connsiteY3" fmla="*/ 2777802 h 2777802"/>
                <a:gd name="connsiteX4" fmla="*/ 0 w 2662693"/>
                <a:gd name="connsiteY4" fmla="*/ 1434777 h 2777802"/>
                <a:gd name="connsiteX0" fmla="*/ 0 w 2666356"/>
                <a:gd name="connsiteY0" fmla="*/ 1434777 h 2777802"/>
                <a:gd name="connsiteX1" fmla="*/ 2200275 w 2666356"/>
                <a:gd name="connsiteY1" fmla="*/ 482277 h 2777802"/>
                <a:gd name="connsiteX2" fmla="*/ 2590800 w 2666356"/>
                <a:gd name="connsiteY2" fmla="*/ 1472877 h 2777802"/>
                <a:gd name="connsiteX3" fmla="*/ 361950 w 2666356"/>
                <a:gd name="connsiteY3" fmla="*/ 2777802 h 2777802"/>
                <a:gd name="connsiteX4" fmla="*/ 0 w 2666356"/>
                <a:gd name="connsiteY4" fmla="*/ 1434777 h 2777802"/>
                <a:gd name="connsiteX0" fmla="*/ 0 w 2666356"/>
                <a:gd name="connsiteY0" fmla="*/ 1434777 h 1472877"/>
                <a:gd name="connsiteX1" fmla="*/ 2200275 w 2666356"/>
                <a:gd name="connsiteY1" fmla="*/ 482277 h 1472877"/>
                <a:gd name="connsiteX2" fmla="*/ 2590800 w 2666356"/>
                <a:gd name="connsiteY2" fmla="*/ 1472877 h 1472877"/>
                <a:gd name="connsiteX3" fmla="*/ 1857375 w 2666356"/>
                <a:gd name="connsiteY3" fmla="*/ 977577 h 1472877"/>
                <a:gd name="connsiteX4" fmla="*/ 0 w 2666356"/>
                <a:gd name="connsiteY4" fmla="*/ 1434777 h 1472877"/>
                <a:gd name="connsiteX0" fmla="*/ 0 w 2666356"/>
                <a:gd name="connsiteY0" fmla="*/ 1434777 h 1472877"/>
                <a:gd name="connsiteX1" fmla="*/ 2200275 w 2666356"/>
                <a:gd name="connsiteY1" fmla="*/ 482277 h 1472877"/>
                <a:gd name="connsiteX2" fmla="*/ 2590800 w 2666356"/>
                <a:gd name="connsiteY2" fmla="*/ 1472877 h 1472877"/>
                <a:gd name="connsiteX3" fmla="*/ 1857375 w 2666356"/>
                <a:gd name="connsiteY3" fmla="*/ 977577 h 1472877"/>
                <a:gd name="connsiteX4" fmla="*/ 0 w 2666356"/>
                <a:gd name="connsiteY4" fmla="*/ 1434777 h 1472877"/>
                <a:gd name="connsiteX0" fmla="*/ 0 w 2677696"/>
                <a:gd name="connsiteY0" fmla="*/ 1434777 h 1460177"/>
                <a:gd name="connsiteX1" fmla="*/ 2200275 w 2677696"/>
                <a:gd name="connsiteY1" fmla="*/ 482277 h 1460177"/>
                <a:gd name="connsiteX2" fmla="*/ 2603500 w 2677696"/>
                <a:gd name="connsiteY2" fmla="*/ 1460177 h 1460177"/>
                <a:gd name="connsiteX3" fmla="*/ 1857375 w 2677696"/>
                <a:gd name="connsiteY3" fmla="*/ 977577 h 1460177"/>
                <a:gd name="connsiteX4" fmla="*/ 0 w 2677696"/>
                <a:gd name="connsiteY4" fmla="*/ 1434777 h 1460177"/>
                <a:gd name="connsiteX0" fmla="*/ 0 w 2677696"/>
                <a:gd name="connsiteY0" fmla="*/ 1434777 h 1497644"/>
                <a:gd name="connsiteX1" fmla="*/ 2200275 w 2677696"/>
                <a:gd name="connsiteY1" fmla="*/ 482277 h 1497644"/>
                <a:gd name="connsiteX2" fmla="*/ 2603500 w 2677696"/>
                <a:gd name="connsiteY2" fmla="*/ 1460177 h 1497644"/>
                <a:gd name="connsiteX3" fmla="*/ 1857375 w 2677696"/>
                <a:gd name="connsiteY3" fmla="*/ 977577 h 1497644"/>
                <a:gd name="connsiteX4" fmla="*/ 0 w 2677696"/>
                <a:gd name="connsiteY4" fmla="*/ 1434777 h 1497644"/>
                <a:gd name="connsiteX0" fmla="*/ 0 w 2728496"/>
                <a:gd name="connsiteY0" fmla="*/ 1465442 h 1471159"/>
                <a:gd name="connsiteX1" fmla="*/ 2251075 w 2728496"/>
                <a:gd name="connsiteY1" fmla="*/ 455792 h 1471159"/>
                <a:gd name="connsiteX2" fmla="*/ 2654300 w 2728496"/>
                <a:gd name="connsiteY2" fmla="*/ 1433692 h 1471159"/>
                <a:gd name="connsiteX3" fmla="*/ 1908175 w 2728496"/>
                <a:gd name="connsiteY3" fmla="*/ 951092 h 1471159"/>
                <a:gd name="connsiteX4" fmla="*/ 0 w 2728496"/>
                <a:gd name="connsiteY4" fmla="*/ 1465442 h 1471159"/>
                <a:gd name="connsiteX0" fmla="*/ 0 w 2664996"/>
                <a:gd name="connsiteY0" fmla="*/ 1490003 h 1490003"/>
                <a:gd name="connsiteX1" fmla="*/ 2187575 w 2664996"/>
                <a:gd name="connsiteY1" fmla="*/ 435903 h 1490003"/>
                <a:gd name="connsiteX2" fmla="*/ 2590800 w 2664996"/>
                <a:gd name="connsiteY2" fmla="*/ 1413803 h 1490003"/>
                <a:gd name="connsiteX3" fmla="*/ 1844675 w 2664996"/>
                <a:gd name="connsiteY3" fmla="*/ 931203 h 1490003"/>
                <a:gd name="connsiteX4" fmla="*/ 0 w 2664996"/>
                <a:gd name="connsiteY4" fmla="*/ 1490003 h 1490003"/>
                <a:gd name="connsiteX0" fmla="*/ 4778 w 2669774"/>
                <a:gd name="connsiteY0" fmla="*/ 1536618 h 1536618"/>
                <a:gd name="connsiteX1" fmla="*/ 2192353 w 2669774"/>
                <a:gd name="connsiteY1" fmla="*/ 482518 h 1536618"/>
                <a:gd name="connsiteX2" fmla="*/ 2595578 w 2669774"/>
                <a:gd name="connsiteY2" fmla="*/ 1460418 h 1536618"/>
                <a:gd name="connsiteX3" fmla="*/ 1849453 w 2669774"/>
                <a:gd name="connsiteY3" fmla="*/ 977818 h 1536618"/>
                <a:gd name="connsiteX4" fmla="*/ 4778 w 2669774"/>
                <a:gd name="connsiteY4" fmla="*/ 1536618 h 1536618"/>
                <a:gd name="connsiteX0" fmla="*/ 4708 w 2669704"/>
                <a:gd name="connsiteY0" fmla="*/ 1566685 h 1566685"/>
                <a:gd name="connsiteX1" fmla="*/ 2192283 w 2669704"/>
                <a:gd name="connsiteY1" fmla="*/ 512585 h 1566685"/>
                <a:gd name="connsiteX2" fmla="*/ 2595508 w 2669704"/>
                <a:gd name="connsiteY2" fmla="*/ 1490485 h 1566685"/>
                <a:gd name="connsiteX3" fmla="*/ 1849383 w 2669704"/>
                <a:gd name="connsiteY3" fmla="*/ 1007885 h 1566685"/>
                <a:gd name="connsiteX4" fmla="*/ 4708 w 2669704"/>
                <a:gd name="connsiteY4" fmla="*/ 1566685 h 1566685"/>
                <a:gd name="connsiteX0" fmla="*/ 4708 w 2669704"/>
                <a:gd name="connsiteY0" fmla="*/ 1566685 h 1566685"/>
                <a:gd name="connsiteX1" fmla="*/ 2192283 w 2669704"/>
                <a:gd name="connsiteY1" fmla="*/ 512585 h 1566685"/>
                <a:gd name="connsiteX2" fmla="*/ 2595508 w 2669704"/>
                <a:gd name="connsiteY2" fmla="*/ 1490485 h 1566685"/>
                <a:gd name="connsiteX3" fmla="*/ 1849383 w 2669704"/>
                <a:gd name="connsiteY3" fmla="*/ 1007885 h 1566685"/>
                <a:gd name="connsiteX4" fmla="*/ 4708 w 2669704"/>
                <a:gd name="connsiteY4" fmla="*/ 1566685 h 1566685"/>
                <a:gd name="connsiteX0" fmla="*/ 4708 w 2669704"/>
                <a:gd name="connsiteY0" fmla="*/ 1566685 h 1581246"/>
                <a:gd name="connsiteX1" fmla="*/ 2192283 w 2669704"/>
                <a:gd name="connsiteY1" fmla="*/ 512585 h 1581246"/>
                <a:gd name="connsiteX2" fmla="*/ 2595508 w 2669704"/>
                <a:gd name="connsiteY2" fmla="*/ 1490485 h 1581246"/>
                <a:gd name="connsiteX3" fmla="*/ 1849383 w 2669704"/>
                <a:gd name="connsiteY3" fmla="*/ 1007885 h 1581246"/>
                <a:gd name="connsiteX4" fmla="*/ 4708 w 2669704"/>
                <a:gd name="connsiteY4" fmla="*/ 1566685 h 158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9704" h="1581246">
                  <a:moveTo>
                    <a:pt x="4708" y="1566685"/>
                  </a:moveTo>
                  <a:cubicBezTo>
                    <a:pt x="-122292" y="-703440"/>
                    <a:pt x="2363733" y="20460"/>
                    <a:pt x="2192283" y="512585"/>
                  </a:cubicBezTo>
                  <a:cubicBezTo>
                    <a:pt x="2360558" y="509410"/>
                    <a:pt x="2855858" y="560210"/>
                    <a:pt x="2595508" y="1490485"/>
                  </a:cubicBezTo>
                  <a:cubicBezTo>
                    <a:pt x="2325633" y="1649235"/>
                    <a:pt x="2027183" y="1268235"/>
                    <a:pt x="1849383" y="1007885"/>
                  </a:cubicBezTo>
                  <a:cubicBezTo>
                    <a:pt x="1120191" y="1505302"/>
                    <a:pt x="213200" y="1628068"/>
                    <a:pt x="4708" y="1566685"/>
                  </a:cubicBezTo>
                  <a:close/>
                </a:path>
              </a:pathLst>
            </a:custGeom>
            <a:solidFill>
              <a:srgbClr val="B25B2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Arc 18">
              <a:extLst>
                <a:ext uri="{FF2B5EF4-FFF2-40B4-BE49-F238E27FC236}">
                  <a16:creationId xmlns:a16="http://schemas.microsoft.com/office/drawing/2014/main" id="{2FE01CA8-2F3A-6D2B-335F-6A3EC7F8131E}"/>
                </a:ext>
              </a:extLst>
            </p:cNvPr>
            <p:cNvSpPr/>
            <p:nvPr/>
          </p:nvSpPr>
          <p:spPr>
            <a:xfrm rot="11563678" flipH="1">
              <a:off x="5463078" y="2708603"/>
              <a:ext cx="251248" cy="298752"/>
            </a:xfrm>
            <a:custGeom>
              <a:avLst/>
              <a:gdLst>
                <a:gd name="connsiteX0" fmla="*/ 180468 w 360937"/>
                <a:gd name="connsiteY0" fmla="*/ 0 h 659581"/>
                <a:gd name="connsiteX1" fmla="*/ 360937 w 360937"/>
                <a:gd name="connsiteY1" fmla="*/ 329791 h 659581"/>
                <a:gd name="connsiteX2" fmla="*/ 180469 w 360937"/>
                <a:gd name="connsiteY2" fmla="*/ 329791 h 659581"/>
                <a:gd name="connsiteX3" fmla="*/ 180468 w 360937"/>
                <a:gd name="connsiteY3" fmla="*/ 0 h 659581"/>
                <a:gd name="connsiteX0" fmla="*/ 180468 w 360937"/>
                <a:gd name="connsiteY0" fmla="*/ 0 h 659581"/>
                <a:gd name="connsiteX1" fmla="*/ 360937 w 360937"/>
                <a:gd name="connsiteY1" fmla="*/ 329791 h 659581"/>
                <a:gd name="connsiteX0" fmla="*/ 0 w 180469"/>
                <a:gd name="connsiteY0" fmla="*/ 0 h 329791"/>
                <a:gd name="connsiteX1" fmla="*/ 180469 w 180469"/>
                <a:gd name="connsiteY1" fmla="*/ 329791 h 329791"/>
                <a:gd name="connsiteX2" fmla="*/ 0 w 180469"/>
                <a:gd name="connsiteY2" fmla="*/ 0 h 329791"/>
                <a:gd name="connsiteX0" fmla="*/ 0 w 180469"/>
                <a:gd name="connsiteY0" fmla="*/ 0 h 329791"/>
                <a:gd name="connsiteX1" fmla="*/ 180469 w 180469"/>
                <a:gd name="connsiteY1" fmla="*/ 329791 h 329791"/>
                <a:gd name="connsiteX0" fmla="*/ 0 w 202406"/>
                <a:gd name="connsiteY0" fmla="*/ 19283 h 349074"/>
                <a:gd name="connsiteX1" fmla="*/ 180469 w 202406"/>
                <a:gd name="connsiteY1" fmla="*/ 349074 h 349074"/>
                <a:gd name="connsiteX2" fmla="*/ 0 w 202406"/>
                <a:gd name="connsiteY2" fmla="*/ 19283 h 349074"/>
                <a:gd name="connsiteX0" fmla="*/ 0 w 202406"/>
                <a:gd name="connsiteY0" fmla="*/ 19283 h 349074"/>
                <a:gd name="connsiteX1" fmla="*/ 202406 w 202406"/>
                <a:gd name="connsiteY1" fmla="*/ 23101 h 349074"/>
                <a:gd name="connsiteX2" fmla="*/ 180469 w 202406"/>
                <a:gd name="connsiteY2" fmla="*/ 349074 h 349074"/>
                <a:gd name="connsiteX0" fmla="*/ 63779 w 266185"/>
                <a:gd name="connsiteY0" fmla="*/ 19283 h 349074"/>
                <a:gd name="connsiteX1" fmla="*/ 244248 w 266185"/>
                <a:gd name="connsiteY1" fmla="*/ 349074 h 349074"/>
                <a:gd name="connsiteX2" fmla="*/ 63779 w 266185"/>
                <a:gd name="connsiteY2" fmla="*/ 19283 h 349074"/>
                <a:gd name="connsiteX0" fmla="*/ 0 w 266185"/>
                <a:gd name="connsiteY0" fmla="*/ 144015 h 349074"/>
                <a:gd name="connsiteX1" fmla="*/ 266185 w 266185"/>
                <a:gd name="connsiteY1" fmla="*/ 23101 h 349074"/>
                <a:gd name="connsiteX2" fmla="*/ 244248 w 266185"/>
                <a:gd name="connsiteY2" fmla="*/ 349074 h 349074"/>
                <a:gd name="connsiteX0" fmla="*/ 0 w 202406"/>
                <a:gd name="connsiteY0" fmla="*/ 19283 h 349074"/>
                <a:gd name="connsiteX1" fmla="*/ 180469 w 202406"/>
                <a:gd name="connsiteY1" fmla="*/ 349074 h 349074"/>
                <a:gd name="connsiteX2" fmla="*/ 0 w 202406"/>
                <a:gd name="connsiteY2" fmla="*/ 19283 h 349074"/>
                <a:gd name="connsiteX0" fmla="*/ 202406 w 202406"/>
                <a:gd name="connsiteY0" fmla="*/ 23101 h 349074"/>
                <a:gd name="connsiteX1" fmla="*/ 180469 w 202406"/>
                <a:gd name="connsiteY1" fmla="*/ 349074 h 349074"/>
                <a:gd name="connsiteX0" fmla="*/ 0 w 302217"/>
                <a:gd name="connsiteY0" fmla="*/ 0 h 329791"/>
                <a:gd name="connsiteX1" fmla="*/ 180469 w 302217"/>
                <a:gd name="connsiteY1" fmla="*/ 329791 h 329791"/>
                <a:gd name="connsiteX2" fmla="*/ 0 w 302217"/>
                <a:gd name="connsiteY2" fmla="*/ 0 h 329791"/>
                <a:gd name="connsiteX0" fmla="*/ 202406 w 302217"/>
                <a:gd name="connsiteY0" fmla="*/ 3818 h 329791"/>
                <a:gd name="connsiteX1" fmla="*/ 180469 w 302217"/>
                <a:gd name="connsiteY1" fmla="*/ 329791 h 329791"/>
                <a:gd name="connsiteX0" fmla="*/ 0 w 302217"/>
                <a:gd name="connsiteY0" fmla="*/ 0 h 329791"/>
                <a:gd name="connsiteX1" fmla="*/ 180469 w 302217"/>
                <a:gd name="connsiteY1" fmla="*/ 329791 h 329791"/>
                <a:gd name="connsiteX2" fmla="*/ 0 w 302217"/>
                <a:gd name="connsiteY2" fmla="*/ 0 h 329791"/>
                <a:gd name="connsiteX0" fmla="*/ 202406 w 302217"/>
                <a:gd name="connsiteY0" fmla="*/ 3818 h 329791"/>
                <a:gd name="connsiteX1" fmla="*/ 180469 w 302217"/>
                <a:gd name="connsiteY1" fmla="*/ 329791 h 329791"/>
                <a:gd name="connsiteX0" fmla="*/ 0 w 302217"/>
                <a:gd name="connsiteY0" fmla="*/ 0 h 332987"/>
                <a:gd name="connsiteX1" fmla="*/ 180469 w 302217"/>
                <a:gd name="connsiteY1" fmla="*/ 329791 h 332987"/>
                <a:gd name="connsiteX2" fmla="*/ 0 w 302217"/>
                <a:gd name="connsiteY2" fmla="*/ 0 h 332987"/>
                <a:gd name="connsiteX0" fmla="*/ 202406 w 302217"/>
                <a:gd name="connsiteY0" fmla="*/ 3818 h 332987"/>
                <a:gd name="connsiteX1" fmla="*/ 180469 w 302217"/>
                <a:gd name="connsiteY1" fmla="*/ 329791 h 332987"/>
                <a:gd name="connsiteX2" fmla="*/ 283200 w 302217"/>
                <a:gd name="connsiteY2" fmla="*/ 129854 h 332987"/>
                <a:gd name="connsiteX0" fmla="*/ 0 w 302217"/>
                <a:gd name="connsiteY0" fmla="*/ 0 h 329791"/>
                <a:gd name="connsiteX1" fmla="*/ 180469 w 302217"/>
                <a:gd name="connsiteY1" fmla="*/ 329791 h 329791"/>
                <a:gd name="connsiteX2" fmla="*/ 0 w 302217"/>
                <a:gd name="connsiteY2" fmla="*/ 0 h 329791"/>
                <a:gd name="connsiteX0" fmla="*/ 202406 w 302217"/>
                <a:gd name="connsiteY0" fmla="*/ 3818 h 329791"/>
                <a:gd name="connsiteX1" fmla="*/ 180469 w 302217"/>
                <a:gd name="connsiteY1" fmla="*/ 329791 h 329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329791" stroke="0" extrusionOk="0">
                  <a:moveTo>
                    <a:pt x="0" y="0"/>
                  </a:moveTo>
                  <a:cubicBezTo>
                    <a:pt x="99670" y="0"/>
                    <a:pt x="103711" y="108403"/>
                    <a:pt x="180469" y="329791"/>
                  </a:cubicBezTo>
                  <a:lnTo>
                    <a:pt x="0" y="0"/>
                  </a:lnTo>
                  <a:close/>
                </a:path>
                <a:path w="302217" h="329791" fill="none">
                  <a:moveTo>
                    <a:pt x="202406" y="3818"/>
                  </a:moveTo>
                  <a:cubicBezTo>
                    <a:pt x="439135" y="34390"/>
                    <a:pt x="180469" y="147652"/>
                    <a:pt x="180469" y="329791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C2533627-3DBC-C180-866E-A2D6F7E35ABE}"/>
                </a:ext>
              </a:extLst>
            </p:cNvPr>
            <p:cNvGrpSpPr/>
            <p:nvPr/>
          </p:nvGrpSpPr>
          <p:grpSpPr>
            <a:xfrm rot="2073122">
              <a:off x="6135501" y="1329991"/>
              <a:ext cx="509232" cy="305548"/>
              <a:chOff x="7820026" y="457177"/>
              <a:chExt cx="1381126" cy="828700"/>
            </a:xfrm>
          </p:grpSpPr>
          <p:sp>
            <p:nvSpPr>
              <p:cNvPr id="209" name="Rectangle: Rounded Corners 42">
                <a:extLst>
                  <a:ext uri="{FF2B5EF4-FFF2-40B4-BE49-F238E27FC236}">
                    <a16:creationId xmlns:a16="http://schemas.microsoft.com/office/drawing/2014/main" id="{231051CF-797E-89A8-E139-2A561D76BB93}"/>
                  </a:ext>
                </a:extLst>
              </p:cNvPr>
              <p:cNvSpPr/>
              <p:nvPr/>
            </p:nvSpPr>
            <p:spPr>
              <a:xfrm>
                <a:off x="7820026" y="457177"/>
                <a:ext cx="1381126" cy="828700"/>
              </a:xfrm>
              <a:custGeom>
                <a:avLst/>
                <a:gdLst>
                  <a:gd name="connsiteX0" fmla="*/ 0 w 1381125"/>
                  <a:gd name="connsiteY0" fmla="*/ 414338 h 828675"/>
                  <a:gd name="connsiteX1" fmla="*/ 414338 w 1381125"/>
                  <a:gd name="connsiteY1" fmla="*/ 0 h 828675"/>
                  <a:gd name="connsiteX2" fmla="*/ 966788 w 1381125"/>
                  <a:gd name="connsiteY2" fmla="*/ 0 h 828675"/>
                  <a:gd name="connsiteX3" fmla="*/ 1381126 w 1381125"/>
                  <a:gd name="connsiteY3" fmla="*/ 414338 h 828675"/>
                  <a:gd name="connsiteX4" fmla="*/ 1381125 w 1381125"/>
                  <a:gd name="connsiteY4" fmla="*/ 414338 h 828675"/>
                  <a:gd name="connsiteX5" fmla="*/ 966787 w 1381125"/>
                  <a:gd name="connsiteY5" fmla="*/ 828676 h 828675"/>
                  <a:gd name="connsiteX6" fmla="*/ 414338 w 1381125"/>
                  <a:gd name="connsiteY6" fmla="*/ 828675 h 828675"/>
                  <a:gd name="connsiteX7" fmla="*/ 0 w 1381125"/>
                  <a:gd name="connsiteY7" fmla="*/ 414337 h 828675"/>
                  <a:gd name="connsiteX8" fmla="*/ 0 w 1381125"/>
                  <a:gd name="connsiteY8" fmla="*/ 414338 h 828675"/>
                  <a:gd name="connsiteX0" fmla="*/ 0 w 1381126"/>
                  <a:gd name="connsiteY0" fmla="*/ 414362 h 828700"/>
                  <a:gd name="connsiteX1" fmla="*/ 414338 w 1381126"/>
                  <a:gd name="connsiteY1" fmla="*/ 24 h 828700"/>
                  <a:gd name="connsiteX2" fmla="*/ 695325 w 1381126"/>
                  <a:gd name="connsiteY2" fmla="*/ 295299 h 828700"/>
                  <a:gd name="connsiteX3" fmla="*/ 966788 w 1381126"/>
                  <a:gd name="connsiteY3" fmla="*/ 24 h 828700"/>
                  <a:gd name="connsiteX4" fmla="*/ 1381126 w 1381126"/>
                  <a:gd name="connsiteY4" fmla="*/ 414362 h 828700"/>
                  <a:gd name="connsiteX5" fmla="*/ 1381125 w 1381126"/>
                  <a:gd name="connsiteY5" fmla="*/ 414362 h 828700"/>
                  <a:gd name="connsiteX6" fmla="*/ 966787 w 1381126"/>
                  <a:gd name="connsiteY6" fmla="*/ 828700 h 828700"/>
                  <a:gd name="connsiteX7" fmla="*/ 414338 w 1381126"/>
                  <a:gd name="connsiteY7" fmla="*/ 828699 h 828700"/>
                  <a:gd name="connsiteX8" fmla="*/ 0 w 1381126"/>
                  <a:gd name="connsiteY8" fmla="*/ 414361 h 828700"/>
                  <a:gd name="connsiteX9" fmla="*/ 0 w 1381126"/>
                  <a:gd name="connsiteY9" fmla="*/ 414362 h 828700"/>
                  <a:gd name="connsiteX0" fmla="*/ 0 w 1381126"/>
                  <a:gd name="connsiteY0" fmla="*/ 414362 h 828700"/>
                  <a:gd name="connsiteX1" fmla="*/ 414338 w 1381126"/>
                  <a:gd name="connsiteY1" fmla="*/ 24 h 828700"/>
                  <a:gd name="connsiteX2" fmla="*/ 695325 w 1381126"/>
                  <a:gd name="connsiteY2" fmla="*/ 295299 h 828700"/>
                  <a:gd name="connsiteX3" fmla="*/ 966788 w 1381126"/>
                  <a:gd name="connsiteY3" fmla="*/ 24 h 828700"/>
                  <a:gd name="connsiteX4" fmla="*/ 1381126 w 1381126"/>
                  <a:gd name="connsiteY4" fmla="*/ 414362 h 828700"/>
                  <a:gd name="connsiteX5" fmla="*/ 1381125 w 1381126"/>
                  <a:gd name="connsiteY5" fmla="*/ 414362 h 828700"/>
                  <a:gd name="connsiteX6" fmla="*/ 966787 w 1381126"/>
                  <a:gd name="connsiteY6" fmla="*/ 828700 h 828700"/>
                  <a:gd name="connsiteX7" fmla="*/ 414338 w 1381126"/>
                  <a:gd name="connsiteY7" fmla="*/ 828699 h 828700"/>
                  <a:gd name="connsiteX8" fmla="*/ 0 w 1381126"/>
                  <a:gd name="connsiteY8" fmla="*/ 414361 h 828700"/>
                  <a:gd name="connsiteX9" fmla="*/ 0 w 1381126"/>
                  <a:gd name="connsiteY9" fmla="*/ 414362 h 828700"/>
                  <a:gd name="connsiteX0" fmla="*/ 0 w 1381126"/>
                  <a:gd name="connsiteY0" fmla="*/ 414362 h 828700"/>
                  <a:gd name="connsiteX1" fmla="*/ 414338 w 1381126"/>
                  <a:gd name="connsiteY1" fmla="*/ 24 h 828700"/>
                  <a:gd name="connsiteX2" fmla="*/ 695325 w 1381126"/>
                  <a:gd name="connsiteY2" fmla="*/ 295299 h 828700"/>
                  <a:gd name="connsiteX3" fmla="*/ 966788 w 1381126"/>
                  <a:gd name="connsiteY3" fmla="*/ 24 h 828700"/>
                  <a:gd name="connsiteX4" fmla="*/ 1381126 w 1381126"/>
                  <a:gd name="connsiteY4" fmla="*/ 414362 h 828700"/>
                  <a:gd name="connsiteX5" fmla="*/ 1381125 w 1381126"/>
                  <a:gd name="connsiteY5" fmla="*/ 414362 h 828700"/>
                  <a:gd name="connsiteX6" fmla="*/ 966787 w 1381126"/>
                  <a:gd name="connsiteY6" fmla="*/ 828700 h 828700"/>
                  <a:gd name="connsiteX7" fmla="*/ 414338 w 1381126"/>
                  <a:gd name="connsiteY7" fmla="*/ 828699 h 828700"/>
                  <a:gd name="connsiteX8" fmla="*/ 0 w 1381126"/>
                  <a:gd name="connsiteY8" fmla="*/ 414361 h 828700"/>
                  <a:gd name="connsiteX9" fmla="*/ 0 w 1381126"/>
                  <a:gd name="connsiteY9" fmla="*/ 414362 h 828700"/>
                  <a:gd name="connsiteX0" fmla="*/ 0 w 1381126"/>
                  <a:gd name="connsiteY0" fmla="*/ 414362 h 828700"/>
                  <a:gd name="connsiteX1" fmla="*/ 414338 w 1381126"/>
                  <a:gd name="connsiteY1" fmla="*/ 24 h 828700"/>
                  <a:gd name="connsiteX2" fmla="*/ 695325 w 1381126"/>
                  <a:gd name="connsiteY2" fmla="*/ 295299 h 828700"/>
                  <a:gd name="connsiteX3" fmla="*/ 966788 w 1381126"/>
                  <a:gd name="connsiteY3" fmla="*/ 24 h 828700"/>
                  <a:gd name="connsiteX4" fmla="*/ 1381126 w 1381126"/>
                  <a:gd name="connsiteY4" fmla="*/ 414362 h 828700"/>
                  <a:gd name="connsiteX5" fmla="*/ 1381125 w 1381126"/>
                  <a:gd name="connsiteY5" fmla="*/ 414362 h 828700"/>
                  <a:gd name="connsiteX6" fmla="*/ 966787 w 1381126"/>
                  <a:gd name="connsiteY6" fmla="*/ 828700 h 828700"/>
                  <a:gd name="connsiteX7" fmla="*/ 714374 w 1381126"/>
                  <a:gd name="connsiteY7" fmla="*/ 628673 h 828700"/>
                  <a:gd name="connsiteX8" fmla="*/ 414338 w 1381126"/>
                  <a:gd name="connsiteY8" fmla="*/ 828699 h 828700"/>
                  <a:gd name="connsiteX9" fmla="*/ 0 w 1381126"/>
                  <a:gd name="connsiteY9" fmla="*/ 414361 h 828700"/>
                  <a:gd name="connsiteX10" fmla="*/ 0 w 1381126"/>
                  <a:gd name="connsiteY10" fmla="*/ 414362 h 828700"/>
                  <a:gd name="connsiteX0" fmla="*/ 0 w 1381126"/>
                  <a:gd name="connsiteY0" fmla="*/ 414362 h 828700"/>
                  <a:gd name="connsiteX1" fmla="*/ 414338 w 1381126"/>
                  <a:gd name="connsiteY1" fmla="*/ 24 h 828700"/>
                  <a:gd name="connsiteX2" fmla="*/ 695325 w 1381126"/>
                  <a:gd name="connsiteY2" fmla="*/ 295299 h 828700"/>
                  <a:gd name="connsiteX3" fmla="*/ 966788 w 1381126"/>
                  <a:gd name="connsiteY3" fmla="*/ 24 h 828700"/>
                  <a:gd name="connsiteX4" fmla="*/ 1381126 w 1381126"/>
                  <a:gd name="connsiteY4" fmla="*/ 414362 h 828700"/>
                  <a:gd name="connsiteX5" fmla="*/ 1381125 w 1381126"/>
                  <a:gd name="connsiteY5" fmla="*/ 414362 h 828700"/>
                  <a:gd name="connsiteX6" fmla="*/ 966787 w 1381126"/>
                  <a:gd name="connsiteY6" fmla="*/ 828700 h 828700"/>
                  <a:gd name="connsiteX7" fmla="*/ 714374 w 1381126"/>
                  <a:gd name="connsiteY7" fmla="*/ 628673 h 828700"/>
                  <a:gd name="connsiteX8" fmla="*/ 414338 w 1381126"/>
                  <a:gd name="connsiteY8" fmla="*/ 828699 h 828700"/>
                  <a:gd name="connsiteX9" fmla="*/ 0 w 1381126"/>
                  <a:gd name="connsiteY9" fmla="*/ 414361 h 828700"/>
                  <a:gd name="connsiteX10" fmla="*/ 0 w 1381126"/>
                  <a:gd name="connsiteY10" fmla="*/ 414362 h 828700"/>
                  <a:gd name="connsiteX0" fmla="*/ 0 w 1381126"/>
                  <a:gd name="connsiteY0" fmla="*/ 414362 h 828700"/>
                  <a:gd name="connsiteX1" fmla="*/ 414338 w 1381126"/>
                  <a:gd name="connsiteY1" fmla="*/ 24 h 828700"/>
                  <a:gd name="connsiteX2" fmla="*/ 695325 w 1381126"/>
                  <a:gd name="connsiteY2" fmla="*/ 295299 h 828700"/>
                  <a:gd name="connsiteX3" fmla="*/ 966788 w 1381126"/>
                  <a:gd name="connsiteY3" fmla="*/ 24 h 828700"/>
                  <a:gd name="connsiteX4" fmla="*/ 1381126 w 1381126"/>
                  <a:gd name="connsiteY4" fmla="*/ 414362 h 828700"/>
                  <a:gd name="connsiteX5" fmla="*/ 1381125 w 1381126"/>
                  <a:gd name="connsiteY5" fmla="*/ 414362 h 828700"/>
                  <a:gd name="connsiteX6" fmla="*/ 966787 w 1381126"/>
                  <a:gd name="connsiteY6" fmla="*/ 828700 h 828700"/>
                  <a:gd name="connsiteX7" fmla="*/ 714374 w 1381126"/>
                  <a:gd name="connsiteY7" fmla="*/ 628673 h 828700"/>
                  <a:gd name="connsiteX8" fmla="*/ 414338 w 1381126"/>
                  <a:gd name="connsiteY8" fmla="*/ 828699 h 828700"/>
                  <a:gd name="connsiteX9" fmla="*/ 0 w 1381126"/>
                  <a:gd name="connsiteY9" fmla="*/ 414361 h 828700"/>
                  <a:gd name="connsiteX10" fmla="*/ 0 w 1381126"/>
                  <a:gd name="connsiteY10" fmla="*/ 414362 h 828700"/>
                  <a:gd name="connsiteX0" fmla="*/ 0 w 1381126"/>
                  <a:gd name="connsiteY0" fmla="*/ 414362 h 828700"/>
                  <a:gd name="connsiteX1" fmla="*/ 414338 w 1381126"/>
                  <a:gd name="connsiteY1" fmla="*/ 24 h 828700"/>
                  <a:gd name="connsiteX2" fmla="*/ 695325 w 1381126"/>
                  <a:gd name="connsiteY2" fmla="*/ 295299 h 828700"/>
                  <a:gd name="connsiteX3" fmla="*/ 966788 w 1381126"/>
                  <a:gd name="connsiteY3" fmla="*/ 24 h 828700"/>
                  <a:gd name="connsiteX4" fmla="*/ 1381126 w 1381126"/>
                  <a:gd name="connsiteY4" fmla="*/ 414362 h 828700"/>
                  <a:gd name="connsiteX5" fmla="*/ 1381125 w 1381126"/>
                  <a:gd name="connsiteY5" fmla="*/ 414362 h 828700"/>
                  <a:gd name="connsiteX6" fmla="*/ 966787 w 1381126"/>
                  <a:gd name="connsiteY6" fmla="*/ 828700 h 828700"/>
                  <a:gd name="connsiteX7" fmla="*/ 714374 w 1381126"/>
                  <a:gd name="connsiteY7" fmla="*/ 628673 h 828700"/>
                  <a:gd name="connsiteX8" fmla="*/ 414338 w 1381126"/>
                  <a:gd name="connsiteY8" fmla="*/ 828699 h 828700"/>
                  <a:gd name="connsiteX9" fmla="*/ 0 w 1381126"/>
                  <a:gd name="connsiteY9" fmla="*/ 414361 h 828700"/>
                  <a:gd name="connsiteX10" fmla="*/ 0 w 1381126"/>
                  <a:gd name="connsiteY10" fmla="*/ 414362 h 8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1126" h="828700">
                    <a:moveTo>
                      <a:pt x="0" y="414362"/>
                    </a:moveTo>
                    <a:cubicBezTo>
                      <a:pt x="0" y="185529"/>
                      <a:pt x="185505" y="24"/>
                      <a:pt x="414338" y="24"/>
                    </a:cubicBezTo>
                    <a:cubicBezTo>
                      <a:pt x="638175" y="-3151"/>
                      <a:pt x="604838" y="298474"/>
                      <a:pt x="695325" y="295299"/>
                    </a:cubicBezTo>
                    <a:cubicBezTo>
                      <a:pt x="788988" y="298474"/>
                      <a:pt x="758825" y="-3151"/>
                      <a:pt x="966788" y="24"/>
                    </a:cubicBezTo>
                    <a:cubicBezTo>
                      <a:pt x="1195621" y="24"/>
                      <a:pt x="1381126" y="185529"/>
                      <a:pt x="1381126" y="414362"/>
                    </a:cubicBezTo>
                    <a:lnTo>
                      <a:pt x="1381125" y="414362"/>
                    </a:lnTo>
                    <a:cubicBezTo>
                      <a:pt x="1381125" y="643195"/>
                      <a:pt x="1195620" y="828700"/>
                      <a:pt x="966787" y="828700"/>
                    </a:cubicBezTo>
                    <a:cubicBezTo>
                      <a:pt x="793749" y="828699"/>
                      <a:pt x="792162" y="628674"/>
                      <a:pt x="714374" y="628673"/>
                    </a:cubicBezTo>
                    <a:cubicBezTo>
                      <a:pt x="623887" y="638198"/>
                      <a:pt x="666750" y="819174"/>
                      <a:pt x="414338" y="828699"/>
                    </a:cubicBezTo>
                    <a:cubicBezTo>
                      <a:pt x="185505" y="828699"/>
                      <a:pt x="0" y="643194"/>
                      <a:pt x="0" y="414361"/>
                    </a:cubicBezTo>
                    <a:lnTo>
                      <a:pt x="0" y="414362"/>
                    </a:lnTo>
                    <a:close/>
                  </a:path>
                </a:pathLst>
              </a:custGeom>
              <a:solidFill>
                <a:srgbClr val="CAC0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43">
                <a:extLst>
                  <a:ext uri="{FF2B5EF4-FFF2-40B4-BE49-F238E27FC236}">
                    <a16:creationId xmlns:a16="http://schemas.microsoft.com/office/drawing/2014/main" id="{681BF3C9-BC80-0569-9C0B-C5CBCEE1FFA8}"/>
                  </a:ext>
                </a:extLst>
              </p:cNvPr>
              <p:cNvSpPr/>
              <p:nvPr/>
            </p:nvSpPr>
            <p:spPr>
              <a:xfrm>
                <a:off x="8477261" y="744854"/>
                <a:ext cx="98414" cy="354101"/>
              </a:xfrm>
              <a:custGeom>
                <a:avLst/>
                <a:gdLst>
                  <a:gd name="connsiteX0" fmla="*/ 0 w 98414"/>
                  <a:gd name="connsiteY0" fmla="*/ 0 h 273050"/>
                  <a:gd name="connsiteX1" fmla="*/ 98414 w 98414"/>
                  <a:gd name="connsiteY1" fmla="*/ 0 h 273050"/>
                  <a:gd name="connsiteX2" fmla="*/ 98414 w 98414"/>
                  <a:gd name="connsiteY2" fmla="*/ 273050 h 273050"/>
                  <a:gd name="connsiteX3" fmla="*/ 0 w 98414"/>
                  <a:gd name="connsiteY3" fmla="*/ 273050 h 273050"/>
                  <a:gd name="connsiteX4" fmla="*/ 0 w 98414"/>
                  <a:gd name="connsiteY4" fmla="*/ 0 h 273050"/>
                  <a:gd name="connsiteX0" fmla="*/ 0 w 98414"/>
                  <a:gd name="connsiteY0" fmla="*/ 25400 h 298450"/>
                  <a:gd name="connsiteX1" fmla="*/ 98414 w 98414"/>
                  <a:gd name="connsiteY1" fmla="*/ 25400 h 298450"/>
                  <a:gd name="connsiteX2" fmla="*/ 98414 w 98414"/>
                  <a:gd name="connsiteY2" fmla="*/ 298450 h 298450"/>
                  <a:gd name="connsiteX3" fmla="*/ 0 w 98414"/>
                  <a:gd name="connsiteY3" fmla="*/ 298450 h 298450"/>
                  <a:gd name="connsiteX4" fmla="*/ 0 w 98414"/>
                  <a:gd name="connsiteY4" fmla="*/ 25400 h 298450"/>
                  <a:gd name="connsiteX0" fmla="*/ 0 w 98414"/>
                  <a:gd name="connsiteY0" fmla="*/ 37146 h 310196"/>
                  <a:gd name="connsiteX1" fmla="*/ 98414 w 98414"/>
                  <a:gd name="connsiteY1" fmla="*/ 37146 h 310196"/>
                  <a:gd name="connsiteX2" fmla="*/ 98414 w 98414"/>
                  <a:gd name="connsiteY2" fmla="*/ 310196 h 310196"/>
                  <a:gd name="connsiteX3" fmla="*/ 0 w 98414"/>
                  <a:gd name="connsiteY3" fmla="*/ 310196 h 310196"/>
                  <a:gd name="connsiteX4" fmla="*/ 0 w 98414"/>
                  <a:gd name="connsiteY4" fmla="*/ 37146 h 310196"/>
                  <a:gd name="connsiteX0" fmla="*/ 0 w 98414"/>
                  <a:gd name="connsiteY0" fmla="*/ 37146 h 334184"/>
                  <a:gd name="connsiteX1" fmla="*/ 98414 w 98414"/>
                  <a:gd name="connsiteY1" fmla="*/ 37146 h 334184"/>
                  <a:gd name="connsiteX2" fmla="*/ 98414 w 98414"/>
                  <a:gd name="connsiteY2" fmla="*/ 310196 h 334184"/>
                  <a:gd name="connsiteX3" fmla="*/ 0 w 98414"/>
                  <a:gd name="connsiteY3" fmla="*/ 310196 h 334184"/>
                  <a:gd name="connsiteX4" fmla="*/ 0 w 98414"/>
                  <a:gd name="connsiteY4" fmla="*/ 37146 h 334184"/>
                  <a:gd name="connsiteX0" fmla="*/ 0 w 98414"/>
                  <a:gd name="connsiteY0" fmla="*/ 37146 h 344977"/>
                  <a:gd name="connsiteX1" fmla="*/ 98414 w 98414"/>
                  <a:gd name="connsiteY1" fmla="*/ 37146 h 344977"/>
                  <a:gd name="connsiteX2" fmla="*/ 98414 w 98414"/>
                  <a:gd name="connsiteY2" fmla="*/ 310196 h 344977"/>
                  <a:gd name="connsiteX3" fmla="*/ 0 w 98414"/>
                  <a:gd name="connsiteY3" fmla="*/ 310196 h 344977"/>
                  <a:gd name="connsiteX4" fmla="*/ 0 w 98414"/>
                  <a:gd name="connsiteY4" fmla="*/ 37146 h 344977"/>
                  <a:gd name="connsiteX0" fmla="*/ 0 w 98414"/>
                  <a:gd name="connsiteY0" fmla="*/ 37146 h 351876"/>
                  <a:gd name="connsiteX1" fmla="*/ 98414 w 98414"/>
                  <a:gd name="connsiteY1" fmla="*/ 37146 h 351876"/>
                  <a:gd name="connsiteX2" fmla="*/ 98414 w 98414"/>
                  <a:gd name="connsiteY2" fmla="*/ 310196 h 351876"/>
                  <a:gd name="connsiteX3" fmla="*/ 0 w 98414"/>
                  <a:gd name="connsiteY3" fmla="*/ 310196 h 351876"/>
                  <a:gd name="connsiteX4" fmla="*/ 0 w 98414"/>
                  <a:gd name="connsiteY4" fmla="*/ 37146 h 351876"/>
                  <a:gd name="connsiteX0" fmla="*/ 0 w 98414"/>
                  <a:gd name="connsiteY0" fmla="*/ 39371 h 354101"/>
                  <a:gd name="connsiteX1" fmla="*/ 98414 w 98414"/>
                  <a:gd name="connsiteY1" fmla="*/ 39371 h 354101"/>
                  <a:gd name="connsiteX2" fmla="*/ 98414 w 98414"/>
                  <a:gd name="connsiteY2" fmla="*/ 312421 h 354101"/>
                  <a:gd name="connsiteX3" fmla="*/ 0 w 98414"/>
                  <a:gd name="connsiteY3" fmla="*/ 312421 h 354101"/>
                  <a:gd name="connsiteX4" fmla="*/ 0 w 98414"/>
                  <a:gd name="connsiteY4" fmla="*/ 39371 h 35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414" h="354101">
                    <a:moveTo>
                      <a:pt x="0" y="39371"/>
                    </a:moveTo>
                    <a:cubicBezTo>
                      <a:pt x="13755" y="-8254"/>
                      <a:pt x="62434" y="-17779"/>
                      <a:pt x="98414" y="39371"/>
                    </a:cubicBezTo>
                    <a:lnTo>
                      <a:pt x="98414" y="312421"/>
                    </a:lnTo>
                    <a:cubicBezTo>
                      <a:pt x="71959" y="366396"/>
                      <a:pt x="20105" y="369571"/>
                      <a:pt x="0" y="312421"/>
                    </a:cubicBezTo>
                    <a:lnTo>
                      <a:pt x="0" y="39371"/>
                    </a:lnTo>
                    <a:close/>
                  </a:path>
                </a:pathLst>
              </a:cu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2827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0" y="39510"/>
            <a:ext cx="5800792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</a:rPr>
              <a:t>y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o-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</a:rPr>
              <a:t>y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spins fast.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CE52BF"/>
                </a:solidFill>
                <a:effectLst/>
                <a:uLnTx/>
                <a:uFillTx/>
                <a:latin typeface="Arial Black" panose="020B0A04020102020204" pitchFamily="34" charset="0"/>
              </a:rPr>
              <a:t>Y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 laughs and spins, too!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026A74A0-DD0F-4896-B2B2-7CD38BE070BA}"/>
              </a:ext>
            </a:extLst>
          </p:cNvPr>
          <p:cNvSpPr/>
          <p:nvPr/>
        </p:nvSpPr>
        <p:spPr>
          <a:xfrm>
            <a:off x="6359959" y="-4492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6" name="Cloud 275">
            <a:extLst>
              <a:ext uri="{FF2B5EF4-FFF2-40B4-BE49-F238E27FC236}">
                <a16:creationId xmlns:a16="http://schemas.microsoft.com/office/drawing/2014/main" id="{787FCA19-5B2A-462A-BBF9-D24AC437328C}"/>
              </a:ext>
            </a:extLst>
          </p:cNvPr>
          <p:cNvSpPr/>
          <p:nvPr/>
        </p:nvSpPr>
        <p:spPr>
          <a:xfrm>
            <a:off x="6700344" y="39268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7" name="Cloud 276">
            <a:extLst>
              <a:ext uri="{FF2B5EF4-FFF2-40B4-BE49-F238E27FC236}">
                <a16:creationId xmlns:a16="http://schemas.microsoft.com/office/drawing/2014/main" id="{8EFF2137-9312-45AD-ADF6-03D85F230671}"/>
              </a:ext>
            </a:extLst>
          </p:cNvPr>
          <p:cNvSpPr/>
          <p:nvPr/>
        </p:nvSpPr>
        <p:spPr>
          <a:xfrm>
            <a:off x="9868116" y="26732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7AF6B-F474-C959-ED32-8C67A4361191}"/>
              </a:ext>
            </a:extLst>
          </p:cNvPr>
          <p:cNvSpPr/>
          <p:nvPr/>
        </p:nvSpPr>
        <p:spPr>
          <a:xfrm>
            <a:off x="6333237" y="3428999"/>
            <a:ext cx="5898838" cy="3429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DDBB06-413C-E7B2-85DB-B8CEC5F400E4}"/>
              </a:ext>
            </a:extLst>
          </p:cNvPr>
          <p:cNvGrpSpPr/>
          <p:nvPr/>
        </p:nvGrpSpPr>
        <p:grpSpPr>
          <a:xfrm>
            <a:off x="8494653" y="1618779"/>
            <a:ext cx="3435017" cy="2336046"/>
            <a:chOff x="3466012" y="1302294"/>
            <a:chExt cx="5601789" cy="380959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2D3A164-F48F-0E97-EE48-1695DCE73FBB}"/>
                </a:ext>
              </a:extLst>
            </p:cNvPr>
            <p:cNvSpPr/>
            <p:nvPr/>
          </p:nvSpPr>
          <p:spPr>
            <a:xfrm>
              <a:off x="8318953" y="1353785"/>
              <a:ext cx="45719" cy="26562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57ADCE8-A9B9-7775-557C-0B841070A4A8}"/>
                </a:ext>
              </a:extLst>
            </p:cNvPr>
            <p:cNvSpPr/>
            <p:nvPr/>
          </p:nvSpPr>
          <p:spPr>
            <a:xfrm>
              <a:off x="6656181" y="1360672"/>
              <a:ext cx="45719" cy="26562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A106688-1672-39D2-8FA1-949FE4E19D56}"/>
                </a:ext>
              </a:extLst>
            </p:cNvPr>
            <p:cNvSpPr/>
            <p:nvPr/>
          </p:nvSpPr>
          <p:spPr>
            <a:xfrm>
              <a:off x="5980547" y="1360672"/>
              <a:ext cx="45719" cy="248266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673E286-330E-EAAA-7286-339C607EB617}"/>
                </a:ext>
              </a:extLst>
            </p:cNvPr>
            <p:cNvSpPr/>
            <p:nvPr/>
          </p:nvSpPr>
          <p:spPr>
            <a:xfrm>
              <a:off x="4317771" y="1353786"/>
              <a:ext cx="45723" cy="248955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1C272D8-37C8-8730-A9A2-8F52BF0890E3}"/>
                </a:ext>
              </a:extLst>
            </p:cNvPr>
            <p:cNvSpPr/>
            <p:nvPr/>
          </p:nvSpPr>
          <p:spPr>
            <a:xfrm rot="251976">
              <a:off x="3477966" y="1302294"/>
              <a:ext cx="302314" cy="380274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FF40A99-BDA4-4602-82EC-E7FBC9E00D51}"/>
                </a:ext>
              </a:extLst>
            </p:cNvPr>
            <p:cNvSpPr/>
            <p:nvPr/>
          </p:nvSpPr>
          <p:spPr>
            <a:xfrm rot="21362053">
              <a:off x="8754192" y="1309151"/>
              <a:ext cx="302314" cy="380274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B6A24F1-9B7B-C8B3-EBFB-BA3E956A7A43}"/>
                </a:ext>
              </a:extLst>
            </p:cNvPr>
            <p:cNvSpPr/>
            <p:nvPr/>
          </p:nvSpPr>
          <p:spPr>
            <a:xfrm rot="16200000">
              <a:off x="6153225" y="-1333427"/>
              <a:ext cx="227364" cy="5601789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54A22D6-5B82-10FF-E0CB-BF2D281EE1FD}"/>
                </a:ext>
              </a:extLst>
            </p:cNvPr>
            <p:cNvSpPr/>
            <p:nvPr/>
          </p:nvSpPr>
          <p:spPr>
            <a:xfrm rot="16200000">
              <a:off x="7305640" y="3074815"/>
              <a:ext cx="409575" cy="1708493"/>
            </a:xfrm>
            <a:prstGeom prst="roundRect">
              <a:avLst/>
            </a:prstGeom>
            <a:solidFill>
              <a:srgbClr val="8C8C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C258F60-554E-47DB-677C-3832E0F09AC6}"/>
                </a:ext>
              </a:extLst>
            </p:cNvPr>
            <p:cNvSpPr/>
            <p:nvPr/>
          </p:nvSpPr>
          <p:spPr>
            <a:xfrm rot="16200000">
              <a:off x="4967232" y="2870025"/>
              <a:ext cx="409575" cy="1708493"/>
            </a:xfrm>
            <a:prstGeom prst="roundRect">
              <a:avLst/>
            </a:prstGeom>
            <a:solidFill>
              <a:srgbClr val="8C8C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8E040B-1F40-9884-C907-855552D3834E}"/>
              </a:ext>
            </a:extLst>
          </p:cNvPr>
          <p:cNvGrpSpPr/>
          <p:nvPr/>
        </p:nvGrpSpPr>
        <p:grpSpPr>
          <a:xfrm>
            <a:off x="6435026" y="2012858"/>
            <a:ext cx="1407045" cy="1435897"/>
            <a:chOff x="6045892" y="1790511"/>
            <a:chExt cx="1341891" cy="1369407"/>
          </a:xfrm>
        </p:grpSpPr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id="{19BEF696-140E-DE5B-4C2E-1FAF5723F2AB}"/>
                </a:ext>
              </a:extLst>
            </p:cNvPr>
            <p:cNvSpPr/>
            <p:nvPr/>
          </p:nvSpPr>
          <p:spPr>
            <a:xfrm>
              <a:off x="6045892" y="1790511"/>
              <a:ext cx="1341891" cy="888581"/>
            </a:xfrm>
            <a:custGeom>
              <a:avLst/>
              <a:gdLst>
                <a:gd name="connsiteX0" fmla="*/ 0 w 901700"/>
                <a:gd name="connsiteY0" fmla="*/ 0 h 196850"/>
                <a:gd name="connsiteX1" fmla="*/ 901700 w 901700"/>
                <a:gd name="connsiteY1" fmla="*/ 0 h 196850"/>
                <a:gd name="connsiteX2" fmla="*/ 901700 w 901700"/>
                <a:gd name="connsiteY2" fmla="*/ 196850 h 196850"/>
                <a:gd name="connsiteX3" fmla="*/ 0 w 901700"/>
                <a:gd name="connsiteY3" fmla="*/ 196850 h 196850"/>
                <a:gd name="connsiteX4" fmla="*/ 0 w 901700"/>
                <a:gd name="connsiteY4" fmla="*/ 0 h 196850"/>
                <a:gd name="connsiteX0" fmla="*/ 0 w 955675"/>
                <a:gd name="connsiteY0" fmla="*/ 0 h 250825"/>
                <a:gd name="connsiteX1" fmla="*/ 955675 w 955675"/>
                <a:gd name="connsiteY1" fmla="*/ 53975 h 250825"/>
                <a:gd name="connsiteX2" fmla="*/ 955675 w 955675"/>
                <a:gd name="connsiteY2" fmla="*/ 250825 h 250825"/>
                <a:gd name="connsiteX3" fmla="*/ 53975 w 955675"/>
                <a:gd name="connsiteY3" fmla="*/ 250825 h 250825"/>
                <a:gd name="connsiteX4" fmla="*/ 0 w 955675"/>
                <a:gd name="connsiteY4" fmla="*/ 0 h 250825"/>
                <a:gd name="connsiteX0" fmla="*/ 153049 w 1108724"/>
                <a:gd name="connsiteY0" fmla="*/ 0 h 250825"/>
                <a:gd name="connsiteX1" fmla="*/ 1108724 w 1108724"/>
                <a:gd name="connsiteY1" fmla="*/ 53975 h 250825"/>
                <a:gd name="connsiteX2" fmla="*/ 1108724 w 1108724"/>
                <a:gd name="connsiteY2" fmla="*/ 250825 h 250825"/>
                <a:gd name="connsiteX3" fmla="*/ 207024 w 1108724"/>
                <a:gd name="connsiteY3" fmla="*/ 250825 h 250825"/>
                <a:gd name="connsiteX4" fmla="*/ 0 w 1108724"/>
                <a:gd name="connsiteY4" fmla="*/ 105661 h 250825"/>
                <a:gd name="connsiteX5" fmla="*/ 153049 w 1108724"/>
                <a:gd name="connsiteY5" fmla="*/ 0 h 250825"/>
                <a:gd name="connsiteX0" fmla="*/ 154915 w 1110590"/>
                <a:gd name="connsiteY0" fmla="*/ 0 h 288624"/>
                <a:gd name="connsiteX1" fmla="*/ 1110590 w 1110590"/>
                <a:gd name="connsiteY1" fmla="*/ 53975 h 288624"/>
                <a:gd name="connsiteX2" fmla="*/ 1110590 w 1110590"/>
                <a:gd name="connsiteY2" fmla="*/ 250825 h 288624"/>
                <a:gd name="connsiteX3" fmla="*/ 208890 w 1110590"/>
                <a:gd name="connsiteY3" fmla="*/ 250825 h 288624"/>
                <a:gd name="connsiteX4" fmla="*/ 55841 w 1110590"/>
                <a:gd name="connsiteY4" fmla="*/ 283461 h 288624"/>
                <a:gd name="connsiteX5" fmla="*/ 1866 w 1110590"/>
                <a:gd name="connsiteY5" fmla="*/ 105661 h 288624"/>
                <a:gd name="connsiteX6" fmla="*/ 154915 w 1110590"/>
                <a:gd name="connsiteY6" fmla="*/ 0 h 288624"/>
                <a:gd name="connsiteX0" fmla="*/ 154915 w 1110590"/>
                <a:gd name="connsiteY0" fmla="*/ 0 h 381000"/>
                <a:gd name="connsiteX1" fmla="*/ 1110590 w 1110590"/>
                <a:gd name="connsiteY1" fmla="*/ 53975 h 381000"/>
                <a:gd name="connsiteX2" fmla="*/ 1110590 w 1110590"/>
                <a:gd name="connsiteY2" fmla="*/ 250825 h 381000"/>
                <a:gd name="connsiteX3" fmla="*/ 145390 w 1110590"/>
                <a:gd name="connsiteY3" fmla="*/ 381000 h 381000"/>
                <a:gd name="connsiteX4" fmla="*/ 55841 w 1110590"/>
                <a:gd name="connsiteY4" fmla="*/ 283461 h 381000"/>
                <a:gd name="connsiteX5" fmla="*/ 1866 w 1110590"/>
                <a:gd name="connsiteY5" fmla="*/ 105661 h 381000"/>
                <a:gd name="connsiteX6" fmla="*/ 154915 w 1110590"/>
                <a:gd name="connsiteY6" fmla="*/ 0 h 381000"/>
                <a:gd name="connsiteX0" fmla="*/ 154915 w 1110590"/>
                <a:gd name="connsiteY0" fmla="*/ 0 h 448560"/>
                <a:gd name="connsiteX1" fmla="*/ 1110590 w 1110590"/>
                <a:gd name="connsiteY1" fmla="*/ 53975 h 448560"/>
                <a:gd name="connsiteX2" fmla="*/ 1110590 w 1110590"/>
                <a:gd name="connsiteY2" fmla="*/ 250825 h 448560"/>
                <a:gd name="connsiteX3" fmla="*/ 278091 w 1110590"/>
                <a:gd name="connsiteY3" fmla="*/ 448560 h 448560"/>
                <a:gd name="connsiteX4" fmla="*/ 145390 w 1110590"/>
                <a:gd name="connsiteY4" fmla="*/ 381000 h 448560"/>
                <a:gd name="connsiteX5" fmla="*/ 55841 w 1110590"/>
                <a:gd name="connsiteY5" fmla="*/ 283461 h 448560"/>
                <a:gd name="connsiteX6" fmla="*/ 1866 w 1110590"/>
                <a:gd name="connsiteY6" fmla="*/ 105661 h 448560"/>
                <a:gd name="connsiteX7" fmla="*/ 154915 w 1110590"/>
                <a:gd name="connsiteY7" fmla="*/ 0 h 448560"/>
                <a:gd name="connsiteX0" fmla="*/ 154915 w 1110590"/>
                <a:gd name="connsiteY0" fmla="*/ 0 h 482129"/>
                <a:gd name="connsiteX1" fmla="*/ 1110590 w 1110590"/>
                <a:gd name="connsiteY1" fmla="*/ 53975 h 482129"/>
                <a:gd name="connsiteX2" fmla="*/ 1110590 w 1110590"/>
                <a:gd name="connsiteY2" fmla="*/ 250825 h 482129"/>
                <a:gd name="connsiteX3" fmla="*/ 424141 w 1110590"/>
                <a:gd name="connsiteY3" fmla="*/ 470785 h 482129"/>
                <a:gd name="connsiteX4" fmla="*/ 278091 w 1110590"/>
                <a:gd name="connsiteY4" fmla="*/ 448560 h 482129"/>
                <a:gd name="connsiteX5" fmla="*/ 145390 w 1110590"/>
                <a:gd name="connsiteY5" fmla="*/ 381000 h 482129"/>
                <a:gd name="connsiteX6" fmla="*/ 55841 w 1110590"/>
                <a:gd name="connsiteY6" fmla="*/ 283461 h 482129"/>
                <a:gd name="connsiteX7" fmla="*/ 1866 w 1110590"/>
                <a:gd name="connsiteY7" fmla="*/ 105661 h 482129"/>
                <a:gd name="connsiteX8" fmla="*/ 154915 w 1110590"/>
                <a:gd name="connsiteY8" fmla="*/ 0 h 482129"/>
                <a:gd name="connsiteX0" fmla="*/ 154915 w 1110590"/>
                <a:gd name="connsiteY0" fmla="*/ 0 h 482129"/>
                <a:gd name="connsiteX1" fmla="*/ 1110590 w 1110590"/>
                <a:gd name="connsiteY1" fmla="*/ 53975 h 482129"/>
                <a:gd name="connsiteX2" fmla="*/ 1110590 w 1110590"/>
                <a:gd name="connsiteY2" fmla="*/ 250825 h 482129"/>
                <a:gd name="connsiteX3" fmla="*/ 424141 w 1110590"/>
                <a:gd name="connsiteY3" fmla="*/ 470785 h 482129"/>
                <a:gd name="connsiteX4" fmla="*/ 278091 w 1110590"/>
                <a:gd name="connsiteY4" fmla="*/ 448560 h 482129"/>
                <a:gd name="connsiteX5" fmla="*/ 145390 w 1110590"/>
                <a:gd name="connsiteY5" fmla="*/ 381000 h 482129"/>
                <a:gd name="connsiteX6" fmla="*/ 55841 w 1110590"/>
                <a:gd name="connsiteY6" fmla="*/ 283461 h 482129"/>
                <a:gd name="connsiteX7" fmla="*/ 1866 w 1110590"/>
                <a:gd name="connsiteY7" fmla="*/ 105661 h 482129"/>
                <a:gd name="connsiteX8" fmla="*/ 154915 w 1110590"/>
                <a:gd name="connsiteY8" fmla="*/ 0 h 482129"/>
                <a:gd name="connsiteX0" fmla="*/ 154915 w 1110590"/>
                <a:gd name="connsiteY0" fmla="*/ 0 h 482129"/>
                <a:gd name="connsiteX1" fmla="*/ 1110590 w 1110590"/>
                <a:gd name="connsiteY1" fmla="*/ 53975 h 482129"/>
                <a:gd name="connsiteX2" fmla="*/ 1110590 w 1110590"/>
                <a:gd name="connsiteY2" fmla="*/ 250825 h 482129"/>
                <a:gd name="connsiteX3" fmla="*/ 935316 w 1110590"/>
                <a:gd name="connsiteY3" fmla="*/ 416810 h 482129"/>
                <a:gd name="connsiteX4" fmla="*/ 424141 w 1110590"/>
                <a:gd name="connsiteY4" fmla="*/ 470785 h 482129"/>
                <a:gd name="connsiteX5" fmla="*/ 278091 w 1110590"/>
                <a:gd name="connsiteY5" fmla="*/ 448560 h 482129"/>
                <a:gd name="connsiteX6" fmla="*/ 145390 w 1110590"/>
                <a:gd name="connsiteY6" fmla="*/ 381000 h 482129"/>
                <a:gd name="connsiteX7" fmla="*/ 55841 w 1110590"/>
                <a:gd name="connsiteY7" fmla="*/ 283461 h 482129"/>
                <a:gd name="connsiteX8" fmla="*/ 1866 w 1110590"/>
                <a:gd name="connsiteY8" fmla="*/ 105661 h 482129"/>
                <a:gd name="connsiteX9" fmla="*/ 154915 w 1110590"/>
                <a:gd name="connsiteY9" fmla="*/ 0 h 482129"/>
                <a:gd name="connsiteX0" fmla="*/ 154915 w 1110590"/>
                <a:gd name="connsiteY0" fmla="*/ 0 h 482129"/>
                <a:gd name="connsiteX1" fmla="*/ 1110590 w 1110590"/>
                <a:gd name="connsiteY1" fmla="*/ 53975 h 482129"/>
                <a:gd name="connsiteX2" fmla="*/ 1110590 w 1110590"/>
                <a:gd name="connsiteY2" fmla="*/ 250825 h 482129"/>
                <a:gd name="connsiteX3" fmla="*/ 1081366 w 1110590"/>
                <a:gd name="connsiteY3" fmla="*/ 359660 h 482129"/>
                <a:gd name="connsiteX4" fmla="*/ 935316 w 1110590"/>
                <a:gd name="connsiteY4" fmla="*/ 416810 h 482129"/>
                <a:gd name="connsiteX5" fmla="*/ 424141 w 1110590"/>
                <a:gd name="connsiteY5" fmla="*/ 470785 h 482129"/>
                <a:gd name="connsiteX6" fmla="*/ 278091 w 1110590"/>
                <a:gd name="connsiteY6" fmla="*/ 448560 h 482129"/>
                <a:gd name="connsiteX7" fmla="*/ 145390 w 1110590"/>
                <a:gd name="connsiteY7" fmla="*/ 381000 h 482129"/>
                <a:gd name="connsiteX8" fmla="*/ 55841 w 1110590"/>
                <a:gd name="connsiteY8" fmla="*/ 283461 h 482129"/>
                <a:gd name="connsiteX9" fmla="*/ 1866 w 1110590"/>
                <a:gd name="connsiteY9" fmla="*/ 105661 h 482129"/>
                <a:gd name="connsiteX10" fmla="*/ 154915 w 1110590"/>
                <a:gd name="connsiteY10" fmla="*/ 0 h 482129"/>
                <a:gd name="connsiteX0" fmla="*/ 154915 w 1170915"/>
                <a:gd name="connsiteY0" fmla="*/ 0 h 482129"/>
                <a:gd name="connsiteX1" fmla="*/ 1110590 w 1170915"/>
                <a:gd name="connsiteY1" fmla="*/ 53975 h 482129"/>
                <a:gd name="connsiteX2" fmla="*/ 1170915 w 1170915"/>
                <a:gd name="connsiteY2" fmla="*/ 212725 h 482129"/>
                <a:gd name="connsiteX3" fmla="*/ 1081366 w 1170915"/>
                <a:gd name="connsiteY3" fmla="*/ 359660 h 482129"/>
                <a:gd name="connsiteX4" fmla="*/ 935316 w 1170915"/>
                <a:gd name="connsiteY4" fmla="*/ 416810 h 482129"/>
                <a:gd name="connsiteX5" fmla="*/ 424141 w 1170915"/>
                <a:gd name="connsiteY5" fmla="*/ 470785 h 482129"/>
                <a:gd name="connsiteX6" fmla="*/ 278091 w 1170915"/>
                <a:gd name="connsiteY6" fmla="*/ 448560 h 482129"/>
                <a:gd name="connsiteX7" fmla="*/ 145390 w 1170915"/>
                <a:gd name="connsiteY7" fmla="*/ 381000 h 482129"/>
                <a:gd name="connsiteX8" fmla="*/ 55841 w 1170915"/>
                <a:gd name="connsiteY8" fmla="*/ 283461 h 482129"/>
                <a:gd name="connsiteX9" fmla="*/ 1866 w 1170915"/>
                <a:gd name="connsiteY9" fmla="*/ 105661 h 482129"/>
                <a:gd name="connsiteX10" fmla="*/ 154915 w 1170915"/>
                <a:gd name="connsiteY10" fmla="*/ 0 h 482129"/>
                <a:gd name="connsiteX0" fmla="*/ 154915 w 1192491"/>
                <a:gd name="connsiteY0" fmla="*/ 58332 h 540461"/>
                <a:gd name="connsiteX1" fmla="*/ 1110590 w 1192491"/>
                <a:gd name="connsiteY1" fmla="*/ 112307 h 540461"/>
                <a:gd name="connsiteX2" fmla="*/ 1192491 w 1192491"/>
                <a:gd name="connsiteY2" fmla="*/ 2067 h 540461"/>
                <a:gd name="connsiteX3" fmla="*/ 1170915 w 1192491"/>
                <a:gd name="connsiteY3" fmla="*/ 271057 h 540461"/>
                <a:gd name="connsiteX4" fmla="*/ 1081366 w 1192491"/>
                <a:gd name="connsiteY4" fmla="*/ 417992 h 540461"/>
                <a:gd name="connsiteX5" fmla="*/ 935316 w 1192491"/>
                <a:gd name="connsiteY5" fmla="*/ 475142 h 540461"/>
                <a:gd name="connsiteX6" fmla="*/ 424141 w 1192491"/>
                <a:gd name="connsiteY6" fmla="*/ 529117 h 540461"/>
                <a:gd name="connsiteX7" fmla="*/ 278091 w 1192491"/>
                <a:gd name="connsiteY7" fmla="*/ 506892 h 540461"/>
                <a:gd name="connsiteX8" fmla="*/ 145390 w 1192491"/>
                <a:gd name="connsiteY8" fmla="*/ 439332 h 540461"/>
                <a:gd name="connsiteX9" fmla="*/ 55841 w 1192491"/>
                <a:gd name="connsiteY9" fmla="*/ 341793 h 540461"/>
                <a:gd name="connsiteX10" fmla="*/ 1866 w 1192491"/>
                <a:gd name="connsiteY10" fmla="*/ 163993 h 540461"/>
                <a:gd name="connsiteX11" fmla="*/ 154915 w 1192491"/>
                <a:gd name="connsiteY11" fmla="*/ 58332 h 540461"/>
                <a:gd name="connsiteX0" fmla="*/ 154915 w 1192491"/>
                <a:gd name="connsiteY0" fmla="*/ 171450 h 653579"/>
                <a:gd name="connsiteX1" fmla="*/ 1024865 w 1192491"/>
                <a:gd name="connsiteY1" fmla="*/ 0 h 653579"/>
                <a:gd name="connsiteX2" fmla="*/ 1192491 w 1192491"/>
                <a:gd name="connsiteY2" fmla="*/ 115185 h 653579"/>
                <a:gd name="connsiteX3" fmla="*/ 1170915 w 1192491"/>
                <a:gd name="connsiteY3" fmla="*/ 384175 h 653579"/>
                <a:gd name="connsiteX4" fmla="*/ 1081366 w 1192491"/>
                <a:gd name="connsiteY4" fmla="*/ 531110 h 653579"/>
                <a:gd name="connsiteX5" fmla="*/ 935316 w 1192491"/>
                <a:gd name="connsiteY5" fmla="*/ 588260 h 653579"/>
                <a:gd name="connsiteX6" fmla="*/ 424141 w 1192491"/>
                <a:gd name="connsiteY6" fmla="*/ 642235 h 653579"/>
                <a:gd name="connsiteX7" fmla="*/ 278091 w 1192491"/>
                <a:gd name="connsiteY7" fmla="*/ 620010 h 653579"/>
                <a:gd name="connsiteX8" fmla="*/ 145390 w 1192491"/>
                <a:gd name="connsiteY8" fmla="*/ 552450 h 653579"/>
                <a:gd name="connsiteX9" fmla="*/ 55841 w 1192491"/>
                <a:gd name="connsiteY9" fmla="*/ 454911 h 653579"/>
                <a:gd name="connsiteX10" fmla="*/ 1866 w 1192491"/>
                <a:gd name="connsiteY10" fmla="*/ 277111 h 653579"/>
                <a:gd name="connsiteX11" fmla="*/ 154915 w 1192491"/>
                <a:gd name="connsiteY11" fmla="*/ 171450 h 653579"/>
                <a:gd name="connsiteX0" fmla="*/ 154915 w 1192491"/>
                <a:gd name="connsiteY0" fmla="*/ 265815 h 747944"/>
                <a:gd name="connsiteX1" fmla="*/ 881341 w 1192491"/>
                <a:gd name="connsiteY1" fmla="*/ 0 h 747944"/>
                <a:gd name="connsiteX2" fmla="*/ 1024865 w 1192491"/>
                <a:gd name="connsiteY2" fmla="*/ 94365 h 747944"/>
                <a:gd name="connsiteX3" fmla="*/ 1192491 w 1192491"/>
                <a:gd name="connsiteY3" fmla="*/ 209550 h 747944"/>
                <a:gd name="connsiteX4" fmla="*/ 1170915 w 1192491"/>
                <a:gd name="connsiteY4" fmla="*/ 478540 h 747944"/>
                <a:gd name="connsiteX5" fmla="*/ 1081366 w 1192491"/>
                <a:gd name="connsiteY5" fmla="*/ 625475 h 747944"/>
                <a:gd name="connsiteX6" fmla="*/ 935316 w 1192491"/>
                <a:gd name="connsiteY6" fmla="*/ 682625 h 747944"/>
                <a:gd name="connsiteX7" fmla="*/ 424141 w 1192491"/>
                <a:gd name="connsiteY7" fmla="*/ 736600 h 747944"/>
                <a:gd name="connsiteX8" fmla="*/ 278091 w 1192491"/>
                <a:gd name="connsiteY8" fmla="*/ 714375 h 747944"/>
                <a:gd name="connsiteX9" fmla="*/ 145390 w 1192491"/>
                <a:gd name="connsiteY9" fmla="*/ 646815 h 747944"/>
                <a:gd name="connsiteX10" fmla="*/ 55841 w 1192491"/>
                <a:gd name="connsiteY10" fmla="*/ 549276 h 747944"/>
                <a:gd name="connsiteX11" fmla="*/ 1866 w 1192491"/>
                <a:gd name="connsiteY11" fmla="*/ 371476 h 747944"/>
                <a:gd name="connsiteX12" fmla="*/ 154915 w 1192491"/>
                <a:gd name="connsiteY12" fmla="*/ 265815 h 747944"/>
                <a:gd name="connsiteX0" fmla="*/ 154915 w 1192491"/>
                <a:gd name="connsiteY0" fmla="*/ 311992 h 794121"/>
                <a:gd name="connsiteX1" fmla="*/ 716241 w 1192491"/>
                <a:gd name="connsiteY1" fmla="*/ 14427 h 794121"/>
                <a:gd name="connsiteX2" fmla="*/ 881341 w 1192491"/>
                <a:gd name="connsiteY2" fmla="*/ 46177 h 794121"/>
                <a:gd name="connsiteX3" fmla="*/ 1024865 w 1192491"/>
                <a:gd name="connsiteY3" fmla="*/ 140542 h 794121"/>
                <a:gd name="connsiteX4" fmla="*/ 1192491 w 1192491"/>
                <a:gd name="connsiteY4" fmla="*/ 255727 h 794121"/>
                <a:gd name="connsiteX5" fmla="*/ 1170915 w 1192491"/>
                <a:gd name="connsiteY5" fmla="*/ 524717 h 794121"/>
                <a:gd name="connsiteX6" fmla="*/ 1081366 w 1192491"/>
                <a:gd name="connsiteY6" fmla="*/ 671652 h 794121"/>
                <a:gd name="connsiteX7" fmla="*/ 935316 w 1192491"/>
                <a:gd name="connsiteY7" fmla="*/ 728802 h 794121"/>
                <a:gd name="connsiteX8" fmla="*/ 424141 w 1192491"/>
                <a:gd name="connsiteY8" fmla="*/ 782777 h 794121"/>
                <a:gd name="connsiteX9" fmla="*/ 278091 w 1192491"/>
                <a:gd name="connsiteY9" fmla="*/ 760552 h 794121"/>
                <a:gd name="connsiteX10" fmla="*/ 145390 w 1192491"/>
                <a:gd name="connsiteY10" fmla="*/ 692992 h 794121"/>
                <a:gd name="connsiteX11" fmla="*/ 55841 w 1192491"/>
                <a:gd name="connsiteY11" fmla="*/ 595453 h 794121"/>
                <a:gd name="connsiteX12" fmla="*/ 1866 w 1192491"/>
                <a:gd name="connsiteY12" fmla="*/ 417653 h 794121"/>
                <a:gd name="connsiteX13" fmla="*/ 154915 w 1192491"/>
                <a:gd name="connsiteY13" fmla="*/ 311992 h 794121"/>
                <a:gd name="connsiteX0" fmla="*/ 154915 w 1192491"/>
                <a:gd name="connsiteY0" fmla="*/ 344455 h 826584"/>
                <a:gd name="connsiteX1" fmla="*/ 595591 w 1192491"/>
                <a:gd name="connsiteY1" fmla="*/ 15141 h 826584"/>
                <a:gd name="connsiteX2" fmla="*/ 716241 w 1192491"/>
                <a:gd name="connsiteY2" fmla="*/ 46890 h 826584"/>
                <a:gd name="connsiteX3" fmla="*/ 881341 w 1192491"/>
                <a:gd name="connsiteY3" fmla="*/ 78640 h 826584"/>
                <a:gd name="connsiteX4" fmla="*/ 1024865 w 1192491"/>
                <a:gd name="connsiteY4" fmla="*/ 173005 h 826584"/>
                <a:gd name="connsiteX5" fmla="*/ 1192491 w 1192491"/>
                <a:gd name="connsiteY5" fmla="*/ 288190 h 826584"/>
                <a:gd name="connsiteX6" fmla="*/ 1170915 w 1192491"/>
                <a:gd name="connsiteY6" fmla="*/ 557180 h 826584"/>
                <a:gd name="connsiteX7" fmla="*/ 1081366 w 1192491"/>
                <a:gd name="connsiteY7" fmla="*/ 704115 h 826584"/>
                <a:gd name="connsiteX8" fmla="*/ 935316 w 1192491"/>
                <a:gd name="connsiteY8" fmla="*/ 761265 h 826584"/>
                <a:gd name="connsiteX9" fmla="*/ 424141 w 1192491"/>
                <a:gd name="connsiteY9" fmla="*/ 815240 h 826584"/>
                <a:gd name="connsiteX10" fmla="*/ 278091 w 1192491"/>
                <a:gd name="connsiteY10" fmla="*/ 793015 h 826584"/>
                <a:gd name="connsiteX11" fmla="*/ 145390 w 1192491"/>
                <a:gd name="connsiteY11" fmla="*/ 725455 h 826584"/>
                <a:gd name="connsiteX12" fmla="*/ 55841 w 1192491"/>
                <a:gd name="connsiteY12" fmla="*/ 627916 h 826584"/>
                <a:gd name="connsiteX13" fmla="*/ 1866 w 1192491"/>
                <a:gd name="connsiteY13" fmla="*/ 450116 h 826584"/>
                <a:gd name="connsiteX14" fmla="*/ 154915 w 1192491"/>
                <a:gd name="connsiteY14" fmla="*/ 344455 h 826584"/>
                <a:gd name="connsiteX0" fmla="*/ 154915 w 1192491"/>
                <a:gd name="connsiteY0" fmla="*/ 331056 h 813185"/>
                <a:gd name="connsiteX1" fmla="*/ 395566 w 1192491"/>
                <a:gd name="connsiteY1" fmla="*/ 68417 h 813185"/>
                <a:gd name="connsiteX2" fmla="*/ 595591 w 1192491"/>
                <a:gd name="connsiteY2" fmla="*/ 1742 h 813185"/>
                <a:gd name="connsiteX3" fmla="*/ 716241 w 1192491"/>
                <a:gd name="connsiteY3" fmla="*/ 33491 h 813185"/>
                <a:gd name="connsiteX4" fmla="*/ 881341 w 1192491"/>
                <a:gd name="connsiteY4" fmla="*/ 65241 h 813185"/>
                <a:gd name="connsiteX5" fmla="*/ 1024865 w 1192491"/>
                <a:gd name="connsiteY5" fmla="*/ 159606 h 813185"/>
                <a:gd name="connsiteX6" fmla="*/ 1192491 w 1192491"/>
                <a:gd name="connsiteY6" fmla="*/ 274791 h 813185"/>
                <a:gd name="connsiteX7" fmla="*/ 1170915 w 1192491"/>
                <a:gd name="connsiteY7" fmla="*/ 543781 h 813185"/>
                <a:gd name="connsiteX8" fmla="*/ 1081366 w 1192491"/>
                <a:gd name="connsiteY8" fmla="*/ 690716 h 813185"/>
                <a:gd name="connsiteX9" fmla="*/ 935316 w 1192491"/>
                <a:gd name="connsiteY9" fmla="*/ 747866 h 813185"/>
                <a:gd name="connsiteX10" fmla="*/ 424141 w 1192491"/>
                <a:gd name="connsiteY10" fmla="*/ 801841 h 813185"/>
                <a:gd name="connsiteX11" fmla="*/ 278091 w 1192491"/>
                <a:gd name="connsiteY11" fmla="*/ 779616 h 813185"/>
                <a:gd name="connsiteX12" fmla="*/ 145390 w 1192491"/>
                <a:gd name="connsiteY12" fmla="*/ 712056 h 813185"/>
                <a:gd name="connsiteX13" fmla="*/ 55841 w 1192491"/>
                <a:gd name="connsiteY13" fmla="*/ 614517 h 813185"/>
                <a:gd name="connsiteX14" fmla="*/ 1866 w 1192491"/>
                <a:gd name="connsiteY14" fmla="*/ 436717 h 813185"/>
                <a:gd name="connsiteX15" fmla="*/ 154915 w 1192491"/>
                <a:gd name="connsiteY15" fmla="*/ 331056 h 813185"/>
                <a:gd name="connsiteX0" fmla="*/ 154915 w 1192491"/>
                <a:gd name="connsiteY0" fmla="*/ 331056 h 813185"/>
                <a:gd name="connsiteX1" fmla="*/ 284441 w 1192491"/>
                <a:gd name="connsiteY1" fmla="*/ 173192 h 813185"/>
                <a:gd name="connsiteX2" fmla="*/ 395566 w 1192491"/>
                <a:gd name="connsiteY2" fmla="*/ 68417 h 813185"/>
                <a:gd name="connsiteX3" fmla="*/ 595591 w 1192491"/>
                <a:gd name="connsiteY3" fmla="*/ 1742 h 813185"/>
                <a:gd name="connsiteX4" fmla="*/ 716241 w 1192491"/>
                <a:gd name="connsiteY4" fmla="*/ 33491 h 813185"/>
                <a:gd name="connsiteX5" fmla="*/ 881341 w 1192491"/>
                <a:gd name="connsiteY5" fmla="*/ 65241 h 813185"/>
                <a:gd name="connsiteX6" fmla="*/ 1024865 w 1192491"/>
                <a:gd name="connsiteY6" fmla="*/ 159606 h 813185"/>
                <a:gd name="connsiteX7" fmla="*/ 1192491 w 1192491"/>
                <a:gd name="connsiteY7" fmla="*/ 274791 h 813185"/>
                <a:gd name="connsiteX8" fmla="*/ 1170915 w 1192491"/>
                <a:gd name="connsiteY8" fmla="*/ 543781 h 813185"/>
                <a:gd name="connsiteX9" fmla="*/ 1081366 w 1192491"/>
                <a:gd name="connsiteY9" fmla="*/ 690716 h 813185"/>
                <a:gd name="connsiteX10" fmla="*/ 935316 w 1192491"/>
                <a:gd name="connsiteY10" fmla="*/ 747866 h 813185"/>
                <a:gd name="connsiteX11" fmla="*/ 424141 w 1192491"/>
                <a:gd name="connsiteY11" fmla="*/ 801841 h 813185"/>
                <a:gd name="connsiteX12" fmla="*/ 278091 w 1192491"/>
                <a:gd name="connsiteY12" fmla="*/ 779616 h 813185"/>
                <a:gd name="connsiteX13" fmla="*/ 145390 w 1192491"/>
                <a:gd name="connsiteY13" fmla="*/ 712056 h 813185"/>
                <a:gd name="connsiteX14" fmla="*/ 55841 w 1192491"/>
                <a:gd name="connsiteY14" fmla="*/ 614517 h 813185"/>
                <a:gd name="connsiteX15" fmla="*/ 1866 w 1192491"/>
                <a:gd name="connsiteY15" fmla="*/ 436717 h 813185"/>
                <a:gd name="connsiteX16" fmla="*/ 154915 w 1192491"/>
                <a:gd name="connsiteY16" fmla="*/ 331056 h 813185"/>
                <a:gd name="connsiteX0" fmla="*/ 154915 w 1192491"/>
                <a:gd name="connsiteY0" fmla="*/ 331056 h 813185"/>
                <a:gd name="connsiteX1" fmla="*/ 284441 w 1192491"/>
                <a:gd name="connsiteY1" fmla="*/ 173192 h 813185"/>
                <a:gd name="connsiteX2" fmla="*/ 395566 w 1192491"/>
                <a:gd name="connsiteY2" fmla="*/ 68417 h 813185"/>
                <a:gd name="connsiteX3" fmla="*/ 595591 w 1192491"/>
                <a:gd name="connsiteY3" fmla="*/ 1742 h 813185"/>
                <a:gd name="connsiteX4" fmla="*/ 716241 w 1192491"/>
                <a:gd name="connsiteY4" fmla="*/ 33491 h 813185"/>
                <a:gd name="connsiteX5" fmla="*/ 881341 w 1192491"/>
                <a:gd name="connsiteY5" fmla="*/ 65241 h 813185"/>
                <a:gd name="connsiteX6" fmla="*/ 1024865 w 1192491"/>
                <a:gd name="connsiteY6" fmla="*/ 159606 h 813185"/>
                <a:gd name="connsiteX7" fmla="*/ 1192491 w 1192491"/>
                <a:gd name="connsiteY7" fmla="*/ 274791 h 813185"/>
                <a:gd name="connsiteX8" fmla="*/ 1170915 w 1192491"/>
                <a:gd name="connsiteY8" fmla="*/ 543781 h 813185"/>
                <a:gd name="connsiteX9" fmla="*/ 1081366 w 1192491"/>
                <a:gd name="connsiteY9" fmla="*/ 690716 h 813185"/>
                <a:gd name="connsiteX10" fmla="*/ 935316 w 1192491"/>
                <a:gd name="connsiteY10" fmla="*/ 747866 h 813185"/>
                <a:gd name="connsiteX11" fmla="*/ 424141 w 1192491"/>
                <a:gd name="connsiteY11" fmla="*/ 801841 h 813185"/>
                <a:gd name="connsiteX12" fmla="*/ 278091 w 1192491"/>
                <a:gd name="connsiteY12" fmla="*/ 779616 h 813185"/>
                <a:gd name="connsiteX13" fmla="*/ 145390 w 1192491"/>
                <a:gd name="connsiteY13" fmla="*/ 712056 h 813185"/>
                <a:gd name="connsiteX14" fmla="*/ 55841 w 1192491"/>
                <a:gd name="connsiteY14" fmla="*/ 614517 h 813185"/>
                <a:gd name="connsiteX15" fmla="*/ 1866 w 1192491"/>
                <a:gd name="connsiteY15" fmla="*/ 436717 h 813185"/>
                <a:gd name="connsiteX16" fmla="*/ 154915 w 1192491"/>
                <a:gd name="connsiteY16" fmla="*/ 331056 h 813185"/>
                <a:gd name="connsiteX0" fmla="*/ 154915 w 1192491"/>
                <a:gd name="connsiteY0" fmla="*/ 331056 h 814259"/>
                <a:gd name="connsiteX1" fmla="*/ 284441 w 1192491"/>
                <a:gd name="connsiteY1" fmla="*/ 173192 h 814259"/>
                <a:gd name="connsiteX2" fmla="*/ 395566 w 1192491"/>
                <a:gd name="connsiteY2" fmla="*/ 68417 h 814259"/>
                <a:gd name="connsiteX3" fmla="*/ 595591 w 1192491"/>
                <a:gd name="connsiteY3" fmla="*/ 1742 h 814259"/>
                <a:gd name="connsiteX4" fmla="*/ 716241 w 1192491"/>
                <a:gd name="connsiteY4" fmla="*/ 33491 h 814259"/>
                <a:gd name="connsiteX5" fmla="*/ 881341 w 1192491"/>
                <a:gd name="connsiteY5" fmla="*/ 65241 h 814259"/>
                <a:gd name="connsiteX6" fmla="*/ 1024865 w 1192491"/>
                <a:gd name="connsiteY6" fmla="*/ 159606 h 814259"/>
                <a:gd name="connsiteX7" fmla="*/ 1192491 w 1192491"/>
                <a:gd name="connsiteY7" fmla="*/ 274791 h 814259"/>
                <a:gd name="connsiteX8" fmla="*/ 1170915 w 1192491"/>
                <a:gd name="connsiteY8" fmla="*/ 543781 h 814259"/>
                <a:gd name="connsiteX9" fmla="*/ 1081366 w 1192491"/>
                <a:gd name="connsiteY9" fmla="*/ 690716 h 814259"/>
                <a:gd name="connsiteX10" fmla="*/ 935316 w 1192491"/>
                <a:gd name="connsiteY10" fmla="*/ 747866 h 814259"/>
                <a:gd name="connsiteX11" fmla="*/ 424141 w 1192491"/>
                <a:gd name="connsiteY11" fmla="*/ 801841 h 814259"/>
                <a:gd name="connsiteX12" fmla="*/ 274916 w 1192491"/>
                <a:gd name="connsiteY12" fmla="*/ 785966 h 814259"/>
                <a:gd name="connsiteX13" fmla="*/ 145390 w 1192491"/>
                <a:gd name="connsiteY13" fmla="*/ 712056 h 814259"/>
                <a:gd name="connsiteX14" fmla="*/ 55841 w 1192491"/>
                <a:gd name="connsiteY14" fmla="*/ 614517 h 814259"/>
                <a:gd name="connsiteX15" fmla="*/ 1866 w 1192491"/>
                <a:gd name="connsiteY15" fmla="*/ 436717 h 814259"/>
                <a:gd name="connsiteX16" fmla="*/ 154915 w 1192491"/>
                <a:gd name="connsiteY16" fmla="*/ 331056 h 814259"/>
                <a:gd name="connsiteX0" fmla="*/ 154915 w 1192491"/>
                <a:gd name="connsiteY0" fmla="*/ 331056 h 814259"/>
                <a:gd name="connsiteX1" fmla="*/ 284441 w 1192491"/>
                <a:gd name="connsiteY1" fmla="*/ 173192 h 814259"/>
                <a:gd name="connsiteX2" fmla="*/ 395566 w 1192491"/>
                <a:gd name="connsiteY2" fmla="*/ 68417 h 814259"/>
                <a:gd name="connsiteX3" fmla="*/ 595591 w 1192491"/>
                <a:gd name="connsiteY3" fmla="*/ 1742 h 814259"/>
                <a:gd name="connsiteX4" fmla="*/ 716241 w 1192491"/>
                <a:gd name="connsiteY4" fmla="*/ 33491 h 814259"/>
                <a:gd name="connsiteX5" fmla="*/ 881341 w 1192491"/>
                <a:gd name="connsiteY5" fmla="*/ 65241 h 814259"/>
                <a:gd name="connsiteX6" fmla="*/ 1024865 w 1192491"/>
                <a:gd name="connsiteY6" fmla="*/ 159606 h 814259"/>
                <a:gd name="connsiteX7" fmla="*/ 1192491 w 1192491"/>
                <a:gd name="connsiteY7" fmla="*/ 274791 h 814259"/>
                <a:gd name="connsiteX8" fmla="*/ 1170915 w 1192491"/>
                <a:gd name="connsiteY8" fmla="*/ 543781 h 814259"/>
                <a:gd name="connsiteX9" fmla="*/ 1081366 w 1192491"/>
                <a:gd name="connsiteY9" fmla="*/ 690716 h 814259"/>
                <a:gd name="connsiteX10" fmla="*/ 935316 w 1192491"/>
                <a:gd name="connsiteY10" fmla="*/ 747866 h 814259"/>
                <a:gd name="connsiteX11" fmla="*/ 424141 w 1192491"/>
                <a:gd name="connsiteY11" fmla="*/ 801841 h 814259"/>
                <a:gd name="connsiteX12" fmla="*/ 274916 w 1192491"/>
                <a:gd name="connsiteY12" fmla="*/ 785966 h 814259"/>
                <a:gd name="connsiteX13" fmla="*/ 145390 w 1192491"/>
                <a:gd name="connsiteY13" fmla="*/ 712056 h 814259"/>
                <a:gd name="connsiteX14" fmla="*/ 55841 w 1192491"/>
                <a:gd name="connsiteY14" fmla="*/ 614517 h 814259"/>
                <a:gd name="connsiteX15" fmla="*/ 1866 w 1192491"/>
                <a:gd name="connsiteY15" fmla="*/ 436717 h 814259"/>
                <a:gd name="connsiteX16" fmla="*/ 154915 w 1192491"/>
                <a:gd name="connsiteY16" fmla="*/ 331056 h 814259"/>
                <a:gd name="connsiteX0" fmla="*/ 154915 w 1192491"/>
                <a:gd name="connsiteY0" fmla="*/ 331056 h 836262"/>
                <a:gd name="connsiteX1" fmla="*/ 284441 w 1192491"/>
                <a:gd name="connsiteY1" fmla="*/ 173192 h 836262"/>
                <a:gd name="connsiteX2" fmla="*/ 395566 w 1192491"/>
                <a:gd name="connsiteY2" fmla="*/ 68417 h 836262"/>
                <a:gd name="connsiteX3" fmla="*/ 595591 w 1192491"/>
                <a:gd name="connsiteY3" fmla="*/ 1742 h 836262"/>
                <a:gd name="connsiteX4" fmla="*/ 716241 w 1192491"/>
                <a:gd name="connsiteY4" fmla="*/ 33491 h 836262"/>
                <a:gd name="connsiteX5" fmla="*/ 881341 w 1192491"/>
                <a:gd name="connsiteY5" fmla="*/ 65241 h 836262"/>
                <a:gd name="connsiteX6" fmla="*/ 1024865 w 1192491"/>
                <a:gd name="connsiteY6" fmla="*/ 159606 h 836262"/>
                <a:gd name="connsiteX7" fmla="*/ 1192491 w 1192491"/>
                <a:gd name="connsiteY7" fmla="*/ 274791 h 836262"/>
                <a:gd name="connsiteX8" fmla="*/ 1170915 w 1192491"/>
                <a:gd name="connsiteY8" fmla="*/ 543781 h 836262"/>
                <a:gd name="connsiteX9" fmla="*/ 1081366 w 1192491"/>
                <a:gd name="connsiteY9" fmla="*/ 690716 h 836262"/>
                <a:gd name="connsiteX10" fmla="*/ 935316 w 1192491"/>
                <a:gd name="connsiteY10" fmla="*/ 747866 h 836262"/>
                <a:gd name="connsiteX11" fmla="*/ 424141 w 1192491"/>
                <a:gd name="connsiteY11" fmla="*/ 801841 h 836262"/>
                <a:gd name="connsiteX12" fmla="*/ 274916 w 1192491"/>
                <a:gd name="connsiteY12" fmla="*/ 785966 h 836262"/>
                <a:gd name="connsiteX13" fmla="*/ 145390 w 1192491"/>
                <a:gd name="connsiteY13" fmla="*/ 712056 h 836262"/>
                <a:gd name="connsiteX14" fmla="*/ 55841 w 1192491"/>
                <a:gd name="connsiteY14" fmla="*/ 614517 h 836262"/>
                <a:gd name="connsiteX15" fmla="*/ 1866 w 1192491"/>
                <a:gd name="connsiteY15" fmla="*/ 436717 h 836262"/>
                <a:gd name="connsiteX16" fmla="*/ 154915 w 1192491"/>
                <a:gd name="connsiteY16" fmla="*/ 331056 h 836262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424141 w 1192491"/>
                <a:gd name="connsiteY11" fmla="*/ 801841 h 845684"/>
                <a:gd name="connsiteX12" fmla="*/ 274916 w 1192491"/>
                <a:gd name="connsiteY12" fmla="*/ 785966 h 845684"/>
                <a:gd name="connsiteX13" fmla="*/ 145390 w 1192491"/>
                <a:gd name="connsiteY13" fmla="*/ 712056 h 845684"/>
                <a:gd name="connsiteX14" fmla="*/ 55841 w 1192491"/>
                <a:gd name="connsiteY14" fmla="*/ 614517 h 845684"/>
                <a:gd name="connsiteX15" fmla="*/ 1866 w 1192491"/>
                <a:gd name="connsiteY15" fmla="*/ 436717 h 845684"/>
                <a:gd name="connsiteX16" fmla="*/ 154915 w 1192491"/>
                <a:gd name="connsiteY16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424141 w 1192491"/>
                <a:gd name="connsiteY11" fmla="*/ 801841 h 845684"/>
                <a:gd name="connsiteX12" fmla="*/ 274916 w 1192491"/>
                <a:gd name="connsiteY12" fmla="*/ 785966 h 845684"/>
                <a:gd name="connsiteX13" fmla="*/ 145390 w 1192491"/>
                <a:gd name="connsiteY13" fmla="*/ 712056 h 845684"/>
                <a:gd name="connsiteX14" fmla="*/ 55841 w 1192491"/>
                <a:gd name="connsiteY14" fmla="*/ 614517 h 845684"/>
                <a:gd name="connsiteX15" fmla="*/ 1866 w 1192491"/>
                <a:gd name="connsiteY15" fmla="*/ 436717 h 845684"/>
                <a:gd name="connsiteX16" fmla="*/ 154915 w 1192491"/>
                <a:gd name="connsiteY16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270020"/>
                <a:gd name="connsiteY0" fmla="*/ 331056 h 845684"/>
                <a:gd name="connsiteX1" fmla="*/ 284441 w 1270020"/>
                <a:gd name="connsiteY1" fmla="*/ 173192 h 845684"/>
                <a:gd name="connsiteX2" fmla="*/ 395566 w 1270020"/>
                <a:gd name="connsiteY2" fmla="*/ 68417 h 845684"/>
                <a:gd name="connsiteX3" fmla="*/ 595591 w 1270020"/>
                <a:gd name="connsiteY3" fmla="*/ 1742 h 845684"/>
                <a:gd name="connsiteX4" fmla="*/ 716241 w 1270020"/>
                <a:gd name="connsiteY4" fmla="*/ 33491 h 845684"/>
                <a:gd name="connsiteX5" fmla="*/ 881341 w 1270020"/>
                <a:gd name="connsiteY5" fmla="*/ 65241 h 845684"/>
                <a:gd name="connsiteX6" fmla="*/ 1024865 w 1270020"/>
                <a:gd name="connsiteY6" fmla="*/ 159606 h 845684"/>
                <a:gd name="connsiteX7" fmla="*/ 1192491 w 1270020"/>
                <a:gd name="connsiteY7" fmla="*/ 274791 h 845684"/>
                <a:gd name="connsiteX8" fmla="*/ 1170915 w 1270020"/>
                <a:gd name="connsiteY8" fmla="*/ 543781 h 845684"/>
                <a:gd name="connsiteX9" fmla="*/ 1097241 w 1270020"/>
                <a:gd name="connsiteY9" fmla="*/ 690716 h 845684"/>
                <a:gd name="connsiteX10" fmla="*/ 935316 w 1270020"/>
                <a:gd name="connsiteY10" fmla="*/ 747866 h 845684"/>
                <a:gd name="connsiteX11" fmla="*/ 547966 w 1270020"/>
                <a:gd name="connsiteY11" fmla="*/ 801841 h 845684"/>
                <a:gd name="connsiteX12" fmla="*/ 424141 w 1270020"/>
                <a:gd name="connsiteY12" fmla="*/ 801841 h 845684"/>
                <a:gd name="connsiteX13" fmla="*/ 274916 w 1270020"/>
                <a:gd name="connsiteY13" fmla="*/ 785966 h 845684"/>
                <a:gd name="connsiteX14" fmla="*/ 145390 w 1270020"/>
                <a:gd name="connsiteY14" fmla="*/ 712056 h 845684"/>
                <a:gd name="connsiteX15" fmla="*/ 55841 w 1270020"/>
                <a:gd name="connsiteY15" fmla="*/ 614517 h 845684"/>
                <a:gd name="connsiteX16" fmla="*/ 1866 w 1270020"/>
                <a:gd name="connsiteY16" fmla="*/ 436717 h 845684"/>
                <a:gd name="connsiteX17" fmla="*/ 154915 w 1270020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43620 h 858248"/>
                <a:gd name="connsiteX1" fmla="*/ 284441 w 1296824"/>
                <a:gd name="connsiteY1" fmla="*/ 185756 h 858248"/>
                <a:gd name="connsiteX2" fmla="*/ 395566 w 1296824"/>
                <a:gd name="connsiteY2" fmla="*/ 80981 h 858248"/>
                <a:gd name="connsiteX3" fmla="*/ 595591 w 1296824"/>
                <a:gd name="connsiteY3" fmla="*/ 14306 h 858248"/>
                <a:gd name="connsiteX4" fmla="*/ 716241 w 1296824"/>
                <a:gd name="connsiteY4" fmla="*/ 46055 h 858248"/>
                <a:gd name="connsiteX5" fmla="*/ 881341 w 1296824"/>
                <a:gd name="connsiteY5" fmla="*/ 77805 h 858248"/>
                <a:gd name="connsiteX6" fmla="*/ 1024865 w 1296824"/>
                <a:gd name="connsiteY6" fmla="*/ 172170 h 858248"/>
                <a:gd name="connsiteX7" fmla="*/ 1192491 w 1296824"/>
                <a:gd name="connsiteY7" fmla="*/ 287355 h 858248"/>
                <a:gd name="connsiteX8" fmla="*/ 1170915 w 1296824"/>
                <a:gd name="connsiteY8" fmla="*/ 556345 h 858248"/>
                <a:gd name="connsiteX9" fmla="*/ 1097241 w 1296824"/>
                <a:gd name="connsiteY9" fmla="*/ 703280 h 858248"/>
                <a:gd name="connsiteX10" fmla="*/ 935316 w 1296824"/>
                <a:gd name="connsiteY10" fmla="*/ 760430 h 858248"/>
                <a:gd name="connsiteX11" fmla="*/ 547966 w 1296824"/>
                <a:gd name="connsiteY11" fmla="*/ 814405 h 858248"/>
                <a:gd name="connsiteX12" fmla="*/ 424141 w 1296824"/>
                <a:gd name="connsiteY12" fmla="*/ 814405 h 858248"/>
                <a:gd name="connsiteX13" fmla="*/ 274916 w 1296824"/>
                <a:gd name="connsiteY13" fmla="*/ 798530 h 858248"/>
                <a:gd name="connsiteX14" fmla="*/ 145390 w 1296824"/>
                <a:gd name="connsiteY14" fmla="*/ 724620 h 858248"/>
                <a:gd name="connsiteX15" fmla="*/ 55841 w 1296824"/>
                <a:gd name="connsiteY15" fmla="*/ 627081 h 858248"/>
                <a:gd name="connsiteX16" fmla="*/ 1866 w 1296824"/>
                <a:gd name="connsiteY16" fmla="*/ 449281 h 858248"/>
                <a:gd name="connsiteX17" fmla="*/ 154915 w 1296824"/>
                <a:gd name="connsiteY17" fmla="*/ 343620 h 858248"/>
                <a:gd name="connsiteX0" fmla="*/ 154915 w 1296824"/>
                <a:gd name="connsiteY0" fmla="*/ 343620 h 858248"/>
                <a:gd name="connsiteX1" fmla="*/ 284441 w 1296824"/>
                <a:gd name="connsiteY1" fmla="*/ 185756 h 858248"/>
                <a:gd name="connsiteX2" fmla="*/ 395566 w 1296824"/>
                <a:gd name="connsiteY2" fmla="*/ 80981 h 858248"/>
                <a:gd name="connsiteX3" fmla="*/ 595591 w 1296824"/>
                <a:gd name="connsiteY3" fmla="*/ 14306 h 858248"/>
                <a:gd name="connsiteX4" fmla="*/ 716241 w 1296824"/>
                <a:gd name="connsiteY4" fmla="*/ 46055 h 858248"/>
                <a:gd name="connsiteX5" fmla="*/ 881341 w 1296824"/>
                <a:gd name="connsiteY5" fmla="*/ 77805 h 858248"/>
                <a:gd name="connsiteX6" fmla="*/ 1024865 w 1296824"/>
                <a:gd name="connsiteY6" fmla="*/ 172170 h 858248"/>
                <a:gd name="connsiteX7" fmla="*/ 1192491 w 1296824"/>
                <a:gd name="connsiteY7" fmla="*/ 287355 h 858248"/>
                <a:gd name="connsiteX8" fmla="*/ 1170915 w 1296824"/>
                <a:gd name="connsiteY8" fmla="*/ 556345 h 858248"/>
                <a:gd name="connsiteX9" fmla="*/ 1097241 w 1296824"/>
                <a:gd name="connsiteY9" fmla="*/ 703280 h 858248"/>
                <a:gd name="connsiteX10" fmla="*/ 935316 w 1296824"/>
                <a:gd name="connsiteY10" fmla="*/ 760430 h 858248"/>
                <a:gd name="connsiteX11" fmla="*/ 547966 w 1296824"/>
                <a:gd name="connsiteY11" fmla="*/ 814405 h 858248"/>
                <a:gd name="connsiteX12" fmla="*/ 424141 w 1296824"/>
                <a:gd name="connsiteY12" fmla="*/ 814405 h 858248"/>
                <a:gd name="connsiteX13" fmla="*/ 274916 w 1296824"/>
                <a:gd name="connsiteY13" fmla="*/ 798530 h 858248"/>
                <a:gd name="connsiteX14" fmla="*/ 145390 w 1296824"/>
                <a:gd name="connsiteY14" fmla="*/ 724620 h 858248"/>
                <a:gd name="connsiteX15" fmla="*/ 55841 w 1296824"/>
                <a:gd name="connsiteY15" fmla="*/ 627081 h 858248"/>
                <a:gd name="connsiteX16" fmla="*/ 1866 w 1296824"/>
                <a:gd name="connsiteY16" fmla="*/ 449281 h 858248"/>
                <a:gd name="connsiteX17" fmla="*/ 154915 w 1296824"/>
                <a:gd name="connsiteY17" fmla="*/ 343620 h 858248"/>
                <a:gd name="connsiteX0" fmla="*/ 154915 w 1296824"/>
                <a:gd name="connsiteY0" fmla="*/ 343620 h 858248"/>
                <a:gd name="connsiteX1" fmla="*/ 284441 w 1296824"/>
                <a:gd name="connsiteY1" fmla="*/ 185756 h 858248"/>
                <a:gd name="connsiteX2" fmla="*/ 395566 w 1296824"/>
                <a:gd name="connsiteY2" fmla="*/ 80981 h 858248"/>
                <a:gd name="connsiteX3" fmla="*/ 595591 w 1296824"/>
                <a:gd name="connsiteY3" fmla="*/ 14306 h 858248"/>
                <a:gd name="connsiteX4" fmla="*/ 716241 w 1296824"/>
                <a:gd name="connsiteY4" fmla="*/ 46055 h 858248"/>
                <a:gd name="connsiteX5" fmla="*/ 881341 w 1296824"/>
                <a:gd name="connsiteY5" fmla="*/ 77805 h 858248"/>
                <a:gd name="connsiteX6" fmla="*/ 1024865 w 1296824"/>
                <a:gd name="connsiteY6" fmla="*/ 172170 h 858248"/>
                <a:gd name="connsiteX7" fmla="*/ 1192491 w 1296824"/>
                <a:gd name="connsiteY7" fmla="*/ 287355 h 858248"/>
                <a:gd name="connsiteX8" fmla="*/ 1170915 w 1296824"/>
                <a:gd name="connsiteY8" fmla="*/ 556345 h 858248"/>
                <a:gd name="connsiteX9" fmla="*/ 1097241 w 1296824"/>
                <a:gd name="connsiteY9" fmla="*/ 703280 h 858248"/>
                <a:gd name="connsiteX10" fmla="*/ 935316 w 1296824"/>
                <a:gd name="connsiteY10" fmla="*/ 760430 h 858248"/>
                <a:gd name="connsiteX11" fmla="*/ 547966 w 1296824"/>
                <a:gd name="connsiteY11" fmla="*/ 814405 h 858248"/>
                <a:gd name="connsiteX12" fmla="*/ 424141 w 1296824"/>
                <a:gd name="connsiteY12" fmla="*/ 814405 h 858248"/>
                <a:gd name="connsiteX13" fmla="*/ 274916 w 1296824"/>
                <a:gd name="connsiteY13" fmla="*/ 798530 h 858248"/>
                <a:gd name="connsiteX14" fmla="*/ 145390 w 1296824"/>
                <a:gd name="connsiteY14" fmla="*/ 724620 h 858248"/>
                <a:gd name="connsiteX15" fmla="*/ 55841 w 1296824"/>
                <a:gd name="connsiteY15" fmla="*/ 627081 h 858248"/>
                <a:gd name="connsiteX16" fmla="*/ 1866 w 1296824"/>
                <a:gd name="connsiteY16" fmla="*/ 449281 h 858248"/>
                <a:gd name="connsiteX17" fmla="*/ 154915 w 1296824"/>
                <a:gd name="connsiteY17" fmla="*/ 343620 h 858248"/>
                <a:gd name="connsiteX0" fmla="*/ 154915 w 1296824"/>
                <a:gd name="connsiteY0" fmla="*/ 365964 h 880592"/>
                <a:gd name="connsiteX1" fmla="*/ 284441 w 1296824"/>
                <a:gd name="connsiteY1" fmla="*/ 208100 h 880592"/>
                <a:gd name="connsiteX2" fmla="*/ 395566 w 1296824"/>
                <a:gd name="connsiteY2" fmla="*/ 103325 h 880592"/>
                <a:gd name="connsiteX3" fmla="*/ 595591 w 1296824"/>
                <a:gd name="connsiteY3" fmla="*/ 36650 h 880592"/>
                <a:gd name="connsiteX4" fmla="*/ 716241 w 1296824"/>
                <a:gd name="connsiteY4" fmla="*/ 68399 h 880592"/>
                <a:gd name="connsiteX5" fmla="*/ 881341 w 1296824"/>
                <a:gd name="connsiteY5" fmla="*/ 100149 h 880592"/>
                <a:gd name="connsiteX6" fmla="*/ 1024865 w 1296824"/>
                <a:gd name="connsiteY6" fmla="*/ 194514 h 880592"/>
                <a:gd name="connsiteX7" fmla="*/ 1192491 w 1296824"/>
                <a:gd name="connsiteY7" fmla="*/ 309699 h 880592"/>
                <a:gd name="connsiteX8" fmla="*/ 1170915 w 1296824"/>
                <a:gd name="connsiteY8" fmla="*/ 578689 h 880592"/>
                <a:gd name="connsiteX9" fmla="*/ 1097241 w 1296824"/>
                <a:gd name="connsiteY9" fmla="*/ 725624 h 880592"/>
                <a:gd name="connsiteX10" fmla="*/ 935316 w 1296824"/>
                <a:gd name="connsiteY10" fmla="*/ 782774 h 880592"/>
                <a:gd name="connsiteX11" fmla="*/ 547966 w 1296824"/>
                <a:gd name="connsiteY11" fmla="*/ 836749 h 880592"/>
                <a:gd name="connsiteX12" fmla="*/ 424141 w 1296824"/>
                <a:gd name="connsiteY12" fmla="*/ 836749 h 880592"/>
                <a:gd name="connsiteX13" fmla="*/ 274916 w 1296824"/>
                <a:gd name="connsiteY13" fmla="*/ 820874 h 880592"/>
                <a:gd name="connsiteX14" fmla="*/ 145390 w 1296824"/>
                <a:gd name="connsiteY14" fmla="*/ 746964 h 880592"/>
                <a:gd name="connsiteX15" fmla="*/ 55841 w 1296824"/>
                <a:gd name="connsiteY15" fmla="*/ 649425 h 880592"/>
                <a:gd name="connsiteX16" fmla="*/ 1866 w 1296824"/>
                <a:gd name="connsiteY16" fmla="*/ 471625 h 880592"/>
                <a:gd name="connsiteX17" fmla="*/ 154915 w 1296824"/>
                <a:gd name="connsiteY17" fmla="*/ 365964 h 880592"/>
                <a:gd name="connsiteX0" fmla="*/ 154915 w 1296824"/>
                <a:gd name="connsiteY0" fmla="*/ 365964 h 880592"/>
                <a:gd name="connsiteX1" fmla="*/ 284441 w 1296824"/>
                <a:gd name="connsiteY1" fmla="*/ 208100 h 880592"/>
                <a:gd name="connsiteX2" fmla="*/ 395566 w 1296824"/>
                <a:gd name="connsiteY2" fmla="*/ 103325 h 880592"/>
                <a:gd name="connsiteX3" fmla="*/ 595591 w 1296824"/>
                <a:gd name="connsiteY3" fmla="*/ 36650 h 880592"/>
                <a:gd name="connsiteX4" fmla="*/ 716241 w 1296824"/>
                <a:gd name="connsiteY4" fmla="*/ 68399 h 880592"/>
                <a:gd name="connsiteX5" fmla="*/ 881341 w 1296824"/>
                <a:gd name="connsiteY5" fmla="*/ 100149 h 880592"/>
                <a:gd name="connsiteX6" fmla="*/ 1024865 w 1296824"/>
                <a:gd name="connsiteY6" fmla="*/ 194514 h 880592"/>
                <a:gd name="connsiteX7" fmla="*/ 1192491 w 1296824"/>
                <a:gd name="connsiteY7" fmla="*/ 309699 h 880592"/>
                <a:gd name="connsiteX8" fmla="*/ 1170915 w 1296824"/>
                <a:gd name="connsiteY8" fmla="*/ 578689 h 880592"/>
                <a:gd name="connsiteX9" fmla="*/ 1097241 w 1296824"/>
                <a:gd name="connsiteY9" fmla="*/ 725624 h 880592"/>
                <a:gd name="connsiteX10" fmla="*/ 935316 w 1296824"/>
                <a:gd name="connsiteY10" fmla="*/ 782774 h 880592"/>
                <a:gd name="connsiteX11" fmla="*/ 547966 w 1296824"/>
                <a:gd name="connsiteY11" fmla="*/ 836749 h 880592"/>
                <a:gd name="connsiteX12" fmla="*/ 424141 w 1296824"/>
                <a:gd name="connsiteY12" fmla="*/ 836749 h 880592"/>
                <a:gd name="connsiteX13" fmla="*/ 274916 w 1296824"/>
                <a:gd name="connsiteY13" fmla="*/ 820874 h 880592"/>
                <a:gd name="connsiteX14" fmla="*/ 145390 w 1296824"/>
                <a:gd name="connsiteY14" fmla="*/ 746964 h 880592"/>
                <a:gd name="connsiteX15" fmla="*/ 55841 w 1296824"/>
                <a:gd name="connsiteY15" fmla="*/ 649425 h 880592"/>
                <a:gd name="connsiteX16" fmla="*/ 1866 w 1296824"/>
                <a:gd name="connsiteY16" fmla="*/ 471625 h 880592"/>
                <a:gd name="connsiteX17" fmla="*/ 154915 w 1296824"/>
                <a:gd name="connsiteY17" fmla="*/ 365964 h 880592"/>
                <a:gd name="connsiteX0" fmla="*/ 154915 w 1296824"/>
                <a:gd name="connsiteY0" fmla="*/ 365964 h 880592"/>
                <a:gd name="connsiteX1" fmla="*/ 284441 w 1296824"/>
                <a:gd name="connsiteY1" fmla="*/ 208100 h 880592"/>
                <a:gd name="connsiteX2" fmla="*/ 395566 w 1296824"/>
                <a:gd name="connsiteY2" fmla="*/ 103325 h 880592"/>
                <a:gd name="connsiteX3" fmla="*/ 595591 w 1296824"/>
                <a:gd name="connsiteY3" fmla="*/ 36650 h 880592"/>
                <a:gd name="connsiteX4" fmla="*/ 716241 w 1296824"/>
                <a:gd name="connsiteY4" fmla="*/ 68399 h 880592"/>
                <a:gd name="connsiteX5" fmla="*/ 881341 w 1296824"/>
                <a:gd name="connsiteY5" fmla="*/ 100149 h 880592"/>
                <a:gd name="connsiteX6" fmla="*/ 1024865 w 1296824"/>
                <a:gd name="connsiteY6" fmla="*/ 194514 h 880592"/>
                <a:gd name="connsiteX7" fmla="*/ 1192491 w 1296824"/>
                <a:gd name="connsiteY7" fmla="*/ 309699 h 880592"/>
                <a:gd name="connsiteX8" fmla="*/ 1170915 w 1296824"/>
                <a:gd name="connsiteY8" fmla="*/ 578689 h 880592"/>
                <a:gd name="connsiteX9" fmla="*/ 1097241 w 1296824"/>
                <a:gd name="connsiteY9" fmla="*/ 725624 h 880592"/>
                <a:gd name="connsiteX10" fmla="*/ 935316 w 1296824"/>
                <a:gd name="connsiteY10" fmla="*/ 782774 h 880592"/>
                <a:gd name="connsiteX11" fmla="*/ 547966 w 1296824"/>
                <a:gd name="connsiteY11" fmla="*/ 836749 h 880592"/>
                <a:gd name="connsiteX12" fmla="*/ 424141 w 1296824"/>
                <a:gd name="connsiteY12" fmla="*/ 836749 h 880592"/>
                <a:gd name="connsiteX13" fmla="*/ 274916 w 1296824"/>
                <a:gd name="connsiteY13" fmla="*/ 820874 h 880592"/>
                <a:gd name="connsiteX14" fmla="*/ 145390 w 1296824"/>
                <a:gd name="connsiteY14" fmla="*/ 746964 h 880592"/>
                <a:gd name="connsiteX15" fmla="*/ 55841 w 1296824"/>
                <a:gd name="connsiteY15" fmla="*/ 649425 h 880592"/>
                <a:gd name="connsiteX16" fmla="*/ 1866 w 1296824"/>
                <a:gd name="connsiteY16" fmla="*/ 471625 h 880592"/>
                <a:gd name="connsiteX17" fmla="*/ 154915 w 1296824"/>
                <a:gd name="connsiteY17" fmla="*/ 365964 h 880592"/>
                <a:gd name="connsiteX0" fmla="*/ 154915 w 1296824"/>
                <a:gd name="connsiteY0" fmla="*/ 367353 h 881981"/>
                <a:gd name="connsiteX1" fmla="*/ 284441 w 1296824"/>
                <a:gd name="connsiteY1" fmla="*/ 209489 h 881981"/>
                <a:gd name="connsiteX2" fmla="*/ 395566 w 1296824"/>
                <a:gd name="connsiteY2" fmla="*/ 104714 h 881981"/>
                <a:gd name="connsiteX3" fmla="*/ 595591 w 1296824"/>
                <a:gd name="connsiteY3" fmla="*/ 38039 h 881981"/>
                <a:gd name="connsiteX4" fmla="*/ 716241 w 1296824"/>
                <a:gd name="connsiteY4" fmla="*/ 69788 h 881981"/>
                <a:gd name="connsiteX5" fmla="*/ 881341 w 1296824"/>
                <a:gd name="connsiteY5" fmla="*/ 101538 h 881981"/>
                <a:gd name="connsiteX6" fmla="*/ 1024865 w 1296824"/>
                <a:gd name="connsiteY6" fmla="*/ 195903 h 881981"/>
                <a:gd name="connsiteX7" fmla="*/ 1192491 w 1296824"/>
                <a:gd name="connsiteY7" fmla="*/ 311088 h 881981"/>
                <a:gd name="connsiteX8" fmla="*/ 1170915 w 1296824"/>
                <a:gd name="connsiteY8" fmla="*/ 580078 h 881981"/>
                <a:gd name="connsiteX9" fmla="*/ 1097241 w 1296824"/>
                <a:gd name="connsiteY9" fmla="*/ 727013 h 881981"/>
                <a:gd name="connsiteX10" fmla="*/ 935316 w 1296824"/>
                <a:gd name="connsiteY10" fmla="*/ 784163 h 881981"/>
                <a:gd name="connsiteX11" fmla="*/ 547966 w 1296824"/>
                <a:gd name="connsiteY11" fmla="*/ 838138 h 881981"/>
                <a:gd name="connsiteX12" fmla="*/ 424141 w 1296824"/>
                <a:gd name="connsiteY12" fmla="*/ 838138 h 881981"/>
                <a:gd name="connsiteX13" fmla="*/ 274916 w 1296824"/>
                <a:gd name="connsiteY13" fmla="*/ 822263 h 881981"/>
                <a:gd name="connsiteX14" fmla="*/ 145390 w 1296824"/>
                <a:gd name="connsiteY14" fmla="*/ 748353 h 881981"/>
                <a:gd name="connsiteX15" fmla="*/ 55841 w 1296824"/>
                <a:gd name="connsiteY15" fmla="*/ 650814 h 881981"/>
                <a:gd name="connsiteX16" fmla="*/ 1866 w 1296824"/>
                <a:gd name="connsiteY16" fmla="*/ 473014 h 881981"/>
                <a:gd name="connsiteX17" fmla="*/ 154915 w 1296824"/>
                <a:gd name="connsiteY17" fmla="*/ 367353 h 881981"/>
                <a:gd name="connsiteX0" fmla="*/ 154915 w 1296824"/>
                <a:gd name="connsiteY0" fmla="*/ 365965 h 880593"/>
                <a:gd name="connsiteX1" fmla="*/ 284441 w 1296824"/>
                <a:gd name="connsiteY1" fmla="*/ 208101 h 880593"/>
                <a:gd name="connsiteX2" fmla="*/ 376516 w 1296824"/>
                <a:gd name="connsiteY2" fmla="*/ 109676 h 880593"/>
                <a:gd name="connsiteX3" fmla="*/ 595591 w 1296824"/>
                <a:gd name="connsiteY3" fmla="*/ 36651 h 880593"/>
                <a:gd name="connsiteX4" fmla="*/ 716241 w 1296824"/>
                <a:gd name="connsiteY4" fmla="*/ 68400 h 880593"/>
                <a:gd name="connsiteX5" fmla="*/ 881341 w 1296824"/>
                <a:gd name="connsiteY5" fmla="*/ 100150 h 880593"/>
                <a:gd name="connsiteX6" fmla="*/ 1024865 w 1296824"/>
                <a:gd name="connsiteY6" fmla="*/ 194515 h 880593"/>
                <a:gd name="connsiteX7" fmla="*/ 1192491 w 1296824"/>
                <a:gd name="connsiteY7" fmla="*/ 309700 h 880593"/>
                <a:gd name="connsiteX8" fmla="*/ 1170915 w 1296824"/>
                <a:gd name="connsiteY8" fmla="*/ 578690 h 880593"/>
                <a:gd name="connsiteX9" fmla="*/ 1097241 w 1296824"/>
                <a:gd name="connsiteY9" fmla="*/ 725625 h 880593"/>
                <a:gd name="connsiteX10" fmla="*/ 935316 w 1296824"/>
                <a:gd name="connsiteY10" fmla="*/ 782775 h 880593"/>
                <a:gd name="connsiteX11" fmla="*/ 547966 w 1296824"/>
                <a:gd name="connsiteY11" fmla="*/ 836750 h 880593"/>
                <a:gd name="connsiteX12" fmla="*/ 424141 w 1296824"/>
                <a:gd name="connsiteY12" fmla="*/ 836750 h 880593"/>
                <a:gd name="connsiteX13" fmla="*/ 274916 w 1296824"/>
                <a:gd name="connsiteY13" fmla="*/ 820875 h 880593"/>
                <a:gd name="connsiteX14" fmla="*/ 145390 w 1296824"/>
                <a:gd name="connsiteY14" fmla="*/ 746965 h 880593"/>
                <a:gd name="connsiteX15" fmla="*/ 55841 w 1296824"/>
                <a:gd name="connsiteY15" fmla="*/ 649426 h 880593"/>
                <a:gd name="connsiteX16" fmla="*/ 1866 w 1296824"/>
                <a:gd name="connsiteY16" fmla="*/ 471626 h 880593"/>
                <a:gd name="connsiteX17" fmla="*/ 154915 w 1296824"/>
                <a:gd name="connsiteY17" fmla="*/ 365965 h 880593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97030 w 1338939"/>
                <a:gd name="connsiteY0" fmla="*/ 373953 h 888581"/>
                <a:gd name="connsiteX1" fmla="*/ 326556 w 1338939"/>
                <a:gd name="connsiteY1" fmla="*/ 216089 h 888581"/>
                <a:gd name="connsiteX2" fmla="*/ 418631 w 1338939"/>
                <a:gd name="connsiteY2" fmla="*/ 117664 h 888581"/>
                <a:gd name="connsiteX3" fmla="*/ 637706 w 1338939"/>
                <a:gd name="connsiteY3" fmla="*/ 44639 h 888581"/>
                <a:gd name="connsiteX4" fmla="*/ 758356 w 1338939"/>
                <a:gd name="connsiteY4" fmla="*/ 76388 h 888581"/>
                <a:gd name="connsiteX5" fmla="*/ 923456 w 1338939"/>
                <a:gd name="connsiteY5" fmla="*/ 108138 h 888581"/>
                <a:gd name="connsiteX6" fmla="*/ 1066980 w 1338939"/>
                <a:gd name="connsiteY6" fmla="*/ 202503 h 888581"/>
                <a:gd name="connsiteX7" fmla="*/ 1234606 w 1338939"/>
                <a:gd name="connsiteY7" fmla="*/ 317688 h 888581"/>
                <a:gd name="connsiteX8" fmla="*/ 1213030 w 1338939"/>
                <a:gd name="connsiteY8" fmla="*/ 586678 h 888581"/>
                <a:gd name="connsiteX9" fmla="*/ 1139356 w 1338939"/>
                <a:gd name="connsiteY9" fmla="*/ 733613 h 888581"/>
                <a:gd name="connsiteX10" fmla="*/ 977431 w 1338939"/>
                <a:gd name="connsiteY10" fmla="*/ 790763 h 888581"/>
                <a:gd name="connsiteX11" fmla="*/ 590081 w 1338939"/>
                <a:gd name="connsiteY11" fmla="*/ 844738 h 888581"/>
                <a:gd name="connsiteX12" fmla="*/ 466256 w 1338939"/>
                <a:gd name="connsiteY12" fmla="*/ 844738 h 888581"/>
                <a:gd name="connsiteX13" fmla="*/ 317031 w 1338939"/>
                <a:gd name="connsiteY13" fmla="*/ 828863 h 888581"/>
                <a:gd name="connsiteX14" fmla="*/ 187505 w 1338939"/>
                <a:gd name="connsiteY14" fmla="*/ 754953 h 888581"/>
                <a:gd name="connsiteX15" fmla="*/ 97956 w 1338939"/>
                <a:gd name="connsiteY15" fmla="*/ 657414 h 888581"/>
                <a:gd name="connsiteX16" fmla="*/ 43981 w 1338939"/>
                <a:gd name="connsiteY16" fmla="*/ 479614 h 888581"/>
                <a:gd name="connsiteX17" fmla="*/ 197030 w 1338939"/>
                <a:gd name="connsiteY17" fmla="*/ 373953 h 888581"/>
                <a:gd name="connsiteX0" fmla="*/ 199982 w 1341891"/>
                <a:gd name="connsiteY0" fmla="*/ 373953 h 888581"/>
                <a:gd name="connsiteX1" fmla="*/ 329508 w 1341891"/>
                <a:gd name="connsiteY1" fmla="*/ 216089 h 888581"/>
                <a:gd name="connsiteX2" fmla="*/ 421583 w 1341891"/>
                <a:gd name="connsiteY2" fmla="*/ 117664 h 888581"/>
                <a:gd name="connsiteX3" fmla="*/ 640658 w 1341891"/>
                <a:gd name="connsiteY3" fmla="*/ 44639 h 888581"/>
                <a:gd name="connsiteX4" fmla="*/ 761308 w 1341891"/>
                <a:gd name="connsiteY4" fmla="*/ 76388 h 888581"/>
                <a:gd name="connsiteX5" fmla="*/ 926408 w 1341891"/>
                <a:gd name="connsiteY5" fmla="*/ 108138 h 888581"/>
                <a:gd name="connsiteX6" fmla="*/ 1069932 w 1341891"/>
                <a:gd name="connsiteY6" fmla="*/ 202503 h 888581"/>
                <a:gd name="connsiteX7" fmla="*/ 1237558 w 1341891"/>
                <a:gd name="connsiteY7" fmla="*/ 317688 h 888581"/>
                <a:gd name="connsiteX8" fmla="*/ 1215982 w 1341891"/>
                <a:gd name="connsiteY8" fmla="*/ 586678 h 888581"/>
                <a:gd name="connsiteX9" fmla="*/ 1142308 w 1341891"/>
                <a:gd name="connsiteY9" fmla="*/ 733613 h 888581"/>
                <a:gd name="connsiteX10" fmla="*/ 980383 w 1341891"/>
                <a:gd name="connsiteY10" fmla="*/ 790763 h 888581"/>
                <a:gd name="connsiteX11" fmla="*/ 593033 w 1341891"/>
                <a:gd name="connsiteY11" fmla="*/ 844738 h 888581"/>
                <a:gd name="connsiteX12" fmla="*/ 469208 w 1341891"/>
                <a:gd name="connsiteY12" fmla="*/ 844738 h 888581"/>
                <a:gd name="connsiteX13" fmla="*/ 319983 w 1341891"/>
                <a:gd name="connsiteY13" fmla="*/ 828863 h 888581"/>
                <a:gd name="connsiteX14" fmla="*/ 190457 w 1341891"/>
                <a:gd name="connsiteY14" fmla="*/ 754953 h 888581"/>
                <a:gd name="connsiteX15" fmla="*/ 100908 w 1341891"/>
                <a:gd name="connsiteY15" fmla="*/ 657414 h 888581"/>
                <a:gd name="connsiteX16" fmla="*/ 46933 w 1341891"/>
                <a:gd name="connsiteY16" fmla="*/ 479614 h 888581"/>
                <a:gd name="connsiteX17" fmla="*/ 199982 w 1341891"/>
                <a:gd name="connsiteY17" fmla="*/ 373953 h 88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891" h="888581">
                  <a:moveTo>
                    <a:pt x="199982" y="373953"/>
                  </a:moveTo>
                  <a:cubicBezTo>
                    <a:pt x="202098" y="213086"/>
                    <a:pt x="260825" y="218587"/>
                    <a:pt x="329508" y="216089"/>
                  </a:cubicBezTo>
                  <a:cubicBezTo>
                    <a:pt x="325167" y="169141"/>
                    <a:pt x="308871" y="118193"/>
                    <a:pt x="421583" y="117664"/>
                  </a:cubicBezTo>
                  <a:cubicBezTo>
                    <a:pt x="429520" y="-41615"/>
                    <a:pt x="584037" y="-10394"/>
                    <a:pt x="640658" y="44639"/>
                  </a:cubicBezTo>
                  <a:cubicBezTo>
                    <a:pt x="684579" y="-24153"/>
                    <a:pt x="724796" y="13946"/>
                    <a:pt x="761308" y="76388"/>
                  </a:cubicBezTo>
                  <a:cubicBezTo>
                    <a:pt x="848620" y="-10395"/>
                    <a:pt x="906721" y="40023"/>
                    <a:pt x="926408" y="108138"/>
                  </a:cubicBezTo>
                  <a:cubicBezTo>
                    <a:pt x="1040924" y="72918"/>
                    <a:pt x="1044316" y="129773"/>
                    <a:pt x="1069932" y="202503"/>
                  </a:cubicBezTo>
                  <a:cubicBezTo>
                    <a:pt x="1112049" y="176340"/>
                    <a:pt x="1243066" y="200976"/>
                    <a:pt x="1237558" y="317688"/>
                  </a:cubicBezTo>
                  <a:cubicBezTo>
                    <a:pt x="1325616" y="372426"/>
                    <a:pt x="1429549" y="497015"/>
                    <a:pt x="1215982" y="586678"/>
                  </a:cubicBezTo>
                  <a:cubicBezTo>
                    <a:pt x="1206878" y="633392"/>
                    <a:pt x="1241370" y="709124"/>
                    <a:pt x="1142308" y="733613"/>
                  </a:cubicBezTo>
                  <a:cubicBezTo>
                    <a:pt x="1109921" y="812077"/>
                    <a:pt x="1071400" y="834684"/>
                    <a:pt x="980383" y="790763"/>
                  </a:cubicBezTo>
                  <a:cubicBezTo>
                    <a:pt x="892541" y="813517"/>
                    <a:pt x="849679" y="943692"/>
                    <a:pt x="593033" y="844738"/>
                  </a:cubicBezTo>
                  <a:cubicBezTo>
                    <a:pt x="511012" y="904534"/>
                    <a:pt x="515775" y="851617"/>
                    <a:pt x="469208" y="844738"/>
                  </a:cubicBezTo>
                  <a:cubicBezTo>
                    <a:pt x="393958" y="903094"/>
                    <a:pt x="375967" y="908386"/>
                    <a:pt x="319983" y="828863"/>
                  </a:cubicBezTo>
                  <a:cubicBezTo>
                    <a:pt x="275749" y="850793"/>
                    <a:pt x="231516" y="904473"/>
                    <a:pt x="190457" y="754953"/>
                  </a:cubicBezTo>
                  <a:cubicBezTo>
                    <a:pt x="21545" y="742401"/>
                    <a:pt x="135412" y="681608"/>
                    <a:pt x="100908" y="657414"/>
                  </a:cubicBezTo>
                  <a:cubicBezTo>
                    <a:pt x="50529" y="658620"/>
                    <a:pt x="-64300" y="518391"/>
                    <a:pt x="46933" y="479614"/>
                  </a:cubicBezTo>
                  <a:cubicBezTo>
                    <a:pt x="34449" y="371369"/>
                    <a:pt x="152141" y="278998"/>
                    <a:pt x="199982" y="373953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46">
              <a:extLst>
                <a:ext uri="{FF2B5EF4-FFF2-40B4-BE49-F238E27FC236}">
                  <a16:creationId xmlns:a16="http://schemas.microsoft.com/office/drawing/2014/main" id="{3FB4D729-CBDC-2EC6-AFAC-FDFB947CC37F}"/>
                </a:ext>
              </a:extLst>
            </p:cNvPr>
            <p:cNvSpPr/>
            <p:nvPr/>
          </p:nvSpPr>
          <p:spPr>
            <a:xfrm>
              <a:off x="6552531" y="2356484"/>
              <a:ext cx="405482" cy="803434"/>
            </a:xfrm>
            <a:custGeom>
              <a:avLst/>
              <a:gdLst>
                <a:gd name="connsiteX0" fmla="*/ 0 w 145926"/>
                <a:gd name="connsiteY0" fmla="*/ 0 h 397483"/>
                <a:gd name="connsiteX1" fmla="*/ 145926 w 145926"/>
                <a:gd name="connsiteY1" fmla="*/ 0 h 397483"/>
                <a:gd name="connsiteX2" fmla="*/ 145926 w 145926"/>
                <a:gd name="connsiteY2" fmla="*/ 397483 h 397483"/>
                <a:gd name="connsiteX3" fmla="*/ 0 w 145926"/>
                <a:gd name="connsiteY3" fmla="*/ 397483 h 397483"/>
                <a:gd name="connsiteX4" fmla="*/ 0 w 145926"/>
                <a:gd name="connsiteY4" fmla="*/ 0 h 397483"/>
                <a:gd name="connsiteX0" fmla="*/ 0 w 310232"/>
                <a:gd name="connsiteY0" fmla="*/ 0 h 628464"/>
                <a:gd name="connsiteX1" fmla="*/ 310232 w 310232"/>
                <a:gd name="connsiteY1" fmla="*/ 230981 h 628464"/>
                <a:gd name="connsiteX2" fmla="*/ 310232 w 310232"/>
                <a:gd name="connsiteY2" fmla="*/ 628464 h 628464"/>
                <a:gd name="connsiteX3" fmla="*/ 164306 w 310232"/>
                <a:gd name="connsiteY3" fmla="*/ 628464 h 628464"/>
                <a:gd name="connsiteX4" fmla="*/ 0 w 310232"/>
                <a:gd name="connsiteY4" fmla="*/ 0 h 628464"/>
                <a:gd name="connsiteX0" fmla="*/ 0 w 310232"/>
                <a:gd name="connsiteY0" fmla="*/ 0 h 628464"/>
                <a:gd name="connsiteX1" fmla="*/ 310232 w 310232"/>
                <a:gd name="connsiteY1" fmla="*/ 230981 h 628464"/>
                <a:gd name="connsiteX2" fmla="*/ 310232 w 310232"/>
                <a:gd name="connsiteY2" fmla="*/ 628464 h 628464"/>
                <a:gd name="connsiteX3" fmla="*/ 164306 w 310232"/>
                <a:gd name="connsiteY3" fmla="*/ 628464 h 628464"/>
                <a:gd name="connsiteX4" fmla="*/ 0 w 310232"/>
                <a:gd name="connsiteY4" fmla="*/ 0 h 628464"/>
                <a:gd name="connsiteX0" fmla="*/ 0 w 310232"/>
                <a:gd name="connsiteY0" fmla="*/ 0 h 711807"/>
                <a:gd name="connsiteX1" fmla="*/ 310232 w 310232"/>
                <a:gd name="connsiteY1" fmla="*/ 230981 h 711807"/>
                <a:gd name="connsiteX2" fmla="*/ 310232 w 310232"/>
                <a:gd name="connsiteY2" fmla="*/ 628464 h 711807"/>
                <a:gd name="connsiteX3" fmla="*/ 100012 w 310232"/>
                <a:gd name="connsiteY3" fmla="*/ 711807 h 711807"/>
                <a:gd name="connsiteX4" fmla="*/ 0 w 310232"/>
                <a:gd name="connsiteY4" fmla="*/ 0 h 711807"/>
                <a:gd name="connsiteX0" fmla="*/ 0 w 310232"/>
                <a:gd name="connsiteY0" fmla="*/ 0 h 711807"/>
                <a:gd name="connsiteX1" fmla="*/ 310232 w 310232"/>
                <a:gd name="connsiteY1" fmla="*/ 230981 h 711807"/>
                <a:gd name="connsiteX2" fmla="*/ 310232 w 310232"/>
                <a:gd name="connsiteY2" fmla="*/ 628464 h 711807"/>
                <a:gd name="connsiteX3" fmla="*/ 100012 w 310232"/>
                <a:gd name="connsiteY3" fmla="*/ 711807 h 711807"/>
                <a:gd name="connsiteX4" fmla="*/ 0 w 310232"/>
                <a:gd name="connsiteY4" fmla="*/ 0 h 711807"/>
                <a:gd name="connsiteX0" fmla="*/ 0 w 310232"/>
                <a:gd name="connsiteY0" fmla="*/ 0 h 711807"/>
                <a:gd name="connsiteX1" fmla="*/ 310232 w 310232"/>
                <a:gd name="connsiteY1" fmla="*/ 230981 h 711807"/>
                <a:gd name="connsiteX2" fmla="*/ 310232 w 310232"/>
                <a:gd name="connsiteY2" fmla="*/ 628464 h 711807"/>
                <a:gd name="connsiteX3" fmla="*/ 100012 w 310232"/>
                <a:gd name="connsiteY3" fmla="*/ 711807 h 711807"/>
                <a:gd name="connsiteX4" fmla="*/ 0 w 310232"/>
                <a:gd name="connsiteY4" fmla="*/ 0 h 711807"/>
                <a:gd name="connsiteX0" fmla="*/ 0 w 362620"/>
                <a:gd name="connsiteY0" fmla="*/ 83344 h 795151"/>
                <a:gd name="connsiteX1" fmla="*/ 362620 w 362620"/>
                <a:gd name="connsiteY1" fmla="*/ 0 h 795151"/>
                <a:gd name="connsiteX2" fmla="*/ 310232 w 362620"/>
                <a:gd name="connsiteY2" fmla="*/ 711808 h 795151"/>
                <a:gd name="connsiteX3" fmla="*/ 100012 w 362620"/>
                <a:gd name="connsiteY3" fmla="*/ 795151 h 795151"/>
                <a:gd name="connsiteX4" fmla="*/ 0 w 362620"/>
                <a:gd name="connsiteY4" fmla="*/ 83344 h 795151"/>
                <a:gd name="connsiteX0" fmla="*/ 0 w 362620"/>
                <a:gd name="connsiteY0" fmla="*/ 83344 h 795151"/>
                <a:gd name="connsiteX1" fmla="*/ 250700 w 362620"/>
                <a:gd name="connsiteY1" fmla="*/ 252227 h 795151"/>
                <a:gd name="connsiteX2" fmla="*/ 362620 w 362620"/>
                <a:gd name="connsiteY2" fmla="*/ 0 h 795151"/>
                <a:gd name="connsiteX3" fmla="*/ 310232 w 362620"/>
                <a:gd name="connsiteY3" fmla="*/ 711808 h 795151"/>
                <a:gd name="connsiteX4" fmla="*/ 100012 w 362620"/>
                <a:gd name="connsiteY4" fmla="*/ 795151 h 795151"/>
                <a:gd name="connsiteX5" fmla="*/ 0 w 362620"/>
                <a:gd name="connsiteY5" fmla="*/ 83344 h 795151"/>
                <a:gd name="connsiteX0" fmla="*/ 0 w 362620"/>
                <a:gd name="connsiteY0" fmla="*/ 92949 h 804756"/>
                <a:gd name="connsiteX1" fmla="*/ 250700 w 362620"/>
                <a:gd name="connsiteY1" fmla="*/ 261832 h 804756"/>
                <a:gd name="connsiteX2" fmla="*/ 362620 w 362620"/>
                <a:gd name="connsiteY2" fmla="*/ 9605 h 804756"/>
                <a:gd name="connsiteX3" fmla="*/ 310232 w 362620"/>
                <a:gd name="connsiteY3" fmla="*/ 721413 h 804756"/>
                <a:gd name="connsiteX4" fmla="*/ 100012 w 362620"/>
                <a:gd name="connsiteY4" fmla="*/ 804756 h 804756"/>
                <a:gd name="connsiteX5" fmla="*/ 0 w 362620"/>
                <a:gd name="connsiteY5" fmla="*/ 92949 h 804756"/>
                <a:gd name="connsiteX0" fmla="*/ 0 w 362620"/>
                <a:gd name="connsiteY0" fmla="*/ 91627 h 803434"/>
                <a:gd name="connsiteX1" fmla="*/ 250700 w 362620"/>
                <a:gd name="connsiteY1" fmla="*/ 260510 h 803434"/>
                <a:gd name="connsiteX2" fmla="*/ 362620 w 362620"/>
                <a:gd name="connsiteY2" fmla="*/ 8283 h 803434"/>
                <a:gd name="connsiteX3" fmla="*/ 310232 w 362620"/>
                <a:gd name="connsiteY3" fmla="*/ 720091 h 803434"/>
                <a:gd name="connsiteX4" fmla="*/ 100012 w 362620"/>
                <a:gd name="connsiteY4" fmla="*/ 803434 h 803434"/>
                <a:gd name="connsiteX5" fmla="*/ 0 w 362620"/>
                <a:gd name="connsiteY5" fmla="*/ 91627 h 803434"/>
                <a:gd name="connsiteX0" fmla="*/ 0 w 400720"/>
                <a:gd name="connsiteY0" fmla="*/ 91627 h 803434"/>
                <a:gd name="connsiteX1" fmla="*/ 250700 w 400720"/>
                <a:gd name="connsiteY1" fmla="*/ 260510 h 803434"/>
                <a:gd name="connsiteX2" fmla="*/ 362620 w 400720"/>
                <a:gd name="connsiteY2" fmla="*/ 8283 h 803434"/>
                <a:gd name="connsiteX3" fmla="*/ 400720 w 400720"/>
                <a:gd name="connsiteY3" fmla="*/ 784384 h 803434"/>
                <a:gd name="connsiteX4" fmla="*/ 100012 w 400720"/>
                <a:gd name="connsiteY4" fmla="*/ 803434 h 803434"/>
                <a:gd name="connsiteX5" fmla="*/ 0 w 400720"/>
                <a:gd name="connsiteY5" fmla="*/ 91627 h 803434"/>
                <a:gd name="connsiteX0" fmla="*/ 0 w 400720"/>
                <a:gd name="connsiteY0" fmla="*/ 91627 h 803434"/>
                <a:gd name="connsiteX1" fmla="*/ 250700 w 400720"/>
                <a:gd name="connsiteY1" fmla="*/ 260510 h 803434"/>
                <a:gd name="connsiteX2" fmla="*/ 362620 w 400720"/>
                <a:gd name="connsiteY2" fmla="*/ 8283 h 803434"/>
                <a:gd name="connsiteX3" fmla="*/ 400720 w 400720"/>
                <a:gd name="connsiteY3" fmla="*/ 784384 h 803434"/>
                <a:gd name="connsiteX4" fmla="*/ 100012 w 400720"/>
                <a:gd name="connsiteY4" fmla="*/ 803434 h 803434"/>
                <a:gd name="connsiteX5" fmla="*/ 0 w 400720"/>
                <a:gd name="connsiteY5" fmla="*/ 91627 h 803434"/>
                <a:gd name="connsiteX0" fmla="*/ 0 w 400720"/>
                <a:gd name="connsiteY0" fmla="*/ 91627 h 803434"/>
                <a:gd name="connsiteX1" fmla="*/ 250700 w 400720"/>
                <a:gd name="connsiteY1" fmla="*/ 260510 h 803434"/>
                <a:gd name="connsiteX2" fmla="*/ 362620 w 400720"/>
                <a:gd name="connsiteY2" fmla="*/ 8283 h 803434"/>
                <a:gd name="connsiteX3" fmla="*/ 400720 w 400720"/>
                <a:gd name="connsiteY3" fmla="*/ 784384 h 803434"/>
                <a:gd name="connsiteX4" fmla="*/ 100012 w 400720"/>
                <a:gd name="connsiteY4" fmla="*/ 803434 h 803434"/>
                <a:gd name="connsiteX5" fmla="*/ 0 w 400720"/>
                <a:gd name="connsiteY5" fmla="*/ 91627 h 803434"/>
                <a:gd name="connsiteX0" fmla="*/ 0 w 405482"/>
                <a:gd name="connsiteY0" fmla="*/ 91627 h 803434"/>
                <a:gd name="connsiteX1" fmla="*/ 250700 w 405482"/>
                <a:gd name="connsiteY1" fmla="*/ 260510 h 803434"/>
                <a:gd name="connsiteX2" fmla="*/ 362620 w 405482"/>
                <a:gd name="connsiteY2" fmla="*/ 8283 h 803434"/>
                <a:gd name="connsiteX3" fmla="*/ 405482 w 405482"/>
                <a:gd name="connsiteY3" fmla="*/ 796290 h 803434"/>
                <a:gd name="connsiteX4" fmla="*/ 100012 w 405482"/>
                <a:gd name="connsiteY4" fmla="*/ 803434 h 803434"/>
                <a:gd name="connsiteX5" fmla="*/ 0 w 405482"/>
                <a:gd name="connsiteY5" fmla="*/ 91627 h 80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482" h="803434">
                  <a:moveTo>
                    <a:pt x="0" y="91627"/>
                  </a:moveTo>
                  <a:cubicBezTo>
                    <a:pt x="64517" y="75690"/>
                    <a:pt x="186183" y="276447"/>
                    <a:pt x="250700" y="260510"/>
                  </a:cubicBezTo>
                  <a:cubicBezTo>
                    <a:pt x="261813" y="221678"/>
                    <a:pt x="244351" y="-50516"/>
                    <a:pt x="362620" y="8283"/>
                  </a:cubicBezTo>
                  <a:cubicBezTo>
                    <a:pt x="301501" y="452721"/>
                    <a:pt x="311819" y="592359"/>
                    <a:pt x="405482" y="796290"/>
                  </a:cubicBezTo>
                  <a:lnTo>
                    <a:pt x="100012" y="803434"/>
                  </a:lnTo>
                  <a:cubicBezTo>
                    <a:pt x="78581" y="705865"/>
                    <a:pt x="311943" y="503521"/>
                    <a:pt x="0" y="9162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131323A-890A-072B-2984-0A2E990B53EA}"/>
                </a:ext>
              </a:extLst>
            </p:cNvPr>
            <p:cNvSpPr/>
            <p:nvPr/>
          </p:nvSpPr>
          <p:spPr>
            <a:xfrm>
              <a:off x="6435001" y="2312877"/>
              <a:ext cx="567725" cy="167612"/>
            </a:xfrm>
            <a:custGeom>
              <a:avLst/>
              <a:gdLst>
                <a:gd name="connsiteX0" fmla="*/ 0 w 497682"/>
                <a:gd name="connsiteY0" fmla="*/ 166806 h 167612"/>
                <a:gd name="connsiteX1" fmla="*/ 38100 w 497682"/>
                <a:gd name="connsiteY1" fmla="*/ 164425 h 167612"/>
                <a:gd name="connsiteX2" fmla="*/ 40482 w 497682"/>
                <a:gd name="connsiteY2" fmla="*/ 145375 h 167612"/>
                <a:gd name="connsiteX3" fmla="*/ 64294 w 497682"/>
                <a:gd name="connsiteY3" fmla="*/ 147756 h 167612"/>
                <a:gd name="connsiteX4" fmla="*/ 97632 w 497682"/>
                <a:gd name="connsiteY4" fmla="*/ 135850 h 167612"/>
                <a:gd name="connsiteX5" fmla="*/ 100013 w 497682"/>
                <a:gd name="connsiteY5" fmla="*/ 126325 h 167612"/>
                <a:gd name="connsiteX6" fmla="*/ 97632 w 497682"/>
                <a:gd name="connsiteY6" fmla="*/ 71556 h 167612"/>
                <a:gd name="connsiteX7" fmla="*/ 88107 w 497682"/>
                <a:gd name="connsiteY7" fmla="*/ 64413 h 167612"/>
                <a:gd name="connsiteX8" fmla="*/ 92869 w 497682"/>
                <a:gd name="connsiteY8" fmla="*/ 78700 h 167612"/>
                <a:gd name="connsiteX9" fmla="*/ 109538 w 497682"/>
                <a:gd name="connsiteY9" fmla="*/ 90606 h 167612"/>
                <a:gd name="connsiteX10" fmla="*/ 126207 w 497682"/>
                <a:gd name="connsiteY10" fmla="*/ 112038 h 167612"/>
                <a:gd name="connsiteX11" fmla="*/ 140494 w 497682"/>
                <a:gd name="connsiteY11" fmla="*/ 114419 h 167612"/>
                <a:gd name="connsiteX12" fmla="*/ 192882 w 497682"/>
                <a:gd name="connsiteY12" fmla="*/ 112038 h 167612"/>
                <a:gd name="connsiteX13" fmla="*/ 197644 w 497682"/>
                <a:gd name="connsiteY13" fmla="*/ 102513 h 167612"/>
                <a:gd name="connsiteX14" fmla="*/ 211932 w 497682"/>
                <a:gd name="connsiteY14" fmla="*/ 85844 h 167612"/>
                <a:gd name="connsiteX15" fmla="*/ 276225 w 497682"/>
                <a:gd name="connsiteY15" fmla="*/ 78700 h 167612"/>
                <a:gd name="connsiteX16" fmla="*/ 285750 w 497682"/>
                <a:gd name="connsiteY16" fmla="*/ 64413 h 167612"/>
                <a:gd name="connsiteX17" fmla="*/ 300038 w 497682"/>
                <a:gd name="connsiteY17" fmla="*/ 69175 h 167612"/>
                <a:gd name="connsiteX18" fmla="*/ 316707 w 497682"/>
                <a:gd name="connsiteY18" fmla="*/ 62031 h 167612"/>
                <a:gd name="connsiteX19" fmla="*/ 319088 w 497682"/>
                <a:gd name="connsiteY19" fmla="*/ 52506 h 167612"/>
                <a:gd name="connsiteX20" fmla="*/ 316707 w 497682"/>
                <a:gd name="connsiteY20" fmla="*/ 31075 h 167612"/>
                <a:gd name="connsiteX21" fmla="*/ 328613 w 497682"/>
                <a:gd name="connsiteY21" fmla="*/ 28694 h 167612"/>
                <a:gd name="connsiteX22" fmla="*/ 330994 w 497682"/>
                <a:gd name="connsiteY22" fmla="*/ 21550 h 167612"/>
                <a:gd name="connsiteX23" fmla="*/ 338138 w 497682"/>
                <a:gd name="connsiteY23" fmla="*/ 16788 h 167612"/>
                <a:gd name="connsiteX24" fmla="*/ 345282 w 497682"/>
                <a:gd name="connsiteY24" fmla="*/ 9644 h 167612"/>
                <a:gd name="connsiteX25" fmla="*/ 342900 w 497682"/>
                <a:gd name="connsiteY25" fmla="*/ 119 h 167612"/>
                <a:gd name="connsiteX26" fmla="*/ 354807 w 497682"/>
                <a:gd name="connsiteY26" fmla="*/ 7263 h 167612"/>
                <a:gd name="connsiteX27" fmla="*/ 388144 w 497682"/>
                <a:gd name="connsiteY27" fmla="*/ 12025 h 167612"/>
                <a:gd name="connsiteX28" fmla="*/ 392907 w 497682"/>
                <a:gd name="connsiteY28" fmla="*/ 19169 h 167612"/>
                <a:gd name="connsiteX29" fmla="*/ 395288 w 497682"/>
                <a:gd name="connsiteY29" fmla="*/ 31075 h 167612"/>
                <a:gd name="connsiteX30" fmla="*/ 402432 w 497682"/>
                <a:gd name="connsiteY30" fmla="*/ 35838 h 167612"/>
                <a:gd name="connsiteX31" fmla="*/ 416719 w 497682"/>
                <a:gd name="connsiteY31" fmla="*/ 33456 h 167612"/>
                <a:gd name="connsiteX32" fmla="*/ 423863 w 497682"/>
                <a:gd name="connsiteY32" fmla="*/ 31075 h 167612"/>
                <a:gd name="connsiteX33" fmla="*/ 442913 w 497682"/>
                <a:gd name="connsiteY33" fmla="*/ 33456 h 167612"/>
                <a:gd name="connsiteX34" fmla="*/ 445294 w 497682"/>
                <a:gd name="connsiteY34" fmla="*/ 40600 h 167612"/>
                <a:gd name="connsiteX35" fmla="*/ 447675 w 497682"/>
                <a:gd name="connsiteY35" fmla="*/ 50125 h 167612"/>
                <a:gd name="connsiteX36" fmla="*/ 461963 w 497682"/>
                <a:gd name="connsiteY36" fmla="*/ 66794 h 167612"/>
                <a:gd name="connsiteX37" fmla="*/ 469107 w 497682"/>
                <a:gd name="connsiteY37" fmla="*/ 69175 h 167612"/>
                <a:gd name="connsiteX38" fmla="*/ 495300 w 497682"/>
                <a:gd name="connsiteY38" fmla="*/ 59650 h 167612"/>
                <a:gd name="connsiteX39" fmla="*/ 497682 w 497682"/>
                <a:gd name="connsiteY39" fmla="*/ 57269 h 1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97682" h="167612">
                  <a:moveTo>
                    <a:pt x="0" y="166806"/>
                  </a:moveTo>
                  <a:cubicBezTo>
                    <a:pt x="12700" y="166012"/>
                    <a:pt x="26854" y="170379"/>
                    <a:pt x="38100" y="164425"/>
                  </a:cubicBezTo>
                  <a:cubicBezTo>
                    <a:pt x="43756" y="161431"/>
                    <a:pt x="35083" y="148811"/>
                    <a:pt x="40482" y="145375"/>
                  </a:cubicBezTo>
                  <a:cubicBezTo>
                    <a:pt x="47212" y="141092"/>
                    <a:pt x="56357" y="146962"/>
                    <a:pt x="64294" y="147756"/>
                  </a:cubicBezTo>
                  <a:cubicBezTo>
                    <a:pt x="74322" y="145751"/>
                    <a:pt x="90298" y="146118"/>
                    <a:pt x="97632" y="135850"/>
                  </a:cubicBezTo>
                  <a:cubicBezTo>
                    <a:pt x="99534" y="133187"/>
                    <a:pt x="99219" y="129500"/>
                    <a:pt x="100013" y="126325"/>
                  </a:cubicBezTo>
                  <a:cubicBezTo>
                    <a:pt x="99219" y="108069"/>
                    <a:pt x="101083" y="89501"/>
                    <a:pt x="97632" y="71556"/>
                  </a:cubicBezTo>
                  <a:cubicBezTo>
                    <a:pt x="96883" y="67659"/>
                    <a:pt x="90308" y="61111"/>
                    <a:pt x="88107" y="64413"/>
                  </a:cubicBezTo>
                  <a:cubicBezTo>
                    <a:pt x="85322" y="68590"/>
                    <a:pt x="90085" y="74523"/>
                    <a:pt x="92869" y="78700"/>
                  </a:cubicBezTo>
                  <a:cubicBezTo>
                    <a:pt x="94052" y="80474"/>
                    <a:pt x="106758" y="88753"/>
                    <a:pt x="109538" y="90606"/>
                  </a:cubicBezTo>
                  <a:cubicBezTo>
                    <a:pt x="113339" y="98208"/>
                    <a:pt x="117136" y="109014"/>
                    <a:pt x="126207" y="112038"/>
                  </a:cubicBezTo>
                  <a:cubicBezTo>
                    <a:pt x="130787" y="113565"/>
                    <a:pt x="135732" y="113625"/>
                    <a:pt x="140494" y="114419"/>
                  </a:cubicBezTo>
                  <a:cubicBezTo>
                    <a:pt x="157957" y="113625"/>
                    <a:pt x="175769" y="115603"/>
                    <a:pt x="192882" y="112038"/>
                  </a:cubicBezTo>
                  <a:cubicBezTo>
                    <a:pt x="196357" y="111314"/>
                    <a:pt x="195920" y="105616"/>
                    <a:pt x="197644" y="102513"/>
                  </a:cubicBezTo>
                  <a:cubicBezTo>
                    <a:pt x="200114" y="98066"/>
                    <a:pt x="204737" y="87043"/>
                    <a:pt x="211932" y="85844"/>
                  </a:cubicBezTo>
                  <a:cubicBezTo>
                    <a:pt x="233202" y="82299"/>
                    <a:pt x="254794" y="81081"/>
                    <a:pt x="276225" y="78700"/>
                  </a:cubicBezTo>
                  <a:cubicBezTo>
                    <a:pt x="277420" y="73921"/>
                    <a:pt x="277529" y="64413"/>
                    <a:pt x="285750" y="64413"/>
                  </a:cubicBezTo>
                  <a:cubicBezTo>
                    <a:pt x="290770" y="64413"/>
                    <a:pt x="300038" y="69175"/>
                    <a:pt x="300038" y="69175"/>
                  </a:cubicBezTo>
                  <a:cubicBezTo>
                    <a:pt x="304818" y="67980"/>
                    <a:pt x="313418" y="66965"/>
                    <a:pt x="316707" y="62031"/>
                  </a:cubicBezTo>
                  <a:cubicBezTo>
                    <a:pt x="318522" y="59308"/>
                    <a:pt x="318294" y="55681"/>
                    <a:pt x="319088" y="52506"/>
                  </a:cubicBezTo>
                  <a:cubicBezTo>
                    <a:pt x="318294" y="45362"/>
                    <a:pt x="314038" y="37749"/>
                    <a:pt x="316707" y="31075"/>
                  </a:cubicBezTo>
                  <a:cubicBezTo>
                    <a:pt x="318210" y="27317"/>
                    <a:pt x="325246" y="30939"/>
                    <a:pt x="328613" y="28694"/>
                  </a:cubicBezTo>
                  <a:cubicBezTo>
                    <a:pt x="330702" y="27302"/>
                    <a:pt x="329426" y="23510"/>
                    <a:pt x="330994" y="21550"/>
                  </a:cubicBezTo>
                  <a:cubicBezTo>
                    <a:pt x="332782" y="19315"/>
                    <a:pt x="335939" y="18620"/>
                    <a:pt x="338138" y="16788"/>
                  </a:cubicBezTo>
                  <a:cubicBezTo>
                    <a:pt x="340725" y="14632"/>
                    <a:pt x="342901" y="12025"/>
                    <a:pt x="345282" y="9644"/>
                  </a:cubicBezTo>
                  <a:cubicBezTo>
                    <a:pt x="344488" y="6469"/>
                    <a:pt x="339725" y="913"/>
                    <a:pt x="342900" y="119"/>
                  </a:cubicBezTo>
                  <a:cubicBezTo>
                    <a:pt x="347390" y="-1003"/>
                    <a:pt x="350331" y="6085"/>
                    <a:pt x="354807" y="7263"/>
                  </a:cubicBezTo>
                  <a:cubicBezTo>
                    <a:pt x="365663" y="10120"/>
                    <a:pt x="377032" y="10438"/>
                    <a:pt x="388144" y="12025"/>
                  </a:cubicBezTo>
                  <a:cubicBezTo>
                    <a:pt x="389732" y="14406"/>
                    <a:pt x="391902" y="16489"/>
                    <a:pt x="392907" y="19169"/>
                  </a:cubicBezTo>
                  <a:cubicBezTo>
                    <a:pt x="394328" y="22959"/>
                    <a:pt x="393280" y="27561"/>
                    <a:pt x="395288" y="31075"/>
                  </a:cubicBezTo>
                  <a:cubicBezTo>
                    <a:pt x="396708" y="33560"/>
                    <a:pt x="400051" y="34250"/>
                    <a:pt x="402432" y="35838"/>
                  </a:cubicBezTo>
                  <a:cubicBezTo>
                    <a:pt x="407194" y="35044"/>
                    <a:pt x="412006" y="34503"/>
                    <a:pt x="416719" y="33456"/>
                  </a:cubicBezTo>
                  <a:cubicBezTo>
                    <a:pt x="419169" y="32911"/>
                    <a:pt x="421353" y="31075"/>
                    <a:pt x="423863" y="31075"/>
                  </a:cubicBezTo>
                  <a:cubicBezTo>
                    <a:pt x="430262" y="31075"/>
                    <a:pt x="436563" y="32662"/>
                    <a:pt x="442913" y="33456"/>
                  </a:cubicBezTo>
                  <a:cubicBezTo>
                    <a:pt x="443707" y="35837"/>
                    <a:pt x="444604" y="38186"/>
                    <a:pt x="445294" y="40600"/>
                  </a:cubicBezTo>
                  <a:cubicBezTo>
                    <a:pt x="446193" y="43747"/>
                    <a:pt x="446386" y="47117"/>
                    <a:pt x="447675" y="50125"/>
                  </a:cubicBezTo>
                  <a:cubicBezTo>
                    <a:pt x="449896" y="55307"/>
                    <a:pt x="458310" y="64185"/>
                    <a:pt x="461963" y="66794"/>
                  </a:cubicBezTo>
                  <a:cubicBezTo>
                    <a:pt x="464006" y="68253"/>
                    <a:pt x="466726" y="68381"/>
                    <a:pt x="469107" y="69175"/>
                  </a:cubicBezTo>
                  <a:cubicBezTo>
                    <a:pt x="503624" y="65724"/>
                    <a:pt x="487814" y="74620"/>
                    <a:pt x="495300" y="59650"/>
                  </a:cubicBezTo>
                  <a:cubicBezTo>
                    <a:pt x="495802" y="58646"/>
                    <a:pt x="496888" y="58063"/>
                    <a:pt x="497682" y="57269"/>
                  </a:cubicBez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F66124-4AFF-706D-14B1-5CABA8F808CB}"/>
              </a:ext>
            </a:extLst>
          </p:cNvPr>
          <p:cNvGrpSpPr/>
          <p:nvPr/>
        </p:nvGrpSpPr>
        <p:grpSpPr>
          <a:xfrm flipH="1">
            <a:off x="9315944" y="5128970"/>
            <a:ext cx="1366285" cy="1439351"/>
            <a:chOff x="4811683" y="5487428"/>
            <a:chExt cx="1282082" cy="135064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9794AC7-70F7-C7C3-1B58-1C1DE8225346}"/>
                </a:ext>
              </a:extLst>
            </p:cNvPr>
            <p:cNvSpPr/>
            <p:nvPr/>
          </p:nvSpPr>
          <p:spPr>
            <a:xfrm rot="1187869">
              <a:off x="5151826" y="5497574"/>
              <a:ext cx="211742" cy="1310607"/>
            </a:xfrm>
            <a:prstGeom prst="rect">
              <a:avLst/>
            </a:prstGeom>
            <a:solidFill>
              <a:srgbClr val="F9A7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4324EBA-30DD-3FCE-AC20-F53549FBB664}"/>
                </a:ext>
              </a:extLst>
            </p:cNvPr>
            <p:cNvSpPr/>
            <p:nvPr/>
          </p:nvSpPr>
          <p:spPr>
            <a:xfrm>
              <a:off x="5729801" y="5487428"/>
              <a:ext cx="211742" cy="1310607"/>
            </a:xfrm>
            <a:prstGeom prst="rect">
              <a:avLst/>
            </a:prstGeom>
            <a:solidFill>
              <a:srgbClr val="F9A7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: Top Corners Rounded 23">
              <a:extLst>
                <a:ext uri="{FF2B5EF4-FFF2-40B4-BE49-F238E27FC236}">
                  <a16:creationId xmlns:a16="http://schemas.microsoft.com/office/drawing/2014/main" id="{592A303E-BC12-77DF-DA6A-FC1597471072}"/>
                </a:ext>
              </a:extLst>
            </p:cNvPr>
            <p:cNvSpPr/>
            <p:nvPr/>
          </p:nvSpPr>
          <p:spPr>
            <a:xfrm>
              <a:off x="5620320" y="6722239"/>
              <a:ext cx="473445" cy="11583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Top Corners Rounded 24">
              <a:extLst>
                <a:ext uri="{FF2B5EF4-FFF2-40B4-BE49-F238E27FC236}">
                  <a16:creationId xmlns:a16="http://schemas.microsoft.com/office/drawing/2014/main" id="{3741FB57-0AA0-8E99-96A3-ED1411D6EA41}"/>
                </a:ext>
              </a:extLst>
            </p:cNvPr>
            <p:cNvSpPr/>
            <p:nvPr/>
          </p:nvSpPr>
          <p:spPr>
            <a:xfrm rot="1416155">
              <a:off x="4811683" y="6722238"/>
              <a:ext cx="473445" cy="11583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60557ED-4809-9DBA-8EA7-558CAC1FF1A6}"/>
              </a:ext>
            </a:extLst>
          </p:cNvPr>
          <p:cNvGrpSpPr/>
          <p:nvPr/>
        </p:nvGrpSpPr>
        <p:grpSpPr>
          <a:xfrm flipH="1">
            <a:off x="8057022" y="3006405"/>
            <a:ext cx="3673602" cy="3365378"/>
            <a:chOff x="277285" y="3383325"/>
            <a:chExt cx="3023295" cy="2769634"/>
          </a:xfrm>
        </p:grpSpPr>
        <p:sp>
          <p:nvSpPr>
            <p:cNvPr id="27" name="Rectangle 51">
              <a:extLst>
                <a:ext uri="{FF2B5EF4-FFF2-40B4-BE49-F238E27FC236}">
                  <a16:creationId xmlns:a16="http://schemas.microsoft.com/office/drawing/2014/main" id="{91ED87A4-E0FA-BEE7-77E9-5394ED9F7A4D}"/>
                </a:ext>
              </a:extLst>
            </p:cNvPr>
            <p:cNvSpPr/>
            <p:nvPr/>
          </p:nvSpPr>
          <p:spPr>
            <a:xfrm flipH="1">
              <a:off x="2060330" y="3756623"/>
              <a:ext cx="547964" cy="1034137"/>
            </a:xfrm>
            <a:custGeom>
              <a:avLst/>
              <a:gdLst>
                <a:gd name="connsiteX0" fmla="*/ 0 w 106636"/>
                <a:gd name="connsiteY0" fmla="*/ 0 h 653357"/>
                <a:gd name="connsiteX1" fmla="*/ 106636 w 106636"/>
                <a:gd name="connsiteY1" fmla="*/ 0 h 653357"/>
                <a:gd name="connsiteX2" fmla="*/ 106636 w 106636"/>
                <a:gd name="connsiteY2" fmla="*/ 653357 h 653357"/>
                <a:gd name="connsiteX3" fmla="*/ 0 w 106636"/>
                <a:gd name="connsiteY3" fmla="*/ 653357 h 653357"/>
                <a:gd name="connsiteX4" fmla="*/ 0 w 106636"/>
                <a:gd name="connsiteY4" fmla="*/ 0 h 65335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79137"/>
                <a:gd name="connsiteX1" fmla="*/ 624796 w 624796"/>
                <a:gd name="connsiteY1" fmla="*/ 0 h 1179137"/>
                <a:gd name="connsiteX2" fmla="*/ 167596 w 624796"/>
                <a:gd name="connsiteY2" fmla="*/ 1179137 h 1179137"/>
                <a:gd name="connsiteX3" fmla="*/ 0 w 624796"/>
                <a:gd name="connsiteY3" fmla="*/ 1125797 h 1179137"/>
                <a:gd name="connsiteX4" fmla="*/ 518160 w 624796"/>
                <a:gd name="connsiteY4" fmla="*/ 0 h 1179137"/>
                <a:gd name="connsiteX0" fmla="*/ 518160 w 624796"/>
                <a:gd name="connsiteY0" fmla="*/ 0 h 1179137"/>
                <a:gd name="connsiteX1" fmla="*/ 624796 w 624796"/>
                <a:gd name="connsiteY1" fmla="*/ 0 h 1179137"/>
                <a:gd name="connsiteX2" fmla="*/ 167596 w 624796"/>
                <a:gd name="connsiteY2" fmla="*/ 1179137 h 1179137"/>
                <a:gd name="connsiteX3" fmla="*/ 0 w 624796"/>
                <a:gd name="connsiteY3" fmla="*/ 1125797 h 1179137"/>
                <a:gd name="connsiteX4" fmla="*/ 518160 w 624796"/>
                <a:gd name="connsiteY4" fmla="*/ 0 h 1179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796" h="1179137">
                  <a:moveTo>
                    <a:pt x="518160" y="0"/>
                  </a:moveTo>
                  <a:lnTo>
                    <a:pt x="624796" y="0"/>
                  </a:lnTo>
                  <a:cubicBezTo>
                    <a:pt x="472396" y="393046"/>
                    <a:pt x="571456" y="763231"/>
                    <a:pt x="167596" y="1179137"/>
                  </a:cubicBezTo>
                  <a:lnTo>
                    <a:pt x="0" y="1125797"/>
                  </a:lnTo>
                  <a:cubicBezTo>
                    <a:pt x="477520" y="735291"/>
                    <a:pt x="246380" y="24746"/>
                    <a:pt x="518160" y="0"/>
                  </a:cubicBezTo>
                  <a:close/>
                </a:path>
              </a:pathLst>
            </a:custGeom>
            <a:gradFill>
              <a:gsLst>
                <a:gs pos="100000">
                  <a:srgbClr val="E7A1DA"/>
                </a:gs>
                <a:gs pos="59000">
                  <a:srgbClr val="CE52BF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4">
              <a:extLst>
                <a:ext uri="{FF2B5EF4-FFF2-40B4-BE49-F238E27FC236}">
                  <a16:creationId xmlns:a16="http://schemas.microsoft.com/office/drawing/2014/main" id="{A511D296-4780-B567-36FC-FF0B8B3C441B}"/>
                </a:ext>
              </a:extLst>
            </p:cNvPr>
            <p:cNvSpPr/>
            <p:nvPr/>
          </p:nvSpPr>
          <p:spPr>
            <a:xfrm rot="14110382">
              <a:off x="2510332" y="4722410"/>
              <a:ext cx="121113" cy="125397"/>
            </a:xfrm>
            <a:prstGeom prst="roundRect">
              <a:avLst>
                <a:gd name="adj" fmla="val 42320"/>
              </a:avLst>
            </a:prstGeom>
            <a:solidFill>
              <a:srgbClr val="F9A7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47">
              <a:extLst>
                <a:ext uri="{FF2B5EF4-FFF2-40B4-BE49-F238E27FC236}">
                  <a16:creationId xmlns:a16="http://schemas.microsoft.com/office/drawing/2014/main" id="{B5E471A0-895F-C626-D6A8-224453C8E8BC}"/>
                </a:ext>
              </a:extLst>
            </p:cNvPr>
            <p:cNvSpPr/>
            <p:nvPr/>
          </p:nvSpPr>
          <p:spPr>
            <a:xfrm>
              <a:off x="1597537" y="3383325"/>
              <a:ext cx="257131" cy="451732"/>
            </a:xfrm>
            <a:custGeom>
              <a:avLst/>
              <a:gdLst>
                <a:gd name="connsiteX0" fmla="*/ 0 w 307870"/>
                <a:gd name="connsiteY0" fmla="*/ 0 h 515071"/>
                <a:gd name="connsiteX1" fmla="*/ 307870 w 307870"/>
                <a:gd name="connsiteY1" fmla="*/ 0 h 515071"/>
                <a:gd name="connsiteX2" fmla="*/ 307870 w 307870"/>
                <a:gd name="connsiteY2" fmla="*/ 515071 h 515071"/>
                <a:gd name="connsiteX3" fmla="*/ 0 w 307870"/>
                <a:gd name="connsiteY3" fmla="*/ 515071 h 515071"/>
                <a:gd name="connsiteX4" fmla="*/ 0 w 307870"/>
                <a:gd name="connsiteY4" fmla="*/ 0 h 515071"/>
                <a:gd name="connsiteX0" fmla="*/ 0 w 307870"/>
                <a:gd name="connsiteY0" fmla="*/ 0 h 515071"/>
                <a:gd name="connsiteX1" fmla="*/ 307870 w 307870"/>
                <a:gd name="connsiteY1" fmla="*/ 0 h 515071"/>
                <a:gd name="connsiteX2" fmla="*/ 307870 w 307870"/>
                <a:gd name="connsiteY2" fmla="*/ 515071 h 515071"/>
                <a:gd name="connsiteX3" fmla="*/ 0 w 307870"/>
                <a:gd name="connsiteY3" fmla="*/ 515071 h 515071"/>
                <a:gd name="connsiteX4" fmla="*/ 0 w 307870"/>
                <a:gd name="connsiteY4" fmla="*/ 0 h 515071"/>
                <a:gd name="connsiteX0" fmla="*/ 0 w 307870"/>
                <a:gd name="connsiteY0" fmla="*/ 0 h 515071"/>
                <a:gd name="connsiteX1" fmla="*/ 307870 w 307870"/>
                <a:gd name="connsiteY1" fmla="*/ 0 h 515071"/>
                <a:gd name="connsiteX2" fmla="*/ 307870 w 307870"/>
                <a:gd name="connsiteY2" fmla="*/ 515071 h 515071"/>
                <a:gd name="connsiteX3" fmla="*/ 0 w 307870"/>
                <a:gd name="connsiteY3" fmla="*/ 515071 h 515071"/>
                <a:gd name="connsiteX4" fmla="*/ 0 w 307870"/>
                <a:gd name="connsiteY4" fmla="*/ 0 h 515071"/>
                <a:gd name="connsiteX0" fmla="*/ 0 w 307870"/>
                <a:gd name="connsiteY0" fmla="*/ 0 h 515071"/>
                <a:gd name="connsiteX1" fmla="*/ 307870 w 307870"/>
                <a:gd name="connsiteY1" fmla="*/ 0 h 515071"/>
                <a:gd name="connsiteX2" fmla="*/ 307870 w 307870"/>
                <a:gd name="connsiteY2" fmla="*/ 515071 h 515071"/>
                <a:gd name="connsiteX3" fmla="*/ 0 w 307870"/>
                <a:gd name="connsiteY3" fmla="*/ 515071 h 515071"/>
                <a:gd name="connsiteX4" fmla="*/ 0 w 307870"/>
                <a:gd name="connsiteY4" fmla="*/ 0 h 515071"/>
                <a:gd name="connsiteX0" fmla="*/ 60960 w 368830"/>
                <a:gd name="connsiteY0" fmla="*/ 0 h 515071"/>
                <a:gd name="connsiteX1" fmla="*/ 368830 w 368830"/>
                <a:gd name="connsiteY1" fmla="*/ 0 h 515071"/>
                <a:gd name="connsiteX2" fmla="*/ 368830 w 368830"/>
                <a:gd name="connsiteY2" fmla="*/ 515071 h 515071"/>
                <a:gd name="connsiteX3" fmla="*/ 0 w 368830"/>
                <a:gd name="connsiteY3" fmla="*/ 515071 h 515071"/>
                <a:gd name="connsiteX4" fmla="*/ 60960 w 368830"/>
                <a:gd name="connsiteY4" fmla="*/ 0 h 515071"/>
                <a:gd name="connsiteX0" fmla="*/ 60960 w 368830"/>
                <a:gd name="connsiteY0" fmla="*/ 0 h 515071"/>
                <a:gd name="connsiteX1" fmla="*/ 368830 w 368830"/>
                <a:gd name="connsiteY1" fmla="*/ 0 h 515071"/>
                <a:gd name="connsiteX2" fmla="*/ 368830 w 368830"/>
                <a:gd name="connsiteY2" fmla="*/ 515071 h 515071"/>
                <a:gd name="connsiteX3" fmla="*/ 0 w 368830"/>
                <a:gd name="connsiteY3" fmla="*/ 515071 h 515071"/>
                <a:gd name="connsiteX4" fmla="*/ 60960 w 368830"/>
                <a:gd name="connsiteY4" fmla="*/ 0 h 515071"/>
                <a:gd name="connsiteX0" fmla="*/ 60960 w 399310"/>
                <a:gd name="connsiteY0" fmla="*/ 0 h 515071"/>
                <a:gd name="connsiteX1" fmla="*/ 368830 w 399310"/>
                <a:gd name="connsiteY1" fmla="*/ 0 h 515071"/>
                <a:gd name="connsiteX2" fmla="*/ 399310 w 399310"/>
                <a:gd name="connsiteY2" fmla="*/ 515071 h 515071"/>
                <a:gd name="connsiteX3" fmla="*/ 0 w 399310"/>
                <a:gd name="connsiteY3" fmla="*/ 515071 h 515071"/>
                <a:gd name="connsiteX4" fmla="*/ 60960 w 399310"/>
                <a:gd name="connsiteY4" fmla="*/ 0 h 515071"/>
                <a:gd name="connsiteX0" fmla="*/ 60960 w 399310"/>
                <a:gd name="connsiteY0" fmla="*/ 0 h 515071"/>
                <a:gd name="connsiteX1" fmla="*/ 368830 w 399310"/>
                <a:gd name="connsiteY1" fmla="*/ 0 h 515071"/>
                <a:gd name="connsiteX2" fmla="*/ 399310 w 399310"/>
                <a:gd name="connsiteY2" fmla="*/ 515071 h 515071"/>
                <a:gd name="connsiteX3" fmla="*/ 0 w 399310"/>
                <a:gd name="connsiteY3" fmla="*/ 515071 h 515071"/>
                <a:gd name="connsiteX4" fmla="*/ 60960 w 399310"/>
                <a:gd name="connsiteY4" fmla="*/ 0 h 5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310" h="515071">
                  <a:moveTo>
                    <a:pt x="60960" y="0"/>
                  </a:moveTo>
                  <a:lnTo>
                    <a:pt x="368830" y="0"/>
                  </a:lnTo>
                  <a:cubicBezTo>
                    <a:pt x="368830" y="171690"/>
                    <a:pt x="269770" y="335761"/>
                    <a:pt x="399310" y="515071"/>
                  </a:cubicBezTo>
                  <a:lnTo>
                    <a:pt x="0" y="515071"/>
                  </a:lnTo>
                  <a:cubicBezTo>
                    <a:pt x="198120" y="297661"/>
                    <a:pt x="60960" y="171690"/>
                    <a:pt x="60960" y="0"/>
                  </a:cubicBezTo>
                  <a:close/>
                </a:path>
              </a:pathLst>
            </a:custGeom>
            <a:solidFill>
              <a:srgbClr val="F9A7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1126652-BC8B-28A2-14C7-744EDC3DD7A9}"/>
                </a:ext>
              </a:extLst>
            </p:cNvPr>
            <p:cNvSpPr/>
            <p:nvPr/>
          </p:nvSpPr>
          <p:spPr>
            <a:xfrm>
              <a:off x="1311202" y="3709717"/>
              <a:ext cx="829680" cy="623494"/>
            </a:xfrm>
            <a:custGeom>
              <a:avLst/>
              <a:gdLst>
                <a:gd name="connsiteX0" fmla="*/ 332188 w 881803"/>
                <a:gd name="connsiteY0" fmla="*/ 0 h 710917"/>
                <a:gd name="connsiteX1" fmla="*/ 341869 w 881803"/>
                <a:gd name="connsiteY1" fmla="*/ 35192 h 710917"/>
                <a:gd name="connsiteX2" fmla="*/ 422691 w 881803"/>
                <a:gd name="connsiteY2" fmla="*/ 135598 h 710917"/>
                <a:gd name="connsiteX3" fmla="*/ 503513 w 881803"/>
                <a:gd name="connsiteY3" fmla="*/ 35192 h 710917"/>
                <a:gd name="connsiteX4" fmla="*/ 511337 w 881803"/>
                <a:gd name="connsiteY4" fmla="*/ 6750 h 710917"/>
                <a:gd name="connsiteX5" fmla="*/ 664567 w 881803"/>
                <a:gd name="connsiteY5" fmla="*/ 21126 h 710917"/>
                <a:gd name="connsiteX6" fmla="*/ 881803 w 881803"/>
                <a:gd name="connsiteY6" fmla="*/ 57559 h 710917"/>
                <a:gd name="connsiteX7" fmla="*/ 881803 w 881803"/>
                <a:gd name="connsiteY7" fmla="*/ 710917 h 710917"/>
                <a:gd name="connsiteX8" fmla="*/ 0 w 881803"/>
                <a:gd name="connsiteY8" fmla="*/ 710917 h 710917"/>
                <a:gd name="connsiteX9" fmla="*/ 0 w 881803"/>
                <a:gd name="connsiteY9" fmla="*/ 57559 h 710917"/>
                <a:gd name="connsiteX10" fmla="*/ 221522 w 881803"/>
                <a:gd name="connsiteY10" fmla="*/ 8267 h 710917"/>
                <a:gd name="connsiteX11" fmla="*/ 332188 w 881803"/>
                <a:gd name="connsiteY11" fmla="*/ 0 h 710917"/>
                <a:gd name="connsiteX0" fmla="*/ 376564 w 926179"/>
                <a:gd name="connsiteY0" fmla="*/ 0 h 710917"/>
                <a:gd name="connsiteX1" fmla="*/ 386245 w 926179"/>
                <a:gd name="connsiteY1" fmla="*/ 35192 h 710917"/>
                <a:gd name="connsiteX2" fmla="*/ 467067 w 926179"/>
                <a:gd name="connsiteY2" fmla="*/ 135598 h 710917"/>
                <a:gd name="connsiteX3" fmla="*/ 547889 w 926179"/>
                <a:gd name="connsiteY3" fmla="*/ 35192 h 710917"/>
                <a:gd name="connsiteX4" fmla="*/ 555713 w 926179"/>
                <a:gd name="connsiteY4" fmla="*/ 6750 h 710917"/>
                <a:gd name="connsiteX5" fmla="*/ 708943 w 926179"/>
                <a:gd name="connsiteY5" fmla="*/ 21126 h 710917"/>
                <a:gd name="connsiteX6" fmla="*/ 926179 w 926179"/>
                <a:gd name="connsiteY6" fmla="*/ 57559 h 710917"/>
                <a:gd name="connsiteX7" fmla="*/ 926179 w 926179"/>
                <a:gd name="connsiteY7" fmla="*/ 710917 h 710917"/>
                <a:gd name="connsiteX8" fmla="*/ 44376 w 926179"/>
                <a:gd name="connsiteY8" fmla="*/ 710917 h 710917"/>
                <a:gd name="connsiteX9" fmla="*/ 44376 w 926179"/>
                <a:gd name="connsiteY9" fmla="*/ 57559 h 710917"/>
                <a:gd name="connsiteX10" fmla="*/ 265898 w 926179"/>
                <a:gd name="connsiteY10" fmla="*/ 8267 h 710917"/>
                <a:gd name="connsiteX11" fmla="*/ 376564 w 926179"/>
                <a:gd name="connsiteY11" fmla="*/ 0 h 710917"/>
                <a:gd name="connsiteX0" fmla="*/ 410391 w 960006"/>
                <a:gd name="connsiteY0" fmla="*/ 0 h 710917"/>
                <a:gd name="connsiteX1" fmla="*/ 420072 w 960006"/>
                <a:gd name="connsiteY1" fmla="*/ 35192 h 710917"/>
                <a:gd name="connsiteX2" fmla="*/ 500894 w 960006"/>
                <a:gd name="connsiteY2" fmla="*/ 135598 h 710917"/>
                <a:gd name="connsiteX3" fmla="*/ 581716 w 960006"/>
                <a:gd name="connsiteY3" fmla="*/ 35192 h 710917"/>
                <a:gd name="connsiteX4" fmla="*/ 589540 w 960006"/>
                <a:gd name="connsiteY4" fmla="*/ 6750 h 710917"/>
                <a:gd name="connsiteX5" fmla="*/ 742770 w 960006"/>
                <a:gd name="connsiteY5" fmla="*/ 21126 h 710917"/>
                <a:gd name="connsiteX6" fmla="*/ 960006 w 960006"/>
                <a:gd name="connsiteY6" fmla="*/ 57559 h 710917"/>
                <a:gd name="connsiteX7" fmla="*/ 960006 w 960006"/>
                <a:gd name="connsiteY7" fmla="*/ 710917 h 710917"/>
                <a:gd name="connsiteX8" fmla="*/ 78203 w 960006"/>
                <a:gd name="connsiteY8" fmla="*/ 710917 h 710917"/>
                <a:gd name="connsiteX9" fmla="*/ 78203 w 960006"/>
                <a:gd name="connsiteY9" fmla="*/ 57559 h 710917"/>
                <a:gd name="connsiteX10" fmla="*/ 299725 w 960006"/>
                <a:gd name="connsiteY10" fmla="*/ 8267 h 710917"/>
                <a:gd name="connsiteX11" fmla="*/ 410391 w 960006"/>
                <a:gd name="connsiteY11" fmla="*/ 0 h 710917"/>
                <a:gd name="connsiteX0" fmla="*/ 418571 w 968186"/>
                <a:gd name="connsiteY0" fmla="*/ 0 h 710917"/>
                <a:gd name="connsiteX1" fmla="*/ 428252 w 968186"/>
                <a:gd name="connsiteY1" fmla="*/ 35192 h 710917"/>
                <a:gd name="connsiteX2" fmla="*/ 509074 w 968186"/>
                <a:gd name="connsiteY2" fmla="*/ 135598 h 710917"/>
                <a:gd name="connsiteX3" fmla="*/ 589896 w 968186"/>
                <a:gd name="connsiteY3" fmla="*/ 35192 h 710917"/>
                <a:gd name="connsiteX4" fmla="*/ 597720 w 968186"/>
                <a:gd name="connsiteY4" fmla="*/ 6750 h 710917"/>
                <a:gd name="connsiteX5" fmla="*/ 750950 w 968186"/>
                <a:gd name="connsiteY5" fmla="*/ 21126 h 710917"/>
                <a:gd name="connsiteX6" fmla="*/ 968186 w 968186"/>
                <a:gd name="connsiteY6" fmla="*/ 57559 h 710917"/>
                <a:gd name="connsiteX7" fmla="*/ 968186 w 968186"/>
                <a:gd name="connsiteY7" fmla="*/ 710917 h 710917"/>
                <a:gd name="connsiteX8" fmla="*/ 86383 w 968186"/>
                <a:gd name="connsiteY8" fmla="*/ 710917 h 710917"/>
                <a:gd name="connsiteX9" fmla="*/ 86383 w 968186"/>
                <a:gd name="connsiteY9" fmla="*/ 57559 h 710917"/>
                <a:gd name="connsiteX10" fmla="*/ 307905 w 968186"/>
                <a:gd name="connsiteY10" fmla="*/ 8267 h 710917"/>
                <a:gd name="connsiteX11" fmla="*/ 418571 w 968186"/>
                <a:gd name="connsiteY11" fmla="*/ 0 h 710917"/>
                <a:gd name="connsiteX0" fmla="*/ 418571 w 968186"/>
                <a:gd name="connsiteY0" fmla="*/ 0 h 710917"/>
                <a:gd name="connsiteX1" fmla="*/ 428252 w 968186"/>
                <a:gd name="connsiteY1" fmla="*/ 35192 h 710917"/>
                <a:gd name="connsiteX2" fmla="*/ 509074 w 968186"/>
                <a:gd name="connsiteY2" fmla="*/ 135598 h 710917"/>
                <a:gd name="connsiteX3" fmla="*/ 589896 w 968186"/>
                <a:gd name="connsiteY3" fmla="*/ 35192 h 710917"/>
                <a:gd name="connsiteX4" fmla="*/ 597720 w 968186"/>
                <a:gd name="connsiteY4" fmla="*/ 6750 h 710917"/>
                <a:gd name="connsiteX5" fmla="*/ 750950 w 968186"/>
                <a:gd name="connsiteY5" fmla="*/ 21126 h 710917"/>
                <a:gd name="connsiteX6" fmla="*/ 968186 w 968186"/>
                <a:gd name="connsiteY6" fmla="*/ 57559 h 710917"/>
                <a:gd name="connsiteX7" fmla="*/ 968186 w 968186"/>
                <a:gd name="connsiteY7" fmla="*/ 710917 h 710917"/>
                <a:gd name="connsiteX8" fmla="*/ 86383 w 968186"/>
                <a:gd name="connsiteY8" fmla="*/ 710917 h 710917"/>
                <a:gd name="connsiteX9" fmla="*/ 86383 w 968186"/>
                <a:gd name="connsiteY9" fmla="*/ 57559 h 710917"/>
                <a:gd name="connsiteX10" fmla="*/ 307905 w 968186"/>
                <a:gd name="connsiteY10" fmla="*/ 8267 h 710917"/>
                <a:gd name="connsiteX11" fmla="*/ 418571 w 968186"/>
                <a:gd name="connsiteY11" fmla="*/ 0 h 710917"/>
                <a:gd name="connsiteX0" fmla="*/ 396400 w 946015"/>
                <a:gd name="connsiteY0" fmla="*/ 0 h 710917"/>
                <a:gd name="connsiteX1" fmla="*/ 406081 w 946015"/>
                <a:gd name="connsiteY1" fmla="*/ 35192 h 710917"/>
                <a:gd name="connsiteX2" fmla="*/ 486903 w 946015"/>
                <a:gd name="connsiteY2" fmla="*/ 135598 h 710917"/>
                <a:gd name="connsiteX3" fmla="*/ 567725 w 946015"/>
                <a:gd name="connsiteY3" fmla="*/ 35192 h 710917"/>
                <a:gd name="connsiteX4" fmla="*/ 575549 w 946015"/>
                <a:gd name="connsiteY4" fmla="*/ 6750 h 710917"/>
                <a:gd name="connsiteX5" fmla="*/ 728779 w 946015"/>
                <a:gd name="connsiteY5" fmla="*/ 21126 h 710917"/>
                <a:gd name="connsiteX6" fmla="*/ 946015 w 946015"/>
                <a:gd name="connsiteY6" fmla="*/ 57559 h 710917"/>
                <a:gd name="connsiteX7" fmla="*/ 946015 w 946015"/>
                <a:gd name="connsiteY7" fmla="*/ 710917 h 710917"/>
                <a:gd name="connsiteX8" fmla="*/ 64212 w 946015"/>
                <a:gd name="connsiteY8" fmla="*/ 710917 h 710917"/>
                <a:gd name="connsiteX9" fmla="*/ 64212 w 946015"/>
                <a:gd name="connsiteY9" fmla="*/ 57559 h 710917"/>
                <a:gd name="connsiteX10" fmla="*/ 285734 w 946015"/>
                <a:gd name="connsiteY10" fmla="*/ 8267 h 710917"/>
                <a:gd name="connsiteX11" fmla="*/ 396400 w 946015"/>
                <a:gd name="connsiteY11" fmla="*/ 0 h 710917"/>
                <a:gd name="connsiteX0" fmla="*/ 396399 w 946014"/>
                <a:gd name="connsiteY0" fmla="*/ 0 h 710917"/>
                <a:gd name="connsiteX1" fmla="*/ 406080 w 946014"/>
                <a:gd name="connsiteY1" fmla="*/ 35192 h 710917"/>
                <a:gd name="connsiteX2" fmla="*/ 486902 w 946014"/>
                <a:gd name="connsiteY2" fmla="*/ 135598 h 710917"/>
                <a:gd name="connsiteX3" fmla="*/ 567724 w 946014"/>
                <a:gd name="connsiteY3" fmla="*/ 35192 h 710917"/>
                <a:gd name="connsiteX4" fmla="*/ 575548 w 946014"/>
                <a:gd name="connsiteY4" fmla="*/ 6750 h 710917"/>
                <a:gd name="connsiteX5" fmla="*/ 728778 w 946014"/>
                <a:gd name="connsiteY5" fmla="*/ 21126 h 710917"/>
                <a:gd name="connsiteX6" fmla="*/ 946014 w 946014"/>
                <a:gd name="connsiteY6" fmla="*/ 57559 h 710917"/>
                <a:gd name="connsiteX7" fmla="*/ 946014 w 946014"/>
                <a:gd name="connsiteY7" fmla="*/ 710917 h 710917"/>
                <a:gd name="connsiteX8" fmla="*/ 64211 w 946014"/>
                <a:gd name="connsiteY8" fmla="*/ 710917 h 710917"/>
                <a:gd name="connsiteX9" fmla="*/ 64211 w 946014"/>
                <a:gd name="connsiteY9" fmla="*/ 57559 h 710917"/>
                <a:gd name="connsiteX10" fmla="*/ 285733 w 946014"/>
                <a:gd name="connsiteY10" fmla="*/ 8267 h 710917"/>
                <a:gd name="connsiteX11" fmla="*/ 396399 w 946014"/>
                <a:gd name="connsiteY11" fmla="*/ 0 h 710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6014" h="710917">
                  <a:moveTo>
                    <a:pt x="396399" y="0"/>
                  </a:moveTo>
                  <a:lnTo>
                    <a:pt x="406080" y="35192"/>
                  </a:lnTo>
                  <a:cubicBezTo>
                    <a:pt x="426764" y="97228"/>
                    <a:pt x="455339" y="135598"/>
                    <a:pt x="486902" y="135598"/>
                  </a:cubicBezTo>
                  <a:cubicBezTo>
                    <a:pt x="518465" y="135598"/>
                    <a:pt x="547040" y="97228"/>
                    <a:pt x="567724" y="35192"/>
                  </a:cubicBezTo>
                  <a:lnTo>
                    <a:pt x="575548" y="6750"/>
                  </a:lnTo>
                  <a:lnTo>
                    <a:pt x="728778" y="21126"/>
                  </a:lnTo>
                  <a:cubicBezTo>
                    <a:pt x="801904" y="31365"/>
                    <a:pt x="874436" y="44224"/>
                    <a:pt x="946014" y="57559"/>
                  </a:cubicBezTo>
                  <a:cubicBezTo>
                    <a:pt x="885054" y="222005"/>
                    <a:pt x="946014" y="493131"/>
                    <a:pt x="946014" y="710917"/>
                  </a:cubicBezTo>
                  <a:lnTo>
                    <a:pt x="64211" y="710917"/>
                  </a:lnTo>
                  <a:cubicBezTo>
                    <a:pt x="-44394" y="536574"/>
                    <a:pt x="5092" y="96146"/>
                    <a:pt x="64211" y="57559"/>
                  </a:cubicBezTo>
                  <a:cubicBezTo>
                    <a:pt x="118690" y="5642"/>
                    <a:pt x="211654" y="17078"/>
                    <a:pt x="285733" y="8267"/>
                  </a:cubicBezTo>
                  <a:lnTo>
                    <a:pt x="396399" y="0"/>
                  </a:lnTo>
                  <a:close/>
                </a:path>
              </a:pathLst>
            </a:custGeom>
            <a:solidFill>
              <a:srgbClr val="CE52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667369-D14D-3588-7A09-2C6EA0EF54B6}"/>
                </a:ext>
              </a:extLst>
            </p:cNvPr>
            <p:cNvSpPr/>
            <p:nvPr/>
          </p:nvSpPr>
          <p:spPr>
            <a:xfrm>
              <a:off x="1367703" y="4316095"/>
              <a:ext cx="773366" cy="157984"/>
            </a:xfrm>
            <a:prstGeom prst="rect">
              <a:avLst/>
            </a:prstGeom>
            <a:gradFill>
              <a:gsLst>
                <a:gs pos="100000">
                  <a:srgbClr val="DD79CA"/>
                </a:gs>
                <a:gs pos="11000">
                  <a:srgbClr val="E7A1DA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0">
              <a:extLst>
                <a:ext uri="{FF2B5EF4-FFF2-40B4-BE49-F238E27FC236}">
                  <a16:creationId xmlns:a16="http://schemas.microsoft.com/office/drawing/2014/main" id="{A4C2C7EA-D008-7661-3AEE-213E191C9F22}"/>
                </a:ext>
              </a:extLst>
            </p:cNvPr>
            <p:cNvSpPr/>
            <p:nvPr/>
          </p:nvSpPr>
          <p:spPr>
            <a:xfrm>
              <a:off x="277285" y="4462573"/>
              <a:ext cx="3023295" cy="1690386"/>
            </a:xfrm>
            <a:custGeom>
              <a:avLst/>
              <a:gdLst>
                <a:gd name="connsiteX0" fmla="*/ 0 w 881803"/>
                <a:gd name="connsiteY0" fmla="*/ 0 h 2117902"/>
                <a:gd name="connsiteX1" fmla="*/ 881803 w 881803"/>
                <a:gd name="connsiteY1" fmla="*/ 0 h 2117902"/>
                <a:gd name="connsiteX2" fmla="*/ 881803 w 881803"/>
                <a:gd name="connsiteY2" fmla="*/ 2117902 h 2117902"/>
                <a:gd name="connsiteX3" fmla="*/ 0 w 881803"/>
                <a:gd name="connsiteY3" fmla="*/ 2117902 h 2117902"/>
                <a:gd name="connsiteX4" fmla="*/ 0 w 881803"/>
                <a:gd name="connsiteY4" fmla="*/ 0 h 2117902"/>
                <a:gd name="connsiteX0" fmla="*/ 1270000 w 2151803"/>
                <a:gd name="connsiteY0" fmla="*/ 0 h 2117902"/>
                <a:gd name="connsiteX1" fmla="*/ 2151803 w 2151803"/>
                <a:gd name="connsiteY1" fmla="*/ 0 h 2117902"/>
                <a:gd name="connsiteX2" fmla="*/ 2151803 w 2151803"/>
                <a:gd name="connsiteY2" fmla="*/ 2117902 h 2117902"/>
                <a:gd name="connsiteX3" fmla="*/ 0 w 2151803"/>
                <a:gd name="connsiteY3" fmla="*/ 1863902 h 2117902"/>
                <a:gd name="connsiteX4" fmla="*/ 1270000 w 2151803"/>
                <a:gd name="connsiteY4" fmla="*/ 0 h 2117902"/>
                <a:gd name="connsiteX0" fmla="*/ 1270000 w 3358303"/>
                <a:gd name="connsiteY0" fmla="*/ 0 h 1863902"/>
                <a:gd name="connsiteX1" fmla="*/ 2151803 w 3358303"/>
                <a:gd name="connsiteY1" fmla="*/ 0 h 1863902"/>
                <a:gd name="connsiteX2" fmla="*/ 3358303 w 3358303"/>
                <a:gd name="connsiteY2" fmla="*/ 1851202 h 1863902"/>
                <a:gd name="connsiteX3" fmla="*/ 0 w 3358303"/>
                <a:gd name="connsiteY3" fmla="*/ 1863902 h 1863902"/>
                <a:gd name="connsiteX4" fmla="*/ 1270000 w 3358303"/>
                <a:gd name="connsiteY4" fmla="*/ 0 h 1863902"/>
                <a:gd name="connsiteX0" fmla="*/ 1270000 w 3371003"/>
                <a:gd name="connsiteY0" fmla="*/ 0 h 1927402"/>
                <a:gd name="connsiteX1" fmla="*/ 2151803 w 3371003"/>
                <a:gd name="connsiteY1" fmla="*/ 0 h 1927402"/>
                <a:gd name="connsiteX2" fmla="*/ 3371003 w 3371003"/>
                <a:gd name="connsiteY2" fmla="*/ 1927402 h 1927402"/>
                <a:gd name="connsiteX3" fmla="*/ 0 w 3371003"/>
                <a:gd name="connsiteY3" fmla="*/ 1863902 h 1927402"/>
                <a:gd name="connsiteX4" fmla="*/ 1270000 w 3371003"/>
                <a:gd name="connsiteY4" fmla="*/ 0 h 1927402"/>
                <a:gd name="connsiteX0" fmla="*/ 1270000 w 3447203"/>
                <a:gd name="connsiteY0" fmla="*/ 0 h 1927402"/>
                <a:gd name="connsiteX1" fmla="*/ 2151803 w 3447203"/>
                <a:gd name="connsiteY1" fmla="*/ 0 h 1927402"/>
                <a:gd name="connsiteX2" fmla="*/ 3447203 w 3447203"/>
                <a:gd name="connsiteY2" fmla="*/ 1927402 h 1927402"/>
                <a:gd name="connsiteX3" fmla="*/ 0 w 3447203"/>
                <a:gd name="connsiteY3" fmla="*/ 1863902 h 1927402"/>
                <a:gd name="connsiteX4" fmla="*/ 1270000 w 3447203"/>
                <a:gd name="connsiteY4" fmla="*/ 0 h 1927402"/>
                <a:gd name="connsiteX0" fmla="*/ 1270000 w 3447203"/>
                <a:gd name="connsiteY0" fmla="*/ 0 h 1927402"/>
                <a:gd name="connsiteX1" fmla="*/ 2151803 w 3447203"/>
                <a:gd name="connsiteY1" fmla="*/ 0 h 1927402"/>
                <a:gd name="connsiteX2" fmla="*/ 3447203 w 3447203"/>
                <a:gd name="connsiteY2" fmla="*/ 1927402 h 1927402"/>
                <a:gd name="connsiteX3" fmla="*/ 0 w 3447203"/>
                <a:gd name="connsiteY3" fmla="*/ 1863902 h 1927402"/>
                <a:gd name="connsiteX4" fmla="*/ 1270000 w 3447203"/>
                <a:gd name="connsiteY4" fmla="*/ 0 h 1927402"/>
                <a:gd name="connsiteX0" fmla="*/ 1270000 w 3447203"/>
                <a:gd name="connsiteY0" fmla="*/ 0 h 1927402"/>
                <a:gd name="connsiteX1" fmla="*/ 2151803 w 3447203"/>
                <a:gd name="connsiteY1" fmla="*/ 0 h 1927402"/>
                <a:gd name="connsiteX2" fmla="*/ 3447203 w 3447203"/>
                <a:gd name="connsiteY2" fmla="*/ 1927402 h 1927402"/>
                <a:gd name="connsiteX3" fmla="*/ 0 w 3447203"/>
                <a:gd name="connsiteY3" fmla="*/ 1863902 h 1927402"/>
                <a:gd name="connsiteX4" fmla="*/ 1270000 w 3447203"/>
                <a:gd name="connsiteY4" fmla="*/ 0 h 1927402"/>
                <a:gd name="connsiteX0" fmla="*/ 1270000 w 3447203"/>
                <a:gd name="connsiteY0" fmla="*/ 0 h 1927402"/>
                <a:gd name="connsiteX1" fmla="*/ 2151803 w 3447203"/>
                <a:gd name="connsiteY1" fmla="*/ 0 h 1927402"/>
                <a:gd name="connsiteX2" fmla="*/ 3447203 w 3447203"/>
                <a:gd name="connsiteY2" fmla="*/ 1927402 h 1927402"/>
                <a:gd name="connsiteX3" fmla="*/ 0 w 3447203"/>
                <a:gd name="connsiteY3" fmla="*/ 1863902 h 1927402"/>
                <a:gd name="connsiteX4" fmla="*/ 1270000 w 3447203"/>
                <a:gd name="connsiteY4" fmla="*/ 0 h 1927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7203" h="1927402">
                  <a:moveTo>
                    <a:pt x="1270000" y="0"/>
                  </a:moveTo>
                  <a:lnTo>
                    <a:pt x="2151803" y="0"/>
                  </a:lnTo>
                  <a:cubicBezTo>
                    <a:pt x="2621703" y="185267"/>
                    <a:pt x="3015403" y="1284935"/>
                    <a:pt x="3447203" y="1927402"/>
                  </a:cubicBezTo>
                  <a:lnTo>
                    <a:pt x="0" y="1863902"/>
                  </a:lnTo>
                  <a:cubicBezTo>
                    <a:pt x="423333" y="1242601"/>
                    <a:pt x="745067" y="367301"/>
                    <a:pt x="1270000" y="0"/>
                  </a:cubicBezTo>
                  <a:close/>
                </a:path>
              </a:pathLst>
            </a:custGeom>
            <a:gradFill>
              <a:gsLst>
                <a:gs pos="0">
                  <a:srgbClr val="DD79CA"/>
                </a:gs>
                <a:gs pos="34000">
                  <a:srgbClr val="CE52BF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4">
              <a:extLst>
                <a:ext uri="{FF2B5EF4-FFF2-40B4-BE49-F238E27FC236}">
                  <a16:creationId xmlns:a16="http://schemas.microsoft.com/office/drawing/2014/main" id="{30BC076C-3B59-7636-10FC-C1CC14B008C9}"/>
                </a:ext>
              </a:extLst>
            </p:cNvPr>
            <p:cNvSpPr/>
            <p:nvPr/>
          </p:nvSpPr>
          <p:spPr>
            <a:xfrm flipH="1">
              <a:off x="2042927" y="3761576"/>
              <a:ext cx="121113" cy="165554"/>
            </a:xfrm>
            <a:custGeom>
              <a:avLst/>
              <a:gdLst>
                <a:gd name="connsiteX0" fmla="*/ 0 w 263490"/>
                <a:gd name="connsiteY0" fmla="*/ 0 h 187953"/>
                <a:gd name="connsiteX1" fmla="*/ 263490 w 263490"/>
                <a:gd name="connsiteY1" fmla="*/ 0 h 187953"/>
                <a:gd name="connsiteX2" fmla="*/ 263490 w 263490"/>
                <a:gd name="connsiteY2" fmla="*/ 187953 h 187953"/>
                <a:gd name="connsiteX3" fmla="*/ 0 w 263490"/>
                <a:gd name="connsiteY3" fmla="*/ 187953 h 187953"/>
                <a:gd name="connsiteX4" fmla="*/ 0 w 263490"/>
                <a:gd name="connsiteY4" fmla="*/ 0 h 187953"/>
                <a:gd name="connsiteX0" fmla="*/ 0 w 276190"/>
                <a:gd name="connsiteY0" fmla="*/ 12700 h 187953"/>
                <a:gd name="connsiteX1" fmla="*/ 276190 w 276190"/>
                <a:gd name="connsiteY1" fmla="*/ 0 h 187953"/>
                <a:gd name="connsiteX2" fmla="*/ 276190 w 276190"/>
                <a:gd name="connsiteY2" fmla="*/ 187953 h 187953"/>
                <a:gd name="connsiteX3" fmla="*/ 12700 w 276190"/>
                <a:gd name="connsiteY3" fmla="*/ 187953 h 187953"/>
                <a:gd name="connsiteX4" fmla="*/ 0 w 276190"/>
                <a:gd name="connsiteY4" fmla="*/ 12700 h 187953"/>
                <a:gd name="connsiteX0" fmla="*/ 0 w 276190"/>
                <a:gd name="connsiteY0" fmla="*/ 13514 h 188767"/>
                <a:gd name="connsiteX1" fmla="*/ 276190 w 276190"/>
                <a:gd name="connsiteY1" fmla="*/ 814 h 188767"/>
                <a:gd name="connsiteX2" fmla="*/ 276190 w 276190"/>
                <a:gd name="connsiteY2" fmla="*/ 188767 h 188767"/>
                <a:gd name="connsiteX3" fmla="*/ 12700 w 276190"/>
                <a:gd name="connsiteY3" fmla="*/ 188767 h 188767"/>
                <a:gd name="connsiteX4" fmla="*/ 0 w 276190"/>
                <a:gd name="connsiteY4" fmla="*/ 13514 h 188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190" h="188767">
                  <a:moveTo>
                    <a:pt x="0" y="13514"/>
                  </a:moveTo>
                  <a:cubicBezTo>
                    <a:pt x="57138" y="-9769"/>
                    <a:pt x="184127" y="5047"/>
                    <a:pt x="276190" y="814"/>
                  </a:cubicBezTo>
                  <a:lnTo>
                    <a:pt x="276190" y="188767"/>
                  </a:lnTo>
                  <a:lnTo>
                    <a:pt x="12700" y="188767"/>
                  </a:lnTo>
                  <a:lnTo>
                    <a:pt x="0" y="13514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86F072-2143-71C3-D72D-7626523DB09D}"/>
              </a:ext>
            </a:extLst>
          </p:cNvPr>
          <p:cNvGrpSpPr/>
          <p:nvPr/>
        </p:nvGrpSpPr>
        <p:grpSpPr>
          <a:xfrm>
            <a:off x="10896756" y="2118012"/>
            <a:ext cx="395827" cy="575649"/>
            <a:chOff x="11325844" y="2247183"/>
            <a:chExt cx="371433" cy="582516"/>
          </a:xfrm>
          <a:solidFill>
            <a:srgbClr val="F9A783"/>
          </a:solidFill>
        </p:grpSpPr>
        <p:sp>
          <p:nvSpPr>
            <p:cNvPr id="61" name="Oval 18">
              <a:extLst>
                <a:ext uri="{FF2B5EF4-FFF2-40B4-BE49-F238E27FC236}">
                  <a16:creationId xmlns:a16="http://schemas.microsoft.com/office/drawing/2014/main" id="{326CD268-8B4E-8624-29FA-9580A214C365}"/>
                </a:ext>
              </a:extLst>
            </p:cNvPr>
            <p:cNvSpPr/>
            <p:nvPr/>
          </p:nvSpPr>
          <p:spPr>
            <a:xfrm>
              <a:off x="11325844" y="2247183"/>
              <a:ext cx="371433" cy="582516"/>
            </a:xfrm>
            <a:custGeom>
              <a:avLst/>
              <a:gdLst>
                <a:gd name="connsiteX0" fmla="*/ 0 w 325450"/>
                <a:gd name="connsiteY0" fmla="*/ 291258 h 582516"/>
                <a:gd name="connsiteX1" fmla="*/ 162725 w 325450"/>
                <a:gd name="connsiteY1" fmla="*/ 0 h 582516"/>
                <a:gd name="connsiteX2" fmla="*/ 325450 w 325450"/>
                <a:gd name="connsiteY2" fmla="*/ 291258 h 582516"/>
                <a:gd name="connsiteX3" fmla="*/ 162725 w 325450"/>
                <a:gd name="connsiteY3" fmla="*/ 582516 h 582516"/>
                <a:gd name="connsiteX4" fmla="*/ 0 w 325450"/>
                <a:gd name="connsiteY4" fmla="*/ 291258 h 582516"/>
                <a:gd name="connsiteX0" fmla="*/ 0 w 363550"/>
                <a:gd name="connsiteY0" fmla="*/ 291258 h 582516"/>
                <a:gd name="connsiteX1" fmla="*/ 162725 w 363550"/>
                <a:gd name="connsiteY1" fmla="*/ 0 h 582516"/>
                <a:gd name="connsiteX2" fmla="*/ 363550 w 363550"/>
                <a:gd name="connsiteY2" fmla="*/ 291258 h 582516"/>
                <a:gd name="connsiteX3" fmla="*/ 162725 w 363550"/>
                <a:gd name="connsiteY3" fmla="*/ 582516 h 582516"/>
                <a:gd name="connsiteX4" fmla="*/ 0 w 363550"/>
                <a:gd name="connsiteY4" fmla="*/ 291258 h 582516"/>
                <a:gd name="connsiteX0" fmla="*/ 786 w 364336"/>
                <a:gd name="connsiteY0" fmla="*/ 291258 h 582516"/>
                <a:gd name="connsiteX1" fmla="*/ 163511 w 364336"/>
                <a:gd name="connsiteY1" fmla="*/ 0 h 582516"/>
                <a:gd name="connsiteX2" fmla="*/ 364336 w 364336"/>
                <a:gd name="connsiteY2" fmla="*/ 291258 h 582516"/>
                <a:gd name="connsiteX3" fmla="*/ 163511 w 364336"/>
                <a:gd name="connsiteY3" fmla="*/ 582516 h 582516"/>
                <a:gd name="connsiteX4" fmla="*/ 786 w 364336"/>
                <a:gd name="connsiteY4" fmla="*/ 291258 h 582516"/>
                <a:gd name="connsiteX0" fmla="*/ 7306 w 371433"/>
                <a:gd name="connsiteY0" fmla="*/ 291258 h 582516"/>
                <a:gd name="connsiteX1" fmla="*/ 170031 w 371433"/>
                <a:gd name="connsiteY1" fmla="*/ 0 h 582516"/>
                <a:gd name="connsiteX2" fmla="*/ 370856 w 371433"/>
                <a:gd name="connsiteY2" fmla="*/ 291258 h 582516"/>
                <a:gd name="connsiteX3" fmla="*/ 170031 w 371433"/>
                <a:gd name="connsiteY3" fmla="*/ 582516 h 582516"/>
                <a:gd name="connsiteX4" fmla="*/ 7306 w 371433"/>
                <a:gd name="connsiteY4" fmla="*/ 291258 h 582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433" h="582516">
                  <a:moveTo>
                    <a:pt x="7306" y="291258"/>
                  </a:moveTo>
                  <a:cubicBezTo>
                    <a:pt x="7306" y="130401"/>
                    <a:pt x="-52486" y="0"/>
                    <a:pt x="170031" y="0"/>
                  </a:cubicBezTo>
                  <a:cubicBezTo>
                    <a:pt x="392548" y="0"/>
                    <a:pt x="370856" y="130401"/>
                    <a:pt x="370856" y="291258"/>
                  </a:cubicBezTo>
                  <a:cubicBezTo>
                    <a:pt x="370856" y="452115"/>
                    <a:pt x="230623" y="582516"/>
                    <a:pt x="170031" y="582516"/>
                  </a:cubicBezTo>
                  <a:cubicBezTo>
                    <a:pt x="109439" y="582516"/>
                    <a:pt x="7306" y="452115"/>
                    <a:pt x="7306" y="291258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DA31CD8-EF8F-58B0-E017-C4323DDDA5F4}"/>
                </a:ext>
              </a:extLst>
            </p:cNvPr>
            <p:cNvSpPr/>
            <p:nvPr/>
          </p:nvSpPr>
          <p:spPr>
            <a:xfrm>
              <a:off x="11544300" y="2390775"/>
              <a:ext cx="48499" cy="228600"/>
            </a:xfrm>
            <a:custGeom>
              <a:avLst/>
              <a:gdLst>
                <a:gd name="connsiteX0" fmla="*/ 0 w 48499"/>
                <a:gd name="connsiteY0" fmla="*/ 0 h 228600"/>
                <a:gd name="connsiteX1" fmla="*/ 47625 w 48499"/>
                <a:gd name="connsiteY1" fmla="*/ 85725 h 228600"/>
                <a:gd name="connsiteX2" fmla="*/ 28575 w 48499"/>
                <a:gd name="connsiteY2" fmla="*/ 190500 h 228600"/>
                <a:gd name="connsiteX3" fmla="*/ 0 w 48499"/>
                <a:gd name="connsiteY3" fmla="*/ 228600 h 228600"/>
                <a:gd name="connsiteX4" fmla="*/ 0 w 48499"/>
                <a:gd name="connsiteY4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99" h="228600">
                  <a:moveTo>
                    <a:pt x="0" y="0"/>
                  </a:moveTo>
                  <a:cubicBezTo>
                    <a:pt x="21431" y="26987"/>
                    <a:pt x="42863" y="53975"/>
                    <a:pt x="47625" y="85725"/>
                  </a:cubicBezTo>
                  <a:cubicBezTo>
                    <a:pt x="52387" y="117475"/>
                    <a:pt x="36513" y="166688"/>
                    <a:pt x="28575" y="190500"/>
                  </a:cubicBezTo>
                  <a:cubicBezTo>
                    <a:pt x="20638" y="214313"/>
                    <a:pt x="0" y="228600"/>
                    <a:pt x="0" y="228600"/>
                  </a:cubicBezTo>
                  <a:lnTo>
                    <a:pt x="0" y="228600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40B184-F1B7-F930-BE3E-31B03FD9FFB8}"/>
              </a:ext>
            </a:extLst>
          </p:cNvPr>
          <p:cNvGrpSpPr/>
          <p:nvPr/>
        </p:nvGrpSpPr>
        <p:grpSpPr>
          <a:xfrm flipH="1">
            <a:off x="8652423" y="2067182"/>
            <a:ext cx="395827" cy="575649"/>
            <a:chOff x="11325844" y="2247183"/>
            <a:chExt cx="371433" cy="582516"/>
          </a:xfrm>
          <a:solidFill>
            <a:srgbClr val="F9A783"/>
          </a:solidFill>
        </p:grpSpPr>
        <p:sp>
          <p:nvSpPr>
            <p:cNvPr id="59" name="Oval 18">
              <a:extLst>
                <a:ext uri="{FF2B5EF4-FFF2-40B4-BE49-F238E27FC236}">
                  <a16:creationId xmlns:a16="http://schemas.microsoft.com/office/drawing/2014/main" id="{23414EF2-B252-E860-AD94-DCCA73956154}"/>
                </a:ext>
              </a:extLst>
            </p:cNvPr>
            <p:cNvSpPr/>
            <p:nvPr/>
          </p:nvSpPr>
          <p:spPr>
            <a:xfrm>
              <a:off x="11325844" y="2247183"/>
              <a:ext cx="371433" cy="582516"/>
            </a:xfrm>
            <a:custGeom>
              <a:avLst/>
              <a:gdLst>
                <a:gd name="connsiteX0" fmla="*/ 0 w 325450"/>
                <a:gd name="connsiteY0" fmla="*/ 291258 h 582516"/>
                <a:gd name="connsiteX1" fmla="*/ 162725 w 325450"/>
                <a:gd name="connsiteY1" fmla="*/ 0 h 582516"/>
                <a:gd name="connsiteX2" fmla="*/ 325450 w 325450"/>
                <a:gd name="connsiteY2" fmla="*/ 291258 h 582516"/>
                <a:gd name="connsiteX3" fmla="*/ 162725 w 325450"/>
                <a:gd name="connsiteY3" fmla="*/ 582516 h 582516"/>
                <a:gd name="connsiteX4" fmla="*/ 0 w 325450"/>
                <a:gd name="connsiteY4" fmla="*/ 291258 h 582516"/>
                <a:gd name="connsiteX0" fmla="*/ 0 w 363550"/>
                <a:gd name="connsiteY0" fmla="*/ 291258 h 582516"/>
                <a:gd name="connsiteX1" fmla="*/ 162725 w 363550"/>
                <a:gd name="connsiteY1" fmla="*/ 0 h 582516"/>
                <a:gd name="connsiteX2" fmla="*/ 363550 w 363550"/>
                <a:gd name="connsiteY2" fmla="*/ 291258 h 582516"/>
                <a:gd name="connsiteX3" fmla="*/ 162725 w 363550"/>
                <a:gd name="connsiteY3" fmla="*/ 582516 h 582516"/>
                <a:gd name="connsiteX4" fmla="*/ 0 w 363550"/>
                <a:gd name="connsiteY4" fmla="*/ 291258 h 582516"/>
                <a:gd name="connsiteX0" fmla="*/ 786 w 364336"/>
                <a:gd name="connsiteY0" fmla="*/ 291258 h 582516"/>
                <a:gd name="connsiteX1" fmla="*/ 163511 w 364336"/>
                <a:gd name="connsiteY1" fmla="*/ 0 h 582516"/>
                <a:gd name="connsiteX2" fmla="*/ 364336 w 364336"/>
                <a:gd name="connsiteY2" fmla="*/ 291258 h 582516"/>
                <a:gd name="connsiteX3" fmla="*/ 163511 w 364336"/>
                <a:gd name="connsiteY3" fmla="*/ 582516 h 582516"/>
                <a:gd name="connsiteX4" fmla="*/ 786 w 364336"/>
                <a:gd name="connsiteY4" fmla="*/ 291258 h 582516"/>
                <a:gd name="connsiteX0" fmla="*/ 7306 w 371433"/>
                <a:gd name="connsiteY0" fmla="*/ 291258 h 582516"/>
                <a:gd name="connsiteX1" fmla="*/ 170031 w 371433"/>
                <a:gd name="connsiteY1" fmla="*/ 0 h 582516"/>
                <a:gd name="connsiteX2" fmla="*/ 370856 w 371433"/>
                <a:gd name="connsiteY2" fmla="*/ 291258 h 582516"/>
                <a:gd name="connsiteX3" fmla="*/ 170031 w 371433"/>
                <a:gd name="connsiteY3" fmla="*/ 582516 h 582516"/>
                <a:gd name="connsiteX4" fmla="*/ 7306 w 371433"/>
                <a:gd name="connsiteY4" fmla="*/ 291258 h 582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433" h="582516">
                  <a:moveTo>
                    <a:pt x="7306" y="291258"/>
                  </a:moveTo>
                  <a:cubicBezTo>
                    <a:pt x="7306" y="130401"/>
                    <a:pt x="-52486" y="0"/>
                    <a:pt x="170031" y="0"/>
                  </a:cubicBezTo>
                  <a:cubicBezTo>
                    <a:pt x="392548" y="0"/>
                    <a:pt x="370856" y="130401"/>
                    <a:pt x="370856" y="291258"/>
                  </a:cubicBezTo>
                  <a:cubicBezTo>
                    <a:pt x="370856" y="452115"/>
                    <a:pt x="230623" y="582516"/>
                    <a:pt x="170031" y="582516"/>
                  </a:cubicBezTo>
                  <a:cubicBezTo>
                    <a:pt x="109439" y="582516"/>
                    <a:pt x="7306" y="452115"/>
                    <a:pt x="7306" y="291258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D4901A2-B1E0-D05A-67D7-5BBB027A3BCA}"/>
                </a:ext>
              </a:extLst>
            </p:cNvPr>
            <p:cNvSpPr/>
            <p:nvPr/>
          </p:nvSpPr>
          <p:spPr>
            <a:xfrm>
              <a:off x="11544300" y="2390775"/>
              <a:ext cx="48499" cy="228600"/>
            </a:xfrm>
            <a:custGeom>
              <a:avLst/>
              <a:gdLst>
                <a:gd name="connsiteX0" fmla="*/ 0 w 48499"/>
                <a:gd name="connsiteY0" fmla="*/ 0 h 228600"/>
                <a:gd name="connsiteX1" fmla="*/ 47625 w 48499"/>
                <a:gd name="connsiteY1" fmla="*/ 85725 h 228600"/>
                <a:gd name="connsiteX2" fmla="*/ 28575 w 48499"/>
                <a:gd name="connsiteY2" fmla="*/ 190500 h 228600"/>
                <a:gd name="connsiteX3" fmla="*/ 0 w 48499"/>
                <a:gd name="connsiteY3" fmla="*/ 228600 h 228600"/>
                <a:gd name="connsiteX4" fmla="*/ 0 w 48499"/>
                <a:gd name="connsiteY4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99" h="228600">
                  <a:moveTo>
                    <a:pt x="0" y="0"/>
                  </a:moveTo>
                  <a:cubicBezTo>
                    <a:pt x="21431" y="26987"/>
                    <a:pt x="42863" y="53975"/>
                    <a:pt x="47625" y="85725"/>
                  </a:cubicBezTo>
                  <a:cubicBezTo>
                    <a:pt x="52387" y="117475"/>
                    <a:pt x="36513" y="166688"/>
                    <a:pt x="28575" y="190500"/>
                  </a:cubicBezTo>
                  <a:cubicBezTo>
                    <a:pt x="20638" y="214313"/>
                    <a:pt x="0" y="228600"/>
                    <a:pt x="0" y="228600"/>
                  </a:cubicBezTo>
                  <a:lnTo>
                    <a:pt x="0" y="228600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4">
            <a:extLst>
              <a:ext uri="{FF2B5EF4-FFF2-40B4-BE49-F238E27FC236}">
                <a16:creationId xmlns:a16="http://schemas.microsoft.com/office/drawing/2014/main" id="{0C1C5597-0E9E-6009-3734-1CA3C26AE897}"/>
              </a:ext>
            </a:extLst>
          </p:cNvPr>
          <p:cNvSpPr/>
          <p:nvPr/>
        </p:nvSpPr>
        <p:spPr>
          <a:xfrm flipH="1">
            <a:off x="8339931" y="235278"/>
            <a:ext cx="1329139" cy="1089765"/>
          </a:xfrm>
          <a:custGeom>
            <a:avLst/>
            <a:gdLst>
              <a:gd name="connsiteX0" fmla="*/ 0 w 586853"/>
              <a:gd name="connsiteY0" fmla="*/ 0 h 736979"/>
              <a:gd name="connsiteX1" fmla="*/ 586853 w 586853"/>
              <a:gd name="connsiteY1" fmla="*/ 0 h 736979"/>
              <a:gd name="connsiteX2" fmla="*/ 586853 w 586853"/>
              <a:gd name="connsiteY2" fmla="*/ 736979 h 736979"/>
              <a:gd name="connsiteX3" fmla="*/ 0 w 586853"/>
              <a:gd name="connsiteY3" fmla="*/ 736979 h 736979"/>
              <a:gd name="connsiteX4" fmla="*/ 0 w 586853"/>
              <a:gd name="connsiteY4" fmla="*/ 0 h 736979"/>
              <a:gd name="connsiteX0" fmla="*/ 0 w 586853"/>
              <a:gd name="connsiteY0" fmla="*/ 0 h 736979"/>
              <a:gd name="connsiteX1" fmla="*/ 434453 w 586853"/>
              <a:gd name="connsiteY1" fmla="*/ 85725 h 736979"/>
              <a:gd name="connsiteX2" fmla="*/ 586853 w 586853"/>
              <a:gd name="connsiteY2" fmla="*/ 736979 h 736979"/>
              <a:gd name="connsiteX3" fmla="*/ 0 w 586853"/>
              <a:gd name="connsiteY3" fmla="*/ 736979 h 736979"/>
              <a:gd name="connsiteX4" fmla="*/ 0 w 586853"/>
              <a:gd name="connsiteY4" fmla="*/ 0 h 736979"/>
              <a:gd name="connsiteX0" fmla="*/ 0 w 434453"/>
              <a:gd name="connsiteY0" fmla="*/ 0 h 841754"/>
              <a:gd name="connsiteX1" fmla="*/ 434453 w 434453"/>
              <a:gd name="connsiteY1" fmla="*/ 85725 h 841754"/>
              <a:gd name="connsiteX2" fmla="*/ 263003 w 434453"/>
              <a:gd name="connsiteY2" fmla="*/ 841754 h 841754"/>
              <a:gd name="connsiteX3" fmla="*/ 0 w 434453"/>
              <a:gd name="connsiteY3" fmla="*/ 736979 h 841754"/>
              <a:gd name="connsiteX4" fmla="*/ 0 w 434453"/>
              <a:gd name="connsiteY4" fmla="*/ 0 h 841754"/>
              <a:gd name="connsiteX0" fmla="*/ 171450 w 605903"/>
              <a:gd name="connsiteY0" fmla="*/ 0 h 841754"/>
              <a:gd name="connsiteX1" fmla="*/ 605903 w 605903"/>
              <a:gd name="connsiteY1" fmla="*/ 85725 h 841754"/>
              <a:gd name="connsiteX2" fmla="*/ 434453 w 605903"/>
              <a:gd name="connsiteY2" fmla="*/ 841754 h 841754"/>
              <a:gd name="connsiteX3" fmla="*/ 0 w 605903"/>
              <a:gd name="connsiteY3" fmla="*/ 498854 h 841754"/>
              <a:gd name="connsiteX4" fmla="*/ 171450 w 605903"/>
              <a:gd name="connsiteY4" fmla="*/ 0 h 841754"/>
              <a:gd name="connsiteX0" fmla="*/ 171450 w 567803"/>
              <a:gd name="connsiteY0" fmla="*/ 0 h 841754"/>
              <a:gd name="connsiteX1" fmla="*/ 567803 w 567803"/>
              <a:gd name="connsiteY1" fmla="*/ 76200 h 841754"/>
              <a:gd name="connsiteX2" fmla="*/ 434453 w 567803"/>
              <a:gd name="connsiteY2" fmla="*/ 841754 h 841754"/>
              <a:gd name="connsiteX3" fmla="*/ 0 w 567803"/>
              <a:gd name="connsiteY3" fmla="*/ 498854 h 841754"/>
              <a:gd name="connsiteX4" fmla="*/ 171450 w 567803"/>
              <a:gd name="connsiteY4" fmla="*/ 0 h 841754"/>
              <a:gd name="connsiteX0" fmla="*/ 0 w 567803"/>
              <a:gd name="connsiteY0" fmla="*/ 422654 h 765554"/>
              <a:gd name="connsiteX1" fmla="*/ 567803 w 567803"/>
              <a:gd name="connsiteY1" fmla="*/ 0 h 765554"/>
              <a:gd name="connsiteX2" fmla="*/ 434453 w 567803"/>
              <a:gd name="connsiteY2" fmla="*/ 765554 h 765554"/>
              <a:gd name="connsiteX3" fmla="*/ 0 w 567803"/>
              <a:gd name="connsiteY3" fmla="*/ 422654 h 765554"/>
              <a:gd name="connsiteX0" fmla="*/ 0 w 567803"/>
              <a:gd name="connsiteY0" fmla="*/ 602468 h 945368"/>
              <a:gd name="connsiteX1" fmla="*/ 567803 w 567803"/>
              <a:gd name="connsiteY1" fmla="*/ 179814 h 945368"/>
              <a:gd name="connsiteX2" fmla="*/ 434453 w 567803"/>
              <a:gd name="connsiteY2" fmla="*/ 945368 h 945368"/>
              <a:gd name="connsiteX3" fmla="*/ 0 w 567803"/>
              <a:gd name="connsiteY3" fmla="*/ 602468 h 945368"/>
              <a:gd name="connsiteX0" fmla="*/ 0 w 943989"/>
              <a:gd name="connsiteY0" fmla="*/ 602468 h 945368"/>
              <a:gd name="connsiteX1" fmla="*/ 567803 w 943989"/>
              <a:gd name="connsiteY1" fmla="*/ 179814 h 945368"/>
              <a:gd name="connsiteX2" fmla="*/ 434453 w 943989"/>
              <a:gd name="connsiteY2" fmla="*/ 945368 h 945368"/>
              <a:gd name="connsiteX3" fmla="*/ 0 w 943989"/>
              <a:gd name="connsiteY3" fmla="*/ 602468 h 945368"/>
              <a:gd name="connsiteX0" fmla="*/ 0 w 1030149"/>
              <a:gd name="connsiteY0" fmla="*/ 602468 h 949602"/>
              <a:gd name="connsiteX1" fmla="*/ 567803 w 1030149"/>
              <a:gd name="connsiteY1" fmla="*/ 179814 h 949602"/>
              <a:gd name="connsiteX2" fmla="*/ 434453 w 1030149"/>
              <a:gd name="connsiteY2" fmla="*/ 945368 h 949602"/>
              <a:gd name="connsiteX3" fmla="*/ 0 w 1030149"/>
              <a:gd name="connsiteY3" fmla="*/ 602468 h 949602"/>
              <a:gd name="connsiteX0" fmla="*/ 217077 w 1247226"/>
              <a:gd name="connsiteY0" fmla="*/ 675470 h 1022604"/>
              <a:gd name="connsiteX1" fmla="*/ 784880 w 1247226"/>
              <a:gd name="connsiteY1" fmla="*/ 252816 h 1022604"/>
              <a:gd name="connsiteX2" fmla="*/ 651530 w 1247226"/>
              <a:gd name="connsiteY2" fmla="*/ 1018370 h 1022604"/>
              <a:gd name="connsiteX3" fmla="*/ 217077 w 1247226"/>
              <a:gd name="connsiteY3" fmla="*/ 675470 h 10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7226" h="1022604">
                <a:moveTo>
                  <a:pt x="217077" y="675470"/>
                </a:moveTo>
                <a:cubicBezTo>
                  <a:pt x="-393755" y="115485"/>
                  <a:pt x="443212" y="-282574"/>
                  <a:pt x="784880" y="252816"/>
                </a:cubicBezTo>
                <a:cubicBezTo>
                  <a:pt x="1683405" y="298451"/>
                  <a:pt x="1067455" y="1087035"/>
                  <a:pt x="651530" y="1018370"/>
                </a:cubicBezTo>
                <a:lnTo>
                  <a:pt x="217077" y="675470"/>
                </a:lnTo>
                <a:close/>
              </a:path>
            </a:pathLst>
          </a:custGeom>
          <a:solidFill>
            <a:srgbClr val="B25B2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729F47F-3495-BEBA-D0D7-CACF766993D0}"/>
              </a:ext>
            </a:extLst>
          </p:cNvPr>
          <p:cNvSpPr/>
          <p:nvPr/>
        </p:nvSpPr>
        <p:spPr>
          <a:xfrm flipH="1">
            <a:off x="8890698" y="1370158"/>
            <a:ext cx="2135679" cy="1908307"/>
          </a:xfrm>
          <a:prstGeom prst="roundRect">
            <a:avLst>
              <a:gd name="adj" fmla="val 43395"/>
            </a:avLst>
          </a:prstGeom>
          <a:solidFill>
            <a:srgbClr val="F9A7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D248DE5D-7C27-629A-A97A-CAD68B095134}"/>
              </a:ext>
            </a:extLst>
          </p:cNvPr>
          <p:cNvSpPr/>
          <p:nvPr/>
        </p:nvSpPr>
        <p:spPr>
          <a:xfrm rot="13833716" flipH="1">
            <a:off x="9728772" y="2611109"/>
            <a:ext cx="255255" cy="255255"/>
          </a:xfrm>
          <a:prstGeom prst="arc">
            <a:avLst>
              <a:gd name="adj1" fmla="val 15091182"/>
              <a:gd name="adj2" fmla="val 177819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2EB51BE-137E-642B-06A2-A16071B90D4F}"/>
              </a:ext>
            </a:extLst>
          </p:cNvPr>
          <p:cNvGrpSpPr/>
          <p:nvPr/>
        </p:nvGrpSpPr>
        <p:grpSpPr>
          <a:xfrm flipH="1">
            <a:off x="9597726" y="1559141"/>
            <a:ext cx="1365085" cy="866284"/>
            <a:chOff x="5783488" y="1928103"/>
            <a:chExt cx="1280957" cy="812896"/>
          </a:xfrm>
        </p:grpSpPr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3CB58407-29FD-25FD-A4A3-5B329803688A}"/>
                </a:ext>
              </a:extLst>
            </p:cNvPr>
            <p:cNvSpPr/>
            <p:nvPr/>
          </p:nvSpPr>
          <p:spPr>
            <a:xfrm rot="13042249">
              <a:off x="6021931" y="1985339"/>
              <a:ext cx="688670" cy="688670"/>
            </a:xfrm>
            <a:prstGeom prst="arc">
              <a:avLst>
                <a:gd name="adj1" fmla="val 16200000"/>
                <a:gd name="adj2" fmla="val 1992893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Moon 50">
              <a:extLst>
                <a:ext uri="{FF2B5EF4-FFF2-40B4-BE49-F238E27FC236}">
                  <a16:creationId xmlns:a16="http://schemas.microsoft.com/office/drawing/2014/main" id="{B89CF721-8930-B99C-E983-2A3BBE64BCC1}"/>
                </a:ext>
              </a:extLst>
            </p:cNvPr>
            <p:cNvSpPr/>
            <p:nvPr/>
          </p:nvSpPr>
          <p:spPr>
            <a:xfrm rot="5574617" flipV="1">
              <a:off x="6258278" y="2399883"/>
              <a:ext cx="84273" cy="442684"/>
            </a:xfrm>
            <a:prstGeom prst="mo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1F776EAA-F5DD-A9E7-38B3-9B8F9A4BCD91}"/>
                </a:ext>
              </a:extLst>
            </p:cNvPr>
            <p:cNvSpPr/>
            <p:nvPr/>
          </p:nvSpPr>
          <p:spPr>
            <a:xfrm rot="9529592">
              <a:off x="5783488" y="1928103"/>
              <a:ext cx="688670" cy="688670"/>
            </a:xfrm>
            <a:prstGeom prst="arc">
              <a:avLst>
                <a:gd name="adj1" fmla="val 16200000"/>
                <a:gd name="adj2" fmla="val 1992893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8B1D4F22-D738-336E-7450-3E54FB7AE7CE}"/>
                </a:ext>
              </a:extLst>
            </p:cNvPr>
            <p:cNvSpPr/>
            <p:nvPr/>
          </p:nvSpPr>
          <p:spPr>
            <a:xfrm rot="13042249">
              <a:off x="6167951" y="1985499"/>
              <a:ext cx="688670" cy="688670"/>
            </a:xfrm>
            <a:prstGeom prst="arc">
              <a:avLst>
                <a:gd name="adj1" fmla="val 16200000"/>
                <a:gd name="adj2" fmla="val 1992893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8AFA84A3-2A03-3912-9078-975BEB9C7651}"/>
                </a:ext>
              </a:extLst>
            </p:cNvPr>
            <p:cNvSpPr/>
            <p:nvPr/>
          </p:nvSpPr>
          <p:spPr>
            <a:xfrm rot="13042249">
              <a:off x="6290607" y="2026043"/>
              <a:ext cx="688670" cy="688670"/>
            </a:xfrm>
            <a:prstGeom prst="arc">
              <a:avLst>
                <a:gd name="adj1" fmla="val 16200000"/>
                <a:gd name="adj2" fmla="val 1992893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25CA51A6-721B-C142-EA25-D9F4ADB5BAEE}"/>
                </a:ext>
              </a:extLst>
            </p:cNvPr>
            <p:cNvSpPr/>
            <p:nvPr/>
          </p:nvSpPr>
          <p:spPr>
            <a:xfrm rot="13042249">
              <a:off x="6375775" y="2052329"/>
              <a:ext cx="688670" cy="688670"/>
            </a:xfrm>
            <a:prstGeom prst="arc">
              <a:avLst>
                <a:gd name="adj1" fmla="val 16200000"/>
                <a:gd name="adj2" fmla="val 1992893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B0DC3F-567A-6794-4784-2BCB67486796}"/>
              </a:ext>
            </a:extLst>
          </p:cNvPr>
          <p:cNvSpPr/>
          <p:nvPr/>
        </p:nvSpPr>
        <p:spPr>
          <a:xfrm rot="5400000" flipH="1">
            <a:off x="10592294" y="1777386"/>
            <a:ext cx="87478" cy="426666"/>
          </a:xfrm>
          <a:custGeom>
            <a:avLst/>
            <a:gdLst>
              <a:gd name="connsiteX0" fmla="*/ 0 w 48499"/>
              <a:gd name="connsiteY0" fmla="*/ 0 h 228600"/>
              <a:gd name="connsiteX1" fmla="*/ 47625 w 48499"/>
              <a:gd name="connsiteY1" fmla="*/ 85725 h 228600"/>
              <a:gd name="connsiteX2" fmla="*/ 28575 w 48499"/>
              <a:gd name="connsiteY2" fmla="*/ 190500 h 228600"/>
              <a:gd name="connsiteX3" fmla="*/ 0 w 48499"/>
              <a:gd name="connsiteY3" fmla="*/ 228600 h 228600"/>
              <a:gd name="connsiteX4" fmla="*/ 0 w 48499"/>
              <a:gd name="connsiteY4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99" h="228600">
                <a:moveTo>
                  <a:pt x="0" y="0"/>
                </a:moveTo>
                <a:cubicBezTo>
                  <a:pt x="21431" y="26987"/>
                  <a:pt x="42863" y="53975"/>
                  <a:pt x="47625" y="85725"/>
                </a:cubicBezTo>
                <a:cubicBezTo>
                  <a:pt x="52387" y="117475"/>
                  <a:pt x="36513" y="166688"/>
                  <a:pt x="28575" y="190500"/>
                </a:cubicBezTo>
                <a:cubicBezTo>
                  <a:pt x="20638" y="214313"/>
                  <a:pt x="0" y="228600"/>
                  <a:pt x="0" y="228600"/>
                </a:cubicBezTo>
                <a:lnTo>
                  <a:pt x="0" y="228600"/>
                </a:lnTo>
              </a:path>
            </a:pathLst>
          </a:custGeom>
          <a:solidFill>
            <a:srgbClr val="F9A7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18">
            <a:extLst>
              <a:ext uri="{FF2B5EF4-FFF2-40B4-BE49-F238E27FC236}">
                <a16:creationId xmlns:a16="http://schemas.microsoft.com/office/drawing/2014/main" id="{5A1F6745-C984-AAC3-AF11-2827C1EB693A}"/>
              </a:ext>
            </a:extLst>
          </p:cNvPr>
          <p:cNvSpPr/>
          <p:nvPr/>
        </p:nvSpPr>
        <p:spPr>
          <a:xfrm rot="10036322">
            <a:off x="9768425" y="2356466"/>
            <a:ext cx="267749" cy="318373"/>
          </a:xfrm>
          <a:custGeom>
            <a:avLst/>
            <a:gdLst>
              <a:gd name="connsiteX0" fmla="*/ 180468 w 360937"/>
              <a:gd name="connsiteY0" fmla="*/ 0 h 659581"/>
              <a:gd name="connsiteX1" fmla="*/ 360937 w 360937"/>
              <a:gd name="connsiteY1" fmla="*/ 329791 h 659581"/>
              <a:gd name="connsiteX2" fmla="*/ 180469 w 360937"/>
              <a:gd name="connsiteY2" fmla="*/ 329791 h 659581"/>
              <a:gd name="connsiteX3" fmla="*/ 180468 w 360937"/>
              <a:gd name="connsiteY3" fmla="*/ 0 h 659581"/>
              <a:gd name="connsiteX0" fmla="*/ 180468 w 360937"/>
              <a:gd name="connsiteY0" fmla="*/ 0 h 659581"/>
              <a:gd name="connsiteX1" fmla="*/ 360937 w 360937"/>
              <a:gd name="connsiteY1" fmla="*/ 329791 h 659581"/>
              <a:gd name="connsiteX0" fmla="*/ 0 w 180469"/>
              <a:gd name="connsiteY0" fmla="*/ 0 h 329791"/>
              <a:gd name="connsiteX1" fmla="*/ 180469 w 180469"/>
              <a:gd name="connsiteY1" fmla="*/ 329791 h 329791"/>
              <a:gd name="connsiteX2" fmla="*/ 0 w 180469"/>
              <a:gd name="connsiteY2" fmla="*/ 0 h 329791"/>
              <a:gd name="connsiteX0" fmla="*/ 0 w 180469"/>
              <a:gd name="connsiteY0" fmla="*/ 0 h 329791"/>
              <a:gd name="connsiteX1" fmla="*/ 180469 w 180469"/>
              <a:gd name="connsiteY1" fmla="*/ 329791 h 329791"/>
              <a:gd name="connsiteX0" fmla="*/ 0 w 202406"/>
              <a:gd name="connsiteY0" fmla="*/ 19283 h 349074"/>
              <a:gd name="connsiteX1" fmla="*/ 180469 w 202406"/>
              <a:gd name="connsiteY1" fmla="*/ 349074 h 349074"/>
              <a:gd name="connsiteX2" fmla="*/ 0 w 202406"/>
              <a:gd name="connsiteY2" fmla="*/ 19283 h 349074"/>
              <a:gd name="connsiteX0" fmla="*/ 0 w 202406"/>
              <a:gd name="connsiteY0" fmla="*/ 19283 h 349074"/>
              <a:gd name="connsiteX1" fmla="*/ 202406 w 202406"/>
              <a:gd name="connsiteY1" fmla="*/ 23101 h 349074"/>
              <a:gd name="connsiteX2" fmla="*/ 180469 w 202406"/>
              <a:gd name="connsiteY2" fmla="*/ 349074 h 349074"/>
              <a:gd name="connsiteX0" fmla="*/ 63779 w 266185"/>
              <a:gd name="connsiteY0" fmla="*/ 19283 h 349074"/>
              <a:gd name="connsiteX1" fmla="*/ 244248 w 266185"/>
              <a:gd name="connsiteY1" fmla="*/ 349074 h 349074"/>
              <a:gd name="connsiteX2" fmla="*/ 63779 w 266185"/>
              <a:gd name="connsiteY2" fmla="*/ 19283 h 349074"/>
              <a:gd name="connsiteX0" fmla="*/ 0 w 266185"/>
              <a:gd name="connsiteY0" fmla="*/ 144015 h 349074"/>
              <a:gd name="connsiteX1" fmla="*/ 266185 w 266185"/>
              <a:gd name="connsiteY1" fmla="*/ 23101 h 349074"/>
              <a:gd name="connsiteX2" fmla="*/ 244248 w 266185"/>
              <a:gd name="connsiteY2" fmla="*/ 349074 h 349074"/>
              <a:gd name="connsiteX0" fmla="*/ 0 w 202406"/>
              <a:gd name="connsiteY0" fmla="*/ 19283 h 349074"/>
              <a:gd name="connsiteX1" fmla="*/ 180469 w 202406"/>
              <a:gd name="connsiteY1" fmla="*/ 349074 h 349074"/>
              <a:gd name="connsiteX2" fmla="*/ 0 w 202406"/>
              <a:gd name="connsiteY2" fmla="*/ 19283 h 349074"/>
              <a:gd name="connsiteX0" fmla="*/ 202406 w 202406"/>
              <a:gd name="connsiteY0" fmla="*/ 23101 h 349074"/>
              <a:gd name="connsiteX1" fmla="*/ 180469 w 202406"/>
              <a:gd name="connsiteY1" fmla="*/ 349074 h 349074"/>
              <a:gd name="connsiteX0" fmla="*/ 0 w 302217"/>
              <a:gd name="connsiteY0" fmla="*/ 0 h 329791"/>
              <a:gd name="connsiteX1" fmla="*/ 180469 w 302217"/>
              <a:gd name="connsiteY1" fmla="*/ 329791 h 329791"/>
              <a:gd name="connsiteX2" fmla="*/ 0 w 302217"/>
              <a:gd name="connsiteY2" fmla="*/ 0 h 329791"/>
              <a:gd name="connsiteX0" fmla="*/ 202406 w 302217"/>
              <a:gd name="connsiteY0" fmla="*/ 3818 h 329791"/>
              <a:gd name="connsiteX1" fmla="*/ 180469 w 302217"/>
              <a:gd name="connsiteY1" fmla="*/ 329791 h 329791"/>
              <a:gd name="connsiteX0" fmla="*/ 0 w 302217"/>
              <a:gd name="connsiteY0" fmla="*/ 0 h 329791"/>
              <a:gd name="connsiteX1" fmla="*/ 180469 w 302217"/>
              <a:gd name="connsiteY1" fmla="*/ 329791 h 329791"/>
              <a:gd name="connsiteX2" fmla="*/ 0 w 302217"/>
              <a:gd name="connsiteY2" fmla="*/ 0 h 329791"/>
              <a:gd name="connsiteX0" fmla="*/ 202406 w 302217"/>
              <a:gd name="connsiteY0" fmla="*/ 3818 h 329791"/>
              <a:gd name="connsiteX1" fmla="*/ 180469 w 302217"/>
              <a:gd name="connsiteY1" fmla="*/ 329791 h 329791"/>
              <a:gd name="connsiteX0" fmla="*/ 0 w 302217"/>
              <a:gd name="connsiteY0" fmla="*/ 0 h 332987"/>
              <a:gd name="connsiteX1" fmla="*/ 180469 w 302217"/>
              <a:gd name="connsiteY1" fmla="*/ 329791 h 332987"/>
              <a:gd name="connsiteX2" fmla="*/ 0 w 302217"/>
              <a:gd name="connsiteY2" fmla="*/ 0 h 332987"/>
              <a:gd name="connsiteX0" fmla="*/ 202406 w 302217"/>
              <a:gd name="connsiteY0" fmla="*/ 3818 h 332987"/>
              <a:gd name="connsiteX1" fmla="*/ 180469 w 302217"/>
              <a:gd name="connsiteY1" fmla="*/ 329791 h 332987"/>
              <a:gd name="connsiteX2" fmla="*/ 283200 w 302217"/>
              <a:gd name="connsiteY2" fmla="*/ 129854 h 332987"/>
              <a:gd name="connsiteX0" fmla="*/ 0 w 302217"/>
              <a:gd name="connsiteY0" fmla="*/ 0 h 329791"/>
              <a:gd name="connsiteX1" fmla="*/ 180469 w 302217"/>
              <a:gd name="connsiteY1" fmla="*/ 329791 h 329791"/>
              <a:gd name="connsiteX2" fmla="*/ 0 w 302217"/>
              <a:gd name="connsiteY2" fmla="*/ 0 h 329791"/>
              <a:gd name="connsiteX0" fmla="*/ 202406 w 302217"/>
              <a:gd name="connsiteY0" fmla="*/ 3818 h 329791"/>
              <a:gd name="connsiteX1" fmla="*/ 180469 w 302217"/>
              <a:gd name="connsiteY1" fmla="*/ 329791 h 329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217" h="329791" stroke="0" extrusionOk="0">
                <a:moveTo>
                  <a:pt x="0" y="0"/>
                </a:moveTo>
                <a:cubicBezTo>
                  <a:pt x="99670" y="0"/>
                  <a:pt x="103711" y="108403"/>
                  <a:pt x="180469" y="329791"/>
                </a:cubicBezTo>
                <a:lnTo>
                  <a:pt x="0" y="0"/>
                </a:lnTo>
                <a:close/>
              </a:path>
              <a:path w="302217" h="329791" fill="none">
                <a:moveTo>
                  <a:pt x="202406" y="3818"/>
                </a:moveTo>
                <a:cubicBezTo>
                  <a:pt x="439135" y="34390"/>
                  <a:pt x="180469" y="147652"/>
                  <a:pt x="180469" y="329791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C26FDF-ED5F-C14C-BD41-2DEDA89851DE}"/>
              </a:ext>
            </a:extLst>
          </p:cNvPr>
          <p:cNvGrpSpPr/>
          <p:nvPr/>
        </p:nvGrpSpPr>
        <p:grpSpPr>
          <a:xfrm rot="5989745">
            <a:off x="7542628" y="2895212"/>
            <a:ext cx="1256580" cy="2157304"/>
            <a:chOff x="5109437" y="-127836"/>
            <a:chExt cx="3338391" cy="6280312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802A7B4-1475-77C8-3628-4A4D92A0D9A3}"/>
                </a:ext>
              </a:extLst>
            </p:cNvPr>
            <p:cNvSpPr/>
            <p:nvPr/>
          </p:nvSpPr>
          <p:spPr>
            <a:xfrm>
              <a:off x="5109437" y="3146503"/>
              <a:ext cx="2597787" cy="300597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038C367-5C5A-0F0C-3A9D-330F6C982528}"/>
                </a:ext>
              </a:extLst>
            </p:cNvPr>
            <p:cNvSpPr/>
            <p:nvPr/>
          </p:nvSpPr>
          <p:spPr>
            <a:xfrm rot="13339870">
              <a:off x="6714401" y="-127836"/>
              <a:ext cx="1733427" cy="3364943"/>
            </a:xfrm>
            <a:custGeom>
              <a:avLst/>
              <a:gdLst>
                <a:gd name="connsiteX0" fmla="*/ 1236492 w 1733427"/>
                <a:gd name="connsiteY0" fmla="*/ 3227195 h 3364943"/>
                <a:gd name="connsiteX1" fmla="*/ 1069318 w 1733427"/>
                <a:gd name="connsiteY1" fmla="*/ 3343059 h 3364943"/>
                <a:gd name="connsiteX2" fmla="*/ 766290 w 1733427"/>
                <a:gd name="connsiteY2" fmla="*/ 3248023 h 3364943"/>
                <a:gd name="connsiteX3" fmla="*/ 786863 w 1733427"/>
                <a:gd name="connsiteY3" fmla="*/ 2806674 h 3364943"/>
                <a:gd name="connsiteX4" fmla="*/ 1186318 w 1733427"/>
                <a:gd name="connsiteY4" fmla="*/ 2453108 h 3364943"/>
                <a:gd name="connsiteX5" fmla="*/ 1537196 w 1733427"/>
                <a:gd name="connsiteY5" fmla="*/ 2215945 h 3364943"/>
                <a:gd name="connsiteX6" fmla="*/ 1486932 w 1733427"/>
                <a:gd name="connsiteY6" fmla="*/ 1674202 h 3364943"/>
                <a:gd name="connsiteX7" fmla="*/ 1115690 w 1733427"/>
                <a:gd name="connsiteY7" fmla="*/ 1538229 h 3364943"/>
                <a:gd name="connsiteX8" fmla="*/ 643893 w 1733427"/>
                <a:gd name="connsiteY8" fmla="*/ 1823695 h 3364943"/>
                <a:gd name="connsiteX9" fmla="*/ 275662 w 1733427"/>
                <a:gd name="connsiteY9" fmla="*/ 1623134 h 3364943"/>
                <a:gd name="connsiteX10" fmla="*/ 40279 w 1733427"/>
                <a:gd name="connsiteY10" fmla="*/ 1002639 h 3364943"/>
                <a:gd name="connsiteX11" fmla="*/ 780 w 1733427"/>
                <a:gd name="connsiteY11" fmla="*/ 461398 h 3364943"/>
                <a:gd name="connsiteX12" fmla="*/ 25983 w 1733427"/>
                <a:gd name="connsiteY12" fmla="*/ 36446 h 3364943"/>
                <a:gd name="connsiteX13" fmla="*/ 131823 w 1733427"/>
                <a:gd name="connsiteY13" fmla="*/ 14199 h 3364943"/>
                <a:gd name="connsiteX14" fmla="*/ 140712 w 1733427"/>
                <a:gd name="connsiteY14" fmla="*/ 17354 h 3364943"/>
                <a:gd name="connsiteX15" fmla="*/ 140135 w 1733427"/>
                <a:gd name="connsiteY15" fmla="*/ 34209 h 3364943"/>
                <a:gd name="connsiteX16" fmla="*/ 141563 w 1733427"/>
                <a:gd name="connsiteY16" fmla="*/ 796994 h 3364943"/>
                <a:gd name="connsiteX17" fmla="*/ 348278 w 1733427"/>
                <a:gd name="connsiteY17" fmla="*/ 1453911 h 3364943"/>
                <a:gd name="connsiteX18" fmla="*/ 633015 w 1733427"/>
                <a:gd name="connsiteY18" fmla="*/ 1709914 h 3364943"/>
                <a:gd name="connsiteX19" fmla="*/ 1068390 w 1733427"/>
                <a:gd name="connsiteY19" fmla="*/ 1395780 h 3364943"/>
                <a:gd name="connsiteX20" fmla="*/ 1539524 w 1733427"/>
                <a:gd name="connsiteY20" fmla="*/ 1471681 h 3364943"/>
                <a:gd name="connsiteX21" fmla="*/ 1729453 w 1733427"/>
                <a:gd name="connsiteY21" fmla="*/ 2257271 h 3364943"/>
                <a:gd name="connsiteX22" fmla="*/ 1515846 w 1733427"/>
                <a:gd name="connsiteY22" fmla="*/ 2905382 h 3364943"/>
                <a:gd name="connsiteX23" fmla="*/ 1236492 w 1733427"/>
                <a:gd name="connsiteY23" fmla="*/ 3227195 h 3364943"/>
                <a:gd name="connsiteX24" fmla="*/ 1138295 w 1733427"/>
                <a:gd name="connsiteY24" fmla="*/ 3168441 h 3364943"/>
                <a:gd name="connsiteX25" fmla="*/ 1495106 w 1733427"/>
                <a:gd name="connsiteY25" fmla="*/ 2388752 h 3364943"/>
                <a:gd name="connsiteX26" fmla="*/ 872695 w 1733427"/>
                <a:gd name="connsiteY26" fmla="*/ 2924422 h 3364943"/>
                <a:gd name="connsiteX27" fmla="*/ 1096894 w 1733427"/>
                <a:gd name="connsiteY27" fmla="*/ 3198504 h 3364943"/>
                <a:gd name="connsiteX28" fmla="*/ 1138295 w 1733427"/>
                <a:gd name="connsiteY28" fmla="*/ 3168441 h 336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33427" h="3364943">
                  <a:moveTo>
                    <a:pt x="1236492" y="3227195"/>
                  </a:moveTo>
                  <a:cubicBezTo>
                    <a:pt x="1175199" y="3280190"/>
                    <a:pt x="1116166" y="3321643"/>
                    <a:pt x="1069318" y="3343059"/>
                  </a:cubicBezTo>
                  <a:cubicBezTo>
                    <a:pt x="944392" y="3400165"/>
                    <a:pt x="813366" y="3337421"/>
                    <a:pt x="766290" y="3248023"/>
                  </a:cubicBezTo>
                  <a:cubicBezTo>
                    <a:pt x="719214" y="3158626"/>
                    <a:pt x="716858" y="2939160"/>
                    <a:pt x="786863" y="2806674"/>
                  </a:cubicBezTo>
                  <a:cubicBezTo>
                    <a:pt x="856868" y="2674188"/>
                    <a:pt x="1061263" y="2551562"/>
                    <a:pt x="1186318" y="2453108"/>
                  </a:cubicBezTo>
                  <a:cubicBezTo>
                    <a:pt x="1311374" y="2354653"/>
                    <a:pt x="1467069" y="2312465"/>
                    <a:pt x="1537196" y="2215945"/>
                  </a:cubicBezTo>
                  <a:cubicBezTo>
                    <a:pt x="1607322" y="2119425"/>
                    <a:pt x="1557183" y="1787154"/>
                    <a:pt x="1486932" y="1674202"/>
                  </a:cubicBezTo>
                  <a:cubicBezTo>
                    <a:pt x="1416681" y="1561249"/>
                    <a:pt x="1256197" y="1513313"/>
                    <a:pt x="1115690" y="1538229"/>
                  </a:cubicBezTo>
                  <a:cubicBezTo>
                    <a:pt x="975184" y="1563144"/>
                    <a:pt x="783898" y="1809544"/>
                    <a:pt x="643893" y="1823695"/>
                  </a:cubicBezTo>
                  <a:cubicBezTo>
                    <a:pt x="503888" y="1837846"/>
                    <a:pt x="376264" y="1759977"/>
                    <a:pt x="275662" y="1623134"/>
                  </a:cubicBezTo>
                  <a:cubicBezTo>
                    <a:pt x="175059" y="1486291"/>
                    <a:pt x="86093" y="1196262"/>
                    <a:pt x="40279" y="1002639"/>
                  </a:cubicBezTo>
                  <a:cubicBezTo>
                    <a:pt x="-5535" y="809017"/>
                    <a:pt x="3163" y="622430"/>
                    <a:pt x="780" y="461398"/>
                  </a:cubicBezTo>
                  <a:cubicBezTo>
                    <a:pt x="-1603" y="300366"/>
                    <a:pt x="86" y="109856"/>
                    <a:pt x="25983" y="36446"/>
                  </a:cubicBezTo>
                  <a:cubicBezTo>
                    <a:pt x="45405" y="-18611"/>
                    <a:pt x="98734" y="1742"/>
                    <a:pt x="131823" y="14199"/>
                  </a:cubicBezTo>
                  <a:lnTo>
                    <a:pt x="140712" y="17354"/>
                  </a:lnTo>
                  <a:lnTo>
                    <a:pt x="140135" y="34209"/>
                  </a:lnTo>
                  <a:cubicBezTo>
                    <a:pt x="132733" y="210154"/>
                    <a:pt x="111521" y="580845"/>
                    <a:pt x="141563" y="796994"/>
                  </a:cubicBezTo>
                  <a:cubicBezTo>
                    <a:pt x="175897" y="1044022"/>
                    <a:pt x="266369" y="1301758"/>
                    <a:pt x="348278" y="1453911"/>
                  </a:cubicBezTo>
                  <a:cubicBezTo>
                    <a:pt x="430186" y="1606064"/>
                    <a:pt x="566819" y="1722111"/>
                    <a:pt x="633015" y="1709914"/>
                  </a:cubicBezTo>
                  <a:cubicBezTo>
                    <a:pt x="699210" y="1697716"/>
                    <a:pt x="917305" y="1435485"/>
                    <a:pt x="1068390" y="1395780"/>
                  </a:cubicBezTo>
                  <a:cubicBezTo>
                    <a:pt x="1219475" y="1356074"/>
                    <a:pt x="1429347" y="1328099"/>
                    <a:pt x="1539524" y="1471681"/>
                  </a:cubicBezTo>
                  <a:cubicBezTo>
                    <a:pt x="1649702" y="1615263"/>
                    <a:pt x="1755431" y="2008560"/>
                    <a:pt x="1729453" y="2257271"/>
                  </a:cubicBezTo>
                  <a:cubicBezTo>
                    <a:pt x="1703476" y="2505982"/>
                    <a:pt x="1625869" y="2724418"/>
                    <a:pt x="1515846" y="2905382"/>
                  </a:cubicBezTo>
                  <a:cubicBezTo>
                    <a:pt x="1447082" y="3018485"/>
                    <a:pt x="1338648" y="3138870"/>
                    <a:pt x="1236492" y="3227195"/>
                  </a:cubicBezTo>
                  <a:close/>
                  <a:moveTo>
                    <a:pt x="1138295" y="3168441"/>
                  </a:moveTo>
                  <a:cubicBezTo>
                    <a:pt x="1344254" y="2991286"/>
                    <a:pt x="1530138" y="2431576"/>
                    <a:pt x="1495106" y="2388752"/>
                  </a:cubicBezTo>
                  <a:cubicBezTo>
                    <a:pt x="1420373" y="2388751"/>
                    <a:pt x="934660" y="2716605"/>
                    <a:pt x="872695" y="2924422"/>
                  </a:cubicBezTo>
                  <a:cubicBezTo>
                    <a:pt x="810729" y="3132239"/>
                    <a:pt x="875299" y="3328796"/>
                    <a:pt x="1096894" y="3198504"/>
                  </a:cubicBezTo>
                  <a:cubicBezTo>
                    <a:pt x="1110744" y="3190361"/>
                    <a:pt x="1124564" y="3180251"/>
                    <a:pt x="1138295" y="3168441"/>
                  </a:cubicBezTo>
                  <a:close/>
                </a:path>
              </a:pathLst>
            </a:custGeom>
            <a:solidFill>
              <a:srgbClr val="72BC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A27CDF9-7FEE-683F-EE64-CDB091DB04B0}"/>
                </a:ext>
              </a:extLst>
            </p:cNvPr>
            <p:cNvSpPr/>
            <p:nvPr/>
          </p:nvSpPr>
          <p:spPr>
            <a:xfrm>
              <a:off x="5370351" y="3425006"/>
              <a:ext cx="2197883" cy="2543233"/>
            </a:xfrm>
            <a:prstGeom prst="ellipse">
              <a:avLst/>
            </a:prstGeom>
            <a:solidFill>
              <a:srgbClr val="72BC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ADFD480-8CB5-87E0-C80E-A61C35AD7225}"/>
                </a:ext>
              </a:extLst>
            </p:cNvPr>
            <p:cNvSpPr/>
            <p:nvPr/>
          </p:nvSpPr>
          <p:spPr>
            <a:xfrm>
              <a:off x="5656966" y="3091545"/>
              <a:ext cx="2597787" cy="300597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7047D12-F3CE-8D14-4F9A-708019B8AAD7}"/>
                </a:ext>
              </a:extLst>
            </p:cNvPr>
            <p:cNvSpPr/>
            <p:nvPr/>
          </p:nvSpPr>
          <p:spPr>
            <a:xfrm>
              <a:off x="6212895" y="3370048"/>
              <a:ext cx="2034245" cy="2353882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61000">
                  <a:srgbClr val="FFFF00"/>
                </a:gs>
              </a:gsLst>
              <a:lin ang="204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6D5DFAE-0457-B680-481C-CED98C1AC6A4}"/>
                </a:ext>
              </a:extLst>
            </p:cNvPr>
            <p:cNvSpPr/>
            <p:nvPr/>
          </p:nvSpPr>
          <p:spPr>
            <a:xfrm>
              <a:off x="7150852" y="4267022"/>
              <a:ext cx="494302" cy="571971"/>
            </a:xfrm>
            <a:prstGeom prst="ellipse">
              <a:avLst/>
            </a:prstGeom>
            <a:gradFill flip="none" rotWithShape="1">
              <a:gsLst>
                <a:gs pos="67000">
                  <a:srgbClr val="FF0000"/>
                </a:gs>
                <a:gs pos="13000">
                  <a:srgbClr val="FFFF00"/>
                </a:gs>
              </a:gsLst>
              <a:lin ang="84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0D67261-497B-9425-668E-2AB66D9E3087}"/>
              </a:ext>
            </a:extLst>
          </p:cNvPr>
          <p:cNvGrpSpPr/>
          <p:nvPr/>
        </p:nvGrpSpPr>
        <p:grpSpPr>
          <a:xfrm rot="5400000" flipH="1">
            <a:off x="9433975" y="3155007"/>
            <a:ext cx="771545" cy="1011770"/>
            <a:chOff x="1408845" y="3774825"/>
            <a:chExt cx="634965" cy="832665"/>
          </a:xfrm>
        </p:grpSpPr>
        <p:sp>
          <p:nvSpPr>
            <p:cNvPr id="71" name="Rectangle 54">
              <a:extLst>
                <a:ext uri="{FF2B5EF4-FFF2-40B4-BE49-F238E27FC236}">
                  <a16:creationId xmlns:a16="http://schemas.microsoft.com/office/drawing/2014/main" id="{A1321B78-C066-78D0-5FF0-D440E0662CB1}"/>
                </a:ext>
              </a:extLst>
            </p:cNvPr>
            <p:cNvSpPr/>
            <p:nvPr/>
          </p:nvSpPr>
          <p:spPr>
            <a:xfrm rot="17737016">
              <a:off x="1895585" y="4484235"/>
              <a:ext cx="121113" cy="125397"/>
            </a:xfrm>
            <a:prstGeom prst="roundRect">
              <a:avLst>
                <a:gd name="adj" fmla="val 42320"/>
              </a:avLst>
            </a:prstGeom>
            <a:solidFill>
              <a:srgbClr val="F9A7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51">
              <a:extLst>
                <a:ext uri="{FF2B5EF4-FFF2-40B4-BE49-F238E27FC236}">
                  <a16:creationId xmlns:a16="http://schemas.microsoft.com/office/drawing/2014/main" id="{04DF0D13-A73A-181A-B0BF-AAE46FF84566}"/>
                </a:ext>
              </a:extLst>
            </p:cNvPr>
            <p:cNvSpPr/>
            <p:nvPr/>
          </p:nvSpPr>
          <p:spPr>
            <a:xfrm flipH="1">
              <a:off x="1433934" y="3784385"/>
              <a:ext cx="609876" cy="805537"/>
            </a:xfrm>
            <a:custGeom>
              <a:avLst/>
              <a:gdLst>
                <a:gd name="connsiteX0" fmla="*/ 0 w 106636"/>
                <a:gd name="connsiteY0" fmla="*/ 0 h 653357"/>
                <a:gd name="connsiteX1" fmla="*/ 106636 w 106636"/>
                <a:gd name="connsiteY1" fmla="*/ 0 h 653357"/>
                <a:gd name="connsiteX2" fmla="*/ 106636 w 106636"/>
                <a:gd name="connsiteY2" fmla="*/ 653357 h 653357"/>
                <a:gd name="connsiteX3" fmla="*/ 0 w 106636"/>
                <a:gd name="connsiteY3" fmla="*/ 653357 h 653357"/>
                <a:gd name="connsiteX4" fmla="*/ 0 w 106636"/>
                <a:gd name="connsiteY4" fmla="*/ 0 h 65335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79137"/>
                <a:gd name="connsiteX1" fmla="*/ 624796 w 624796"/>
                <a:gd name="connsiteY1" fmla="*/ 0 h 1179137"/>
                <a:gd name="connsiteX2" fmla="*/ 167596 w 624796"/>
                <a:gd name="connsiteY2" fmla="*/ 1179137 h 1179137"/>
                <a:gd name="connsiteX3" fmla="*/ 0 w 624796"/>
                <a:gd name="connsiteY3" fmla="*/ 1125797 h 1179137"/>
                <a:gd name="connsiteX4" fmla="*/ 518160 w 624796"/>
                <a:gd name="connsiteY4" fmla="*/ 0 h 1179137"/>
                <a:gd name="connsiteX0" fmla="*/ 518160 w 624796"/>
                <a:gd name="connsiteY0" fmla="*/ 0 h 1179137"/>
                <a:gd name="connsiteX1" fmla="*/ 624796 w 624796"/>
                <a:gd name="connsiteY1" fmla="*/ 0 h 1179137"/>
                <a:gd name="connsiteX2" fmla="*/ 167596 w 624796"/>
                <a:gd name="connsiteY2" fmla="*/ 1179137 h 1179137"/>
                <a:gd name="connsiteX3" fmla="*/ 0 w 624796"/>
                <a:gd name="connsiteY3" fmla="*/ 1125797 h 1179137"/>
                <a:gd name="connsiteX4" fmla="*/ 518160 w 624796"/>
                <a:gd name="connsiteY4" fmla="*/ 0 h 1179137"/>
                <a:gd name="connsiteX0" fmla="*/ 518160 w 565062"/>
                <a:gd name="connsiteY0" fmla="*/ 0 h 1179137"/>
                <a:gd name="connsiteX1" fmla="*/ 565062 w 565062"/>
                <a:gd name="connsiteY1" fmla="*/ 21721 h 1179137"/>
                <a:gd name="connsiteX2" fmla="*/ 167596 w 565062"/>
                <a:gd name="connsiteY2" fmla="*/ 1179137 h 1179137"/>
                <a:gd name="connsiteX3" fmla="*/ 0 w 565062"/>
                <a:gd name="connsiteY3" fmla="*/ 1125797 h 1179137"/>
                <a:gd name="connsiteX4" fmla="*/ 518160 w 565062"/>
                <a:gd name="connsiteY4" fmla="*/ 0 h 1179137"/>
                <a:gd name="connsiteX0" fmla="*/ 518160 w 565062"/>
                <a:gd name="connsiteY0" fmla="*/ 0 h 1179137"/>
                <a:gd name="connsiteX1" fmla="*/ 565062 w 565062"/>
                <a:gd name="connsiteY1" fmla="*/ 21721 h 1179137"/>
                <a:gd name="connsiteX2" fmla="*/ 167596 w 565062"/>
                <a:gd name="connsiteY2" fmla="*/ 1179137 h 1179137"/>
                <a:gd name="connsiteX3" fmla="*/ 0 w 565062"/>
                <a:gd name="connsiteY3" fmla="*/ 1125797 h 1179137"/>
                <a:gd name="connsiteX4" fmla="*/ 518160 w 565062"/>
                <a:gd name="connsiteY4" fmla="*/ 0 h 1179137"/>
                <a:gd name="connsiteX0" fmla="*/ 648486 w 695388"/>
                <a:gd name="connsiteY0" fmla="*/ 0 h 1179137"/>
                <a:gd name="connsiteX1" fmla="*/ 695388 w 695388"/>
                <a:gd name="connsiteY1" fmla="*/ 21721 h 1179137"/>
                <a:gd name="connsiteX2" fmla="*/ 297922 w 695388"/>
                <a:gd name="connsiteY2" fmla="*/ 1179137 h 1179137"/>
                <a:gd name="connsiteX3" fmla="*/ 0 w 695388"/>
                <a:gd name="connsiteY3" fmla="*/ 850663 h 1179137"/>
                <a:gd name="connsiteX4" fmla="*/ 648486 w 695388"/>
                <a:gd name="connsiteY4" fmla="*/ 0 h 1179137"/>
                <a:gd name="connsiteX0" fmla="*/ 648486 w 695388"/>
                <a:gd name="connsiteY0" fmla="*/ 0 h 918484"/>
                <a:gd name="connsiteX1" fmla="*/ 695388 w 695388"/>
                <a:gd name="connsiteY1" fmla="*/ 21721 h 918484"/>
                <a:gd name="connsiteX2" fmla="*/ 196557 w 695388"/>
                <a:gd name="connsiteY2" fmla="*/ 918484 h 918484"/>
                <a:gd name="connsiteX3" fmla="*/ 0 w 695388"/>
                <a:gd name="connsiteY3" fmla="*/ 850663 h 918484"/>
                <a:gd name="connsiteX4" fmla="*/ 648486 w 695388"/>
                <a:gd name="connsiteY4" fmla="*/ 0 h 918484"/>
                <a:gd name="connsiteX0" fmla="*/ 648486 w 695388"/>
                <a:gd name="connsiteY0" fmla="*/ 0 h 918484"/>
                <a:gd name="connsiteX1" fmla="*/ 695388 w 695388"/>
                <a:gd name="connsiteY1" fmla="*/ 21721 h 918484"/>
                <a:gd name="connsiteX2" fmla="*/ 196557 w 695388"/>
                <a:gd name="connsiteY2" fmla="*/ 918484 h 918484"/>
                <a:gd name="connsiteX3" fmla="*/ 0 w 695388"/>
                <a:gd name="connsiteY3" fmla="*/ 792740 h 918484"/>
                <a:gd name="connsiteX4" fmla="*/ 648486 w 695388"/>
                <a:gd name="connsiteY4" fmla="*/ 0 h 918484"/>
                <a:gd name="connsiteX0" fmla="*/ 648486 w 695388"/>
                <a:gd name="connsiteY0" fmla="*/ 0 h 918484"/>
                <a:gd name="connsiteX1" fmla="*/ 695388 w 695388"/>
                <a:gd name="connsiteY1" fmla="*/ 21721 h 918484"/>
                <a:gd name="connsiteX2" fmla="*/ 196557 w 695388"/>
                <a:gd name="connsiteY2" fmla="*/ 918484 h 918484"/>
                <a:gd name="connsiteX3" fmla="*/ 0 w 695388"/>
                <a:gd name="connsiteY3" fmla="*/ 792740 h 918484"/>
                <a:gd name="connsiteX4" fmla="*/ 648486 w 695388"/>
                <a:gd name="connsiteY4" fmla="*/ 0 h 918484"/>
                <a:gd name="connsiteX0" fmla="*/ 648486 w 695388"/>
                <a:gd name="connsiteY0" fmla="*/ 0 h 918484"/>
                <a:gd name="connsiteX1" fmla="*/ 695388 w 695388"/>
                <a:gd name="connsiteY1" fmla="*/ 21721 h 918484"/>
                <a:gd name="connsiteX2" fmla="*/ 196557 w 695388"/>
                <a:gd name="connsiteY2" fmla="*/ 918484 h 918484"/>
                <a:gd name="connsiteX3" fmla="*/ 0 w 695388"/>
                <a:gd name="connsiteY3" fmla="*/ 792740 h 918484"/>
                <a:gd name="connsiteX4" fmla="*/ 648486 w 695388"/>
                <a:gd name="connsiteY4" fmla="*/ 0 h 9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88" h="918484">
                  <a:moveTo>
                    <a:pt x="648486" y="0"/>
                  </a:moveTo>
                  <a:lnTo>
                    <a:pt x="695388" y="21721"/>
                  </a:lnTo>
                  <a:cubicBezTo>
                    <a:pt x="635303" y="382186"/>
                    <a:pt x="661236" y="658969"/>
                    <a:pt x="196557" y="918484"/>
                  </a:cubicBezTo>
                  <a:lnTo>
                    <a:pt x="0" y="792740"/>
                  </a:lnTo>
                  <a:cubicBezTo>
                    <a:pt x="590469" y="549937"/>
                    <a:pt x="376706" y="24746"/>
                    <a:pt x="648486" y="0"/>
                  </a:cubicBezTo>
                  <a:close/>
                </a:path>
              </a:pathLst>
            </a:custGeom>
            <a:gradFill>
              <a:gsLst>
                <a:gs pos="100000">
                  <a:srgbClr val="E7A1DA"/>
                </a:gs>
                <a:gs pos="59000">
                  <a:srgbClr val="CE52BF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54">
              <a:extLst>
                <a:ext uri="{FF2B5EF4-FFF2-40B4-BE49-F238E27FC236}">
                  <a16:creationId xmlns:a16="http://schemas.microsoft.com/office/drawing/2014/main" id="{49B1FC19-2A33-8CBA-B2A8-1577614542D6}"/>
                </a:ext>
              </a:extLst>
            </p:cNvPr>
            <p:cNvSpPr/>
            <p:nvPr/>
          </p:nvSpPr>
          <p:spPr>
            <a:xfrm>
              <a:off x="1408845" y="3774825"/>
              <a:ext cx="121113" cy="165554"/>
            </a:xfrm>
            <a:custGeom>
              <a:avLst/>
              <a:gdLst>
                <a:gd name="connsiteX0" fmla="*/ 0 w 263490"/>
                <a:gd name="connsiteY0" fmla="*/ 0 h 187953"/>
                <a:gd name="connsiteX1" fmla="*/ 263490 w 263490"/>
                <a:gd name="connsiteY1" fmla="*/ 0 h 187953"/>
                <a:gd name="connsiteX2" fmla="*/ 263490 w 263490"/>
                <a:gd name="connsiteY2" fmla="*/ 187953 h 187953"/>
                <a:gd name="connsiteX3" fmla="*/ 0 w 263490"/>
                <a:gd name="connsiteY3" fmla="*/ 187953 h 187953"/>
                <a:gd name="connsiteX4" fmla="*/ 0 w 263490"/>
                <a:gd name="connsiteY4" fmla="*/ 0 h 187953"/>
                <a:gd name="connsiteX0" fmla="*/ 0 w 276190"/>
                <a:gd name="connsiteY0" fmla="*/ 12700 h 187953"/>
                <a:gd name="connsiteX1" fmla="*/ 276190 w 276190"/>
                <a:gd name="connsiteY1" fmla="*/ 0 h 187953"/>
                <a:gd name="connsiteX2" fmla="*/ 276190 w 276190"/>
                <a:gd name="connsiteY2" fmla="*/ 187953 h 187953"/>
                <a:gd name="connsiteX3" fmla="*/ 12700 w 276190"/>
                <a:gd name="connsiteY3" fmla="*/ 187953 h 187953"/>
                <a:gd name="connsiteX4" fmla="*/ 0 w 276190"/>
                <a:gd name="connsiteY4" fmla="*/ 12700 h 187953"/>
                <a:gd name="connsiteX0" fmla="*/ 0 w 276190"/>
                <a:gd name="connsiteY0" fmla="*/ 13514 h 188767"/>
                <a:gd name="connsiteX1" fmla="*/ 276190 w 276190"/>
                <a:gd name="connsiteY1" fmla="*/ 814 h 188767"/>
                <a:gd name="connsiteX2" fmla="*/ 276190 w 276190"/>
                <a:gd name="connsiteY2" fmla="*/ 188767 h 188767"/>
                <a:gd name="connsiteX3" fmla="*/ 12700 w 276190"/>
                <a:gd name="connsiteY3" fmla="*/ 188767 h 188767"/>
                <a:gd name="connsiteX4" fmla="*/ 0 w 276190"/>
                <a:gd name="connsiteY4" fmla="*/ 13514 h 188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190" h="188767">
                  <a:moveTo>
                    <a:pt x="0" y="13514"/>
                  </a:moveTo>
                  <a:cubicBezTo>
                    <a:pt x="57138" y="-9769"/>
                    <a:pt x="184127" y="5047"/>
                    <a:pt x="276190" y="814"/>
                  </a:cubicBezTo>
                  <a:lnTo>
                    <a:pt x="276190" y="188767"/>
                  </a:lnTo>
                  <a:lnTo>
                    <a:pt x="12700" y="188767"/>
                  </a:lnTo>
                  <a:lnTo>
                    <a:pt x="0" y="13514"/>
                  </a:lnTo>
                  <a:close/>
                </a:path>
              </a:pathLst>
            </a:custGeom>
            <a:solidFill>
              <a:srgbClr val="CE52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68F9B89-F133-E746-EAEC-5BA05792D94B}"/>
              </a:ext>
            </a:extLst>
          </p:cNvPr>
          <p:cNvGrpSpPr/>
          <p:nvPr/>
        </p:nvGrpSpPr>
        <p:grpSpPr>
          <a:xfrm rot="21359414" flipH="1">
            <a:off x="8780361" y="1529445"/>
            <a:ext cx="1320416" cy="876792"/>
            <a:chOff x="9750126" y="1701033"/>
            <a:chExt cx="1320416" cy="876792"/>
          </a:xfrm>
        </p:grpSpPr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7BFB199E-2101-E0E6-9362-6D1A6596CCBF}"/>
                </a:ext>
              </a:extLst>
            </p:cNvPr>
            <p:cNvSpPr/>
            <p:nvPr/>
          </p:nvSpPr>
          <p:spPr>
            <a:xfrm rot="8557751" flipH="1">
              <a:off x="10127209" y="1772536"/>
              <a:ext cx="733899" cy="733899"/>
            </a:xfrm>
            <a:prstGeom prst="arc">
              <a:avLst>
                <a:gd name="adj1" fmla="val 16200000"/>
                <a:gd name="adj2" fmla="val 1992893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Moon 78">
              <a:extLst>
                <a:ext uri="{FF2B5EF4-FFF2-40B4-BE49-F238E27FC236}">
                  <a16:creationId xmlns:a16="http://schemas.microsoft.com/office/drawing/2014/main" id="{C26A5D36-7898-A310-5294-0F56A9A11A4D}"/>
                </a:ext>
              </a:extLst>
            </p:cNvPr>
            <p:cNvSpPr/>
            <p:nvPr/>
          </p:nvSpPr>
          <p:spPr>
            <a:xfrm rot="16025383" flipH="1" flipV="1">
              <a:off x="10519431" y="2214306"/>
              <a:ext cx="89808" cy="471758"/>
            </a:xfrm>
            <a:prstGeom prst="mo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6EE6A9B2-3526-1E07-D588-8B6F98B9C9B5}"/>
                </a:ext>
              </a:extLst>
            </p:cNvPr>
            <p:cNvSpPr/>
            <p:nvPr/>
          </p:nvSpPr>
          <p:spPr>
            <a:xfrm rot="10599431" flipH="1">
              <a:off x="10336643" y="1701033"/>
              <a:ext cx="733899" cy="733899"/>
            </a:xfrm>
            <a:prstGeom prst="arc">
              <a:avLst>
                <a:gd name="adj1" fmla="val 16200000"/>
                <a:gd name="adj2" fmla="val 1992893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6FDAFFC2-F309-9207-0B28-317E2F78482E}"/>
                </a:ext>
              </a:extLst>
            </p:cNvPr>
            <p:cNvSpPr/>
            <p:nvPr/>
          </p:nvSpPr>
          <p:spPr>
            <a:xfrm rot="8557751" flipH="1">
              <a:off x="9971599" y="1772707"/>
              <a:ext cx="733899" cy="733899"/>
            </a:xfrm>
            <a:prstGeom prst="arc">
              <a:avLst>
                <a:gd name="adj1" fmla="val 16200000"/>
                <a:gd name="adj2" fmla="val 1992893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5621D1FA-8203-DB51-398E-B670294AC07A}"/>
                </a:ext>
              </a:extLst>
            </p:cNvPr>
            <p:cNvSpPr/>
            <p:nvPr/>
          </p:nvSpPr>
          <p:spPr>
            <a:xfrm rot="8557751" flipH="1">
              <a:off x="9840887" y="1815913"/>
              <a:ext cx="733899" cy="733899"/>
            </a:xfrm>
            <a:prstGeom prst="arc">
              <a:avLst>
                <a:gd name="adj1" fmla="val 16200000"/>
                <a:gd name="adj2" fmla="val 1992893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406BFAA3-CEF6-CA83-4E32-7310C06DFDFB}"/>
                </a:ext>
              </a:extLst>
            </p:cNvPr>
            <p:cNvSpPr/>
            <p:nvPr/>
          </p:nvSpPr>
          <p:spPr>
            <a:xfrm rot="8557751" flipH="1">
              <a:off x="9750126" y="1843926"/>
              <a:ext cx="733899" cy="733899"/>
            </a:xfrm>
            <a:prstGeom prst="arc">
              <a:avLst>
                <a:gd name="adj1" fmla="val 16200000"/>
                <a:gd name="adj2" fmla="val 1992893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5">
            <a:extLst>
              <a:ext uri="{FF2B5EF4-FFF2-40B4-BE49-F238E27FC236}">
                <a16:creationId xmlns:a16="http://schemas.microsoft.com/office/drawing/2014/main" id="{C09A4964-ED8B-AFA3-716A-01045F222F35}"/>
              </a:ext>
            </a:extLst>
          </p:cNvPr>
          <p:cNvSpPr/>
          <p:nvPr/>
        </p:nvSpPr>
        <p:spPr>
          <a:xfrm rot="204447" flipH="1">
            <a:off x="8598093" y="534478"/>
            <a:ext cx="2845040" cy="1685096"/>
          </a:xfrm>
          <a:custGeom>
            <a:avLst/>
            <a:gdLst>
              <a:gd name="connsiteX0" fmla="*/ 0 w 1571625"/>
              <a:gd name="connsiteY0" fmla="*/ 0 h 514350"/>
              <a:gd name="connsiteX1" fmla="*/ 1571625 w 1571625"/>
              <a:gd name="connsiteY1" fmla="*/ 0 h 514350"/>
              <a:gd name="connsiteX2" fmla="*/ 1571625 w 1571625"/>
              <a:gd name="connsiteY2" fmla="*/ 514350 h 514350"/>
              <a:gd name="connsiteX3" fmla="*/ 0 w 1571625"/>
              <a:gd name="connsiteY3" fmla="*/ 514350 h 514350"/>
              <a:gd name="connsiteX4" fmla="*/ 0 w 1571625"/>
              <a:gd name="connsiteY4" fmla="*/ 0 h 514350"/>
              <a:gd name="connsiteX0" fmla="*/ 0 w 1676400"/>
              <a:gd name="connsiteY0" fmla="*/ 0 h 514350"/>
              <a:gd name="connsiteX1" fmla="*/ 1676400 w 1676400"/>
              <a:gd name="connsiteY1" fmla="*/ 200025 h 514350"/>
              <a:gd name="connsiteX2" fmla="*/ 1571625 w 1676400"/>
              <a:gd name="connsiteY2" fmla="*/ 514350 h 514350"/>
              <a:gd name="connsiteX3" fmla="*/ 0 w 1676400"/>
              <a:gd name="connsiteY3" fmla="*/ 514350 h 514350"/>
              <a:gd name="connsiteX4" fmla="*/ 0 w 1676400"/>
              <a:gd name="connsiteY4" fmla="*/ 0 h 514350"/>
              <a:gd name="connsiteX0" fmla="*/ 0 w 2381250"/>
              <a:gd name="connsiteY0" fmla="*/ 1028700 h 1028700"/>
              <a:gd name="connsiteX1" fmla="*/ 2381250 w 2381250"/>
              <a:gd name="connsiteY1" fmla="*/ 0 h 1028700"/>
              <a:gd name="connsiteX2" fmla="*/ 2276475 w 2381250"/>
              <a:gd name="connsiteY2" fmla="*/ 314325 h 1028700"/>
              <a:gd name="connsiteX3" fmla="*/ 704850 w 2381250"/>
              <a:gd name="connsiteY3" fmla="*/ 314325 h 1028700"/>
              <a:gd name="connsiteX4" fmla="*/ 0 w 2381250"/>
              <a:gd name="connsiteY4" fmla="*/ 1028700 h 1028700"/>
              <a:gd name="connsiteX0" fmla="*/ 0 w 2381250"/>
              <a:gd name="connsiteY0" fmla="*/ 1028700 h 2295525"/>
              <a:gd name="connsiteX1" fmla="*/ 2381250 w 2381250"/>
              <a:gd name="connsiteY1" fmla="*/ 0 h 2295525"/>
              <a:gd name="connsiteX2" fmla="*/ 2276475 w 2381250"/>
              <a:gd name="connsiteY2" fmla="*/ 314325 h 2295525"/>
              <a:gd name="connsiteX3" fmla="*/ 542925 w 2381250"/>
              <a:gd name="connsiteY3" fmla="*/ 2295525 h 2295525"/>
              <a:gd name="connsiteX4" fmla="*/ 0 w 2381250"/>
              <a:gd name="connsiteY4" fmla="*/ 1028700 h 2295525"/>
              <a:gd name="connsiteX0" fmla="*/ 0 w 2200275"/>
              <a:gd name="connsiteY0" fmla="*/ 952500 h 2295525"/>
              <a:gd name="connsiteX1" fmla="*/ 2200275 w 2200275"/>
              <a:gd name="connsiteY1" fmla="*/ 0 h 2295525"/>
              <a:gd name="connsiteX2" fmla="*/ 2095500 w 2200275"/>
              <a:gd name="connsiteY2" fmla="*/ 314325 h 2295525"/>
              <a:gd name="connsiteX3" fmla="*/ 361950 w 2200275"/>
              <a:gd name="connsiteY3" fmla="*/ 2295525 h 2295525"/>
              <a:gd name="connsiteX4" fmla="*/ 0 w 2200275"/>
              <a:gd name="connsiteY4" fmla="*/ 952500 h 2295525"/>
              <a:gd name="connsiteX0" fmla="*/ 0 w 2200275"/>
              <a:gd name="connsiteY0" fmla="*/ 1172236 h 2515261"/>
              <a:gd name="connsiteX1" fmla="*/ 2200275 w 2200275"/>
              <a:gd name="connsiteY1" fmla="*/ 219736 h 2515261"/>
              <a:gd name="connsiteX2" fmla="*/ 2095500 w 2200275"/>
              <a:gd name="connsiteY2" fmla="*/ 534061 h 2515261"/>
              <a:gd name="connsiteX3" fmla="*/ 361950 w 2200275"/>
              <a:gd name="connsiteY3" fmla="*/ 2515261 h 2515261"/>
              <a:gd name="connsiteX4" fmla="*/ 0 w 2200275"/>
              <a:gd name="connsiteY4" fmla="*/ 1172236 h 2515261"/>
              <a:gd name="connsiteX0" fmla="*/ 0 w 2205866"/>
              <a:gd name="connsiteY0" fmla="*/ 1434777 h 2777802"/>
              <a:gd name="connsiteX1" fmla="*/ 2200275 w 2205866"/>
              <a:gd name="connsiteY1" fmla="*/ 482277 h 2777802"/>
              <a:gd name="connsiteX2" fmla="*/ 2095500 w 2205866"/>
              <a:gd name="connsiteY2" fmla="*/ 796602 h 2777802"/>
              <a:gd name="connsiteX3" fmla="*/ 361950 w 2205866"/>
              <a:gd name="connsiteY3" fmla="*/ 2777802 h 2777802"/>
              <a:gd name="connsiteX4" fmla="*/ 0 w 2205866"/>
              <a:gd name="connsiteY4" fmla="*/ 1434777 h 2777802"/>
              <a:gd name="connsiteX0" fmla="*/ 0 w 2590800"/>
              <a:gd name="connsiteY0" fmla="*/ 1434777 h 2777802"/>
              <a:gd name="connsiteX1" fmla="*/ 2200275 w 2590800"/>
              <a:gd name="connsiteY1" fmla="*/ 482277 h 2777802"/>
              <a:gd name="connsiteX2" fmla="*/ 2590800 w 2590800"/>
              <a:gd name="connsiteY2" fmla="*/ 1472877 h 2777802"/>
              <a:gd name="connsiteX3" fmla="*/ 361950 w 2590800"/>
              <a:gd name="connsiteY3" fmla="*/ 2777802 h 2777802"/>
              <a:gd name="connsiteX4" fmla="*/ 0 w 2590800"/>
              <a:gd name="connsiteY4" fmla="*/ 1434777 h 2777802"/>
              <a:gd name="connsiteX0" fmla="*/ 0 w 2662693"/>
              <a:gd name="connsiteY0" fmla="*/ 1434777 h 2777802"/>
              <a:gd name="connsiteX1" fmla="*/ 2200275 w 2662693"/>
              <a:gd name="connsiteY1" fmla="*/ 482277 h 2777802"/>
              <a:gd name="connsiteX2" fmla="*/ 2590800 w 2662693"/>
              <a:gd name="connsiteY2" fmla="*/ 1472877 h 2777802"/>
              <a:gd name="connsiteX3" fmla="*/ 361950 w 2662693"/>
              <a:gd name="connsiteY3" fmla="*/ 2777802 h 2777802"/>
              <a:gd name="connsiteX4" fmla="*/ 0 w 2662693"/>
              <a:gd name="connsiteY4" fmla="*/ 1434777 h 2777802"/>
              <a:gd name="connsiteX0" fmla="*/ 0 w 2666356"/>
              <a:gd name="connsiteY0" fmla="*/ 1434777 h 2777802"/>
              <a:gd name="connsiteX1" fmla="*/ 2200275 w 2666356"/>
              <a:gd name="connsiteY1" fmla="*/ 482277 h 2777802"/>
              <a:gd name="connsiteX2" fmla="*/ 2590800 w 2666356"/>
              <a:gd name="connsiteY2" fmla="*/ 1472877 h 2777802"/>
              <a:gd name="connsiteX3" fmla="*/ 361950 w 2666356"/>
              <a:gd name="connsiteY3" fmla="*/ 2777802 h 2777802"/>
              <a:gd name="connsiteX4" fmla="*/ 0 w 2666356"/>
              <a:gd name="connsiteY4" fmla="*/ 1434777 h 2777802"/>
              <a:gd name="connsiteX0" fmla="*/ 0 w 2666356"/>
              <a:gd name="connsiteY0" fmla="*/ 1434777 h 1472877"/>
              <a:gd name="connsiteX1" fmla="*/ 2200275 w 2666356"/>
              <a:gd name="connsiteY1" fmla="*/ 482277 h 1472877"/>
              <a:gd name="connsiteX2" fmla="*/ 2590800 w 2666356"/>
              <a:gd name="connsiteY2" fmla="*/ 1472877 h 1472877"/>
              <a:gd name="connsiteX3" fmla="*/ 1857375 w 2666356"/>
              <a:gd name="connsiteY3" fmla="*/ 977577 h 1472877"/>
              <a:gd name="connsiteX4" fmla="*/ 0 w 2666356"/>
              <a:gd name="connsiteY4" fmla="*/ 1434777 h 1472877"/>
              <a:gd name="connsiteX0" fmla="*/ 0 w 2666356"/>
              <a:gd name="connsiteY0" fmla="*/ 1434777 h 1472877"/>
              <a:gd name="connsiteX1" fmla="*/ 2200275 w 2666356"/>
              <a:gd name="connsiteY1" fmla="*/ 482277 h 1472877"/>
              <a:gd name="connsiteX2" fmla="*/ 2590800 w 2666356"/>
              <a:gd name="connsiteY2" fmla="*/ 1472877 h 1472877"/>
              <a:gd name="connsiteX3" fmla="*/ 1857375 w 2666356"/>
              <a:gd name="connsiteY3" fmla="*/ 977577 h 1472877"/>
              <a:gd name="connsiteX4" fmla="*/ 0 w 2666356"/>
              <a:gd name="connsiteY4" fmla="*/ 1434777 h 1472877"/>
              <a:gd name="connsiteX0" fmla="*/ 0 w 2677696"/>
              <a:gd name="connsiteY0" fmla="*/ 1434777 h 1460177"/>
              <a:gd name="connsiteX1" fmla="*/ 2200275 w 2677696"/>
              <a:gd name="connsiteY1" fmla="*/ 482277 h 1460177"/>
              <a:gd name="connsiteX2" fmla="*/ 2603500 w 2677696"/>
              <a:gd name="connsiteY2" fmla="*/ 1460177 h 1460177"/>
              <a:gd name="connsiteX3" fmla="*/ 1857375 w 2677696"/>
              <a:gd name="connsiteY3" fmla="*/ 977577 h 1460177"/>
              <a:gd name="connsiteX4" fmla="*/ 0 w 2677696"/>
              <a:gd name="connsiteY4" fmla="*/ 1434777 h 1460177"/>
              <a:gd name="connsiteX0" fmla="*/ 0 w 2677696"/>
              <a:gd name="connsiteY0" fmla="*/ 1434777 h 1497644"/>
              <a:gd name="connsiteX1" fmla="*/ 2200275 w 2677696"/>
              <a:gd name="connsiteY1" fmla="*/ 482277 h 1497644"/>
              <a:gd name="connsiteX2" fmla="*/ 2603500 w 2677696"/>
              <a:gd name="connsiteY2" fmla="*/ 1460177 h 1497644"/>
              <a:gd name="connsiteX3" fmla="*/ 1857375 w 2677696"/>
              <a:gd name="connsiteY3" fmla="*/ 977577 h 1497644"/>
              <a:gd name="connsiteX4" fmla="*/ 0 w 2677696"/>
              <a:gd name="connsiteY4" fmla="*/ 1434777 h 1497644"/>
              <a:gd name="connsiteX0" fmla="*/ 0 w 2728496"/>
              <a:gd name="connsiteY0" fmla="*/ 1465442 h 1471159"/>
              <a:gd name="connsiteX1" fmla="*/ 2251075 w 2728496"/>
              <a:gd name="connsiteY1" fmla="*/ 455792 h 1471159"/>
              <a:gd name="connsiteX2" fmla="*/ 2654300 w 2728496"/>
              <a:gd name="connsiteY2" fmla="*/ 1433692 h 1471159"/>
              <a:gd name="connsiteX3" fmla="*/ 1908175 w 2728496"/>
              <a:gd name="connsiteY3" fmla="*/ 951092 h 1471159"/>
              <a:gd name="connsiteX4" fmla="*/ 0 w 2728496"/>
              <a:gd name="connsiteY4" fmla="*/ 1465442 h 1471159"/>
              <a:gd name="connsiteX0" fmla="*/ 0 w 2664996"/>
              <a:gd name="connsiteY0" fmla="*/ 1490003 h 1490003"/>
              <a:gd name="connsiteX1" fmla="*/ 2187575 w 2664996"/>
              <a:gd name="connsiteY1" fmla="*/ 435903 h 1490003"/>
              <a:gd name="connsiteX2" fmla="*/ 2590800 w 2664996"/>
              <a:gd name="connsiteY2" fmla="*/ 1413803 h 1490003"/>
              <a:gd name="connsiteX3" fmla="*/ 1844675 w 2664996"/>
              <a:gd name="connsiteY3" fmla="*/ 931203 h 1490003"/>
              <a:gd name="connsiteX4" fmla="*/ 0 w 2664996"/>
              <a:gd name="connsiteY4" fmla="*/ 1490003 h 1490003"/>
              <a:gd name="connsiteX0" fmla="*/ 4778 w 2669774"/>
              <a:gd name="connsiteY0" fmla="*/ 1536618 h 1536618"/>
              <a:gd name="connsiteX1" fmla="*/ 2192353 w 2669774"/>
              <a:gd name="connsiteY1" fmla="*/ 482518 h 1536618"/>
              <a:gd name="connsiteX2" fmla="*/ 2595578 w 2669774"/>
              <a:gd name="connsiteY2" fmla="*/ 1460418 h 1536618"/>
              <a:gd name="connsiteX3" fmla="*/ 1849453 w 2669774"/>
              <a:gd name="connsiteY3" fmla="*/ 977818 h 1536618"/>
              <a:gd name="connsiteX4" fmla="*/ 4778 w 2669774"/>
              <a:gd name="connsiteY4" fmla="*/ 1536618 h 1536618"/>
              <a:gd name="connsiteX0" fmla="*/ 4708 w 2669704"/>
              <a:gd name="connsiteY0" fmla="*/ 1566685 h 1566685"/>
              <a:gd name="connsiteX1" fmla="*/ 2192283 w 2669704"/>
              <a:gd name="connsiteY1" fmla="*/ 512585 h 1566685"/>
              <a:gd name="connsiteX2" fmla="*/ 2595508 w 2669704"/>
              <a:gd name="connsiteY2" fmla="*/ 1490485 h 1566685"/>
              <a:gd name="connsiteX3" fmla="*/ 1849383 w 2669704"/>
              <a:gd name="connsiteY3" fmla="*/ 1007885 h 1566685"/>
              <a:gd name="connsiteX4" fmla="*/ 4708 w 2669704"/>
              <a:gd name="connsiteY4" fmla="*/ 1566685 h 1566685"/>
              <a:gd name="connsiteX0" fmla="*/ 4708 w 2669704"/>
              <a:gd name="connsiteY0" fmla="*/ 1566685 h 1566685"/>
              <a:gd name="connsiteX1" fmla="*/ 2192283 w 2669704"/>
              <a:gd name="connsiteY1" fmla="*/ 512585 h 1566685"/>
              <a:gd name="connsiteX2" fmla="*/ 2595508 w 2669704"/>
              <a:gd name="connsiteY2" fmla="*/ 1490485 h 1566685"/>
              <a:gd name="connsiteX3" fmla="*/ 1849383 w 2669704"/>
              <a:gd name="connsiteY3" fmla="*/ 1007885 h 1566685"/>
              <a:gd name="connsiteX4" fmla="*/ 4708 w 2669704"/>
              <a:gd name="connsiteY4" fmla="*/ 1566685 h 1566685"/>
              <a:gd name="connsiteX0" fmla="*/ 4708 w 2669704"/>
              <a:gd name="connsiteY0" fmla="*/ 1566685 h 1581246"/>
              <a:gd name="connsiteX1" fmla="*/ 2192283 w 2669704"/>
              <a:gd name="connsiteY1" fmla="*/ 512585 h 1581246"/>
              <a:gd name="connsiteX2" fmla="*/ 2595508 w 2669704"/>
              <a:gd name="connsiteY2" fmla="*/ 1490485 h 1581246"/>
              <a:gd name="connsiteX3" fmla="*/ 1849383 w 2669704"/>
              <a:gd name="connsiteY3" fmla="*/ 1007885 h 1581246"/>
              <a:gd name="connsiteX4" fmla="*/ 4708 w 2669704"/>
              <a:gd name="connsiteY4" fmla="*/ 1566685 h 158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9704" h="1581246">
                <a:moveTo>
                  <a:pt x="4708" y="1566685"/>
                </a:moveTo>
                <a:cubicBezTo>
                  <a:pt x="-122292" y="-703440"/>
                  <a:pt x="2363733" y="20460"/>
                  <a:pt x="2192283" y="512585"/>
                </a:cubicBezTo>
                <a:cubicBezTo>
                  <a:pt x="2360558" y="509410"/>
                  <a:pt x="2855858" y="560210"/>
                  <a:pt x="2595508" y="1490485"/>
                </a:cubicBezTo>
                <a:cubicBezTo>
                  <a:pt x="2325633" y="1649235"/>
                  <a:pt x="2027183" y="1268235"/>
                  <a:pt x="1849383" y="1007885"/>
                </a:cubicBezTo>
                <a:cubicBezTo>
                  <a:pt x="1120191" y="1505302"/>
                  <a:pt x="213200" y="1628068"/>
                  <a:pt x="4708" y="1566685"/>
                </a:cubicBezTo>
                <a:close/>
              </a:path>
            </a:pathLst>
          </a:custGeom>
          <a:solidFill>
            <a:srgbClr val="B25B2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7C36CFB-2D8C-6E1D-F611-78A5694B3C10}"/>
              </a:ext>
            </a:extLst>
          </p:cNvPr>
          <p:cNvGrpSpPr/>
          <p:nvPr/>
        </p:nvGrpSpPr>
        <p:grpSpPr>
          <a:xfrm rot="19526878" flipH="1">
            <a:off x="8776913" y="887312"/>
            <a:ext cx="542676" cy="325615"/>
            <a:chOff x="7820026" y="457177"/>
            <a:chExt cx="1381126" cy="828700"/>
          </a:xfrm>
        </p:grpSpPr>
        <p:sp>
          <p:nvSpPr>
            <p:cNvPr id="47" name="Rectangle: Rounded Corners 42">
              <a:extLst>
                <a:ext uri="{FF2B5EF4-FFF2-40B4-BE49-F238E27FC236}">
                  <a16:creationId xmlns:a16="http://schemas.microsoft.com/office/drawing/2014/main" id="{7E057D19-A777-1653-214F-18F7C80D10F1}"/>
                </a:ext>
              </a:extLst>
            </p:cNvPr>
            <p:cNvSpPr/>
            <p:nvPr/>
          </p:nvSpPr>
          <p:spPr>
            <a:xfrm>
              <a:off x="7820026" y="457177"/>
              <a:ext cx="1381126" cy="828700"/>
            </a:xfrm>
            <a:custGeom>
              <a:avLst/>
              <a:gdLst>
                <a:gd name="connsiteX0" fmla="*/ 0 w 1381125"/>
                <a:gd name="connsiteY0" fmla="*/ 414338 h 828675"/>
                <a:gd name="connsiteX1" fmla="*/ 414338 w 1381125"/>
                <a:gd name="connsiteY1" fmla="*/ 0 h 828675"/>
                <a:gd name="connsiteX2" fmla="*/ 966788 w 1381125"/>
                <a:gd name="connsiteY2" fmla="*/ 0 h 828675"/>
                <a:gd name="connsiteX3" fmla="*/ 1381126 w 1381125"/>
                <a:gd name="connsiteY3" fmla="*/ 414338 h 828675"/>
                <a:gd name="connsiteX4" fmla="*/ 1381125 w 1381125"/>
                <a:gd name="connsiteY4" fmla="*/ 414338 h 828675"/>
                <a:gd name="connsiteX5" fmla="*/ 966787 w 1381125"/>
                <a:gd name="connsiteY5" fmla="*/ 828676 h 828675"/>
                <a:gd name="connsiteX6" fmla="*/ 414338 w 1381125"/>
                <a:gd name="connsiteY6" fmla="*/ 828675 h 828675"/>
                <a:gd name="connsiteX7" fmla="*/ 0 w 1381125"/>
                <a:gd name="connsiteY7" fmla="*/ 414337 h 828675"/>
                <a:gd name="connsiteX8" fmla="*/ 0 w 1381125"/>
                <a:gd name="connsiteY8" fmla="*/ 414338 h 828675"/>
                <a:gd name="connsiteX0" fmla="*/ 0 w 1381126"/>
                <a:gd name="connsiteY0" fmla="*/ 414362 h 828700"/>
                <a:gd name="connsiteX1" fmla="*/ 414338 w 1381126"/>
                <a:gd name="connsiteY1" fmla="*/ 24 h 828700"/>
                <a:gd name="connsiteX2" fmla="*/ 695325 w 1381126"/>
                <a:gd name="connsiteY2" fmla="*/ 295299 h 828700"/>
                <a:gd name="connsiteX3" fmla="*/ 966788 w 1381126"/>
                <a:gd name="connsiteY3" fmla="*/ 24 h 828700"/>
                <a:gd name="connsiteX4" fmla="*/ 1381126 w 1381126"/>
                <a:gd name="connsiteY4" fmla="*/ 414362 h 828700"/>
                <a:gd name="connsiteX5" fmla="*/ 1381125 w 1381126"/>
                <a:gd name="connsiteY5" fmla="*/ 414362 h 828700"/>
                <a:gd name="connsiteX6" fmla="*/ 966787 w 1381126"/>
                <a:gd name="connsiteY6" fmla="*/ 828700 h 828700"/>
                <a:gd name="connsiteX7" fmla="*/ 414338 w 1381126"/>
                <a:gd name="connsiteY7" fmla="*/ 828699 h 828700"/>
                <a:gd name="connsiteX8" fmla="*/ 0 w 1381126"/>
                <a:gd name="connsiteY8" fmla="*/ 414361 h 828700"/>
                <a:gd name="connsiteX9" fmla="*/ 0 w 1381126"/>
                <a:gd name="connsiteY9" fmla="*/ 414362 h 828700"/>
                <a:gd name="connsiteX0" fmla="*/ 0 w 1381126"/>
                <a:gd name="connsiteY0" fmla="*/ 414362 h 828700"/>
                <a:gd name="connsiteX1" fmla="*/ 414338 w 1381126"/>
                <a:gd name="connsiteY1" fmla="*/ 24 h 828700"/>
                <a:gd name="connsiteX2" fmla="*/ 695325 w 1381126"/>
                <a:gd name="connsiteY2" fmla="*/ 295299 h 828700"/>
                <a:gd name="connsiteX3" fmla="*/ 966788 w 1381126"/>
                <a:gd name="connsiteY3" fmla="*/ 24 h 828700"/>
                <a:gd name="connsiteX4" fmla="*/ 1381126 w 1381126"/>
                <a:gd name="connsiteY4" fmla="*/ 414362 h 828700"/>
                <a:gd name="connsiteX5" fmla="*/ 1381125 w 1381126"/>
                <a:gd name="connsiteY5" fmla="*/ 414362 h 828700"/>
                <a:gd name="connsiteX6" fmla="*/ 966787 w 1381126"/>
                <a:gd name="connsiteY6" fmla="*/ 828700 h 828700"/>
                <a:gd name="connsiteX7" fmla="*/ 414338 w 1381126"/>
                <a:gd name="connsiteY7" fmla="*/ 828699 h 828700"/>
                <a:gd name="connsiteX8" fmla="*/ 0 w 1381126"/>
                <a:gd name="connsiteY8" fmla="*/ 414361 h 828700"/>
                <a:gd name="connsiteX9" fmla="*/ 0 w 1381126"/>
                <a:gd name="connsiteY9" fmla="*/ 414362 h 828700"/>
                <a:gd name="connsiteX0" fmla="*/ 0 w 1381126"/>
                <a:gd name="connsiteY0" fmla="*/ 414362 h 828700"/>
                <a:gd name="connsiteX1" fmla="*/ 414338 w 1381126"/>
                <a:gd name="connsiteY1" fmla="*/ 24 h 828700"/>
                <a:gd name="connsiteX2" fmla="*/ 695325 w 1381126"/>
                <a:gd name="connsiteY2" fmla="*/ 295299 h 828700"/>
                <a:gd name="connsiteX3" fmla="*/ 966788 w 1381126"/>
                <a:gd name="connsiteY3" fmla="*/ 24 h 828700"/>
                <a:gd name="connsiteX4" fmla="*/ 1381126 w 1381126"/>
                <a:gd name="connsiteY4" fmla="*/ 414362 h 828700"/>
                <a:gd name="connsiteX5" fmla="*/ 1381125 w 1381126"/>
                <a:gd name="connsiteY5" fmla="*/ 414362 h 828700"/>
                <a:gd name="connsiteX6" fmla="*/ 966787 w 1381126"/>
                <a:gd name="connsiteY6" fmla="*/ 828700 h 828700"/>
                <a:gd name="connsiteX7" fmla="*/ 414338 w 1381126"/>
                <a:gd name="connsiteY7" fmla="*/ 828699 h 828700"/>
                <a:gd name="connsiteX8" fmla="*/ 0 w 1381126"/>
                <a:gd name="connsiteY8" fmla="*/ 414361 h 828700"/>
                <a:gd name="connsiteX9" fmla="*/ 0 w 1381126"/>
                <a:gd name="connsiteY9" fmla="*/ 414362 h 828700"/>
                <a:gd name="connsiteX0" fmla="*/ 0 w 1381126"/>
                <a:gd name="connsiteY0" fmla="*/ 414362 h 828700"/>
                <a:gd name="connsiteX1" fmla="*/ 414338 w 1381126"/>
                <a:gd name="connsiteY1" fmla="*/ 24 h 828700"/>
                <a:gd name="connsiteX2" fmla="*/ 695325 w 1381126"/>
                <a:gd name="connsiteY2" fmla="*/ 295299 h 828700"/>
                <a:gd name="connsiteX3" fmla="*/ 966788 w 1381126"/>
                <a:gd name="connsiteY3" fmla="*/ 24 h 828700"/>
                <a:gd name="connsiteX4" fmla="*/ 1381126 w 1381126"/>
                <a:gd name="connsiteY4" fmla="*/ 414362 h 828700"/>
                <a:gd name="connsiteX5" fmla="*/ 1381125 w 1381126"/>
                <a:gd name="connsiteY5" fmla="*/ 414362 h 828700"/>
                <a:gd name="connsiteX6" fmla="*/ 966787 w 1381126"/>
                <a:gd name="connsiteY6" fmla="*/ 828700 h 828700"/>
                <a:gd name="connsiteX7" fmla="*/ 714374 w 1381126"/>
                <a:gd name="connsiteY7" fmla="*/ 628673 h 828700"/>
                <a:gd name="connsiteX8" fmla="*/ 414338 w 1381126"/>
                <a:gd name="connsiteY8" fmla="*/ 828699 h 828700"/>
                <a:gd name="connsiteX9" fmla="*/ 0 w 1381126"/>
                <a:gd name="connsiteY9" fmla="*/ 414361 h 828700"/>
                <a:gd name="connsiteX10" fmla="*/ 0 w 1381126"/>
                <a:gd name="connsiteY10" fmla="*/ 414362 h 828700"/>
                <a:gd name="connsiteX0" fmla="*/ 0 w 1381126"/>
                <a:gd name="connsiteY0" fmla="*/ 414362 h 828700"/>
                <a:gd name="connsiteX1" fmla="*/ 414338 w 1381126"/>
                <a:gd name="connsiteY1" fmla="*/ 24 h 828700"/>
                <a:gd name="connsiteX2" fmla="*/ 695325 w 1381126"/>
                <a:gd name="connsiteY2" fmla="*/ 295299 h 828700"/>
                <a:gd name="connsiteX3" fmla="*/ 966788 w 1381126"/>
                <a:gd name="connsiteY3" fmla="*/ 24 h 828700"/>
                <a:gd name="connsiteX4" fmla="*/ 1381126 w 1381126"/>
                <a:gd name="connsiteY4" fmla="*/ 414362 h 828700"/>
                <a:gd name="connsiteX5" fmla="*/ 1381125 w 1381126"/>
                <a:gd name="connsiteY5" fmla="*/ 414362 h 828700"/>
                <a:gd name="connsiteX6" fmla="*/ 966787 w 1381126"/>
                <a:gd name="connsiteY6" fmla="*/ 828700 h 828700"/>
                <a:gd name="connsiteX7" fmla="*/ 714374 w 1381126"/>
                <a:gd name="connsiteY7" fmla="*/ 628673 h 828700"/>
                <a:gd name="connsiteX8" fmla="*/ 414338 w 1381126"/>
                <a:gd name="connsiteY8" fmla="*/ 828699 h 828700"/>
                <a:gd name="connsiteX9" fmla="*/ 0 w 1381126"/>
                <a:gd name="connsiteY9" fmla="*/ 414361 h 828700"/>
                <a:gd name="connsiteX10" fmla="*/ 0 w 1381126"/>
                <a:gd name="connsiteY10" fmla="*/ 414362 h 828700"/>
                <a:gd name="connsiteX0" fmla="*/ 0 w 1381126"/>
                <a:gd name="connsiteY0" fmla="*/ 414362 h 828700"/>
                <a:gd name="connsiteX1" fmla="*/ 414338 w 1381126"/>
                <a:gd name="connsiteY1" fmla="*/ 24 h 828700"/>
                <a:gd name="connsiteX2" fmla="*/ 695325 w 1381126"/>
                <a:gd name="connsiteY2" fmla="*/ 295299 h 828700"/>
                <a:gd name="connsiteX3" fmla="*/ 966788 w 1381126"/>
                <a:gd name="connsiteY3" fmla="*/ 24 h 828700"/>
                <a:gd name="connsiteX4" fmla="*/ 1381126 w 1381126"/>
                <a:gd name="connsiteY4" fmla="*/ 414362 h 828700"/>
                <a:gd name="connsiteX5" fmla="*/ 1381125 w 1381126"/>
                <a:gd name="connsiteY5" fmla="*/ 414362 h 828700"/>
                <a:gd name="connsiteX6" fmla="*/ 966787 w 1381126"/>
                <a:gd name="connsiteY6" fmla="*/ 828700 h 828700"/>
                <a:gd name="connsiteX7" fmla="*/ 714374 w 1381126"/>
                <a:gd name="connsiteY7" fmla="*/ 628673 h 828700"/>
                <a:gd name="connsiteX8" fmla="*/ 414338 w 1381126"/>
                <a:gd name="connsiteY8" fmla="*/ 828699 h 828700"/>
                <a:gd name="connsiteX9" fmla="*/ 0 w 1381126"/>
                <a:gd name="connsiteY9" fmla="*/ 414361 h 828700"/>
                <a:gd name="connsiteX10" fmla="*/ 0 w 1381126"/>
                <a:gd name="connsiteY10" fmla="*/ 414362 h 828700"/>
                <a:gd name="connsiteX0" fmla="*/ 0 w 1381126"/>
                <a:gd name="connsiteY0" fmla="*/ 414362 h 828700"/>
                <a:gd name="connsiteX1" fmla="*/ 414338 w 1381126"/>
                <a:gd name="connsiteY1" fmla="*/ 24 h 828700"/>
                <a:gd name="connsiteX2" fmla="*/ 695325 w 1381126"/>
                <a:gd name="connsiteY2" fmla="*/ 295299 h 828700"/>
                <a:gd name="connsiteX3" fmla="*/ 966788 w 1381126"/>
                <a:gd name="connsiteY3" fmla="*/ 24 h 828700"/>
                <a:gd name="connsiteX4" fmla="*/ 1381126 w 1381126"/>
                <a:gd name="connsiteY4" fmla="*/ 414362 h 828700"/>
                <a:gd name="connsiteX5" fmla="*/ 1381125 w 1381126"/>
                <a:gd name="connsiteY5" fmla="*/ 414362 h 828700"/>
                <a:gd name="connsiteX6" fmla="*/ 966787 w 1381126"/>
                <a:gd name="connsiteY6" fmla="*/ 828700 h 828700"/>
                <a:gd name="connsiteX7" fmla="*/ 714374 w 1381126"/>
                <a:gd name="connsiteY7" fmla="*/ 628673 h 828700"/>
                <a:gd name="connsiteX8" fmla="*/ 414338 w 1381126"/>
                <a:gd name="connsiteY8" fmla="*/ 828699 h 828700"/>
                <a:gd name="connsiteX9" fmla="*/ 0 w 1381126"/>
                <a:gd name="connsiteY9" fmla="*/ 414361 h 828700"/>
                <a:gd name="connsiteX10" fmla="*/ 0 w 1381126"/>
                <a:gd name="connsiteY10" fmla="*/ 414362 h 8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1126" h="828700">
                  <a:moveTo>
                    <a:pt x="0" y="414362"/>
                  </a:moveTo>
                  <a:cubicBezTo>
                    <a:pt x="0" y="185529"/>
                    <a:pt x="185505" y="24"/>
                    <a:pt x="414338" y="24"/>
                  </a:cubicBezTo>
                  <a:cubicBezTo>
                    <a:pt x="638175" y="-3151"/>
                    <a:pt x="604838" y="298474"/>
                    <a:pt x="695325" y="295299"/>
                  </a:cubicBezTo>
                  <a:cubicBezTo>
                    <a:pt x="788988" y="298474"/>
                    <a:pt x="758825" y="-3151"/>
                    <a:pt x="966788" y="24"/>
                  </a:cubicBezTo>
                  <a:cubicBezTo>
                    <a:pt x="1195621" y="24"/>
                    <a:pt x="1381126" y="185529"/>
                    <a:pt x="1381126" y="414362"/>
                  </a:cubicBezTo>
                  <a:lnTo>
                    <a:pt x="1381125" y="414362"/>
                  </a:lnTo>
                  <a:cubicBezTo>
                    <a:pt x="1381125" y="643195"/>
                    <a:pt x="1195620" y="828700"/>
                    <a:pt x="966787" y="828700"/>
                  </a:cubicBezTo>
                  <a:cubicBezTo>
                    <a:pt x="793749" y="828699"/>
                    <a:pt x="792162" y="628674"/>
                    <a:pt x="714374" y="628673"/>
                  </a:cubicBezTo>
                  <a:cubicBezTo>
                    <a:pt x="623887" y="638198"/>
                    <a:pt x="666750" y="819174"/>
                    <a:pt x="414338" y="828699"/>
                  </a:cubicBezTo>
                  <a:cubicBezTo>
                    <a:pt x="185505" y="828699"/>
                    <a:pt x="0" y="643194"/>
                    <a:pt x="0" y="414361"/>
                  </a:cubicBezTo>
                  <a:lnTo>
                    <a:pt x="0" y="414362"/>
                  </a:lnTo>
                  <a:close/>
                </a:path>
              </a:pathLst>
            </a:custGeom>
            <a:solidFill>
              <a:srgbClr val="CAC0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3">
              <a:extLst>
                <a:ext uri="{FF2B5EF4-FFF2-40B4-BE49-F238E27FC236}">
                  <a16:creationId xmlns:a16="http://schemas.microsoft.com/office/drawing/2014/main" id="{4366968D-2638-3553-2DAB-50A27D5A86D1}"/>
                </a:ext>
              </a:extLst>
            </p:cNvPr>
            <p:cNvSpPr/>
            <p:nvPr/>
          </p:nvSpPr>
          <p:spPr>
            <a:xfrm>
              <a:off x="8477261" y="744854"/>
              <a:ext cx="98414" cy="354101"/>
            </a:xfrm>
            <a:custGeom>
              <a:avLst/>
              <a:gdLst>
                <a:gd name="connsiteX0" fmla="*/ 0 w 98414"/>
                <a:gd name="connsiteY0" fmla="*/ 0 h 273050"/>
                <a:gd name="connsiteX1" fmla="*/ 98414 w 98414"/>
                <a:gd name="connsiteY1" fmla="*/ 0 h 273050"/>
                <a:gd name="connsiteX2" fmla="*/ 98414 w 98414"/>
                <a:gd name="connsiteY2" fmla="*/ 273050 h 273050"/>
                <a:gd name="connsiteX3" fmla="*/ 0 w 98414"/>
                <a:gd name="connsiteY3" fmla="*/ 273050 h 273050"/>
                <a:gd name="connsiteX4" fmla="*/ 0 w 98414"/>
                <a:gd name="connsiteY4" fmla="*/ 0 h 273050"/>
                <a:gd name="connsiteX0" fmla="*/ 0 w 98414"/>
                <a:gd name="connsiteY0" fmla="*/ 25400 h 298450"/>
                <a:gd name="connsiteX1" fmla="*/ 98414 w 98414"/>
                <a:gd name="connsiteY1" fmla="*/ 25400 h 298450"/>
                <a:gd name="connsiteX2" fmla="*/ 98414 w 98414"/>
                <a:gd name="connsiteY2" fmla="*/ 298450 h 298450"/>
                <a:gd name="connsiteX3" fmla="*/ 0 w 98414"/>
                <a:gd name="connsiteY3" fmla="*/ 298450 h 298450"/>
                <a:gd name="connsiteX4" fmla="*/ 0 w 98414"/>
                <a:gd name="connsiteY4" fmla="*/ 25400 h 298450"/>
                <a:gd name="connsiteX0" fmla="*/ 0 w 98414"/>
                <a:gd name="connsiteY0" fmla="*/ 37146 h 310196"/>
                <a:gd name="connsiteX1" fmla="*/ 98414 w 98414"/>
                <a:gd name="connsiteY1" fmla="*/ 37146 h 310196"/>
                <a:gd name="connsiteX2" fmla="*/ 98414 w 98414"/>
                <a:gd name="connsiteY2" fmla="*/ 310196 h 310196"/>
                <a:gd name="connsiteX3" fmla="*/ 0 w 98414"/>
                <a:gd name="connsiteY3" fmla="*/ 310196 h 310196"/>
                <a:gd name="connsiteX4" fmla="*/ 0 w 98414"/>
                <a:gd name="connsiteY4" fmla="*/ 37146 h 310196"/>
                <a:gd name="connsiteX0" fmla="*/ 0 w 98414"/>
                <a:gd name="connsiteY0" fmla="*/ 37146 h 334184"/>
                <a:gd name="connsiteX1" fmla="*/ 98414 w 98414"/>
                <a:gd name="connsiteY1" fmla="*/ 37146 h 334184"/>
                <a:gd name="connsiteX2" fmla="*/ 98414 w 98414"/>
                <a:gd name="connsiteY2" fmla="*/ 310196 h 334184"/>
                <a:gd name="connsiteX3" fmla="*/ 0 w 98414"/>
                <a:gd name="connsiteY3" fmla="*/ 310196 h 334184"/>
                <a:gd name="connsiteX4" fmla="*/ 0 w 98414"/>
                <a:gd name="connsiteY4" fmla="*/ 37146 h 334184"/>
                <a:gd name="connsiteX0" fmla="*/ 0 w 98414"/>
                <a:gd name="connsiteY0" fmla="*/ 37146 h 344977"/>
                <a:gd name="connsiteX1" fmla="*/ 98414 w 98414"/>
                <a:gd name="connsiteY1" fmla="*/ 37146 h 344977"/>
                <a:gd name="connsiteX2" fmla="*/ 98414 w 98414"/>
                <a:gd name="connsiteY2" fmla="*/ 310196 h 344977"/>
                <a:gd name="connsiteX3" fmla="*/ 0 w 98414"/>
                <a:gd name="connsiteY3" fmla="*/ 310196 h 344977"/>
                <a:gd name="connsiteX4" fmla="*/ 0 w 98414"/>
                <a:gd name="connsiteY4" fmla="*/ 37146 h 344977"/>
                <a:gd name="connsiteX0" fmla="*/ 0 w 98414"/>
                <a:gd name="connsiteY0" fmla="*/ 37146 h 351876"/>
                <a:gd name="connsiteX1" fmla="*/ 98414 w 98414"/>
                <a:gd name="connsiteY1" fmla="*/ 37146 h 351876"/>
                <a:gd name="connsiteX2" fmla="*/ 98414 w 98414"/>
                <a:gd name="connsiteY2" fmla="*/ 310196 h 351876"/>
                <a:gd name="connsiteX3" fmla="*/ 0 w 98414"/>
                <a:gd name="connsiteY3" fmla="*/ 310196 h 351876"/>
                <a:gd name="connsiteX4" fmla="*/ 0 w 98414"/>
                <a:gd name="connsiteY4" fmla="*/ 37146 h 351876"/>
                <a:gd name="connsiteX0" fmla="*/ 0 w 98414"/>
                <a:gd name="connsiteY0" fmla="*/ 39371 h 354101"/>
                <a:gd name="connsiteX1" fmla="*/ 98414 w 98414"/>
                <a:gd name="connsiteY1" fmla="*/ 39371 h 354101"/>
                <a:gd name="connsiteX2" fmla="*/ 98414 w 98414"/>
                <a:gd name="connsiteY2" fmla="*/ 312421 h 354101"/>
                <a:gd name="connsiteX3" fmla="*/ 0 w 98414"/>
                <a:gd name="connsiteY3" fmla="*/ 312421 h 354101"/>
                <a:gd name="connsiteX4" fmla="*/ 0 w 98414"/>
                <a:gd name="connsiteY4" fmla="*/ 39371 h 35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14" h="354101">
                  <a:moveTo>
                    <a:pt x="0" y="39371"/>
                  </a:moveTo>
                  <a:cubicBezTo>
                    <a:pt x="13755" y="-8254"/>
                    <a:pt x="62434" y="-17779"/>
                    <a:pt x="98414" y="39371"/>
                  </a:cubicBezTo>
                  <a:lnTo>
                    <a:pt x="98414" y="312421"/>
                  </a:lnTo>
                  <a:cubicBezTo>
                    <a:pt x="71959" y="366396"/>
                    <a:pt x="20105" y="369571"/>
                    <a:pt x="0" y="312421"/>
                  </a:cubicBezTo>
                  <a:lnTo>
                    <a:pt x="0" y="39371"/>
                  </a:lnTo>
                  <a:close/>
                </a:path>
              </a:pathLst>
            </a:custGeom>
            <a:solidFill>
              <a:srgbClr val="F9A7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45758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2"/>
            <a:chExt cx="12192000" cy="6858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449521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062660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1AF0266C-8C61-43CF-B013-45E5B44B38A1}"/>
              </a:ext>
            </a:extLst>
          </p:cNvPr>
          <p:cNvSpPr txBox="1"/>
          <p:nvPr/>
        </p:nvSpPr>
        <p:spPr>
          <a:xfrm>
            <a:off x="6694362" y="108216"/>
            <a:ext cx="55003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FF0000"/>
                </a:solidFill>
                <a:latin typeface="Arial Black" panose="020B0A04020102020204" pitchFamily="34" charset="0"/>
              </a:rPr>
              <a:t>Y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Y</a:t>
            </a:r>
            <a:r>
              <a:rPr lang="en-US" sz="6000" dirty="0">
                <a:solidFill>
                  <a:prstClr val="black"/>
                </a:solidFill>
                <a:latin typeface="Calibri" panose="020F0502020204030204"/>
              </a:rPr>
              <a:t>o -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72BCFB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Y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9F7074-C598-4B56-BF84-861A2180C4A6}"/>
              </a:ext>
            </a:extLst>
          </p:cNvPr>
          <p:cNvSpPr txBox="1"/>
          <p:nvPr/>
        </p:nvSpPr>
        <p:spPr>
          <a:xfrm>
            <a:off x="48704" y="112500"/>
            <a:ext cx="61047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B25B25"/>
                </a:solidFill>
                <a:latin typeface="Arial Black" panose="020B0A04020102020204" pitchFamily="34" charset="0"/>
              </a:rPr>
              <a:t>Y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CE52BF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Y</a:t>
            </a:r>
            <a:r>
              <a:rPr lang="en-US" sz="6000" dirty="0" err="1">
                <a:solidFill>
                  <a:prstClr val="black"/>
                </a:solidFill>
                <a:latin typeface="Calibri" panose="020F0502020204030204"/>
              </a:rPr>
              <a:t>ara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6128CE-65AD-C6E0-40BD-21B9E5B00430}"/>
              </a:ext>
            </a:extLst>
          </p:cNvPr>
          <p:cNvGrpSpPr/>
          <p:nvPr/>
        </p:nvGrpSpPr>
        <p:grpSpPr>
          <a:xfrm>
            <a:off x="1490112" y="1196949"/>
            <a:ext cx="3023295" cy="5368010"/>
            <a:chOff x="3812328" y="483823"/>
            <a:chExt cx="3447203" cy="61206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05CE6C9-444E-89CE-B98C-4C6A79818FFC}"/>
                </a:ext>
              </a:extLst>
            </p:cNvPr>
            <p:cNvGrpSpPr/>
            <p:nvPr/>
          </p:nvGrpSpPr>
          <p:grpSpPr>
            <a:xfrm>
              <a:off x="4959809" y="5253856"/>
              <a:ext cx="1071736" cy="1350646"/>
              <a:chOff x="5022029" y="5487428"/>
              <a:chExt cx="1071736" cy="1350646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62154B4-D46B-F5E9-16D5-8F0E8FBF11A0}"/>
                  </a:ext>
                </a:extLst>
              </p:cNvPr>
              <p:cNvSpPr/>
              <p:nvPr/>
            </p:nvSpPr>
            <p:spPr>
              <a:xfrm>
                <a:off x="5151826" y="5497574"/>
                <a:ext cx="211742" cy="1310607"/>
              </a:xfrm>
              <a:prstGeom prst="rect">
                <a:avLst/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97654CC-0D33-387C-7DBA-085088BEAFFB}"/>
                  </a:ext>
                </a:extLst>
              </p:cNvPr>
              <p:cNvSpPr/>
              <p:nvPr/>
            </p:nvSpPr>
            <p:spPr>
              <a:xfrm>
                <a:off x="5729801" y="5487428"/>
                <a:ext cx="211742" cy="1310607"/>
              </a:xfrm>
              <a:prstGeom prst="rect">
                <a:avLst/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: Top Corners Rounded 51">
                <a:extLst>
                  <a:ext uri="{FF2B5EF4-FFF2-40B4-BE49-F238E27FC236}">
                    <a16:creationId xmlns:a16="http://schemas.microsoft.com/office/drawing/2014/main" id="{157A5F3D-7428-81E8-312C-DD383205CC47}"/>
                  </a:ext>
                </a:extLst>
              </p:cNvPr>
              <p:cNvSpPr/>
              <p:nvPr/>
            </p:nvSpPr>
            <p:spPr>
              <a:xfrm>
                <a:off x="5620320" y="6722239"/>
                <a:ext cx="473445" cy="11583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: Top Corners Rounded 52">
                <a:extLst>
                  <a:ext uri="{FF2B5EF4-FFF2-40B4-BE49-F238E27FC236}">
                    <a16:creationId xmlns:a16="http://schemas.microsoft.com/office/drawing/2014/main" id="{FC3FE48C-0632-AB31-05CB-E9B5C7AB4FF9}"/>
                  </a:ext>
                </a:extLst>
              </p:cNvPr>
              <p:cNvSpPr/>
              <p:nvPr/>
            </p:nvSpPr>
            <p:spPr>
              <a:xfrm>
                <a:off x="5022029" y="6720661"/>
                <a:ext cx="473445" cy="11583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66EA42F-4996-8BE3-3F04-169E3A605DA1}"/>
                </a:ext>
              </a:extLst>
            </p:cNvPr>
            <p:cNvGrpSpPr/>
            <p:nvPr/>
          </p:nvGrpSpPr>
          <p:grpSpPr>
            <a:xfrm>
              <a:off x="3812328" y="3203232"/>
              <a:ext cx="3447203" cy="3147946"/>
              <a:chOff x="3812328" y="3203232"/>
              <a:chExt cx="3447203" cy="3147946"/>
            </a:xfrm>
          </p:grpSpPr>
          <p:sp>
            <p:nvSpPr>
              <p:cNvPr id="40" name="Rectangle 47">
                <a:extLst>
                  <a:ext uri="{FF2B5EF4-FFF2-40B4-BE49-F238E27FC236}">
                    <a16:creationId xmlns:a16="http://schemas.microsoft.com/office/drawing/2014/main" id="{D50F21A2-725F-C3D9-F893-CE07938713E8}"/>
                  </a:ext>
                </a:extLst>
              </p:cNvPr>
              <p:cNvSpPr/>
              <p:nvPr/>
            </p:nvSpPr>
            <p:spPr>
              <a:xfrm>
                <a:off x="5334487" y="3203232"/>
                <a:ext cx="293184" cy="515071"/>
              </a:xfrm>
              <a:custGeom>
                <a:avLst/>
                <a:gdLst>
                  <a:gd name="connsiteX0" fmla="*/ 0 w 307870"/>
                  <a:gd name="connsiteY0" fmla="*/ 0 h 515071"/>
                  <a:gd name="connsiteX1" fmla="*/ 307870 w 307870"/>
                  <a:gd name="connsiteY1" fmla="*/ 0 h 515071"/>
                  <a:gd name="connsiteX2" fmla="*/ 307870 w 307870"/>
                  <a:gd name="connsiteY2" fmla="*/ 515071 h 515071"/>
                  <a:gd name="connsiteX3" fmla="*/ 0 w 307870"/>
                  <a:gd name="connsiteY3" fmla="*/ 515071 h 515071"/>
                  <a:gd name="connsiteX4" fmla="*/ 0 w 307870"/>
                  <a:gd name="connsiteY4" fmla="*/ 0 h 515071"/>
                  <a:gd name="connsiteX0" fmla="*/ 0 w 307870"/>
                  <a:gd name="connsiteY0" fmla="*/ 0 h 515071"/>
                  <a:gd name="connsiteX1" fmla="*/ 307870 w 307870"/>
                  <a:gd name="connsiteY1" fmla="*/ 0 h 515071"/>
                  <a:gd name="connsiteX2" fmla="*/ 307870 w 307870"/>
                  <a:gd name="connsiteY2" fmla="*/ 515071 h 515071"/>
                  <a:gd name="connsiteX3" fmla="*/ 0 w 307870"/>
                  <a:gd name="connsiteY3" fmla="*/ 515071 h 515071"/>
                  <a:gd name="connsiteX4" fmla="*/ 0 w 307870"/>
                  <a:gd name="connsiteY4" fmla="*/ 0 h 515071"/>
                  <a:gd name="connsiteX0" fmla="*/ 0 w 307870"/>
                  <a:gd name="connsiteY0" fmla="*/ 0 h 515071"/>
                  <a:gd name="connsiteX1" fmla="*/ 307870 w 307870"/>
                  <a:gd name="connsiteY1" fmla="*/ 0 h 515071"/>
                  <a:gd name="connsiteX2" fmla="*/ 307870 w 307870"/>
                  <a:gd name="connsiteY2" fmla="*/ 515071 h 515071"/>
                  <a:gd name="connsiteX3" fmla="*/ 0 w 307870"/>
                  <a:gd name="connsiteY3" fmla="*/ 515071 h 515071"/>
                  <a:gd name="connsiteX4" fmla="*/ 0 w 307870"/>
                  <a:gd name="connsiteY4" fmla="*/ 0 h 515071"/>
                  <a:gd name="connsiteX0" fmla="*/ 0 w 307870"/>
                  <a:gd name="connsiteY0" fmla="*/ 0 h 515071"/>
                  <a:gd name="connsiteX1" fmla="*/ 307870 w 307870"/>
                  <a:gd name="connsiteY1" fmla="*/ 0 h 515071"/>
                  <a:gd name="connsiteX2" fmla="*/ 307870 w 307870"/>
                  <a:gd name="connsiteY2" fmla="*/ 515071 h 515071"/>
                  <a:gd name="connsiteX3" fmla="*/ 0 w 307870"/>
                  <a:gd name="connsiteY3" fmla="*/ 515071 h 515071"/>
                  <a:gd name="connsiteX4" fmla="*/ 0 w 307870"/>
                  <a:gd name="connsiteY4" fmla="*/ 0 h 515071"/>
                  <a:gd name="connsiteX0" fmla="*/ 60960 w 368830"/>
                  <a:gd name="connsiteY0" fmla="*/ 0 h 515071"/>
                  <a:gd name="connsiteX1" fmla="*/ 368830 w 368830"/>
                  <a:gd name="connsiteY1" fmla="*/ 0 h 515071"/>
                  <a:gd name="connsiteX2" fmla="*/ 368830 w 368830"/>
                  <a:gd name="connsiteY2" fmla="*/ 515071 h 515071"/>
                  <a:gd name="connsiteX3" fmla="*/ 0 w 368830"/>
                  <a:gd name="connsiteY3" fmla="*/ 515071 h 515071"/>
                  <a:gd name="connsiteX4" fmla="*/ 60960 w 368830"/>
                  <a:gd name="connsiteY4" fmla="*/ 0 h 515071"/>
                  <a:gd name="connsiteX0" fmla="*/ 60960 w 368830"/>
                  <a:gd name="connsiteY0" fmla="*/ 0 h 515071"/>
                  <a:gd name="connsiteX1" fmla="*/ 368830 w 368830"/>
                  <a:gd name="connsiteY1" fmla="*/ 0 h 515071"/>
                  <a:gd name="connsiteX2" fmla="*/ 368830 w 368830"/>
                  <a:gd name="connsiteY2" fmla="*/ 515071 h 515071"/>
                  <a:gd name="connsiteX3" fmla="*/ 0 w 368830"/>
                  <a:gd name="connsiteY3" fmla="*/ 515071 h 515071"/>
                  <a:gd name="connsiteX4" fmla="*/ 60960 w 368830"/>
                  <a:gd name="connsiteY4" fmla="*/ 0 h 515071"/>
                  <a:gd name="connsiteX0" fmla="*/ 60960 w 399310"/>
                  <a:gd name="connsiteY0" fmla="*/ 0 h 515071"/>
                  <a:gd name="connsiteX1" fmla="*/ 368830 w 399310"/>
                  <a:gd name="connsiteY1" fmla="*/ 0 h 515071"/>
                  <a:gd name="connsiteX2" fmla="*/ 399310 w 399310"/>
                  <a:gd name="connsiteY2" fmla="*/ 515071 h 515071"/>
                  <a:gd name="connsiteX3" fmla="*/ 0 w 399310"/>
                  <a:gd name="connsiteY3" fmla="*/ 515071 h 515071"/>
                  <a:gd name="connsiteX4" fmla="*/ 60960 w 399310"/>
                  <a:gd name="connsiteY4" fmla="*/ 0 h 515071"/>
                  <a:gd name="connsiteX0" fmla="*/ 60960 w 399310"/>
                  <a:gd name="connsiteY0" fmla="*/ 0 h 515071"/>
                  <a:gd name="connsiteX1" fmla="*/ 368830 w 399310"/>
                  <a:gd name="connsiteY1" fmla="*/ 0 h 515071"/>
                  <a:gd name="connsiteX2" fmla="*/ 399310 w 399310"/>
                  <a:gd name="connsiteY2" fmla="*/ 515071 h 515071"/>
                  <a:gd name="connsiteX3" fmla="*/ 0 w 399310"/>
                  <a:gd name="connsiteY3" fmla="*/ 515071 h 515071"/>
                  <a:gd name="connsiteX4" fmla="*/ 60960 w 399310"/>
                  <a:gd name="connsiteY4" fmla="*/ 0 h 51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9310" h="515071">
                    <a:moveTo>
                      <a:pt x="60960" y="0"/>
                    </a:moveTo>
                    <a:lnTo>
                      <a:pt x="368830" y="0"/>
                    </a:lnTo>
                    <a:cubicBezTo>
                      <a:pt x="368830" y="171690"/>
                      <a:pt x="269770" y="335761"/>
                      <a:pt x="399310" y="515071"/>
                    </a:cubicBezTo>
                    <a:lnTo>
                      <a:pt x="0" y="515071"/>
                    </a:lnTo>
                    <a:cubicBezTo>
                      <a:pt x="198120" y="297661"/>
                      <a:pt x="60960" y="171690"/>
                      <a:pt x="60960" y="0"/>
                    </a:cubicBezTo>
                    <a:close/>
                  </a:path>
                </a:pathLst>
              </a:cu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774DA203-11FA-7B3C-8029-B4CAB425733F}"/>
                  </a:ext>
                </a:extLst>
              </p:cNvPr>
              <p:cNvSpPr/>
              <p:nvPr/>
            </p:nvSpPr>
            <p:spPr>
              <a:xfrm>
                <a:off x="5067306" y="3575369"/>
                <a:ext cx="881803" cy="710917"/>
              </a:xfrm>
              <a:custGeom>
                <a:avLst/>
                <a:gdLst>
                  <a:gd name="connsiteX0" fmla="*/ 332188 w 881803"/>
                  <a:gd name="connsiteY0" fmla="*/ 0 h 710917"/>
                  <a:gd name="connsiteX1" fmla="*/ 341869 w 881803"/>
                  <a:gd name="connsiteY1" fmla="*/ 35192 h 710917"/>
                  <a:gd name="connsiteX2" fmla="*/ 422691 w 881803"/>
                  <a:gd name="connsiteY2" fmla="*/ 135598 h 710917"/>
                  <a:gd name="connsiteX3" fmla="*/ 503513 w 881803"/>
                  <a:gd name="connsiteY3" fmla="*/ 35192 h 710917"/>
                  <a:gd name="connsiteX4" fmla="*/ 511337 w 881803"/>
                  <a:gd name="connsiteY4" fmla="*/ 6750 h 710917"/>
                  <a:gd name="connsiteX5" fmla="*/ 664567 w 881803"/>
                  <a:gd name="connsiteY5" fmla="*/ 21126 h 710917"/>
                  <a:gd name="connsiteX6" fmla="*/ 881803 w 881803"/>
                  <a:gd name="connsiteY6" fmla="*/ 57559 h 710917"/>
                  <a:gd name="connsiteX7" fmla="*/ 881803 w 881803"/>
                  <a:gd name="connsiteY7" fmla="*/ 710917 h 710917"/>
                  <a:gd name="connsiteX8" fmla="*/ 0 w 881803"/>
                  <a:gd name="connsiteY8" fmla="*/ 710917 h 710917"/>
                  <a:gd name="connsiteX9" fmla="*/ 0 w 881803"/>
                  <a:gd name="connsiteY9" fmla="*/ 57559 h 710917"/>
                  <a:gd name="connsiteX10" fmla="*/ 221522 w 881803"/>
                  <a:gd name="connsiteY10" fmla="*/ 8267 h 710917"/>
                  <a:gd name="connsiteX11" fmla="*/ 332188 w 881803"/>
                  <a:gd name="connsiteY11" fmla="*/ 0 h 710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81803" h="710917">
                    <a:moveTo>
                      <a:pt x="332188" y="0"/>
                    </a:moveTo>
                    <a:lnTo>
                      <a:pt x="341869" y="35192"/>
                    </a:lnTo>
                    <a:cubicBezTo>
                      <a:pt x="362553" y="97228"/>
                      <a:pt x="391128" y="135598"/>
                      <a:pt x="422691" y="135598"/>
                    </a:cubicBezTo>
                    <a:cubicBezTo>
                      <a:pt x="454254" y="135598"/>
                      <a:pt x="482829" y="97228"/>
                      <a:pt x="503513" y="35192"/>
                    </a:cubicBezTo>
                    <a:lnTo>
                      <a:pt x="511337" y="6750"/>
                    </a:lnTo>
                    <a:lnTo>
                      <a:pt x="664567" y="21126"/>
                    </a:lnTo>
                    <a:cubicBezTo>
                      <a:pt x="737693" y="31365"/>
                      <a:pt x="810225" y="44224"/>
                      <a:pt x="881803" y="57559"/>
                    </a:cubicBezTo>
                    <a:cubicBezTo>
                      <a:pt x="820843" y="222005"/>
                      <a:pt x="881803" y="493131"/>
                      <a:pt x="881803" y="710917"/>
                    </a:cubicBezTo>
                    <a:lnTo>
                      <a:pt x="0" y="710917"/>
                    </a:lnTo>
                    <a:cubicBezTo>
                      <a:pt x="0" y="493131"/>
                      <a:pt x="30480" y="275345"/>
                      <a:pt x="0" y="57559"/>
                    </a:cubicBezTo>
                    <a:cubicBezTo>
                      <a:pt x="73483" y="32794"/>
                      <a:pt x="147443" y="17078"/>
                      <a:pt x="221522" y="8267"/>
                    </a:cubicBezTo>
                    <a:lnTo>
                      <a:pt x="332188" y="0"/>
                    </a:lnTo>
                    <a:close/>
                  </a:path>
                </a:pathLst>
              </a:custGeom>
              <a:solidFill>
                <a:srgbClr val="CE52B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0B3E007-9812-0997-DE0E-E215254FB63A}"/>
                  </a:ext>
                </a:extLst>
              </p:cNvPr>
              <p:cNvSpPr/>
              <p:nvPr/>
            </p:nvSpPr>
            <p:spPr>
              <a:xfrm>
                <a:off x="5066914" y="4262632"/>
                <a:ext cx="881803" cy="180136"/>
              </a:xfrm>
              <a:prstGeom prst="rect">
                <a:avLst/>
              </a:prstGeom>
              <a:gradFill>
                <a:gsLst>
                  <a:gs pos="100000">
                    <a:srgbClr val="DD79CA"/>
                  </a:gs>
                  <a:gs pos="11000">
                    <a:srgbClr val="E7A1DA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50">
                <a:extLst>
                  <a:ext uri="{FF2B5EF4-FFF2-40B4-BE49-F238E27FC236}">
                    <a16:creationId xmlns:a16="http://schemas.microsoft.com/office/drawing/2014/main" id="{9318BA02-CF2B-5780-C33D-83E66593F2F8}"/>
                  </a:ext>
                </a:extLst>
              </p:cNvPr>
              <p:cNvSpPr/>
              <p:nvPr/>
            </p:nvSpPr>
            <p:spPr>
              <a:xfrm>
                <a:off x="3812328" y="4423776"/>
                <a:ext cx="3447203" cy="1927402"/>
              </a:xfrm>
              <a:custGeom>
                <a:avLst/>
                <a:gdLst>
                  <a:gd name="connsiteX0" fmla="*/ 0 w 881803"/>
                  <a:gd name="connsiteY0" fmla="*/ 0 h 2117902"/>
                  <a:gd name="connsiteX1" fmla="*/ 881803 w 881803"/>
                  <a:gd name="connsiteY1" fmla="*/ 0 h 2117902"/>
                  <a:gd name="connsiteX2" fmla="*/ 881803 w 881803"/>
                  <a:gd name="connsiteY2" fmla="*/ 2117902 h 2117902"/>
                  <a:gd name="connsiteX3" fmla="*/ 0 w 881803"/>
                  <a:gd name="connsiteY3" fmla="*/ 2117902 h 2117902"/>
                  <a:gd name="connsiteX4" fmla="*/ 0 w 881803"/>
                  <a:gd name="connsiteY4" fmla="*/ 0 h 2117902"/>
                  <a:gd name="connsiteX0" fmla="*/ 1270000 w 2151803"/>
                  <a:gd name="connsiteY0" fmla="*/ 0 h 2117902"/>
                  <a:gd name="connsiteX1" fmla="*/ 2151803 w 2151803"/>
                  <a:gd name="connsiteY1" fmla="*/ 0 h 2117902"/>
                  <a:gd name="connsiteX2" fmla="*/ 2151803 w 2151803"/>
                  <a:gd name="connsiteY2" fmla="*/ 2117902 h 2117902"/>
                  <a:gd name="connsiteX3" fmla="*/ 0 w 2151803"/>
                  <a:gd name="connsiteY3" fmla="*/ 1863902 h 2117902"/>
                  <a:gd name="connsiteX4" fmla="*/ 1270000 w 2151803"/>
                  <a:gd name="connsiteY4" fmla="*/ 0 h 2117902"/>
                  <a:gd name="connsiteX0" fmla="*/ 1270000 w 3358303"/>
                  <a:gd name="connsiteY0" fmla="*/ 0 h 1863902"/>
                  <a:gd name="connsiteX1" fmla="*/ 2151803 w 3358303"/>
                  <a:gd name="connsiteY1" fmla="*/ 0 h 1863902"/>
                  <a:gd name="connsiteX2" fmla="*/ 3358303 w 3358303"/>
                  <a:gd name="connsiteY2" fmla="*/ 1851202 h 1863902"/>
                  <a:gd name="connsiteX3" fmla="*/ 0 w 3358303"/>
                  <a:gd name="connsiteY3" fmla="*/ 1863902 h 1863902"/>
                  <a:gd name="connsiteX4" fmla="*/ 1270000 w 3358303"/>
                  <a:gd name="connsiteY4" fmla="*/ 0 h 1863902"/>
                  <a:gd name="connsiteX0" fmla="*/ 1270000 w 3371003"/>
                  <a:gd name="connsiteY0" fmla="*/ 0 h 1927402"/>
                  <a:gd name="connsiteX1" fmla="*/ 2151803 w 3371003"/>
                  <a:gd name="connsiteY1" fmla="*/ 0 h 1927402"/>
                  <a:gd name="connsiteX2" fmla="*/ 3371003 w 3371003"/>
                  <a:gd name="connsiteY2" fmla="*/ 1927402 h 1927402"/>
                  <a:gd name="connsiteX3" fmla="*/ 0 w 3371003"/>
                  <a:gd name="connsiteY3" fmla="*/ 1863902 h 1927402"/>
                  <a:gd name="connsiteX4" fmla="*/ 1270000 w 3371003"/>
                  <a:gd name="connsiteY4" fmla="*/ 0 h 1927402"/>
                  <a:gd name="connsiteX0" fmla="*/ 1270000 w 3447203"/>
                  <a:gd name="connsiteY0" fmla="*/ 0 h 1927402"/>
                  <a:gd name="connsiteX1" fmla="*/ 2151803 w 3447203"/>
                  <a:gd name="connsiteY1" fmla="*/ 0 h 1927402"/>
                  <a:gd name="connsiteX2" fmla="*/ 3447203 w 3447203"/>
                  <a:gd name="connsiteY2" fmla="*/ 1927402 h 1927402"/>
                  <a:gd name="connsiteX3" fmla="*/ 0 w 3447203"/>
                  <a:gd name="connsiteY3" fmla="*/ 1863902 h 1927402"/>
                  <a:gd name="connsiteX4" fmla="*/ 1270000 w 3447203"/>
                  <a:gd name="connsiteY4" fmla="*/ 0 h 1927402"/>
                  <a:gd name="connsiteX0" fmla="*/ 1270000 w 3447203"/>
                  <a:gd name="connsiteY0" fmla="*/ 0 h 1927402"/>
                  <a:gd name="connsiteX1" fmla="*/ 2151803 w 3447203"/>
                  <a:gd name="connsiteY1" fmla="*/ 0 h 1927402"/>
                  <a:gd name="connsiteX2" fmla="*/ 3447203 w 3447203"/>
                  <a:gd name="connsiteY2" fmla="*/ 1927402 h 1927402"/>
                  <a:gd name="connsiteX3" fmla="*/ 0 w 3447203"/>
                  <a:gd name="connsiteY3" fmla="*/ 1863902 h 1927402"/>
                  <a:gd name="connsiteX4" fmla="*/ 1270000 w 3447203"/>
                  <a:gd name="connsiteY4" fmla="*/ 0 h 1927402"/>
                  <a:gd name="connsiteX0" fmla="*/ 1270000 w 3447203"/>
                  <a:gd name="connsiteY0" fmla="*/ 0 h 1927402"/>
                  <a:gd name="connsiteX1" fmla="*/ 2151803 w 3447203"/>
                  <a:gd name="connsiteY1" fmla="*/ 0 h 1927402"/>
                  <a:gd name="connsiteX2" fmla="*/ 3447203 w 3447203"/>
                  <a:gd name="connsiteY2" fmla="*/ 1927402 h 1927402"/>
                  <a:gd name="connsiteX3" fmla="*/ 0 w 3447203"/>
                  <a:gd name="connsiteY3" fmla="*/ 1863902 h 1927402"/>
                  <a:gd name="connsiteX4" fmla="*/ 1270000 w 3447203"/>
                  <a:gd name="connsiteY4" fmla="*/ 0 h 1927402"/>
                  <a:gd name="connsiteX0" fmla="*/ 1270000 w 3447203"/>
                  <a:gd name="connsiteY0" fmla="*/ 0 h 1927402"/>
                  <a:gd name="connsiteX1" fmla="*/ 2151803 w 3447203"/>
                  <a:gd name="connsiteY1" fmla="*/ 0 h 1927402"/>
                  <a:gd name="connsiteX2" fmla="*/ 3447203 w 3447203"/>
                  <a:gd name="connsiteY2" fmla="*/ 1927402 h 1927402"/>
                  <a:gd name="connsiteX3" fmla="*/ 0 w 3447203"/>
                  <a:gd name="connsiteY3" fmla="*/ 1863902 h 1927402"/>
                  <a:gd name="connsiteX4" fmla="*/ 1270000 w 3447203"/>
                  <a:gd name="connsiteY4" fmla="*/ 0 h 1927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7203" h="1927402">
                    <a:moveTo>
                      <a:pt x="1270000" y="0"/>
                    </a:moveTo>
                    <a:lnTo>
                      <a:pt x="2151803" y="0"/>
                    </a:lnTo>
                    <a:cubicBezTo>
                      <a:pt x="2621703" y="185267"/>
                      <a:pt x="3015403" y="1284935"/>
                      <a:pt x="3447203" y="1927402"/>
                    </a:cubicBezTo>
                    <a:lnTo>
                      <a:pt x="0" y="1863902"/>
                    </a:lnTo>
                    <a:cubicBezTo>
                      <a:pt x="423333" y="1242601"/>
                      <a:pt x="745067" y="367301"/>
                      <a:pt x="12700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D79CA"/>
                  </a:gs>
                  <a:gs pos="34000">
                    <a:srgbClr val="CE52BF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A837ABDE-DB3B-7A05-84AB-7F8BEA864E17}"/>
                  </a:ext>
                </a:extLst>
              </p:cNvPr>
              <p:cNvSpPr/>
              <p:nvPr/>
            </p:nvSpPr>
            <p:spPr>
              <a:xfrm rot="17737016">
                <a:off x="4585752" y="4729571"/>
                <a:ext cx="138095" cy="142979"/>
              </a:xfrm>
              <a:prstGeom prst="roundRect">
                <a:avLst>
                  <a:gd name="adj" fmla="val 42320"/>
                </a:avLst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51">
                <a:extLst>
                  <a:ext uri="{FF2B5EF4-FFF2-40B4-BE49-F238E27FC236}">
                    <a16:creationId xmlns:a16="http://schemas.microsoft.com/office/drawing/2014/main" id="{F05CC21A-BF8B-5289-B6CB-E571A481A128}"/>
                  </a:ext>
                </a:extLst>
              </p:cNvPr>
              <p:cNvSpPr/>
              <p:nvPr/>
            </p:nvSpPr>
            <p:spPr>
              <a:xfrm>
                <a:off x="4571596" y="3630327"/>
                <a:ext cx="624796" cy="1179137"/>
              </a:xfrm>
              <a:custGeom>
                <a:avLst/>
                <a:gdLst>
                  <a:gd name="connsiteX0" fmla="*/ 0 w 106636"/>
                  <a:gd name="connsiteY0" fmla="*/ 0 h 653357"/>
                  <a:gd name="connsiteX1" fmla="*/ 106636 w 106636"/>
                  <a:gd name="connsiteY1" fmla="*/ 0 h 653357"/>
                  <a:gd name="connsiteX2" fmla="*/ 106636 w 106636"/>
                  <a:gd name="connsiteY2" fmla="*/ 653357 h 653357"/>
                  <a:gd name="connsiteX3" fmla="*/ 0 w 106636"/>
                  <a:gd name="connsiteY3" fmla="*/ 653357 h 653357"/>
                  <a:gd name="connsiteX4" fmla="*/ 0 w 106636"/>
                  <a:gd name="connsiteY4" fmla="*/ 0 h 65335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79137"/>
                  <a:gd name="connsiteX1" fmla="*/ 624796 w 624796"/>
                  <a:gd name="connsiteY1" fmla="*/ 0 h 1179137"/>
                  <a:gd name="connsiteX2" fmla="*/ 167596 w 624796"/>
                  <a:gd name="connsiteY2" fmla="*/ 1179137 h 1179137"/>
                  <a:gd name="connsiteX3" fmla="*/ 0 w 624796"/>
                  <a:gd name="connsiteY3" fmla="*/ 1125797 h 1179137"/>
                  <a:gd name="connsiteX4" fmla="*/ 518160 w 624796"/>
                  <a:gd name="connsiteY4" fmla="*/ 0 h 1179137"/>
                  <a:gd name="connsiteX0" fmla="*/ 518160 w 624796"/>
                  <a:gd name="connsiteY0" fmla="*/ 0 h 1179137"/>
                  <a:gd name="connsiteX1" fmla="*/ 624796 w 624796"/>
                  <a:gd name="connsiteY1" fmla="*/ 0 h 1179137"/>
                  <a:gd name="connsiteX2" fmla="*/ 167596 w 624796"/>
                  <a:gd name="connsiteY2" fmla="*/ 1179137 h 1179137"/>
                  <a:gd name="connsiteX3" fmla="*/ 0 w 624796"/>
                  <a:gd name="connsiteY3" fmla="*/ 1125797 h 1179137"/>
                  <a:gd name="connsiteX4" fmla="*/ 518160 w 624796"/>
                  <a:gd name="connsiteY4" fmla="*/ 0 h 1179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4796" h="1179137">
                    <a:moveTo>
                      <a:pt x="518160" y="0"/>
                    </a:moveTo>
                    <a:lnTo>
                      <a:pt x="624796" y="0"/>
                    </a:lnTo>
                    <a:cubicBezTo>
                      <a:pt x="472396" y="393046"/>
                      <a:pt x="571456" y="763231"/>
                      <a:pt x="167596" y="1179137"/>
                    </a:cubicBezTo>
                    <a:lnTo>
                      <a:pt x="0" y="1125797"/>
                    </a:lnTo>
                    <a:cubicBezTo>
                      <a:pt x="477520" y="735291"/>
                      <a:pt x="246380" y="24746"/>
                      <a:pt x="518160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E7A1DA"/>
                  </a:gs>
                  <a:gs pos="59000">
                    <a:srgbClr val="CE52BF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54">
                <a:extLst>
                  <a:ext uri="{FF2B5EF4-FFF2-40B4-BE49-F238E27FC236}">
                    <a16:creationId xmlns:a16="http://schemas.microsoft.com/office/drawing/2014/main" id="{42E45372-1434-F5D5-D50A-D3BA74AE68FF}"/>
                  </a:ext>
                </a:extLst>
              </p:cNvPr>
              <p:cNvSpPr/>
              <p:nvPr/>
            </p:nvSpPr>
            <p:spPr>
              <a:xfrm>
                <a:off x="5108624" y="3621573"/>
                <a:ext cx="138095" cy="188767"/>
              </a:xfrm>
              <a:custGeom>
                <a:avLst/>
                <a:gdLst>
                  <a:gd name="connsiteX0" fmla="*/ 0 w 263490"/>
                  <a:gd name="connsiteY0" fmla="*/ 0 h 187953"/>
                  <a:gd name="connsiteX1" fmla="*/ 263490 w 263490"/>
                  <a:gd name="connsiteY1" fmla="*/ 0 h 187953"/>
                  <a:gd name="connsiteX2" fmla="*/ 263490 w 263490"/>
                  <a:gd name="connsiteY2" fmla="*/ 187953 h 187953"/>
                  <a:gd name="connsiteX3" fmla="*/ 0 w 263490"/>
                  <a:gd name="connsiteY3" fmla="*/ 187953 h 187953"/>
                  <a:gd name="connsiteX4" fmla="*/ 0 w 263490"/>
                  <a:gd name="connsiteY4" fmla="*/ 0 h 187953"/>
                  <a:gd name="connsiteX0" fmla="*/ 0 w 276190"/>
                  <a:gd name="connsiteY0" fmla="*/ 12700 h 187953"/>
                  <a:gd name="connsiteX1" fmla="*/ 276190 w 276190"/>
                  <a:gd name="connsiteY1" fmla="*/ 0 h 187953"/>
                  <a:gd name="connsiteX2" fmla="*/ 276190 w 276190"/>
                  <a:gd name="connsiteY2" fmla="*/ 187953 h 187953"/>
                  <a:gd name="connsiteX3" fmla="*/ 12700 w 276190"/>
                  <a:gd name="connsiteY3" fmla="*/ 187953 h 187953"/>
                  <a:gd name="connsiteX4" fmla="*/ 0 w 276190"/>
                  <a:gd name="connsiteY4" fmla="*/ 12700 h 187953"/>
                  <a:gd name="connsiteX0" fmla="*/ 0 w 276190"/>
                  <a:gd name="connsiteY0" fmla="*/ 13514 h 188767"/>
                  <a:gd name="connsiteX1" fmla="*/ 276190 w 276190"/>
                  <a:gd name="connsiteY1" fmla="*/ 814 h 188767"/>
                  <a:gd name="connsiteX2" fmla="*/ 276190 w 276190"/>
                  <a:gd name="connsiteY2" fmla="*/ 188767 h 188767"/>
                  <a:gd name="connsiteX3" fmla="*/ 12700 w 276190"/>
                  <a:gd name="connsiteY3" fmla="*/ 188767 h 188767"/>
                  <a:gd name="connsiteX4" fmla="*/ 0 w 276190"/>
                  <a:gd name="connsiteY4" fmla="*/ 13514 h 18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190" h="188767">
                    <a:moveTo>
                      <a:pt x="0" y="13514"/>
                    </a:moveTo>
                    <a:cubicBezTo>
                      <a:pt x="57138" y="-9769"/>
                      <a:pt x="184127" y="5047"/>
                      <a:pt x="276190" y="814"/>
                    </a:cubicBezTo>
                    <a:lnTo>
                      <a:pt x="276190" y="188767"/>
                    </a:lnTo>
                    <a:lnTo>
                      <a:pt x="12700" y="188767"/>
                    </a:lnTo>
                    <a:lnTo>
                      <a:pt x="0" y="13514"/>
                    </a:lnTo>
                    <a:close/>
                  </a:path>
                </a:pathLst>
              </a:custGeom>
              <a:solidFill>
                <a:srgbClr val="CE5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58F065B7-1B4E-681F-86B4-B0E8B8430CF4}"/>
                  </a:ext>
                </a:extLst>
              </p:cNvPr>
              <p:cNvSpPr/>
              <p:nvPr/>
            </p:nvSpPr>
            <p:spPr>
              <a:xfrm rot="14110382">
                <a:off x="6322845" y="4731196"/>
                <a:ext cx="138095" cy="142979"/>
              </a:xfrm>
              <a:prstGeom prst="roundRect">
                <a:avLst>
                  <a:gd name="adj" fmla="val 42320"/>
                </a:avLst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51">
                <a:extLst>
                  <a:ext uri="{FF2B5EF4-FFF2-40B4-BE49-F238E27FC236}">
                    <a16:creationId xmlns:a16="http://schemas.microsoft.com/office/drawing/2014/main" id="{DCBDCFB7-868A-2A30-7A79-6F35B2B9D594}"/>
                  </a:ext>
                </a:extLst>
              </p:cNvPr>
              <p:cNvSpPr/>
              <p:nvPr/>
            </p:nvSpPr>
            <p:spPr>
              <a:xfrm flipH="1">
                <a:off x="5842705" y="3630326"/>
                <a:ext cx="624796" cy="1179137"/>
              </a:xfrm>
              <a:custGeom>
                <a:avLst/>
                <a:gdLst>
                  <a:gd name="connsiteX0" fmla="*/ 0 w 106636"/>
                  <a:gd name="connsiteY0" fmla="*/ 0 h 653357"/>
                  <a:gd name="connsiteX1" fmla="*/ 106636 w 106636"/>
                  <a:gd name="connsiteY1" fmla="*/ 0 h 653357"/>
                  <a:gd name="connsiteX2" fmla="*/ 106636 w 106636"/>
                  <a:gd name="connsiteY2" fmla="*/ 653357 h 653357"/>
                  <a:gd name="connsiteX3" fmla="*/ 0 w 106636"/>
                  <a:gd name="connsiteY3" fmla="*/ 653357 h 653357"/>
                  <a:gd name="connsiteX4" fmla="*/ 0 w 106636"/>
                  <a:gd name="connsiteY4" fmla="*/ 0 h 65335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79137"/>
                  <a:gd name="connsiteX1" fmla="*/ 624796 w 624796"/>
                  <a:gd name="connsiteY1" fmla="*/ 0 h 1179137"/>
                  <a:gd name="connsiteX2" fmla="*/ 167596 w 624796"/>
                  <a:gd name="connsiteY2" fmla="*/ 1179137 h 1179137"/>
                  <a:gd name="connsiteX3" fmla="*/ 0 w 624796"/>
                  <a:gd name="connsiteY3" fmla="*/ 1125797 h 1179137"/>
                  <a:gd name="connsiteX4" fmla="*/ 518160 w 624796"/>
                  <a:gd name="connsiteY4" fmla="*/ 0 h 1179137"/>
                  <a:gd name="connsiteX0" fmla="*/ 518160 w 624796"/>
                  <a:gd name="connsiteY0" fmla="*/ 0 h 1179137"/>
                  <a:gd name="connsiteX1" fmla="*/ 624796 w 624796"/>
                  <a:gd name="connsiteY1" fmla="*/ 0 h 1179137"/>
                  <a:gd name="connsiteX2" fmla="*/ 167596 w 624796"/>
                  <a:gd name="connsiteY2" fmla="*/ 1179137 h 1179137"/>
                  <a:gd name="connsiteX3" fmla="*/ 0 w 624796"/>
                  <a:gd name="connsiteY3" fmla="*/ 1125797 h 1179137"/>
                  <a:gd name="connsiteX4" fmla="*/ 518160 w 624796"/>
                  <a:gd name="connsiteY4" fmla="*/ 0 h 1179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4796" h="1179137">
                    <a:moveTo>
                      <a:pt x="518160" y="0"/>
                    </a:moveTo>
                    <a:lnTo>
                      <a:pt x="624796" y="0"/>
                    </a:lnTo>
                    <a:cubicBezTo>
                      <a:pt x="472396" y="393046"/>
                      <a:pt x="571456" y="763231"/>
                      <a:pt x="167596" y="1179137"/>
                    </a:cubicBezTo>
                    <a:lnTo>
                      <a:pt x="0" y="1125797"/>
                    </a:lnTo>
                    <a:cubicBezTo>
                      <a:pt x="477520" y="735291"/>
                      <a:pt x="246380" y="24746"/>
                      <a:pt x="518160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E7A1DA"/>
                  </a:gs>
                  <a:gs pos="59000">
                    <a:srgbClr val="CE52BF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54">
                <a:extLst>
                  <a:ext uri="{FF2B5EF4-FFF2-40B4-BE49-F238E27FC236}">
                    <a16:creationId xmlns:a16="http://schemas.microsoft.com/office/drawing/2014/main" id="{85AEB739-FC01-2373-FA41-0CBB77819ACC}"/>
                  </a:ext>
                </a:extLst>
              </p:cNvPr>
              <p:cNvSpPr/>
              <p:nvPr/>
            </p:nvSpPr>
            <p:spPr>
              <a:xfrm flipH="1">
                <a:off x="5760784" y="3625040"/>
                <a:ext cx="138095" cy="188767"/>
              </a:xfrm>
              <a:custGeom>
                <a:avLst/>
                <a:gdLst>
                  <a:gd name="connsiteX0" fmla="*/ 0 w 263490"/>
                  <a:gd name="connsiteY0" fmla="*/ 0 h 187953"/>
                  <a:gd name="connsiteX1" fmla="*/ 263490 w 263490"/>
                  <a:gd name="connsiteY1" fmla="*/ 0 h 187953"/>
                  <a:gd name="connsiteX2" fmla="*/ 263490 w 263490"/>
                  <a:gd name="connsiteY2" fmla="*/ 187953 h 187953"/>
                  <a:gd name="connsiteX3" fmla="*/ 0 w 263490"/>
                  <a:gd name="connsiteY3" fmla="*/ 187953 h 187953"/>
                  <a:gd name="connsiteX4" fmla="*/ 0 w 263490"/>
                  <a:gd name="connsiteY4" fmla="*/ 0 h 187953"/>
                  <a:gd name="connsiteX0" fmla="*/ 0 w 276190"/>
                  <a:gd name="connsiteY0" fmla="*/ 12700 h 187953"/>
                  <a:gd name="connsiteX1" fmla="*/ 276190 w 276190"/>
                  <a:gd name="connsiteY1" fmla="*/ 0 h 187953"/>
                  <a:gd name="connsiteX2" fmla="*/ 276190 w 276190"/>
                  <a:gd name="connsiteY2" fmla="*/ 187953 h 187953"/>
                  <a:gd name="connsiteX3" fmla="*/ 12700 w 276190"/>
                  <a:gd name="connsiteY3" fmla="*/ 187953 h 187953"/>
                  <a:gd name="connsiteX4" fmla="*/ 0 w 276190"/>
                  <a:gd name="connsiteY4" fmla="*/ 12700 h 187953"/>
                  <a:gd name="connsiteX0" fmla="*/ 0 w 276190"/>
                  <a:gd name="connsiteY0" fmla="*/ 13514 h 188767"/>
                  <a:gd name="connsiteX1" fmla="*/ 276190 w 276190"/>
                  <a:gd name="connsiteY1" fmla="*/ 814 h 188767"/>
                  <a:gd name="connsiteX2" fmla="*/ 276190 w 276190"/>
                  <a:gd name="connsiteY2" fmla="*/ 188767 h 188767"/>
                  <a:gd name="connsiteX3" fmla="*/ 12700 w 276190"/>
                  <a:gd name="connsiteY3" fmla="*/ 188767 h 188767"/>
                  <a:gd name="connsiteX4" fmla="*/ 0 w 276190"/>
                  <a:gd name="connsiteY4" fmla="*/ 13514 h 18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190" h="188767">
                    <a:moveTo>
                      <a:pt x="0" y="13514"/>
                    </a:moveTo>
                    <a:cubicBezTo>
                      <a:pt x="57138" y="-9769"/>
                      <a:pt x="184127" y="5047"/>
                      <a:pt x="276190" y="814"/>
                    </a:cubicBezTo>
                    <a:lnTo>
                      <a:pt x="276190" y="188767"/>
                    </a:lnTo>
                    <a:lnTo>
                      <a:pt x="12700" y="188767"/>
                    </a:lnTo>
                    <a:lnTo>
                      <a:pt x="0" y="13514"/>
                    </a:lnTo>
                    <a:close/>
                  </a:path>
                </a:pathLst>
              </a:custGeom>
              <a:solidFill>
                <a:srgbClr val="CE5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E841FAE-88A5-80F2-7750-CB4ACAF28549}"/>
                </a:ext>
              </a:extLst>
            </p:cNvPr>
            <p:cNvGrpSpPr/>
            <p:nvPr/>
          </p:nvGrpSpPr>
          <p:grpSpPr>
            <a:xfrm>
              <a:off x="4170420" y="483823"/>
              <a:ext cx="2884363" cy="2945177"/>
              <a:chOff x="4170420" y="628603"/>
              <a:chExt cx="2884363" cy="294517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25B8358-C1B7-92DF-C793-686ACD9EE784}"/>
                  </a:ext>
                </a:extLst>
              </p:cNvPr>
              <p:cNvGrpSpPr/>
              <p:nvPr/>
            </p:nvGrpSpPr>
            <p:grpSpPr>
              <a:xfrm flipH="1">
                <a:off x="4284100" y="2484844"/>
                <a:ext cx="371433" cy="540172"/>
                <a:chOff x="11325844" y="2247183"/>
                <a:chExt cx="371433" cy="582516"/>
              </a:xfrm>
              <a:solidFill>
                <a:srgbClr val="F9A783"/>
              </a:solidFill>
            </p:grpSpPr>
            <p:sp>
              <p:nvSpPr>
                <p:cNvPr id="38" name="Oval 18">
                  <a:extLst>
                    <a:ext uri="{FF2B5EF4-FFF2-40B4-BE49-F238E27FC236}">
                      <a16:creationId xmlns:a16="http://schemas.microsoft.com/office/drawing/2014/main" id="{9E95E9AC-1402-BF8E-A399-CA7C67DF61F1}"/>
                    </a:ext>
                  </a:extLst>
                </p:cNvPr>
                <p:cNvSpPr/>
                <p:nvPr/>
              </p:nvSpPr>
              <p:spPr>
                <a:xfrm>
                  <a:off x="11325844" y="2247183"/>
                  <a:ext cx="371433" cy="582516"/>
                </a:xfrm>
                <a:custGeom>
                  <a:avLst/>
                  <a:gdLst>
                    <a:gd name="connsiteX0" fmla="*/ 0 w 325450"/>
                    <a:gd name="connsiteY0" fmla="*/ 291258 h 582516"/>
                    <a:gd name="connsiteX1" fmla="*/ 162725 w 325450"/>
                    <a:gd name="connsiteY1" fmla="*/ 0 h 582516"/>
                    <a:gd name="connsiteX2" fmla="*/ 325450 w 325450"/>
                    <a:gd name="connsiteY2" fmla="*/ 291258 h 582516"/>
                    <a:gd name="connsiteX3" fmla="*/ 162725 w 325450"/>
                    <a:gd name="connsiteY3" fmla="*/ 582516 h 582516"/>
                    <a:gd name="connsiteX4" fmla="*/ 0 w 325450"/>
                    <a:gd name="connsiteY4" fmla="*/ 291258 h 582516"/>
                    <a:gd name="connsiteX0" fmla="*/ 0 w 363550"/>
                    <a:gd name="connsiteY0" fmla="*/ 291258 h 582516"/>
                    <a:gd name="connsiteX1" fmla="*/ 162725 w 363550"/>
                    <a:gd name="connsiteY1" fmla="*/ 0 h 582516"/>
                    <a:gd name="connsiteX2" fmla="*/ 363550 w 363550"/>
                    <a:gd name="connsiteY2" fmla="*/ 291258 h 582516"/>
                    <a:gd name="connsiteX3" fmla="*/ 162725 w 363550"/>
                    <a:gd name="connsiteY3" fmla="*/ 582516 h 582516"/>
                    <a:gd name="connsiteX4" fmla="*/ 0 w 363550"/>
                    <a:gd name="connsiteY4" fmla="*/ 291258 h 582516"/>
                    <a:gd name="connsiteX0" fmla="*/ 786 w 364336"/>
                    <a:gd name="connsiteY0" fmla="*/ 291258 h 582516"/>
                    <a:gd name="connsiteX1" fmla="*/ 163511 w 364336"/>
                    <a:gd name="connsiteY1" fmla="*/ 0 h 582516"/>
                    <a:gd name="connsiteX2" fmla="*/ 364336 w 364336"/>
                    <a:gd name="connsiteY2" fmla="*/ 291258 h 582516"/>
                    <a:gd name="connsiteX3" fmla="*/ 163511 w 364336"/>
                    <a:gd name="connsiteY3" fmla="*/ 582516 h 582516"/>
                    <a:gd name="connsiteX4" fmla="*/ 786 w 364336"/>
                    <a:gd name="connsiteY4" fmla="*/ 291258 h 582516"/>
                    <a:gd name="connsiteX0" fmla="*/ 7306 w 371433"/>
                    <a:gd name="connsiteY0" fmla="*/ 291258 h 582516"/>
                    <a:gd name="connsiteX1" fmla="*/ 170031 w 371433"/>
                    <a:gd name="connsiteY1" fmla="*/ 0 h 582516"/>
                    <a:gd name="connsiteX2" fmla="*/ 370856 w 371433"/>
                    <a:gd name="connsiteY2" fmla="*/ 291258 h 582516"/>
                    <a:gd name="connsiteX3" fmla="*/ 170031 w 371433"/>
                    <a:gd name="connsiteY3" fmla="*/ 582516 h 582516"/>
                    <a:gd name="connsiteX4" fmla="*/ 7306 w 371433"/>
                    <a:gd name="connsiteY4" fmla="*/ 291258 h 582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33" h="582516">
                      <a:moveTo>
                        <a:pt x="7306" y="291258"/>
                      </a:moveTo>
                      <a:cubicBezTo>
                        <a:pt x="7306" y="130401"/>
                        <a:pt x="-52486" y="0"/>
                        <a:pt x="170031" y="0"/>
                      </a:cubicBezTo>
                      <a:cubicBezTo>
                        <a:pt x="392548" y="0"/>
                        <a:pt x="370856" y="130401"/>
                        <a:pt x="370856" y="291258"/>
                      </a:cubicBezTo>
                      <a:cubicBezTo>
                        <a:pt x="370856" y="452115"/>
                        <a:pt x="230623" y="582516"/>
                        <a:pt x="170031" y="582516"/>
                      </a:cubicBezTo>
                      <a:cubicBezTo>
                        <a:pt x="109439" y="582516"/>
                        <a:pt x="7306" y="452115"/>
                        <a:pt x="7306" y="29125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10F2C878-F665-7E12-A65C-0665C17D6F7F}"/>
                    </a:ext>
                  </a:extLst>
                </p:cNvPr>
                <p:cNvSpPr/>
                <p:nvPr/>
              </p:nvSpPr>
              <p:spPr>
                <a:xfrm>
                  <a:off x="11544300" y="2390775"/>
                  <a:ext cx="48499" cy="228600"/>
                </a:xfrm>
                <a:custGeom>
                  <a:avLst/>
                  <a:gdLst>
                    <a:gd name="connsiteX0" fmla="*/ 0 w 48499"/>
                    <a:gd name="connsiteY0" fmla="*/ 0 h 228600"/>
                    <a:gd name="connsiteX1" fmla="*/ 47625 w 48499"/>
                    <a:gd name="connsiteY1" fmla="*/ 85725 h 228600"/>
                    <a:gd name="connsiteX2" fmla="*/ 28575 w 48499"/>
                    <a:gd name="connsiteY2" fmla="*/ 190500 h 228600"/>
                    <a:gd name="connsiteX3" fmla="*/ 0 w 48499"/>
                    <a:gd name="connsiteY3" fmla="*/ 228600 h 228600"/>
                    <a:gd name="connsiteX4" fmla="*/ 0 w 48499"/>
                    <a:gd name="connsiteY4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499" h="228600">
                      <a:moveTo>
                        <a:pt x="0" y="0"/>
                      </a:moveTo>
                      <a:cubicBezTo>
                        <a:pt x="21431" y="26987"/>
                        <a:pt x="42863" y="53975"/>
                        <a:pt x="47625" y="85725"/>
                      </a:cubicBezTo>
                      <a:cubicBezTo>
                        <a:pt x="52387" y="117475"/>
                        <a:pt x="36513" y="166688"/>
                        <a:pt x="28575" y="190500"/>
                      </a:cubicBezTo>
                      <a:cubicBezTo>
                        <a:pt x="20638" y="214313"/>
                        <a:pt x="0" y="228600"/>
                        <a:pt x="0" y="228600"/>
                      </a:cubicBezTo>
                      <a:lnTo>
                        <a:pt x="0" y="228600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84E1F12-9C40-0901-7AB4-48C3D2E5821F}"/>
                  </a:ext>
                </a:extLst>
              </p:cNvPr>
              <p:cNvGrpSpPr/>
              <p:nvPr/>
            </p:nvGrpSpPr>
            <p:grpSpPr>
              <a:xfrm>
                <a:off x="6390117" y="2437147"/>
                <a:ext cx="371433" cy="540172"/>
                <a:chOff x="11325844" y="2247183"/>
                <a:chExt cx="371433" cy="582516"/>
              </a:xfrm>
              <a:solidFill>
                <a:srgbClr val="F9A783"/>
              </a:solidFill>
            </p:grpSpPr>
            <p:sp>
              <p:nvSpPr>
                <p:cNvPr id="36" name="Oval 18">
                  <a:extLst>
                    <a:ext uri="{FF2B5EF4-FFF2-40B4-BE49-F238E27FC236}">
                      <a16:creationId xmlns:a16="http://schemas.microsoft.com/office/drawing/2014/main" id="{A2D31392-C1CF-F2A0-227E-504C72B336FA}"/>
                    </a:ext>
                  </a:extLst>
                </p:cNvPr>
                <p:cNvSpPr/>
                <p:nvPr/>
              </p:nvSpPr>
              <p:spPr>
                <a:xfrm>
                  <a:off x="11325844" y="2247183"/>
                  <a:ext cx="371433" cy="582516"/>
                </a:xfrm>
                <a:custGeom>
                  <a:avLst/>
                  <a:gdLst>
                    <a:gd name="connsiteX0" fmla="*/ 0 w 325450"/>
                    <a:gd name="connsiteY0" fmla="*/ 291258 h 582516"/>
                    <a:gd name="connsiteX1" fmla="*/ 162725 w 325450"/>
                    <a:gd name="connsiteY1" fmla="*/ 0 h 582516"/>
                    <a:gd name="connsiteX2" fmla="*/ 325450 w 325450"/>
                    <a:gd name="connsiteY2" fmla="*/ 291258 h 582516"/>
                    <a:gd name="connsiteX3" fmla="*/ 162725 w 325450"/>
                    <a:gd name="connsiteY3" fmla="*/ 582516 h 582516"/>
                    <a:gd name="connsiteX4" fmla="*/ 0 w 325450"/>
                    <a:gd name="connsiteY4" fmla="*/ 291258 h 582516"/>
                    <a:gd name="connsiteX0" fmla="*/ 0 w 363550"/>
                    <a:gd name="connsiteY0" fmla="*/ 291258 h 582516"/>
                    <a:gd name="connsiteX1" fmla="*/ 162725 w 363550"/>
                    <a:gd name="connsiteY1" fmla="*/ 0 h 582516"/>
                    <a:gd name="connsiteX2" fmla="*/ 363550 w 363550"/>
                    <a:gd name="connsiteY2" fmla="*/ 291258 h 582516"/>
                    <a:gd name="connsiteX3" fmla="*/ 162725 w 363550"/>
                    <a:gd name="connsiteY3" fmla="*/ 582516 h 582516"/>
                    <a:gd name="connsiteX4" fmla="*/ 0 w 363550"/>
                    <a:gd name="connsiteY4" fmla="*/ 291258 h 582516"/>
                    <a:gd name="connsiteX0" fmla="*/ 786 w 364336"/>
                    <a:gd name="connsiteY0" fmla="*/ 291258 h 582516"/>
                    <a:gd name="connsiteX1" fmla="*/ 163511 w 364336"/>
                    <a:gd name="connsiteY1" fmla="*/ 0 h 582516"/>
                    <a:gd name="connsiteX2" fmla="*/ 364336 w 364336"/>
                    <a:gd name="connsiteY2" fmla="*/ 291258 h 582516"/>
                    <a:gd name="connsiteX3" fmla="*/ 163511 w 364336"/>
                    <a:gd name="connsiteY3" fmla="*/ 582516 h 582516"/>
                    <a:gd name="connsiteX4" fmla="*/ 786 w 364336"/>
                    <a:gd name="connsiteY4" fmla="*/ 291258 h 582516"/>
                    <a:gd name="connsiteX0" fmla="*/ 7306 w 371433"/>
                    <a:gd name="connsiteY0" fmla="*/ 291258 h 582516"/>
                    <a:gd name="connsiteX1" fmla="*/ 170031 w 371433"/>
                    <a:gd name="connsiteY1" fmla="*/ 0 h 582516"/>
                    <a:gd name="connsiteX2" fmla="*/ 370856 w 371433"/>
                    <a:gd name="connsiteY2" fmla="*/ 291258 h 582516"/>
                    <a:gd name="connsiteX3" fmla="*/ 170031 w 371433"/>
                    <a:gd name="connsiteY3" fmla="*/ 582516 h 582516"/>
                    <a:gd name="connsiteX4" fmla="*/ 7306 w 371433"/>
                    <a:gd name="connsiteY4" fmla="*/ 291258 h 582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33" h="582516">
                      <a:moveTo>
                        <a:pt x="7306" y="291258"/>
                      </a:moveTo>
                      <a:cubicBezTo>
                        <a:pt x="7306" y="130401"/>
                        <a:pt x="-52486" y="0"/>
                        <a:pt x="170031" y="0"/>
                      </a:cubicBezTo>
                      <a:cubicBezTo>
                        <a:pt x="392548" y="0"/>
                        <a:pt x="370856" y="130401"/>
                        <a:pt x="370856" y="291258"/>
                      </a:cubicBezTo>
                      <a:cubicBezTo>
                        <a:pt x="370856" y="452115"/>
                        <a:pt x="230623" y="582516"/>
                        <a:pt x="170031" y="582516"/>
                      </a:cubicBezTo>
                      <a:cubicBezTo>
                        <a:pt x="109439" y="582516"/>
                        <a:pt x="7306" y="452115"/>
                        <a:pt x="7306" y="29125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24AE9CB0-C280-7514-C020-91A003EC0B33}"/>
                    </a:ext>
                  </a:extLst>
                </p:cNvPr>
                <p:cNvSpPr/>
                <p:nvPr/>
              </p:nvSpPr>
              <p:spPr>
                <a:xfrm>
                  <a:off x="11544300" y="2390775"/>
                  <a:ext cx="48499" cy="228600"/>
                </a:xfrm>
                <a:custGeom>
                  <a:avLst/>
                  <a:gdLst>
                    <a:gd name="connsiteX0" fmla="*/ 0 w 48499"/>
                    <a:gd name="connsiteY0" fmla="*/ 0 h 228600"/>
                    <a:gd name="connsiteX1" fmla="*/ 47625 w 48499"/>
                    <a:gd name="connsiteY1" fmla="*/ 85725 h 228600"/>
                    <a:gd name="connsiteX2" fmla="*/ 28575 w 48499"/>
                    <a:gd name="connsiteY2" fmla="*/ 190500 h 228600"/>
                    <a:gd name="connsiteX3" fmla="*/ 0 w 48499"/>
                    <a:gd name="connsiteY3" fmla="*/ 228600 h 228600"/>
                    <a:gd name="connsiteX4" fmla="*/ 0 w 48499"/>
                    <a:gd name="connsiteY4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499" h="228600">
                      <a:moveTo>
                        <a:pt x="0" y="0"/>
                      </a:moveTo>
                      <a:cubicBezTo>
                        <a:pt x="21431" y="26987"/>
                        <a:pt x="42863" y="53975"/>
                        <a:pt x="47625" y="85725"/>
                      </a:cubicBezTo>
                      <a:cubicBezTo>
                        <a:pt x="52387" y="117475"/>
                        <a:pt x="36513" y="166688"/>
                        <a:pt x="28575" y="190500"/>
                      </a:cubicBezTo>
                      <a:cubicBezTo>
                        <a:pt x="20638" y="214313"/>
                        <a:pt x="0" y="228600"/>
                        <a:pt x="0" y="228600"/>
                      </a:cubicBezTo>
                      <a:lnTo>
                        <a:pt x="0" y="228600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9AE502D0-6A3B-B05E-F148-52F8D4CCCB2D}"/>
                  </a:ext>
                </a:extLst>
              </p:cNvPr>
              <p:cNvSpPr/>
              <p:nvPr/>
            </p:nvSpPr>
            <p:spPr>
              <a:xfrm>
                <a:off x="5807557" y="628603"/>
                <a:ext cx="1247226" cy="1022604"/>
              </a:xfrm>
              <a:custGeom>
                <a:avLst/>
                <a:gdLst>
                  <a:gd name="connsiteX0" fmla="*/ 0 w 586853"/>
                  <a:gd name="connsiteY0" fmla="*/ 0 h 736979"/>
                  <a:gd name="connsiteX1" fmla="*/ 586853 w 586853"/>
                  <a:gd name="connsiteY1" fmla="*/ 0 h 736979"/>
                  <a:gd name="connsiteX2" fmla="*/ 586853 w 586853"/>
                  <a:gd name="connsiteY2" fmla="*/ 736979 h 736979"/>
                  <a:gd name="connsiteX3" fmla="*/ 0 w 586853"/>
                  <a:gd name="connsiteY3" fmla="*/ 736979 h 736979"/>
                  <a:gd name="connsiteX4" fmla="*/ 0 w 586853"/>
                  <a:gd name="connsiteY4" fmla="*/ 0 h 736979"/>
                  <a:gd name="connsiteX0" fmla="*/ 0 w 586853"/>
                  <a:gd name="connsiteY0" fmla="*/ 0 h 736979"/>
                  <a:gd name="connsiteX1" fmla="*/ 434453 w 586853"/>
                  <a:gd name="connsiteY1" fmla="*/ 85725 h 736979"/>
                  <a:gd name="connsiteX2" fmla="*/ 586853 w 586853"/>
                  <a:gd name="connsiteY2" fmla="*/ 736979 h 736979"/>
                  <a:gd name="connsiteX3" fmla="*/ 0 w 586853"/>
                  <a:gd name="connsiteY3" fmla="*/ 736979 h 736979"/>
                  <a:gd name="connsiteX4" fmla="*/ 0 w 586853"/>
                  <a:gd name="connsiteY4" fmla="*/ 0 h 736979"/>
                  <a:gd name="connsiteX0" fmla="*/ 0 w 434453"/>
                  <a:gd name="connsiteY0" fmla="*/ 0 h 841754"/>
                  <a:gd name="connsiteX1" fmla="*/ 434453 w 434453"/>
                  <a:gd name="connsiteY1" fmla="*/ 85725 h 841754"/>
                  <a:gd name="connsiteX2" fmla="*/ 263003 w 434453"/>
                  <a:gd name="connsiteY2" fmla="*/ 841754 h 841754"/>
                  <a:gd name="connsiteX3" fmla="*/ 0 w 434453"/>
                  <a:gd name="connsiteY3" fmla="*/ 736979 h 841754"/>
                  <a:gd name="connsiteX4" fmla="*/ 0 w 434453"/>
                  <a:gd name="connsiteY4" fmla="*/ 0 h 841754"/>
                  <a:gd name="connsiteX0" fmla="*/ 171450 w 605903"/>
                  <a:gd name="connsiteY0" fmla="*/ 0 h 841754"/>
                  <a:gd name="connsiteX1" fmla="*/ 605903 w 605903"/>
                  <a:gd name="connsiteY1" fmla="*/ 85725 h 841754"/>
                  <a:gd name="connsiteX2" fmla="*/ 434453 w 605903"/>
                  <a:gd name="connsiteY2" fmla="*/ 841754 h 841754"/>
                  <a:gd name="connsiteX3" fmla="*/ 0 w 605903"/>
                  <a:gd name="connsiteY3" fmla="*/ 498854 h 841754"/>
                  <a:gd name="connsiteX4" fmla="*/ 171450 w 605903"/>
                  <a:gd name="connsiteY4" fmla="*/ 0 h 841754"/>
                  <a:gd name="connsiteX0" fmla="*/ 171450 w 567803"/>
                  <a:gd name="connsiteY0" fmla="*/ 0 h 841754"/>
                  <a:gd name="connsiteX1" fmla="*/ 567803 w 567803"/>
                  <a:gd name="connsiteY1" fmla="*/ 76200 h 841754"/>
                  <a:gd name="connsiteX2" fmla="*/ 434453 w 567803"/>
                  <a:gd name="connsiteY2" fmla="*/ 841754 h 841754"/>
                  <a:gd name="connsiteX3" fmla="*/ 0 w 567803"/>
                  <a:gd name="connsiteY3" fmla="*/ 498854 h 841754"/>
                  <a:gd name="connsiteX4" fmla="*/ 171450 w 567803"/>
                  <a:gd name="connsiteY4" fmla="*/ 0 h 841754"/>
                  <a:gd name="connsiteX0" fmla="*/ 0 w 567803"/>
                  <a:gd name="connsiteY0" fmla="*/ 422654 h 765554"/>
                  <a:gd name="connsiteX1" fmla="*/ 567803 w 567803"/>
                  <a:gd name="connsiteY1" fmla="*/ 0 h 765554"/>
                  <a:gd name="connsiteX2" fmla="*/ 434453 w 567803"/>
                  <a:gd name="connsiteY2" fmla="*/ 765554 h 765554"/>
                  <a:gd name="connsiteX3" fmla="*/ 0 w 567803"/>
                  <a:gd name="connsiteY3" fmla="*/ 422654 h 765554"/>
                  <a:gd name="connsiteX0" fmla="*/ 0 w 567803"/>
                  <a:gd name="connsiteY0" fmla="*/ 602468 h 945368"/>
                  <a:gd name="connsiteX1" fmla="*/ 567803 w 567803"/>
                  <a:gd name="connsiteY1" fmla="*/ 179814 h 945368"/>
                  <a:gd name="connsiteX2" fmla="*/ 434453 w 567803"/>
                  <a:gd name="connsiteY2" fmla="*/ 945368 h 945368"/>
                  <a:gd name="connsiteX3" fmla="*/ 0 w 567803"/>
                  <a:gd name="connsiteY3" fmla="*/ 602468 h 945368"/>
                  <a:gd name="connsiteX0" fmla="*/ 0 w 943989"/>
                  <a:gd name="connsiteY0" fmla="*/ 602468 h 945368"/>
                  <a:gd name="connsiteX1" fmla="*/ 567803 w 943989"/>
                  <a:gd name="connsiteY1" fmla="*/ 179814 h 945368"/>
                  <a:gd name="connsiteX2" fmla="*/ 434453 w 943989"/>
                  <a:gd name="connsiteY2" fmla="*/ 945368 h 945368"/>
                  <a:gd name="connsiteX3" fmla="*/ 0 w 943989"/>
                  <a:gd name="connsiteY3" fmla="*/ 602468 h 945368"/>
                  <a:gd name="connsiteX0" fmla="*/ 0 w 1030149"/>
                  <a:gd name="connsiteY0" fmla="*/ 602468 h 949602"/>
                  <a:gd name="connsiteX1" fmla="*/ 567803 w 1030149"/>
                  <a:gd name="connsiteY1" fmla="*/ 179814 h 949602"/>
                  <a:gd name="connsiteX2" fmla="*/ 434453 w 1030149"/>
                  <a:gd name="connsiteY2" fmla="*/ 945368 h 949602"/>
                  <a:gd name="connsiteX3" fmla="*/ 0 w 1030149"/>
                  <a:gd name="connsiteY3" fmla="*/ 602468 h 949602"/>
                  <a:gd name="connsiteX0" fmla="*/ 217077 w 1247226"/>
                  <a:gd name="connsiteY0" fmla="*/ 675470 h 1022604"/>
                  <a:gd name="connsiteX1" fmla="*/ 784880 w 1247226"/>
                  <a:gd name="connsiteY1" fmla="*/ 252816 h 1022604"/>
                  <a:gd name="connsiteX2" fmla="*/ 651530 w 1247226"/>
                  <a:gd name="connsiteY2" fmla="*/ 1018370 h 1022604"/>
                  <a:gd name="connsiteX3" fmla="*/ 217077 w 1247226"/>
                  <a:gd name="connsiteY3" fmla="*/ 675470 h 1022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226" h="1022604">
                    <a:moveTo>
                      <a:pt x="217077" y="675470"/>
                    </a:moveTo>
                    <a:cubicBezTo>
                      <a:pt x="-393755" y="115485"/>
                      <a:pt x="443212" y="-282574"/>
                      <a:pt x="784880" y="252816"/>
                    </a:cubicBezTo>
                    <a:cubicBezTo>
                      <a:pt x="1683405" y="298451"/>
                      <a:pt x="1067455" y="1087035"/>
                      <a:pt x="651530" y="1018370"/>
                    </a:cubicBezTo>
                    <a:lnTo>
                      <a:pt x="217077" y="675470"/>
                    </a:lnTo>
                    <a:close/>
                  </a:path>
                </a:pathLst>
              </a:custGeom>
              <a:solidFill>
                <a:srgbClr val="B25B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87112B20-D8B2-3A32-1933-6AD2AF47B443}"/>
                  </a:ext>
                </a:extLst>
              </p:cNvPr>
              <p:cNvSpPr/>
              <p:nvPr/>
            </p:nvSpPr>
            <p:spPr>
              <a:xfrm>
                <a:off x="4533900" y="1783080"/>
                <a:ext cx="2004060" cy="1790700"/>
              </a:xfrm>
              <a:prstGeom prst="roundRect">
                <a:avLst>
                  <a:gd name="adj" fmla="val 43395"/>
                </a:avLst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A33B4B6C-D599-A522-3CF0-C78A223AB747}"/>
                  </a:ext>
                </a:extLst>
              </p:cNvPr>
              <p:cNvSpPr/>
              <p:nvPr/>
            </p:nvSpPr>
            <p:spPr>
              <a:xfrm rot="7766284">
                <a:off x="5420183" y="3026518"/>
                <a:ext cx="239524" cy="239524"/>
              </a:xfrm>
              <a:prstGeom prst="arc">
                <a:avLst>
                  <a:gd name="adj1" fmla="val 15091182"/>
                  <a:gd name="adj2" fmla="val 177819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A6143898-51AA-7935-37F5-36D8BC551C24}"/>
                  </a:ext>
                </a:extLst>
              </p:cNvPr>
              <p:cNvGrpSpPr/>
              <p:nvPr/>
            </p:nvGrpSpPr>
            <p:grpSpPr>
              <a:xfrm>
                <a:off x="5807557" y="1873346"/>
                <a:ext cx="942286" cy="1163865"/>
                <a:chOff x="5807557" y="1873346"/>
                <a:chExt cx="942286" cy="1163865"/>
              </a:xfrm>
            </p:grpSpPr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AC780171-DB01-CD18-18E1-E73637ACD486}"/>
                    </a:ext>
                  </a:extLst>
                </p:cNvPr>
                <p:cNvSpPr/>
                <p:nvPr/>
              </p:nvSpPr>
              <p:spPr>
                <a:xfrm>
                  <a:off x="5807557" y="2450471"/>
                  <a:ext cx="640080" cy="586740"/>
                </a:xfrm>
                <a:prstGeom prst="roundRect">
                  <a:avLst>
                    <a:gd name="adj" fmla="val 49135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Arc 30">
                  <a:extLst>
                    <a:ext uri="{FF2B5EF4-FFF2-40B4-BE49-F238E27FC236}">
                      <a16:creationId xmlns:a16="http://schemas.microsoft.com/office/drawing/2014/main" id="{4EF53215-9BFB-DB4F-C97C-38EE06F5361C}"/>
                    </a:ext>
                  </a:extLst>
                </p:cNvPr>
                <p:cNvSpPr/>
                <p:nvPr/>
              </p:nvSpPr>
              <p:spPr>
                <a:xfrm rot="9043028">
                  <a:off x="5992788" y="1873346"/>
                  <a:ext cx="688670" cy="688670"/>
                </a:xfrm>
                <a:prstGeom prst="arc">
                  <a:avLst>
                    <a:gd name="adj1" fmla="val 16368109"/>
                    <a:gd name="adj2" fmla="val 1992893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Moon 31">
                  <a:extLst>
                    <a:ext uri="{FF2B5EF4-FFF2-40B4-BE49-F238E27FC236}">
                      <a16:creationId xmlns:a16="http://schemas.microsoft.com/office/drawing/2014/main" id="{B6AABD79-EDFC-4770-0EAC-4D151E2F50DD}"/>
                    </a:ext>
                  </a:extLst>
                </p:cNvPr>
                <p:cNvSpPr/>
                <p:nvPr/>
              </p:nvSpPr>
              <p:spPr>
                <a:xfrm rot="16025383">
                  <a:off x="6106558" y="2764347"/>
                  <a:ext cx="84273" cy="442684"/>
                </a:xfrm>
                <a:prstGeom prst="mo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Arc 32">
                  <a:extLst>
                    <a:ext uri="{FF2B5EF4-FFF2-40B4-BE49-F238E27FC236}">
                      <a16:creationId xmlns:a16="http://schemas.microsoft.com/office/drawing/2014/main" id="{69DB047F-6A75-1939-750F-2549FB6EEDBE}"/>
                    </a:ext>
                  </a:extLst>
                </p:cNvPr>
                <p:cNvSpPr/>
                <p:nvPr/>
              </p:nvSpPr>
              <p:spPr>
                <a:xfrm rot="9043028">
                  <a:off x="6061173" y="1960939"/>
                  <a:ext cx="688670" cy="688670"/>
                </a:xfrm>
                <a:prstGeom prst="arc">
                  <a:avLst>
                    <a:gd name="adj1" fmla="val 16368109"/>
                    <a:gd name="adj2" fmla="val 1992893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EC4E450B-F094-F4AA-ABA1-62DC1E16F42B}"/>
                    </a:ext>
                  </a:extLst>
                </p:cNvPr>
                <p:cNvSpPr/>
                <p:nvPr/>
              </p:nvSpPr>
              <p:spPr>
                <a:xfrm>
                  <a:off x="5943680" y="2566416"/>
                  <a:ext cx="226149" cy="22614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F71AD296-7B8D-2B34-F524-E928F40E53B9}"/>
                    </a:ext>
                  </a:extLst>
                </p:cNvPr>
                <p:cNvSpPr/>
                <p:nvPr/>
              </p:nvSpPr>
              <p:spPr>
                <a:xfrm>
                  <a:off x="6217922" y="2668621"/>
                  <a:ext cx="149690" cy="14969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5C86615-3BAE-49E0-13D9-5A304D55C6E4}"/>
                  </a:ext>
                </a:extLst>
              </p:cNvPr>
              <p:cNvGrpSpPr/>
              <p:nvPr/>
            </p:nvGrpSpPr>
            <p:grpSpPr>
              <a:xfrm>
                <a:off x="4343970" y="1907682"/>
                <a:ext cx="913727" cy="1161842"/>
                <a:chOff x="5533910" y="1875369"/>
                <a:chExt cx="913727" cy="1161842"/>
              </a:xfrm>
            </p:grpSpPr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3E13B5AA-2198-B736-5B96-34894AF33EA2}"/>
                    </a:ext>
                  </a:extLst>
                </p:cNvPr>
                <p:cNvSpPr/>
                <p:nvPr/>
              </p:nvSpPr>
              <p:spPr>
                <a:xfrm>
                  <a:off x="5807557" y="2450471"/>
                  <a:ext cx="640080" cy="586740"/>
                </a:xfrm>
                <a:prstGeom prst="roundRect">
                  <a:avLst>
                    <a:gd name="adj" fmla="val 49135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Arc 24">
                  <a:extLst>
                    <a:ext uri="{FF2B5EF4-FFF2-40B4-BE49-F238E27FC236}">
                      <a16:creationId xmlns:a16="http://schemas.microsoft.com/office/drawing/2014/main" id="{3423FB0A-2062-69AD-BF66-37D2B39B5F8A}"/>
                    </a:ext>
                  </a:extLst>
                </p:cNvPr>
                <p:cNvSpPr/>
                <p:nvPr/>
              </p:nvSpPr>
              <p:spPr>
                <a:xfrm rot="9043028">
                  <a:off x="5594720" y="1875369"/>
                  <a:ext cx="688670" cy="688670"/>
                </a:xfrm>
                <a:prstGeom prst="arc">
                  <a:avLst>
                    <a:gd name="adj1" fmla="val 16200000"/>
                    <a:gd name="adj2" fmla="val 1992893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Moon 25">
                  <a:extLst>
                    <a:ext uri="{FF2B5EF4-FFF2-40B4-BE49-F238E27FC236}">
                      <a16:creationId xmlns:a16="http://schemas.microsoft.com/office/drawing/2014/main" id="{337218EE-6937-596A-9EAA-065C2665FB34}"/>
                    </a:ext>
                  </a:extLst>
                </p:cNvPr>
                <p:cNvSpPr/>
                <p:nvPr/>
              </p:nvSpPr>
              <p:spPr>
                <a:xfrm rot="16025383">
                  <a:off x="6106558" y="2764347"/>
                  <a:ext cx="84273" cy="442684"/>
                </a:xfrm>
                <a:prstGeom prst="mo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Arc 26">
                  <a:extLst>
                    <a:ext uri="{FF2B5EF4-FFF2-40B4-BE49-F238E27FC236}">
                      <a16:creationId xmlns:a16="http://schemas.microsoft.com/office/drawing/2014/main" id="{469FD5C0-CE04-819E-5C67-7B024D08985A}"/>
                    </a:ext>
                  </a:extLst>
                </p:cNvPr>
                <p:cNvSpPr/>
                <p:nvPr/>
              </p:nvSpPr>
              <p:spPr>
                <a:xfrm rot="9043028">
                  <a:off x="5533910" y="1972907"/>
                  <a:ext cx="688670" cy="688670"/>
                </a:xfrm>
                <a:prstGeom prst="arc">
                  <a:avLst>
                    <a:gd name="adj1" fmla="val 16200000"/>
                    <a:gd name="adj2" fmla="val 1992893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87DA2A8-9E7A-A11D-24BB-53632F0F3DAF}"/>
                    </a:ext>
                  </a:extLst>
                </p:cNvPr>
                <p:cNvSpPr/>
                <p:nvPr/>
              </p:nvSpPr>
              <p:spPr>
                <a:xfrm>
                  <a:off x="5943680" y="2566416"/>
                  <a:ext cx="226149" cy="22614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830A8E38-D27F-7BBF-2D97-0B7BE156A4FB}"/>
                    </a:ext>
                  </a:extLst>
                </p:cNvPr>
                <p:cNvSpPr/>
                <p:nvPr/>
              </p:nvSpPr>
              <p:spPr>
                <a:xfrm>
                  <a:off x="6217922" y="2668621"/>
                  <a:ext cx="149690" cy="14969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202C49A-0A57-76C9-801F-2E23033F0773}"/>
                  </a:ext>
                </a:extLst>
              </p:cNvPr>
              <p:cNvSpPr/>
              <p:nvPr/>
            </p:nvSpPr>
            <p:spPr>
              <a:xfrm rot="16200000">
                <a:off x="6095894" y="2125118"/>
                <a:ext cx="82087" cy="400371"/>
              </a:xfrm>
              <a:custGeom>
                <a:avLst/>
                <a:gdLst>
                  <a:gd name="connsiteX0" fmla="*/ 0 w 48499"/>
                  <a:gd name="connsiteY0" fmla="*/ 0 h 228600"/>
                  <a:gd name="connsiteX1" fmla="*/ 47625 w 48499"/>
                  <a:gd name="connsiteY1" fmla="*/ 85725 h 228600"/>
                  <a:gd name="connsiteX2" fmla="*/ 28575 w 48499"/>
                  <a:gd name="connsiteY2" fmla="*/ 190500 h 228600"/>
                  <a:gd name="connsiteX3" fmla="*/ 0 w 48499"/>
                  <a:gd name="connsiteY3" fmla="*/ 228600 h 228600"/>
                  <a:gd name="connsiteX4" fmla="*/ 0 w 48499"/>
                  <a:gd name="connsiteY4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499" h="228600">
                    <a:moveTo>
                      <a:pt x="0" y="0"/>
                    </a:moveTo>
                    <a:cubicBezTo>
                      <a:pt x="21431" y="26987"/>
                      <a:pt x="42863" y="53975"/>
                      <a:pt x="47625" y="85725"/>
                    </a:cubicBezTo>
                    <a:cubicBezTo>
                      <a:pt x="52387" y="117475"/>
                      <a:pt x="36513" y="166688"/>
                      <a:pt x="28575" y="190500"/>
                    </a:cubicBezTo>
                    <a:cubicBezTo>
                      <a:pt x="20638" y="214313"/>
                      <a:pt x="0" y="228600"/>
                      <a:pt x="0" y="228600"/>
                    </a:cubicBezTo>
                    <a:lnTo>
                      <a:pt x="0" y="228600"/>
                    </a:lnTo>
                  </a:path>
                </a:pathLst>
              </a:cu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171B79-B197-94AE-4D8A-887F4DDE79B1}"/>
                  </a:ext>
                </a:extLst>
              </p:cNvPr>
              <p:cNvSpPr/>
              <p:nvPr/>
            </p:nvSpPr>
            <p:spPr>
              <a:xfrm rot="16200000">
                <a:off x="4859144" y="2165211"/>
                <a:ext cx="82087" cy="400371"/>
              </a:xfrm>
              <a:custGeom>
                <a:avLst/>
                <a:gdLst>
                  <a:gd name="connsiteX0" fmla="*/ 0 w 48499"/>
                  <a:gd name="connsiteY0" fmla="*/ 0 h 228600"/>
                  <a:gd name="connsiteX1" fmla="*/ 47625 w 48499"/>
                  <a:gd name="connsiteY1" fmla="*/ 85725 h 228600"/>
                  <a:gd name="connsiteX2" fmla="*/ 28575 w 48499"/>
                  <a:gd name="connsiteY2" fmla="*/ 190500 h 228600"/>
                  <a:gd name="connsiteX3" fmla="*/ 0 w 48499"/>
                  <a:gd name="connsiteY3" fmla="*/ 228600 h 228600"/>
                  <a:gd name="connsiteX4" fmla="*/ 0 w 48499"/>
                  <a:gd name="connsiteY4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499" h="228600">
                    <a:moveTo>
                      <a:pt x="0" y="0"/>
                    </a:moveTo>
                    <a:cubicBezTo>
                      <a:pt x="21431" y="26987"/>
                      <a:pt x="42863" y="53975"/>
                      <a:pt x="47625" y="85725"/>
                    </a:cubicBezTo>
                    <a:cubicBezTo>
                      <a:pt x="52387" y="117475"/>
                      <a:pt x="36513" y="166688"/>
                      <a:pt x="28575" y="190500"/>
                    </a:cubicBezTo>
                    <a:cubicBezTo>
                      <a:pt x="20638" y="214313"/>
                      <a:pt x="0" y="228600"/>
                      <a:pt x="0" y="228600"/>
                    </a:cubicBezTo>
                    <a:lnTo>
                      <a:pt x="0" y="228600"/>
                    </a:lnTo>
                  </a:path>
                </a:pathLst>
              </a:cu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B49850B5-2D4D-41DA-E2C0-03944FA36030}"/>
                  </a:ext>
                </a:extLst>
              </p:cNvPr>
              <p:cNvSpPr/>
              <p:nvPr/>
            </p:nvSpPr>
            <p:spPr>
              <a:xfrm>
                <a:off x="4170420" y="973317"/>
                <a:ext cx="2669704" cy="1581246"/>
              </a:xfrm>
              <a:custGeom>
                <a:avLst/>
                <a:gdLst>
                  <a:gd name="connsiteX0" fmla="*/ 0 w 1571625"/>
                  <a:gd name="connsiteY0" fmla="*/ 0 h 514350"/>
                  <a:gd name="connsiteX1" fmla="*/ 1571625 w 1571625"/>
                  <a:gd name="connsiteY1" fmla="*/ 0 h 514350"/>
                  <a:gd name="connsiteX2" fmla="*/ 1571625 w 1571625"/>
                  <a:gd name="connsiteY2" fmla="*/ 514350 h 514350"/>
                  <a:gd name="connsiteX3" fmla="*/ 0 w 1571625"/>
                  <a:gd name="connsiteY3" fmla="*/ 514350 h 514350"/>
                  <a:gd name="connsiteX4" fmla="*/ 0 w 1571625"/>
                  <a:gd name="connsiteY4" fmla="*/ 0 h 514350"/>
                  <a:gd name="connsiteX0" fmla="*/ 0 w 1676400"/>
                  <a:gd name="connsiteY0" fmla="*/ 0 h 514350"/>
                  <a:gd name="connsiteX1" fmla="*/ 1676400 w 1676400"/>
                  <a:gd name="connsiteY1" fmla="*/ 200025 h 514350"/>
                  <a:gd name="connsiteX2" fmla="*/ 1571625 w 1676400"/>
                  <a:gd name="connsiteY2" fmla="*/ 514350 h 514350"/>
                  <a:gd name="connsiteX3" fmla="*/ 0 w 1676400"/>
                  <a:gd name="connsiteY3" fmla="*/ 514350 h 514350"/>
                  <a:gd name="connsiteX4" fmla="*/ 0 w 1676400"/>
                  <a:gd name="connsiteY4" fmla="*/ 0 h 514350"/>
                  <a:gd name="connsiteX0" fmla="*/ 0 w 2381250"/>
                  <a:gd name="connsiteY0" fmla="*/ 1028700 h 1028700"/>
                  <a:gd name="connsiteX1" fmla="*/ 2381250 w 2381250"/>
                  <a:gd name="connsiteY1" fmla="*/ 0 h 1028700"/>
                  <a:gd name="connsiteX2" fmla="*/ 2276475 w 2381250"/>
                  <a:gd name="connsiteY2" fmla="*/ 314325 h 1028700"/>
                  <a:gd name="connsiteX3" fmla="*/ 704850 w 2381250"/>
                  <a:gd name="connsiteY3" fmla="*/ 314325 h 1028700"/>
                  <a:gd name="connsiteX4" fmla="*/ 0 w 2381250"/>
                  <a:gd name="connsiteY4" fmla="*/ 1028700 h 1028700"/>
                  <a:gd name="connsiteX0" fmla="*/ 0 w 2381250"/>
                  <a:gd name="connsiteY0" fmla="*/ 1028700 h 2295525"/>
                  <a:gd name="connsiteX1" fmla="*/ 2381250 w 2381250"/>
                  <a:gd name="connsiteY1" fmla="*/ 0 h 2295525"/>
                  <a:gd name="connsiteX2" fmla="*/ 2276475 w 2381250"/>
                  <a:gd name="connsiteY2" fmla="*/ 314325 h 2295525"/>
                  <a:gd name="connsiteX3" fmla="*/ 542925 w 2381250"/>
                  <a:gd name="connsiteY3" fmla="*/ 2295525 h 2295525"/>
                  <a:gd name="connsiteX4" fmla="*/ 0 w 2381250"/>
                  <a:gd name="connsiteY4" fmla="*/ 1028700 h 2295525"/>
                  <a:gd name="connsiteX0" fmla="*/ 0 w 2200275"/>
                  <a:gd name="connsiteY0" fmla="*/ 952500 h 2295525"/>
                  <a:gd name="connsiteX1" fmla="*/ 2200275 w 2200275"/>
                  <a:gd name="connsiteY1" fmla="*/ 0 h 2295525"/>
                  <a:gd name="connsiteX2" fmla="*/ 2095500 w 2200275"/>
                  <a:gd name="connsiteY2" fmla="*/ 314325 h 2295525"/>
                  <a:gd name="connsiteX3" fmla="*/ 361950 w 2200275"/>
                  <a:gd name="connsiteY3" fmla="*/ 2295525 h 2295525"/>
                  <a:gd name="connsiteX4" fmla="*/ 0 w 2200275"/>
                  <a:gd name="connsiteY4" fmla="*/ 952500 h 2295525"/>
                  <a:gd name="connsiteX0" fmla="*/ 0 w 2200275"/>
                  <a:gd name="connsiteY0" fmla="*/ 1172236 h 2515261"/>
                  <a:gd name="connsiteX1" fmla="*/ 2200275 w 2200275"/>
                  <a:gd name="connsiteY1" fmla="*/ 219736 h 2515261"/>
                  <a:gd name="connsiteX2" fmla="*/ 2095500 w 2200275"/>
                  <a:gd name="connsiteY2" fmla="*/ 534061 h 2515261"/>
                  <a:gd name="connsiteX3" fmla="*/ 361950 w 2200275"/>
                  <a:gd name="connsiteY3" fmla="*/ 2515261 h 2515261"/>
                  <a:gd name="connsiteX4" fmla="*/ 0 w 2200275"/>
                  <a:gd name="connsiteY4" fmla="*/ 1172236 h 2515261"/>
                  <a:gd name="connsiteX0" fmla="*/ 0 w 2205866"/>
                  <a:gd name="connsiteY0" fmla="*/ 1434777 h 2777802"/>
                  <a:gd name="connsiteX1" fmla="*/ 2200275 w 2205866"/>
                  <a:gd name="connsiteY1" fmla="*/ 482277 h 2777802"/>
                  <a:gd name="connsiteX2" fmla="*/ 2095500 w 2205866"/>
                  <a:gd name="connsiteY2" fmla="*/ 796602 h 2777802"/>
                  <a:gd name="connsiteX3" fmla="*/ 361950 w 2205866"/>
                  <a:gd name="connsiteY3" fmla="*/ 2777802 h 2777802"/>
                  <a:gd name="connsiteX4" fmla="*/ 0 w 2205866"/>
                  <a:gd name="connsiteY4" fmla="*/ 1434777 h 2777802"/>
                  <a:gd name="connsiteX0" fmla="*/ 0 w 2590800"/>
                  <a:gd name="connsiteY0" fmla="*/ 1434777 h 2777802"/>
                  <a:gd name="connsiteX1" fmla="*/ 2200275 w 2590800"/>
                  <a:gd name="connsiteY1" fmla="*/ 482277 h 2777802"/>
                  <a:gd name="connsiteX2" fmla="*/ 2590800 w 2590800"/>
                  <a:gd name="connsiteY2" fmla="*/ 1472877 h 2777802"/>
                  <a:gd name="connsiteX3" fmla="*/ 361950 w 2590800"/>
                  <a:gd name="connsiteY3" fmla="*/ 2777802 h 2777802"/>
                  <a:gd name="connsiteX4" fmla="*/ 0 w 2590800"/>
                  <a:gd name="connsiteY4" fmla="*/ 1434777 h 2777802"/>
                  <a:gd name="connsiteX0" fmla="*/ 0 w 2662693"/>
                  <a:gd name="connsiteY0" fmla="*/ 1434777 h 2777802"/>
                  <a:gd name="connsiteX1" fmla="*/ 2200275 w 2662693"/>
                  <a:gd name="connsiteY1" fmla="*/ 482277 h 2777802"/>
                  <a:gd name="connsiteX2" fmla="*/ 2590800 w 2662693"/>
                  <a:gd name="connsiteY2" fmla="*/ 1472877 h 2777802"/>
                  <a:gd name="connsiteX3" fmla="*/ 361950 w 2662693"/>
                  <a:gd name="connsiteY3" fmla="*/ 2777802 h 2777802"/>
                  <a:gd name="connsiteX4" fmla="*/ 0 w 2662693"/>
                  <a:gd name="connsiteY4" fmla="*/ 1434777 h 2777802"/>
                  <a:gd name="connsiteX0" fmla="*/ 0 w 2666356"/>
                  <a:gd name="connsiteY0" fmla="*/ 1434777 h 2777802"/>
                  <a:gd name="connsiteX1" fmla="*/ 2200275 w 2666356"/>
                  <a:gd name="connsiteY1" fmla="*/ 482277 h 2777802"/>
                  <a:gd name="connsiteX2" fmla="*/ 2590800 w 2666356"/>
                  <a:gd name="connsiteY2" fmla="*/ 1472877 h 2777802"/>
                  <a:gd name="connsiteX3" fmla="*/ 361950 w 2666356"/>
                  <a:gd name="connsiteY3" fmla="*/ 2777802 h 2777802"/>
                  <a:gd name="connsiteX4" fmla="*/ 0 w 2666356"/>
                  <a:gd name="connsiteY4" fmla="*/ 1434777 h 2777802"/>
                  <a:gd name="connsiteX0" fmla="*/ 0 w 2666356"/>
                  <a:gd name="connsiteY0" fmla="*/ 1434777 h 1472877"/>
                  <a:gd name="connsiteX1" fmla="*/ 2200275 w 2666356"/>
                  <a:gd name="connsiteY1" fmla="*/ 482277 h 1472877"/>
                  <a:gd name="connsiteX2" fmla="*/ 2590800 w 2666356"/>
                  <a:gd name="connsiteY2" fmla="*/ 1472877 h 1472877"/>
                  <a:gd name="connsiteX3" fmla="*/ 1857375 w 2666356"/>
                  <a:gd name="connsiteY3" fmla="*/ 977577 h 1472877"/>
                  <a:gd name="connsiteX4" fmla="*/ 0 w 2666356"/>
                  <a:gd name="connsiteY4" fmla="*/ 1434777 h 1472877"/>
                  <a:gd name="connsiteX0" fmla="*/ 0 w 2666356"/>
                  <a:gd name="connsiteY0" fmla="*/ 1434777 h 1472877"/>
                  <a:gd name="connsiteX1" fmla="*/ 2200275 w 2666356"/>
                  <a:gd name="connsiteY1" fmla="*/ 482277 h 1472877"/>
                  <a:gd name="connsiteX2" fmla="*/ 2590800 w 2666356"/>
                  <a:gd name="connsiteY2" fmla="*/ 1472877 h 1472877"/>
                  <a:gd name="connsiteX3" fmla="*/ 1857375 w 2666356"/>
                  <a:gd name="connsiteY3" fmla="*/ 977577 h 1472877"/>
                  <a:gd name="connsiteX4" fmla="*/ 0 w 2666356"/>
                  <a:gd name="connsiteY4" fmla="*/ 1434777 h 1472877"/>
                  <a:gd name="connsiteX0" fmla="*/ 0 w 2677696"/>
                  <a:gd name="connsiteY0" fmla="*/ 1434777 h 1460177"/>
                  <a:gd name="connsiteX1" fmla="*/ 2200275 w 2677696"/>
                  <a:gd name="connsiteY1" fmla="*/ 482277 h 1460177"/>
                  <a:gd name="connsiteX2" fmla="*/ 2603500 w 2677696"/>
                  <a:gd name="connsiteY2" fmla="*/ 1460177 h 1460177"/>
                  <a:gd name="connsiteX3" fmla="*/ 1857375 w 2677696"/>
                  <a:gd name="connsiteY3" fmla="*/ 977577 h 1460177"/>
                  <a:gd name="connsiteX4" fmla="*/ 0 w 2677696"/>
                  <a:gd name="connsiteY4" fmla="*/ 1434777 h 1460177"/>
                  <a:gd name="connsiteX0" fmla="*/ 0 w 2677696"/>
                  <a:gd name="connsiteY0" fmla="*/ 1434777 h 1497644"/>
                  <a:gd name="connsiteX1" fmla="*/ 2200275 w 2677696"/>
                  <a:gd name="connsiteY1" fmla="*/ 482277 h 1497644"/>
                  <a:gd name="connsiteX2" fmla="*/ 2603500 w 2677696"/>
                  <a:gd name="connsiteY2" fmla="*/ 1460177 h 1497644"/>
                  <a:gd name="connsiteX3" fmla="*/ 1857375 w 2677696"/>
                  <a:gd name="connsiteY3" fmla="*/ 977577 h 1497644"/>
                  <a:gd name="connsiteX4" fmla="*/ 0 w 2677696"/>
                  <a:gd name="connsiteY4" fmla="*/ 1434777 h 1497644"/>
                  <a:gd name="connsiteX0" fmla="*/ 0 w 2728496"/>
                  <a:gd name="connsiteY0" fmla="*/ 1465442 h 1471159"/>
                  <a:gd name="connsiteX1" fmla="*/ 2251075 w 2728496"/>
                  <a:gd name="connsiteY1" fmla="*/ 455792 h 1471159"/>
                  <a:gd name="connsiteX2" fmla="*/ 2654300 w 2728496"/>
                  <a:gd name="connsiteY2" fmla="*/ 1433692 h 1471159"/>
                  <a:gd name="connsiteX3" fmla="*/ 1908175 w 2728496"/>
                  <a:gd name="connsiteY3" fmla="*/ 951092 h 1471159"/>
                  <a:gd name="connsiteX4" fmla="*/ 0 w 2728496"/>
                  <a:gd name="connsiteY4" fmla="*/ 1465442 h 1471159"/>
                  <a:gd name="connsiteX0" fmla="*/ 0 w 2664996"/>
                  <a:gd name="connsiteY0" fmla="*/ 1490003 h 1490003"/>
                  <a:gd name="connsiteX1" fmla="*/ 2187575 w 2664996"/>
                  <a:gd name="connsiteY1" fmla="*/ 435903 h 1490003"/>
                  <a:gd name="connsiteX2" fmla="*/ 2590800 w 2664996"/>
                  <a:gd name="connsiteY2" fmla="*/ 1413803 h 1490003"/>
                  <a:gd name="connsiteX3" fmla="*/ 1844675 w 2664996"/>
                  <a:gd name="connsiteY3" fmla="*/ 931203 h 1490003"/>
                  <a:gd name="connsiteX4" fmla="*/ 0 w 2664996"/>
                  <a:gd name="connsiteY4" fmla="*/ 1490003 h 1490003"/>
                  <a:gd name="connsiteX0" fmla="*/ 4778 w 2669774"/>
                  <a:gd name="connsiteY0" fmla="*/ 1536618 h 1536618"/>
                  <a:gd name="connsiteX1" fmla="*/ 2192353 w 2669774"/>
                  <a:gd name="connsiteY1" fmla="*/ 482518 h 1536618"/>
                  <a:gd name="connsiteX2" fmla="*/ 2595578 w 2669774"/>
                  <a:gd name="connsiteY2" fmla="*/ 1460418 h 1536618"/>
                  <a:gd name="connsiteX3" fmla="*/ 1849453 w 2669774"/>
                  <a:gd name="connsiteY3" fmla="*/ 977818 h 1536618"/>
                  <a:gd name="connsiteX4" fmla="*/ 4778 w 2669774"/>
                  <a:gd name="connsiteY4" fmla="*/ 1536618 h 1536618"/>
                  <a:gd name="connsiteX0" fmla="*/ 4708 w 2669704"/>
                  <a:gd name="connsiteY0" fmla="*/ 1566685 h 1566685"/>
                  <a:gd name="connsiteX1" fmla="*/ 2192283 w 2669704"/>
                  <a:gd name="connsiteY1" fmla="*/ 512585 h 1566685"/>
                  <a:gd name="connsiteX2" fmla="*/ 2595508 w 2669704"/>
                  <a:gd name="connsiteY2" fmla="*/ 1490485 h 1566685"/>
                  <a:gd name="connsiteX3" fmla="*/ 1849383 w 2669704"/>
                  <a:gd name="connsiteY3" fmla="*/ 1007885 h 1566685"/>
                  <a:gd name="connsiteX4" fmla="*/ 4708 w 2669704"/>
                  <a:gd name="connsiteY4" fmla="*/ 1566685 h 1566685"/>
                  <a:gd name="connsiteX0" fmla="*/ 4708 w 2669704"/>
                  <a:gd name="connsiteY0" fmla="*/ 1566685 h 1566685"/>
                  <a:gd name="connsiteX1" fmla="*/ 2192283 w 2669704"/>
                  <a:gd name="connsiteY1" fmla="*/ 512585 h 1566685"/>
                  <a:gd name="connsiteX2" fmla="*/ 2595508 w 2669704"/>
                  <a:gd name="connsiteY2" fmla="*/ 1490485 h 1566685"/>
                  <a:gd name="connsiteX3" fmla="*/ 1849383 w 2669704"/>
                  <a:gd name="connsiteY3" fmla="*/ 1007885 h 1566685"/>
                  <a:gd name="connsiteX4" fmla="*/ 4708 w 2669704"/>
                  <a:gd name="connsiteY4" fmla="*/ 1566685 h 1566685"/>
                  <a:gd name="connsiteX0" fmla="*/ 4708 w 2669704"/>
                  <a:gd name="connsiteY0" fmla="*/ 1566685 h 1581246"/>
                  <a:gd name="connsiteX1" fmla="*/ 2192283 w 2669704"/>
                  <a:gd name="connsiteY1" fmla="*/ 512585 h 1581246"/>
                  <a:gd name="connsiteX2" fmla="*/ 2595508 w 2669704"/>
                  <a:gd name="connsiteY2" fmla="*/ 1490485 h 1581246"/>
                  <a:gd name="connsiteX3" fmla="*/ 1849383 w 2669704"/>
                  <a:gd name="connsiteY3" fmla="*/ 1007885 h 1581246"/>
                  <a:gd name="connsiteX4" fmla="*/ 4708 w 2669704"/>
                  <a:gd name="connsiteY4" fmla="*/ 1566685 h 1581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9704" h="1581246">
                    <a:moveTo>
                      <a:pt x="4708" y="1566685"/>
                    </a:moveTo>
                    <a:cubicBezTo>
                      <a:pt x="-122292" y="-703440"/>
                      <a:pt x="2363733" y="20460"/>
                      <a:pt x="2192283" y="512585"/>
                    </a:cubicBezTo>
                    <a:cubicBezTo>
                      <a:pt x="2360558" y="509410"/>
                      <a:pt x="2855858" y="560210"/>
                      <a:pt x="2595508" y="1490485"/>
                    </a:cubicBezTo>
                    <a:cubicBezTo>
                      <a:pt x="2325633" y="1649235"/>
                      <a:pt x="2027183" y="1268235"/>
                      <a:pt x="1849383" y="1007885"/>
                    </a:cubicBezTo>
                    <a:cubicBezTo>
                      <a:pt x="1120191" y="1505302"/>
                      <a:pt x="213200" y="1628068"/>
                      <a:pt x="4708" y="1566685"/>
                    </a:cubicBezTo>
                    <a:close/>
                  </a:path>
                </a:pathLst>
              </a:custGeom>
              <a:solidFill>
                <a:srgbClr val="B25B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c 18">
                <a:extLst>
                  <a:ext uri="{FF2B5EF4-FFF2-40B4-BE49-F238E27FC236}">
                    <a16:creationId xmlns:a16="http://schemas.microsoft.com/office/drawing/2014/main" id="{51A2A19A-B697-D5E0-F046-747C100F1C57}"/>
                  </a:ext>
                </a:extLst>
              </p:cNvPr>
              <p:cNvSpPr/>
              <p:nvPr/>
            </p:nvSpPr>
            <p:spPr>
              <a:xfrm rot="10036322">
                <a:off x="5463078" y="2708603"/>
                <a:ext cx="251249" cy="298752"/>
              </a:xfrm>
              <a:custGeom>
                <a:avLst/>
                <a:gdLst>
                  <a:gd name="connsiteX0" fmla="*/ 180468 w 360937"/>
                  <a:gd name="connsiteY0" fmla="*/ 0 h 659581"/>
                  <a:gd name="connsiteX1" fmla="*/ 360937 w 360937"/>
                  <a:gd name="connsiteY1" fmla="*/ 329791 h 659581"/>
                  <a:gd name="connsiteX2" fmla="*/ 180469 w 360937"/>
                  <a:gd name="connsiteY2" fmla="*/ 329791 h 659581"/>
                  <a:gd name="connsiteX3" fmla="*/ 180468 w 360937"/>
                  <a:gd name="connsiteY3" fmla="*/ 0 h 659581"/>
                  <a:gd name="connsiteX0" fmla="*/ 180468 w 360937"/>
                  <a:gd name="connsiteY0" fmla="*/ 0 h 659581"/>
                  <a:gd name="connsiteX1" fmla="*/ 360937 w 360937"/>
                  <a:gd name="connsiteY1" fmla="*/ 329791 h 659581"/>
                  <a:gd name="connsiteX0" fmla="*/ 0 w 180469"/>
                  <a:gd name="connsiteY0" fmla="*/ 0 h 329791"/>
                  <a:gd name="connsiteX1" fmla="*/ 180469 w 180469"/>
                  <a:gd name="connsiteY1" fmla="*/ 329791 h 329791"/>
                  <a:gd name="connsiteX2" fmla="*/ 0 w 180469"/>
                  <a:gd name="connsiteY2" fmla="*/ 0 h 329791"/>
                  <a:gd name="connsiteX0" fmla="*/ 0 w 180469"/>
                  <a:gd name="connsiteY0" fmla="*/ 0 h 329791"/>
                  <a:gd name="connsiteX1" fmla="*/ 180469 w 180469"/>
                  <a:gd name="connsiteY1" fmla="*/ 329791 h 329791"/>
                  <a:gd name="connsiteX0" fmla="*/ 0 w 202406"/>
                  <a:gd name="connsiteY0" fmla="*/ 19283 h 349074"/>
                  <a:gd name="connsiteX1" fmla="*/ 180469 w 202406"/>
                  <a:gd name="connsiteY1" fmla="*/ 349074 h 349074"/>
                  <a:gd name="connsiteX2" fmla="*/ 0 w 202406"/>
                  <a:gd name="connsiteY2" fmla="*/ 19283 h 349074"/>
                  <a:gd name="connsiteX0" fmla="*/ 0 w 202406"/>
                  <a:gd name="connsiteY0" fmla="*/ 19283 h 349074"/>
                  <a:gd name="connsiteX1" fmla="*/ 202406 w 202406"/>
                  <a:gd name="connsiteY1" fmla="*/ 23101 h 349074"/>
                  <a:gd name="connsiteX2" fmla="*/ 180469 w 202406"/>
                  <a:gd name="connsiteY2" fmla="*/ 349074 h 349074"/>
                  <a:gd name="connsiteX0" fmla="*/ 63779 w 266185"/>
                  <a:gd name="connsiteY0" fmla="*/ 19283 h 349074"/>
                  <a:gd name="connsiteX1" fmla="*/ 244248 w 266185"/>
                  <a:gd name="connsiteY1" fmla="*/ 349074 h 349074"/>
                  <a:gd name="connsiteX2" fmla="*/ 63779 w 266185"/>
                  <a:gd name="connsiteY2" fmla="*/ 19283 h 349074"/>
                  <a:gd name="connsiteX0" fmla="*/ 0 w 266185"/>
                  <a:gd name="connsiteY0" fmla="*/ 144015 h 349074"/>
                  <a:gd name="connsiteX1" fmla="*/ 266185 w 266185"/>
                  <a:gd name="connsiteY1" fmla="*/ 23101 h 349074"/>
                  <a:gd name="connsiteX2" fmla="*/ 244248 w 266185"/>
                  <a:gd name="connsiteY2" fmla="*/ 349074 h 349074"/>
                  <a:gd name="connsiteX0" fmla="*/ 0 w 202406"/>
                  <a:gd name="connsiteY0" fmla="*/ 19283 h 349074"/>
                  <a:gd name="connsiteX1" fmla="*/ 180469 w 202406"/>
                  <a:gd name="connsiteY1" fmla="*/ 349074 h 349074"/>
                  <a:gd name="connsiteX2" fmla="*/ 0 w 202406"/>
                  <a:gd name="connsiteY2" fmla="*/ 19283 h 349074"/>
                  <a:gd name="connsiteX0" fmla="*/ 202406 w 202406"/>
                  <a:gd name="connsiteY0" fmla="*/ 23101 h 349074"/>
                  <a:gd name="connsiteX1" fmla="*/ 180469 w 202406"/>
                  <a:gd name="connsiteY1" fmla="*/ 349074 h 349074"/>
                  <a:gd name="connsiteX0" fmla="*/ 0 w 302217"/>
                  <a:gd name="connsiteY0" fmla="*/ 0 h 329791"/>
                  <a:gd name="connsiteX1" fmla="*/ 180469 w 302217"/>
                  <a:gd name="connsiteY1" fmla="*/ 329791 h 329791"/>
                  <a:gd name="connsiteX2" fmla="*/ 0 w 302217"/>
                  <a:gd name="connsiteY2" fmla="*/ 0 h 329791"/>
                  <a:gd name="connsiteX0" fmla="*/ 202406 w 302217"/>
                  <a:gd name="connsiteY0" fmla="*/ 3818 h 329791"/>
                  <a:gd name="connsiteX1" fmla="*/ 180469 w 302217"/>
                  <a:gd name="connsiteY1" fmla="*/ 329791 h 329791"/>
                  <a:gd name="connsiteX0" fmla="*/ 0 w 302217"/>
                  <a:gd name="connsiteY0" fmla="*/ 0 h 329791"/>
                  <a:gd name="connsiteX1" fmla="*/ 180469 w 302217"/>
                  <a:gd name="connsiteY1" fmla="*/ 329791 h 329791"/>
                  <a:gd name="connsiteX2" fmla="*/ 0 w 302217"/>
                  <a:gd name="connsiteY2" fmla="*/ 0 h 329791"/>
                  <a:gd name="connsiteX0" fmla="*/ 202406 w 302217"/>
                  <a:gd name="connsiteY0" fmla="*/ 3818 h 329791"/>
                  <a:gd name="connsiteX1" fmla="*/ 180469 w 302217"/>
                  <a:gd name="connsiteY1" fmla="*/ 329791 h 329791"/>
                  <a:gd name="connsiteX0" fmla="*/ 0 w 302217"/>
                  <a:gd name="connsiteY0" fmla="*/ 0 h 332987"/>
                  <a:gd name="connsiteX1" fmla="*/ 180469 w 302217"/>
                  <a:gd name="connsiteY1" fmla="*/ 329791 h 332987"/>
                  <a:gd name="connsiteX2" fmla="*/ 0 w 302217"/>
                  <a:gd name="connsiteY2" fmla="*/ 0 h 332987"/>
                  <a:gd name="connsiteX0" fmla="*/ 202406 w 302217"/>
                  <a:gd name="connsiteY0" fmla="*/ 3818 h 332987"/>
                  <a:gd name="connsiteX1" fmla="*/ 180469 w 302217"/>
                  <a:gd name="connsiteY1" fmla="*/ 329791 h 332987"/>
                  <a:gd name="connsiteX2" fmla="*/ 283200 w 302217"/>
                  <a:gd name="connsiteY2" fmla="*/ 129854 h 332987"/>
                  <a:gd name="connsiteX0" fmla="*/ 0 w 302217"/>
                  <a:gd name="connsiteY0" fmla="*/ 0 h 329791"/>
                  <a:gd name="connsiteX1" fmla="*/ 180469 w 302217"/>
                  <a:gd name="connsiteY1" fmla="*/ 329791 h 329791"/>
                  <a:gd name="connsiteX2" fmla="*/ 0 w 302217"/>
                  <a:gd name="connsiteY2" fmla="*/ 0 h 329791"/>
                  <a:gd name="connsiteX0" fmla="*/ 202406 w 302217"/>
                  <a:gd name="connsiteY0" fmla="*/ 3818 h 329791"/>
                  <a:gd name="connsiteX1" fmla="*/ 180469 w 302217"/>
                  <a:gd name="connsiteY1" fmla="*/ 329791 h 32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329791" stroke="0" extrusionOk="0">
                    <a:moveTo>
                      <a:pt x="0" y="0"/>
                    </a:moveTo>
                    <a:cubicBezTo>
                      <a:pt x="99670" y="0"/>
                      <a:pt x="103711" y="108403"/>
                      <a:pt x="180469" y="329791"/>
                    </a:cubicBezTo>
                    <a:lnTo>
                      <a:pt x="0" y="0"/>
                    </a:lnTo>
                    <a:close/>
                  </a:path>
                  <a:path w="302217" h="329791" fill="none">
                    <a:moveTo>
                      <a:pt x="202406" y="3818"/>
                    </a:moveTo>
                    <a:cubicBezTo>
                      <a:pt x="439135" y="34390"/>
                      <a:pt x="180469" y="147652"/>
                      <a:pt x="180469" y="329791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87994EA-0579-4E16-5A05-B5DA5BE7A5BD}"/>
                  </a:ext>
                </a:extLst>
              </p:cNvPr>
              <p:cNvGrpSpPr/>
              <p:nvPr/>
            </p:nvGrpSpPr>
            <p:grpSpPr>
              <a:xfrm rot="2073122">
                <a:off x="6135501" y="1329991"/>
                <a:ext cx="509232" cy="305548"/>
                <a:chOff x="7820026" y="457177"/>
                <a:chExt cx="1381126" cy="828700"/>
              </a:xfrm>
            </p:grpSpPr>
            <p:sp>
              <p:nvSpPr>
                <p:cNvPr id="22" name="Rectangle: Rounded Corners 42">
                  <a:extLst>
                    <a:ext uri="{FF2B5EF4-FFF2-40B4-BE49-F238E27FC236}">
                      <a16:creationId xmlns:a16="http://schemas.microsoft.com/office/drawing/2014/main" id="{FE2CFD25-EAC9-6322-7548-044926BE15C0}"/>
                    </a:ext>
                  </a:extLst>
                </p:cNvPr>
                <p:cNvSpPr/>
                <p:nvPr/>
              </p:nvSpPr>
              <p:spPr>
                <a:xfrm>
                  <a:off x="7820026" y="457177"/>
                  <a:ext cx="1381126" cy="828700"/>
                </a:xfrm>
                <a:custGeom>
                  <a:avLst/>
                  <a:gdLst>
                    <a:gd name="connsiteX0" fmla="*/ 0 w 1381125"/>
                    <a:gd name="connsiteY0" fmla="*/ 414338 h 828675"/>
                    <a:gd name="connsiteX1" fmla="*/ 414338 w 1381125"/>
                    <a:gd name="connsiteY1" fmla="*/ 0 h 828675"/>
                    <a:gd name="connsiteX2" fmla="*/ 966788 w 1381125"/>
                    <a:gd name="connsiteY2" fmla="*/ 0 h 828675"/>
                    <a:gd name="connsiteX3" fmla="*/ 1381126 w 1381125"/>
                    <a:gd name="connsiteY3" fmla="*/ 414338 h 828675"/>
                    <a:gd name="connsiteX4" fmla="*/ 1381125 w 1381125"/>
                    <a:gd name="connsiteY4" fmla="*/ 414338 h 828675"/>
                    <a:gd name="connsiteX5" fmla="*/ 966787 w 1381125"/>
                    <a:gd name="connsiteY5" fmla="*/ 828676 h 828675"/>
                    <a:gd name="connsiteX6" fmla="*/ 414338 w 1381125"/>
                    <a:gd name="connsiteY6" fmla="*/ 828675 h 828675"/>
                    <a:gd name="connsiteX7" fmla="*/ 0 w 1381125"/>
                    <a:gd name="connsiteY7" fmla="*/ 414337 h 828675"/>
                    <a:gd name="connsiteX8" fmla="*/ 0 w 1381125"/>
                    <a:gd name="connsiteY8" fmla="*/ 414338 h 828675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414338 w 1381126"/>
                    <a:gd name="connsiteY7" fmla="*/ 828699 h 828700"/>
                    <a:gd name="connsiteX8" fmla="*/ 0 w 1381126"/>
                    <a:gd name="connsiteY8" fmla="*/ 414361 h 828700"/>
                    <a:gd name="connsiteX9" fmla="*/ 0 w 1381126"/>
                    <a:gd name="connsiteY9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414338 w 1381126"/>
                    <a:gd name="connsiteY7" fmla="*/ 828699 h 828700"/>
                    <a:gd name="connsiteX8" fmla="*/ 0 w 1381126"/>
                    <a:gd name="connsiteY8" fmla="*/ 414361 h 828700"/>
                    <a:gd name="connsiteX9" fmla="*/ 0 w 1381126"/>
                    <a:gd name="connsiteY9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414338 w 1381126"/>
                    <a:gd name="connsiteY7" fmla="*/ 828699 h 828700"/>
                    <a:gd name="connsiteX8" fmla="*/ 0 w 1381126"/>
                    <a:gd name="connsiteY8" fmla="*/ 414361 h 828700"/>
                    <a:gd name="connsiteX9" fmla="*/ 0 w 1381126"/>
                    <a:gd name="connsiteY9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714374 w 1381126"/>
                    <a:gd name="connsiteY7" fmla="*/ 628673 h 828700"/>
                    <a:gd name="connsiteX8" fmla="*/ 414338 w 1381126"/>
                    <a:gd name="connsiteY8" fmla="*/ 828699 h 828700"/>
                    <a:gd name="connsiteX9" fmla="*/ 0 w 1381126"/>
                    <a:gd name="connsiteY9" fmla="*/ 414361 h 828700"/>
                    <a:gd name="connsiteX10" fmla="*/ 0 w 1381126"/>
                    <a:gd name="connsiteY10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714374 w 1381126"/>
                    <a:gd name="connsiteY7" fmla="*/ 628673 h 828700"/>
                    <a:gd name="connsiteX8" fmla="*/ 414338 w 1381126"/>
                    <a:gd name="connsiteY8" fmla="*/ 828699 h 828700"/>
                    <a:gd name="connsiteX9" fmla="*/ 0 w 1381126"/>
                    <a:gd name="connsiteY9" fmla="*/ 414361 h 828700"/>
                    <a:gd name="connsiteX10" fmla="*/ 0 w 1381126"/>
                    <a:gd name="connsiteY10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714374 w 1381126"/>
                    <a:gd name="connsiteY7" fmla="*/ 628673 h 828700"/>
                    <a:gd name="connsiteX8" fmla="*/ 414338 w 1381126"/>
                    <a:gd name="connsiteY8" fmla="*/ 828699 h 828700"/>
                    <a:gd name="connsiteX9" fmla="*/ 0 w 1381126"/>
                    <a:gd name="connsiteY9" fmla="*/ 414361 h 828700"/>
                    <a:gd name="connsiteX10" fmla="*/ 0 w 1381126"/>
                    <a:gd name="connsiteY10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714374 w 1381126"/>
                    <a:gd name="connsiteY7" fmla="*/ 628673 h 828700"/>
                    <a:gd name="connsiteX8" fmla="*/ 414338 w 1381126"/>
                    <a:gd name="connsiteY8" fmla="*/ 828699 h 828700"/>
                    <a:gd name="connsiteX9" fmla="*/ 0 w 1381126"/>
                    <a:gd name="connsiteY9" fmla="*/ 414361 h 828700"/>
                    <a:gd name="connsiteX10" fmla="*/ 0 w 1381126"/>
                    <a:gd name="connsiteY10" fmla="*/ 414362 h 82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81126" h="828700">
                      <a:moveTo>
                        <a:pt x="0" y="414362"/>
                      </a:moveTo>
                      <a:cubicBezTo>
                        <a:pt x="0" y="185529"/>
                        <a:pt x="185505" y="24"/>
                        <a:pt x="414338" y="24"/>
                      </a:cubicBezTo>
                      <a:cubicBezTo>
                        <a:pt x="638175" y="-3151"/>
                        <a:pt x="604838" y="298474"/>
                        <a:pt x="695325" y="295299"/>
                      </a:cubicBezTo>
                      <a:cubicBezTo>
                        <a:pt x="788988" y="298474"/>
                        <a:pt x="758825" y="-3151"/>
                        <a:pt x="966788" y="24"/>
                      </a:cubicBezTo>
                      <a:cubicBezTo>
                        <a:pt x="1195621" y="24"/>
                        <a:pt x="1381126" y="185529"/>
                        <a:pt x="1381126" y="414362"/>
                      </a:cubicBezTo>
                      <a:lnTo>
                        <a:pt x="1381125" y="414362"/>
                      </a:lnTo>
                      <a:cubicBezTo>
                        <a:pt x="1381125" y="643195"/>
                        <a:pt x="1195620" y="828700"/>
                        <a:pt x="966787" y="828700"/>
                      </a:cubicBezTo>
                      <a:cubicBezTo>
                        <a:pt x="793749" y="828699"/>
                        <a:pt x="792162" y="628674"/>
                        <a:pt x="714374" y="628673"/>
                      </a:cubicBezTo>
                      <a:cubicBezTo>
                        <a:pt x="623887" y="638198"/>
                        <a:pt x="666750" y="819174"/>
                        <a:pt x="414338" y="828699"/>
                      </a:cubicBezTo>
                      <a:cubicBezTo>
                        <a:pt x="185505" y="828699"/>
                        <a:pt x="0" y="643194"/>
                        <a:pt x="0" y="414361"/>
                      </a:cubicBezTo>
                      <a:lnTo>
                        <a:pt x="0" y="414362"/>
                      </a:lnTo>
                      <a:close/>
                    </a:path>
                  </a:pathLst>
                </a:custGeom>
                <a:solidFill>
                  <a:srgbClr val="CAC0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43">
                  <a:extLst>
                    <a:ext uri="{FF2B5EF4-FFF2-40B4-BE49-F238E27FC236}">
                      <a16:creationId xmlns:a16="http://schemas.microsoft.com/office/drawing/2014/main" id="{FABFEECA-3CF1-D19C-5E70-BFB5B49B4BDC}"/>
                    </a:ext>
                  </a:extLst>
                </p:cNvPr>
                <p:cNvSpPr/>
                <p:nvPr/>
              </p:nvSpPr>
              <p:spPr>
                <a:xfrm>
                  <a:off x="8477261" y="744854"/>
                  <a:ext cx="98414" cy="354101"/>
                </a:xfrm>
                <a:custGeom>
                  <a:avLst/>
                  <a:gdLst>
                    <a:gd name="connsiteX0" fmla="*/ 0 w 98414"/>
                    <a:gd name="connsiteY0" fmla="*/ 0 h 273050"/>
                    <a:gd name="connsiteX1" fmla="*/ 98414 w 98414"/>
                    <a:gd name="connsiteY1" fmla="*/ 0 h 273050"/>
                    <a:gd name="connsiteX2" fmla="*/ 98414 w 98414"/>
                    <a:gd name="connsiteY2" fmla="*/ 273050 h 273050"/>
                    <a:gd name="connsiteX3" fmla="*/ 0 w 98414"/>
                    <a:gd name="connsiteY3" fmla="*/ 273050 h 273050"/>
                    <a:gd name="connsiteX4" fmla="*/ 0 w 98414"/>
                    <a:gd name="connsiteY4" fmla="*/ 0 h 273050"/>
                    <a:gd name="connsiteX0" fmla="*/ 0 w 98414"/>
                    <a:gd name="connsiteY0" fmla="*/ 25400 h 298450"/>
                    <a:gd name="connsiteX1" fmla="*/ 98414 w 98414"/>
                    <a:gd name="connsiteY1" fmla="*/ 25400 h 298450"/>
                    <a:gd name="connsiteX2" fmla="*/ 98414 w 98414"/>
                    <a:gd name="connsiteY2" fmla="*/ 298450 h 298450"/>
                    <a:gd name="connsiteX3" fmla="*/ 0 w 98414"/>
                    <a:gd name="connsiteY3" fmla="*/ 298450 h 298450"/>
                    <a:gd name="connsiteX4" fmla="*/ 0 w 98414"/>
                    <a:gd name="connsiteY4" fmla="*/ 25400 h 298450"/>
                    <a:gd name="connsiteX0" fmla="*/ 0 w 98414"/>
                    <a:gd name="connsiteY0" fmla="*/ 37146 h 310196"/>
                    <a:gd name="connsiteX1" fmla="*/ 98414 w 98414"/>
                    <a:gd name="connsiteY1" fmla="*/ 37146 h 310196"/>
                    <a:gd name="connsiteX2" fmla="*/ 98414 w 98414"/>
                    <a:gd name="connsiteY2" fmla="*/ 310196 h 310196"/>
                    <a:gd name="connsiteX3" fmla="*/ 0 w 98414"/>
                    <a:gd name="connsiteY3" fmla="*/ 310196 h 310196"/>
                    <a:gd name="connsiteX4" fmla="*/ 0 w 98414"/>
                    <a:gd name="connsiteY4" fmla="*/ 37146 h 310196"/>
                    <a:gd name="connsiteX0" fmla="*/ 0 w 98414"/>
                    <a:gd name="connsiteY0" fmla="*/ 37146 h 334184"/>
                    <a:gd name="connsiteX1" fmla="*/ 98414 w 98414"/>
                    <a:gd name="connsiteY1" fmla="*/ 37146 h 334184"/>
                    <a:gd name="connsiteX2" fmla="*/ 98414 w 98414"/>
                    <a:gd name="connsiteY2" fmla="*/ 310196 h 334184"/>
                    <a:gd name="connsiteX3" fmla="*/ 0 w 98414"/>
                    <a:gd name="connsiteY3" fmla="*/ 310196 h 334184"/>
                    <a:gd name="connsiteX4" fmla="*/ 0 w 98414"/>
                    <a:gd name="connsiteY4" fmla="*/ 37146 h 334184"/>
                    <a:gd name="connsiteX0" fmla="*/ 0 w 98414"/>
                    <a:gd name="connsiteY0" fmla="*/ 37146 h 344977"/>
                    <a:gd name="connsiteX1" fmla="*/ 98414 w 98414"/>
                    <a:gd name="connsiteY1" fmla="*/ 37146 h 344977"/>
                    <a:gd name="connsiteX2" fmla="*/ 98414 w 98414"/>
                    <a:gd name="connsiteY2" fmla="*/ 310196 h 344977"/>
                    <a:gd name="connsiteX3" fmla="*/ 0 w 98414"/>
                    <a:gd name="connsiteY3" fmla="*/ 310196 h 344977"/>
                    <a:gd name="connsiteX4" fmla="*/ 0 w 98414"/>
                    <a:gd name="connsiteY4" fmla="*/ 37146 h 344977"/>
                    <a:gd name="connsiteX0" fmla="*/ 0 w 98414"/>
                    <a:gd name="connsiteY0" fmla="*/ 37146 h 351876"/>
                    <a:gd name="connsiteX1" fmla="*/ 98414 w 98414"/>
                    <a:gd name="connsiteY1" fmla="*/ 37146 h 351876"/>
                    <a:gd name="connsiteX2" fmla="*/ 98414 w 98414"/>
                    <a:gd name="connsiteY2" fmla="*/ 310196 h 351876"/>
                    <a:gd name="connsiteX3" fmla="*/ 0 w 98414"/>
                    <a:gd name="connsiteY3" fmla="*/ 310196 h 351876"/>
                    <a:gd name="connsiteX4" fmla="*/ 0 w 98414"/>
                    <a:gd name="connsiteY4" fmla="*/ 37146 h 351876"/>
                    <a:gd name="connsiteX0" fmla="*/ 0 w 98414"/>
                    <a:gd name="connsiteY0" fmla="*/ 39371 h 354101"/>
                    <a:gd name="connsiteX1" fmla="*/ 98414 w 98414"/>
                    <a:gd name="connsiteY1" fmla="*/ 39371 h 354101"/>
                    <a:gd name="connsiteX2" fmla="*/ 98414 w 98414"/>
                    <a:gd name="connsiteY2" fmla="*/ 312421 h 354101"/>
                    <a:gd name="connsiteX3" fmla="*/ 0 w 98414"/>
                    <a:gd name="connsiteY3" fmla="*/ 312421 h 354101"/>
                    <a:gd name="connsiteX4" fmla="*/ 0 w 98414"/>
                    <a:gd name="connsiteY4" fmla="*/ 39371 h 354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8414" h="354101">
                      <a:moveTo>
                        <a:pt x="0" y="39371"/>
                      </a:moveTo>
                      <a:cubicBezTo>
                        <a:pt x="13755" y="-8254"/>
                        <a:pt x="62434" y="-17779"/>
                        <a:pt x="98414" y="39371"/>
                      </a:cubicBezTo>
                      <a:lnTo>
                        <a:pt x="98414" y="312421"/>
                      </a:lnTo>
                      <a:cubicBezTo>
                        <a:pt x="71959" y="366396"/>
                        <a:pt x="20105" y="369571"/>
                        <a:pt x="0" y="312421"/>
                      </a:cubicBezTo>
                      <a:lnTo>
                        <a:pt x="0" y="39371"/>
                      </a:lnTo>
                      <a:close/>
                    </a:path>
                  </a:pathLst>
                </a:custGeom>
                <a:solidFill>
                  <a:srgbClr val="F9A78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935AE76-4B9E-6AF8-E269-661E11AE9E51}"/>
              </a:ext>
            </a:extLst>
          </p:cNvPr>
          <p:cNvGrpSpPr/>
          <p:nvPr/>
        </p:nvGrpSpPr>
        <p:grpSpPr>
          <a:xfrm>
            <a:off x="7886561" y="1261683"/>
            <a:ext cx="2667545" cy="5018289"/>
            <a:chOff x="5109437" y="-127836"/>
            <a:chExt cx="3338391" cy="628031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E03CCF1-E29A-F345-46EB-00E469A56528}"/>
                </a:ext>
              </a:extLst>
            </p:cNvPr>
            <p:cNvSpPr/>
            <p:nvPr/>
          </p:nvSpPr>
          <p:spPr>
            <a:xfrm>
              <a:off x="5109437" y="3146503"/>
              <a:ext cx="2597787" cy="300597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48F05F4-5676-C641-2758-6B46C3C2EA37}"/>
                </a:ext>
              </a:extLst>
            </p:cNvPr>
            <p:cNvSpPr/>
            <p:nvPr/>
          </p:nvSpPr>
          <p:spPr>
            <a:xfrm rot="13339870">
              <a:off x="6714401" y="-127836"/>
              <a:ext cx="1733427" cy="3364943"/>
            </a:xfrm>
            <a:custGeom>
              <a:avLst/>
              <a:gdLst>
                <a:gd name="connsiteX0" fmla="*/ 1236492 w 1733427"/>
                <a:gd name="connsiteY0" fmla="*/ 3227195 h 3364943"/>
                <a:gd name="connsiteX1" fmla="*/ 1069318 w 1733427"/>
                <a:gd name="connsiteY1" fmla="*/ 3343059 h 3364943"/>
                <a:gd name="connsiteX2" fmla="*/ 766290 w 1733427"/>
                <a:gd name="connsiteY2" fmla="*/ 3248023 h 3364943"/>
                <a:gd name="connsiteX3" fmla="*/ 786863 w 1733427"/>
                <a:gd name="connsiteY3" fmla="*/ 2806674 h 3364943"/>
                <a:gd name="connsiteX4" fmla="*/ 1186318 w 1733427"/>
                <a:gd name="connsiteY4" fmla="*/ 2453108 h 3364943"/>
                <a:gd name="connsiteX5" fmla="*/ 1537196 w 1733427"/>
                <a:gd name="connsiteY5" fmla="*/ 2215945 h 3364943"/>
                <a:gd name="connsiteX6" fmla="*/ 1486932 w 1733427"/>
                <a:gd name="connsiteY6" fmla="*/ 1674202 h 3364943"/>
                <a:gd name="connsiteX7" fmla="*/ 1115690 w 1733427"/>
                <a:gd name="connsiteY7" fmla="*/ 1538229 h 3364943"/>
                <a:gd name="connsiteX8" fmla="*/ 643893 w 1733427"/>
                <a:gd name="connsiteY8" fmla="*/ 1823695 h 3364943"/>
                <a:gd name="connsiteX9" fmla="*/ 275662 w 1733427"/>
                <a:gd name="connsiteY9" fmla="*/ 1623134 h 3364943"/>
                <a:gd name="connsiteX10" fmla="*/ 40279 w 1733427"/>
                <a:gd name="connsiteY10" fmla="*/ 1002639 h 3364943"/>
                <a:gd name="connsiteX11" fmla="*/ 780 w 1733427"/>
                <a:gd name="connsiteY11" fmla="*/ 461398 h 3364943"/>
                <a:gd name="connsiteX12" fmla="*/ 25983 w 1733427"/>
                <a:gd name="connsiteY12" fmla="*/ 36446 h 3364943"/>
                <a:gd name="connsiteX13" fmla="*/ 131823 w 1733427"/>
                <a:gd name="connsiteY13" fmla="*/ 14199 h 3364943"/>
                <a:gd name="connsiteX14" fmla="*/ 140712 w 1733427"/>
                <a:gd name="connsiteY14" fmla="*/ 17354 h 3364943"/>
                <a:gd name="connsiteX15" fmla="*/ 140135 w 1733427"/>
                <a:gd name="connsiteY15" fmla="*/ 34209 h 3364943"/>
                <a:gd name="connsiteX16" fmla="*/ 141563 w 1733427"/>
                <a:gd name="connsiteY16" fmla="*/ 796994 h 3364943"/>
                <a:gd name="connsiteX17" fmla="*/ 348278 w 1733427"/>
                <a:gd name="connsiteY17" fmla="*/ 1453911 h 3364943"/>
                <a:gd name="connsiteX18" fmla="*/ 633015 w 1733427"/>
                <a:gd name="connsiteY18" fmla="*/ 1709914 h 3364943"/>
                <a:gd name="connsiteX19" fmla="*/ 1068390 w 1733427"/>
                <a:gd name="connsiteY19" fmla="*/ 1395780 h 3364943"/>
                <a:gd name="connsiteX20" fmla="*/ 1539524 w 1733427"/>
                <a:gd name="connsiteY20" fmla="*/ 1471681 h 3364943"/>
                <a:gd name="connsiteX21" fmla="*/ 1729453 w 1733427"/>
                <a:gd name="connsiteY21" fmla="*/ 2257271 h 3364943"/>
                <a:gd name="connsiteX22" fmla="*/ 1515846 w 1733427"/>
                <a:gd name="connsiteY22" fmla="*/ 2905382 h 3364943"/>
                <a:gd name="connsiteX23" fmla="*/ 1236492 w 1733427"/>
                <a:gd name="connsiteY23" fmla="*/ 3227195 h 3364943"/>
                <a:gd name="connsiteX24" fmla="*/ 1138295 w 1733427"/>
                <a:gd name="connsiteY24" fmla="*/ 3168441 h 3364943"/>
                <a:gd name="connsiteX25" fmla="*/ 1495106 w 1733427"/>
                <a:gd name="connsiteY25" fmla="*/ 2388752 h 3364943"/>
                <a:gd name="connsiteX26" fmla="*/ 872695 w 1733427"/>
                <a:gd name="connsiteY26" fmla="*/ 2924422 h 3364943"/>
                <a:gd name="connsiteX27" fmla="*/ 1096894 w 1733427"/>
                <a:gd name="connsiteY27" fmla="*/ 3198504 h 3364943"/>
                <a:gd name="connsiteX28" fmla="*/ 1138295 w 1733427"/>
                <a:gd name="connsiteY28" fmla="*/ 3168441 h 336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33427" h="3364943">
                  <a:moveTo>
                    <a:pt x="1236492" y="3227195"/>
                  </a:moveTo>
                  <a:cubicBezTo>
                    <a:pt x="1175199" y="3280190"/>
                    <a:pt x="1116166" y="3321643"/>
                    <a:pt x="1069318" y="3343059"/>
                  </a:cubicBezTo>
                  <a:cubicBezTo>
                    <a:pt x="944392" y="3400165"/>
                    <a:pt x="813366" y="3337421"/>
                    <a:pt x="766290" y="3248023"/>
                  </a:cubicBezTo>
                  <a:cubicBezTo>
                    <a:pt x="719214" y="3158626"/>
                    <a:pt x="716858" y="2939160"/>
                    <a:pt x="786863" y="2806674"/>
                  </a:cubicBezTo>
                  <a:cubicBezTo>
                    <a:pt x="856868" y="2674188"/>
                    <a:pt x="1061263" y="2551562"/>
                    <a:pt x="1186318" y="2453108"/>
                  </a:cubicBezTo>
                  <a:cubicBezTo>
                    <a:pt x="1311374" y="2354653"/>
                    <a:pt x="1467069" y="2312465"/>
                    <a:pt x="1537196" y="2215945"/>
                  </a:cubicBezTo>
                  <a:cubicBezTo>
                    <a:pt x="1607322" y="2119425"/>
                    <a:pt x="1557183" y="1787154"/>
                    <a:pt x="1486932" y="1674202"/>
                  </a:cubicBezTo>
                  <a:cubicBezTo>
                    <a:pt x="1416681" y="1561249"/>
                    <a:pt x="1256197" y="1513313"/>
                    <a:pt x="1115690" y="1538229"/>
                  </a:cubicBezTo>
                  <a:cubicBezTo>
                    <a:pt x="975184" y="1563144"/>
                    <a:pt x="783898" y="1809544"/>
                    <a:pt x="643893" y="1823695"/>
                  </a:cubicBezTo>
                  <a:cubicBezTo>
                    <a:pt x="503888" y="1837846"/>
                    <a:pt x="376264" y="1759977"/>
                    <a:pt x="275662" y="1623134"/>
                  </a:cubicBezTo>
                  <a:cubicBezTo>
                    <a:pt x="175059" y="1486291"/>
                    <a:pt x="86093" y="1196262"/>
                    <a:pt x="40279" y="1002639"/>
                  </a:cubicBezTo>
                  <a:cubicBezTo>
                    <a:pt x="-5535" y="809017"/>
                    <a:pt x="3163" y="622430"/>
                    <a:pt x="780" y="461398"/>
                  </a:cubicBezTo>
                  <a:cubicBezTo>
                    <a:pt x="-1603" y="300366"/>
                    <a:pt x="86" y="109856"/>
                    <a:pt x="25983" y="36446"/>
                  </a:cubicBezTo>
                  <a:cubicBezTo>
                    <a:pt x="45405" y="-18611"/>
                    <a:pt x="98734" y="1742"/>
                    <a:pt x="131823" y="14199"/>
                  </a:cubicBezTo>
                  <a:lnTo>
                    <a:pt x="140712" y="17354"/>
                  </a:lnTo>
                  <a:lnTo>
                    <a:pt x="140135" y="34209"/>
                  </a:lnTo>
                  <a:cubicBezTo>
                    <a:pt x="132733" y="210154"/>
                    <a:pt x="111521" y="580845"/>
                    <a:pt x="141563" y="796994"/>
                  </a:cubicBezTo>
                  <a:cubicBezTo>
                    <a:pt x="175897" y="1044022"/>
                    <a:pt x="266369" y="1301758"/>
                    <a:pt x="348278" y="1453911"/>
                  </a:cubicBezTo>
                  <a:cubicBezTo>
                    <a:pt x="430186" y="1606064"/>
                    <a:pt x="566819" y="1722111"/>
                    <a:pt x="633015" y="1709914"/>
                  </a:cubicBezTo>
                  <a:cubicBezTo>
                    <a:pt x="699210" y="1697716"/>
                    <a:pt x="917305" y="1435485"/>
                    <a:pt x="1068390" y="1395780"/>
                  </a:cubicBezTo>
                  <a:cubicBezTo>
                    <a:pt x="1219475" y="1356074"/>
                    <a:pt x="1429347" y="1328099"/>
                    <a:pt x="1539524" y="1471681"/>
                  </a:cubicBezTo>
                  <a:cubicBezTo>
                    <a:pt x="1649702" y="1615263"/>
                    <a:pt x="1755431" y="2008560"/>
                    <a:pt x="1729453" y="2257271"/>
                  </a:cubicBezTo>
                  <a:cubicBezTo>
                    <a:pt x="1703476" y="2505982"/>
                    <a:pt x="1625869" y="2724418"/>
                    <a:pt x="1515846" y="2905382"/>
                  </a:cubicBezTo>
                  <a:cubicBezTo>
                    <a:pt x="1447082" y="3018485"/>
                    <a:pt x="1338648" y="3138870"/>
                    <a:pt x="1236492" y="3227195"/>
                  </a:cubicBezTo>
                  <a:close/>
                  <a:moveTo>
                    <a:pt x="1138295" y="3168441"/>
                  </a:moveTo>
                  <a:cubicBezTo>
                    <a:pt x="1344254" y="2991286"/>
                    <a:pt x="1530138" y="2431576"/>
                    <a:pt x="1495106" y="2388752"/>
                  </a:cubicBezTo>
                  <a:cubicBezTo>
                    <a:pt x="1420373" y="2388751"/>
                    <a:pt x="934660" y="2716605"/>
                    <a:pt x="872695" y="2924422"/>
                  </a:cubicBezTo>
                  <a:cubicBezTo>
                    <a:pt x="810729" y="3132239"/>
                    <a:pt x="875299" y="3328796"/>
                    <a:pt x="1096894" y="3198504"/>
                  </a:cubicBezTo>
                  <a:cubicBezTo>
                    <a:pt x="1110744" y="3190361"/>
                    <a:pt x="1124564" y="3180251"/>
                    <a:pt x="1138295" y="3168441"/>
                  </a:cubicBezTo>
                  <a:close/>
                </a:path>
              </a:pathLst>
            </a:custGeom>
            <a:solidFill>
              <a:srgbClr val="72BC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A2BB5C1-805F-2847-D850-8F21C9EC7A53}"/>
                </a:ext>
              </a:extLst>
            </p:cNvPr>
            <p:cNvSpPr/>
            <p:nvPr/>
          </p:nvSpPr>
          <p:spPr>
            <a:xfrm>
              <a:off x="5370351" y="3425006"/>
              <a:ext cx="2197883" cy="2543233"/>
            </a:xfrm>
            <a:prstGeom prst="ellipse">
              <a:avLst/>
            </a:prstGeom>
            <a:solidFill>
              <a:srgbClr val="72BC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5547FC5-4819-FF3C-0EE4-B1BF2D4E3718}"/>
                </a:ext>
              </a:extLst>
            </p:cNvPr>
            <p:cNvSpPr/>
            <p:nvPr/>
          </p:nvSpPr>
          <p:spPr>
            <a:xfrm>
              <a:off x="5656966" y="3091545"/>
              <a:ext cx="2597787" cy="300597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3039E1A-D735-20E1-61DC-E7DFDA88A198}"/>
                </a:ext>
              </a:extLst>
            </p:cNvPr>
            <p:cNvSpPr/>
            <p:nvPr/>
          </p:nvSpPr>
          <p:spPr>
            <a:xfrm>
              <a:off x="6212895" y="3370048"/>
              <a:ext cx="2034245" cy="2353882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61000">
                  <a:srgbClr val="FFFF00"/>
                </a:gs>
              </a:gsLst>
              <a:lin ang="204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9FB19B2-1CA1-C851-87FB-9A11E48D5EEC}"/>
                </a:ext>
              </a:extLst>
            </p:cNvPr>
            <p:cNvSpPr/>
            <p:nvPr/>
          </p:nvSpPr>
          <p:spPr>
            <a:xfrm>
              <a:off x="7150852" y="4267022"/>
              <a:ext cx="494302" cy="571971"/>
            </a:xfrm>
            <a:prstGeom prst="ellipse">
              <a:avLst/>
            </a:prstGeom>
            <a:gradFill flip="none" rotWithShape="1">
              <a:gsLst>
                <a:gs pos="67000">
                  <a:srgbClr val="FF0000"/>
                </a:gs>
                <a:gs pos="13000">
                  <a:srgbClr val="FFFF00"/>
                </a:gs>
              </a:gsLst>
              <a:lin ang="84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0806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65</Words>
  <Application>Microsoft Office PowerPoint</Application>
  <PresentationFormat>Widescreen</PresentationFormat>
  <Paragraphs>14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42</cp:revision>
  <dcterms:created xsi:type="dcterms:W3CDTF">2025-01-24T12:21:45Z</dcterms:created>
  <dcterms:modified xsi:type="dcterms:W3CDTF">2025-02-02T09:02:28Z</dcterms:modified>
</cp:coreProperties>
</file>