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335" r:id="rId5"/>
    <p:sldId id="336" r:id="rId6"/>
    <p:sldId id="311" r:id="rId7"/>
    <p:sldId id="316" r:id="rId8"/>
    <p:sldId id="322" r:id="rId9"/>
    <p:sldId id="334" r:id="rId10"/>
    <p:sldId id="330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A57"/>
    <a:srgbClr val="FBC462"/>
    <a:srgbClr val="B5D27E"/>
    <a:srgbClr val="A0C860"/>
    <a:srgbClr val="C77F3D"/>
    <a:srgbClr val="DDC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2659-7274-4931-9E4A-1051F7D2443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9DEEF-DB27-4A04-B71B-8FAA199D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29E-390B-4E9A-AF0E-34A0B752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5893F-D829-41E0-9F09-52B3AEB3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136F-001A-42AA-A6CF-D1ECDED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A565-D4C8-4299-B210-CC513B3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B29B-FF57-4DFC-8F2E-3DBEA4FA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7F92-A760-4E02-898C-761BA29A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4D163-6B99-412F-A85A-A065B07E3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0EE0-F4D3-45D7-89AF-58AFD3E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5D4F-2DBC-43A5-BEA3-76B34857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4787-0D7B-44C1-80D0-7E587AB0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0A7EB-61E7-4D21-A5A1-817BA4279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0EAD7-F186-4528-9447-595B85C59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C110-E071-4B47-9726-9A526483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8F29-8A51-42FB-8B76-ECBFC6EF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3081-1972-4FD9-8119-31CB230C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5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5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D713-9205-40C2-B2B4-5142EFA6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E834-4EEE-4221-8D93-6D33DE14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A5E5-18B9-4B2A-91F2-06CD10B8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6F06-1772-49E6-92A1-B4337365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542B-968A-4A56-AF90-0015A588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2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9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A319-A846-46EE-90CD-950C2467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8A28C-07B1-4C2D-9599-9A0063EB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0871-F332-44F5-94CE-0071596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13D3-CC83-4A6D-AE9A-54F06405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294D-1A1C-4CDE-8CF5-B65D6A64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09B4-A2E5-4A66-8DB1-34331BB4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4B1B-AAEF-40A0-8D91-01CC9BE44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AB0F-728E-48C3-976E-B0F3AEA7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2C7B-CB64-4130-9A09-EFE4A5AD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41EC8-E5BD-4583-BEB7-A9DBA90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A6EB-F63C-453B-87DE-49289516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D00A-5804-4546-823E-B5CA668D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0FCB-3107-4C36-8219-2E1D4433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CC75-E30A-4D1A-BCFD-82374ABB3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DC561-9391-4AC2-ABB4-EA678C95C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7CD2A-BD68-4297-9C97-1F2929756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B4BC1-71D1-44E8-95F5-AE98891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8403-8194-4C64-8E5F-4BFE9B3D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2F8D-4144-4C04-B938-23E02E59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F15-2026-4803-9E18-7C87C1B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FAB6-DFBF-49AE-ABD2-831F309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796B2-342D-4D22-9A40-4C09B40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F3745-7C69-4DCE-81E1-0EB052D5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1A75B-6943-451F-96F4-83D485A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3138B-750E-410D-93F8-5F241F6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7233C-2290-4211-82BB-4B262B26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ABC8-7E74-476C-9ADD-D1B95841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C996-1D85-4F45-96E4-64581834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72C07-D5FC-4EE1-B339-CD64FFA6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248DE-64F1-4109-A2D1-34ED0D3F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68C3-0DCF-492F-9CF6-C87D1FED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1175-DB48-4FED-89AA-15A95C6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297F-BB40-4D78-B31E-DA58D0FE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E17A-7DAF-479D-A317-CC67B3E1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A752-2414-4913-B18B-D8808B76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787C-F47D-42A5-8151-BB77E925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2E59-CF18-43FB-B047-1A5D1C82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4D739-F9DD-408C-A400-45298C15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7799A-9B07-48FA-B497-35F533E6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3A20-A339-4BE1-AF48-7EA4D574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05EB-88A7-4AF2-A590-1812CDFC6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BAFA-A8B0-4A75-A1B1-93907150790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652A-9FD0-4913-B803-6D979DC02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7171-6A49-4C3F-B985-DF9FC2AA5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4B0B-BD48-423C-9B7F-E2B6BC6CC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8FD9B-99E5-4E51-A4D5-33E3EB567DBC}"/>
              </a:ext>
            </a:extLst>
          </p:cNvPr>
          <p:cNvGrpSpPr/>
          <p:nvPr/>
        </p:nvGrpSpPr>
        <p:grpSpPr>
          <a:xfrm>
            <a:off x="4401968" y="346802"/>
            <a:ext cx="2986608" cy="4106193"/>
            <a:chOff x="2837324" y="-85736"/>
            <a:chExt cx="4095455" cy="56307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E2BA1E7-F40E-4EC4-ACDA-82204EEC957E}"/>
                </a:ext>
              </a:extLst>
            </p:cNvPr>
            <p:cNvSpPr/>
            <p:nvPr/>
          </p:nvSpPr>
          <p:spPr>
            <a:xfrm>
              <a:off x="5631616" y="3973143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22A91DE-34DD-4655-9853-903F129651C8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B68BEA9F-6ACD-4874-99E6-279F843F7C64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36">
              <a:extLst>
                <a:ext uri="{FF2B5EF4-FFF2-40B4-BE49-F238E27FC236}">
                  <a16:creationId xmlns:a16="http://schemas.microsoft.com/office/drawing/2014/main" id="{62B970FA-6ADB-4020-AD26-7410D55FDBC1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7183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982" h="157183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839328" y="1555325"/>
                    <a:pt x="751724" y="1391019"/>
                    <a:pt x="745374" y="1446581"/>
                  </a:cubicBezTo>
                  <a:cubicBezTo>
                    <a:pt x="739024" y="1502143"/>
                    <a:pt x="716799" y="1537069"/>
                    <a:pt x="678699" y="1556119"/>
                  </a:cubicBezTo>
                  <a:cubicBezTo>
                    <a:pt x="540586" y="1606919"/>
                    <a:pt x="526299" y="1518019"/>
                    <a:pt x="454861" y="1521194"/>
                  </a:cubicBezTo>
                  <a:cubicBezTo>
                    <a:pt x="377475" y="1531248"/>
                    <a:pt x="357238" y="157940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E3EED2-BAF7-487D-B1FD-A756231104B0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A1EFB96-F538-4B29-BD4B-72B1E4ACEBB7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8109F6-E898-4B23-BE4A-4C7514D07DEA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31AFC75-B210-4DC2-96B0-3E34BA54CF8D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A0B578-66A5-4831-9A0A-4BF4DF62A3DA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687B16-107F-468A-96C3-EDB9138C1EF4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247308-8EE7-4187-8DCA-C6554CB1C8EE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88AF348-C802-48F2-A88F-633C4EEBB757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292539-CB64-4070-9EDF-528866DAD4F5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41E31D-83EF-48D4-AC64-C9D1FAD4CB7B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CAD70B-29CB-42C8-9F34-2522EB611164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B2B3AA-8877-49CE-9A9A-FA3BBCE5938B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>
                <a:solidFill>
                  <a:srgbClr val="B12C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E7AD06-E0C4-444A-BE20-ACC4D4054343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9D1E1C0-D59C-4817-A339-9CF7AB442DC9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3F155A6-390B-4C4A-93A9-92FC11D91A08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B2984C-2B0D-4F47-B07B-23F1AC287EC9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7FE28A-058B-45CD-BA36-501958AC2EB3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7B61EE-827E-49FD-B168-F7911D6F7F20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DD7B97-17F6-4595-BB71-AD930DF3DE6F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29C0DE-5541-41A0-AA73-08B6B5F64343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3F0784-7695-410C-B150-14B5198E6CE1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1CAFFF-D2FB-4B24-8C98-997355F21A4F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2EEF62-4B95-4CCE-8080-25260684E775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209F49-1138-4647-A6CE-922182D8F7D7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B7118-4014-4CDF-B7B6-1D1609CAAB2E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576226-FFC9-40B4-BB3D-3CA5B92923FF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AE55671B-2A99-4B1D-888C-7CCDB07BB0A6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6199BB-9173-4582-8130-1A984A0E4413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FC878A59-064B-49AC-8EF7-F1153205C820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A63D2743-4B5C-4C9A-A2C4-E138B49EC25F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35">
              <a:extLst>
                <a:ext uri="{FF2B5EF4-FFF2-40B4-BE49-F238E27FC236}">
                  <a16:creationId xmlns:a16="http://schemas.microsoft.com/office/drawing/2014/main" id="{50B2EA1B-1BC1-44AC-83C9-3009AF6CDE19}"/>
                </a:ext>
              </a:extLst>
            </p:cNvPr>
            <p:cNvSpPr/>
            <p:nvPr/>
          </p:nvSpPr>
          <p:spPr>
            <a:xfrm flipH="1">
              <a:off x="3780431" y="4114978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ADEF00-1A85-4688-B38B-A38CDB44A6B6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92324D-4141-4B1E-A920-5B74282702A2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C1620C-8B7D-409F-82D6-3C9F415D2393}"/>
                </a:ext>
              </a:extLst>
            </p:cNvPr>
            <p:cNvSpPr/>
            <p:nvPr/>
          </p:nvSpPr>
          <p:spPr>
            <a:xfrm>
              <a:off x="4953275" y="4130809"/>
              <a:ext cx="1021425" cy="136618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425" h="136618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674929" y="1479593"/>
                    <a:pt x="651250" y="1274671"/>
                    <a:pt x="638866" y="1269909"/>
                  </a:cubicBezTo>
                  <a:cubicBezTo>
                    <a:pt x="556494" y="1337825"/>
                    <a:pt x="485662" y="1372267"/>
                    <a:pt x="423589" y="1360354"/>
                  </a:cubicBezTo>
                  <a:cubicBezTo>
                    <a:pt x="361516" y="1348441"/>
                    <a:pt x="313498" y="1363866"/>
                    <a:pt x="285477" y="1250816"/>
                  </a:cubicBezTo>
                  <a:cubicBezTo>
                    <a:pt x="146884" y="1421590"/>
                    <a:pt x="103541" y="1320901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35">
              <a:extLst>
                <a:ext uri="{FF2B5EF4-FFF2-40B4-BE49-F238E27FC236}">
                  <a16:creationId xmlns:a16="http://schemas.microsoft.com/office/drawing/2014/main" id="{730F1B1E-FBA0-4D3D-AAC3-ED536778D65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35">
              <a:extLst>
                <a:ext uri="{FF2B5EF4-FFF2-40B4-BE49-F238E27FC236}">
                  <a16:creationId xmlns:a16="http://schemas.microsoft.com/office/drawing/2014/main" id="{42DE482B-1DC5-4BFC-804C-AF53F05CAE3B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>
              <a:solidFill>
                <a:srgbClr val="FFA3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69B-8E88-49C4-A1B9-895542281BB1}"/>
              </a:ext>
            </a:extLst>
          </p:cNvPr>
          <p:cNvGrpSpPr/>
          <p:nvPr/>
        </p:nvGrpSpPr>
        <p:grpSpPr>
          <a:xfrm>
            <a:off x="7487704" y="346802"/>
            <a:ext cx="3714705" cy="5753434"/>
            <a:chOff x="3953247" y="-272274"/>
            <a:chExt cx="5916143" cy="916308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FD427B0-0D15-4BC7-ABC1-A149DEFC519A}"/>
                </a:ext>
              </a:extLst>
            </p:cNvPr>
            <p:cNvSpPr/>
            <p:nvPr/>
          </p:nvSpPr>
          <p:spPr>
            <a:xfrm>
              <a:off x="6576598" y="4593191"/>
              <a:ext cx="601899" cy="42976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8CFCCA-727A-429A-A581-3F170F9BA755}"/>
                </a:ext>
              </a:extLst>
            </p:cNvPr>
            <p:cNvSpPr/>
            <p:nvPr/>
          </p:nvSpPr>
          <p:spPr>
            <a:xfrm>
              <a:off x="4268995" y="-272274"/>
              <a:ext cx="5282875" cy="52828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A712D6E-256A-44D1-A5B3-FD0263382965}"/>
                </a:ext>
              </a:extLst>
            </p:cNvPr>
            <p:cNvSpPr/>
            <p:nvPr/>
          </p:nvSpPr>
          <p:spPr>
            <a:xfrm>
              <a:off x="3953247" y="1866294"/>
              <a:ext cx="5916143" cy="1379699"/>
            </a:xfrm>
            <a:custGeom>
              <a:avLst/>
              <a:gdLst>
                <a:gd name="connsiteX0" fmla="*/ 0 w 5740581"/>
                <a:gd name="connsiteY0" fmla="*/ 228304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8" fmla="*/ 0 w 5740581"/>
                <a:gd name="connsiteY8" fmla="*/ 228304 h 1369797"/>
                <a:gd name="connsiteX0" fmla="*/ 0 w 5740581"/>
                <a:gd name="connsiteY0" fmla="*/ 1141493 h 1369797"/>
                <a:gd name="connsiteX1" fmla="*/ 228304 w 5740581"/>
                <a:gd name="connsiteY1" fmla="*/ 0 h 1369797"/>
                <a:gd name="connsiteX2" fmla="*/ 5512277 w 5740581"/>
                <a:gd name="connsiteY2" fmla="*/ 0 h 1369797"/>
                <a:gd name="connsiteX3" fmla="*/ 5740581 w 5740581"/>
                <a:gd name="connsiteY3" fmla="*/ 228304 h 1369797"/>
                <a:gd name="connsiteX4" fmla="*/ 5740581 w 5740581"/>
                <a:gd name="connsiteY4" fmla="*/ 1141493 h 1369797"/>
                <a:gd name="connsiteX5" fmla="*/ 5512277 w 5740581"/>
                <a:gd name="connsiteY5" fmla="*/ 1369797 h 1369797"/>
                <a:gd name="connsiteX6" fmla="*/ 228304 w 5740581"/>
                <a:gd name="connsiteY6" fmla="*/ 1369797 h 1369797"/>
                <a:gd name="connsiteX7" fmla="*/ 0 w 5740581"/>
                <a:gd name="connsiteY7" fmla="*/ 1141493 h 1369797"/>
                <a:gd name="connsiteX0" fmla="*/ 660496 w 6172773"/>
                <a:gd name="connsiteY0" fmla="*/ 1369797 h 1369797"/>
                <a:gd name="connsiteX1" fmla="*/ 660496 w 6172773"/>
                <a:gd name="connsiteY1" fmla="*/ 0 h 1369797"/>
                <a:gd name="connsiteX2" fmla="*/ 5944469 w 6172773"/>
                <a:gd name="connsiteY2" fmla="*/ 0 h 1369797"/>
                <a:gd name="connsiteX3" fmla="*/ 6172773 w 6172773"/>
                <a:gd name="connsiteY3" fmla="*/ 228304 h 1369797"/>
                <a:gd name="connsiteX4" fmla="*/ 6172773 w 6172773"/>
                <a:gd name="connsiteY4" fmla="*/ 1141493 h 1369797"/>
                <a:gd name="connsiteX5" fmla="*/ 5944469 w 6172773"/>
                <a:gd name="connsiteY5" fmla="*/ 1369797 h 1369797"/>
                <a:gd name="connsiteX6" fmla="*/ 660496 w 6172773"/>
                <a:gd name="connsiteY6" fmla="*/ 1369797 h 1369797"/>
                <a:gd name="connsiteX0" fmla="*/ 487951 w 6000228"/>
                <a:gd name="connsiteY0" fmla="*/ 1391345 h 1391345"/>
                <a:gd name="connsiteX1" fmla="*/ 487951 w 6000228"/>
                <a:gd name="connsiteY1" fmla="*/ 21548 h 1391345"/>
                <a:gd name="connsiteX2" fmla="*/ 5771924 w 6000228"/>
                <a:gd name="connsiteY2" fmla="*/ 21548 h 1391345"/>
                <a:gd name="connsiteX3" fmla="*/ 6000228 w 6000228"/>
                <a:gd name="connsiteY3" fmla="*/ 249852 h 1391345"/>
                <a:gd name="connsiteX4" fmla="*/ 6000228 w 6000228"/>
                <a:gd name="connsiteY4" fmla="*/ 1163041 h 1391345"/>
                <a:gd name="connsiteX5" fmla="*/ 5771924 w 6000228"/>
                <a:gd name="connsiteY5" fmla="*/ 1391345 h 1391345"/>
                <a:gd name="connsiteX6" fmla="*/ 487951 w 6000228"/>
                <a:gd name="connsiteY6" fmla="*/ 1391345 h 1391345"/>
                <a:gd name="connsiteX0" fmla="*/ 377612 w 5889889"/>
                <a:gd name="connsiteY0" fmla="*/ 1387213 h 1394762"/>
                <a:gd name="connsiteX1" fmla="*/ 377612 w 5889889"/>
                <a:gd name="connsiteY1" fmla="*/ 17416 h 1394762"/>
                <a:gd name="connsiteX2" fmla="*/ 5661585 w 5889889"/>
                <a:gd name="connsiteY2" fmla="*/ 17416 h 1394762"/>
                <a:gd name="connsiteX3" fmla="*/ 5889889 w 5889889"/>
                <a:gd name="connsiteY3" fmla="*/ 245720 h 1394762"/>
                <a:gd name="connsiteX4" fmla="*/ 5889889 w 5889889"/>
                <a:gd name="connsiteY4" fmla="*/ 1158909 h 1394762"/>
                <a:gd name="connsiteX5" fmla="*/ 5661585 w 5889889"/>
                <a:gd name="connsiteY5" fmla="*/ 1387213 h 1394762"/>
                <a:gd name="connsiteX6" fmla="*/ 377612 w 5889889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842566 w 5842566"/>
                <a:gd name="connsiteY4" fmla="*/ 1158909 h 1394762"/>
                <a:gd name="connsiteX5" fmla="*/ 5614262 w 5842566"/>
                <a:gd name="connsiteY5" fmla="*/ 1387213 h 1394762"/>
                <a:gd name="connsiteX6" fmla="*/ 330289 w 5842566"/>
                <a:gd name="connsiteY6" fmla="*/ 1387213 h 1394762"/>
                <a:gd name="connsiteX0" fmla="*/ 330289 w 5842566"/>
                <a:gd name="connsiteY0" fmla="*/ 1387213 h 1394762"/>
                <a:gd name="connsiteX1" fmla="*/ 330289 w 5842566"/>
                <a:gd name="connsiteY1" fmla="*/ 17416 h 1394762"/>
                <a:gd name="connsiteX2" fmla="*/ 5614262 w 5842566"/>
                <a:gd name="connsiteY2" fmla="*/ 17416 h 1394762"/>
                <a:gd name="connsiteX3" fmla="*/ 5842566 w 5842566"/>
                <a:gd name="connsiteY3" fmla="*/ 245720 h 1394762"/>
                <a:gd name="connsiteX4" fmla="*/ 5614262 w 5842566"/>
                <a:gd name="connsiteY4" fmla="*/ 1387213 h 1394762"/>
                <a:gd name="connsiteX5" fmla="*/ 330289 w 5842566"/>
                <a:gd name="connsiteY5" fmla="*/ 1387213 h 1394762"/>
                <a:gd name="connsiteX0" fmla="*/ 330289 w 6274758"/>
                <a:gd name="connsiteY0" fmla="*/ 1387213 h 1394762"/>
                <a:gd name="connsiteX1" fmla="*/ 330289 w 6274758"/>
                <a:gd name="connsiteY1" fmla="*/ 17416 h 1394762"/>
                <a:gd name="connsiteX2" fmla="*/ 5614262 w 6274758"/>
                <a:gd name="connsiteY2" fmla="*/ 17416 h 1394762"/>
                <a:gd name="connsiteX3" fmla="*/ 5614262 w 6274758"/>
                <a:gd name="connsiteY3" fmla="*/ 1387213 h 1394762"/>
                <a:gd name="connsiteX4" fmla="*/ 330289 w 6274758"/>
                <a:gd name="connsiteY4" fmla="*/ 1387213 h 1394762"/>
                <a:gd name="connsiteX0" fmla="*/ 330289 w 6106535"/>
                <a:gd name="connsiteY0" fmla="*/ 1387213 h 1394762"/>
                <a:gd name="connsiteX1" fmla="*/ 330289 w 6106535"/>
                <a:gd name="connsiteY1" fmla="*/ 17416 h 1394762"/>
                <a:gd name="connsiteX2" fmla="*/ 5614262 w 6106535"/>
                <a:gd name="connsiteY2" fmla="*/ 17416 h 1394762"/>
                <a:gd name="connsiteX3" fmla="*/ 5614262 w 6106535"/>
                <a:gd name="connsiteY3" fmla="*/ 1387213 h 1394762"/>
                <a:gd name="connsiteX4" fmla="*/ 330289 w 6106535"/>
                <a:gd name="connsiteY4" fmla="*/ 1387213 h 1394762"/>
                <a:gd name="connsiteX0" fmla="*/ 330289 w 5955379"/>
                <a:gd name="connsiteY0" fmla="*/ 1387213 h 1394762"/>
                <a:gd name="connsiteX1" fmla="*/ 330289 w 5955379"/>
                <a:gd name="connsiteY1" fmla="*/ 17416 h 1394762"/>
                <a:gd name="connsiteX2" fmla="*/ 5614262 w 5955379"/>
                <a:gd name="connsiteY2" fmla="*/ 17416 h 1394762"/>
                <a:gd name="connsiteX3" fmla="*/ 5614262 w 5955379"/>
                <a:gd name="connsiteY3" fmla="*/ 1387213 h 1394762"/>
                <a:gd name="connsiteX4" fmla="*/ 330289 w 5955379"/>
                <a:gd name="connsiteY4" fmla="*/ 1387213 h 1394762"/>
                <a:gd name="connsiteX0" fmla="*/ 330289 w 5943841"/>
                <a:gd name="connsiteY0" fmla="*/ 1387213 h 1394762"/>
                <a:gd name="connsiteX1" fmla="*/ 330289 w 5943841"/>
                <a:gd name="connsiteY1" fmla="*/ 17416 h 1394762"/>
                <a:gd name="connsiteX2" fmla="*/ 5614262 w 5943841"/>
                <a:gd name="connsiteY2" fmla="*/ 17416 h 1394762"/>
                <a:gd name="connsiteX3" fmla="*/ 5614262 w 5943841"/>
                <a:gd name="connsiteY3" fmla="*/ 1387213 h 1394762"/>
                <a:gd name="connsiteX4" fmla="*/ 330289 w 5943841"/>
                <a:gd name="connsiteY4" fmla="*/ 1387213 h 1394762"/>
                <a:gd name="connsiteX0" fmla="*/ 346540 w 5960092"/>
                <a:gd name="connsiteY0" fmla="*/ 1373795 h 1382196"/>
                <a:gd name="connsiteX1" fmla="*/ 346540 w 5960092"/>
                <a:gd name="connsiteY1" fmla="*/ 3998 h 1382196"/>
                <a:gd name="connsiteX2" fmla="*/ 5630513 w 5960092"/>
                <a:gd name="connsiteY2" fmla="*/ 3998 h 1382196"/>
                <a:gd name="connsiteX3" fmla="*/ 5630513 w 5960092"/>
                <a:gd name="connsiteY3" fmla="*/ 1373795 h 1382196"/>
                <a:gd name="connsiteX4" fmla="*/ 346540 w 5960092"/>
                <a:gd name="connsiteY4" fmla="*/ 1373795 h 1382196"/>
                <a:gd name="connsiteX0" fmla="*/ 302591 w 5916143"/>
                <a:gd name="connsiteY0" fmla="*/ 1373795 h 1379699"/>
                <a:gd name="connsiteX1" fmla="*/ 302591 w 5916143"/>
                <a:gd name="connsiteY1" fmla="*/ 3998 h 1379699"/>
                <a:gd name="connsiteX2" fmla="*/ 5586564 w 5916143"/>
                <a:gd name="connsiteY2" fmla="*/ 3998 h 1379699"/>
                <a:gd name="connsiteX3" fmla="*/ 5586564 w 5916143"/>
                <a:gd name="connsiteY3" fmla="*/ 1373795 h 1379699"/>
                <a:gd name="connsiteX4" fmla="*/ 302591 w 5916143"/>
                <a:gd name="connsiteY4" fmla="*/ 1373795 h 137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6143" h="1379699">
                  <a:moveTo>
                    <a:pt x="302591" y="1373795"/>
                  </a:moveTo>
                  <a:cubicBezTo>
                    <a:pt x="-85120" y="1485236"/>
                    <a:pt x="-116304" y="-18204"/>
                    <a:pt x="302591" y="3998"/>
                  </a:cubicBezTo>
                  <a:lnTo>
                    <a:pt x="5586564" y="3998"/>
                  </a:lnTo>
                  <a:cubicBezTo>
                    <a:pt x="5973740" y="-87016"/>
                    <a:pt x="6075340" y="1406753"/>
                    <a:pt x="5586564" y="1373795"/>
                  </a:cubicBezTo>
                  <a:lnTo>
                    <a:pt x="302591" y="1373795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2000">
                  <a:srgbClr val="FF8C89"/>
                </a:gs>
              </a:gsLst>
              <a:lin ang="3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53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2"/>
                </a:solidFill>
                <a:latin typeface="Arial Black" panose="020B0A04020102020204" pitchFamily="34" charset="0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lang="en-US" sz="6000" dirty="0" err="1">
                <a:solidFill>
                  <a:prstClr val="black"/>
                </a:solidFill>
                <a:latin typeface="Calibri" panose="020F0502020204030204"/>
              </a:rPr>
              <a:t>ango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30A0"/>
                </a:solidFill>
                <a:latin typeface="Arial Black" panose="020B0A04020102020204" pitchFamily="34" charset="0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B97A57"/>
                </a:solidFill>
                <a:latin typeface="Arial Black" panose="020B0A04020102020204" pitchFamily="34" charset="0"/>
              </a:rPr>
              <a:t>M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onkey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B1841-5B69-4A65-814C-E92200C66878}"/>
              </a:ext>
            </a:extLst>
          </p:cNvPr>
          <p:cNvGrpSpPr/>
          <p:nvPr/>
        </p:nvGrpSpPr>
        <p:grpSpPr>
          <a:xfrm>
            <a:off x="837501" y="1520536"/>
            <a:ext cx="4608924" cy="5011116"/>
            <a:chOff x="6708022" y="788259"/>
            <a:chExt cx="5224079" cy="56799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BBC0560-4270-4571-9E98-DA4D950FDBA8}"/>
                </a:ext>
              </a:extLst>
            </p:cNvPr>
            <p:cNvGrpSpPr/>
            <p:nvPr/>
          </p:nvGrpSpPr>
          <p:grpSpPr>
            <a:xfrm>
              <a:off x="6708022" y="788259"/>
              <a:ext cx="5224079" cy="5679952"/>
              <a:chOff x="6708022" y="788259"/>
              <a:chExt cx="5224079" cy="567995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491F193-F351-4F13-A6CB-716A75268FC1}"/>
                  </a:ext>
                </a:extLst>
              </p:cNvPr>
              <p:cNvGrpSpPr/>
              <p:nvPr/>
            </p:nvGrpSpPr>
            <p:grpSpPr>
              <a:xfrm flipH="1">
                <a:off x="6708022" y="788259"/>
                <a:ext cx="5224079" cy="5679952"/>
                <a:chOff x="8752623" y="2693550"/>
                <a:chExt cx="1934380" cy="2103181"/>
              </a:xfrm>
            </p:grpSpPr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E99C3464-BFA9-4595-8A60-56EEC1822975}"/>
                    </a:ext>
                  </a:extLst>
                </p:cNvPr>
                <p:cNvSpPr/>
                <p:nvPr/>
              </p:nvSpPr>
              <p:spPr>
                <a:xfrm rot="8085115">
                  <a:off x="9144592" y="3534453"/>
                  <a:ext cx="432051" cy="1215990"/>
                </a:xfrm>
                <a:custGeom>
                  <a:avLst/>
                  <a:gdLst>
                    <a:gd name="connsiteX0" fmla="*/ 0 w 50800"/>
                    <a:gd name="connsiteY0" fmla="*/ 0 h 762000"/>
                    <a:gd name="connsiteX1" fmla="*/ 50800 w 50800"/>
                    <a:gd name="connsiteY1" fmla="*/ 0 h 762000"/>
                    <a:gd name="connsiteX2" fmla="*/ 50800 w 50800"/>
                    <a:gd name="connsiteY2" fmla="*/ 762000 h 762000"/>
                    <a:gd name="connsiteX3" fmla="*/ 0 w 50800"/>
                    <a:gd name="connsiteY3" fmla="*/ 762000 h 762000"/>
                    <a:gd name="connsiteX4" fmla="*/ 0 w 50800"/>
                    <a:gd name="connsiteY4" fmla="*/ 0 h 762000"/>
                    <a:gd name="connsiteX0" fmla="*/ 0 w 95250"/>
                    <a:gd name="connsiteY0" fmla="*/ 133350 h 895350"/>
                    <a:gd name="connsiteX1" fmla="*/ 95250 w 95250"/>
                    <a:gd name="connsiteY1" fmla="*/ 0 h 895350"/>
                    <a:gd name="connsiteX2" fmla="*/ 50800 w 95250"/>
                    <a:gd name="connsiteY2" fmla="*/ 895350 h 895350"/>
                    <a:gd name="connsiteX3" fmla="*/ 0 w 95250"/>
                    <a:gd name="connsiteY3" fmla="*/ 895350 h 895350"/>
                    <a:gd name="connsiteX4" fmla="*/ 0 w 95250"/>
                    <a:gd name="connsiteY4" fmla="*/ 133350 h 895350"/>
                    <a:gd name="connsiteX0" fmla="*/ 0 w 184150"/>
                    <a:gd name="connsiteY0" fmla="*/ 50800 h 895350"/>
                    <a:gd name="connsiteX1" fmla="*/ 184150 w 184150"/>
                    <a:gd name="connsiteY1" fmla="*/ 0 h 895350"/>
                    <a:gd name="connsiteX2" fmla="*/ 139700 w 184150"/>
                    <a:gd name="connsiteY2" fmla="*/ 895350 h 895350"/>
                    <a:gd name="connsiteX3" fmla="*/ 88900 w 184150"/>
                    <a:gd name="connsiteY3" fmla="*/ 895350 h 895350"/>
                    <a:gd name="connsiteX4" fmla="*/ 0 w 184150"/>
                    <a:gd name="connsiteY4" fmla="*/ 50800 h 8953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476291 w 660441"/>
                    <a:gd name="connsiteY0" fmla="*/ 50800 h 1781950"/>
                    <a:gd name="connsiteX1" fmla="*/ 660441 w 660441"/>
                    <a:gd name="connsiteY1" fmla="*/ 0 h 1781950"/>
                    <a:gd name="connsiteX2" fmla="*/ 615991 w 660441"/>
                    <a:gd name="connsiteY2" fmla="*/ 895350 h 1781950"/>
                    <a:gd name="connsiteX3" fmla="*/ 171491 w 660441"/>
                    <a:gd name="connsiteY3" fmla="*/ 1733550 h 1781950"/>
                    <a:gd name="connsiteX4" fmla="*/ 476291 w 660441"/>
                    <a:gd name="connsiteY4" fmla="*/ 50800 h 1781950"/>
                    <a:gd name="connsiteX0" fmla="*/ 697308 w 881458"/>
                    <a:gd name="connsiteY0" fmla="*/ 50800 h 2181922"/>
                    <a:gd name="connsiteX1" fmla="*/ 881458 w 881458"/>
                    <a:gd name="connsiteY1" fmla="*/ 0 h 2181922"/>
                    <a:gd name="connsiteX2" fmla="*/ 837008 w 881458"/>
                    <a:gd name="connsiteY2" fmla="*/ 895350 h 2181922"/>
                    <a:gd name="connsiteX3" fmla="*/ 392508 w 881458"/>
                    <a:gd name="connsiteY3" fmla="*/ 1733550 h 2181922"/>
                    <a:gd name="connsiteX4" fmla="*/ 5159 w 881458"/>
                    <a:gd name="connsiteY4" fmla="*/ 2101850 h 2181922"/>
                    <a:gd name="connsiteX5" fmla="*/ 697308 w 881458"/>
                    <a:gd name="connsiteY5" fmla="*/ 50800 h 2181922"/>
                    <a:gd name="connsiteX0" fmla="*/ 694345 w 897545"/>
                    <a:gd name="connsiteY0" fmla="*/ 50800 h 2197151"/>
                    <a:gd name="connsiteX1" fmla="*/ 878495 w 897545"/>
                    <a:gd name="connsiteY1" fmla="*/ 0 h 2197151"/>
                    <a:gd name="connsiteX2" fmla="*/ 834045 w 897545"/>
                    <a:gd name="connsiteY2" fmla="*/ 895350 h 2197151"/>
                    <a:gd name="connsiteX3" fmla="*/ 897545 w 897545"/>
                    <a:gd name="connsiteY3" fmla="*/ 1854200 h 2197151"/>
                    <a:gd name="connsiteX4" fmla="*/ 2196 w 897545"/>
                    <a:gd name="connsiteY4" fmla="*/ 2101850 h 2197151"/>
                    <a:gd name="connsiteX5" fmla="*/ 694345 w 897545"/>
                    <a:gd name="connsiteY5" fmla="*/ 50800 h 2197151"/>
                    <a:gd name="connsiteX0" fmla="*/ 472833 w 676033"/>
                    <a:gd name="connsiteY0" fmla="*/ 50800 h 2032823"/>
                    <a:gd name="connsiteX1" fmla="*/ 656983 w 676033"/>
                    <a:gd name="connsiteY1" fmla="*/ 0 h 2032823"/>
                    <a:gd name="connsiteX2" fmla="*/ 612533 w 676033"/>
                    <a:gd name="connsiteY2" fmla="*/ 895350 h 2032823"/>
                    <a:gd name="connsiteX3" fmla="*/ 676033 w 676033"/>
                    <a:gd name="connsiteY3" fmla="*/ 1854200 h 2032823"/>
                    <a:gd name="connsiteX4" fmla="*/ 2934 w 676033"/>
                    <a:gd name="connsiteY4" fmla="*/ 1892300 h 2032823"/>
                    <a:gd name="connsiteX5" fmla="*/ 472833 w 676033"/>
                    <a:gd name="connsiteY5" fmla="*/ 50800 h 2032823"/>
                    <a:gd name="connsiteX0" fmla="*/ 472889 w 676089"/>
                    <a:gd name="connsiteY0" fmla="*/ 50800 h 2160032"/>
                    <a:gd name="connsiteX1" fmla="*/ 657039 w 676089"/>
                    <a:gd name="connsiteY1" fmla="*/ 0 h 2160032"/>
                    <a:gd name="connsiteX2" fmla="*/ 612589 w 676089"/>
                    <a:gd name="connsiteY2" fmla="*/ 895350 h 2160032"/>
                    <a:gd name="connsiteX3" fmla="*/ 676089 w 676089"/>
                    <a:gd name="connsiteY3" fmla="*/ 1854200 h 2160032"/>
                    <a:gd name="connsiteX4" fmla="*/ 2990 w 676089"/>
                    <a:gd name="connsiteY4" fmla="*/ 1892300 h 2160032"/>
                    <a:gd name="connsiteX5" fmla="*/ 472889 w 676089"/>
                    <a:gd name="connsiteY5" fmla="*/ 50800 h 2160032"/>
                    <a:gd name="connsiteX0" fmla="*/ 473143 w 657293"/>
                    <a:gd name="connsiteY0" fmla="*/ 50800 h 2051550"/>
                    <a:gd name="connsiteX1" fmla="*/ 657293 w 657293"/>
                    <a:gd name="connsiteY1" fmla="*/ 0 h 2051550"/>
                    <a:gd name="connsiteX2" fmla="*/ 612843 w 657293"/>
                    <a:gd name="connsiteY2" fmla="*/ 895350 h 2051550"/>
                    <a:gd name="connsiteX3" fmla="*/ 625543 w 657293"/>
                    <a:gd name="connsiteY3" fmla="*/ 1606550 h 2051550"/>
                    <a:gd name="connsiteX4" fmla="*/ 3244 w 657293"/>
                    <a:gd name="connsiteY4" fmla="*/ 1892300 h 2051550"/>
                    <a:gd name="connsiteX5" fmla="*/ 473143 w 657293"/>
                    <a:gd name="connsiteY5" fmla="*/ 50800 h 2051550"/>
                    <a:gd name="connsiteX0" fmla="*/ 472236 w 656386"/>
                    <a:gd name="connsiteY0" fmla="*/ 50800 h 2156031"/>
                    <a:gd name="connsiteX1" fmla="*/ 656386 w 656386"/>
                    <a:gd name="connsiteY1" fmla="*/ 0 h 2156031"/>
                    <a:gd name="connsiteX2" fmla="*/ 611936 w 656386"/>
                    <a:gd name="connsiteY2" fmla="*/ 895350 h 2156031"/>
                    <a:gd name="connsiteX3" fmla="*/ 624636 w 656386"/>
                    <a:gd name="connsiteY3" fmla="*/ 1606550 h 2156031"/>
                    <a:gd name="connsiteX4" fmla="*/ 2337 w 656386"/>
                    <a:gd name="connsiteY4" fmla="*/ 1892300 h 2156031"/>
                    <a:gd name="connsiteX5" fmla="*/ 472236 w 656386"/>
                    <a:gd name="connsiteY5" fmla="*/ 50800 h 2156031"/>
                    <a:gd name="connsiteX0" fmla="*/ 440579 w 624729"/>
                    <a:gd name="connsiteY0" fmla="*/ 50800 h 2149521"/>
                    <a:gd name="connsiteX1" fmla="*/ 624729 w 624729"/>
                    <a:gd name="connsiteY1" fmla="*/ 0 h 2149521"/>
                    <a:gd name="connsiteX2" fmla="*/ 580279 w 624729"/>
                    <a:gd name="connsiteY2" fmla="*/ 895350 h 2149521"/>
                    <a:gd name="connsiteX3" fmla="*/ 592979 w 624729"/>
                    <a:gd name="connsiteY3" fmla="*/ 1606550 h 2149521"/>
                    <a:gd name="connsiteX4" fmla="*/ 2430 w 624729"/>
                    <a:gd name="connsiteY4" fmla="*/ 1879600 h 2149521"/>
                    <a:gd name="connsiteX5" fmla="*/ 440579 w 624729"/>
                    <a:gd name="connsiteY5" fmla="*/ 50800 h 2149521"/>
                    <a:gd name="connsiteX0" fmla="*/ 448961 w 633111"/>
                    <a:gd name="connsiteY0" fmla="*/ 50800 h 2149521"/>
                    <a:gd name="connsiteX1" fmla="*/ 633111 w 633111"/>
                    <a:gd name="connsiteY1" fmla="*/ 0 h 2149521"/>
                    <a:gd name="connsiteX2" fmla="*/ 588661 w 633111"/>
                    <a:gd name="connsiteY2" fmla="*/ 895350 h 2149521"/>
                    <a:gd name="connsiteX3" fmla="*/ 601361 w 633111"/>
                    <a:gd name="connsiteY3" fmla="*/ 1606550 h 2149521"/>
                    <a:gd name="connsiteX4" fmla="*/ 10812 w 633111"/>
                    <a:gd name="connsiteY4" fmla="*/ 1879600 h 2149521"/>
                    <a:gd name="connsiteX5" fmla="*/ 448961 w 633111"/>
                    <a:gd name="connsiteY5" fmla="*/ 50800 h 2149521"/>
                    <a:gd name="connsiteX0" fmla="*/ 443856 w 628006"/>
                    <a:gd name="connsiteY0" fmla="*/ 50800 h 2149521"/>
                    <a:gd name="connsiteX1" fmla="*/ 628006 w 628006"/>
                    <a:gd name="connsiteY1" fmla="*/ 0 h 2149521"/>
                    <a:gd name="connsiteX2" fmla="*/ 583556 w 628006"/>
                    <a:gd name="connsiteY2" fmla="*/ 895350 h 2149521"/>
                    <a:gd name="connsiteX3" fmla="*/ 596256 w 628006"/>
                    <a:gd name="connsiteY3" fmla="*/ 1606550 h 2149521"/>
                    <a:gd name="connsiteX4" fmla="*/ 5707 w 628006"/>
                    <a:gd name="connsiteY4" fmla="*/ 1879600 h 2149521"/>
                    <a:gd name="connsiteX5" fmla="*/ 443856 w 628006"/>
                    <a:gd name="connsiteY5" fmla="*/ 50800 h 2149521"/>
                    <a:gd name="connsiteX0" fmla="*/ 472734 w 656884"/>
                    <a:gd name="connsiteY0" fmla="*/ 50800 h 2149521"/>
                    <a:gd name="connsiteX1" fmla="*/ 656884 w 656884"/>
                    <a:gd name="connsiteY1" fmla="*/ 0 h 2149521"/>
                    <a:gd name="connsiteX2" fmla="*/ 612434 w 656884"/>
                    <a:gd name="connsiteY2" fmla="*/ 895350 h 2149521"/>
                    <a:gd name="connsiteX3" fmla="*/ 625134 w 656884"/>
                    <a:gd name="connsiteY3" fmla="*/ 1606550 h 2149521"/>
                    <a:gd name="connsiteX4" fmla="*/ 34585 w 656884"/>
                    <a:gd name="connsiteY4" fmla="*/ 1879600 h 2149521"/>
                    <a:gd name="connsiteX5" fmla="*/ 472734 w 656884"/>
                    <a:gd name="connsiteY5" fmla="*/ 50800 h 2149521"/>
                    <a:gd name="connsiteX0" fmla="*/ 470442 w 654592"/>
                    <a:gd name="connsiteY0" fmla="*/ 50800 h 2149521"/>
                    <a:gd name="connsiteX1" fmla="*/ 654592 w 654592"/>
                    <a:gd name="connsiteY1" fmla="*/ 0 h 2149521"/>
                    <a:gd name="connsiteX2" fmla="*/ 610142 w 654592"/>
                    <a:gd name="connsiteY2" fmla="*/ 895350 h 2149521"/>
                    <a:gd name="connsiteX3" fmla="*/ 622842 w 654592"/>
                    <a:gd name="connsiteY3" fmla="*/ 1606550 h 2149521"/>
                    <a:gd name="connsiteX4" fmla="*/ 32293 w 654592"/>
                    <a:gd name="connsiteY4" fmla="*/ 1879600 h 2149521"/>
                    <a:gd name="connsiteX5" fmla="*/ 470442 w 654592"/>
                    <a:gd name="connsiteY5" fmla="*/ 50800 h 2149521"/>
                    <a:gd name="connsiteX0" fmla="*/ 439570 w 655470"/>
                    <a:gd name="connsiteY0" fmla="*/ 50800 h 2149521"/>
                    <a:gd name="connsiteX1" fmla="*/ 655470 w 655470"/>
                    <a:gd name="connsiteY1" fmla="*/ 0 h 2149521"/>
                    <a:gd name="connsiteX2" fmla="*/ 611020 w 655470"/>
                    <a:gd name="connsiteY2" fmla="*/ 895350 h 2149521"/>
                    <a:gd name="connsiteX3" fmla="*/ 623720 w 655470"/>
                    <a:gd name="connsiteY3" fmla="*/ 1606550 h 2149521"/>
                    <a:gd name="connsiteX4" fmla="*/ 33171 w 655470"/>
                    <a:gd name="connsiteY4" fmla="*/ 1879600 h 2149521"/>
                    <a:gd name="connsiteX5" fmla="*/ 439570 w 655470"/>
                    <a:gd name="connsiteY5" fmla="*/ 50800 h 2149521"/>
                    <a:gd name="connsiteX0" fmla="*/ 437146 w 653046"/>
                    <a:gd name="connsiteY0" fmla="*/ 50800 h 2149521"/>
                    <a:gd name="connsiteX1" fmla="*/ 653046 w 653046"/>
                    <a:gd name="connsiteY1" fmla="*/ 0 h 2149521"/>
                    <a:gd name="connsiteX2" fmla="*/ 608596 w 653046"/>
                    <a:gd name="connsiteY2" fmla="*/ 895350 h 2149521"/>
                    <a:gd name="connsiteX3" fmla="*/ 621296 w 653046"/>
                    <a:gd name="connsiteY3" fmla="*/ 1606550 h 2149521"/>
                    <a:gd name="connsiteX4" fmla="*/ 30747 w 653046"/>
                    <a:gd name="connsiteY4" fmla="*/ 1879600 h 2149521"/>
                    <a:gd name="connsiteX5" fmla="*/ 437146 w 653046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621296 w 757363"/>
                    <a:gd name="connsiteY3" fmla="*/ 1606550 h 2149521"/>
                    <a:gd name="connsiteX4" fmla="*/ 30747 w 757363"/>
                    <a:gd name="connsiteY4" fmla="*/ 1879600 h 2149521"/>
                    <a:gd name="connsiteX5" fmla="*/ 437146 w 757363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41585"/>
                    <a:gd name="connsiteY0" fmla="*/ 50800 h 2149521"/>
                    <a:gd name="connsiteX1" fmla="*/ 653046 w 741585"/>
                    <a:gd name="connsiteY1" fmla="*/ 0 h 2149521"/>
                    <a:gd name="connsiteX2" fmla="*/ 526046 w 741585"/>
                    <a:gd name="connsiteY2" fmla="*/ 920750 h 2149521"/>
                    <a:gd name="connsiteX3" fmla="*/ 240295 w 741585"/>
                    <a:gd name="connsiteY3" fmla="*/ 1968499 h 2149521"/>
                    <a:gd name="connsiteX4" fmla="*/ 621296 w 741585"/>
                    <a:gd name="connsiteY4" fmla="*/ 1606550 h 2149521"/>
                    <a:gd name="connsiteX5" fmla="*/ 30747 w 741585"/>
                    <a:gd name="connsiteY5" fmla="*/ 1879600 h 2149521"/>
                    <a:gd name="connsiteX6" fmla="*/ 437146 w 741585"/>
                    <a:gd name="connsiteY6" fmla="*/ 50800 h 2149521"/>
                    <a:gd name="connsiteX0" fmla="*/ 437146 w 763795"/>
                    <a:gd name="connsiteY0" fmla="*/ 50800 h 2149521"/>
                    <a:gd name="connsiteX1" fmla="*/ 653046 w 763795"/>
                    <a:gd name="connsiteY1" fmla="*/ 0 h 2149521"/>
                    <a:gd name="connsiteX2" fmla="*/ 526046 w 763795"/>
                    <a:gd name="connsiteY2" fmla="*/ 920750 h 2149521"/>
                    <a:gd name="connsiteX3" fmla="*/ 240295 w 763795"/>
                    <a:gd name="connsiteY3" fmla="*/ 1968499 h 2149521"/>
                    <a:gd name="connsiteX4" fmla="*/ 621296 w 763795"/>
                    <a:gd name="connsiteY4" fmla="*/ 1606550 h 2149521"/>
                    <a:gd name="connsiteX5" fmla="*/ 30747 w 763795"/>
                    <a:gd name="connsiteY5" fmla="*/ 1879600 h 2149521"/>
                    <a:gd name="connsiteX6" fmla="*/ 437146 w 763795"/>
                    <a:gd name="connsiteY6" fmla="*/ 50800 h 2149521"/>
                    <a:gd name="connsiteX0" fmla="*/ 437146 w 763795"/>
                    <a:gd name="connsiteY0" fmla="*/ 50800 h 2137254"/>
                    <a:gd name="connsiteX1" fmla="*/ 653046 w 763795"/>
                    <a:gd name="connsiteY1" fmla="*/ 0 h 2137254"/>
                    <a:gd name="connsiteX2" fmla="*/ 526046 w 763795"/>
                    <a:gd name="connsiteY2" fmla="*/ 920750 h 2137254"/>
                    <a:gd name="connsiteX3" fmla="*/ 240295 w 763795"/>
                    <a:gd name="connsiteY3" fmla="*/ 1968499 h 2137254"/>
                    <a:gd name="connsiteX4" fmla="*/ 551446 w 763795"/>
                    <a:gd name="connsiteY4" fmla="*/ 1581150 h 2137254"/>
                    <a:gd name="connsiteX5" fmla="*/ 30747 w 763795"/>
                    <a:gd name="connsiteY5" fmla="*/ 1879600 h 2137254"/>
                    <a:gd name="connsiteX6" fmla="*/ 437146 w 763795"/>
                    <a:gd name="connsiteY6" fmla="*/ 50800 h 2137254"/>
                    <a:gd name="connsiteX0" fmla="*/ 437146 w 763795"/>
                    <a:gd name="connsiteY0" fmla="*/ 50800 h 2155869"/>
                    <a:gd name="connsiteX1" fmla="*/ 653046 w 763795"/>
                    <a:gd name="connsiteY1" fmla="*/ 0 h 2155869"/>
                    <a:gd name="connsiteX2" fmla="*/ 526046 w 763795"/>
                    <a:gd name="connsiteY2" fmla="*/ 920750 h 2155869"/>
                    <a:gd name="connsiteX3" fmla="*/ 240295 w 763795"/>
                    <a:gd name="connsiteY3" fmla="*/ 1968499 h 2155869"/>
                    <a:gd name="connsiteX4" fmla="*/ 551446 w 763795"/>
                    <a:gd name="connsiteY4" fmla="*/ 1581150 h 2155869"/>
                    <a:gd name="connsiteX5" fmla="*/ 30747 w 763795"/>
                    <a:gd name="connsiteY5" fmla="*/ 1879600 h 2155869"/>
                    <a:gd name="connsiteX6" fmla="*/ 437146 w 763795"/>
                    <a:gd name="connsiteY6" fmla="*/ 50800 h 2155869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5030"/>
                    <a:gd name="connsiteX1" fmla="*/ 653046 w 763795"/>
                    <a:gd name="connsiteY1" fmla="*/ 0 h 2145030"/>
                    <a:gd name="connsiteX2" fmla="*/ 526046 w 763795"/>
                    <a:gd name="connsiteY2" fmla="*/ 920750 h 2145030"/>
                    <a:gd name="connsiteX3" fmla="*/ 240295 w 763795"/>
                    <a:gd name="connsiteY3" fmla="*/ 1968499 h 2145030"/>
                    <a:gd name="connsiteX4" fmla="*/ 595896 w 763795"/>
                    <a:gd name="connsiteY4" fmla="*/ 1568450 h 2145030"/>
                    <a:gd name="connsiteX5" fmla="*/ 30747 w 763795"/>
                    <a:gd name="connsiteY5" fmla="*/ 1879600 h 2145030"/>
                    <a:gd name="connsiteX6" fmla="*/ 437146 w 763795"/>
                    <a:gd name="connsiteY6" fmla="*/ 50800 h 2145030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795" h="2149672">
                      <a:moveTo>
                        <a:pt x="437146" y="50800"/>
                      </a:moveTo>
                      <a:lnTo>
                        <a:pt x="653046" y="0"/>
                      </a:lnTo>
                      <a:cubicBezTo>
                        <a:pt x="904929" y="444500"/>
                        <a:pt x="667863" y="698500"/>
                        <a:pt x="526046" y="920750"/>
                      </a:cubicBezTo>
                      <a:cubicBezTo>
                        <a:pt x="528162" y="1075266"/>
                        <a:pt x="54029" y="1604433"/>
                        <a:pt x="240295" y="1968499"/>
                      </a:cubicBezTo>
                      <a:cubicBezTo>
                        <a:pt x="682679" y="2019299"/>
                        <a:pt x="356712" y="1517650"/>
                        <a:pt x="595896" y="1568450"/>
                      </a:cubicBezTo>
                      <a:cubicBezTo>
                        <a:pt x="871063" y="2422525"/>
                        <a:pt x="-20053" y="2160058"/>
                        <a:pt x="30747" y="1879600"/>
                      </a:cubicBezTo>
                      <a:cubicBezTo>
                        <a:pt x="-197853" y="1446742"/>
                        <a:pt x="939855" y="279400"/>
                        <a:pt x="437146" y="50800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E549ECA-EC4E-4B11-B742-3B116F9B79D1}"/>
                    </a:ext>
                  </a:extLst>
                </p:cNvPr>
                <p:cNvGrpSpPr/>
                <p:nvPr/>
              </p:nvGrpSpPr>
              <p:grpSpPr>
                <a:xfrm rot="20615150">
                  <a:off x="9051708" y="2693550"/>
                  <a:ext cx="1635295" cy="2103181"/>
                  <a:chOff x="4618541" y="888779"/>
                  <a:chExt cx="3131140" cy="4027014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53AB6C3A-D689-4159-A13D-559A33E809BD}"/>
                      </a:ext>
                    </a:extLst>
                  </p:cNvPr>
                  <p:cNvGrpSpPr/>
                  <p:nvPr/>
                </p:nvGrpSpPr>
                <p:grpSpPr>
                  <a:xfrm>
                    <a:off x="4618541" y="888779"/>
                    <a:ext cx="3131140" cy="4027014"/>
                    <a:chOff x="4533128" y="1228876"/>
                    <a:chExt cx="3131140" cy="4027014"/>
                  </a:xfrm>
                </p:grpSpPr>
                <p:sp>
                  <p:nvSpPr>
                    <p:cNvPr id="112" name="Oval 16">
                      <a:extLst>
                        <a:ext uri="{FF2B5EF4-FFF2-40B4-BE49-F238E27FC236}">
                          <a16:creationId xmlns:a16="http://schemas.microsoft.com/office/drawing/2014/main" id="{19225AE6-3D7B-4F26-90A8-735B071F2513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883357" y="3097516"/>
                      <a:ext cx="1532501" cy="1892230"/>
                    </a:xfrm>
                    <a:custGeom>
                      <a:avLst/>
                      <a:gdLst>
                        <a:gd name="connsiteX0" fmla="*/ 0 w 1528834"/>
                        <a:gd name="connsiteY0" fmla="*/ 945466 h 1890931"/>
                        <a:gd name="connsiteX1" fmla="*/ 764417 w 1528834"/>
                        <a:gd name="connsiteY1" fmla="*/ 0 h 1890931"/>
                        <a:gd name="connsiteX2" fmla="*/ 1528834 w 1528834"/>
                        <a:gd name="connsiteY2" fmla="*/ 945466 h 1890931"/>
                        <a:gd name="connsiteX3" fmla="*/ 764417 w 1528834"/>
                        <a:gd name="connsiteY3" fmla="*/ 1890932 h 1890931"/>
                        <a:gd name="connsiteX4" fmla="*/ 0 w 1528834"/>
                        <a:gd name="connsiteY4" fmla="*/ 945466 h 1890931"/>
                        <a:gd name="connsiteX0" fmla="*/ 1834 w 1532502"/>
                        <a:gd name="connsiteY0" fmla="*/ 945466 h 1891960"/>
                        <a:gd name="connsiteX1" fmla="*/ 766251 w 1532502"/>
                        <a:gd name="connsiteY1" fmla="*/ 0 h 1891960"/>
                        <a:gd name="connsiteX2" fmla="*/ 1530668 w 1532502"/>
                        <a:gd name="connsiteY2" fmla="*/ 945466 h 1891960"/>
                        <a:gd name="connsiteX3" fmla="*/ 766251 w 1532502"/>
                        <a:gd name="connsiteY3" fmla="*/ 1890932 h 1891960"/>
                        <a:gd name="connsiteX4" fmla="*/ 1834 w 1532502"/>
                        <a:gd name="connsiteY4" fmla="*/ 945466 h 1891960"/>
                        <a:gd name="connsiteX0" fmla="*/ 1834 w 1532502"/>
                        <a:gd name="connsiteY0" fmla="*/ 946494 h 1892988"/>
                        <a:gd name="connsiteX1" fmla="*/ 766251 w 1532502"/>
                        <a:gd name="connsiteY1" fmla="*/ 1028 h 1892988"/>
                        <a:gd name="connsiteX2" fmla="*/ 1530668 w 1532502"/>
                        <a:gd name="connsiteY2" fmla="*/ 946494 h 1892988"/>
                        <a:gd name="connsiteX3" fmla="*/ 766251 w 1532502"/>
                        <a:gd name="connsiteY3" fmla="*/ 1891960 h 1892988"/>
                        <a:gd name="connsiteX4" fmla="*/ 1834 w 1532502"/>
                        <a:gd name="connsiteY4" fmla="*/ 946494 h 1892988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2502" h="1892231">
                          <a:moveTo>
                            <a:pt x="1834" y="945737"/>
                          </a:moveTo>
                          <a:cubicBezTo>
                            <a:pt x="1834" y="423571"/>
                            <a:pt x="648875" y="12971"/>
                            <a:pt x="766251" y="271"/>
                          </a:cubicBezTo>
                          <a:cubicBezTo>
                            <a:pt x="883627" y="-12429"/>
                            <a:pt x="1530668" y="423571"/>
                            <a:pt x="1530668" y="945737"/>
                          </a:cubicBezTo>
                          <a:cubicBezTo>
                            <a:pt x="1530668" y="1467903"/>
                            <a:pt x="1607527" y="1916603"/>
                            <a:pt x="766251" y="1891203"/>
                          </a:cubicBezTo>
                          <a:cubicBezTo>
                            <a:pt x="-75025" y="1865803"/>
                            <a:pt x="1834" y="1467903"/>
                            <a:pt x="1834" y="945737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3" name="Oval 17">
                      <a:extLst>
                        <a:ext uri="{FF2B5EF4-FFF2-40B4-BE49-F238E27FC236}">
                          <a16:creationId xmlns:a16="http://schemas.microsoft.com/office/drawing/2014/main" id="{3AB4B8D1-90D6-4C85-8C58-6FFFB7C88CA9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5275775" y="3218952"/>
                      <a:ext cx="869437" cy="1489947"/>
                    </a:xfrm>
                    <a:custGeom>
                      <a:avLst/>
                      <a:gdLst>
                        <a:gd name="connsiteX0" fmla="*/ 0 w 1045275"/>
                        <a:gd name="connsiteY0" fmla="*/ 744974 h 1489948"/>
                        <a:gd name="connsiteX1" fmla="*/ 522638 w 1045275"/>
                        <a:gd name="connsiteY1" fmla="*/ 0 h 1489948"/>
                        <a:gd name="connsiteX2" fmla="*/ 1045276 w 1045275"/>
                        <a:gd name="connsiteY2" fmla="*/ 744974 h 1489948"/>
                        <a:gd name="connsiteX3" fmla="*/ 522638 w 1045275"/>
                        <a:gd name="connsiteY3" fmla="*/ 1489948 h 1489948"/>
                        <a:gd name="connsiteX4" fmla="*/ 0 w 1045275"/>
                        <a:gd name="connsiteY4" fmla="*/ 744974 h 1489948"/>
                        <a:gd name="connsiteX0" fmla="*/ 0 w 918276"/>
                        <a:gd name="connsiteY0" fmla="*/ 783161 h 1490133"/>
                        <a:gd name="connsiteX1" fmla="*/ 395638 w 918276"/>
                        <a:gd name="connsiteY1" fmla="*/ 87 h 1490133"/>
                        <a:gd name="connsiteX2" fmla="*/ 918276 w 918276"/>
                        <a:gd name="connsiteY2" fmla="*/ 745061 h 1490133"/>
                        <a:gd name="connsiteX3" fmla="*/ 395638 w 918276"/>
                        <a:gd name="connsiteY3" fmla="*/ 1490035 h 1490133"/>
                        <a:gd name="connsiteX4" fmla="*/ 0 w 918276"/>
                        <a:gd name="connsiteY4" fmla="*/ 783161 h 1490133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468 w 856544"/>
                        <a:gd name="connsiteY0" fmla="*/ 783074 h 1489948"/>
                        <a:gd name="connsiteX1" fmla="*/ 410106 w 856544"/>
                        <a:gd name="connsiteY1" fmla="*/ 0 h 1489948"/>
                        <a:gd name="connsiteX2" fmla="*/ 856544 w 856544"/>
                        <a:gd name="connsiteY2" fmla="*/ 783074 h 1489948"/>
                        <a:gd name="connsiteX3" fmla="*/ 410106 w 856544"/>
                        <a:gd name="connsiteY3" fmla="*/ 1489948 h 1489948"/>
                        <a:gd name="connsiteX4" fmla="*/ 14468 w 856544"/>
                        <a:gd name="connsiteY4" fmla="*/ 783074 h 1489948"/>
                        <a:gd name="connsiteX0" fmla="*/ 14468 w 869436"/>
                        <a:gd name="connsiteY0" fmla="*/ 783074 h 1489948"/>
                        <a:gd name="connsiteX1" fmla="*/ 410106 w 869436"/>
                        <a:gd name="connsiteY1" fmla="*/ 0 h 1489948"/>
                        <a:gd name="connsiteX2" fmla="*/ 856544 w 869436"/>
                        <a:gd name="connsiteY2" fmla="*/ 783074 h 1489948"/>
                        <a:gd name="connsiteX3" fmla="*/ 410106 w 869436"/>
                        <a:gd name="connsiteY3" fmla="*/ 1489948 h 1489948"/>
                        <a:gd name="connsiteX4" fmla="*/ 14468 w 869436"/>
                        <a:gd name="connsiteY4" fmla="*/ 783074 h 1489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9436" h="1489948">
                          <a:moveTo>
                            <a:pt x="14468" y="783074"/>
                          </a:moveTo>
                          <a:cubicBezTo>
                            <a:pt x="103368" y="270036"/>
                            <a:pt x="269760" y="0"/>
                            <a:pt x="410106" y="0"/>
                          </a:cubicBezTo>
                          <a:cubicBezTo>
                            <a:pt x="550452" y="0"/>
                            <a:pt x="856544" y="371636"/>
                            <a:pt x="856544" y="783074"/>
                          </a:cubicBezTo>
                          <a:cubicBezTo>
                            <a:pt x="945444" y="1359612"/>
                            <a:pt x="550452" y="1489948"/>
                            <a:pt x="410106" y="1489948"/>
                          </a:cubicBezTo>
                          <a:cubicBezTo>
                            <a:pt x="269760" y="1489948"/>
                            <a:pt x="-74432" y="1296112"/>
                            <a:pt x="14468" y="783074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3">
                      <a:extLst>
                        <a:ext uri="{FF2B5EF4-FFF2-40B4-BE49-F238E27FC236}">
                          <a16:creationId xmlns:a16="http://schemas.microsoft.com/office/drawing/2014/main" id="{546858DE-EE47-4583-9C31-08ECBEDAC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3032" y="1228876"/>
                      <a:ext cx="742216" cy="872722"/>
                    </a:xfrm>
                    <a:custGeom>
                      <a:avLst/>
                      <a:gdLst>
                        <a:gd name="connsiteX0" fmla="*/ 0 w 636104"/>
                        <a:gd name="connsiteY0" fmla="*/ 0 h 384313"/>
                        <a:gd name="connsiteX1" fmla="*/ 636104 w 636104"/>
                        <a:gd name="connsiteY1" fmla="*/ 0 h 384313"/>
                        <a:gd name="connsiteX2" fmla="*/ 636104 w 636104"/>
                        <a:gd name="connsiteY2" fmla="*/ 384313 h 384313"/>
                        <a:gd name="connsiteX3" fmla="*/ 0 w 636104"/>
                        <a:gd name="connsiteY3" fmla="*/ 384313 h 384313"/>
                        <a:gd name="connsiteX4" fmla="*/ 0 w 636104"/>
                        <a:gd name="connsiteY4" fmla="*/ 0 h 384313"/>
                        <a:gd name="connsiteX0" fmla="*/ 0 w 636104"/>
                        <a:gd name="connsiteY0" fmla="*/ 563218 h 947531"/>
                        <a:gd name="connsiteX1" fmla="*/ 582156 w 636104"/>
                        <a:gd name="connsiteY1" fmla="*/ 0 h 947531"/>
                        <a:gd name="connsiteX2" fmla="*/ 636104 w 636104"/>
                        <a:gd name="connsiteY2" fmla="*/ 563218 h 947531"/>
                        <a:gd name="connsiteX3" fmla="*/ 636104 w 636104"/>
                        <a:gd name="connsiteY3" fmla="*/ 947531 h 947531"/>
                        <a:gd name="connsiteX4" fmla="*/ 0 w 636104"/>
                        <a:gd name="connsiteY4" fmla="*/ 947531 h 947531"/>
                        <a:gd name="connsiteX5" fmla="*/ 0 w 636104"/>
                        <a:gd name="connsiteY5" fmla="*/ 563218 h 947531"/>
                        <a:gd name="connsiteX0" fmla="*/ 0 w 727930"/>
                        <a:gd name="connsiteY0" fmla="*/ 563218 h 947531"/>
                        <a:gd name="connsiteX1" fmla="*/ 582156 w 727930"/>
                        <a:gd name="connsiteY1" fmla="*/ 0 h 947531"/>
                        <a:gd name="connsiteX2" fmla="*/ 727930 w 727930"/>
                        <a:gd name="connsiteY2" fmla="*/ 238539 h 947531"/>
                        <a:gd name="connsiteX3" fmla="*/ 636104 w 727930"/>
                        <a:gd name="connsiteY3" fmla="*/ 563218 h 947531"/>
                        <a:gd name="connsiteX4" fmla="*/ 636104 w 727930"/>
                        <a:gd name="connsiteY4" fmla="*/ 947531 h 947531"/>
                        <a:gd name="connsiteX5" fmla="*/ 0 w 727930"/>
                        <a:gd name="connsiteY5" fmla="*/ 947531 h 947531"/>
                        <a:gd name="connsiteX6" fmla="*/ 0 w 727930"/>
                        <a:gd name="connsiteY6" fmla="*/ 563218 h 947531"/>
                        <a:gd name="connsiteX0" fmla="*/ 0 w 727931"/>
                        <a:gd name="connsiteY0" fmla="*/ 573137 h 957450"/>
                        <a:gd name="connsiteX1" fmla="*/ 582156 w 727931"/>
                        <a:gd name="connsiteY1" fmla="*/ 9919 h 957450"/>
                        <a:gd name="connsiteX2" fmla="*/ 472826 w 727931"/>
                        <a:gd name="connsiteY2" fmla="*/ 374147 h 957450"/>
                        <a:gd name="connsiteX3" fmla="*/ 727930 w 727931"/>
                        <a:gd name="connsiteY3" fmla="*/ 248458 h 957450"/>
                        <a:gd name="connsiteX4" fmla="*/ 636104 w 727931"/>
                        <a:gd name="connsiteY4" fmla="*/ 573137 h 957450"/>
                        <a:gd name="connsiteX5" fmla="*/ 636104 w 727931"/>
                        <a:gd name="connsiteY5" fmla="*/ 957450 h 957450"/>
                        <a:gd name="connsiteX6" fmla="*/ 0 w 727931"/>
                        <a:gd name="connsiteY6" fmla="*/ 957450 h 957450"/>
                        <a:gd name="connsiteX7" fmla="*/ 0 w 727931"/>
                        <a:gd name="connsiteY7" fmla="*/ 573137 h 957450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13643"/>
                        <a:gd name="connsiteY0" fmla="*/ 498920 h 883233"/>
                        <a:gd name="connsiteX1" fmla="*/ 615493 w 713643"/>
                        <a:gd name="connsiteY1" fmla="*/ 11902 h 883233"/>
                        <a:gd name="connsiteX2" fmla="*/ 472826 w 713643"/>
                        <a:gd name="connsiteY2" fmla="*/ 299930 h 883233"/>
                        <a:gd name="connsiteX3" fmla="*/ 713642 w 713643"/>
                        <a:gd name="connsiteY3" fmla="*/ 145666 h 883233"/>
                        <a:gd name="connsiteX4" fmla="*/ 636104 w 713643"/>
                        <a:gd name="connsiteY4" fmla="*/ 498920 h 883233"/>
                        <a:gd name="connsiteX5" fmla="*/ 636104 w 713643"/>
                        <a:gd name="connsiteY5" fmla="*/ 883233 h 883233"/>
                        <a:gd name="connsiteX6" fmla="*/ 0 w 713643"/>
                        <a:gd name="connsiteY6" fmla="*/ 883233 h 883233"/>
                        <a:gd name="connsiteX7" fmla="*/ 0 w 713643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20598"/>
                        <a:gd name="connsiteY0" fmla="*/ 498920 h 883233"/>
                        <a:gd name="connsiteX1" fmla="*/ 615493 w 720598"/>
                        <a:gd name="connsiteY1" fmla="*/ 11902 h 883233"/>
                        <a:gd name="connsiteX2" fmla="*/ 472826 w 720598"/>
                        <a:gd name="connsiteY2" fmla="*/ 299930 h 883233"/>
                        <a:gd name="connsiteX3" fmla="*/ 713642 w 720598"/>
                        <a:gd name="connsiteY3" fmla="*/ 145666 h 883233"/>
                        <a:gd name="connsiteX4" fmla="*/ 636104 w 720598"/>
                        <a:gd name="connsiteY4" fmla="*/ 498920 h 883233"/>
                        <a:gd name="connsiteX5" fmla="*/ 636104 w 720598"/>
                        <a:gd name="connsiteY5" fmla="*/ 883233 h 883233"/>
                        <a:gd name="connsiteX6" fmla="*/ 0 w 720598"/>
                        <a:gd name="connsiteY6" fmla="*/ 883233 h 883233"/>
                        <a:gd name="connsiteX7" fmla="*/ 0 w 720598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517042 w 713642"/>
                        <a:gd name="connsiteY4" fmla="*/ 508445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501012 h 885325"/>
                        <a:gd name="connsiteX1" fmla="*/ 615493 w 713642"/>
                        <a:gd name="connsiteY1" fmla="*/ 13994 h 885325"/>
                        <a:gd name="connsiteX2" fmla="*/ 525214 w 713642"/>
                        <a:gd name="connsiteY2" fmla="*/ 244872 h 885325"/>
                        <a:gd name="connsiteX3" fmla="*/ 713642 w 713642"/>
                        <a:gd name="connsiteY3" fmla="*/ 147758 h 885325"/>
                        <a:gd name="connsiteX4" fmla="*/ 517042 w 713642"/>
                        <a:gd name="connsiteY4" fmla="*/ 510537 h 885325"/>
                        <a:gd name="connsiteX5" fmla="*/ 636104 w 713642"/>
                        <a:gd name="connsiteY5" fmla="*/ 885325 h 885325"/>
                        <a:gd name="connsiteX6" fmla="*/ 0 w 713642"/>
                        <a:gd name="connsiteY6" fmla="*/ 885325 h 885325"/>
                        <a:gd name="connsiteX7" fmla="*/ 0 w 713642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488409 h 872722"/>
                        <a:gd name="connsiteX1" fmla="*/ 615493 w 742217"/>
                        <a:gd name="connsiteY1" fmla="*/ 1391 h 872722"/>
                        <a:gd name="connsiteX2" fmla="*/ 525214 w 742217"/>
                        <a:gd name="connsiteY2" fmla="*/ 232269 h 872722"/>
                        <a:gd name="connsiteX3" fmla="*/ 742217 w 742217"/>
                        <a:gd name="connsiteY3" fmla="*/ 163730 h 872722"/>
                        <a:gd name="connsiteX4" fmla="*/ 517042 w 742217"/>
                        <a:gd name="connsiteY4" fmla="*/ 497934 h 872722"/>
                        <a:gd name="connsiteX5" fmla="*/ 636104 w 742217"/>
                        <a:gd name="connsiteY5" fmla="*/ 872722 h 872722"/>
                        <a:gd name="connsiteX6" fmla="*/ 0 w 742217"/>
                        <a:gd name="connsiteY6" fmla="*/ 872722 h 872722"/>
                        <a:gd name="connsiteX7" fmla="*/ 0 w 742217"/>
                        <a:gd name="connsiteY7" fmla="*/ 488409 h 872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2217" h="872722">
                          <a:moveTo>
                            <a:pt x="0" y="488409"/>
                          </a:moveTo>
                          <a:cubicBezTo>
                            <a:pt x="70365" y="486200"/>
                            <a:pt x="387966" y="-15450"/>
                            <a:pt x="615493" y="1391"/>
                          </a:cubicBezTo>
                          <a:cubicBezTo>
                            <a:pt x="707792" y="-19074"/>
                            <a:pt x="500918" y="192513"/>
                            <a:pt x="525214" y="232269"/>
                          </a:cubicBezTo>
                          <a:cubicBezTo>
                            <a:pt x="549510" y="272025"/>
                            <a:pt x="642773" y="95639"/>
                            <a:pt x="742217" y="163730"/>
                          </a:cubicBezTo>
                          <a:cubicBezTo>
                            <a:pt x="687796" y="214806"/>
                            <a:pt x="542888" y="380183"/>
                            <a:pt x="517042" y="497934"/>
                          </a:cubicBezTo>
                          <a:lnTo>
                            <a:pt x="636104" y="872722"/>
                          </a:lnTo>
                          <a:lnTo>
                            <a:pt x="0" y="872722"/>
                          </a:lnTo>
                          <a:lnTo>
                            <a:pt x="0" y="488409"/>
                          </a:ln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0B064D41-7D7E-4445-BA27-2335065F51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5539" y="1573602"/>
                      <a:ext cx="817904" cy="1067543"/>
                      <a:chOff x="4825539" y="1573602"/>
                      <a:chExt cx="817904" cy="1067543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3B392F76-ED31-4E43-AC7E-41A4B3AE5BE6}"/>
                          </a:ext>
                        </a:extLst>
                      </p:cNvPr>
                      <p:cNvSpPr/>
                      <p:nvPr/>
                    </p:nvSpPr>
                    <p:spPr>
                      <a:xfrm rot="4597129">
                        <a:off x="4769377" y="1629764"/>
                        <a:ext cx="930227" cy="817904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B43A593-44C4-44F5-85D7-7AF87C28C068}"/>
                          </a:ext>
                        </a:extLst>
                      </p:cNvPr>
                      <p:cNvSpPr/>
                      <p:nvPr/>
                    </p:nvSpPr>
                    <p:spPr>
                      <a:xfrm rot="3357013">
                        <a:off x="4752314" y="1855208"/>
                        <a:ext cx="930228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E1ADDE2F-FBEB-4C1F-8B2F-FCB6F552D59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680805" y="2203913"/>
                      <a:ext cx="983463" cy="913708"/>
                      <a:chOff x="4342936" y="2212149"/>
                      <a:chExt cx="983463" cy="913708"/>
                    </a:xfrm>
                  </p:grpSpPr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B2194377-17F9-4790-80A8-C8F3E8233FC0}"/>
                          </a:ext>
                        </a:extLst>
                      </p:cNvPr>
                      <p:cNvSpPr/>
                      <p:nvPr/>
                    </p:nvSpPr>
                    <p:spPr>
                      <a:xfrm rot="1932661">
                        <a:off x="4342936" y="2212149"/>
                        <a:ext cx="930225" cy="817906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Oval 133">
                        <a:extLst>
                          <a:ext uri="{FF2B5EF4-FFF2-40B4-BE49-F238E27FC236}">
                            <a16:creationId xmlns:a16="http://schemas.microsoft.com/office/drawing/2014/main" id="{1E660AC5-3E6C-4608-B270-F70DB601F4B5}"/>
                          </a:ext>
                        </a:extLst>
                      </p:cNvPr>
                      <p:cNvSpPr/>
                      <p:nvPr/>
                    </p:nvSpPr>
                    <p:spPr>
                      <a:xfrm rot="1543862">
                        <a:off x="4396173" y="2484211"/>
                        <a:ext cx="930226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8" name="Rectangle 2">
                      <a:extLst>
                        <a:ext uri="{FF2B5EF4-FFF2-40B4-BE49-F238E27FC236}">
                          <a16:creationId xmlns:a16="http://schemas.microsoft.com/office/drawing/2014/main" id="{F06D868E-6CB2-4203-8F3E-C032909DA026}"/>
                        </a:ext>
                      </a:extLst>
                    </p:cNvPr>
                    <p:cNvSpPr/>
                    <p:nvPr/>
                  </p:nvSpPr>
                  <p:spPr>
                    <a:xfrm rot="1191291">
                      <a:off x="4921520" y="1560949"/>
                      <a:ext cx="2388899" cy="2260876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8899" h="2260875">
                          <a:moveTo>
                            <a:pt x="511872" y="161834"/>
                          </a:moveTo>
                          <a:cubicBezTo>
                            <a:pt x="1081715" y="-36949"/>
                            <a:pt x="1426273" y="-50200"/>
                            <a:pt x="1929855" y="108826"/>
                          </a:cubicBezTo>
                          <a:cubicBezTo>
                            <a:pt x="2446690" y="307609"/>
                            <a:pt x="2645472" y="1725589"/>
                            <a:pt x="1890099" y="2123155"/>
                          </a:cubicBezTo>
                          <a:cubicBezTo>
                            <a:pt x="1461612" y="2242425"/>
                            <a:pt x="1245159" y="2361694"/>
                            <a:pt x="604637" y="2123155"/>
                          </a:cubicBezTo>
                          <a:cubicBezTo>
                            <a:pt x="48046" y="2189416"/>
                            <a:pt x="-376023" y="718425"/>
                            <a:pt x="511872" y="161834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2">
                      <a:extLst>
                        <a:ext uri="{FF2B5EF4-FFF2-40B4-BE49-F238E27FC236}">
                          <a16:creationId xmlns:a16="http://schemas.microsoft.com/office/drawing/2014/main" id="{9E621A66-487B-441E-AABE-827156B792CA}"/>
                        </a:ext>
                      </a:extLst>
                    </p:cNvPr>
                    <p:cNvSpPr/>
                    <p:nvPr/>
                  </p:nvSpPr>
                  <p:spPr>
                    <a:xfrm rot="1287309">
                      <a:off x="5094153" y="1959491"/>
                      <a:ext cx="1911543" cy="1868630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  <a:gd name="connsiteX0" fmla="*/ 511872 w 2373849"/>
                        <a:gd name="connsiteY0" fmla="*/ 121066 h 2220107"/>
                        <a:gd name="connsiteX1" fmla="*/ 1895986 w 2373849"/>
                        <a:gd name="connsiteY1" fmla="*/ 152732 h 2220107"/>
                        <a:gd name="connsiteX2" fmla="*/ 1890099 w 2373849"/>
                        <a:gd name="connsiteY2" fmla="*/ 2082387 h 2220107"/>
                        <a:gd name="connsiteX3" fmla="*/ 604637 w 2373849"/>
                        <a:gd name="connsiteY3" fmla="*/ 2082387 h 2220107"/>
                        <a:gd name="connsiteX4" fmla="*/ 511872 w 2373849"/>
                        <a:gd name="connsiteY4" fmla="*/ 121066 h 2220107"/>
                        <a:gd name="connsiteX0" fmla="*/ 538328 w 2332566"/>
                        <a:gd name="connsiteY0" fmla="*/ 161834 h 2176202"/>
                        <a:gd name="connsiteX1" fmla="*/ 1854703 w 2332566"/>
                        <a:gd name="connsiteY1" fmla="*/ 108827 h 2176202"/>
                        <a:gd name="connsiteX2" fmla="*/ 1848816 w 2332566"/>
                        <a:gd name="connsiteY2" fmla="*/ 2038482 h 2176202"/>
                        <a:gd name="connsiteX3" fmla="*/ 563354 w 2332566"/>
                        <a:gd name="connsiteY3" fmla="*/ 2038482 h 2176202"/>
                        <a:gd name="connsiteX4" fmla="*/ 538328 w 2332566"/>
                        <a:gd name="connsiteY4" fmla="*/ 161834 h 2176202"/>
                        <a:gd name="connsiteX0" fmla="*/ 538328 w 2332566"/>
                        <a:gd name="connsiteY0" fmla="*/ 107620 h 2121988"/>
                        <a:gd name="connsiteX1" fmla="*/ 1854703 w 2332566"/>
                        <a:gd name="connsiteY1" fmla="*/ 54613 h 2121988"/>
                        <a:gd name="connsiteX2" fmla="*/ 1848816 w 2332566"/>
                        <a:gd name="connsiteY2" fmla="*/ 1984268 h 2121988"/>
                        <a:gd name="connsiteX3" fmla="*/ 563354 w 2332566"/>
                        <a:gd name="connsiteY3" fmla="*/ 1984268 h 2121988"/>
                        <a:gd name="connsiteX4" fmla="*/ 538328 w 2332566"/>
                        <a:gd name="connsiteY4" fmla="*/ 107620 h 2121988"/>
                        <a:gd name="connsiteX0" fmla="*/ 538328 w 2332566"/>
                        <a:gd name="connsiteY0" fmla="*/ 56440 h 2070808"/>
                        <a:gd name="connsiteX1" fmla="*/ 1854703 w 2332566"/>
                        <a:gd name="connsiteY1" fmla="*/ 3433 h 2070808"/>
                        <a:gd name="connsiteX2" fmla="*/ 1848816 w 2332566"/>
                        <a:gd name="connsiteY2" fmla="*/ 1933088 h 2070808"/>
                        <a:gd name="connsiteX3" fmla="*/ 563354 w 2332566"/>
                        <a:gd name="connsiteY3" fmla="*/ 1933088 h 2070808"/>
                        <a:gd name="connsiteX4" fmla="*/ 538328 w 2332566"/>
                        <a:gd name="connsiteY4" fmla="*/ 56440 h 2070808"/>
                        <a:gd name="connsiteX0" fmla="*/ 538328 w 2332566"/>
                        <a:gd name="connsiteY0" fmla="*/ 166181 h 2180549"/>
                        <a:gd name="connsiteX1" fmla="*/ 1220906 w 2332566"/>
                        <a:gd name="connsiteY1" fmla="*/ 245326 h 2180549"/>
                        <a:gd name="connsiteX2" fmla="*/ 1854703 w 2332566"/>
                        <a:gd name="connsiteY2" fmla="*/ 113174 h 2180549"/>
                        <a:gd name="connsiteX3" fmla="*/ 1848816 w 2332566"/>
                        <a:gd name="connsiteY3" fmla="*/ 2042829 h 2180549"/>
                        <a:gd name="connsiteX4" fmla="*/ 563354 w 2332566"/>
                        <a:gd name="connsiteY4" fmla="*/ 2042829 h 2180549"/>
                        <a:gd name="connsiteX5" fmla="*/ 538328 w 2332566"/>
                        <a:gd name="connsiteY5" fmla="*/ 166181 h 2180549"/>
                        <a:gd name="connsiteX0" fmla="*/ 538328 w 2143851"/>
                        <a:gd name="connsiteY0" fmla="*/ 119969 h 2134337"/>
                        <a:gd name="connsiteX1" fmla="*/ 1220906 w 2143851"/>
                        <a:gd name="connsiteY1" fmla="*/ 199114 h 2134337"/>
                        <a:gd name="connsiteX2" fmla="*/ 1854703 w 2143851"/>
                        <a:gd name="connsiteY2" fmla="*/ 66962 h 2134337"/>
                        <a:gd name="connsiteX3" fmla="*/ 2143845 w 2143851"/>
                        <a:gd name="connsiteY3" fmla="*/ 1020446 h 2134337"/>
                        <a:gd name="connsiteX4" fmla="*/ 1848816 w 2143851"/>
                        <a:gd name="connsiteY4" fmla="*/ 1996617 h 2134337"/>
                        <a:gd name="connsiteX5" fmla="*/ 563354 w 2143851"/>
                        <a:gd name="connsiteY5" fmla="*/ 1996617 h 2134337"/>
                        <a:gd name="connsiteX6" fmla="*/ 538328 w 2143851"/>
                        <a:gd name="connsiteY6" fmla="*/ 119969 h 2134337"/>
                        <a:gd name="connsiteX0" fmla="*/ 219474 w 1824997"/>
                        <a:gd name="connsiteY0" fmla="*/ 119969 h 2134337"/>
                        <a:gd name="connsiteX1" fmla="*/ 902052 w 1824997"/>
                        <a:gd name="connsiteY1" fmla="*/ 199114 h 2134337"/>
                        <a:gd name="connsiteX2" fmla="*/ 1535849 w 1824997"/>
                        <a:gd name="connsiteY2" fmla="*/ 66962 h 2134337"/>
                        <a:gd name="connsiteX3" fmla="*/ 1824991 w 1824997"/>
                        <a:gd name="connsiteY3" fmla="*/ 1020446 h 2134337"/>
                        <a:gd name="connsiteX4" fmla="*/ 1529962 w 1824997"/>
                        <a:gd name="connsiteY4" fmla="*/ 1996617 h 2134337"/>
                        <a:gd name="connsiteX5" fmla="*/ 244500 w 1824997"/>
                        <a:gd name="connsiteY5" fmla="*/ 1996617 h 2134337"/>
                        <a:gd name="connsiteX6" fmla="*/ 4515 w 1824997"/>
                        <a:gd name="connsiteY6" fmla="*/ 1155923 h 2134337"/>
                        <a:gd name="connsiteX7" fmla="*/ 219474 w 1824997"/>
                        <a:gd name="connsiteY7" fmla="*/ 119969 h 2134337"/>
                        <a:gd name="connsiteX0" fmla="*/ 219474 w 1824997"/>
                        <a:gd name="connsiteY0" fmla="*/ 91071 h 2105439"/>
                        <a:gd name="connsiteX1" fmla="*/ 902052 w 1824997"/>
                        <a:gd name="connsiteY1" fmla="*/ 170216 h 2105439"/>
                        <a:gd name="connsiteX2" fmla="*/ 1535849 w 1824997"/>
                        <a:gd name="connsiteY2" fmla="*/ 38064 h 2105439"/>
                        <a:gd name="connsiteX3" fmla="*/ 1824991 w 1824997"/>
                        <a:gd name="connsiteY3" fmla="*/ 991548 h 2105439"/>
                        <a:gd name="connsiteX4" fmla="*/ 1529962 w 1824997"/>
                        <a:gd name="connsiteY4" fmla="*/ 1967719 h 2105439"/>
                        <a:gd name="connsiteX5" fmla="*/ 244500 w 1824997"/>
                        <a:gd name="connsiteY5" fmla="*/ 1967719 h 2105439"/>
                        <a:gd name="connsiteX6" fmla="*/ 4515 w 1824997"/>
                        <a:gd name="connsiteY6" fmla="*/ 1127025 h 2105439"/>
                        <a:gd name="connsiteX7" fmla="*/ 219474 w 1824997"/>
                        <a:gd name="connsiteY7" fmla="*/ 91071 h 2105439"/>
                        <a:gd name="connsiteX0" fmla="*/ 334939 w 1940462"/>
                        <a:gd name="connsiteY0" fmla="*/ 91071 h 2105439"/>
                        <a:gd name="connsiteX1" fmla="*/ 1017517 w 1940462"/>
                        <a:gd name="connsiteY1" fmla="*/ 170216 h 2105439"/>
                        <a:gd name="connsiteX2" fmla="*/ 1651314 w 1940462"/>
                        <a:gd name="connsiteY2" fmla="*/ 38064 h 2105439"/>
                        <a:gd name="connsiteX3" fmla="*/ 1940456 w 1940462"/>
                        <a:gd name="connsiteY3" fmla="*/ 991548 h 2105439"/>
                        <a:gd name="connsiteX4" fmla="*/ 1645427 w 1940462"/>
                        <a:gd name="connsiteY4" fmla="*/ 1967719 h 2105439"/>
                        <a:gd name="connsiteX5" fmla="*/ 359965 w 1940462"/>
                        <a:gd name="connsiteY5" fmla="*/ 1967719 h 2105439"/>
                        <a:gd name="connsiteX6" fmla="*/ 119980 w 1940462"/>
                        <a:gd name="connsiteY6" fmla="*/ 1127025 h 2105439"/>
                        <a:gd name="connsiteX7" fmla="*/ 334939 w 1940462"/>
                        <a:gd name="connsiteY7" fmla="*/ 91071 h 2105439"/>
                        <a:gd name="connsiteX0" fmla="*/ 334939 w 1940462"/>
                        <a:gd name="connsiteY0" fmla="*/ 55379 h 2069747"/>
                        <a:gd name="connsiteX1" fmla="*/ 1017517 w 1940462"/>
                        <a:gd name="connsiteY1" fmla="*/ 134524 h 2069747"/>
                        <a:gd name="connsiteX2" fmla="*/ 1651314 w 1940462"/>
                        <a:gd name="connsiteY2" fmla="*/ 2372 h 2069747"/>
                        <a:gd name="connsiteX3" fmla="*/ 1940456 w 1940462"/>
                        <a:gd name="connsiteY3" fmla="*/ 955856 h 2069747"/>
                        <a:gd name="connsiteX4" fmla="*/ 1645427 w 1940462"/>
                        <a:gd name="connsiteY4" fmla="*/ 1932027 h 2069747"/>
                        <a:gd name="connsiteX5" fmla="*/ 359965 w 1940462"/>
                        <a:gd name="connsiteY5" fmla="*/ 1932027 h 2069747"/>
                        <a:gd name="connsiteX6" fmla="*/ 119980 w 1940462"/>
                        <a:gd name="connsiteY6" fmla="*/ 1091333 h 2069747"/>
                        <a:gd name="connsiteX7" fmla="*/ 334939 w 1940462"/>
                        <a:gd name="connsiteY7" fmla="*/ 55379 h 2069747"/>
                        <a:gd name="connsiteX0" fmla="*/ 334939 w 1981519"/>
                        <a:gd name="connsiteY0" fmla="*/ 55379 h 2069747"/>
                        <a:gd name="connsiteX1" fmla="*/ 1017517 w 1981519"/>
                        <a:gd name="connsiteY1" fmla="*/ 134524 h 2069747"/>
                        <a:gd name="connsiteX2" fmla="*/ 1651314 w 1981519"/>
                        <a:gd name="connsiteY2" fmla="*/ 2372 h 2069747"/>
                        <a:gd name="connsiteX3" fmla="*/ 1940456 w 1981519"/>
                        <a:gd name="connsiteY3" fmla="*/ 955856 h 2069747"/>
                        <a:gd name="connsiteX4" fmla="*/ 1645427 w 1981519"/>
                        <a:gd name="connsiteY4" fmla="*/ 1932027 h 2069747"/>
                        <a:gd name="connsiteX5" fmla="*/ 359965 w 1981519"/>
                        <a:gd name="connsiteY5" fmla="*/ 1932027 h 2069747"/>
                        <a:gd name="connsiteX6" fmla="*/ 119980 w 1981519"/>
                        <a:gd name="connsiteY6" fmla="*/ 1091333 h 2069747"/>
                        <a:gd name="connsiteX7" fmla="*/ 334939 w 1981519"/>
                        <a:gd name="connsiteY7" fmla="*/ 55379 h 2069747"/>
                        <a:gd name="connsiteX0" fmla="*/ 334939 w 2017322"/>
                        <a:gd name="connsiteY0" fmla="*/ 55379 h 2069747"/>
                        <a:gd name="connsiteX1" fmla="*/ 1017517 w 2017322"/>
                        <a:gd name="connsiteY1" fmla="*/ 134524 h 2069747"/>
                        <a:gd name="connsiteX2" fmla="*/ 1651314 w 2017322"/>
                        <a:gd name="connsiteY2" fmla="*/ 2372 h 2069747"/>
                        <a:gd name="connsiteX3" fmla="*/ 1940456 w 2017322"/>
                        <a:gd name="connsiteY3" fmla="*/ 955856 h 2069747"/>
                        <a:gd name="connsiteX4" fmla="*/ 1645427 w 2017322"/>
                        <a:gd name="connsiteY4" fmla="*/ 1932027 h 2069747"/>
                        <a:gd name="connsiteX5" fmla="*/ 359965 w 2017322"/>
                        <a:gd name="connsiteY5" fmla="*/ 1932027 h 2069747"/>
                        <a:gd name="connsiteX6" fmla="*/ 119980 w 2017322"/>
                        <a:gd name="connsiteY6" fmla="*/ 1091333 h 2069747"/>
                        <a:gd name="connsiteX7" fmla="*/ 334939 w 2017322"/>
                        <a:gd name="connsiteY7" fmla="*/ 55379 h 2069747"/>
                        <a:gd name="connsiteX0" fmla="*/ 334939 w 2053612"/>
                        <a:gd name="connsiteY0" fmla="*/ 55379 h 2069747"/>
                        <a:gd name="connsiteX1" fmla="*/ 1017517 w 2053612"/>
                        <a:gd name="connsiteY1" fmla="*/ 134524 h 2069747"/>
                        <a:gd name="connsiteX2" fmla="*/ 1651314 w 2053612"/>
                        <a:gd name="connsiteY2" fmla="*/ 2372 h 2069747"/>
                        <a:gd name="connsiteX3" fmla="*/ 1940456 w 2053612"/>
                        <a:gd name="connsiteY3" fmla="*/ 955856 h 2069747"/>
                        <a:gd name="connsiteX4" fmla="*/ 1645427 w 2053612"/>
                        <a:gd name="connsiteY4" fmla="*/ 1932027 h 2069747"/>
                        <a:gd name="connsiteX5" fmla="*/ 359965 w 2053612"/>
                        <a:gd name="connsiteY5" fmla="*/ 1932027 h 2069747"/>
                        <a:gd name="connsiteX6" fmla="*/ 119980 w 2053612"/>
                        <a:gd name="connsiteY6" fmla="*/ 1091333 h 2069747"/>
                        <a:gd name="connsiteX7" fmla="*/ 334939 w 2053612"/>
                        <a:gd name="connsiteY7" fmla="*/ 55379 h 2069747"/>
                        <a:gd name="connsiteX0" fmla="*/ 360895 w 2079568"/>
                        <a:gd name="connsiteY0" fmla="*/ 55379 h 2069747"/>
                        <a:gd name="connsiteX1" fmla="*/ 1043473 w 2079568"/>
                        <a:gd name="connsiteY1" fmla="*/ 134524 h 2069747"/>
                        <a:gd name="connsiteX2" fmla="*/ 1677270 w 2079568"/>
                        <a:gd name="connsiteY2" fmla="*/ 2372 h 2069747"/>
                        <a:gd name="connsiteX3" fmla="*/ 1966412 w 2079568"/>
                        <a:gd name="connsiteY3" fmla="*/ 955856 h 2069747"/>
                        <a:gd name="connsiteX4" fmla="*/ 1671383 w 2079568"/>
                        <a:gd name="connsiteY4" fmla="*/ 1932027 h 2069747"/>
                        <a:gd name="connsiteX5" fmla="*/ 385921 w 2079568"/>
                        <a:gd name="connsiteY5" fmla="*/ 1932027 h 2069747"/>
                        <a:gd name="connsiteX6" fmla="*/ 145936 w 2079568"/>
                        <a:gd name="connsiteY6" fmla="*/ 1091333 h 2069747"/>
                        <a:gd name="connsiteX7" fmla="*/ 360895 w 2079568"/>
                        <a:gd name="connsiteY7" fmla="*/ 55379 h 2069747"/>
                        <a:gd name="connsiteX0" fmla="*/ 418711 w 2137384"/>
                        <a:gd name="connsiteY0" fmla="*/ 55379 h 2069747"/>
                        <a:gd name="connsiteX1" fmla="*/ 1101289 w 2137384"/>
                        <a:gd name="connsiteY1" fmla="*/ 134524 h 2069747"/>
                        <a:gd name="connsiteX2" fmla="*/ 1735086 w 2137384"/>
                        <a:gd name="connsiteY2" fmla="*/ 2372 h 2069747"/>
                        <a:gd name="connsiteX3" fmla="*/ 2024228 w 2137384"/>
                        <a:gd name="connsiteY3" fmla="*/ 955856 h 2069747"/>
                        <a:gd name="connsiteX4" fmla="*/ 1729199 w 2137384"/>
                        <a:gd name="connsiteY4" fmla="*/ 1932027 h 2069747"/>
                        <a:gd name="connsiteX5" fmla="*/ 443737 w 2137384"/>
                        <a:gd name="connsiteY5" fmla="*/ 1932027 h 2069747"/>
                        <a:gd name="connsiteX6" fmla="*/ 203752 w 2137384"/>
                        <a:gd name="connsiteY6" fmla="*/ 1091333 h 2069747"/>
                        <a:gd name="connsiteX7" fmla="*/ 418711 w 2137384"/>
                        <a:gd name="connsiteY7" fmla="*/ 55379 h 2069747"/>
                        <a:gd name="connsiteX0" fmla="*/ 400556 w 2119229"/>
                        <a:gd name="connsiteY0" fmla="*/ 55379 h 2069747"/>
                        <a:gd name="connsiteX1" fmla="*/ 1083134 w 2119229"/>
                        <a:gd name="connsiteY1" fmla="*/ 134524 h 2069747"/>
                        <a:gd name="connsiteX2" fmla="*/ 1716931 w 2119229"/>
                        <a:gd name="connsiteY2" fmla="*/ 2372 h 2069747"/>
                        <a:gd name="connsiteX3" fmla="*/ 2006073 w 2119229"/>
                        <a:gd name="connsiteY3" fmla="*/ 955856 h 2069747"/>
                        <a:gd name="connsiteX4" fmla="*/ 1711044 w 2119229"/>
                        <a:gd name="connsiteY4" fmla="*/ 1932027 h 2069747"/>
                        <a:gd name="connsiteX5" fmla="*/ 425582 w 2119229"/>
                        <a:gd name="connsiteY5" fmla="*/ 1932027 h 2069747"/>
                        <a:gd name="connsiteX6" fmla="*/ 185597 w 2119229"/>
                        <a:gd name="connsiteY6" fmla="*/ 1091333 h 2069747"/>
                        <a:gd name="connsiteX7" fmla="*/ 400556 w 2119229"/>
                        <a:gd name="connsiteY7" fmla="*/ 55379 h 2069747"/>
                        <a:gd name="connsiteX0" fmla="*/ 407879 w 2126552"/>
                        <a:gd name="connsiteY0" fmla="*/ 55379 h 2069747"/>
                        <a:gd name="connsiteX1" fmla="*/ 1090457 w 2126552"/>
                        <a:gd name="connsiteY1" fmla="*/ 134524 h 2069747"/>
                        <a:gd name="connsiteX2" fmla="*/ 1724254 w 2126552"/>
                        <a:gd name="connsiteY2" fmla="*/ 2372 h 2069747"/>
                        <a:gd name="connsiteX3" fmla="*/ 2013396 w 2126552"/>
                        <a:gd name="connsiteY3" fmla="*/ 955856 h 2069747"/>
                        <a:gd name="connsiteX4" fmla="*/ 1718367 w 2126552"/>
                        <a:gd name="connsiteY4" fmla="*/ 1932027 h 2069747"/>
                        <a:gd name="connsiteX5" fmla="*/ 432905 w 2126552"/>
                        <a:gd name="connsiteY5" fmla="*/ 1932027 h 2069747"/>
                        <a:gd name="connsiteX6" fmla="*/ 177044 w 2126552"/>
                        <a:gd name="connsiteY6" fmla="*/ 1017244 h 2069747"/>
                        <a:gd name="connsiteX7" fmla="*/ 407879 w 2126552"/>
                        <a:gd name="connsiteY7" fmla="*/ 55379 h 2069747"/>
                        <a:gd name="connsiteX0" fmla="*/ 396630 w 2115303"/>
                        <a:gd name="connsiteY0" fmla="*/ 55379 h 2069747"/>
                        <a:gd name="connsiteX1" fmla="*/ 1079208 w 2115303"/>
                        <a:gd name="connsiteY1" fmla="*/ 134524 h 2069747"/>
                        <a:gd name="connsiteX2" fmla="*/ 1713005 w 2115303"/>
                        <a:gd name="connsiteY2" fmla="*/ 2372 h 2069747"/>
                        <a:gd name="connsiteX3" fmla="*/ 2002147 w 2115303"/>
                        <a:gd name="connsiteY3" fmla="*/ 955856 h 2069747"/>
                        <a:gd name="connsiteX4" fmla="*/ 1707118 w 2115303"/>
                        <a:gd name="connsiteY4" fmla="*/ 1932027 h 2069747"/>
                        <a:gd name="connsiteX5" fmla="*/ 421656 w 2115303"/>
                        <a:gd name="connsiteY5" fmla="*/ 1932027 h 2069747"/>
                        <a:gd name="connsiteX6" fmla="*/ 165795 w 2115303"/>
                        <a:gd name="connsiteY6" fmla="*/ 1017244 h 2069747"/>
                        <a:gd name="connsiteX7" fmla="*/ 396630 w 2115303"/>
                        <a:gd name="connsiteY7" fmla="*/ 55379 h 2069747"/>
                        <a:gd name="connsiteX0" fmla="*/ 399536 w 2118209"/>
                        <a:gd name="connsiteY0" fmla="*/ 55379 h 2119563"/>
                        <a:gd name="connsiteX1" fmla="*/ 1082114 w 2118209"/>
                        <a:gd name="connsiteY1" fmla="*/ 134524 h 2119563"/>
                        <a:gd name="connsiteX2" fmla="*/ 1715911 w 2118209"/>
                        <a:gd name="connsiteY2" fmla="*/ 2372 h 2119563"/>
                        <a:gd name="connsiteX3" fmla="*/ 2005053 w 2118209"/>
                        <a:gd name="connsiteY3" fmla="*/ 955856 h 2119563"/>
                        <a:gd name="connsiteX4" fmla="*/ 1710024 w 2118209"/>
                        <a:gd name="connsiteY4" fmla="*/ 1932027 h 2119563"/>
                        <a:gd name="connsiteX5" fmla="*/ 419270 w 2118209"/>
                        <a:gd name="connsiteY5" fmla="*/ 2006116 h 2119563"/>
                        <a:gd name="connsiteX6" fmla="*/ 168701 w 2118209"/>
                        <a:gd name="connsiteY6" fmla="*/ 1017244 h 2119563"/>
                        <a:gd name="connsiteX7" fmla="*/ 399536 w 2118209"/>
                        <a:gd name="connsiteY7" fmla="*/ 55379 h 2119563"/>
                        <a:gd name="connsiteX0" fmla="*/ 399536 w 2124104"/>
                        <a:gd name="connsiteY0" fmla="*/ 55379 h 2130701"/>
                        <a:gd name="connsiteX1" fmla="*/ 1082114 w 2124104"/>
                        <a:gd name="connsiteY1" fmla="*/ 134524 h 2130701"/>
                        <a:gd name="connsiteX2" fmla="*/ 1715911 w 2124104"/>
                        <a:gd name="connsiteY2" fmla="*/ 2372 h 2130701"/>
                        <a:gd name="connsiteX3" fmla="*/ 2005053 w 2124104"/>
                        <a:gd name="connsiteY3" fmla="*/ 955856 h 2130701"/>
                        <a:gd name="connsiteX4" fmla="*/ 1720608 w 2124104"/>
                        <a:gd name="connsiteY4" fmla="*/ 1969071 h 2130701"/>
                        <a:gd name="connsiteX5" fmla="*/ 419270 w 2124104"/>
                        <a:gd name="connsiteY5" fmla="*/ 2006116 h 2130701"/>
                        <a:gd name="connsiteX6" fmla="*/ 168701 w 2124104"/>
                        <a:gd name="connsiteY6" fmla="*/ 1017244 h 2130701"/>
                        <a:gd name="connsiteX7" fmla="*/ 399536 w 2124104"/>
                        <a:gd name="connsiteY7" fmla="*/ 55379 h 2130701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86876 h 2085992"/>
                        <a:gd name="connsiteX1" fmla="*/ 1082114 w 2124104"/>
                        <a:gd name="connsiteY1" fmla="*/ 89815 h 2085992"/>
                        <a:gd name="connsiteX2" fmla="*/ 1715911 w 2124104"/>
                        <a:gd name="connsiteY2" fmla="*/ 0 h 2085992"/>
                        <a:gd name="connsiteX3" fmla="*/ 2005053 w 2124104"/>
                        <a:gd name="connsiteY3" fmla="*/ 911147 h 2085992"/>
                        <a:gd name="connsiteX4" fmla="*/ 1720608 w 2124104"/>
                        <a:gd name="connsiteY4" fmla="*/ 1924362 h 2085992"/>
                        <a:gd name="connsiteX5" fmla="*/ 419270 w 2124104"/>
                        <a:gd name="connsiteY5" fmla="*/ 1961407 h 2085992"/>
                        <a:gd name="connsiteX6" fmla="*/ 168701 w 2124104"/>
                        <a:gd name="connsiteY6" fmla="*/ 972535 h 2085992"/>
                        <a:gd name="connsiteX7" fmla="*/ 399536 w 2124104"/>
                        <a:gd name="connsiteY7" fmla="*/ 86876 h 2085992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74104 h 2073220"/>
                        <a:gd name="connsiteX1" fmla="*/ 1082114 w 2124104"/>
                        <a:gd name="connsiteY1" fmla="*/ 77043 h 2073220"/>
                        <a:gd name="connsiteX2" fmla="*/ 1758247 w 2124104"/>
                        <a:gd name="connsiteY2" fmla="*/ 12630 h 2073220"/>
                        <a:gd name="connsiteX3" fmla="*/ 2005053 w 2124104"/>
                        <a:gd name="connsiteY3" fmla="*/ 898375 h 2073220"/>
                        <a:gd name="connsiteX4" fmla="*/ 1720608 w 2124104"/>
                        <a:gd name="connsiteY4" fmla="*/ 1911590 h 2073220"/>
                        <a:gd name="connsiteX5" fmla="*/ 419270 w 2124104"/>
                        <a:gd name="connsiteY5" fmla="*/ 1948635 h 2073220"/>
                        <a:gd name="connsiteX6" fmla="*/ 168701 w 2124104"/>
                        <a:gd name="connsiteY6" fmla="*/ 959763 h 2073220"/>
                        <a:gd name="connsiteX7" fmla="*/ 399536 w 2124104"/>
                        <a:gd name="connsiteY7" fmla="*/ 74104 h 2073220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77300 h 2076416"/>
                        <a:gd name="connsiteX1" fmla="*/ 1082114 w 2124104"/>
                        <a:gd name="connsiteY1" fmla="*/ 80239 h 2076416"/>
                        <a:gd name="connsiteX2" fmla="*/ 1758247 w 2124104"/>
                        <a:gd name="connsiteY2" fmla="*/ 15826 h 2076416"/>
                        <a:gd name="connsiteX3" fmla="*/ 2005053 w 2124104"/>
                        <a:gd name="connsiteY3" fmla="*/ 901571 h 2076416"/>
                        <a:gd name="connsiteX4" fmla="*/ 1720608 w 2124104"/>
                        <a:gd name="connsiteY4" fmla="*/ 1914786 h 2076416"/>
                        <a:gd name="connsiteX5" fmla="*/ 419270 w 2124104"/>
                        <a:gd name="connsiteY5" fmla="*/ 1951831 h 2076416"/>
                        <a:gd name="connsiteX6" fmla="*/ 168701 w 2124104"/>
                        <a:gd name="connsiteY6" fmla="*/ 962959 h 2076416"/>
                        <a:gd name="connsiteX7" fmla="*/ 399536 w 2124104"/>
                        <a:gd name="connsiteY7" fmla="*/ 77300 h 207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24104" h="2076416">
                          <a:moveTo>
                            <a:pt x="399536" y="77300"/>
                          </a:moveTo>
                          <a:cubicBezTo>
                            <a:pt x="653073" y="-7778"/>
                            <a:pt x="862718" y="89073"/>
                            <a:pt x="1082114" y="80239"/>
                          </a:cubicBezTo>
                          <a:cubicBezTo>
                            <a:pt x="1301510" y="71405"/>
                            <a:pt x="1598779" y="-40622"/>
                            <a:pt x="1758247" y="15826"/>
                          </a:cubicBezTo>
                          <a:cubicBezTo>
                            <a:pt x="2053193" y="72275"/>
                            <a:pt x="2006034" y="579962"/>
                            <a:pt x="2005053" y="901571"/>
                          </a:cubicBezTo>
                          <a:cubicBezTo>
                            <a:pt x="2004072" y="1223180"/>
                            <a:pt x="2413035" y="1603912"/>
                            <a:pt x="1720608" y="1914786"/>
                          </a:cubicBezTo>
                          <a:cubicBezTo>
                            <a:pt x="1292121" y="2034056"/>
                            <a:pt x="1059792" y="2190370"/>
                            <a:pt x="419270" y="1951831"/>
                          </a:cubicBezTo>
                          <a:cubicBezTo>
                            <a:pt x="-278095" y="1669183"/>
                            <a:pt x="86082" y="1338184"/>
                            <a:pt x="168701" y="962959"/>
                          </a:cubicBezTo>
                          <a:cubicBezTo>
                            <a:pt x="164530" y="650184"/>
                            <a:pt x="43908" y="263582"/>
                            <a:pt x="399536" y="77300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CDE7E256-0718-4201-A78D-E859235246B5}"/>
                        </a:ext>
                      </a:extLst>
                    </p:cNvPr>
                    <p:cNvSpPr/>
                    <p:nvPr/>
                  </p:nvSpPr>
                  <p:spPr>
                    <a:xfrm rot="1509862">
                      <a:off x="6240834" y="2513483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67318580-4923-402F-AFAA-6855092B2468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679283" y="2330696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D25D2941-2B2C-4E00-A8DE-EBDD8E67843D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725592" y="2492130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E01F73E1-657F-4A4B-99C1-C133CB694710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6234694" y="2658387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3">
                      <a:extLst>
                        <a:ext uri="{FF2B5EF4-FFF2-40B4-BE49-F238E27FC236}">
                          <a16:creationId xmlns:a16="http://schemas.microsoft.com/office/drawing/2014/main" id="{BCC543FC-E445-4A4C-B4AA-0A106FB51B4D}"/>
                        </a:ext>
                      </a:extLst>
                    </p:cNvPr>
                    <p:cNvSpPr/>
                    <p:nvPr/>
                  </p:nvSpPr>
                  <p:spPr>
                    <a:xfrm rot="1840005">
                      <a:off x="6224260" y="1575839"/>
                      <a:ext cx="506267" cy="429422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26C125EA-C13E-4EA7-BDF3-EC8783FBBFFD}"/>
                        </a:ext>
                      </a:extLst>
                    </p:cNvPr>
                    <p:cNvSpPr/>
                    <p:nvPr/>
                  </p:nvSpPr>
                  <p:spPr>
                    <a:xfrm rot="2865452" flipH="1">
                      <a:off x="6011974" y="2957260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3B86AA1A-8F39-472E-8754-3E1EF5A5C301}"/>
                        </a:ext>
                      </a:extLst>
                    </p:cNvPr>
                    <p:cNvSpPr/>
                    <p:nvPr/>
                  </p:nvSpPr>
                  <p:spPr>
                    <a:xfrm rot="20649958">
                      <a:off x="5795402" y="2888865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9">
                      <a:extLst>
                        <a:ext uri="{FF2B5EF4-FFF2-40B4-BE49-F238E27FC236}">
                          <a16:creationId xmlns:a16="http://schemas.microsoft.com/office/drawing/2014/main" id="{382DF49D-66EF-43A3-89B9-E46A62D3C2E6}"/>
                        </a:ext>
                      </a:extLst>
                    </p:cNvPr>
                    <p:cNvSpPr/>
                    <p:nvPr/>
                  </p:nvSpPr>
                  <p:spPr>
                    <a:xfrm rot="984850" flipH="1">
                      <a:off x="5678622" y="4858366"/>
                      <a:ext cx="629950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Rectangle 19">
                      <a:extLst>
                        <a:ext uri="{FF2B5EF4-FFF2-40B4-BE49-F238E27FC236}">
                          <a16:creationId xmlns:a16="http://schemas.microsoft.com/office/drawing/2014/main" id="{C9E0047A-E0C2-442B-ADFE-E3AD20831DE6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533128" y="4520922"/>
                      <a:ext cx="629949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" name="Rectangle 3">
                      <a:extLst>
                        <a:ext uri="{FF2B5EF4-FFF2-40B4-BE49-F238E27FC236}">
                          <a16:creationId xmlns:a16="http://schemas.microsoft.com/office/drawing/2014/main" id="{20B5AE97-BCA8-4DB5-9139-DD21830916B7}"/>
                        </a:ext>
                      </a:extLst>
                    </p:cNvPr>
                    <p:cNvSpPr/>
                    <p:nvPr/>
                  </p:nvSpPr>
                  <p:spPr>
                    <a:xfrm rot="2821226" flipH="1">
                      <a:off x="5718506" y="4678320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3">
                      <a:extLst>
                        <a:ext uri="{FF2B5EF4-FFF2-40B4-BE49-F238E27FC236}">
                          <a16:creationId xmlns:a16="http://schemas.microsoft.com/office/drawing/2014/main" id="{9057E9B4-20AA-4F04-BA91-E406933B55AB}"/>
                        </a:ext>
                      </a:extLst>
                    </p:cNvPr>
                    <p:cNvSpPr/>
                    <p:nvPr/>
                  </p:nvSpPr>
                  <p:spPr>
                    <a:xfrm rot="20748474">
                      <a:off x="4897333" y="4428549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7E28B499-9CA8-4F47-89B7-215E28673BCD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5745993" y="2374798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8AD49E50-A31F-40B8-A131-4C2D48420594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6428691" y="2603872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403540D7-4E45-4E84-9DDC-67C371AC6AFE}"/>
                      </a:ext>
                    </a:extLst>
                  </p:cNvPr>
                  <p:cNvSpPr/>
                  <p:nvPr/>
                </p:nvSpPr>
                <p:spPr>
                  <a:xfrm rot="4101168" flipH="1">
                    <a:off x="5942656" y="2560154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Arc 65">
                    <a:extLst>
                      <a:ext uri="{FF2B5EF4-FFF2-40B4-BE49-F238E27FC236}">
                        <a16:creationId xmlns:a16="http://schemas.microsoft.com/office/drawing/2014/main" id="{FBD40890-9FF0-444A-8210-1A0C27FCF80B}"/>
                      </a:ext>
                    </a:extLst>
                  </p:cNvPr>
                  <p:cNvSpPr/>
                  <p:nvPr/>
                </p:nvSpPr>
                <p:spPr>
                  <a:xfrm rot="19112413">
                    <a:off x="5303699" y="2362950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E98CD7A-AE74-4B59-BA07-E892E9A6A8F6}"/>
                  </a:ext>
                </a:extLst>
              </p:cNvPr>
              <p:cNvGrpSpPr/>
              <p:nvPr/>
            </p:nvGrpSpPr>
            <p:grpSpPr>
              <a:xfrm>
                <a:off x="8157292" y="4384339"/>
                <a:ext cx="2039310" cy="1612704"/>
                <a:chOff x="1735559" y="2427370"/>
                <a:chExt cx="661880" cy="523421"/>
              </a:xfrm>
            </p:grpSpPr>
            <p:sp>
              <p:nvSpPr>
                <p:cNvPr id="58" name="Oval 18">
                  <a:extLst>
                    <a:ext uri="{FF2B5EF4-FFF2-40B4-BE49-F238E27FC236}">
                      <a16:creationId xmlns:a16="http://schemas.microsoft.com/office/drawing/2014/main" id="{691D7E8C-8A4E-4771-B1C9-6EC70FA68E7A}"/>
                    </a:ext>
                  </a:extLst>
                </p:cNvPr>
                <p:cNvSpPr/>
                <p:nvPr/>
              </p:nvSpPr>
              <p:spPr>
                <a:xfrm rot="19726873" flipH="1">
                  <a:off x="1837275" y="2477459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18">
                  <a:extLst>
                    <a:ext uri="{FF2B5EF4-FFF2-40B4-BE49-F238E27FC236}">
                      <a16:creationId xmlns:a16="http://schemas.microsoft.com/office/drawing/2014/main" id="{D003CE86-8157-4F48-BE05-B132FDF0F407}"/>
                    </a:ext>
                  </a:extLst>
                </p:cNvPr>
                <p:cNvSpPr/>
                <p:nvPr/>
              </p:nvSpPr>
              <p:spPr>
                <a:xfrm rot="1199667" flipH="1">
                  <a:off x="2222614" y="2446242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18">
                  <a:extLst>
                    <a:ext uri="{FF2B5EF4-FFF2-40B4-BE49-F238E27FC236}">
                      <a16:creationId xmlns:a16="http://schemas.microsoft.com/office/drawing/2014/main" id="{4D4AD322-918E-47EE-B047-B3AC2A13D125}"/>
                    </a:ext>
                  </a:extLst>
                </p:cNvPr>
                <p:cNvSpPr/>
                <p:nvPr/>
              </p:nvSpPr>
              <p:spPr>
                <a:xfrm rot="657282">
                  <a:off x="2290378" y="2427370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18">
                  <a:extLst>
                    <a:ext uri="{FF2B5EF4-FFF2-40B4-BE49-F238E27FC236}">
                      <a16:creationId xmlns:a16="http://schemas.microsoft.com/office/drawing/2014/main" id="{3A87A704-A21D-4404-9AF6-745FFB3F8B0F}"/>
                    </a:ext>
                  </a:extLst>
                </p:cNvPr>
                <p:cNvSpPr/>
                <p:nvPr/>
              </p:nvSpPr>
              <p:spPr>
                <a:xfrm flipH="1">
                  <a:off x="1735559" y="2484523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89EB896-8E2E-4DD4-9CB5-2A1B98932C2E}"/>
                </a:ext>
              </a:extLst>
            </p:cNvPr>
            <p:cNvSpPr/>
            <p:nvPr/>
          </p:nvSpPr>
          <p:spPr>
            <a:xfrm rot="9451294">
              <a:off x="8990899" y="3427373"/>
              <a:ext cx="399663" cy="399663"/>
            </a:xfrm>
            <a:prstGeom prst="arc">
              <a:avLst>
                <a:gd name="adj1" fmla="val 1301219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96FE8A6-D3BC-4EF2-8DA1-654A20B4B9B7}"/>
              </a:ext>
            </a:extLst>
          </p:cNvPr>
          <p:cNvGrpSpPr/>
          <p:nvPr/>
        </p:nvGrpSpPr>
        <p:grpSpPr>
          <a:xfrm>
            <a:off x="7065787" y="1123909"/>
            <a:ext cx="4820839" cy="4835863"/>
            <a:chOff x="1981107" y="753140"/>
            <a:chExt cx="4719535" cy="4734242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45D3B07-C916-45E2-9C90-CFAA983BA232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3F518F2-1F52-4441-AB75-3A2529583A60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86">
              <a:extLst>
                <a:ext uri="{FF2B5EF4-FFF2-40B4-BE49-F238E27FC236}">
                  <a16:creationId xmlns:a16="http://schemas.microsoft.com/office/drawing/2014/main" id="{4A12D30E-102F-4F27-A0B2-5474427D779D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rgbClr val="FBC462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87">
              <a:extLst>
                <a:ext uri="{FF2B5EF4-FFF2-40B4-BE49-F238E27FC236}">
                  <a16:creationId xmlns:a16="http://schemas.microsoft.com/office/drawing/2014/main" id="{60565207-8111-4F61-B01A-BBD4DEAE006D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adFill>
              <a:gsLst>
                <a:gs pos="0">
                  <a:srgbClr val="A0C860"/>
                </a:gs>
                <a:gs pos="15000">
                  <a:srgbClr val="B5D27E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A47D760-0B4C-4E5E-AE0C-4B086D3471E5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0CF111DF-6F83-43AE-A285-DE053A0D7A77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3B3D5332-1D54-4C7F-ADD4-660A5FC29090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3000">
                  <a:srgbClr val="A0C860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4AC8457C-57B9-4E9A-9129-3812077CE001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6000">
                  <a:srgbClr val="A0C860"/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F29B725-968C-4DF9-A08F-6264235A3C1A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DAEC27A6-8987-4FC3-BDEE-19F513223A4A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0FFD182-110B-48E6-A9DA-B13FC6334E19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532CBB-34D9-47D2-90DA-B8F71E19FD38}"/>
              </a:ext>
            </a:extLst>
          </p:cNvPr>
          <p:cNvGrpSpPr/>
          <p:nvPr/>
        </p:nvGrpSpPr>
        <p:grpSpPr>
          <a:xfrm>
            <a:off x="6133024" y="1434180"/>
            <a:ext cx="1919179" cy="4831700"/>
            <a:chOff x="4782002" y="276055"/>
            <a:chExt cx="1919179" cy="48317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915F82-BB85-42CD-8587-162D90FCDD34}"/>
                </a:ext>
              </a:extLst>
            </p:cNvPr>
            <p:cNvSpPr/>
            <p:nvPr/>
          </p:nvSpPr>
          <p:spPr>
            <a:xfrm rot="19559930">
              <a:off x="4947742" y="285508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3A1574E4-8A5A-4987-8863-ABBD9AB1D161}"/>
                </a:ext>
              </a:extLst>
            </p:cNvPr>
            <p:cNvSpPr/>
            <p:nvPr/>
          </p:nvSpPr>
          <p:spPr>
            <a:xfrm rot="2040070" flipH="1">
              <a:off x="5821608" y="276055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5">
              <a:extLst>
                <a:ext uri="{FF2B5EF4-FFF2-40B4-BE49-F238E27FC236}">
                  <a16:creationId xmlns:a16="http://schemas.microsoft.com/office/drawing/2014/main" id="{BA7885EC-88E2-46B0-A4A8-89197874290B}"/>
                </a:ext>
              </a:extLst>
            </p:cNvPr>
            <p:cNvSpPr/>
            <p:nvPr/>
          </p:nvSpPr>
          <p:spPr>
            <a:xfrm rot="2040070" flipH="1">
              <a:off x="5894238" y="411758"/>
              <a:ext cx="473023" cy="65857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5">
              <a:extLst>
                <a:ext uri="{FF2B5EF4-FFF2-40B4-BE49-F238E27FC236}">
                  <a16:creationId xmlns:a16="http://schemas.microsoft.com/office/drawing/2014/main" id="{53DCC4AF-80CF-4015-AF45-32D954A41D39}"/>
                </a:ext>
              </a:extLst>
            </p:cNvPr>
            <p:cNvSpPr/>
            <p:nvPr/>
          </p:nvSpPr>
          <p:spPr>
            <a:xfrm rot="19559930">
              <a:off x="5063166" y="429421"/>
              <a:ext cx="464695" cy="646977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1D14055-383A-4669-A434-9325546FE844}"/>
                </a:ext>
              </a:extLst>
            </p:cNvPr>
            <p:cNvSpPr/>
            <p:nvPr/>
          </p:nvSpPr>
          <p:spPr>
            <a:xfrm rot="20563463">
              <a:off x="5044348" y="48774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2DB4418-5A3E-40E1-B116-B24DD3A32A1F}"/>
                </a:ext>
              </a:extLst>
            </p:cNvPr>
            <p:cNvSpPr/>
            <p:nvPr/>
          </p:nvSpPr>
          <p:spPr>
            <a:xfrm rot="1036537" flipH="1">
              <a:off x="5981292" y="45801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3CA96DA-222A-450B-A425-D0AA2AEA90C8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6052B1-842D-4DEE-908D-30A3DCE144F8}"/>
                </a:ext>
              </a:extLst>
            </p:cNvPr>
            <p:cNvSpPr/>
            <p:nvPr/>
          </p:nvSpPr>
          <p:spPr>
            <a:xfrm>
              <a:off x="4989727" y="879411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6082AB-255E-4CC0-A73D-307533CB8313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FC695F-271C-4BB3-89B5-F7C639651318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EC96-9AD9-40CE-93CF-753A1A6085C2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85431E-F964-4455-897D-2827B1AE75C2}"/>
                </a:ext>
              </a:extLst>
            </p:cNvPr>
            <p:cNvSpPr/>
            <p:nvPr/>
          </p:nvSpPr>
          <p:spPr>
            <a:xfrm>
              <a:off x="5839368" y="1316025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3D2941-71CE-4F81-823A-70171237DD70}"/>
                </a:ext>
              </a:extLst>
            </p:cNvPr>
            <p:cNvSpPr/>
            <p:nvPr/>
          </p:nvSpPr>
          <p:spPr>
            <a:xfrm>
              <a:off x="5382047" y="1297392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45EEC1-8634-4A02-9E73-FE3A8D2BBE40}"/>
                </a:ext>
              </a:extLst>
            </p:cNvPr>
            <p:cNvSpPr/>
            <p:nvPr/>
          </p:nvSpPr>
          <p:spPr>
            <a:xfrm>
              <a:off x="5435133" y="1384019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96AB04-933B-4346-A14E-A223BA1F08C9}"/>
                </a:ext>
              </a:extLst>
            </p:cNvPr>
            <p:cNvSpPr/>
            <p:nvPr/>
          </p:nvSpPr>
          <p:spPr>
            <a:xfrm>
              <a:off x="5892454" y="137106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7FB5F2-186C-4B5B-9F81-16C78A0437FB}"/>
                </a:ext>
              </a:extLst>
            </p:cNvPr>
            <p:cNvSpPr/>
            <p:nvPr/>
          </p:nvSpPr>
          <p:spPr>
            <a:xfrm>
              <a:off x="5611567" y="171991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03A76C-55DB-4584-91E7-68F7DC3AF143}"/>
                </a:ext>
              </a:extLst>
            </p:cNvPr>
            <p:cNvSpPr/>
            <p:nvPr/>
          </p:nvSpPr>
          <p:spPr>
            <a:xfrm>
              <a:off x="5717306" y="180043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3B69A6-75C3-4961-9F1E-7461D309822A}"/>
                </a:ext>
              </a:extLst>
            </p:cNvPr>
            <p:cNvSpPr/>
            <p:nvPr/>
          </p:nvSpPr>
          <p:spPr>
            <a:xfrm flipH="1">
              <a:off x="5584059" y="180821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3B0EA6D9-9026-401B-B0D3-E97A879906D5}"/>
                </a:ext>
              </a:extLst>
            </p:cNvPr>
            <p:cNvSpPr/>
            <p:nvPr/>
          </p:nvSpPr>
          <p:spPr>
            <a:xfrm rot="1299866" flipH="1">
              <a:off x="5975133" y="3618724"/>
              <a:ext cx="665661" cy="1451975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10">
              <a:extLst>
                <a:ext uri="{FF2B5EF4-FFF2-40B4-BE49-F238E27FC236}">
                  <a16:creationId xmlns:a16="http://schemas.microsoft.com/office/drawing/2014/main" id="{D7E64CC2-349A-42AD-99E8-87A0467A3B1A}"/>
                </a:ext>
              </a:extLst>
            </p:cNvPr>
            <p:cNvSpPr/>
            <p:nvPr/>
          </p:nvSpPr>
          <p:spPr>
            <a:xfrm flipH="1">
              <a:off x="583936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11">
              <a:extLst>
                <a:ext uri="{FF2B5EF4-FFF2-40B4-BE49-F238E27FC236}">
                  <a16:creationId xmlns:a16="http://schemas.microsoft.com/office/drawing/2014/main" id="{364EFDAE-96C0-4B0A-B208-FB62E75B012C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: Rounded Corners 10">
              <a:extLst>
                <a:ext uri="{FF2B5EF4-FFF2-40B4-BE49-F238E27FC236}">
                  <a16:creationId xmlns:a16="http://schemas.microsoft.com/office/drawing/2014/main" id="{31CBBCFC-DAE4-45D6-8686-12C70F79AAC8}"/>
                </a:ext>
              </a:extLst>
            </p:cNvPr>
            <p:cNvSpPr/>
            <p:nvPr/>
          </p:nvSpPr>
          <p:spPr>
            <a:xfrm rot="1789499" flipH="1">
              <a:off x="5953580" y="2680095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: Rounded Corners 10">
              <a:extLst>
                <a:ext uri="{FF2B5EF4-FFF2-40B4-BE49-F238E27FC236}">
                  <a16:creationId xmlns:a16="http://schemas.microsoft.com/office/drawing/2014/main" id="{4DBECA33-8428-4C62-9DEB-30BFE106A3B4}"/>
                </a:ext>
              </a:extLst>
            </p:cNvPr>
            <p:cNvSpPr/>
            <p:nvPr/>
          </p:nvSpPr>
          <p:spPr>
            <a:xfrm rot="19810501">
              <a:off x="4995211" y="2705394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: Rounded Corners 10">
              <a:extLst>
                <a:ext uri="{FF2B5EF4-FFF2-40B4-BE49-F238E27FC236}">
                  <a16:creationId xmlns:a16="http://schemas.microsoft.com/office/drawing/2014/main" id="{48B58C88-8FA4-40F2-BF7B-17D608F2E52D}"/>
                </a:ext>
              </a:extLst>
            </p:cNvPr>
            <p:cNvSpPr/>
            <p:nvPr/>
          </p:nvSpPr>
          <p:spPr>
            <a:xfrm rot="19969044">
              <a:off x="4782002" y="3609315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: Rounded Corners 10">
              <a:extLst>
                <a:ext uri="{FF2B5EF4-FFF2-40B4-BE49-F238E27FC236}">
                  <a16:creationId xmlns:a16="http://schemas.microsoft.com/office/drawing/2014/main" id="{EAE8A3CA-6DEC-4C90-9AD9-1D705A452D0F}"/>
                </a:ext>
              </a:extLst>
            </p:cNvPr>
            <p:cNvSpPr/>
            <p:nvPr/>
          </p:nvSpPr>
          <p:spPr>
            <a:xfrm rot="2763911" flipH="1">
              <a:off x="6395538" y="3600362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: Rounded Corners 10">
              <a:extLst>
                <a:ext uri="{FF2B5EF4-FFF2-40B4-BE49-F238E27FC236}">
                  <a16:creationId xmlns:a16="http://schemas.microsoft.com/office/drawing/2014/main" id="{DA83C16A-62FC-40FC-92D1-6F7475159B4B}"/>
                </a:ext>
              </a:extLst>
            </p:cNvPr>
            <p:cNvSpPr/>
            <p:nvPr/>
          </p:nvSpPr>
          <p:spPr>
            <a:xfrm rot="17360971" flipH="1">
              <a:off x="5923841" y="4466763"/>
              <a:ext cx="505248" cy="38136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: Rounded Corners 10">
              <a:extLst>
                <a:ext uri="{FF2B5EF4-FFF2-40B4-BE49-F238E27FC236}">
                  <a16:creationId xmlns:a16="http://schemas.microsoft.com/office/drawing/2014/main" id="{A4AB874A-E289-4C94-910A-A314CEC4DEC6}"/>
                </a:ext>
              </a:extLst>
            </p:cNvPr>
            <p:cNvSpPr/>
            <p:nvPr/>
          </p:nvSpPr>
          <p:spPr>
            <a:xfrm rot="5400000">
              <a:off x="5117398" y="4547356"/>
              <a:ext cx="505248" cy="30981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2A28BD-A7D2-441C-8671-F3B9D461D4EA}"/>
              </a:ext>
            </a:extLst>
          </p:cNvPr>
          <p:cNvGrpSpPr/>
          <p:nvPr/>
        </p:nvGrpSpPr>
        <p:grpSpPr>
          <a:xfrm>
            <a:off x="8610230" y="453328"/>
            <a:ext cx="2464617" cy="2850932"/>
            <a:chOff x="5168558" y="1855460"/>
            <a:chExt cx="3764738" cy="4354839"/>
          </a:xfrm>
        </p:grpSpPr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0F56D267-EBD3-41CA-AF55-0792E8C10C99}"/>
                </a:ext>
              </a:extLst>
            </p:cNvPr>
            <p:cNvSpPr/>
            <p:nvPr/>
          </p:nvSpPr>
          <p:spPr>
            <a:xfrm rot="2040070" flipH="1">
              <a:off x="6134668" y="1855460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11BE2628-230C-49D2-8E8D-AD79D03E37D7}"/>
                </a:ext>
              </a:extLst>
            </p:cNvPr>
            <p:cNvSpPr/>
            <p:nvPr/>
          </p:nvSpPr>
          <p:spPr>
            <a:xfrm rot="2040070" flipH="1">
              <a:off x="6202091" y="1964832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3E52499-D3D3-4D36-97C9-498FCF5B5825}"/>
                </a:ext>
              </a:extLst>
            </p:cNvPr>
            <p:cNvSpPr/>
            <p:nvPr/>
          </p:nvSpPr>
          <p:spPr>
            <a:xfrm rot="1036537" flipH="1">
              <a:off x="6359487" y="201865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0ECECEEB-A4AF-42BC-B860-40617E232C32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">
              <a:extLst>
                <a:ext uri="{FF2B5EF4-FFF2-40B4-BE49-F238E27FC236}">
                  <a16:creationId xmlns:a16="http://schemas.microsoft.com/office/drawing/2014/main" id="{D488C09D-6E10-4BA9-82A0-8B6FF2F106C0}"/>
                </a:ext>
              </a:extLst>
            </p:cNvPr>
            <p:cNvSpPr/>
            <p:nvPr/>
          </p:nvSpPr>
          <p:spPr>
            <a:xfrm rot="19559930">
              <a:off x="5168558" y="186291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9CB50EA2-77FB-4E53-9DDF-E94D0071DA77}"/>
                </a:ext>
              </a:extLst>
            </p:cNvPr>
            <p:cNvSpPr/>
            <p:nvPr/>
          </p:nvSpPr>
          <p:spPr>
            <a:xfrm rot="19359691" flipH="1">
              <a:off x="5253895" y="200266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F611D4EF-39C5-43DB-A06D-65135153C1F4}"/>
                </a:ext>
              </a:extLst>
            </p:cNvPr>
            <p:cNvSpPr/>
            <p:nvPr/>
          </p:nvSpPr>
          <p:spPr>
            <a:xfrm rot="20563463">
              <a:off x="5268112" y="205632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9AB68088-6D65-4CA1-B9C0-F8560C198E77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1D1511C4-BF14-4C90-94A3-E805721AD0BA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10">
              <a:extLst>
                <a:ext uri="{FF2B5EF4-FFF2-40B4-BE49-F238E27FC236}">
                  <a16:creationId xmlns:a16="http://schemas.microsoft.com/office/drawing/2014/main" id="{B80AE7AB-5C29-40F2-B4C6-FB1C64C752D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10">
              <a:extLst>
                <a:ext uri="{FF2B5EF4-FFF2-40B4-BE49-F238E27FC236}">
                  <a16:creationId xmlns:a16="http://schemas.microsoft.com/office/drawing/2014/main" id="{3A983586-AD69-4F19-8FF2-8A73674F2EEF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26F6E802-6CE6-4FE5-AD08-D5EEEB1D4171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88755B93-22C4-4266-BFA9-0124894BDE1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10">
              <a:extLst>
                <a:ext uri="{FF2B5EF4-FFF2-40B4-BE49-F238E27FC236}">
                  <a16:creationId xmlns:a16="http://schemas.microsoft.com/office/drawing/2014/main" id="{E6817F06-0C49-4694-B09E-7EBE134DD0CE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C8EB14-C4DE-4304-9575-4D283F25733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31AA0D-45D0-45E2-A018-931F6011C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3A7BD4DF-466D-42B7-B3B1-A6C30279D860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Rounded Corners 10">
              <a:extLst>
                <a:ext uri="{FF2B5EF4-FFF2-40B4-BE49-F238E27FC236}">
                  <a16:creationId xmlns:a16="http://schemas.microsoft.com/office/drawing/2014/main" id="{F06C1C6E-1A07-4357-9B78-0937A706AB9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D2D473-8557-4FA4-A632-8D9E1590E4E3}"/>
                </a:ext>
              </a:extLst>
            </p:cNvPr>
            <p:cNvSpPr/>
            <p:nvPr/>
          </p:nvSpPr>
          <p:spPr>
            <a:xfrm>
              <a:off x="6334183" y="286062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B4D0BB-3DD2-40AF-854F-BAF2E0C91868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48719F9-F3B3-477B-A3C1-16299803D28B}"/>
                </a:ext>
              </a:extLst>
            </p:cNvPr>
            <p:cNvSpPr/>
            <p:nvPr/>
          </p:nvSpPr>
          <p:spPr>
            <a:xfrm>
              <a:off x="5568791" y="292929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769D075-DACF-445D-9AC4-4AED2F798039}"/>
                </a:ext>
              </a:extLst>
            </p:cNvPr>
            <p:cNvSpPr/>
            <p:nvPr/>
          </p:nvSpPr>
          <p:spPr>
            <a:xfrm>
              <a:off x="6387269" y="2915672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056A8C-0397-41DF-B160-E9DADF2530F8}"/>
                </a:ext>
              </a:extLst>
            </p:cNvPr>
            <p:cNvSpPr/>
            <p:nvPr/>
          </p:nvSpPr>
          <p:spPr>
            <a:xfrm>
              <a:off x="5918964" y="311354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69E7D3D-6D66-4AC2-BBA5-17404C90AE8B}"/>
                </a:ext>
              </a:extLst>
            </p:cNvPr>
            <p:cNvSpPr/>
            <p:nvPr/>
          </p:nvSpPr>
          <p:spPr>
            <a:xfrm>
              <a:off x="6024703" y="319406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D0E7F2A-75B4-42EB-9457-EB73F2250315}"/>
                </a:ext>
              </a:extLst>
            </p:cNvPr>
            <p:cNvSpPr/>
            <p:nvPr/>
          </p:nvSpPr>
          <p:spPr>
            <a:xfrm flipH="1">
              <a:off x="5891456" y="320184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: Rounded Corners 10">
              <a:extLst>
                <a:ext uri="{FF2B5EF4-FFF2-40B4-BE49-F238E27FC236}">
                  <a16:creationId xmlns:a16="http://schemas.microsoft.com/office/drawing/2014/main" id="{D2BE717F-3607-4E57-BC40-0F74C84BE0B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551A3D4F-BF16-4C8C-9631-9713D1EB5669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2C69D0-D667-4D96-9923-4C3E0EA2F292}"/>
              </a:ext>
            </a:extLst>
          </p:cNvPr>
          <p:cNvGrpSpPr/>
          <p:nvPr/>
        </p:nvGrpSpPr>
        <p:grpSpPr>
          <a:xfrm>
            <a:off x="1025822" y="880195"/>
            <a:ext cx="2381130" cy="2879882"/>
            <a:chOff x="5326077" y="1847512"/>
            <a:chExt cx="3607219" cy="4362787"/>
          </a:xfrm>
        </p:grpSpPr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41D3EF3D-A5B4-4B5D-A0BA-90091133792C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14A89269-DADA-4106-9960-AD21E79F31C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BAF97DEB-E6DE-4C11-90D1-948B5ED62F5D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35">
              <a:extLst>
                <a:ext uri="{FF2B5EF4-FFF2-40B4-BE49-F238E27FC236}">
                  <a16:creationId xmlns:a16="http://schemas.microsoft.com/office/drawing/2014/main" id="{EA84FA0D-A7EF-4575-824D-AC3DC5349D6D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5">
              <a:extLst>
                <a:ext uri="{FF2B5EF4-FFF2-40B4-BE49-F238E27FC236}">
                  <a16:creationId xmlns:a16="http://schemas.microsoft.com/office/drawing/2014/main" id="{22E7C929-A14A-40EA-A88B-F9B9C8BD4C67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464BECAF-A221-42B7-ADA5-FAEAFA86415D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5C8E300C-EFBC-4336-8BBC-04DB77B47DC0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3B496F2D-D153-474E-A76C-DC2F46806E1E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7BE725CC-0087-472F-8BA1-45E744957573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: Rounded Corners 10">
              <a:extLst>
                <a:ext uri="{FF2B5EF4-FFF2-40B4-BE49-F238E27FC236}">
                  <a16:creationId xmlns:a16="http://schemas.microsoft.com/office/drawing/2014/main" id="{F5DBF866-FFD7-4514-8D49-D3664C6D7E9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: Rounded Corners 10">
              <a:extLst>
                <a:ext uri="{FF2B5EF4-FFF2-40B4-BE49-F238E27FC236}">
                  <a16:creationId xmlns:a16="http://schemas.microsoft.com/office/drawing/2014/main" id="{ACB92012-7300-40B2-9A1D-AA83081CB402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8DA0510C-418A-4F76-8BAB-405357C24E84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73973FEB-07CD-43F8-9E6F-295358AADAF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10">
              <a:extLst>
                <a:ext uri="{FF2B5EF4-FFF2-40B4-BE49-F238E27FC236}">
                  <a16:creationId xmlns:a16="http://schemas.microsoft.com/office/drawing/2014/main" id="{B6619BCA-74D9-4A2F-B179-6C0BB7E4F4DF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6A43698-CE5B-4D4C-B8FF-E93726A11DFA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B07122-0F0C-4CDB-AF99-6C31249C0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4">
              <a:extLst>
                <a:ext uri="{FF2B5EF4-FFF2-40B4-BE49-F238E27FC236}">
                  <a16:creationId xmlns:a16="http://schemas.microsoft.com/office/drawing/2014/main" id="{254DEFF1-D16A-4B87-B24A-2B95E6343AED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: Rounded Corners 10">
              <a:extLst>
                <a:ext uri="{FF2B5EF4-FFF2-40B4-BE49-F238E27FC236}">
                  <a16:creationId xmlns:a16="http://schemas.microsoft.com/office/drawing/2014/main" id="{26993F6F-9F36-48B1-8E25-A9B8508B293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316977A-EFF9-452E-96C7-05D3FE707A4F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64454D-93BF-4DFC-B1D8-82C3F4700FE3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743D974-85BB-4E7B-8AB8-F8E6B2441B18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12FDE9-4A76-4C94-891E-E7FDA97EE1A0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5B4641-7B1F-4C13-8778-724CE13F4A60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679B89-A5D4-4155-8EBA-9A6B82EA264A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6075061-869E-453F-9EDE-5C561BC79807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: Rounded Corners 10">
              <a:extLst>
                <a:ext uri="{FF2B5EF4-FFF2-40B4-BE49-F238E27FC236}">
                  <a16:creationId xmlns:a16="http://schemas.microsoft.com/office/drawing/2014/main" id="{E27F9E85-B9FF-4AA7-A6DD-7D51E0163DD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35">
              <a:extLst>
                <a:ext uri="{FF2B5EF4-FFF2-40B4-BE49-F238E27FC236}">
                  <a16:creationId xmlns:a16="http://schemas.microsoft.com/office/drawing/2014/main" id="{D6E78F94-A714-4FDC-A51A-C48226A7553B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F10D92-EACF-4BBB-AD74-3A9AE8FE1055}"/>
              </a:ext>
            </a:extLst>
          </p:cNvPr>
          <p:cNvGrpSpPr/>
          <p:nvPr/>
        </p:nvGrpSpPr>
        <p:grpSpPr>
          <a:xfrm>
            <a:off x="3289452" y="1109677"/>
            <a:ext cx="1890631" cy="4878081"/>
            <a:chOff x="4810550" y="229674"/>
            <a:chExt cx="1890631" cy="4878081"/>
          </a:xfrm>
        </p:grpSpPr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6F08EE95-A201-4855-B102-8555FE0FCE12}"/>
                </a:ext>
              </a:extLst>
            </p:cNvPr>
            <p:cNvSpPr/>
            <p:nvPr/>
          </p:nvSpPr>
          <p:spPr>
            <a:xfrm rot="19559930">
              <a:off x="5304878" y="229674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5">
              <a:extLst>
                <a:ext uri="{FF2B5EF4-FFF2-40B4-BE49-F238E27FC236}">
                  <a16:creationId xmlns:a16="http://schemas.microsoft.com/office/drawing/2014/main" id="{29F8CDAC-3FFA-4E98-BF23-FE7F7E5AC0E5}"/>
                </a:ext>
              </a:extLst>
            </p:cNvPr>
            <p:cNvSpPr/>
            <p:nvPr/>
          </p:nvSpPr>
          <p:spPr>
            <a:xfrm rot="19559930">
              <a:off x="4835004" y="255006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ACF972F-B8A0-42A7-887F-9B8D635B1CB2}"/>
                </a:ext>
              </a:extLst>
            </p:cNvPr>
            <p:cNvSpPr/>
            <p:nvPr/>
          </p:nvSpPr>
          <p:spPr>
            <a:xfrm rot="20563463">
              <a:off x="5093278" y="45030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A5C35A78-1C32-4F5B-B784-DF7FBD4965A0}"/>
                </a:ext>
              </a:extLst>
            </p:cNvPr>
            <p:cNvSpPr/>
            <p:nvPr/>
          </p:nvSpPr>
          <p:spPr>
            <a:xfrm rot="20563463">
              <a:off x="5494230" y="369589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86140D1B-1CC4-4173-B5F8-1CAD8BFBC1A1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B00572FC-CBD0-4AD4-B08D-164B6EF22897}"/>
                </a:ext>
              </a:extLst>
            </p:cNvPr>
            <p:cNvSpPr/>
            <p:nvPr/>
          </p:nvSpPr>
          <p:spPr>
            <a:xfrm>
              <a:off x="4922576" y="891184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8">
              <a:extLst>
                <a:ext uri="{FF2B5EF4-FFF2-40B4-BE49-F238E27FC236}">
                  <a16:creationId xmlns:a16="http://schemas.microsoft.com/office/drawing/2014/main" id="{0E8A26F5-8165-4497-AC35-0E71205F493A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Rounded Corners 10">
              <a:extLst>
                <a:ext uri="{FF2B5EF4-FFF2-40B4-BE49-F238E27FC236}">
                  <a16:creationId xmlns:a16="http://schemas.microsoft.com/office/drawing/2014/main" id="{7E5A8531-3F98-4F7E-8C31-6296B2B43826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11">
              <a:extLst>
                <a:ext uri="{FF2B5EF4-FFF2-40B4-BE49-F238E27FC236}">
                  <a16:creationId xmlns:a16="http://schemas.microsoft.com/office/drawing/2014/main" id="{C6CE2550-7267-49E8-A928-359933A85960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774411-BA76-48C1-B82C-FC9FC40DC846}"/>
                </a:ext>
              </a:extLst>
            </p:cNvPr>
            <p:cNvSpPr/>
            <p:nvPr/>
          </p:nvSpPr>
          <p:spPr>
            <a:xfrm>
              <a:off x="6096000" y="1525353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B9AB3-CDC2-4A4E-B770-17A49AA6D6B7}"/>
                </a:ext>
              </a:extLst>
            </p:cNvPr>
            <p:cNvSpPr/>
            <p:nvPr/>
          </p:nvSpPr>
          <p:spPr>
            <a:xfrm>
              <a:off x="5277522" y="1507391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72566-EB6E-44B0-8D49-31CCF4FF0A14}"/>
                </a:ext>
              </a:extLst>
            </p:cNvPr>
            <p:cNvSpPr/>
            <p:nvPr/>
          </p:nvSpPr>
          <p:spPr>
            <a:xfrm>
              <a:off x="5330608" y="159401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999055-C705-4E57-A70D-AEEF6DCFC78A}"/>
                </a:ext>
              </a:extLst>
            </p:cNvPr>
            <p:cNvSpPr/>
            <p:nvPr/>
          </p:nvSpPr>
          <p:spPr>
            <a:xfrm>
              <a:off x="6149086" y="1580396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C66E22F-08F0-445B-A0DC-D7AD05E1A35B}"/>
                </a:ext>
              </a:extLst>
            </p:cNvPr>
            <p:cNvSpPr/>
            <p:nvPr/>
          </p:nvSpPr>
          <p:spPr>
            <a:xfrm>
              <a:off x="5680781" y="1778273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F8B42F-5CE3-46D3-9FBE-51B5D7CB8A1C}"/>
                </a:ext>
              </a:extLst>
            </p:cNvPr>
            <p:cNvSpPr/>
            <p:nvPr/>
          </p:nvSpPr>
          <p:spPr>
            <a:xfrm>
              <a:off x="5786520" y="1858791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042FB2D-6D93-41F5-96D6-98B6B46C6CC0}"/>
                </a:ext>
              </a:extLst>
            </p:cNvPr>
            <p:cNvSpPr/>
            <p:nvPr/>
          </p:nvSpPr>
          <p:spPr>
            <a:xfrm flipH="1">
              <a:off x="5653273" y="186657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C54B9329-93CD-45FB-B389-98D4D7C8ADC2}"/>
                </a:ext>
              </a:extLst>
            </p:cNvPr>
            <p:cNvSpPr/>
            <p:nvPr/>
          </p:nvSpPr>
          <p:spPr>
            <a:xfrm rot="1299866" flipH="1">
              <a:off x="5972652" y="3612012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: Rounded Corners 10">
              <a:extLst>
                <a:ext uri="{FF2B5EF4-FFF2-40B4-BE49-F238E27FC236}">
                  <a16:creationId xmlns:a16="http://schemas.microsoft.com/office/drawing/2014/main" id="{6F6BA9C0-1FBC-448D-816E-CE3BE5A4A5F0}"/>
                </a:ext>
              </a:extLst>
            </p:cNvPr>
            <p:cNvSpPr/>
            <p:nvPr/>
          </p:nvSpPr>
          <p:spPr>
            <a:xfrm flipH="1">
              <a:off x="587150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: Rounded Corners 11">
              <a:extLst>
                <a:ext uri="{FF2B5EF4-FFF2-40B4-BE49-F238E27FC236}">
                  <a16:creationId xmlns:a16="http://schemas.microsoft.com/office/drawing/2014/main" id="{BCD88366-C7FC-43DE-83B8-24767B550ECE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3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3F740-3A01-4765-8653-36FE9969A34E}"/>
              </a:ext>
            </a:extLst>
          </p:cNvPr>
          <p:cNvGrpSpPr/>
          <p:nvPr/>
        </p:nvGrpSpPr>
        <p:grpSpPr>
          <a:xfrm>
            <a:off x="10073511" y="1864196"/>
            <a:ext cx="1659219" cy="3335701"/>
            <a:chOff x="6879737" y="2065020"/>
            <a:chExt cx="1659219" cy="333570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98D1C84-45B7-4903-BC47-0CB7A7BA3A88}"/>
                </a:ext>
              </a:extLst>
            </p:cNvPr>
            <p:cNvSpPr/>
            <p:nvPr/>
          </p:nvSpPr>
          <p:spPr>
            <a:xfrm>
              <a:off x="6902629" y="2065020"/>
              <a:ext cx="1167520" cy="1044918"/>
            </a:xfrm>
            <a:custGeom>
              <a:avLst/>
              <a:gdLst>
                <a:gd name="connsiteX0" fmla="*/ 0 w 380614"/>
                <a:gd name="connsiteY0" fmla="*/ 0 h 548640"/>
                <a:gd name="connsiteX1" fmla="*/ 380614 w 380614"/>
                <a:gd name="connsiteY1" fmla="*/ 0 h 548640"/>
                <a:gd name="connsiteX2" fmla="*/ 380614 w 380614"/>
                <a:gd name="connsiteY2" fmla="*/ 548640 h 548640"/>
                <a:gd name="connsiteX3" fmla="*/ 0 w 380614"/>
                <a:gd name="connsiteY3" fmla="*/ 548640 h 548640"/>
                <a:gd name="connsiteX4" fmla="*/ 0 w 380614"/>
                <a:gd name="connsiteY4" fmla="*/ 0 h 548640"/>
                <a:gd name="connsiteX0" fmla="*/ 396240 w 776854"/>
                <a:gd name="connsiteY0" fmla="*/ 0 h 548640"/>
                <a:gd name="connsiteX1" fmla="*/ 776854 w 776854"/>
                <a:gd name="connsiteY1" fmla="*/ 0 h 548640"/>
                <a:gd name="connsiteX2" fmla="*/ 776854 w 776854"/>
                <a:gd name="connsiteY2" fmla="*/ 548640 h 548640"/>
                <a:gd name="connsiteX3" fmla="*/ 396240 w 776854"/>
                <a:gd name="connsiteY3" fmla="*/ 548640 h 548640"/>
                <a:gd name="connsiteX4" fmla="*/ 396240 w 776854"/>
                <a:gd name="connsiteY4" fmla="*/ 0 h 548640"/>
                <a:gd name="connsiteX0" fmla="*/ 394275 w 774889"/>
                <a:gd name="connsiteY0" fmla="*/ 0 h 624840"/>
                <a:gd name="connsiteX1" fmla="*/ 774889 w 774889"/>
                <a:gd name="connsiteY1" fmla="*/ 0 h 624840"/>
                <a:gd name="connsiteX2" fmla="*/ 774889 w 774889"/>
                <a:gd name="connsiteY2" fmla="*/ 548640 h 624840"/>
                <a:gd name="connsiteX3" fmla="*/ 401895 w 774889"/>
                <a:gd name="connsiteY3" fmla="*/ 624840 h 624840"/>
                <a:gd name="connsiteX4" fmla="*/ 394275 w 774889"/>
                <a:gd name="connsiteY4" fmla="*/ 0 h 624840"/>
                <a:gd name="connsiteX0" fmla="*/ 402804 w 783418"/>
                <a:gd name="connsiteY0" fmla="*/ 0 h 624840"/>
                <a:gd name="connsiteX1" fmla="*/ 783418 w 783418"/>
                <a:gd name="connsiteY1" fmla="*/ 0 h 624840"/>
                <a:gd name="connsiteX2" fmla="*/ 783418 w 783418"/>
                <a:gd name="connsiteY2" fmla="*/ 548640 h 624840"/>
                <a:gd name="connsiteX3" fmla="*/ 410424 w 783418"/>
                <a:gd name="connsiteY3" fmla="*/ 624840 h 624840"/>
                <a:gd name="connsiteX4" fmla="*/ 402804 w 783418"/>
                <a:gd name="connsiteY4" fmla="*/ 0 h 624840"/>
                <a:gd name="connsiteX0" fmla="*/ 402804 w 783418"/>
                <a:gd name="connsiteY0" fmla="*/ 0 h 624840"/>
                <a:gd name="connsiteX1" fmla="*/ 783418 w 783418"/>
                <a:gd name="connsiteY1" fmla="*/ 0 h 624840"/>
                <a:gd name="connsiteX2" fmla="*/ 410424 w 783418"/>
                <a:gd name="connsiteY2" fmla="*/ 624840 h 624840"/>
                <a:gd name="connsiteX3" fmla="*/ 402804 w 783418"/>
                <a:gd name="connsiteY3" fmla="*/ 0 h 624840"/>
                <a:gd name="connsiteX0" fmla="*/ 402804 w 410424"/>
                <a:gd name="connsiteY0" fmla="*/ 0 h 624840"/>
                <a:gd name="connsiteX1" fmla="*/ 410424 w 410424"/>
                <a:gd name="connsiteY1" fmla="*/ 624840 h 624840"/>
                <a:gd name="connsiteX2" fmla="*/ 402804 w 410424"/>
                <a:gd name="connsiteY2" fmla="*/ 0 h 624840"/>
                <a:gd name="connsiteX0" fmla="*/ 402804 w 964147"/>
                <a:gd name="connsiteY0" fmla="*/ 117925 h 742765"/>
                <a:gd name="connsiteX1" fmla="*/ 410424 w 964147"/>
                <a:gd name="connsiteY1" fmla="*/ 742765 h 742765"/>
                <a:gd name="connsiteX2" fmla="*/ 402804 w 964147"/>
                <a:gd name="connsiteY2" fmla="*/ 117925 h 742765"/>
                <a:gd name="connsiteX0" fmla="*/ 402804 w 1055017"/>
                <a:gd name="connsiteY0" fmla="*/ 89611 h 732653"/>
                <a:gd name="connsiteX1" fmla="*/ 410424 w 1055017"/>
                <a:gd name="connsiteY1" fmla="*/ 714451 h 732653"/>
                <a:gd name="connsiteX2" fmla="*/ 402804 w 1055017"/>
                <a:gd name="connsiteY2" fmla="*/ 89611 h 732653"/>
                <a:gd name="connsiteX0" fmla="*/ 402804 w 1035067"/>
                <a:gd name="connsiteY0" fmla="*/ 152605 h 793489"/>
                <a:gd name="connsiteX1" fmla="*/ 410424 w 1035067"/>
                <a:gd name="connsiteY1" fmla="*/ 777445 h 793489"/>
                <a:gd name="connsiteX2" fmla="*/ 402804 w 1035067"/>
                <a:gd name="connsiteY2" fmla="*/ 152605 h 793489"/>
                <a:gd name="connsiteX0" fmla="*/ 388624 w 1020887"/>
                <a:gd name="connsiteY0" fmla="*/ 152605 h 832492"/>
                <a:gd name="connsiteX1" fmla="*/ 396244 w 1020887"/>
                <a:gd name="connsiteY1" fmla="*/ 777445 h 832492"/>
                <a:gd name="connsiteX2" fmla="*/ 4 w 1020887"/>
                <a:gd name="connsiteY2" fmla="*/ 731726 h 832492"/>
                <a:gd name="connsiteX3" fmla="*/ 388624 w 1020887"/>
                <a:gd name="connsiteY3" fmla="*/ 152605 h 832492"/>
                <a:gd name="connsiteX0" fmla="*/ 388624 w 388624"/>
                <a:gd name="connsiteY0" fmla="*/ 121 h 579242"/>
                <a:gd name="connsiteX1" fmla="*/ 4 w 388624"/>
                <a:gd name="connsiteY1" fmla="*/ 579242 h 579242"/>
                <a:gd name="connsiteX2" fmla="*/ 388624 w 388624"/>
                <a:gd name="connsiteY2" fmla="*/ 121 h 579242"/>
                <a:gd name="connsiteX0" fmla="*/ 1013462 w 1013462"/>
                <a:gd name="connsiteY0" fmla="*/ 119 h 586860"/>
                <a:gd name="connsiteX1" fmla="*/ 2 w 1013462"/>
                <a:gd name="connsiteY1" fmla="*/ 586860 h 586860"/>
                <a:gd name="connsiteX2" fmla="*/ 1013462 w 1013462"/>
                <a:gd name="connsiteY2" fmla="*/ 119 h 586860"/>
                <a:gd name="connsiteX0" fmla="*/ 1013462 w 1013462"/>
                <a:gd name="connsiteY0" fmla="*/ 119 h 605212"/>
                <a:gd name="connsiteX1" fmla="*/ 2 w 1013462"/>
                <a:gd name="connsiteY1" fmla="*/ 586860 h 605212"/>
                <a:gd name="connsiteX2" fmla="*/ 1013462 w 1013462"/>
                <a:gd name="connsiteY2" fmla="*/ 119 h 605212"/>
                <a:gd name="connsiteX0" fmla="*/ 1013462 w 1013462"/>
                <a:gd name="connsiteY0" fmla="*/ 119 h 636521"/>
                <a:gd name="connsiteX1" fmla="*/ 2 w 1013462"/>
                <a:gd name="connsiteY1" fmla="*/ 586860 h 636521"/>
                <a:gd name="connsiteX2" fmla="*/ 1013462 w 1013462"/>
                <a:gd name="connsiteY2" fmla="*/ 119 h 636521"/>
                <a:gd name="connsiteX0" fmla="*/ 1013462 w 1013462"/>
                <a:gd name="connsiteY0" fmla="*/ 128024 h 764426"/>
                <a:gd name="connsiteX1" fmla="*/ 2 w 1013462"/>
                <a:gd name="connsiteY1" fmla="*/ 714765 h 764426"/>
                <a:gd name="connsiteX2" fmla="*/ 1013462 w 1013462"/>
                <a:gd name="connsiteY2" fmla="*/ 128024 h 764426"/>
                <a:gd name="connsiteX0" fmla="*/ 1013462 w 1013462"/>
                <a:gd name="connsiteY0" fmla="*/ 128024 h 734577"/>
                <a:gd name="connsiteX1" fmla="*/ 2 w 1013462"/>
                <a:gd name="connsiteY1" fmla="*/ 714765 h 734577"/>
                <a:gd name="connsiteX2" fmla="*/ 1013462 w 1013462"/>
                <a:gd name="connsiteY2" fmla="*/ 128024 h 734577"/>
                <a:gd name="connsiteX0" fmla="*/ 1013462 w 1014031"/>
                <a:gd name="connsiteY0" fmla="*/ 128024 h 734577"/>
                <a:gd name="connsiteX1" fmla="*/ 2 w 1014031"/>
                <a:gd name="connsiteY1" fmla="*/ 714765 h 734577"/>
                <a:gd name="connsiteX2" fmla="*/ 1013462 w 1014031"/>
                <a:gd name="connsiteY2" fmla="*/ 128024 h 734577"/>
                <a:gd name="connsiteX0" fmla="*/ 1013462 w 1014031"/>
                <a:gd name="connsiteY0" fmla="*/ 151436 h 757989"/>
                <a:gd name="connsiteX1" fmla="*/ 2 w 1014031"/>
                <a:gd name="connsiteY1" fmla="*/ 738177 h 757989"/>
                <a:gd name="connsiteX2" fmla="*/ 1013462 w 1014031"/>
                <a:gd name="connsiteY2" fmla="*/ 151436 h 75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031" h="757989">
                  <a:moveTo>
                    <a:pt x="1013462" y="151436"/>
                  </a:moveTo>
                  <a:cubicBezTo>
                    <a:pt x="1041402" y="1093776"/>
                    <a:pt x="33022" y="626417"/>
                    <a:pt x="2" y="738177"/>
                  </a:cubicBezTo>
                  <a:cubicBezTo>
                    <a:pt x="-1268" y="634037"/>
                    <a:pt x="570232" y="-375614"/>
                    <a:pt x="1013462" y="15143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EEA4F-A5BB-4E04-AFD4-9BC16A9FB5CC}"/>
                </a:ext>
              </a:extLst>
            </p:cNvPr>
            <p:cNvSpPr/>
            <p:nvPr/>
          </p:nvSpPr>
          <p:spPr>
            <a:xfrm>
              <a:off x="6879737" y="2351949"/>
              <a:ext cx="1167522" cy="757989"/>
            </a:xfrm>
            <a:custGeom>
              <a:avLst/>
              <a:gdLst>
                <a:gd name="connsiteX0" fmla="*/ 0 w 380614"/>
                <a:gd name="connsiteY0" fmla="*/ 0 h 548640"/>
                <a:gd name="connsiteX1" fmla="*/ 380614 w 380614"/>
                <a:gd name="connsiteY1" fmla="*/ 0 h 548640"/>
                <a:gd name="connsiteX2" fmla="*/ 380614 w 380614"/>
                <a:gd name="connsiteY2" fmla="*/ 548640 h 548640"/>
                <a:gd name="connsiteX3" fmla="*/ 0 w 380614"/>
                <a:gd name="connsiteY3" fmla="*/ 548640 h 548640"/>
                <a:gd name="connsiteX4" fmla="*/ 0 w 380614"/>
                <a:gd name="connsiteY4" fmla="*/ 0 h 548640"/>
                <a:gd name="connsiteX0" fmla="*/ 396240 w 776854"/>
                <a:gd name="connsiteY0" fmla="*/ 0 h 548640"/>
                <a:gd name="connsiteX1" fmla="*/ 776854 w 776854"/>
                <a:gd name="connsiteY1" fmla="*/ 0 h 548640"/>
                <a:gd name="connsiteX2" fmla="*/ 776854 w 776854"/>
                <a:gd name="connsiteY2" fmla="*/ 548640 h 548640"/>
                <a:gd name="connsiteX3" fmla="*/ 396240 w 776854"/>
                <a:gd name="connsiteY3" fmla="*/ 548640 h 548640"/>
                <a:gd name="connsiteX4" fmla="*/ 396240 w 776854"/>
                <a:gd name="connsiteY4" fmla="*/ 0 h 548640"/>
                <a:gd name="connsiteX0" fmla="*/ 394275 w 774889"/>
                <a:gd name="connsiteY0" fmla="*/ 0 h 624840"/>
                <a:gd name="connsiteX1" fmla="*/ 774889 w 774889"/>
                <a:gd name="connsiteY1" fmla="*/ 0 h 624840"/>
                <a:gd name="connsiteX2" fmla="*/ 774889 w 774889"/>
                <a:gd name="connsiteY2" fmla="*/ 548640 h 624840"/>
                <a:gd name="connsiteX3" fmla="*/ 401895 w 774889"/>
                <a:gd name="connsiteY3" fmla="*/ 624840 h 624840"/>
                <a:gd name="connsiteX4" fmla="*/ 394275 w 774889"/>
                <a:gd name="connsiteY4" fmla="*/ 0 h 624840"/>
                <a:gd name="connsiteX0" fmla="*/ 402804 w 783418"/>
                <a:gd name="connsiteY0" fmla="*/ 0 h 624840"/>
                <a:gd name="connsiteX1" fmla="*/ 783418 w 783418"/>
                <a:gd name="connsiteY1" fmla="*/ 0 h 624840"/>
                <a:gd name="connsiteX2" fmla="*/ 783418 w 783418"/>
                <a:gd name="connsiteY2" fmla="*/ 548640 h 624840"/>
                <a:gd name="connsiteX3" fmla="*/ 410424 w 783418"/>
                <a:gd name="connsiteY3" fmla="*/ 624840 h 624840"/>
                <a:gd name="connsiteX4" fmla="*/ 402804 w 783418"/>
                <a:gd name="connsiteY4" fmla="*/ 0 h 624840"/>
                <a:gd name="connsiteX0" fmla="*/ 402804 w 783418"/>
                <a:gd name="connsiteY0" fmla="*/ 0 h 624840"/>
                <a:gd name="connsiteX1" fmla="*/ 783418 w 783418"/>
                <a:gd name="connsiteY1" fmla="*/ 0 h 624840"/>
                <a:gd name="connsiteX2" fmla="*/ 410424 w 783418"/>
                <a:gd name="connsiteY2" fmla="*/ 624840 h 624840"/>
                <a:gd name="connsiteX3" fmla="*/ 402804 w 783418"/>
                <a:gd name="connsiteY3" fmla="*/ 0 h 624840"/>
                <a:gd name="connsiteX0" fmla="*/ 402804 w 410424"/>
                <a:gd name="connsiteY0" fmla="*/ 0 h 624840"/>
                <a:gd name="connsiteX1" fmla="*/ 410424 w 410424"/>
                <a:gd name="connsiteY1" fmla="*/ 624840 h 624840"/>
                <a:gd name="connsiteX2" fmla="*/ 402804 w 410424"/>
                <a:gd name="connsiteY2" fmla="*/ 0 h 624840"/>
                <a:gd name="connsiteX0" fmla="*/ 402804 w 964147"/>
                <a:gd name="connsiteY0" fmla="*/ 117925 h 742765"/>
                <a:gd name="connsiteX1" fmla="*/ 410424 w 964147"/>
                <a:gd name="connsiteY1" fmla="*/ 742765 h 742765"/>
                <a:gd name="connsiteX2" fmla="*/ 402804 w 964147"/>
                <a:gd name="connsiteY2" fmla="*/ 117925 h 742765"/>
                <a:gd name="connsiteX0" fmla="*/ 402804 w 1055017"/>
                <a:gd name="connsiteY0" fmla="*/ 89611 h 732653"/>
                <a:gd name="connsiteX1" fmla="*/ 410424 w 1055017"/>
                <a:gd name="connsiteY1" fmla="*/ 714451 h 732653"/>
                <a:gd name="connsiteX2" fmla="*/ 402804 w 1055017"/>
                <a:gd name="connsiteY2" fmla="*/ 89611 h 732653"/>
                <a:gd name="connsiteX0" fmla="*/ 402804 w 1035067"/>
                <a:gd name="connsiteY0" fmla="*/ 152605 h 793489"/>
                <a:gd name="connsiteX1" fmla="*/ 410424 w 1035067"/>
                <a:gd name="connsiteY1" fmla="*/ 777445 h 793489"/>
                <a:gd name="connsiteX2" fmla="*/ 402804 w 1035067"/>
                <a:gd name="connsiteY2" fmla="*/ 152605 h 793489"/>
                <a:gd name="connsiteX0" fmla="*/ 388624 w 1020887"/>
                <a:gd name="connsiteY0" fmla="*/ 152605 h 832492"/>
                <a:gd name="connsiteX1" fmla="*/ 396244 w 1020887"/>
                <a:gd name="connsiteY1" fmla="*/ 777445 h 832492"/>
                <a:gd name="connsiteX2" fmla="*/ 4 w 1020887"/>
                <a:gd name="connsiteY2" fmla="*/ 731726 h 832492"/>
                <a:gd name="connsiteX3" fmla="*/ 388624 w 1020887"/>
                <a:gd name="connsiteY3" fmla="*/ 152605 h 832492"/>
                <a:gd name="connsiteX0" fmla="*/ 388624 w 388624"/>
                <a:gd name="connsiteY0" fmla="*/ 121 h 579242"/>
                <a:gd name="connsiteX1" fmla="*/ 4 w 388624"/>
                <a:gd name="connsiteY1" fmla="*/ 579242 h 579242"/>
                <a:gd name="connsiteX2" fmla="*/ 388624 w 388624"/>
                <a:gd name="connsiteY2" fmla="*/ 121 h 579242"/>
                <a:gd name="connsiteX0" fmla="*/ 1013462 w 1013462"/>
                <a:gd name="connsiteY0" fmla="*/ 119 h 586860"/>
                <a:gd name="connsiteX1" fmla="*/ 2 w 1013462"/>
                <a:gd name="connsiteY1" fmla="*/ 586860 h 586860"/>
                <a:gd name="connsiteX2" fmla="*/ 1013462 w 1013462"/>
                <a:gd name="connsiteY2" fmla="*/ 119 h 586860"/>
                <a:gd name="connsiteX0" fmla="*/ 1013462 w 1013462"/>
                <a:gd name="connsiteY0" fmla="*/ 119 h 605212"/>
                <a:gd name="connsiteX1" fmla="*/ 2 w 1013462"/>
                <a:gd name="connsiteY1" fmla="*/ 586860 h 605212"/>
                <a:gd name="connsiteX2" fmla="*/ 1013462 w 1013462"/>
                <a:gd name="connsiteY2" fmla="*/ 119 h 605212"/>
                <a:gd name="connsiteX0" fmla="*/ 1013462 w 1013462"/>
                <a:gd name="connsiteY0" fmla="*/ 119 h 636521"/>
                <a:gd name="connsiteX1" fmla="*/ 2 w 1013462"/>
                <a:gd name="connsiteY1" fmla="*/ 586860 h 636521"/>
                <a:gd name="connsiteX2" fmla="*/ 1013462 w 1013462"/>
                <a:gd name="connsiteY2" fmla="*/ 119 h 636521"/>
                <a:gd name="connsiteX0" fmla="*/ 1013462 w 1013462"/>
                <a:gd name="connsiteY0" fmla="*/ 128024 h 764426"/>
                <a:gd name="connsiteX1" fmla="*/ 2 w 1013462"/>
                <a:gd name="connsiteY1" fmla="*/ 714765 h 764426"/>
                <a:gd name="connsiteX2" fmla="*/ 1013462 w 1013462"/>
                <a:gd name="connsiteY2" fmla="*/ 128024 h 764426"/>
                <a:gd name="connsiteX0" fmla="*/ 1013462 w 1013462"/>
                <a:gd name="connsiteY0" fmla="*/ 128024 h 734577"/>
                <a:gd name="connsiteX1" fmla="*/ 2 w 1013462"/>
                <a:gd name="connsiteY1" fmla="*/ 714765 h 734577"/>
                <a:gd name="connsiteX2" fmla="*/ 1013462 w 1013462"/>
                <a:gd name="connsiteY2" fmla="*/ 128024 h 734577"/>
                <a:gd name="connsiteX0" fmla="*/ 1013462 w 1014031"/>
                <a:gd name="connsiteY0" fmla="*/ 128024 h 734577"/>
                <a:gd name="connsiteX1" fmla="*/ 2 w 1014031"/>
                <a:gd name="connsiteY1" fmla="*/ 714765 h 734577"/>
                <a:gd name="connsiteX2" fmla="*/ 1013462 w 1014031"/>
                <a:gd name="connsiteY2" fmla="*/ 128024 h 734577"/>
                <a:gd name="connsiteX0" fmla="*/ 1013462 w 1014031"/>
                <a:gd name="connsiteY0" fmla="*/ 151436 h 757989"/>
                <a:gd name="connsiteX1" fmla="*/ 2 w 1014031"/>
                <a:gd name="connsiteY1" fmla="*/ 738177 h 757989"/>
                <a:gd name="connsiteX2" fmla="*/ 1013462 w 1014031"/>
                <a:gd name="connsiteY2" fmla="*/ 151436 h 75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031" h="757989">
                  <a:moveTo>
                    <a:pt x="1013462" y="151436"/>
                  </a:moveTo>
                  <a:cubicBezTo>
                    <a:pt x="1041402" y="1093776"/>
                    <a:pt x="33022" y="626417"/>
                    <a:pt x="2" y="738177"/>
                  </a:cubicBezTo>
                  <a:cubicBezTo>
                    <a:pt x="-1268" y="634037"/>
                    <a:pt x="570232" y="-375614"/>
                    <a:pt x="1013462" y="15143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A10A23C-1FBF-42F0-B015-24AB8B5E370F}"/>
                </a:ext>
              </a:extLst>
            </p:cNvPr>
            <p:cNvSpPr/>
            <p:nvPr/>
          </p:nvSpPr>
          <p:spPr>
            <a:xfrm>
              <a:off x="7699828" y="4869441"/>
              <a:ext cx="839128" cy="531280"/>
            </a:xfrm>
            <a:custGeom>
              <a:avLst/>
              <a:gdLst>
                <a:gd name="connsiteX0" fmla="*/ 0 w 535714"/>
                <a:gd name="connsiteY0" fmla="*/ 0 h 484722"/>
                <a:gd name="connsiteX1" fmla="*/ 535714 w 535714"/>
                <a:gd name="connsiteY1" fmla="*/ 0 h 484722"/>
                <a:gd name="connsiteX2" fmla="*/ 535714 w 535714"/>
                <a:gd name="connsiteY2" fmla="*/ 484722 h 484722"/>
                <a:gd name="connsiteX3" fmla="*/ 0 w 535714"/>
                <a:gd name="connsiteY3" fmla="*/ 484722 h 484722"/>
                <a:gd name="connsiteX4" fmla="*/ 0 w 535714"/>
                <a:gd name="connsiteY4" fmla="*/ 0 h 484722"/>
                <a:gd name="connsiteX0" fmla="*/ 284480 w 820194"/>
                <a:gd name="connsiteY0" fmla="*/ 0 h 485126"/>
                <a:gd name="connsiteX1" fmla="*/ 820194 w 820194"/>
                <a:gd name="connsiteY1" fmla="*/ 0 h 485126"/>
                <a:gd name="connsiteX2" fmla="*/ 820194 w 820194"/>
                <a:gd name="connsiteY2" fmla="*/ 484722 h 485126"/>
                <a:gd name="connsiteX3" fmla="*/ 284480 w 820194"/>
                <a:gd name="connsiteY3" fmla="*/ 484722 h 485126"/>
                <a:gd name="connsiteX4" fmla="*/ 284480 w 820194"/>
                <a:gd name="connsiteY4" fmla="*/ 0 h 485126"/>
                <a:gd name="connsiteX0" fmla="*/ 414333 w 782407"/>
                <a:gd name="connsiteY0" fmla="*/ 0 h 530799"/>
                <a:gd name="connsiteX1" fmla="*/ 782407 w 782407"/>
                <a:gd name="connsiteY1" fmla="*/ 45720 h 530799"/>
                <a:gd name="connsiteX2" fmla="*/ 782407 w 782407"/>
                <a:gd name="connsiteY2" fmla="*/ 530442 h 530799"/>
                <a:gd name="connsiteX3" fmla="*/ 246693 w 782407"/>
                <a:gd name="connsiteY3" fmla="*/ 530442 h 530799"/>
                <a:gd name="connsiteX4" fmla="*/ 414333 w 782407"/>
                <a:gd name="connsiteY4" fmla="*/ 0 h 530799"/>
                <a:gd name="connsiteX0" fmla="*/ 471054 w 839128"/>
                <a:gd name="connsiteY0" fmla="*/ 0 h 531280"/>
                <a:gd name="connsiteX1" fmla="*/ 839128 w 839128"/>
                <a:gd name="connsiteY1" fmla="*/ 45720 h 531280"/>
                <a:gd name="connsiteX2" fmla="*/ 839128 w 839128"/>
                <a:gd name="connsiteY2" fmla="*/ 530442 h 531280"/>
                <a:gd name="connsiteX3" fmla="*/ 303414 w 839128"/>
                <a:gd name="connsiteY3" fmla="*/ 530442 h 531280"/>
                <a:gd name="connsiteX4" fmla="*/ 471054 w 839128"/>
                <a:gd name="connsiteY4" fmla="*/ 0 h 53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128" h="531280">
                  <a:moveTo>
                    <a:pt x="471054" y="0"/>
                  </a:moveTo>
                  <a:lnTo>
                    <a:pt x="839128" y="45720"/>
                  </a:lnTo>
                  <a:lnTo>
                    <a:pt x="839128" y="530442"/>
                  </a:lnTo>
                  <a:lnTo>
                    <a:pt x="303414" y="530442"/>
                  </a:lnTo>
                  <a:cubicBezTo>
                    <a:pt x="-466206" y="551748"/>
                    <a:pt x="471054" y="161574"/>
                    <a:pt x="47105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2A356EC-FF49-4C9F-B3D9-9D16D9EE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5223" y="-4328424"/>
            <a:ext cx="7186612" cy="644617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7F83A2A-AC9B-4511-A365-533BC35EFE74}"/>
              </a:ext>
            </a:extLst>
          </p:cNvPr>
          <p:cNvGrpSpPr/>
          <p:nvPr/>
        </p:nvGrpSpPr>
        <p:grpSpPr>
          <a:xfrm>
            <a:off x="2731286" y="1268860"/>
            <a:ext cx="3603768" cy="4320280"/>
            <a:chOff x="4287131" y="827935"/>
            <a:chExt cx="3603768" cy="43202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B55B91-702F-4898-83B1-EF54A82DEA28}"/>
                </a:ext>
              </a:extLst>
            </p:cNvPr>
            <p:cNvGrpSpPr/>
            <p:nvPr/>
          </p:nvGrpSpPr>
          <p:grpSpPr>
            <a:xfrm>
              <a:off x="4287131" y="827935"/>
              <a:ext cx="3603768" cy="4320280"/>
              <a:chOff x="4201718" y="1168032"/>
              <a:chExt cx="3603768" cy="4320280"/>
            </a:xfrm>
          </p:grpSpPr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C84E71A3-3EEF-4C63-B562-6CC2740E62BB}"/>
                  </a:ext>
                </a:extLst>
              </p:cNvPr>
              <p:cNvSpPr/>
              <p:nvPr/>
            </p:nvSpPr>
            <p:spPr>
              <a:xfrm flipH="1">
                <a:off x="6343560" y="4902104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6E6CAB-4C27-4411-903C-FA248F0DAE5A}"/>
                  </a:ext>
                </a:extLst>
              </p:cNvPr>
              <p:cNvSpPr/>
              <p:nvPr/>
            </p:nvSpPr>
            <p:spPr>
              <a:xfrm>
                <a:off x="5122530" y="4901557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18">
                <a:extLst>
                  <a:ext uri="{FF2B5EF4-FFF2-40B4-BE49-F238E27FC236}">
                    <a16:creationId xmlns:a16="http://schemas.microsoft.com/office/drawing/2014/main" id="{2A927FFE-A836-417E-A81A-ED690EECD308}"/>
                  </a:ext>
                </a:extLst>
              </p:cNvPr>
              <p:cNvSpPr/>
              <p:nvPr/>
            </p:nvSpPr>
            <p:spPr>
              <a:xfrm rot="12883708" flipH="1">
                <a:off x="7108625" y="1442720"/>
                <a:ext cx="544461" cy="306854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E8642DA-48D3-4370-BF0D-1D3A673441EA}"/>
                  </a:ext>
                </a:extLst>
              </p:cNvPr>
              <p:cNvSpPr/>
              <p:nvPr/>
            </p:nvSpPr>
            <p:spPr>
              <a:xfrm rot="1634187">
                <a:off x="5142004" y="3588104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7AE39C-57BF-4661-BBAF-52EA79407F76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AD09063-A06E-4955-9248-FDA3CDA237DE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8DC76C-800A-49F0-90E4-C7AD61D6A564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26388A0-1D4D-441C-8677-EB61C8021094}"/>
                  </a:ext>
                </a:extLst>
              </p:cNvPr>
              <p:cNvGrpSpPr/>
              <p:nvPr/>
            </p:nvGrpSpPr>
            <p:grpSpPr>
              <a:xfrm>
                <a:off x="4201718" y="2250003"/>
                <a:ext cx="983463" cy="913708"/>
                <a:chOff x="4201718" y="2250003"/>
                <a:chExt cx="983463" cy="91370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298D156-4DF0-4F0A-A6B7-8F674E8D6F6A}"/>
                    </a:ext>
                  </a:extLst>
                </p:cNvPr>
                <p:cNvSpPr/>
                <p:nvPr/>
              </p:nvSpPr>
              <p:spPr>
                <a:xfrm rot="1932661">
                  <a:off x="4201718" y="225000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E9B437D-AF20-4882-ACDC-512C2840A0C1}"/>
                    </a:ext>
                  </a:extLst>
                </p:cNvPr>
                <p:cNvSpPr/>
                <p:nvPr/>
              </p:nvSpPr>
              <p:spPr>
                <a:xfrm rot="1543862">
                  <a:off x="4254955" y="252206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6DC28DA-0265-4D08-83BB-276E40C89EC6}"/>
                  </a:ext>
                </a:extLst>
              </p:cNvPr>
              <p:cNvGrpSpPr/>
              <p:nvPr/>
            </p:nvGrpSpPr>
            <p:grpSpPr>
              <a:xfrm flipH="1">
                <a:off x="6822023" y="2241767"/>
                <a:ext cx="983463" cy="913708"/>
                <a:chOff x="4201718" y="2250003"/>
                <a:chExt cx="983463" cy="91370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BBB674A-C83C-42F5-925B-EB73A7283FED}"/>
                    </a:ext>
                  </a:extLst>
                </p:cNvPr>
                <p:cNvSpPr/>
                <p:nvPr/>
              </p:nvSpPr>
              <p:spPr>
                <a:xfrm rot="1932661">
                  <a:off x="4201718" y="225000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282B7D7-272D-456B-90CB-4BC373F0DD98}"/>
                    </a:ext>
                  </a:extLst>
                </p:cNvPr>
                <p:cNvSpPr/>
                <p:nvPr/>
              </p:nvSpPr>
              <p:spPr>
                <a:xfrm rot="1543862">
                  <a:off x="4254955" y="252206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78A3E5-78C4-4CFE-9F2B-09B75D4E0FFB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F58164F9-1250-4067-8728-C99E5CDC7AB9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B63EC-80CA-4A1D-9FB4-38B18F736072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EBF5BFD-4142-4E69-BC58-79C24FCD5ECE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6B1EFA-9FC6-417D-9A13-A9641530E21A}"/>
                  </a:ext>
                </a:extLst>
              </p:cNvPr>
              <p:cNvSpPr/>
              <p:nvPr/>
            </p:nvSpPr>
            <p:spPr>
              <a:xfrm>
                <a:off x="5747345" y="238685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4D41163-3B1E-4BA7-94F2-931D4EDA54C7}"/>
                  </a:ext>
                </a:extLst>
              </p:cNvPr>
              <p:cNvSpPr/>
              <p:nvPr/>
            </p:nvSpPr>
            <p:spPr>
              <a:xfrm>
                <a:off x="6452190" y="2351949"/>
                <a:ext cx="141148" cy="2588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90E2FA9-A560-4659-9EB3-24605189EC4A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F1E83CC-CF42-4A89-94EB-423884FD8390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">
                <a:extLst>
                  <a:ext uri="{FF2B5EF4-FFF2-40B4-BE49-F238E27FC236}">
                    <a16:creationId xmlns:a16="http://schemas.microsoft.com/office/drawing/2014/main" id="{68EEF50F-5730-45B8-BFB9-432B56E09F22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5D414AB7-196E-4F4E-B479-04679563AD94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A2686BC3-3912-4C5E-841D-8332119DA06D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4A99AF95-78B3-4AF9-A17E-9F88885CA8CE}"/>
                </a:ext>
              </a:extLst>
            </p:cNvPr>
            <p:cNvSpPr/>
            <p:nvPr/>
          </p:nvSpPr>
          <p:spPr>
            <a:xfrm rot="17958670">
              <a:off x="6226701" y="2336561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2C82AD9-B348-4331-8EAB-AF75C2BBB333}"/>
                </a:ext>
              </a:extLst>
            </p:cNvPr>
            <p:cNvSpPr/>
            <p:nvPr/>
          </p:nvSpPr>
          <p:spPr>
            <a:xfrm rot="2636425" flipV="1">
              <a:off x="5846889" y="2318578"/>
              <a:ext cx="787825" cy="7933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696939A-5987-4BDE-90E1-06B176AB77F1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A0666F2-5CF4-4101-9532-4D8613305DA7}"/>
              </a:ext>
            </a:extLst>
          </p:cNvPr>
          <p:cNvGrpSpPr/>
          <p:nvPr/>
        </p:nvGrpSpPr>
        <p:grpSpPr>
          <a:xfrm>
            <a:off x="12178387" y="414951"/>
            <a:ext cx="5509257" cy="4049307"/>
            <a:chOff x="5430945" y="739473"/>
            <a:chExt cx="5509257" cy="40493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6B2342-8F6B-4F19-B279-0815C305316D}"/>
                </a:ext>
              </a:extLst>
            </p:cNvPr>
            <p:cNvSpPr/>
            <p:nvPr/>
          </p:nvSpPr>
          <p:spPr>
            <a:xfrm rot="20271254">
              <a:off x="7222790" y="3306022"/>
              <a:ext cx="280281" cy="788840"/>
            </a:xfrm>
            <a:custGeom>
              <a:avLst/>
              <a:gdLst>
                <a:gd name="connsiteX0" fmla="*/ 0 w 50800"/>
                <a:gd name="connsiteY0" fmla="*/ 0 h 762000"/>
                <a:gd name="connsiteX1" fmla="*/ 50800 w 50800"/>
                <a:gd name="connsiteY1" fmla="*/ 0 h 762000"/>
                <a:gd name="connsiteX2" fmla="*/ 50800 w 50800"/>
                <a:gd name="connsiteY2" fmla="*/ 762000 h 762000"/>
                <a:gd name="connsiteX3" fmla="*/ 0 w 50800"/>
                <a:gd name="connsiteY3" fmla="*/ 762000 h 762000"/>
                <a:gd name="connsiteX4" fmla="*/ 0 w 50800"/>
                <a:gd name="connsiteY4" fmla="*/ 0 h 762000"/>
                <a:gd name="connsiteX0" fmla="*/ 0 w 95250"/>
                <a:gd name="connsiteY0" fmla="*/ 133350 h 895350"/>
                <a:gd name="connsiteX1" fmla="*/ 95250 w 95250"/>
                <a:gd name="connsiteY1" fmla="*/ 0 h 895350"/>
                <a:gd name="connsiteX2" fmla="*/ 50800 w 95250"/>
                <a:gd name="connsiteY2" fmla="*/ 895350 h 895350"/>
                <a:gd name="connsiteX3" fmla="*/ 0 w 95250"/>
                <a:gd name="connsiteY3" fmla="*/ 895350 h 895350"/>
                <a:gd name="connsiteX4" fmla="*/ 0 w 95250"/>
                <a:gd name="connsiteY4" fmla="*/ 133350 h 895350"/>
                <a:gd name="connsiteX0" fmla="*/ 0 w 184150"/>
                <a:gd name="connsiteY0" fmla="*/ 50800 h 895350"/>
                <a:gd name="connsiteX1" fmla="*/ 184150 w 184150"/>
                <a:gd name="connsiteY1" fmla="*/ 0 h 895350"/>
                <a:gd name="connsiteX2" fmla="*/ 139700 w 184150"/>
                <a:gd name="connsiteY2" fmla="*/ 895350 h 895350"/>
                <a:gd name="connsiteX3" fmla="*/ 88900 w 184150"/>
                <a:gd name="connsiteY3" fmla="*/ 895350 h 895350"/>
                <a:gd name="connsiteX4" fmla="*/ 0 w 184150"/>
                <a:gd name="connsiteY4" fmla="*/ 50800 h 8953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476291 w 660441"/>
                <a:gd name="connsiteY0" fmla="*/ 50800 h 1781950"/>
                <a:gd name="connsiteX1" fmla="*/ 660441 w 660441"/>
                <a:gd name="connsiteY1" fmla="*/ 0 h 1781950"/>
                <a:gd name="connsiteX2" fmla="*/ 615991 w 660441"/>
                <a:gd name="connsiteY2" fmla="*/ 895350 h 1781950"/>
                <a:gd name="connsiteX3" fmla="*/ 171491 w 660441"/>
                <a:gd name="connsiteY3" fmla="*/ 1733550 h 1781950"/>
                <a:gd name="connsiteX4" fmla="*/ 476291 w 660441"/>
                <a:gd name="connsiteY4" fmla="*/ 50800 h 1781950"/>
                <a:gd name="connsiteX0" fmla="*/ 697308 w 881458"/>
                <a:gd name="connsiteY0" fmla="*/ 50800 h 2181922"/>
                <a:gd name="connsiteX1" fmla="*/ 881458 w 881458"/>
                <a:gd name="connsiteY1" fmla="*/ 0 h 2181922"/>
                <a:gd name="connsiteX2" fmla="*/ 837008 w 881458"/>
                <a:gd name="connsiteY2" fmla="*/ 895350 h 2181922"/>
                <a:gd name="connsiteX3" fmla="*/ 392508 w 881458"/>
                <a:gd name="connsiteY3" fmla="*/ 1733550 h 2181922"/>
                <a:gd name="connsiteX4" fmla="*/ 5159 w 881458"/>
                <a:gd name="connsiteY4" fmla="*/ 2101850 h 2181922"/>
                <a:gd name="connsiteX5" fmla="*/ 697308 w 881458"/>
                <a:gd name="connsiteY5" fmla="*/ 50800 h 2181922"/>
                <a:gd name="connsiteX0" fmla="*/ 694345 w 897545"/>
                <a:gd name="connsiteY0" fmla="*/ 50800 h 2197151"/>
                <a:gd name="connsiteX1" fmla="*/ 878495 w 897545"/>
                <a:gd name="connsiteY1" fmla="*/ 0 h 2197151"/>
                <a:gd name="connsiteX2" fmla="*/ 834045 w 897545"/>
                <a:gd name="connsiteY2" fmla="*/ 895350 h 2197151"/>
                <a:gd name="connsiteX3" fmla="*/ 897545 w 897545"/>
                <a:gd name="connsiteY3" fmla="*/ 1854200 h 2197151"/>
                <a:gd name="connsiteX4" fmla="*/ 2196 w 897545"/>
                <a:gd name="connsiteY4" fmla="*/ 2101850 h 2197151"/>
                <a:gd name="connsiteX5" fmla="*/ 694345 w 897545"/>
                <a:gd name="connsiteY5" fmla="*/ 50800 h 2197151"/>
                <a:gd name="connsiteX0" fmla="*/ 472833 w 676033"/>
                <a:gd name="connsiteY0" fmla="*/ 50800 h 2032823"/>
                <a:gd name="connsiteX1" fmla="*/ 656983 w 676033"/>
                <a:gd name="connsiteY1" fmla="*/ 0 h 2032823"/>
                <a:gd name="connsiteX2" fmla="*/ 612533 w 676033"/>
                <a:gd name="connsiteY2" fmla="*/ 895350 h 2032823"/>
                <a:gd name="connsiteX3" fmla="*/ 676033 w 676033"/>
                <a:gd name="connsiteY3" fmla="*/ 1854200 h 2032823"/>
                <a:gd name="connsiteX4" fmla="*/ 2934 w 676033"/>
                <a:gd name="connsiteY4" fmla="*/ 1892300 h 2032823"/>
                <a:gd name="connsiteX5" fmla="*/ 472833 w 676033"/>
                <a:gd name="connsiteY5" fmla="*/ 50800 h 2032823"/>
                <a:gd name="connsiteX0" fmla="*/ 472889 w 676089"/>
                <a:gd name="connsiteY0" fmla="*/ 50800 h 2160032"/>
                <a:gd name="connsiteX1" fmla="*/ 657039 w 676089"/>
                <a:gd name="connsiteY1" fmla="*/ 0 h 2160032"/>
                <a:gd name="connsiteX2" fmla="*/ 612589 w 676089"/>
                <a:gd name="connsiteY2" fmla="*/ 895350 h 2160032"/>
                <a:gd name="connsiteX3" fmla="*/ 676089 w 676089"/>
                <a:gd name="connsiteY3" fmla="*/ 1854200 h 2160032"/>
                <a:gd name="connsiteX4" fmla="*/ 2990 w 676089"/>
                <a:gd name="connsiteY4" fmla="*/ 1892300 h 2160032"/>
                <a:gd name="connsiteX5" fmla="*/ 472889 w 676089"/>
                <a:gd name="connsiteY5" fmla="*/ 50800 h 2160032"/>
                <a:gd name="connsiteX0" fmla="*/ 473143 w 657293"/>
                <a:gd name="connsiteY0" fmla="*/ 50800 h 2051550"/>
                <a:gd name="connsiteX1" fmla="*/ 657293 w 657293"/>
                <a:gd name="connsiteY1" fmla="*/ 0 h 2051550"/>
                <a:gd name="connsiteX2" fmla="*/ 612843 w 657293"/>
                <a:gd name="connsiteY2" fmla="*/ 895350 h 2051550"/>
                <a:gd name="connsiteX3" fmla="*/ 625543 w 657293"/>
                <a:gd name="connsiteY3" fmla="*/ 1606550 h 2051550"/>
                <a:gd name="connsiteX4" fmla="*/ 3244 w 657293"/>
                <a:gd name="connsiteY4" fmla="*/ 1892300 h 2051550"/>
                <a:gd name="connsiteX5" fmla="*/ 473143 w 657293"/>
                <a:gd name="connsiteY5" fmla="*/ 50800 h 2051550"/>
                <a:gd name="connsiteX0" fmla="*/ 472236 w 656386"/>
                <a:gd name="connsiteY0" fmla="*/ 50800 h 2156031"/>
                <a:gd name="connsiteX1" fmla="*/ 656386 w 656386"/>
                <a:gd name="connsiteY1" fmla="*/ 0 h 2156031"/>
                <a:gd name="connsiteX2" fmla="*/ 611936 w 656386"/>
                <a:gd name="connsiteY2" fmla="*/ 895350 h 2156031"/>
                <a:gd name="connsiteX3" fmla="*/ 624636 w 656386"/>
                <a:gd name="connsiteY3" fmla="*/ 1606550 h 2156031"/>
                <a:gd name="connsiteX4" fmla="*/ 2337 w 656386"/>
                <a:gd name="connsiteY4" fmla="*/ 1892300 h 2156031"/>
                <a:gd name="connsiteX5" fmla="*/ 472236 w 656386"/>
                <a:gd name="connsiteY5" fmla="*/ 50800 h 2156031"/>
                <a:gd name="connsiteX0" fmla="*/ 440579 w 624729"/>
                <a:gd name="connsiteY0" fmla="*/ 50800 h 2149521"/>
                <a:gd name="connsiteX1" fmla="*/ 624729 w 624729"/>
                <a:gd name="connsiteY1" fmla="*/ 0 h 2149521"/>
                <a:gd name="connsiteX2" fmla="*/ 580279 w 624729"/>
                <a:gd name="connsiteY2" fmla="*/ 895350 h 2149521"/>
                <a:gd name="connsiteX3" fmla="*/ 592979 w 624729"/>
                <a:gd name="connsiteY3" fmla="*/ 1606550 h 2149521"/>
                <a:gd name="connsiteX4" fmla="*/ 2430 w 624729"/>
                <a:gd name="connsiteY4" fmla="*/ 1879600 h 2149521"/>
                <a:gd name="connsiteX5" fmla="*/ 440579 w 624729"/>
                <a:gd name="connsiteY5" fmla="*/ 50800 h 2149521"/>
                <a:gd name="connsiteX0" fmla="*/ 448961 w 633111"/>
                <a:gd name="connsiteY0" fmla="*/ 50800 h 2149521"/>
                <a:gd name="connsiteX1" fmla="*/ 633111 w 633111"/>
                <a:gd name="connsiteY1" fmla="*/ 0 h 2149521"/>
                <a:gd name="connsiteX2" fmla="*/ 588661 w 633111"/>
                <a:gd name="connsiteY2" fmla="*/ 895350 h 2149521"/>
                <a:gd name="connsiteX3" fmla="*/ 601361 w 633111"/>
                <a:gd name="connsiteY3" fmla="*/ 1606550 h 2149521"/>
                <a:gd name="connsiteX4" fmla="*/ 10812 w 633111"/>
                <a:gd name="connsiteY4" fmla="*/ 1879600 h 2149521"/>
                <a:gd name="connsiteX5" fmla="*/ 448961 w 633111"/>
                <a:gd name="connsiteY5" fmla="*/ 50800 h 2149521"/>
                <a:gd name="connsiteX0" fmla="*/ 443856 w 628006"/>
                <a:gd name="connsiteY0" fmla="*/ 50800 h 2149521"/>
                <a:gd name="connsiteX1" fmla="*/ 628006 w 628006"/>
                <a:gd name="connsiteY1" fmla="*/ 0 h 2149521"/>
                <a:gd name="connsiteX2" fmla="*/ 583556 w 628006"/>
                <a:gd name="connsiteY2" fmla="*/ 895350 h 2149521"/>
                <a:gd name="connsiteX3" fmla="*/ 596256 w 628006"/>
                <a:gd name="connsiteY3" fmla="*/ 1606550 h 2149521"/>
                <a:gd name="connsiteX4" fmla="*/ 5707 w 628006"/>
                <a:gd name="connsiteY4" fmla="*/ 1879600 h 2149521"/>
                <a:gd name="connsiteX5" fmla="*/ 443856 w 628006"/>
                <a:gd name="connsiteY5" fmla="*/ 50800 h 2149521"/>
                <a:gd name="connsiteX0" fmla="*/ 472734 w 656884"/>
                <a:gd name="connsiteY0" fmla="*/ 50800 h 2149521"/>
                <a:gd name="connsiteX1" fmla="*/ 656884 w 656884"/>
                <a:gd name="connsiteY1" fmla="*/ 0 h 2149521"/>
                <a:gd name="connsiteX2" fmla="*/ 612434 w 656884"/>
                <a:gd name="connsiteY2" fmla="*/ 895350 h 2149521"/>
                <a:gd name="connsiteX3" fmla="*/ 625134 w 656884"/>
                <a:gd name="connsiteY3" fmla="*/ 1606550 h 2149521"/>
                <a:gd name="connsiteX4" fmla="*/ 34585 w 656884"/>
                <a:gd name="connsiteY4" fmla="*/ 1879600 h 2149521"/>
                <a:gd name="connsiteX5" fmla="*/ 472734 w 656884"/>
                <a:gd name="connsiteY5" fmla="*/ 50800 h 2149521"/>
                <a:gd name="connsiteX0" fmla="*/ 470442 w 654592"/>
                <a:gd name="connsiteY0" fmla="*/ 50800 h 2149521"/>
                <a:gd name="connsiteX1" fmla="*/ 654592 w 654592"/>
                <a:gd name="connsiteY1" fmla="*/ 0 h 2149521"/>
                <a:gd name="connsiteX2" fmla="*/ 610142 w 654592"/>
                <a:gd name="connsiteY2" fmla="*/ 895350 h 2149521"/>
                <a:gd name="connsiteX3" fmla="*/ 622842 w 654592"/>
                <a:gd name="connsiteY3" fmla="*/ 1606550 h 2149521"/>
                <a:gd name="connsiteX4" fmla="*/ 32293 w 654592"/>
                <a:gd name="connsiteY4" fmla="*/ 1879600 h 2149521"/>
                <a:gd name="connsiteX5" fmla="*/ 470442 w 654592"/>
                <a:gd name="connsiteY5" fmla="*/ 50800 h 2149521"/>
                <a:gd name="connsiteX0" fmla="*/ 439570 w 655470"/>
                <a:gd name="connsiteY0" fmla="*/ 50800 h 2149521"/>
                <a:gd name="connsiteX1" fmla="*/ 655470 w 655470"/>
                <a:gd name="connsiteY1" fmla="*/ 0 h 2149521"/>
                <a:gd name="connsiteX2" fmla="*/ 611020 w 655470"/>
                <a:gd name="connsiteY2" fmla="*/ 895350 h 2149521"/>
                <a:gd name="connsiteX3" fmla="*/ 623720 w 655470"/>
                <a:gd name="connsiteY3" fmla="*/ 1606550 h 2149521"/>
                <a:gd name="connsiteX4" fmla="*/ 33171 w 655470"/>
                <a:gd name="connsiteY4" fmla="*/ 1879600 h 2149521"/>
                <a:gd name="connsiteX5" fmla="*/ 439570 w 655470"/>
                <a:gd name="connsiteY5" fmla="*/ 50800 h 2149521"/>
                <a:gd name="connsiteX0" fmla="*/ 437146 w 653046"/>
                <a:gd name="connsiteY0" fmla="*/ 50800 h 2149521"/>
                <a:gd name="connsiteX1" fmla="*/ 653046 w 653046"/>
                <a:gd name="connsiteY1" fmla="*/ 0 h 2149521"/>
                <a:gd name="connsiteX2" fmla="*/ 608596 w 653046"/>
                <a:gd name="connsiteY2" fmla="*/ 895350 h 2149521"/>
                <a:gd name="connsiteX3" fmla="*/ 621296 w 653046"/>
                <a:gd name="connsiteY3" fmla="*/ 1606550 h 2149521"/>
                <a:gd name="connsiteX4" fmla="*/ 30747 w 653046"/>
                <a:gd name="connsiteY4" fmla="*/ 1879600 h 2149521"/>
                <a:gd name="connsiteX5" fmla="*/ 437146 w 653046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621296 w 757363"/>
                <a:gd name="connsiteY3" fmla="*/ 1606550 h 2149521"/>
                <a:gd name="connsiteX4" fmla="*/ 30747 w 757363"/>
                <a:gd name="connsiteY4" fmla="*/ 1879600 h 2149521"/>
                <a:gd name="connsiteX5" fmla="*/ 437146 w 757363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41585"/>
                <a:gd name="connsiteY0" fmla="*/ 50800 h 2149521"/>
                <a:gd name="connsiteX1" fmla="*/ 653046 w 741585"/>
                <a:gd name="connsiteY1" fmla="*/ 0 h 2149521"/>
                <a:gd name="connsiteX2" fmla="*/ 526046 w 741585"/>
                <a:gd name="connsiteY2" fmla="*/ 920750 h 2149521"/>
                <a:gd name="connsiteX3" fmla="*/ 240295 w 741585"/>
                <a:gd name="connsiteY3" fmla="*/ 1968499 h 2149521"/>
                <a:gd name="connsiteX4" fmla="*/ 621296 w 741585"/>
                <a:gd name="connsiteY4" fmla="*/ 1606550 h 2149521"/>
                <a:gd name="connsiteX5" fmla="*/ 30747 w 741585"/>
                <a:gd name="connsiteY5" fmla="*/ 1879600 h 2149521"/>
                <a:gd name="connsiteX6" fmla="*/ 437146 w 741585"/>
                <a:gd name="connsiteY6" fmla="*/ 50800 h 2149521"/>
                <a:gd name="connsiteX0" fmla="*/ 437146 w 763795"/>
                <a:gd name="connsiteY0" fmla="*/ 50800 h 2149521"/>
                <a:gd name="connsiteX1" fmla="*/ 653046 w 763795"/>
                <a:gd name="connsiteY1" fmla="*/ 0 h 2149521"/>
                <a:gd name="connsiteX2" fmla="*/ 526046 w 763795"/>
                <a:gd name="connsiteY2" fmla="*/ 920750 h 2149521"/>
                <a:gd name="connsiteX3" fmla="*/ 240295 w 763795"/>
                <a:gd name="connsiteY3" fmla="*/ 1968499 h 2149521"/>
                <a:gd name="connsiteX4" fmla="*/ 621296 w 763795"/>
                <a:gd name="connsiteY4" fmla="*/ 1606550 h 2149521"/>
                <a:gd name="connsiteX5" fmla="*/ 30747 w 763795"/>
                <a:gd name="connsiteY5" fmla="*/ 1879600 h 2149521"/>
                <a:gd name="connsiteX6" fmla="*/ 437146 w 763795"/>
                <a:gd name="connsiteY6" fmla="*/ 50800 h 2149521"/>
                <a:gd name="connsiteX0" fmla="*/ 437146 w 763795"/>
                <a:gd name="connsiteY0" fmla="*/ 50800 h 2137254"/>
                <a:gd name="connsiteX1" fmla="*/ 653046 w 763795"/>
                <a:gd name="connsiteY1" fmla="*/ 0 h 2137254"/>
                <a:gd name="connsiteX2" fmla="*/ 526046 w 763795"/>
                <a:gd name="connsiteY2" fmla="*/ 920750 h 2137254"/>
                <a:gd name="connsiteX3" fmla="*/ 240295 w 763795"/>
                <a:gd name="connsiteY3" fmla="*/ 1968499 h 2137254"/>
                <a:gd name="connsiteX4" fmla="*/ 551446 w 763795"/>
                <a:gd name="connsiteY4" fmla="*/ 1581150 h 2137254"/>
                <a:gd name="connsiteX5" fmla="*/ 30747 w 763795"/>
                <a:gd name="connsiteY5" fmla="*/ 1879600 h 2137254"/>
                <a:gd name="connsiteX6" fmla="*/ 437146 w 763795"/>
                <a:gd name="connsiteY6" fmla="*/ 50800 h 2137254"/>
                <a:gd name="connsiteX0" fmla="*/ 437146 w 763795"/>
                <a:gd name="connsiteY0" fmla="*/ 50800 h 2155869"/>
                <a:gd name="connsiteX1" fmla="*/ 653046 w 763795"/>
                <a:gd name="connsiteY1" fmla="*/ 0 h 2155869"/>
                <a:gd name="connsiteX2" fmla="*/ 526046 w 763795"/>
                <a:gd name="connsiteY2" fmla="*/ 920750 h 2155869"/>
                <a:gd name="connsiteX3" fmla="*/ 240295 w 763795"/>
                <a:gd name="connsiteY3" fmla="*/ 1968499 h 2155869"/>
                <a:gd name="connsiteX4" fmla="*/ 551446 w 763795"/>
                <a:gd name="connsiteY4" fmla="*/ 1581150 h 2155869"/>
                <a:gd name="connsiteX5" fmla="*/ 30747 w 763795"/>
                <a:gd name="connsiteY5" fmla="*/ 1879600 h 2155869"/>
                <a:gd name="connsiteX6" fmla="*/ 437146 w 763795"/>
                <a:gd name="connsiteY6" fmla="*/ 50800 h 2155869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5030"/>
                <a:gd name="connsiteX1" fmla="*/ 653046 w 763795"/>
                <a:gd name="connsiteY1" fmla="*/ 0 h 2145030"/>
                <a:gd name="connsiteX2" fmla="*/ 526046 w 763795"/>
                <a:gd name="connsiteY2" fmla="*/ 920750 h 2145030"/>
                <a:gd name="connsiteX3" fmla="*/ 240295 w 763795"/>
                <a:gd name="connsiteY3" fmla="*/ 1968499 h 2145030"/>
                <a:gd name="connsiteX4" fmla="*/ 595896 w 763795"/>
                <a:gd name="connsiteY4" fmla="*/ 1568450 h 2145030"/>
                <a:gd name="connsiteX5" fmla="*/ 30747 w 763795"/>
                <a:gd name="connsiteY5" fmla="*/ 1879600 h 2145030"/>
                <a:gd name="connsiteX6" fmla="*/ 437146 w 763795"/>
                <a:gd name="connsiteY6" fmla="*/ 50800 h 2145030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795" h="2149672">
                  <a:moveTo>
                    <a:pt x="437146" y="50800"/>
                  </a:moveTo>
                  <a:lnTo>
                    <a:pt x="653046" y="0"/>
                  </a:lnTo>
                  <a:cubicBezTo>
                    <a:pt x="904929" y="444500"/>
                    <a:pt x="667863" y="698500"/>
                    <a:pt x="526046" y="920750"/>
                  </a:cubicBezTo>
                  <a:cubicBezTo>
                    <a:pt x="528162" y="1075266"/>
                    <a:pt x="54029" y="1604433"/>
                    <a:pt x="240295" y="1968499"/>
                  </a:cubicBezTo>
                  <a:cubicBezTo>
                    <a:pt x="682679" y="2019299"/>
                    <a:pt x="356712" y="1517650"/>
                    <a:pt x="595896" y="1568450"/>
                  </a:cubicBezTo>
                  <a:cubicBezTo>
                    <a:pt x="871063" y="2422525"/>
                    <a:pt x="-20053" y="2160058"/>
                    <a:pt x="30747" y="1879600"/>
                  </a:cubicBezTo>
                  <a:cubicBezTo>
                    <a:pt x="-197853" y="1446742"/>
                    <a:pt x="939855" y="279400"/>
                    <a:pt x="437146" y="50800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12466000-EEAE-4B7C-A034-F8AFBC0054EB}"/>
                </a:ext>
              </a:extLst>
            </p:cNvPr>
            <p:cNvSpPr/>
            <p:nvPr/>
          </p:nvSpPr>
          <p:spPr>
            <a:xfrm rot="12299295" flipH="1">
              <a:off x="7455508" y="2185155"/>
              <a:ext cx="178226" cy="94028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31621FAA-D4C5-4366-BA02-C15F8A292689}"/>
                </a:ext>
              </a:extLst>
            </p:cNvPr>
            <p:cNvSpPr/>
            <p:nvPr/>
          </p:nvSpPr>
          <p:spPr>
            <a:xfrm>
              <a:off x="7616519" y="739473"/>
              <a:ext cx="3212666" cy="287745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FF2BABAF-06FA-45F1-8D49-ED5198C4EF18}"/>
                </a:ext>
              </a:extLst>
            </p:cNvPr>
            <p:cNvSpPr/>
            <p:nvPr/>
          </p:nvSpPr>
          <p:spPr>
            <a:xfrm>
              <a:off x="7718252" y="752255"/>
              <a:ext cx="3212666" cy="287745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6A941090-EF0F-482A-894F-F92A0621A800}"/>
                </a:ext>
              </a:extLst>
            </p:cNvPr>
            <p:cNvSpPr/>
            <p:nvPr/>
          </p:nvSpPr>
          <p:spPr>
            <a:xfrm>
              <a:off x="8431364" y="2526458"/>
              <a:ext cx="1810730" cy="2262322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B2D49EBC-5030-4642-A329-6CDB8705E722}"/>
                </a:ext>
              </a:extLst>
            </p:cNvPr>
            <p:cNvSpPr/>
            <p:nvPr/>
          </p:nvSpPr>
          <p:spPr>
            <a:xfrm>
              <a:off x="9217795" y="3437315"/>
              <a:ext cx="249881" cy="469522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6FC314A9-C9E5-4BE1-8DEF-B989E96E0243}"/>
                </a:ext>
              </a:extLst>
            </p:cNvPr>
            <p:cNvSpPr/>
            <p:nvPr/>
          </p:nvSpPr>
          <p:spPr>
            <a:xfrm rot="10800000" flipH="1">
              <a:off x="7917384" y="442862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CF4142E9-6DAF-492F-A818-2F57728B11BE}"/>
                </a:ext>
              </a:extLst>
            </p:cNvPr>
            <p:cNvSpPr/>
            <p:nvPr/>
          </p:nvSpPr>
          <p:spPr>
            <a:xfrm rot="21001446">
              <a:off x="8472373" y="3781977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61D966F4-291C-4999-9252-2AB3D8CF2B22}"/>
                </a:ext>
              </a:extLst>
            </p:cNvPr>
            <p:cNvSpPr/>
            <p:nvPr/>
          </p:nvSpPr>
          <p:spPr>
            <a:xfrm rot="17018000">
              <a:off x="7886269" y="3461009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50F239-3045-4FF1-A46F-FCF67F0F05B6}"/>
                </a:ext>
              </a:extLst>
            </p:cNvPr>
            <p:cNvGrpSpPr/>
            <p:nvPr/>
          </p:nvGrpSpPr>
          <p:grpSpPr>
            <a:xfrm>
              <a:off x="5430945" y="1776167"/>
              <a:ext cx="3673754" cy="1319216"/>
              <a:chOff x="2173420" y="1002435"/>
              <a:chExt cx="4880172" cy="1752432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C0FC670-ED59-4C23-8D64-70FBE2B212E3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47EB1E5D-33C8-403F-AB97-A8B10B88BE18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A1C7878C-F06F-4011-BC9C-E9DF1B476CFB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E717FF-638A-4C5D-99DC-E4EF8A9642AD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56">
                <a:extLst>
                  <a:ext uri="{FF2B5EF4-FFF2-40B4-BE49-F238E27FC236}">
                    <a16:creationId xmlns:a16="http://schemas.microsoft.com/office/drawing/2014/main" id="{EBADF9A3-22BD-413C-9490-9AEFE76E99C2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56">
                <a:extLst>
                  <a:ext uri="{FF2B5EF4-FFF2-40B4-BE49-F238E27FC236}">
                    <a16:creationId xmlns:a16="http://schemas.microsoft.com/office/drawing/2014/main" id="{C36DE21D-AA4D-4605-AB33-FAFC4487BC90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2B2F9D98-2447-4235-9669-E755869ED979}"/>
                </a:ext>
              </a:extLst>
            </p:cNvPr>
            <p:cNvSpPr/>
            <p:nvPr/>
          </p:nvSpPr>
          <p:spPr>
            <a:xfrm rot="21001446">
              <a:off x="10689455" y="2897446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A76CD81A-3D75-4AF8-818A-2718E0A982A4}"/>
                </a:ext>
              </a:extLst>
            </p:cNvPr>
            <p:cNvSpPr/>
            <p:nvPr/>
          </p:nvSpPr>
          <p:spPr>
            <a:xfrm rot="18164639">
              <a:off x="10389842" y="341905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0DEAC8FC-8198-43D0-A479-17DCFB97BFC7}"/>
                </a:ext>
              </a:extLst>
            </p:cNvPr>
            <p:cNvSpPr/>
            <p:nvPr/>
          </p:nvSpPr>
          <p:spPr>
            <a:xfrm rot="14529720">
              <a:off x="10804211" y="3853505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F35C7F7-9A6A-4567-9D78-3E7C4BD01441}"/>
                </a:ext>
              </a:extLst>
            </p:cNvPr>
            <p:cNvGrpSpPr/>
            <p:nvPr/>
          </p:nvGrpSpPr>
          <p:grpSpPr>
            <a:xfrm rot="20615150">
              <a:off x="6491780" y="2199544"/>
              <a:ext cx="1220982" cy="1463741"/>
              <a:chOff x="4287131" y="827935"/>
              <a:chExt cx="3603768" cy="43202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6B31264-05D9-4E7F-A416-88DE225E9734}"/>
                  </a:ext>
                </a:extLst>
              </p:cNvPr>
              <p:cNvGrpSpPr/>
              <p:nvPr/>
            </p:nvGrpSpPr>
            <p:grpSpPr>
              <a:xfrm>
                <a:off x="4287131" y="827935"/>
                <a:ext cx="3603768" cy="4320280"/>
                <a:chOff x="4201718" y="1168032"/>
                <a:chExt cx="3603768" cy="4320280"/>
              </a:xfrm>
            </p:grpSpPr>
            <p:sp>
              <p:nvSpPr>
                <p:cNvPr id="58" name="Rectangle 19">
                  <a:extLst>
                    <a:ext uri="{FF2B5EF4-FFF2-40B4-BE49-F238E27FC236}">
                      <a16:creationId xmlns:a16="http://schemas.microsoft.com/office/drawing/2014/main" id="{73462975-4754-499D-96C5-AE7DEBA17796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19">
                  <a:extLst>
                    <a:ext uri="{FF2B5EF4-FFF2-40B4-BE49-F238E27FC236}">
                      <a16:creationId xmlns:a16="http://schemas.microsoft.com/office/drawing/2014/main" id="{6F9D3F50-E73F-4F62-B9CF-5FC80342596F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18">
                  <a:extLst>
                    <a:ext uri="{FF2B5EF4-FFF2-40B4-BE49-F238E27FC236}">
                      <a16:creationId xmlns:a16="http://schemas.microsoft.com/office/drawing/2014/main" id="{8E10FB01-1038-49E9-9CBA-BEBEC062F9DC}"/>
                    </a:ext>
                  </a:extLst>
                </p:cNvPr>
                <p:cNvSpPr/>
                <p:nvPr/>
              </p:nvSpPr>
              <p:spPr>
                <a:xfrm rot="1634187">
                  <a:off x="5074708" y="3571801"/>
                  <a:ext cx="507608" cy="137819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16">
                  <a:extLst>
                    <a:ext uri="{FF2B5EF4-FFF2-40B4-BE49-F238E27FC236}">
                      <a16:creationId xmlns:a16="http://schemas.microsoft.com/office/drawing/2014/main" id="{C14BE5B5-0C3E-426B-960E-9E9FD6F9C123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17">
                  <a:extLst>
                    <a:ext uri="{FF2B5EF4-FFF2-40B4-BE49-F238E27FC236}">
                      <a16:creationId xmlns:a16="http://schemas.microsoft.com/office/drawing/2014/main" id="{F4F66745-D7CB-4E9D-B441-FEFF0A257E92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3">
                  <a:extLst>
                    <a:ext uri="{FF2B5EF4-FFF2-40B4-BE49-F238E27FC236}">
                      <a16:creationId xmlns:a16="http://schemas.microsoft.com/office/drawing/2014/main" id="{4CC32BFE-AB74-482B-ADDB-4AF1B4A2CE15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763412A-C466-47D7-9BC1-6A9D71D17730}"/>
                    </a:ext>
                  </a:extLst>
                </p:cNvPr>
                <p:cNvGrpSpPr/>
                <p:nvPr/>
              </p:nvGrpSpPr>
              <p:grpSpPr>
                <a:xfrm>
                  <a:off x="4201718" y="2250003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444BC99-5071-4685-AD87-6B3675F6238E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A1240127-F7C4-4FFB-95D2-864763B8A3B7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5C35B68-B1D1-4662-B4C4-D935B3BF0A31}"/>
                    </a:ext>
                  </a:extLst>
                </p:cNvPr>
                <p:cNvGrpSpPr/>
                <p:nvPr/>
              </p:nvGrpSpPr>
              <p:grpSpPr>
                <a:xfrm flipH="1">
                  <a:off x="6822023" y="2241767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81057B-6532-4D81-970C-001DB0C3454C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B0EE666E-592E-4868-9921-278D91709729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Rectangle 2">
                  <a:extLst>
                    <a:ext uri="{FF2B5EF4-FFF2-40B4-BE49-F238E27FC236}">
                      <a16:creationId xmlns:a16="http://schemas.microsoft.com/office/drawing/2014/main" id="{F1A0BF7D-9B10-40CC-B699-4C33BAC56722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2">
                  <a:extLst>
                    <a:ext uri="{FF2B5EF4-FFF2-40B4-BE49-F238E27FC236}">
                      <a16:creationId xmlns:a16="http://schemas.microsoft.com/office/drawing/2014/main" id="{1B2C8BFA-9992-4887-A8C0-A8C8C3DD01A4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1EDBE8A-F41A-42F4-8076-CEA9E59ABD89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BE22A28-34BD-4C6F-8A99-F5E6F8435ED4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026B4ED-5926-490A-AB7A-3FF453575B3D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9C4C73C-501B-42D1-A6E8-6B0D539865C6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6C87239-8DE7-4CDE-9462-21B809A236DC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5B9C91F-83AD-48B1-9756-D6F344B85801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3">
                  <a:extLst>
                    <a:ext uri="{FF2B5EF4-FFF2-40B4-BE49-F238E27FC236}">
                      <a16:creationId xmlns:a16="http://schemas.microsoft.com/office/drawing/2014/main" id="{B17C6AFF-E194-435D-97B6-C65500098171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3">
                  <a:extLst>
                    <a:ext uri="{FF2B5EF4-FFF2-40B4-BE49-F238E27FC236}">
                      <a16:creationId xmlns:a16="http://schemas.microsoft.com/office/drawing/2014/main" id="{22928D45-B434-474B-BBDC-A648E0E29945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3">
                  <a:extLst>
                    <a:ext uri="{FF2B5EF4-FFF2-40B4-BE49-F238E27FC236}">
                      <a16:creationId xmlns:a16="http://schemas.microsoft.com/office/drawing/2014/main" id="{BD4D51DA-432B-4998-9DB9-E912F79B078A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FF7C94E-AC16-4F6D-AB1B-45F772B8849A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049CE913-8ED9-441F-B4A4-F587C955FE8F}"/>
                  </a:ext>
                </a:extLst>
              </p:cNvPr>
              <p:cNvSpPr/>
              <p:nvPr/>
            </p:nvSpPr>
            <p:spPr>
              <a:xfrm rot="2636425" flipV="1">
                <a:off x="5846889" y="2318578"/>
                <a:ext cx="787825" cy="793358"/>
              </a:xfrm>
              <a:prstGeom prst="arc">
                <a:avLst>
                  <a:gd name="adj1" fmla="val 14383618"/>
                  <a:gd name="adj2" fmla="val 187242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B50E01A0-F76E-43EC-B85E-09E3D6907632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CE119D91-D92B-4CF9-B72D-BFFF5FC9E77A}"/>
                </a:ext>
              </a:extLst>
            </p:cNvPr>
            <p:cNvSpPr/>
            <p:nvPr/>
          </p:nvSpPr>
          <p:spPr>
            <a:xfrm rot="12299295" flipH="1">
              <a:off x="7633188" y="2219054"/>
              <a:ext cx="178226" cy="15186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081CC7C0-E897-469C-A82D-EA331B70D3BC}"/>
                </a:ext>
              </a:extLst>
            </p:cNvPr>
            <p:cNvSpPr/>
            <p:nvPr/>
          </p:nvSpPr>
          <p:spPr>
            <a:xfrm>
              <a:off x="8457403" y="1266393"/>
              <a:ext cx="1636290" cy="167411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2E167005-FF21-4759-A7B6-977CD8755685}"/>
                </a:ext>
              </a:extLst>
            </p:cNvPr>
            <p:cNvSpPr/>
            <p:nvPr/>
          </p:nvSpPr>
          <p:spPr>
            <a:xfrm>
              <a:off x="8472887" y="1340360"/>
              <a:ext cx="1636290" cy="167411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3D9E7852-908E-4099-88B7-6A3398CF857F}"/>
                </a:ext>
              </a:extLst>
            </p:cNvPr>
            <p:cNvSpPr/>
            <p:nvPr/>
          </p:nvSpPr>
          <p:spPr>
            <a:xfrm rot="1588661">
              <a:off x="9503187" y="1798427"/>
              <a:ext cx="1193029" cy="1213259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1F553CAF-52BB-4FEC-890A-A8BA3B8E1472}"/>
                </a:ext>
              </a:extLst>
            </p:cNvPr>
            <p:cNvSpPr/>
            <p:nvPr/>
          </p:nvSpPr>
          <p:spPr>
            <a:xfrm rot="1588661">
              <a:off x="9558204" y="1830697"/>
              <a:ext cx="1193029" cy="121325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EB2336C-468A-47F6-BDC2-9F71D4393CB0}"/>
                </a:ext>
              </a:extLst>
            </p:cNvPr>
            <p:cNvSpPr/>
            <p:nvPr/>
          </p:nvSpPr>
          <p:spPr>
            <a:xfrm rot="20312248">
              <a:off x="7866129" y="2181930"/>
              <a:ext cx="1193029" cy="1213259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6CE685B6-66E0-4081-B2CE-FAB3083E6F28}"/>
                </a:ext>
              </a:extLst>
            </p:cNvPr>
            <p:cNvSpPr/>
            <p:nvPr/>
          </p:nvSpPr>
          <p:spPr>
            <a:xfrm rot="20312248">
              <a:off x="7918977" y="2248773"/>
              <a:ext cx="1193029" cy="121325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1CBE38D5-25B2-4186-B47B-5A19F07C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05" y="1009593"/>
            <a:ext cx="4745405" cy="447337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831DA910-141A-4E71-8173-DF224B8C0CA3}"/>
              </a:ext>
            </a:extLst>
          </p:cNvPr>
          <p:cNvGrpSpPr/>
          <p:nvPr/>
        </p:nvGrpSpPr>
        <p:grpSpPr>
          <a:xfrm>
            <a:off x="4074050" y="769539"/>
            <a:ext cx="4719535" cy="4734242"/>
            <a:chOff x="1981107" y="753140"/>
            <a:chExt cx="4719535" cy="4734242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694D74-B5DC-4FA9-8664-6D025B4C2E25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42DD656-A9BB-40C5-A2E0-ECE68F217826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7AC99C9-E9C7-46B5-B331-E6713DE9A5F6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solidFill>
              <a:srgbClr val="FBC4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0B019F2-C41E-4054-AFD9-A6CCFA285816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54CE39-12C4-4EB1-BE99-4461184894C3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72A4C2A-A879-43FD-94D2-63E0A808A186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1A452265-17C1-49B1-B93F-477870A6E845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BD7283EF-8FBA-4775-9038-CCB58DA7C8C3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7D53FBC-AB79-45C2-8C4A-52841CC550A8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BBD40A13-8749-4F6E-BC2B-0BE78964D64A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C5A16B-F460-4055-BA2E-33E57614B271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Moon 90">
            <a:extLst>
              <a:ext uri="{FF2B5EF4-FFF2-40B4-BE49-F238E27FC236}">
                <a16:creationId xmlns:a16="http://schemas.microsoft.com/office/drawing/2014/main" id="{64FA0801-1927-49CC-8496-57E4358A7FC1}"/>
              </a:ext>
            </a:extLst>
          </p:cNvPr>
          <p:cNvSpPr/>
          <p:nvPr/>
        </p:nvSpPr>
        <p:spPr>
          <a:xfrm rot="14834135">
            <a:off x="8198726" y="2770845"/>
            <a:ext cx="1009579" cy="3036487"/>
          </a:xfrm>
          <a:custGeom>
            <a:avLst/>
            <a:gdLst>
              <a:gd name="connsiteX0" fmla="*/ 807250 w 807250"/>
              <a:gd name="connsiteY0" fmla="*/ 3180780 h 3180780"/>
              <a:gd name="connsiteX1" fmla="*/ 0 w 807250"/>
              <a:gd name="connsiteY1" fmla="*/ 1590390 h 3180780"/>
              <a:gd name="connsiteX2" fmla="*/ 807250 w 807250"/>
              <a:gd name="connsiteY2" fmla="*/ 0 h 3180780"/>
              <a:gd name="connsiteX3" fmla="*/ 303631 w 807250"/>
              <a:gd name="connsiteY3" fmla="*/ 1590390 h 3180780"/>
              <a:gd name="connsiteX4" fmla="*/ 807250 w 807250"/>
              <a:gd name="connsiteY4" fmla="*/ 3180780 h 3180780"/>
              <a:gd name="connsiteX0" fmla="*/ 923592 w 923592"/>
              <a:gd name="connsiteY0" fmla="*/ 3036487 h 3036487"/>
              <a:gd name="connsiteX1" fmla="*/ 701 w 923592"/>
              <a:gd name="connsiteY1" fmla="*/ 1590390 h 3036487"/>
              <a:gd name="connsiteX2" fmla="*/ 807951 w 923592"/>
              <a:gd name="connsiteY2" fmla="*/ 0 h 3036487"/>
              <a:gd name="connsiteX3" fmla="*/ 304332 w 923592"/>
              <a:gd name="connsiteY3" fmla="*/ 1590390 h 3036487"/>
              <a:gd name="connsiteX4" fmla="*/ 923592 w 923592"/>
              <a:gd name="connsiteY4" fmla="*/ 3036487 h 3036487"/>
              <a:gd name="connsiteX0" fmla="*/ 1007012 w 1007012"/>
              <a:gd name="connsiteY0" fmla="*/ 3036487 h 3036487"/>
              <a:gd name="connsiteX1" fmla="*/ 580 w 1007012"/>
              <a:gd name="connsiteY1" fmla="*/ 1789472 h 3036487"/>
              <a:gd name="connsiteX2" fmla="*/ 891371 w 1007012"/>
              <a:gd name="connsiteY2" fmla="*/ 0 h 3036487"/>
              <a:gd name="connsiteX3" fmla="*/ 387752 w 1007012"/>
              <a:gd name="connsiteY3" fmla="*/ 1590390 h 3036487"/>
              <a:gd name="connsiteX4" fmla="*/ 1007012 w 1007012"/>
              <a:gd name="connsiteY4" fmla="*/ 3036487 h 3036487"/>
              <a:gd name="connsiteX0" fmla="*/ 1009579 w 1009579"/>
              <a:gd name="connsiteY0" fmla="*/ 3036487 h 3036487"/>
              <a:gd name="connsiteX1" fmla="*/ 3147 w 1009579"/>
              <a:gd name="connsiteY1" fmla="*/ 1789472 h 3036487"/>
              <a:gd name="connsiteX2" fmla="*/ 893938 w 1009579"/>
              <a:gd name="connsiteY2" fmla="*/ 0 h 3036487"/>
              <a:gd name="connsiteX3" fmla="*/ 390319 w 1009579"/>
              <a:gd name="connsiteY3" fmla="*/ 1590390 h 3036487"/>
              <a:gd name="connsiteX4" fmla="*/ 1009579 w 1009579"/>
              <a:gd name="connsiteY4" fmla="*/ 3036487 h 3036487"/>
              <a:gd name="connsiteX0" fmla="*/ 1009579 w 1009579"/>
              <a:gd name="connsiteY0" fmla="*/ 3036487 h 3036487"/>
              <a:gd name="connsiteX1" fmla="*/ 3147 w 1009579"/>
              <a:gd name="connsiteY1" fmla="*/ 1789472 h 3036487"/>
              <a:gd name="connsiteX2" fmla="*/ 893938 w 1009579"/>
              <a:gd name="connsiteY2" fmla="*/ 0 h 3036487"/>
              <a:gd name="connsiteX3" fmla="*/ 305312 w 1009579"/>
              <a:gd name="connsiteY3" fmla="*/ 1596037 h 3036487"/>
              <a:gd name="connsiteX4" fmla="*/ 1009579 w 1009579"/>
              <a:gd name="connsiteY4" fmla="*/ 3036487 h 3036487"/>
              <a:gd name="connsiteX0" fmla="*/ 1009579 w 1009579"/>
              <a:gd name="connsiteY0" fmla="*/ 3036487 h 3036487"/>
              <a:gd name="connsiteX1" fmla="*/ 3147 w 1009579"/>
              <a:gd name="connsiteY1" fmla="*/ 1789472 h 3036487"/>
              <a:gd name="connsiteX2" fmla="*/ 893938 w 1009579"/>
              <a:gd name="connsiteY2" fmla="*/ 0 h 3036487"/>
              <a:gd name="connsiteX3" fmla="*/ 305312 w 1009579"/>
              <a:gd name="connsiteY3" fmla="*/ 1596037 h 3036487"/>
              <a:gd name="connsiteX4" fmla="*/ 1009579 w 1009579"/>
              <a:gd name="connsiteY4" fmla="*/ 3036487 h 30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579" h="3036487">
                <a:moveTo>
                  <a:pt x="1009579" y="3036487"/>
                </a:moveTo>
                <a:cubicBezTo>
                  <a:pt x="563747" y="3036487"/>
                  <a:pt x="50339" y="2458770"/>
                  <a:pt x="3147" y="1789472"/>
                </a:cubicBezTo>
                <a:cubicBezTo>
                  <a:pt x="-44045" y="1120174"/>
                  <a:pt x="448106" y="0"/>
                  <a:pt x="893938" y="0"/>
                </a:cubicBezTo>
                <a:cubicBezTo>
                  <a:pt x="585723" y="297245"/>
                  <a:pt x="313642" y="991356"/>
                  <a:pt x="305312" y="1596037"/>
                </a:cubicBezTo>
                <a:cubicBezTo>
                  <a:pt x="296982" y="2200718"/>
                  <a:pt x="701364" y="2739242"/>
                  <a:pt x="1009579" y="3036487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 Loves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C76FB3-7905-48D9-B91B-D68A9408E2BA}"/>
              </a:ext>
            </a:extLst>
          </p:cNvPr>
          <p:cNvGrpSpPr/>
          <p:nvPr/>
        </p:nvGrpSpPr>
        <p:grpSpPr>
          <a:xfrm flipH="1">
            <a:off x="-102834" y="4086066"/>
            <a:ext cx="10512106" cy="3134989"/>
            <a:chOff x="2173420" y="1002435"/>
            <a:chExt cx="4880172" cy="1752432"/>
          </a:xfrm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252C3A3-2CE3-44AC-92D4-BAC62EB08510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BF6502F3-00AC-4E34-9C87-93DA52E8DBB8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652FE2-4AE1-4A1F-98EC-79ED75E4B26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5C96718-33F0-48E5-8D08-7AA3D0B8B4BD}"/>
                </a:ext>
              </a:extLst>
            </p:cNvPr>
            <p:cNvSpPr/>
            <p:nvPr/>
          </p:nvSpPr>
          <p:spPr>
            <a:xfrm rot="21079870">
              <a:off x="2853207" y="1252878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2C4ECDFC-3A60-4C08-BA6C-4FF356FDF893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69FDA83-5DEC-4E7D-8A68-7578201E0E14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8D859B-63F0-4F2A-A592-EAF82206F7F5}"/>
              </a:ext>
            </a:extLst>
          </p:cNvPr>
          <p:cNvGrpSpPr/>
          <p:nvPr/>
        </p:nvGrpSpPr>
        <p:grpSpPr>
          <a:xfrm>
            <a:off x="2821925" y="1245363"/>
            <a:ext cx="4102555" cy="4471123"/>
            <a:chOff x="1313231" y="836076"/>
            <a:chExt cx="4102555" cy="447112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814334-37A6-4E59-8E9C-4CA2F077B898}"/>
                </a:ext>
              </a:extLst>
            </p:cNvPr>
            <p:cNvGrpSpPr/>
            <p:nvPr/>
          </p:nvGrpSpPr>
          <p:grpSpPr>
            <a:xfrm flipH="1">
              <a:off x="1313231" y="836076"/>
              <a:ext cx="4102555" cy="4471123"/>
              <a:chOff x="8752623" y="2675289"/>
              <a:chExt cx="1932106" cy="2105683"/>
            </a:xfrm>
          </p:grpSpPr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0C590C15-2733-458F-9DE9-4189623005AF}"/>
                  </a:ext>
                </a:extLst>
              </p:cNvPr>
              <p:cNvSpPr/>
              <p:nvPr/>
            </p:nvSpPr>
            <p:spPr>
              <a:xfrm rot="8085115">
                <a:off x="9144592" y="3534453"/>
                <a:ext cx="432051" cy="1215990"/>
              </a:xfrm>
              <a:custGeom>
                <a:avLst/>
                <a:gdLst>
                  <a:gd name="connsiteX0" fmla="*/ 0 w 50800"/>
                  <a:gd name="connsiteY0" fmla="*/ 0 h 762000"/>
                  <a:gd name="connsiteX1" fmla="*/ 50800 w 50800"/>
                  <a:gd name="connsiteY1" fmla="*/ 0 h 762000"/>
                  <a:gd name="connsiteX2" fmla="*/ 50800 w 50800"/>
                  <a:gd name="connsiteY2" fmla="*/ 762000 h 762000"/>
                  <a:gd name="connsiteX3" fmla="*/ 0 w 50800"/>
                  <a:gd name="connsiteY3" fmla="*/ 762000 h 762000"/>
                  <a:gd name="connsiteX4" fmla="*/ 0 w 50800"/>
                  <a:gd name="connsiteY4" fmla="*/ 0 h 762000"/>
                  <a:gd name="connsiteX0" fmla="*/ 0 w 95250"/>
                  <a:gd name="connsiteY0" fmla="*/ 133350 h 895350"/>
                  <a:gd name="connsiteX1" fmla="*/ 95250 w 95250"/>
                  <a:gd name="connsiteY1" fmla="*/ 0 h 895350"/>
                  <a:gd name="connsiteX2" fmla="*/ 50800 w 95250"/>
                  <a:gd name="connsiteY2" fmla="*/ 895350 h 895350"/>
                  <a:gd name="connsiteX3" fmla="*/ 0 w 95250"/>
                  <a:gd name="connsiteY3" fmla="*/ 895350 h 895350"/>
                  <a:gd name="connsiteX4" fmla="*/ 0 w 95250"/>
                  <a:gd name="connsiteY4" fmla="*/ 133350 h 895350"/>
                  <a:gd name="connsiteX0" fmla="*/ 0 w 184150"/>
                  <a:gd name="connsiteY0" fmla="*/ 50800 h 895350"/>
                  <a:gd name="connsiteX1" fmla="*/ 184150 w 184150"/>
                  <a:gd name="connsiteY1" fmla="*/ 0 h 895350"/>
                  <a:gd name="connsiteX2" fmla="*/ 139700 w 184150"/>
                  <a:gd name="connsiteY2" fmla="*/ 895350 h 895350"/>
                  <a:gd name="connsiteX3" fmla="*/ 88900 w 184150"/>
                  <a:gd name="connsiteY3" fmla="*/ 895350 h 895350"/>
                  <a:gd name="connsiteX4" fmla="*/ 0 w 184150"/>
                  <a:gd name="connsiteY4" fmla="*/ 50800 h 8953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304800 w 488950"/>
                  <a:gd name="connsiteY0" fmla="*/ 50800 h 1733550"/>
                  <a:gd name="connsiteX1" fmla="*/ 488950 w 488950"/>
                  <a:gd name="connsiteY1" fmla="*/ 0 h 1733550"/>
                  <a:gd name="connsiteX2" fmla="*/ 444500 w 488950"/>
                  <a:gd name="connsiteY2" fmla="*/ 895350 h 1733550"/>
                  <a:gd name="connsiteX3" fmla="*/ 0 w 488950"/>
                  <a:gd name="connsiteY3" fmla="*/ 1733550 h 1733550"/>
                  <a:gd name="connsiteX4" fmla="*/ 304800 w 488950"/>
                  <a:gd name="connsiteY4" fmla="*/ 50800 h 1733550"/>
                  <a:gd name="connsiteX0" fmla="*/ 476291 w 660441"/>
                  <a:gd name="connsiteY0" fmla="*/ 50800 h 1781950"/>
                  <a:gd name="connsiteX1" fmla="*/ 660441 w 660441"/>
                  <a:gd name="connsiteY1" fmla="*/ 0 h 1781950"/>
                  <a:gd name="connsiteX2" fmla="*/ 615991 w 660441"/>
                  <a:gd name="connsiteY2" fmla="*/ 895350 h 1781950"/>
                  <a:gd name="connsiteX3" fmla="*/ 171491 w 660441"/>
                  <a:gd name="connsiteY3" fmla="*/ 1733550 h 1781950"/>
                  <a:gd name="connsiteX4" fmla="*/ 476291 w 660441"/>
                  <a:gd name="connsiteY4" fmla="*/ 50800 h 1781950"/>
                  <a:gd name="connsiteX0" fmla="*/ 697308 w 881458"/>
                  <a:gd name="connsiteY0" fmla="*/ 50800 h 2181922"/>
                  <a:gd name="connsiteX1" fmla="*/ 881458 w 881458"/>
                  <a:gd name="connsiteY1" fmla="*/ 0 h 2181922"/>
                  <a:gd name="connsiteX2" fmla="*/ 837008 w 881458"/>
                  <a:gd name="connsiteY2" fmla="*/ 895350 h 2181922"/>
                  <a:gd name="connsiteX3" fmla="*/ 392508 w 881458"/>
                  <a:gd name="connsiteY3" fmla="*/ 1733550 h 2181922"/>
                  <a:gd name="connsiteX4" fmla="*/ 5159 w 881458"/>
                  <a:gd name="connsiteY4" fmla="*/ 2101850 h 2181922"/>
                  <a:gd name="connsiteX5" fmla="*/ 697308 w 881458"/>
                  <a:gd name="connsiteY5" fmla="*/ 50800 h 2181922"/>
                  <a:gd name="connsiteX0" fmla="*/ 694345 w 897545"/>
                  <a:gd name="connsiteY0" fmla="*/ 50800 h 2197151"/>
                  <a:gd name="connsiteX1" fmla="*/ 878495 w 897545"/>
                  <a:gd name="connsiteY1" fmla="*/ 0 h 2197151"/>
                  <a:gd name="connsiteX2" fmla="*/ 834045 w 897545"/>
                  <a:gd name="connsiteY2" fmla="*/ 895350 h 2197151"/>
                  <a:gd name="connsiteX3" fmla="*/ 897545 w 897545"/>
                  <a:gd name="connsiteY3" fmla="*/ 1854200 h 2197151"/>
                  <a:gd name="connsiteX4" fmla="*/ 2196 w 897545"/>
                  <a:gd name="connsiteY4" fmla="*/ 2101850 h 2197151"/>
                  <a:gd name="connsiteX5" fmla="*/ 694345 w 897545"/>
                  <a:gd name="connsiteY5" fmla="*/ 50800 h 2197151"/>
                  <a:gd name="connsiteX0" fmla="*/ 472833 w 676033"/>
                  <a:gd name="connsiteY0" fmla="*/ 50800 h 2032823"/>
                  <a:gd name="connsiteX1" fmla="*/ 656983 w 676033"/>
                  <a:gd name="connsiteY1" fmla="*/ 0 h 2032823"/>
                  <a:gd name="connsiteX2" fmla="*/ 612533 w 676033"/>
                  <a:gd name="connsiteY2" fmla="*/ 895350 h 2032823"/>
                  <a:gd name="connsiteX3" fmla="*/ 676033 w 676033"/>
                  <a:gd name="connsiteY3" fmla="*/ 1854200 h 2032823"/>
                  <a:gd name="connsiteX4" fmla="*/ 2934 w 676033"/>
                  <a:gd name="connsiteY4" fmla="*/ 1892300 h 2032823"/>
                  <a:gd name="connsiteX5" fmla="*/ 472833 w 676033"/>
                  <a:gd name="connsiteY5" fmla="*/ 50800 h 2032823"/>
                  <a:gd name="connsiteX0" fmla="*/ 472889 w 676089"/>
                  <a:gd name="connsiteY0" fmla="*/ 50800 h 2160032"/>
                  <a:gd name="connsiteX1" fmla="*/ 657039 w 676089"/>
                  <a:gd name="connsiteY1" fmla="*/ 0 h 2160032"/>
                  <a:gd name="connsiteX2" fmla="*/ 612589 w 676089"/>
                  <a:gd name="connsiteY2" fmla="*/ 895350 h 2160032"/>
                  <a:gd name="connsiteX3" fmla="*/ 676089 w 676089"/>
                  <a:gd name="connsiteY3" fmla="*/ 1854200 h 2160032"/>
                  <a:gd name="connsiteX4" fmla="*/ 2990 w 676089"/>
                  <a:gd name="connsiteY4" fmla="*/ 1892300 h 2160032"/>
                  <a:gd name="connsiteX5" fmla="*/ 472889 w 676089"/>
                  <a:gd name="connsiteY5" fmla="*/ 50800 h 2160032"/>
                  <a:gd name="connsiteX0" fmla="*/ 473143 w 657293"/>
                  <a:gd name="connsiteY0" fmla="*/ 50800 h 2051550"/>
                  <a:gd name="connsiteX1" fmla="*/ 657293 w 657293"/>
                  <a:gd name="connsiteY1" fmla="*/ 0 h 2051550"/>
                  <a:gd name="connsiteX2" fmla="*/ 612843 w 657293"/>
                  <a:gd name="connsiteY2" fmla="*/ 895350 h 2051550"/>
                  <a:gd name="connsiteX3" fmla="*/ 625543 w 657293"/>
                  <a:gd name="connsiteY3" fmla="*/ 1606550 h 2051550"/>
                  <a:gd name="connsiteX4" fmla="*/ 3244 w 657293"/>
                  <a:gd name="connsiteY4" fmla="*/ 1892300 h 2051550"/>
                  <a:gd name="connsiteX5" fmla="*/ 473143 w 657293"/>
                  <a:gd name="connsiteY5" fmla="*/ 50800 h 2051550"/>
                  <a:gd name="connsiteX0" fmla="*/ 472236 w 656386"/>
                  <a:gd name="connsiteY0" fmla="*/ 50800 h 2156031"/>
                  <a:gd name="connsiteX1" fmla="*/ 656386 w 656386"/>
                  <a:gd name="connsiteY1" fmla="*/ 0 h 2156031"/>
                  <a:gd name="connsiteX2" fmla="*/ 611936 w 656386"/>
                  <a:gd name="connsiteY2" fmla="*/ 895350 h 2156031"/>
                  <a:gd name="connsiteX3" fmla="*/ 624636 w 656386"/>
                  <a:gd name="connsiteY3" fmla="*/ 1606550 h 2156031"/>
                  <a:gd name="connsiteX4" fmla="*/ 2337 w 656386"/>
                  <a:gd name="connsiteY4" fmla="*/ 1892300 h 2156031"/>
                  <a:gd name="connsiteX5" fmla="*/ 472236 w 656386"/>
                  <a:gd name="connsiteY5" fmla="*/ 50800 h 2156031"/>
                  <a:gd name="connsiteX0" fmla="*/ 440579 w 624729"/>
                  <a:gd name="connsiteY0" fmla="*/ 50800 h 2149521"/>
                  <a:gd name="connsiteX1" fmla="*/ 624729 w 624729"/>
                  <a:gd name="connsiteY1" fmla="*/ 0 h 2149521"/>
                  <a:gd name="connsiteX2" fmla="*/ 580279 w 624729"/>
                  <a:gd name="connsiteY2" fmla="*/ 895350 h 2149521"/>
                  <a:gd name="connsiteX3" fmla="*/ 592979 w 624729"/>
                  <a:gd name="connsiteY3" fmla="*/ 1606550 h 2149521"/>
                  <a:gd name="connsiteX4" fmla="*/ 2430 w 624729"/>
                  <a:gd name="connsiteY4" fmla="*/ 1879600 h 2149521"/>
                  <a:gd name="connsiteX5" fmla="*/ 440579 w 624729"/>
                  <a:gd name="connsiteY5" fmla="*/ 50800 h 2149521"/>
                  <a:gd name="connsiteX0" fmla="*/ 448961 w 633111"/>
                  <a:gd name="connsiteY0" fmla="*/ 50800 h 2149521"/>
                  <a:gd name="connsiteX1" fmla="*/ 633111 w 633111"/>
                  <a:gd name="connsiteY1" fmla="*/ 0 h 2149521"/>
                  <a:gd name="connsiteX2" fmla="*/ 588661 w 633111"/>
                  <a:gd name="connsiteY2" fmla="*/ 895350 h 2149521"/>
                  <a:gd name="connsiteX3" fmla="*/ 601361 w 633111"/>
                  <a:gd name="connsiteY3" fmla="*/ 1606550 h 2149521"/>
                  <a:gd name="connsiteX4" fmla="*/ 10812 w 633111"/>
                  <a:gd name="connsiteY4" fmla="*/ 1879600 h 2149521"/>
                  <a:gd name="connsiteX5" fmla="*/ 448961 w 633111"/>
                  <a:gd name="connsiteY5" fmla="*/ 50800 h 2149521"/>
                  <a:gd name="connsiteX0" fmla="*/ 443856 w 628006"/>
                  <a:gd name="connsiteY0" fmla="*/ 50800 h 2149521"/>
                  <a:gd name="connsiteX1" fmla="*/ 628006 w 628006"/>
                  <a:gd name="connsiteY1" fmla="*/ 0 h 2149521"/>
                  <a:gd name="connsiteX2" fmla="*/ 583556 w 628006"/>
                  <a:gd name="connsiteY2" fmla="*/ 895350 h 2149521"/>
                  <a:gd name="connsiteX3" fmla="*/ 596256 w 628006"/>
                  <a:gd name="connsiteY3" fmla="*/ 1606550 h 2149521"/>
                  <a:gd name="connsiteX4" fmla="*/ 5707 w 628006"/>
                  <a:gd name="connsiteY4" fmla="*/ 1879600 h 2149521"/>
                  <a:gd name="connsiteX5" fmla="*/ 443856 w 628006"/>
                  <a:gd name="connsiteY5" fmla="*/ 50800 h 2149521"/>
                  <a:gd name="connsiteX0" fmla="*/ 472734 w 656884"/>
                  <a:gd name="connsiteY0" fmla="*/ 50800 h 2149521"/>
                  <a:gd name="connsiteX1" fmla="*/ 656884 w 656884"/>
                  <a:gd name="connsiteY1" fmla="*/ 0 h 2149521"/>
                  <a:gd name="connsiteX2" fmla="*/ 612434 w 656884"/>
                  <a:gd name="connsiteY2" fmla="*/ 895350 h 2149521"/>
                  <a:gd name="connsiteX3" fmla="*/ 625134 w 656884"/>
                  <a:gd name="connsiteY3" fmla="*/ 1606550 h 2149521"/>
                  <a:gd name="connsiteX4" fmla="*/ 34585 w 656884"/>
                  <a:gd name="connsiteY4" fmla="*/ 1879600 h 2149521"/>
                  <a:gd name="connsiteX5" fmla="*/ 472734 w 656884"/>
                  <a:gd name="connsiteY5" fmla="*/ 50800 h 2149521"/>
                  <a:gd name="connsiteX0" fmla="*/ 470442 w 654592"/>
                  <a:gd name="connsiteY0" fmla="*/ 50800 h 2149521"/>
                  <a:gd name="connsiteX1" fmla="*/ 654592 w 654592"/>
                  <a:gd name="connsiteY1" fmla="*/ 0 h 2149521"/>
                  <a:gd name="connsiteX2" fmla="*/ 610142 w 654592"/>
                  <a:gd name="connsiteY2" fmla="*/ 895350 h 2149521"/>
                  <a:gd name="connsiteX3" fmla="*/ 622842 w 654592"/>
                  <a:gd name="connsiteY3" fmla="*/ 1606550 h 2149521"/>
                  <a:gd name="connsiteX4" fmla="*/ 32293 w 654592"/>
                  <a:gd name="connsiteY4" fmla="*/ 1879600 h 2149521"/>
                  <a:gd name="connsiteX5" fmla="*/ 470442 w 654592"/>
                  <a:gd name="connsiteY5" fmla="*/ 50800 h 2149521"/>
                  <a:gd name="connsiteX0" fmla="*/ 439570 w 655470"/>
                  <a:gd name="connsiteY0" fmla="*/ 50800 h 2149521"/>
                  <a:gd name="connsiteX1" fmla="*/ 655470 w 655470"/>
                  <a:gd name="connsiteY1" fmla="*/ 0 h 2149521"/>
                  <a:gd name="connsiteX2" fmla="*/ 611020 w 655470"/>
                  <a:gd name="connsiteY2" fmla="*/ 895350 h 2149521"/>
                  <a:gd name="connsiteX3" fmla="*/ 623720 w 655470"/>
                  <a:gd name="connsiteY3" fmla="*/ 1606550 h 2149521"/>
                  <a:gd name="connsiteX4" fmla="*/ 33171 w 655470"/>
                  <a:gd name="connsiteY4" fmla="*/ 1879600 h 2149521"/>
                  <a:gd name="connsiteX5" fmla="*/ 439570 w 655470"/>
                  <a:gd name="connsiteY5" fmla="*/ 50800 h 2149521"/>
                  <a:gd name="connsiteX0" fmla="*/ 437146 w 653046"/>
                  <a:gd name="connsiteY0" fmla="*/ 50800 h 2149521"/>
                  <a:gd name="connsiteX1" fmla="*/ 653046 w 653046"/>
                  <a:gd name="connsiteY1" fmla="*/ 0 h 2149521"/>
                  <a:gd name="connsiteX2" fmla="*/ 608596 w 653046"/>
                  <a:gd name="connsiteY2" fmla="*/ 895350 h 2149521"/>
                  <a:gd name="connsiteX3" fmla="*/ 621296 w 653046"/>
                  <a:gd name="connsiteY3" fmla="*/ 1606550 h 2149521"/>
                  <a:gd name="connsiteX4" fmla="*/ 30747 w 653046"/>
                  <a:gd name="connsiteY4" fmla="*/ 1879600 h 2149521"/>
                  <a:gd name="connsiteX5" fmla="*/ 437146 w 653046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621296 w 757363"/>
                  <a:gd name="connsiteY3" fmla="*/ 1606550 h 2149521"/>
                  <a:gd name="connsiteX4" fmla="*/ 30747 w 757363"/>
                  <a:gd name="connsiteY4" fmla="*/ 1879600 h 2149521"/>
                  <a:gd name="connsiteX5" fmla="*/ 437146 w 757363"/>
                  <a:gd name="connsiteY5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57363"/>
                  <a:gd name="connsiteY0" fmla="*/ 50800 h 2149521"/>
                  <a:gd name="connsiteX1" fmla="*/ 653046 w 757363"/>
                  <a:gd name="connsiteY1" fmla="*/ 0 h 2149521"/>
                  <a:gd name="connsiteX2" fmla="*/ 608596 w 757363"/>
                  <a:gd name="connsiteY2" fmla="*/ 895350 h 2149521"/>
                  <a:gd name="connsiteX3" fmla="*/ 240295 w 757363"/>
                  <a:gd name="connsiteY3" fmla="*/ 1968499 h 2149521"/>
                  <a:gd name="connsiteX4" fmla="*/ 621296 w 757363"/>
                  <a:gd name="connsiteY4" fmla="*/ 1606550 h 2149521"/>
                  <a:gd name="connsiteX5" fmla="*/ 30747 w 757363"/>
                  <a:gd name="connsiteY5" fmla="*/ 1879600 h 2149521"/>
                  <a:gd name="connsiteX6" fmla="*/ 437146 w 757363"/>
                  <a:gd name="connsiteY6" fmla="*/ 50800 h 2149521"/>
                  <a:gd name="connsiteX0" fmla="*/ 437146 w 741585"/>
                  <a:gd name="connsiteY0" fmla="*/ 50800 h 2149521"/>
                  <a:gd name="connsiteX1" fmla="*/ 653046 w 741585"/>
                  <a:gd name="connsiteY1" fmla="*/ 0 h 2149521"/>
                  <a:gd name="connsiteX2" fmla="*/ 526046 w 741585"/>
                  <a:gd name="connsiteY2" fmla="*/ 920750 h 2149521"/>
                  <a:gd name="connsiteX3" fmla="*/ 240295 w 741585"/>
                  <a:gd name="connsiteY3" fmla="*/ 1968499 h 2149521"/>
                  <a:gd name="connsiteX4" fmla="*/ 621296 w 741585"/>
                  <a:gd name="connsiteY4" fmla="*/ 1606550 h 2149521"/>
                  <a:gd name="connsiteX5" fmla="*/ 30747 w 741585"/>
                  <a:gd name="connsiteY5" fmla="*/ 1879600 h 2149521"/>
                  <a:gd name="connsiteX6" fmla="*/ 437146 w 741585"/>
                  <a:gd name="connsiteY6" fmla="*/ 50800 h 2149521"/>
                  <a:gd name="connsiteX0" fmla="*/ 437146 w 763795"/>
                  <a:gd name="connsiteY0" fmla="*/ 50800 h 2149521"/>
                  <a:gd name="connsiteX1" fmla="*/ 653046 w 763795"/>
                  <a:gd name="connsiteY1" fmla="*/ 0 h 2149521"/>
                  <a:gd name="connsiteX2" fmla="*/ 526046 w 763795"/>
                  <a:gd name="connsiteY2" fmla="*/ 920750 h 2149521"/>
                  <a:gd name="connsiteX3" fmla="*/ 240295 w 763795"/>
                  <a:gd name="connsiteY3" fmla="*/ 1968499 h 2149521"/>
                  <a:gd name="connsiteX4" fmla="*/ 621296 w 763795"/>
                  <a:gd name="connsiteY4" fmla="*/ 1606550 h 2149521"/>
                  <a:gd name="connsiteX5" fmla="*/ 30747 w 763795"/>
                  <a:gd name="connsiteY5" fmla="*/ 1879600 h 2149521"/>
                  <a:gd name="connsiteX6" fmla="*/ 437146 w 763795"/>
                  <a:gd name="connsiteY6" fmla="*/ 50800 h 2149521"/>
                  <a:gd name="connsiteX0" fmla="*/ 437146 w 763795"/>
                  <a:gd name="connsiteY0" fmla="*/ 50800 h 2137254"/>
                  <a:gd name="connsiteX1" fmla="*/ 653046 w 763795"/>
                  <a:gd name="connsiteY1" fmla="*/ 0 h 2137254"/>
                  <a:gd name="connsiteX2" fmla="*/ 526046 w 763795"/>
                  <a:gd name="connsiteY2" fmla="*/ 920750 h 2137254"/>
                  <a:gd name="connsiteX3" fmla="*/ 240295 w 763795"/>
                  <a:gd name="connsiteY3" fmla="*/ 1968499 h 2137254"/>
                  <a:gd name="connsiteX4" fmla="*/ 551446 w 763795"/>
                  <a:gd name="connsiteY4" fmla="*/ 1581150 h 2137254"/>
                  <a:gd name="connsiteX5" fmla="*/ 30747 w 763795"/>
                  <a:gd name="connsiteY5" fmla="*/ 1879600 h 2137254"/>
                  <a:gd name="connsiteX6" fmla="*/ 437146 w 763795"/>
                  <a:gd name="connsiteY6" fmla="*/ 50800 h 2137254"/>
                  <a:gd name="connsiteX0" fmla="*/ 437146 w 763795"/>
                  <a:gd name="connsiteY0" fmla="*/ 50800 h 2155869"/>
                  <a:gd name="connsiteX1" fmla="*/ 653046 w 763795"/>
                  <a:gd name="connsiteY1" fmla="*/ 0 h 2155869"/>
                  <a:gd name="connsiteX2" fmla="*/ 526046 w 763795"/>
                  <a:gd name="connsiteY2" fmla="*/ 920750 h 2155869"/>
                  <a:gd name="connsiteX3" fmla="*/ 240295 w 763795"/>
                  <a:gd name="connsiteY3" fmla="*/ 1968499 h 2155869"/>
                  <a:gd name="connsiteX4" fmla="*/ 551446 w 763795"/>
                  <a:gd name="connsiteY4" fmla="*/ 1581150 h 2155869"/>
                  <a:gd name="connsiteX5" fmla="*/ 30747 w 763795"/>
                  <a:gd name="connsiteY5" fmla="*/ 1879600 h 2155869"/>
                  <a:gd name="connsiteX6" fmla="*/ 437146 w 763795"/>
                  <a:gd name="connsiteY6" fmla="*/ 50800 h 2155869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  <a:gd name="connsiteX0" fmla="*/ 437146 w 763795"/>
                  <a:gd name="connsiteY0" fmla="*/ 50800 h 2145030"/>
                  <a:gd name="connsiteX1" fmla="*/ 653046 w 763795"/>
                  <a:gd name="connsiteY1" fmla="*/ 0 h 2145030"/>
                  <a:gd name="connsiteX2" fmla="*/ 526046 w 763795"/>
                  <a:gd name="connsiteY2" fmla="*/ 920750 h 2145030"/>
                  <a:gd name="connsiteX3" fmla="*/ 240295 w 763795"/>
                  <a:gd name="connsiteY3" fmla="*/ 1968499 h 2145030"/>
                  <a:gd name="connsiteX4" fmla="*/ 595896 w 763795"/>
                  <a:gd name="connsiteY4" fmla="*/ 1568450 h 2145030"/>
                  <a:gd name="connsiteX5" fmla="*/ 30747 w 763795"/>
                  <a:gd name="connsiteY5" fmla="*/ 1879600 h 2145030"/>
                  <a:gd name="connsiteX6" fmla="*/ 437146 w 763795"/>
                  <a:gd name="connsiteY6" fmla="*/ 50800 h 2145030"/>
                  <a:gd name="connsiteX0" fmla="*/ 437146 w 763795"/>
                  <a:gd name="connsiteY0" fmla="*/ 50800 h 2149672"/>
                  <a:gd name="connsiteX1" fmla="*/ 653046 w 763795"/>
                  <a:gd name="connsiteY1" fmla="*/ 0 h 2149672"/>
                  <a:gd name="connsiteX2" fmla="*/ 526046 w 763795"/>
                  <a:gd name="connsiteY2" fmla="*/ 920750 h 2149672"/>
                  <a:gd name="connsiteX3" fmla="*/ 240295 w 763795"/>
                  <a:gd name="connsiteY3" fmla="*/ 1968499 h 2149672"/>
                  <a:gd name="connsiteX4" fmla="*/ 595896 w 763795"/>
                  <a:gd name="connsiteY4" fmla="*/ 1568450 h 2149672"/>
                  <a:gd name="connsiteX5" fmla="*/ 30747 w 763795"/>
                  <a:gd name="connsiteY5" fmla="*/ 1879600 h 2149672"/>
                  <a:gd name="connsiteX6" fmla="*/ 437146 w 763795"/>
                  <a:gd name="connsiteY6" fmla="*/ 50800 h 214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795" h="2149672">
                    <a:moveTo>
                      <a:pt x="437146" y="50800"/>
                    </a:moveTo>
                    <a:lnTo>
                      <a:pt x="653046" y="0"/>
                    </a:lnTo>
                    <a:cubicBezTo>
                      <a:pt x="904929" y="444500"/>
                      <a:pt x="667863" y="698500"/>
                      <a:pt x="526046" y="920750"/>
                    </a:cubicBezTo>
                    <a:cubicBezTo>
                      <a:pt x="528162" y="1075266"/>
                      <a:pt x="54029" y="1604433"/>
                      <a:pt x="240295" y="1968499"/>
                    </a:cubicBezTo>
                    <a:cubicBezTo>
                      <a:pt x="682679" y="2019299"/>
                      <a:pt x="356712" y="1517650"/>
                      <a:pt x="595896" y="1568450"/>
                    </a:cubicBezTo>
                    <a:cubicBezTo>
                      <a:pt x="871063" y="2422525"/>
                      <a:pt x="-20053" y="2160058"/>
                      <a:pt x="30747" y="1879600"/>
                    </a:cubicBezTo>
                    <a:cubicBezTo>
                      <a:pt x="-197853" y="1446742"/>
                      <a:pt x="939855" y="279400"/>
                      <a:pt x="437146" y="50800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18F7F9A-32C6-4EA6-A4C5-9E4B26ACFC0E}"/>
                  </a:ext>
                </a:extLst>
              </p:cNvPr>
              <p:cNvGrpSpPr/>
              <p:nvPr/>
            </p:nvGrpSpPr>
            <p:grpSpPr>
              <a:xfrm rot="20615150">
                <a:off x="9178315" y="2675289"/>
                <a:ext cx="1506414" cy="2105683"/>
                <a:chOff x="4865312" y="888779"/>
                <a:chExt cx="2884369" cy="403180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662A429-EB29-49FE-81BC-5C865022608D}"/>
                    </a:ext>
                  </a:extLst>
                </p:cNvPr>
                <p:cNvGrpSpPr/>
                <p:nvPr/>
              </p:nvGrpSpPr>
              <p:grpSpPr>
                <a:xfrm>
                  <a:off x="4865312" y="888779"/>
                  <a:ext cx="2884369" cy="4031805"/>
                  <a:chOff x="4779899" y="1228876"/>
                  <a:chExt cx="2884369" cy="4031805"/>
                </a:xfrm>
              </p:grpSpPr>
              <p:sp>
                <p:nvSpPr>
                  <p:cNvPr id="94" name="Oval 16">
                    <a:extLst>
                      <a:ext uri="{FF2B5EF4-FFF2-40B4-BE49-F238E27FC236}">
                        <a16:creationId xmlns:a16="http://schemas.microsoft.com/office/drawing/2014/main" id="{A3F68DFC-E37C-4C94-BF0C-FE5960703BF9}"/>
                      </a:ext>
                    </a:extLst>
                  </p:cNvPr>
                  <p:cNvSpPr/>
                  <p:nvPr/>
                </p:nvSpPr>
                <p:spPr>
                  <a:xfrm rot="984850">
                    <a:off x="4883357" y="3097516"/>
                    <a:ext cx="1532501" cy="1892230"/>
                  </a:xfrm>
                  <a:custGeom>
                    <a:avLst/>
                    <a:gdLst>
                      <a:gd name="connsiteX0" fmla="*/ 0 w 1528834"/>
                      <a:gd name="connsiteY0" fmla="*/ 945466 h 1890931"/>
                      <a:gd name="connsiteX1" fmla="*/ 764417 w 1528834"/>
                      <a:gd name="connsiteY1" fmla="*/ 0 h 1890931"/>
                      <a:gd name="connsiteX2" fmla="*/ 1528834 w 1528834"/>
                      <a:gd name="connsiteY2" fmla="*/ 945466 h 1890931"/>
                      <a:gd name="connsiteX3" fmla="*/ 764417 w 1528834"/>
                      <a:gd name="connsiteY3" fmla="*/ 1890932 h 1890931"/>
                      <a:gd name="connsiteX4" fmla="*/ 0 w 1528834"/>
                      <a:gd name="connsiteY4" fmla="*/ 945466 h 1890931"/>
                      <a:gd name="connsiteX0" fmla="*/ 1834 w 1532502"/>
                      <a:gd name="connsiteY0" fmla="*/ 945466 h 1891960"/>
                      <a:gd name="connsiteX1" fmla="*/ 766251 w 1532502"/>
                      <a:gd name="connsiteY1" fmla="*/ 0 h 1891960"/>
                      <a:gd name="connsiteX2" fmla="*/ 1530668 w 1532502"/>
                      <a:gd name="connsiteY2" fmla="*/ 945466 h 1891960"/>
                      <a:gd name="connsiteX3" fmla="*/ 766251 w 1532502"/>
                      <a:gd name="connsiteY3" fmla="*/ 1890932 h 1891960"/>
                      <a:gd name="connsiteX4" fmla="*/ 1834 w 1532502"/>
                      <a:gd name="connsiteY4" fmla="*/ 945466 h 1891960"/>
                      <a:gd name="connsiteX0" fmla="*/ 1834 w 1532502"/>
                      <a:gd name="connsiteY0" fmla="*/ 946494 h 1892988"/>
                      <a:gd name="connsiteX1" fmla="*/ 766251 w 1532502"/>
                      <a:gd name="connsiteY1" fmla="*/ 1028 h 1892988"/>
                      <a:gd name="connsiteX2" fmla="*/ 1530668 w 1532502"/>
                      <a:gd name="connsiteY2" fmla="*/ 946494 h 1892988"/>
                      <a:gd name="connsiteX3" fmla="*/ 766251 w 1532502"/>
                      <a:gd name="connsiteY3" fmla="*/ 1891960 h 1892988"/>
                      <a:gd name="connsiteX4" fmla="*/ 1834 w 1532502"/>
                      <a:gd name="connsiteY4" fmla="*/ 946494 h 1892988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  <a:gd name="connsiteX0" fmla="*/ 1834 w 1532502"/>
                      <a:gd name="connsiteY0" fmla="*/ 945737 h 1892231"/>
                      <a:gd name="connsiteX1" fmla="*/ 766251 w 1532502"/>
                      <a:gd name="connsiteY1" fmla="*/ 271 h 1892231"/>
                      <a:gd name="connsiteX2" fmla="*/ 1530668 w 1532502"/>
                      <a:gd name="connsiteY2" fmla="*/ 945737 h 1892231"/>
                      <a:gd name="connsiteX3" fmla="*/ 766251 w 1532502"/>
                      <a:gd name="connsiteY3" fmla="*/ 1891203 h 1892231"/>
                      <a:gd name="connsiteX4" fmla="*/ 1834 w 1532502"/>
                      <a:gd name="connsiteY4" fmla="*/ 945737 h 1892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2502" h="1892231">
                        <a:moveTo>
                          <a:pt x="1834" y="945737"/>
                        </a:moveTo>
                        <a:cubicBezTo>
                          <a:pt x="1834" y="423571"/>
                          <a:pt x="648875" y="12971"/>
                          <a:pt x="766251" y="271"/>
                        </a:cubicBezTo>
                        <a:cubicBezTo>
                          <a:pt x="883627" y="-12429"/>
                          <a:pt x="1530668" y="423571"/>
                          <a:pt x="1530668" y="945737"/>
                        </a:cubicBezTo>
                        <a:cubicBezTo>
                          <a:pt x="1530668" y="1467903"/>
                          <a:pt x="1607527" y="1916603"/>
                          <a:pt x="766251" y="1891203"/>
                        </a:cubicBezTo>
                        <a:cubicBezTo>
                          <a:pt x="-75025" y="1865803"/>
                          <a:pt x="1834" y="1467903"/>
                          <a:pt x="1834" y="945737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17">
                    <a:extLst>
                      <a:ext uri="{FF2B5EF4-FFF2-40B4-BE49-F238E27FC236}">
                        <a16:creationId xmlns:a16="http://schemas.microsoft.com/office/drawing/2014/main" id="{C8C6856F-F509-49B1-98EF-0092A197E054}"/>
                      </a:ext>
                    </a:extLst>
                  </p:cNvPr>
                  <p:cNvSpPr/>
                  <p:nvPr/>
                </p:nvSpPr>
                <p:spPr>
                  <a:xfrm rot="984850">
                    <a:off x="5275775" y="3218952"/>
                    <a:ext cx="869437" cy="1489947"/>
                  </a:xfrm>
                  <a:custGeom>
                    <a:avLst/>
                    <a:gdLst>
                      <a:gd name="connsiteX0" fmla="*/ 0 w 1045275"/>
                      <a:gd name="connsiteY0" fmla="*/ 744974 h 1489948"/>
                      <a:gd name="connsiteX1" fmla="*/ 522638 w 1045275"/>
                      <a:gd name="connsiteY1" fmla="*/ 0 h 1489948"/>
                      <a:gd name="connsiteX2" fmla="*/ 1045276 w 1045275"/>
                      <a:gd name="connsiteY2" fmla="*/ 744974 h 1489948"/>
                      <a:gd name="connsiteX3" fmla="*/ 522638 w 1045275"/>
                      <a:gd name="connsiteY3" fmla="*/ 1489948 h 1489948"/>
                      <a:gd name="connsiteX4" fmla="*/ 0 w 1045275"/>
                      <a:gd name="connsiteY4" fmla="*/ 744974 h 1489948"/>
                      <a:gd name="connsiteX0" fmla="*/ 0 w 918276"/>
                      <a:gd name="connsiteY0" fmla="*/ 783161 h 1490133"/>
                      <a:gd name="connsiteX1" fmla="*/ 395638 w 918276"/>
                      <a:gd name="connsiteY1" fmla="*/ 87 h 1490133"/>
                      <a:gd name="connsiteX2" fmla="*/ 918276 w 918276"/>
                      <a:gd name="connsiteY2" fmla="*/ 745061 h 1490133"/>
                      <a:gd name="connsiteX3" fmla="*/ 395638 w 918276"/>
                      <a:gd name="connsiteY3" fmla="*/ 1490035 h 1490133"/>
                      <a:gd name="connsiteX4" fmla="*/ 0 w 918276"/>
                      <a:gd name="connsiteY4" fmla="*/ 783161 h 1490133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902 w 933178"/>
                      <a:gd name="connsiteY0" fmla="*/ 783161 h 1490181"/>
                      <a:gd name="connsiteX1" fmla="*/ 410540 w 933178"/>
                      <a:gd name="connsiteY1" fmla="*/ 87 h 1490181"/>
                      <a:gd name="connsiteX2" fmla="*/ 933178 w 933178"/>
                      <a:gd name="connsiteY2" fmla="*/ 745061 h 1490181"/>
                      <a:gd name="connsiteX3" fmla="*/ 410540 w 933178"/>
                      <a:gd name="connsiteY3" fmla="*/ 1490035 h 1490181"/>
                      <a:gd name="connsiteX4" fmla="*/ 14902 w 933178"/>
                      <a:gd name="connsiteY4" fmla="*/ 783161 h 1490181"/>
                      <a:gd name="connsiteX0" fmla="*/ 14468 w 856544"/>
                      <a:gd name="connsiteY0" fmla="*/ 783074 h 1489948"/>
                      <a:gd name="connsiteX1" fmla="*/ 410106 w 856544"/>
                      <a:gd name="connsiteY1" fmla="*/ 0 h 1489948"/>
                      <a:gd name="connsiteX2" fmla="*/ 856544 w 856544"/>
                      <a:gd name="connsiteY2" fmla="*/ 783074 h 1489948"/>
                      <a:gd name="connsiteX3" fmla="*/ 410106 w 856544"/>
                      <a:gd name="connsiteY3" fmla="*/ 1489948 h 1489948"/>
                      <a:gd name="connsiteX4" fmla="*/ 14468 w 856544"/>
                      <a:gd name="connsiteY4" fmla="*/ 783074 h 1489948"/>
                      <a:gd name="connsiteX0" fmla="*/ 14468 w 869436"/>
                      <a:gd name="connsiteY0" fmla="*/ 783074 h 1489948"/>
                      <a:gd name="connsiteX1" fmla="*/ 410106 w 869436"/>
                      <a:gd name="connsiteY1" fmla="*/ 0 h 1489948"/>
                      <a:gd name="connsiteX2" fmla="*/ 856544 w 869436"/>
                      <a:gd name="connsiteY2" fmla="*/ 783074 h 1489948"/>
                      <a:gd name="connsiteX3" fmla="*/ 410106 w 869436"/>
                      <a:gd name="connsiteY3" fmla="*/ 1489948 h 1489948"/>
                      <a:gd name="connsiteX4" fmla="*/ 14468 w 869436"/>
                      <a:gd name="connsiteY4" fmla="*/ 783074 h 1489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436" h="1489948">
                        <a:moveTo>
                          <a:pt x="14468" y="783074"/>
                        </a:moveTo>
                        <a:cubicBezTo>
                          <a:pt x="103368" y="270036"/>
                          <a:pt x="269760" y="0"/>
                          <a:pt x="410106" y="0"/>
                        </a:cubicBezTo>
                        <a:cubicBezTo>
                          <a:pt x="550452" y="0"/>
                          <a:pt x="856544" y="371636"/>
                          <a:pt x="856544" y="783074"/>
                        </a:cubicBezTo>
                        <a:cubicBezTo>
                          <a:pt x="945444" y="1359612"/>
                          <a:pt x="550452" y="1489948"/>
                          <a:pt x="410106" y="1489948"/>
                        </a:cubicBezTo>
                        <a:cubicBezTo>
                          <a:pt x="269760" y="1489948"/>
                          <a:pt x="-74432" y="1296112"/>
                          <a:pt x="14468" y="783074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3">
                    <a:extLst>
                      <a:ext uri="{FF2B5EF4-FFF2-40B4-BE49-F238E27FC236}">
                        <a16:creationId xmlns:a16="http://schemas.microsoft.com/office/drawing/2014/main" id="{C926EF1B-E31E-4F9A-8C05-BB0FAE38C7C4}"/>
                      </a:ext>
                    </a:extLst>
                  </p:cNvPr>
                  <p:cNvSpPr/>
                  <p:nvPr/>
                </p:nvSpPr>
                <p:spPr>
                  <a:xfrm>
                    <a:off x="6203032" y="1228876"/>
                    <a:ext cx="742216" cy="872722"/>
                  </a:xfrm>
                  <a:custGeom>
                    <a:avLst/>
                    <a:gdLst>
                      <a:gd name="connsiteX0" fmla="*/ 0 w 636104"/>
                      <a:gd name="connsiteY0" fmla="*/ 0 h 384313"/>
                      <a:gd name="connsiteX1" fmla="*/ 636104 w 636104"/>
                      <a:gd name="connsiteY1" fmla="*/ 0 h 384313"/>
                      <a:gd name="connsiteX2" fmla="*/ 636104 w 636104"/>
                      <a:gd name="connsiteY2" fmla="*/ 384313 h 384313"/>
                      <a:gd name="connsiteX3" fmla="*/ 0 w 636104"/>
                      <a:gd name="connsiteY3" fmla="*/ 384313 h 384313"/>
                      <a:gd name="connsiteX4" fmla="*/ 0 w 636104"/>
                      <a:gd name="connsiteY4" fmla="*/ 0 h 384313"/>
                      <a:gd name="connsiteX0" fmla="*/ 0 w 636104"/>
                      <a:gd name="connsiteY0" fmla="*/ 563218 h 947531"/>
                      <a:gd name="connsiteX1" fmla="*/ 582156 w 636104"/>
                      <a:gd name="connsiteY1" fmla="*/ 0 h 947531"/>
                      <a:gd name="connsiteX2" fmla="*/ 636104 w 636104"/>
                      <a:gd name="connsiteY2" fmla="*/ 563218 h 947531"/>
                      <a:gd name="connsiteX3" fmla="*/ 636104 w 636104"/>
                      <a:gd name="connsiteY3" fmla="*/ 947531 h 947531"/>
                      <a:gd name="connsiteX4" fmla="*/ 0 w 636104"/>
                      <a:gd name="connsiteY4" fmla="*/ 947531 h 947531"/>
                      <a:gd name="connsiteX5" fmla="*/ 0 w 636104"/>
                      <a:gd name="connsiteY5" fmla="*/ 563218 h 947531"/>
                      <a:gd name="connsiteX0" fmla="*/ 0 w 727930"/>
                      <a:gd name="connsiteY0" fmla="*/ 563218 h 947531"/>
                      <a:gd name="connsiteX1" fmla="*/ 582156 w 727930"/>
                      <a:gd name="connsiteY1" fmla="*/ 0 h 947531"/>
                      <a:gd name="connsiteX2" fmla="*/ 727930 w 727930"/>
                      <a:gd name="connsiteY2" fmla="*/ 238539 h 947531"/>
                      <a:gd name="connsiteX3" fmla="*/ 636104 w 727930"/>
                      <a:gd name="connsiteY3" fmla="*/ 563218 h 947531"/>
                      <a:gd name="connsiteX4" fmla="*/ 636104 w 727930"/>
                      <a:gd name="connsiteY4" fmla="*/ 947531 h 947531"/>
                      <a:gd name="connsiteX5" fmla="*/ 0 w 727930"/>
                      <a:gd name="connsiteY5" fmla="*/ 947531 h 947531"/>
                      <a:gd name="connsiteX6" fmla="*/ 0 w 727930"/>
                      <a:gd name="connsiteY6" fmla="*/ 563218 h 947531"/>
                      <a:gd name="connsiteX0" fmla="*/ 0 w 727931"/>
                      <a:gd name="connsiteY0" fmla="*/ 573137 h 957450"/>
                      <a:gd name="connsiteX1" fmla="*/ 582156 w 727931"/>
                      <a:gd name="connsiteY1" fmla="*/ 9919 h 957450"/>
                      <a:gd name="connsiteX2" fmla="*/ 472826 w 727931"/>
                      <a:gd name="connsiteY2" fmla="*/ 374147 h 957450"/>
                      <a:gd name="connsiteX3" fmla="*/ 727930 w 727931"/>
                      <a:gd name="connsiteY3" fmla="*/ 248458 h 957450"/>
                      <a:gd name="connsiteX4" fmla="*/ 636104 w 727931"/>
                      <a:gd name="connsiteY4" fmla="*/ 573137 h 957450"/>
                      <a:gd name="connsiteX5" fmla="*/ 636104 w 727931"/>
                      <a:gd name="connsiteY5" fmla="*/ 957450 h 957450"/>
                      <a:gd name="connsiteX6" fmla="*/ 0 w 727931"/>
                      <a:gd name="connsiteY6" fmla="*/ 957450 h 957450"/>
                      <a:gd name="connsiteX7" fmla="*/ 0 w 727931"/>
                      <a:gd name="connsiteY7" fmla="*/ 573137 h 957450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27931"/>
                      <a:gd name="connsiteY0" fmla="*/ 498920 h 883233"/>
                      <a:gd name="connsiteX1" fmla="*/ 615493 w 727931"/>
                      <a:gd name="connsiteY1" fmla="*/ 11902 h 883233"/>
                      <a:gd name="connsiteX2" fmla="*/ 472826 w 727931"/>
                      <a:gd name="connsiteY2" fmla="*/ 299930 h 883233"/>
                      <a:gd name="connsiteX3" fmla="*/ 727930 w 727931"/>
                      <a:gd name="connsiteY3" fmla="*/ 174241 h 883233"/>
                      <a:gd name="connsiteX4" fmla="*/ 636104 w 727931"/>
                      <a:gd name="connsiteY4" fmla="*/ 498920 h 883233"/>
                      <a:gd name="connsiteX5" fmla="*/ 636104 w 727931"/>
                      <a:gd name="connsiteY5" fmla="*/ 883233 h 883233"/>
                      <a:gd name="connsiteX6" fmla="*/ 0 w 727931"/>
                      <a:gd name="connsiteY6" fmla="*/ 883233 h 883233"/>
                      <a:gd name="connsiteX7" fmla="*/ 0 w 727931"/>
                      <a:gd name="connsiteY7" fmla="*/ 498920 h 883233"/>
                      <a:gd name="connsiteX0" fmla="*/ 0 w 713643"/>
                      <a:gd name="connsiteY0" fmla="*/ 498920 h 883233"/>
                      <a:gd name="connsiteX1" fmla="*/ 615493 w 713643"/>
                      <a:gd name="connsiteY1" fmla="*/ 11902 h 883233"/>
                      <a:gd name="connsiteX2" fmla="*/ 472826 w 713643"/>
                      <a:gd name="connsiteY2" fmla="*/ 299930 h 883233"/>
                      <a:gd name="connsiteX3" fmla="*/ 713642 w 713643"/>
                      <a:gd name="connsiteY3" fmla="*/ 145666 h 883233"/>
                      <a:gd name="connsiteX4" fmla="*/ 636104 w 713643"/>
                      <a:gd name="connsiteY4" fmla="*/ 498920 h 883233"/>
                      <a:gd name="connsiteX5" fmla="*/ 636104 w 713643"/>
                      <a:gd name="connsiteY5" fmla="*/ 883233 h 883233"/>
                      <a:gd name="connsiteX6" fmla="*/ 0 w 713643"/>
                      <a:gd name="connsiteY6" fmla="*/ 883233 h 883233"/>
                      <a:gd name="connsiteX7" fmla="*/ 0 w 713643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20598"/>
                      <a:gd name="connsiteY0" fmla="*/ 498920 h 883233"/>
                      <a:gd name="connsiteX1" fmla="*/ 615493 w 720598"/>
                      <a:gd name="connsiteY1" fmla="*/ 11902 h 883233"/>
                      <a:gd name="connsiteX2" fmla="*/ 472826 w 720598"/>
                      <a:gd name="connsiteY2" fmla="*/ 299930 h 883233"/>
                      <a:gd name="connsiteX3" fmla="*/ 713642 w 720598"/>
                      <a:gd name="connsiteY3" fmla="*/ 145666 h 883233"/>
                      <a:gd name="connsiteX4" fmla="*/ 636104 w 720598"/>
                      <a:gd name="connsiteY4" fmla="*/ 498920 h 883233"/>
                      <a:gd name="connsiteX5" fmla="*/ 636104 w 720598"/>
                      <a:gd name="connsiteY5" fmla="*/ 883233 h 883233"/>
                      <a:gd name="connsiteX6" fmla="*/ 0 w 720598"/>
                      <a:gd name="connsiteY6" fmla="*/ 883233 h 883233"/>
                      <a:gd name="connsiteX7" fmla="*/ 0 w 720598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636104 w 713642"/>
                      <a:gd name="connsiteY4" fmla="*/ 498920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498920 h 883233"/>
                      <a:gd name="connsiteX1" fmla="*/ 615493 w 713642"/>
                      <a:gd name="connsiteY1" fmla="*/ 11902 h 883233"/>
                      <a:gd name="connsiteX2" fmla="*/ 472826 w 713642"/>
                      <a:gd name="connsiteY2" fmla="*/ 299930 h 883233"/>
                      <a:gd name="connsiteX3" fmla="*/ 713642 w 713642"/>
                      <a:gd name="connsiteY3" fmla="*/ 145666 h 883233"/>
                      <a:gd name="connsiteX4" fmla="*/ 517042 w 713642"/>
                      <a:gd name="connsiteY4" fmla="*/ 508445 h 883233"/>
                      <a:gd name="connsiteX5" fmla="*/ 636104 w 713642"/>
                      <a:gd name="connsiteY5" fmla="*/ 883233 h 883233"/>
                      <a:gd name="connsiteX6" fmla="*/ 0 w 713642"/>
                      <a:gd name="connsiteY6" fmla="*/ 883233 h 883233"/>
                      <a:gd name="connsiteX7" fmla="*/ 0 w 713642"/>
                      <a:gd name="connsiteY7" fmla="*/ 498920 h 883233"/>
                      <a:gd name="connsiteX0" fmla="*/ 0 w 713642"/>
                      <a:gd name="connsiteY0" fmla="*/ 501012 h 885325"/>
                      <a:gd name="connsiteX1" fmla="*/ 615493 w 713642"/>
                      <a:gd name="connsiteY1" fmla="*/ 13994 h 885325"/>
                      <a:gd name="connsiteX2" fmla="*/ 525214 w 713642"/>
                      <a:gd name="connsiteY2" fmla="*/ 244872 h 885325"/>
                      <a:gd name="connsiteX3" fmla="*/ 713642 w 713642"/>
                      <a:gd name="connsiteY3" fmla="*/ 147758 h 885325"/>
                      <a:gd name="connsiteX4" fmla="*/ 517042 w 713642"/>
                      <a:gd name="connsiteY4" fmla="*/ 510537 h 885325"/>
                      <a:gd name="connsiteX5" fmla="*/ 636104 w 713642"/>
                      <a:gd name="connsiteY5" fmla="*/ 885325 h 885325"/>
                      <a:gd name="connsiteX6" fmla="*/ 0 w 713642"/>
                      <a:gd name="connsiteY6" fmla="*/ 885325 h 885325"/>
                      <a:gd name="connsiteX7" fmla="*/ 0 w 713642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501012 h 885325"/>
                      <a:gd name="connsiteX1" fmla="*/ 615493 w 742217"/>
                      <a:gd name="connsiteY1" fmla="*/ 13994 h 885325"/>
                      <a:gd name="connsiteX2" fmla="*/ 525214 w 742217"/>
                      <a:gd name="connsiteY2" fmla="*/ 244872 h 885325"/>
                      <a:gd name="connsiteX3" fmla="*/ 742217 w 742217"/>
                      <a:gd name="connsiteY3" fmla="*/ 176333 h 885325"/>
                      <a:gd name="connsiteX4" fmla="*/ 517042 w 742217"/>
                      <a:gd name="connsiteY4" fmla="*/ 510537 h 885325"/>
                      <a:gd name="connsiteX5" fmla="*/ 636104 w 742217"/>
                      <a:gd name="connsiteY5" fmla="*/ 885325 h 885325"/>
                      <a:gd name="connsiteX6" fmla="*/ 0 w 742217"/>
                      <a:gd name="connsiteY6" fmla="*/ 885325 h 885325"/>
                      <a:gd name="connsiteX7" fmla="*/ 0 w 742217"/>
                      <a:gd name="connsiteY7" fmla="*/ 501012 h 885325"/>
                      <a:gd name="connsiteX0" fmla="*/ 0 w 742217"/>
                      <a:gd name="connsiteY0" fmla="*/ 488409 h 872722"/>
                      <a:gd name="connsiteX1" fmla="*/ 615493 w 742217"/>
                      <a:gd name="connsiteY1" fmla="*/ 1391 h 872722"/>
                      <a:gd name="connsiteX2" fmla="*/ 525214 w 742217"/>
                      <a:gd name="connsiteY2" fmla="*/ 232269 h 872722"/>
                      <a:gd name="connsiteX3" fmla="*/ 742217 w 742217"/>
                      <a:gd name="connsiteY3" fmla="*/ 163730 h 872722"/>
                      <a:gd name="connsiteX4" fmla="*/ 517042 w 742217"/>
                      <a:gd name="connsiteY4" fmla="*/ 497934 h 872722"/>
                      <a:gd name="connsiteX5" fmla="*/ 636104 w 742217"/>
                      <a:gd name="connsiteY5" fmla="*/ 872722 h 872722"/>
                      <a:gd name="connsiteX6" fmla="*/ 0 w 742217"/>
                      <a:gd name="connsiteY6" fmla="*/ 872722 h 872722"/>
                      <a:gd name="connsiteX7" fmla="*/ 0 w 742217"/>
                      <a:gd name="connsiteY7" fmla="*/ 488409 h 872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42217" h="872722">
                        <a:moveTo>
                          <a:pt x="0" y="488409"/>
                        </a:moveTo>
                        <a:cubicBezTo>
                          <a:pt x="70365" y="486200"/>
                          <a:pt x="387966" y="-15450"/>
                          <a:pt x="615493" y="1391"/>
                        </a:cubicBezTo>
                        <a:cubicBezTo>
                          <a:pt x="707792" y="-19074"/>
                          <a:pt x="500918" y="192513"/>
                          <a:pt x="525214" y="232269"/>
                        </a:cubicBezTo>
                        <a:cubicBezTo>
                          <a:pt x="549510" y="272025"/>
                          <a:pt x="642773" y="95639"/>
                          <a:pt x="742217" y="163730"/>
                        </a:cubicBezTo>
                        <a:cubicBezTo>
                          <a:pt x="687796" y="214806"/>
                          <a:pt x="542888" y="380183"/>
                          <a:pt x="517042" y="497934"/>
                        </a:cubicBezTo>
                        <a:lnTo>
                          <a:pt x="636104" y="872722"/>
                        </a:lnTo>
                        <a:lnTo>
                          <a:pt x="0" y="872722"/>
                        </a:lnTo>
                        <a:lnTo>
                          <a:pt x="0" y="488409"/>
                        </a:ln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961B97E2-4F50-4EE3-B9EC-171725F6E533}"/>
                      </a:ext>
                    </a:extLst>
                  </p:cNvPr>
                  <p:cNvGrpSpPr/>
                  <p:nvPr/>
                </p:nvGrpSpPr>
                <p:grpSpPr>
                  <a:xfrm>
                    <a:off x="4825539" y="1573602"/>
                    <a:ext cx="817904" cy="1067543"/>
                    <a:chOff x="4825539" y="1573602"/>
                    <a:chExt cx="817904" cy="1067543"/>
                  </a:xfrm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C383AFB6-E3E1-40E6-9808-BA952CF92FB6}"/>
                        </a:ext>
                      </a:extLst>
                    </p:cNvPr>
                    <p:cNvSpPr/>
                    <p:nvPr/>
                  </p:nvSpPr>
                  <p:spPr>
                    <a:xfrm rot="4597129">
                      <a:off x="4769377" y="1629764"/>
                      <a:ext cx="930227" cy="817904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DD665A78-8D9F-4873-99DD-8F06563858DC}"/>
                        </a:ext>
                      </a:extLst>
                    </p:cNvPr>
                    <p:cNvSpPr/>
                    <p:nvPr/>
                  </p:nvSpPr>
                  <p:spPr>
                    <a:xfrm rot="3357013">
                      <a:off x="4752314" y="1855208"/>
                      <a:ext cx="930228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0A25FF0D-06EC-4598-B4E5-7DDEE1E7FA0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680805" y="2203913"/>
                    <a:ext cx="983463" cy="913708"/>
                    <a:chOff x="4342936" y="2212149"/>
                    <a:chExt cx="983463" cy="913708"/>
                  </a:xfrm>
                </p:grpSpPr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DC60F-0D51-4B61-A306-E0179D0B157F}"/>
                        </a:ext>
                      </a:extLst>
                    </p:cNvPr>
                    <p:cNvSpPr/>
                    <p:nvPr/>
                  </p:nvSpPr>
                  <p:spPr>
                    <a:xfrm rot="1932661">
                      <a:off x="4342936" y="2212149"/>
                      <a:ext cx="930225" cy="817906"/>
                    </a:xfrm>
                    <a:prstGeom prst="ellipse">
                      <a:avLst/>
                    </a:pr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>
                      <a:extLst>
                        <a:ext uri="{FF2B5EF4-FFF2-40B4-BE49-F238E27FC236}">
                          <a16:creationId xmlns:a16="http://schemas.microsoft.com/office/drawing/2014/main" id="{2197FCEE-1848-4668-921C-56881F1F474A}"/>
                        </a:ext>
                      </a:extLst>
                    </p:cNvPr>
                    <p:cNvSpPr/>
                    <p:nvPr/>
                  </p:nvSpPr>
                  <p:spPr>
                    <a:xfrm rot="1543862">
                      <a:off x="4396173" y="2484211"/>
                      <a:ext cx="930226" cy="641646"/>
                    </a:xfrm>
                    <a:prstGeom prst="ellipse">
                      <a:avLst/>
                    </a:pr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9" name="Rectangle 2">
                    <a:extLst>
                      <a:ext uri="{FF2B5EF4-FFF2-40B4-BE49-F238E27FC236}">
                        <a16:creationId xmlns:a16="http://schemas.microsoft.com/office/drawing/2014/main" id="{00ACEBD9-F76B-4CDF-9E66-117CB84D3025}"/>
                      </a:ext>
                    </a:extLst>
                  </p:cNvPr>
                  <p:cNvSpPr/>
                  <p:nvPr/>
                </p:nvSpPr>
                <p:spPr>
                  <a:xfrm rot="1191291">
                    <a:off x="4921520" y="1560949"/>
                    <a:ext cx="2388899" cy="2260876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8899" h="2260875">
                        <a:moveTo>
                          <a:pt x="511872" y="161834"/>
                        </a:moveTo>
                        <a:cubicBezTo>
                          <a:pt x="1081715" y="-36949"/>
                          <a:pt x="1426273" y="-50200"/>
                          <a:pt x="1929855" y="108826"/>
                        </a:cubicBezTo>
                        <a:cubicBezTo>
                          <a:pt x="2446690" y="307609"/>
                          <a:pt x="2645472" y="1725589"/>
                          <a:pt x="1890099" y="2123155"/>
                        </a:cubicBezTo>
                        <a:cubicBezTo>
                          <a:pt x="1461612" y="2242425"/>
                          <a:pt x="1245159" y="2361694"/>
                          <a:pt x="604637" y="2123155"/>
                        </a:cubicBezTo>
                        <a:cubicBezTo>
                          <a:pt x="48046" y="2189416"/>
                          <a:pt x="-376023" y="718425"/>
                          <a:pt x="511872" y="161834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2">
                    <a:extLst>
                      <a:ext uri="{FF2B5EF4-FFF2-40B4-BE49-F238E27FC236}">
                        <a16:creationId xmlns:a16="http://schemas.microsoft.com/office/drawing/2014/main" id="{F5F879FD-AD77-458C-9C87-E47FEF1A6195}"/>
                      </a:ext>
                    </a:extLst>
                  </p:cNvPr>
                  <p:cNvSpPr/>
                  <p:nvPr/>
                </p:nvSpPr>
                <p:spPr>
                  <a:xfrm rot="1287309">
                    <a:off x="5094153" y="1959491"/>
                    <a:ext cx="1911543" cy="1868630"/>
                  </a:xfrm>
                  <a:custGeom>
                    <a:avLst/>
                    <a:gdLst>
                      <a:gd name="connsiteX0" fmla="*/ 0 w 1391479"/>
                      <a:gd name="connsiteY0" fmla="*/ 0 h 2067339"/>
                      <a:gd name="connsiteX1" fmla="*/ 1391479 w 1391479"/>
                      <a:gd name="connsiteY1" fmla="*/ 0 h 2067339"/>
                      <a:gd name="connsiteX2" fmla="*/ 1391479 w 1391479"/>
                      <a:gd name="connsiteY2" fmla="*/ 2067339 h 2067339"/>
                      <a:gd name="connsiteX3" fmla="*/ 0 w 1391479"/>
                      <a:gd name="connsiteY3" fmla="*/ 2067339 h 2067339"/>
                      <a:gd name="connsiteX4" fmla="*/ 0 w 1391479"/>
                      <a:gd name="connsiteY4" fmla="*/ 0 h 2067339"/>
                      <a:gd name="connsiteX0" fmla="*/ 394620 w 1786099"/>
                      <a:gd name="connsiteY0" fmla="*/ 0 h 2067339"/>
                      <a:gd name="connsiteX1" fmla="*/ 1786099 w 1786099"/>
                      <a:gd name="connsiteY1" fmla="*/ 0 h 2067339"/>
                      <a:gd name="connsiteX2" fmla="*/ 1786099 w 1786099"/>
                      <a:gd name="connsiteY2" fmla="*/ 2067339 h 2067339"/>
                      <a:gd name="connsiteX3" fmla="*/ 394620 w 1786099"/>
                      <a:gd name="connsiteY3" fmla="*/ 2067339 h 2067339"/>
                      <a:gd name="connsiteX4" fmla="*/ 394620 w 1786099"/>
                      <a:gd name="connsiteY4" fmla="*/ 0 h 2067339"/>
                      <a:gd name="connsiteX0" fmla="*/ 518813 w 1910292"/>
                      <a:gd name="connsiteY0" fmla="*/ 0 h 2067339"/>
                      <a:gd name="connsiteX1" fmla="*/ 1910292 w 1910292"/>
                      <a:gd name="connsiteY1" fmla="*/ 0 h 2067339"/>
                      <a:gd name="connsiteX2" fmla="*/ 1910292 w 1910292"/>
                      <a:gd name="connsiteY2" fmla="*/ 2067339 h 2067339"/>
                      <a:gd name="connsiteX3" fmla="*/ 518813 w 1910292"/>
                      <a:gd name="connsiteY3" fmla="*/ 2067339 h 2067339"/>
                      <a:gd name="connsiteX4" fmla="*/ 518813 w 1910292"/>
                      <a:gd name="connsiteY4" fmla="*/ 0 h 2067339"/>
                      <a:gd name="connsiteX0" fmla="*/ 518813 w 2246013"/>
                      <a:gd name="connsiteY0" fmla="*/ 0 h 2067339"/>
                      <a:gd name="connsiteX1" fmla="*/ 1910292 w 2246013"/>
                      <a:gd name="connsiteY1" fmla="*/ 0 h 2067339"/>
                      <a:gd name="connsiteX2" fmla="*/ 1910292 w 2246013"/>
                      <a:gd name="connsiteY2" fmla="*/ 2067339 h 2067339"/>
                      <a:gd name="connsiteX3" fmla="*/ 518813 w 2246013"/>
                      <a:gd name="connsiteY3" fmla="*/ 2067339 h 2067339"/>
                      <a:gd name="connsiteX4" fmla="*/ 518813 w 2246013"/>
                      <a:gd name="connsiteY4" fmla="*/ 0 h 2067339"/>
                      <a:gd name="connsiteX0" fmla="*/ 518813 w 2400512"/>
                      <a:gd name="connsiteY0" fmla="*/ 0 h 2067339"/>
                      <a:gd name="connsiteX1" fmla="*/ 1910292 w 2400512"/>
                      <a:gd name="connsiteY1" fmla="*/ 0 h 2067339"/>
                      <a:gd name="connsiteX2" fmla="*/ 1910292 w 2400512"/>
                      <a:gd name="connsiteY2" fmla="*/ 2067339 h 2067339"/>
                      <a:gd name="connsiteX3" fmla="*/ 518813 w 2400512"/>
                      <a:gd name="connsiteY3" fmla="*/ 2067339 h 2067339"/>
                      <a:gd name="connsiteX4" fmla="*/ 518813 w 2400512"/>
                      <a:gd name="connsiteY4" fmla="*/ 0 h 2067339"/>
                      <a:gd name="connsiteX0" fmla="*/ 518813 w 2394728"/>
                      <a:gd name="connsiteY0" fmla="*/ 0 h 2067339"/>
                      <a:gd name="connsiteX1" fmla="*/ 1910292 w 2394728"/>
                      <a:gd name="connsiteY1" fmla="*/ 0 h 2067339"/>
                      <a:gd name="connsiteX2" fmla="*/ 1897040 w 2394728"/>
                      <a:gd name="connsiteY2" fmla="*/ 1961321 h 2067339"/>
                      <a:gd name="connsiteX3" fmla="*/ 518813 w 2394728"/>
                      <a:gd name="connsiteY3" fmla="*/ 2067339 h 2067339"/>
                      <a:gd name="connsiteX4" fmla="*/ 518813 w 2394728"/>
                      <a:gd name="connsiteY4" fmla="*/ 0 h 2067339"/>
                      <a:gd name="connsiteX0" fmla="*/ 484506 w 2360421"/>
                      <a:gd name="connsiteY0" fmla="*/ 0 h 1961321"/>
                      <a:gd name="connsiteX1" fmla="*/ 1875985 w 2360421"/>
                      <a:gd name="connsiteY1" fmla="*/ 0 h 1961321"/>
                      <a:gd name="connsiteX2" fmla="*/ 1862733 w 2360421"/>
                      <a:gd name="connsiteY2" fmla="*/ 1961321 h 1961321"/>
                      <a:gd name="connsiteX3" fmla="*/ 577271 w 2360421"/>
                      <a:gd name="connsiteY3" fmla="*/ 1961321 h 1961321"/>
                      <a:gd name="connsiteX4" fmla="*/ 484506 w 2360421"/>
                      <a:gd name="connsiteY4" fmla="*/ 0 h 1961321"/>
                      <a:gd name="connsiteX0" fmla="*/ 511872 w 2387787"/>
                      <a:gd name="connsiteY0" fmla="*/ 0 h 1963488"/>
                      <a:gd name="connsiteX1" fmla="*/ 1903351 w 2387787"/>
                      <a:gd name="connsiteY1" fmla="*/ 0 h 1963488"/>
                      <a:gd name="connsiteX2" fmla="*/ 1890099 w 2387787"/>
                      <a:gd name="connsiteY2" fmla="*/ 1961321 h 1963488"/>
                      <a:gd name="connsiteX3" fmla="*/ 604637 w 2387787"/>
                      <a:gd name="connsiteY3" fmla="*/ 1961321 h 1963488"/>
                      <a:gd name="connsiteX4" fmla="*/ 511872 w 2387787"/>
                      <a:gd name="connsiteY4" fmla="*/ 0 h 1963488"/>
                      <a:gd name="connsiteX0" fmla="*/ 511872 w 2387787"/>
                      <a:gd name="connsiteY0" fmla="*/ 0 h 2067338"/>
                      <a:gd name="connsiteX1" fmla="*/ 1903351 w 2387787"/>
                      <a:gd name="connsiteY1" fmla="*/ 0 h 2067338"/>
                      <a:gd name="connsiteX2" fmla="*/ 1890099 w 2387787"/>
                      <a:gd name="connsiteY2" fmla="*/ 1961321 h 2067338"/>
                      <a:gd name="connsiteX3" fmla="*/ 604637 w 2387787"/>
                      <a:gd name="connsiteY3" fmla="*/ 1961321 h 2067338"/>
                      <a:gd name="connsiteX4" fmla="*/ 511872 w 2387787"/>
                      <a:gd name="connsiteY4" fmla="*/ 0 h 2067338"/>
                      <a:gd name="connsiteX0" fmla="*/ 511872 w 2387787"/>
                      <a:gd name="connsiteY0" fmla="*/ 0 h 2099041"/>
                      <a:gd name="connsiteX1" fmla="*/ 1903351 w 2387787"/>
                      <a:gd name="connsiteY1" fmla="*/ 0 h 2099041"/>
                      <a:gd name="connsiteX2" fmla="*/ 1890099 w 2387787"/>
                      <a:gd name="connsiteY2" fmla="*/ 1961321 h 2099041"/>
                      <a:gd name="connsiteX3" fmla="*/ 604637 w 2387787"/>
                      <a:gd name="connsiteY3" fmla="*/ 1961321 h 2099041"/>
                      <a:gd name="connsiteX4" fmla="*/ 511872 w 2387787"/>
                      <a:gd name="connsiteY4" fmla="*/ 0 h 2099041"/>
                      <a:gd name="connsiteX0" fmla="*/ 511872 w 2458384"/>
                      <a:gd name="connsiteY0" fmla="*/ 0 h 2099041"/>
                      <a:gd name="connsiteX1" fmla="*/ 1903351 w 2458384"/>
                      <a:gd name="connsiteY1" fmla="*/ 0 h 2099041"/>
                      <a:gd name="connsiteX2" fmla="*/ 1890099 w 2458384"/>
                      <a:gd name="connsiteY2" fmla="*/ 1961321 h 2099041"/>
                      <a:gd name="connsiteX3" fmla="*/ 604637 w 2458384"/>
                      <a:gd name="connsiteY3" fmla="*/ 1961321 h 2099041"/>
                      <a:gd name="connsiteX4" fmla="*/ 511872 w 2458384"/>
                      <a:gd name="connsiteY4" fmla="*/ 0 h 2099041"/>
                      <a:gd name="connsiteX0" fmla="*/ 511872 w 2458384"/>
                      <a:gd name="connsiteY0" fmla="*/ 106017 h 2205058"/>
                      <a:gd name="connsiteX1" fmla="*/ 1903351 w 2458384"/>
                      <a:gd name="connsiteY1" fmla="*/ 106017 h 2205058"/>
                      <a:gd name="connsiteX2" fmla="*/ 1890099 w 2458384"/>
                      <a:gd name="connsiteY2" fmla="*/ 2067338 h 2205058"/>
                      <a:gd name="connsiteX3" fmla="*/ 604637 w 2458384"/>
                      <a:gd name="connsiteY3" fmla="*/ 2067338 h 2205058"/>
                      <a:gd name="connsiteX4" fmla="*/ 511872 w 2458384"/>
                      <a:gd name="connsiteY4" fmla="*/ 106017 h 2205058"/>
                      <a:gd name="connsiteX0" fmla="*/ 511872 w 2458384"/>
                      <a:gd name="connsiteY0" fmla="*/ 164333 h 2263374"/>
                      <a:gd name="connsiteX1" fmla="*/ 1903351 w 2458384"/>
                      <a:gd name="connsiteY1" fmla="*/ 164333 h 2263374"/>
                      <a:gd name="connsiteX2" fmla="*/ 1890099 w 2458384"/>
                      <a:gd name="connsiteY2" fmla="*/ 2125654 h 2263374"/>
                      <a:gd name="connsiteX3" fmla="*/ 604637 w 2458384"/>
                      <a:gd name="connsiteY3" fmla="*/ 2125654 h 2263374"/>
                      <a:gd name="connsiteX4" fmla="*/ 511872 w 2458384"/>
                      <a:gd name="connsiteY4" fmla="*/ 164333 h 2263374"/>
                      <a:gd name="connsiteX0" fmla="*/ 511872 w 2472075"/>
                      <a:gd name="connsiteY0" fmla="*/ 194932 h 2293973"/>
                      <a:gd name="connsiteX1" fmla="*/ 1929855 w 2472075"/>
                      <a:gd name="connsiteY1" fmla="*/ 141924 h 2293973"/>
                      <a:gd name="connsiteX2" fmla="*/ 1890099 w 2472075"/>
                      <a:gd name="connsiteY2" fmla="*/ 2156253 h 2293973"/>
                      <a:gd name="connsiteX3" fmla="*/ 604637 w 2472075"/>
                      <a:gd name="connsiteY3" fmla="*/ 2156253 h 2293973"/>
                      <a:gd name="connsiteX4" fmla="*/ 511872 w 2472075"/>
                      <a:gd name="connsiteY4" fmla="*/ 194932 h 2293973"/>
                      <a:gd name="connsiteX0" fmla="*/ 511872 w 2472075"/>
                      <a:gd name="connsiteY0" fmla="*/ 161834 h 2260875"/>
                      <a:gd name="connsiteX1" fmla="*/ 1929855 w 2472075"/>
                      <a:gd name="connsiteY1" fmla="*/ 108826 h 2260875"/>
                      <a:gd name="connsiteX2" fmla="*/ 1890099 w 2472075"/>
                      <a:gd name="connsiteY2" fmla="*/ 2123155 h 2260875"/>
                      <a:gd name="connsiteX3" fmla="*/ 604637 w 2472075"/>
                      <a:gd name="connsiteY3" fmla="*/ 2123155 h 2260875"/>
                      <a:gd name="connsiteX4" fmla="*/ 511872 w 2472075"/>
                      <a:gd name="connsiteY4" fmla="*/ 161834 h 2260875"/>
                      <a:gd name="connsiteX0" fmla="*/ 511872 w 2421950"/>
                      <a:gd name="connsiteY0" fmla="*/ 161834 h 2260875"/>
                      <a:gd name="connsiteX1" fmla="*/ 1929855 w 2421950"/>
                      <a:gd name="connsiteY1" fmla="*/ 108826 h 2260875"/>
                      <a:gd name="connsiteX2" fmla="*/ 1890099 w 2421950"/>
                      <a:gd name="connsiteY2" fmla="*/ 2123155 h 2260875"/>
                      <a:gd name="connsiteX3" fmla="*/ 604637 w 2421950"/>
                      <a:gd name="connsiteY3" fmla="*/ 2123155 h 2260875"/>
                      <a:gd name="connsiteX4" fmla="*/ 511872 w 2421950"/>
                      <a:gd name="connsiteY4" fmla="*/ 161834 h 2260875"/>
                      <a:gd name="connsiteX0" fmla="*/ 511872 w 2397801"/>
                      <a:gd name="connsiteY0" fmla="*/ 161834 h 2260875"/>
                      <a:gd name="connsiteX1" fmla="*/ 1929855 w 2397801"/>
                      <a:gd name="connsiteY1" fmla="*/ 108826 h 2260875"/>
                      <a:gd name="connsiteX2" fmla="*/ 1890099 w 2397801"/>
                      <a:gd name="connsiteY2" fmla="*/ 2123155 h 2260875"/>
                      <a:gd name="connsiteX3" fmla="*/ 604637 w 2397801"/>
                      <a:gd name="connsiteY3" fmla="*/ 2123155 h 2260875"/>
                      <a:gd name="connsiteX4" fmla="*/ 511872 w 2397801"/>
                      <a:gd name="connsiteY4" fmla="*/ 161834 h 2260875"/>
                      <a:gd name="connsiteX0" fmla="*/ 511872 w 2369785"/>
                      <a:gd name="connsiteY0" fmla="*/ 161834 h 2260875"/>
                      <a:gd name="connsiteX1" fmla="*/ 1929855 w 2369785"/>
                      <a:gd name="connsiteY1" fmla="*/ 108826 h 2260875"/>
                      <a:gd name="connsiteX2" fmla="*/ 1890099 w 2369785"/>
                      <a:gd name="connsiteY2" fmla="*/ 2123155 h 2260875"/>
                      <a:gd name="connsiteX3" fmla="*/ 604637 w 2369785"/>
                      <a:gd name="connsiteY3" fmla="*/ 2123155 h 2260875"/>
                      <a:gd name="connsiteX4" fmla="*/ 511872 w 2369785"/>
                      <a:gd name="connsiteY4" fmla="*/ 161834 h 2260875"/>
                      <a:gd name="connsiteX0" fmla="*/ 511872 w 2383653"/>
                      <a:gd name="connsiteY0" fmla="*/ 161834 h 2260875"/>
                      <a:gd name="connsiteX1" fmla="*/ 1929855 w 2383653"/>
                      <a:gd name="connsiteY1" fmla="*/ 108826 h 2260875"/>
                      <a:gd name="connsiteX2" fmla="*/ 1890099 w 2383653"/>
                      <a:gd name="connsiteY2" fmla="*/ 2123155 h 2260875"/>
                      <a:gd name="connsiteX3" fmla="*/ 604637 w 2383653"/>
                      <a:gd name="connsiteY3" fmla="*/ 2123155 h 2260875"/>
                      <a:gd name="connsiteX4" fmla="*/ 511872 w 2383653"/>
                      <a:gd name="connsiteY4" fmla="*/ 161834 h 2260875"/>
                      <a:gd name="connsiteX0" fmla="*/ 511872 w 2388899"/>
                      <a:gd name="connsiteY0" fmla="*/ 161834 h 2260875"/>
                      <a:gd name="connsiteX1" fmla="*/ 1929855 w 2388899"/>
                      <a:gd name="connsiteY1" fmla="*/ 108826 h 2260875"/>
                      <a:gd name="connsiteX2" fmla="*/ 1890099 w 2388899"/>
                      <a:gd name="connsiteY2" fmla="*/ 2123155 h 2260875"/>
                      <a:gd name="connsiteX3" fmla="*/ 604637 w 2388899"/>
                      <a:gd name="connsiteY3" fmla="*/ 2123155 h 2260875"/>
                      <a:gd name="connsiteX4" fmla="*/ 511872 w 2388899"/>
                      <a:gd name="connsiteY4" fmla="*/ 161834 h 2260875"/>
                      <a:gd name="connsiteX0" fmla="*/ 511872 w 2373849"/>
                      <a:gd name="connsiteY0" fmla="*/ 121066 h 2220107"/>
                      <a:gd name="connsiteX1" fmla="*/ 1895986 w 2373849"/>
                      <a:gd name="connsiteY1" fmla="*/ 152732 h 2220107"/>
                      <a:gd name="connsiteX2" fmla="*/ 1890099 w 2373849"/>
                      <a:gd name="connsiteY2" fmla="*/ 2082387 h 2220107"/>
                      <a:gd name="connsiteX3" fmla="*/ 604637 w 2373849"/>
                      <a:gd name="connsiteY3" fmla="*/ 2082387 h 2220107"/>
                      <a:gd name="connsiteX4" fmla="*/ 511872 w 2373849"/>
                      <a:gd name="connsiteY4" fmla="*/ 121066 h 2220107"/>
                      <a:gd name="connsiteX0" fmla="*/ 538328 w 2332566"/>
                      <a:gd name="connsiteY0" fmla="*/ 161834 h 2176202"/>
                      <a:gd name="connsiteX1" fmla="*/ 1854703 w 2332566"/>
                      <a:gd name="connsiteY1" fmla="*/ 108827 h 2176202"/>
                      <a:gd name="connsiteX2" fmla="*/ 1848816 w 2332566"/>
                      <a:gd name="connsiteY2" fmla="*/ 2038482 h 2176202"/>
                      <a:gd name="connsiteX3" fmla="*/ 563354 w 2332566"/>
                      <a:gd name="connsiteY3" fmla="*/ 2038482 h 2176202"/>
                      <a:gd name="connsiteX4" fmla="*/ 538328 w 2332566"/>
                      <a:gd name="connsiteY4" fmla="*/ 161834 h 2176202"/>
                      <a:gd name="connsiteX0" fmla="*/ 538328 w 2332566"/>
                      <a:gd name="connsiteY0" fmla="*/ 107620 h 2121988"/>
                      <a:gd name="connsiteX1" fmla="*/ 1854703 w 2332566"/>
                      <a:gd name="connsiteY1" fmla="*/ 54613 h 2121988"/>
                      <a:gd name="connsiteX2" fmla="*/ 1848816 w 2332566"/>
                      <a:gd name="connsiteY2" fmla="*/ 1984268 h 2121988"/>
                      <a:gd name="connsiteX3" fmla="*/ 563354 w 2332566"/>
                      <a:gd name="connsiteY3" fmla="*/ 1984268 h 2121988"/>
                      <a:gd name="connsiteX4" fmla="*/ 538328 w 2332566"/>
                      <a:gd name="connsiteY4" fmla="*/ 107620 h 2121988"/>
                      <a:gd name="connsiteX0" fmla="*/ 538328 w 2332566"/>
                      <a:gd name="connsiteY0" fmla="*/ 56440 h 2070808"/>
                      <a:gd name="connsiteX1" fmla="*/ 1854703 w 2332566"/>
                      <a:gd name="connsiteY1" fmla="*/ 3433 h 2070808"/>
                      <a:gd name="connsiteX2" fmla="*/ 1848816 w 2332566"/>
                      <a:gd name="connsiteY2" fmla="*/ 1933088 h 2070808"/>
                      <a:gd name="connsiteX3" fmla="*/ 563354 w 2332566"/>
                      <a:gd name="connsiteY3" fmla="*/ 1933088 h 2070808"/>
                      <a:gd name="connsiteX4" fmla="*/ 538328 w 2332566"/>
                      <a:gd name="connsiteY4" fmla="*/ 56440 h 2070808"/>
                      <a:gd name="connsiteX0" fmla="*/ 538328 w 2332566"/>
                      <a:gd name="connsiteY0" fmla="*/ 166181 h 2180549"/>
                      <a:gd name="connsiteX1" fmla="*/ 1220906 w 2332566"/>
                      <a:gd name="connsiteY1" fmla="*/ 245326 h 2180549"/>
                      <a:gd name="connsiteX2" fmla="*/ 1854703 w 2332566"/>
                      <a:gd name="connsiteY2" fmla="*/ 113174 h 2180549"/>
                      <a:gd name="connsiteX3" fmla="*/ 1848816 w 2332566"/>
                      <a:gd name="connsiteY3" fmla="*/ 2042829 h 2180549"/>
                      <a:gd name="connsiteX4" fmla="*/ 563354 w 2332566"/>
                      <a:gd name="connsiteY4" fmla="*/ 2042829 h 2180549"/>
                      <a:gd name="connsiteX5" fmla="*/ 538328 w 2332566"/>
                      <a:gd name="connsiteY5" fmla="*/ 166181 h 2180549"/>
                      <a:gd name="connsiteX0" fmla="*/ 538328 w 2143851"/>
                      <a:gd name="connsiteY0" fmla="*/ 119969 h 2134337"/>
                      <a:gd name="connsiteX1" fmla="*/ 1220906 w 2143851"/>
                      <a:gd name="connsiteY1" fmla="*/ 199114 h 2134337"/>
                      <a:gd name="connsiteX2" fmla="*/ 1854703 w 2143851"/>
                      <a:gd name="connsiteY2" fmla="*/ 66962 h 2134337"/>
                      <a:gd name="connsiteX3" fmla="*/ 2143845 w 2143851"/>
                      <a:gd name="connsiteY3" fmla="*/ 1020446 h 2134337"/>
                      <a:gd name="connsiteX4" fmla="*/ 1848816 w 2143851"/>
                      <a:gd name="connsiteY4" fmla="*/ 1996617 h 2134337"/>
                      <a:gd name="connsiteX5" fmla="*/ 563354 w 2143851"/>
                      <a:gd name="connsiteY5" fmla="*/ 1996617 h 2134337"/>
                      <a:gd name="connsiteX6" fmla="*/ 538328 w 2143851"/>
                      <a:gd name="connsiteY6" fmla="*/ 119969 h 2134337"/>
                      <a:gd name="connsiteX0" fmla="*/ 219474 w 1824997"/>
                      <a:gd name="connsiteY0" fmla="*/ 119969 h 2134337"/>
                      <a:gd name="connsiteX1" fmla="*/ 902052 w 1824997"/>
                      <a:gd name="connsiteY1" fmla="*/ 199114 h 2134337"/>
                      <a:gd name="connsiteX2" fmla="*/ 1535849 w 1824997"/>
                      <a:gd name="connsiteY2" fmla="*/ 66962 h 2134337"/>
                      <a:gd name="connsiteX3" fmla="*/ 1824991 w 1824997"/>
                      <a:gd name="connsiteY3" fmla="*/ 1020446 h 2134337"/>
                      <a:gd name="connsiteX4" fmla="*/ 1529962 w 1824997"/>
                      <a:gd name="connsiteY4" fmla="*/ 1996617 h 2134337"/>
                      <a:gd name="connsiteX5" fmla="*/ 244500 w 1824997"/>
                      <a:gd name="connsiteY5" fmla="*/ 1996617 h 2134337"/>
                      <a:gd name="connsiteX6" fmla="*/ 4515 w 1824997"/>
                      <a:gd name="connsiteY6" fmla="*/ 1155923 h 2134337"/>
                      <a:gd name="connsiteX7" fmla="*/ 219474 w 1824997"/>
                      <a:gd name="connsiteY7" fmla="*/ 119969 h 2134337"/>
                      <a:gd name="connsiteX0" fmla="*/ 219474 w 1824997"/>
                      <a:gd name="connsiteY0" fmla="*/ 91071 h 2105439"/>
                      <a:gd name="connsiteX1" fmla="*/ 902052 w 1824997"/>
                      <a:gd name="connsiteY1" fmla="*/ 170216 h 2105439"/>
                      <a:gd name="connsiteX2" fmla="*/ 1535849 w 1824997"/>
                      <a:gd name="connsiteY2" fmla="*/ 38064 h 2105439"/>
                      <a:gd name="connsiteX3" fmla="*/ 1824991 w 1824997"/>
                      <a:gd name="connsiteY3" fmla="*/ 991548 h 2105439"/>
                      <a:gd name="connsiteX4" fmla="*/ 1529962 w 1824997"/>
                      <a:gd name="connsiteY4" fmla="*/ 1967719 h 2105439"/>
                      <a:gd name="connsiteX5" fmla="*/ 244500 w 1824997"/>
                      <a:gd name="connsiteY5" fmla="*/ 1967719 h 2105439"/>
                      <a:gd name="connsiteX6" fmla="*/ 4515 w 1824997"/>
                      <a:gd name="connsiteY6" fmla="*/ 1127025 h 2105439"/>
                      <a:gd name="connsiteX7" fmla="*/ 219474 w 1824997"/>
                      <a:gd name="connsiteY7" fmla="*/ 91071 h 2105439"/>
                      <a:gd name="connsiteX0" fmla="*/ 334939 w 1940462"/>
                      <a:gd name="connsiteY0" fmla="*/ 91071 h 2105439"/>
                      <a:gd name="connsiteX1" fmla="*/ 1017517 w 1940462"/>
                      <a:gd name="connsiteY1" fmla="*/ 170216 h 2105439"/>
                      <a:gd name="connsiteX2" fmla="*/ 1651314 w 1940462"/>
                      <a:gd name="connsiteY2" fmla="*/ 38064 h 2105439"/>
                      <a:gd name="connsiteX3" fmla="*/ 1940456 w 1940462"/>
                      <a:gd name="connsiteY3" fmla="*/ 991548 h 2105439"/>
                      <a:gd name="connsiteX4" fmla="*/ 1645427 w 1940462"/>
                      <a:gd name="connsiteY4" fmla="*/ 1967719 h 2105439"/>
                      <a:gd name="connsiteX5" fmla="*/ 359965 w 1940462"/>
                      <a:gd name="connsiteY5" fmla="*/ 1967719 h 2105439"/>
                      <a:gd name="connsiteX6" fmla="*/ 119980 w 1940462"/>
                      <a:gd name="connsiteY6" fmla="*/ 1127025 h 2105439"/>
                      <a:gd name="connsiteX7" fmla="*/ 334939 w 1940462"/>
                      <a:gd name="connsiteY7" fmla="*/ 91071 h 2105439"/>
                      <a:gd name="connsiteX0" fmla="*/ 334939 w 1940462"/>
                      <a:gd name="connsiteY0" fmla="*/ 55379 h 2069747"/>
                      <a:gd name="connsiteX1" fmla="*/ 1017517 w 1940462"/>
                      <a:gd name="connsiteY1" fmla="*/ 134524 h 2069747"/>
                      <a:gd name="connsiteX2" fmla="*/ 1651314 w 1940462"/>
                      <a:gd name="connsiteY2" fmla="*/ 2372 h 2069747"/>
                      <a:gd name="connsiteX3" fmla="*/ 1940456 w 1940462"/>
                      <a:gd name="connsiteY3" fmla="*/ 955856 h 2069747"/>
                      <a:gd name="connsiteX4" fmla="*/ 1645427 w 1940462"/>
                      <a:gd name="connsiteY4" fmla="*/ 1932027 h 2069747"/>
                      <a:gd name="connsiteX5" fmla="*/ 359965 w 1940462"/>
                      <a:gd name="connsiteY5" fmla="*/ 1932027 h 2069747"/>
                      <a:gd name="connsiteX6" fmla="*/ 119980 w 1940462"/>
                      <a:gd name="connsiteY6" fmla="*/ 1091333 h 2069747"/>
                      <a:gd name="connsiteX7" fmla="*/ 334939 w 1940462"/>
                      <a:gd name="connsiteY7" fmla="*/ 55379 h 2069747"/>
                      <a:gd name="connsiteX0" fmla="*/ 334939 w 1981519"/>
                      <a:gd name="connsiteY0" fmla="*/ 55379 h 2069747"/>
                      <a:gd name="connsiteX1" fmla="*/ 1017517 w 1981519"/>
                      <a:gd name="connsiteY1" fmla="*/ 134524 h 2069747"/>
                      <a:gd name="connsiteX2" fmla="*/ 1651314 w 1981519"/>
                      <a:gd name="connsiteY2" fmla="*/ 2372 h 2069747"/>
                      <a:gd name="connsiteX3" fmla="*/ 1940456 w 1981519"/>
                      <a:gd name="connsiteY3" fmla="*/ 955856 h 2069747"/>
                      <a:gd name="connsiteX4" fmla="*/ 1645427 w 1981519"/>
                      <a:gd name="connsiteY4" fmla="*/ 1932027 h 2069747"/>
                      <a:gd name="connsiteX5" fmla="*/ 359965 w 1981519"/>
                      <a:gd name="connsiteY5" fmla="*/ 1932027 h 2069747"/>
                      <a:gd name="connsiteX6" fmla="*/ 119980 w 1981519"/>
                      <a:gd name="connsiteY6" fmla="*/ 1091333 h 2069747"/>
                      <a:gd name="connsiteX7" fmla="*/ 334939 w 1981519"/>
                      <a:gd name="connsiteY7" fmla="*/ 55379 h 2069747"/>
                      <a:gd name="connsiteX0" fmla="*/ 334939 w 2017322"/>
                      <a:gd name="connsiteY0" fmla="*/ 55379 h 2069747"/>
                      <a:gd name="connsiteX1" fmla="*/ 1017517 w 2017322"/>
                      <a:gd name="connsiteY1" fmla="*/ 134524 h 2069747"/>
                      <a:gd name="connsiteX2" fmla="*/ 1651314 w 2017322"/>
                      <a:gd name="connsiteY2" fmla="*/ 2372 h 2069747"/>
                      <a:gd name="connsiteX3" fmla="*/ 1940456 w 2017322"/>
                      <a:gd name="connsiteY3" fmla="*/ 955856 h 2069747"/>
                      <a:gd name="connsiteX4" fmla="*/ 1645427 w 2017322"/>
                      <a:gd name="connsiteY4" fmla="*/ 1932027 h 2069747"/>
                      <a:gd name="connsiteX5" fmla="*/ 359965 w 2017322"/>
                      <a:gd name="connsiteY5" fmla="*/ 1932027 h 2069747"/>
                      <a:gd name="connsiteX6" fmla="*/ 119980 w 2017322"/>
                      <a:gd name="connsiteY6" fmla="*/ 1091333 h 2069747"/>
                      <a:gd name="connsiteX7" fmla="*/ 334939 w 2017322"/>
                      <a:gd name="connsiteY7" fmla="*/ 55379 h 2069747"/>
                      <a:gd name="connsiteX0" fmla="*/ 334939 w 2053612"/>
                      <a:gd name="connsiteY0" fmla="*/ 55379 h 2069747"/>
                      <a:gd name="connsiteX1" fmla="*/ 1017517 w 2053612"/>
                      <a:gd name="connsiteY1" fmla="*/ 134524 h 2069747"/>
                      <a:gd name="connsiteX2" fmla="*/ 1651314 w 2053612"/>
                      <a:gd name="connsiteY2" fmla="*/ 2372 h 2069747"/>
                      <a:gd name="connsiteX3" fmla="*/ 1940456 w 2053612"/>
                      <a:gd name="connsiteY3" fmla="*/ 955856 h 2069747"/>
                      <a:gd name="connsiteX4" fmla="*/ 1645427 w 2053612"/>
                      <a:gd name="connsiteY4" fmla="*/ 1932027 h 2069747"/>
                      <a:gd name="connsiteX5" fmla="*/ 359965 w 2053612"/>
                      <a:gd name="connsiteY5" fmla="*/ 1932027 h 2069747"/>
                      <a:gd name="connsiteX6" fmla="*/ 119980 w 2053612"/>
                      <a:gd name="connsiteY6" fmla="*/ 1091333 h 2069747"/>
                      <a:gd name="connsiteX7" fmla="*/ 334939 w 2053612"/>
                      <a:gd name="connsiteY7" fmla="*/ 55379 h 2069747"/>
                      <a:gd name="connsiteX0" fmla="*/ 360895 w 2079568"/>
                      <a:gd name="connsiteY0" fmla="*/ 55379 h 2069747"/>
                      <a:gd name="connsiteX1" fmla="*/ 1043473 w 2079568"/>
                      <a:gd name="connsiteY1" fmla="*/ 134524 h 2069747"/>
                      <a:gd name="connsiteX2" fmla="*/ 1677270 w 2079568"/>
                      <a:gd name="connsiteY2" fmla="*/ 2372 h 2069747"/>
                      <a:gd name="connsiteX3" fmla="*/ 1966412 w 2079568"/>
                      <a:gd name="connsiteY3" fmla="*/ 955856 h 2069747"/>
                      <a:gd name="connsiteX4" fmla="*/ 1671383 w 2079568"/>
                      <a:gd name="connsiteY4" fmla="*/ 1932027 h 2069747"/>
                      <a:gd name="connsiteX5" fmla="*/ 385921 w 2079568"/>
                      <a:gd name="connsiteY5" fmla="*/ 1932027 h 2069747"/>
                      <a:gd name="connsiteX6" fmla="*/ 145936 w 2079568"/>
                      <a:gd name="connsiteY6" fmla="*/ 1091333 h 2069747"/>
                      <a:gd name="connsiteX7" fmla="*/ 360895 w 2079568"/>
                      <a:gd name="connsiteY7" fmla="*/ 55379 h 2069747"/>
                      <a:gd name="connsiteX0" fmla="*/ 418711 w 2137384"/>
                      <a:gd name="connsiteY0" fmla="*/ 55379 h 2069747"/>
                      <a:gd name="connsiteX1" fmla="*/ 1101289 w 2137384"/>
                      <a:gd name="connsiteY1" fmla="*/ 134524 h 2069747"/>
                      <a:gd name="connsiteX2" fmla="*/ 1735086 w 2137384"/>
                      <a:gd name="connsiteY2" fmla="*/ 2372 h 2069747"/>
                      <a:gd name="connsiteX3" fmla="*/ 2024228 w 2137384"/>
                      <a:gd name="connsiteY3" fmla="*/ 955856 h 2069747"/>
                      <a:gd name="connsiteX4" fmla="*/ 1729199 w 2137384"/>
                      <a:gd name="connsiteY4" fmla="*/ 1932027 h 2069747"/>
                      <a:gd name="connsiteX5" fmla="*/ 443737 w 2137384"/>
                      <a:gd name="connsiteY5" fmla="*/ 1932027 h 2069747"/>
                      <a:gd name="connsiteX6" fmla="*/ 203752 w 2137384"/>
                      <a:gd name="connsiteY6" fmla="*/ 1091333 h 2069747"/>
                      <a:gd name="connsiteX7" fmla="*/ 418711 w 2137384"/>
                      <a:gd name="connsiteY7" fmla="*/ 55379 h 2069747"/>
                      <a:gd name="connsiteX0" fmla="*/ 400556 w 2119229"/>
                      <a:gd name="connsiteY0" fmla="*/ 55379 h 2069747"/>
                      <a:gd name="connsiteX1" fmla="*/ 1083134 w 2119229"/>
                      <a:gd name="connsiteY1" fmla="*/ 134524 h 2069747"/>
                      <a:gd name="connsiteX2" fmla="*/ 1716931 w 2119229"/>
                      <a:gd name="connsiteY2" fmla="*/ 2372 h 2069747"/>
                      <a:gd name="connsiteX3" fmla="*/ 2006073 w 2119229"/>
                      <a:gd name="connsiteY3" fmla="*/ 955856 h 2069747"/>
                      <a:gd name="connsiteX4" fmla="*/ 1711044 w 2119229"/>
                      <a:gd name="connsiteY4" fmla="*/ 1932027 h 2069747"/>
                      <a:gd name="connsiteX5" fmla="*/ 425582 w 2119229"/>
                      <a:gd name="connsiteY5" fmla="*/ 1932027 h 2069747"/>
                      <a:gd name="connsiteX6" fmla="*/ 185597 w 2119229"/>
                      <a:gd name="connsiteY6" fmla="*/ 1091333 h 2069747"/>
                      <a:gd name="connsiteX7" fmla="*/ 400556 w 2119229"/>
                      <a:gd name="connsiteY7" fmla="*/ 55379 h 2069747"/>
                      <a:gd name="connsiteX0" fmla="*/ 407879 w 2126552"/>
                      <a:gd name="connsiteY0" fmla="*/ 55379 h 2069747"/>
                      <a:gd name="connsiteX1" fmla="*/ 1090457 w 2126552"/>
                      <a:gd name="connsiteY1" fmla="*/ 134524 h 2069747"/>
                      <a:gd name="connsiteX2" fmla="*/ 1724254 w 2126552"/>
                      <a:gd name="connsiteY2" fmla="*/ 2372 h 2069747"/>
                      <a:gd name="connsiteX3" fmla="*/ 2013396 w 2126552"/>
                      <a:gd name="connsiteY3" fmla="*/ 955856 h 2069747"/>
                      <a:gd name="connsiteX4" fmla="*/ 1718367 w 2126552"/>
                      <a:gd name="connsiteY4" fmla="*/ 1932027 h 2069747"/>
                      <a:gd name="connsiteX5" fmla="*/ 432905 w 2126552"/>
                      <a:gd name="connsiteY5" fmla="*/ 1932027 h 2069747"/>
                      <a:gd name="connsiteX6" fmla="*/ 177044 w 2126552"/>
                      <a:gd name="connsiteY6" fmla="*/ 1017244 h 2069747"/>
                      <a:gd name="connsiteX7" fmla="*/ 407879 w 2126552"/>
                      <a:gd name="connsiteY7" fmla="*/ 55379 h 2069747"/>
                      <a:gd name="connsiteX0" fmla="*/ 396630 w 2115303"/>
                      <a:gd name="connsiteY0" fmla="*/ 55379 h 2069747"/>
                      <a:gd name="connsiteX1" fmla="*/ 1079208 w 2115303"/>
                      <a:gd name="connsiteY1" fmla="*/ 134524 h 2069747"/>
                      <a:gd name="connsiteX2" fmla="*/ 1713005 w 2115303"/>
                      <a:gd name="connsiteY2" fmla="*/ 2372 h 2069747"/>
                      <a:gd name="connsiteX3" fmla="*/ 2002147 w 2115303"/>
                      <a:gd name="connsiteY3" fmla="*/ 955856 h 2069747"/>
                      <a:gd name="connsiteX4" fmla="*/ 1707118 w 2115303"/>
                      <a:gd name="connsiteY4" fmla="*/ 1932027 h 2069747"/>
                      <a:gd name="connsiteX5" fmla="*/ 421656 w 2115303"/>
                      <a:gd name="connsiteY5" fmla="*/ 1932027 h 2069747"/>
                      <a:gd name="connsiteX6" fmla="*/ 165795 w 2115303"/>
                      <a:gd name="connsiteY6" fmla="*/ 1017244 h 2069747"/>
                      <a:gd name="connsiteX7" fmla="*/ 396630 w 2115303"/>
                      <a:gd name="connsiteY7" fmla="*/ 55379 h 2069747"/>
                      <a:gd name="connsiteX0" fmla="*/ 399536 w 2118209"/>
                      <a:gd name="connsiteY0" fmla="*/ 55379 h 2119563"/>
                      <a:gd name="connsiteX1" fmla="*/ 1082114 w 2118209"/>
                      <a:gd name="connsiteY1" fmla="*/ 134524 h 2119563"/>
                      <a:gd name="connsiteX2" fmla="*/ 1715911 w 2118209"/>
                      <a:gd name="connsiteY2" fmla="*/ 2372 h 2119563"/>
                      <a:gd name="connsiteX3" fmla="*/ 2005053 w 2118209"/>
                      <a:gd name="connsiteY3" fmla="*/ 955856 h 2119563"/>
                      <a:gd name="connsiteX4" fmla="*/ 1710024 w 2118209"/>
                      <a:gd name="connsiteY4" fmla="*/ 1932027 h 2119563"/>
                      <a:gd name="connsiteX5" fmla="*/ 419270 w 2118209"/>
                      <a:gd name="connsiteY5" fmla="*/ 2006116 h 2119563"/>
                      <a:gd name="connsiteX6" fmla="*/ 168701 w 2118209"/>
                      <a:gd name="connsiteY6" fmla="*/ 1017244 h 2119563"/>
                      <a:gd name="connsiteX7" fmla="*/ 399536 w 2118209"/>
                      <a:gd name="connsiteY7" fmla="*/ 55379 h 2119563"/>
                      <a:gd name="connsiteX0" fmla="*/ 399536 w 2124104"/>
                      <a:gd name="connsiteY0" fmla="*/ 55379 h 2130701"/>
                      <a:gd name="connsiteX1" fmla="*/ 1082114 w 2124104"/>
                      <a:gd name="connsiteY1" fmla="*/ 134524 h 2130701"/>
                      <a:gd name="connsiteX2" fmla="*/ 1715911 w 2124104"/>
                      <a:gd name="connsiteY2" fmla="*/ 2372 h 2130701"/>
                      <a:gd name="connsiteX3" fmla="*/ 2005053 w 2124104"/>
                      <a:gd name="connsiteY3" fmla="*/ 955856 h 2130701"/>
                      <a:gd name="connsiteX4" fmla="*/ 1720608 w 2124104"/>
                      <a:gd name="connsiteY4" fmla="*/ 1969071 h 2130701"/>
                      <a:gd name="connsiteX5" fmla="*/ 419270 w 2124104"/>
                      <a:gd name="connsiteY5" fmla="*/ 2006116 h 2130701"/>
                      <a:gd name="connsiteX6" fmla="*/ 168701 w 2124104"/>
                      <a:gd name="connsiteY6" fmla="*/ 1017244 h 2130701"/>
                      <a:gd name="connsiteX7" fmla="*/ 399536 w 2124104"/>
                      <a:gd name="connsiteY7" fmla="*/ 55379 h 2130701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53007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53007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129213 h 2128329"/>
                      <a:gd name="connsiteX1" fmla="*/ 1082114 w 2124104"/>
                      <a:gd name="connsiteY1" fmla="*/ 132152 h 2128329"/>
                      <a:gd name="connsiteX2" fmla="*/ 1715911 w 2124104"/>
                      <a:gd name="connsiteY2" fmla="*/ 0 h 2128329"/>
                      <a:gd name="connsiteX3" fmla="*/ 2005053 w 2124104"/>
                      <a:gd name="connsiteY3" fmla="*/ 953484 h 2128329"/>
                      <a:gd name="connsiteX4" fmla="*/ 1720608 w 2124104"/>
                      <a:gd name="connsiteY4" fmla="*/ 1966699 h 2128329"/>
                      <a:gd name="connsiteX5" fmla="*/ 419270 w 2124104"/>
                      <a:gd name="connsiteY5" fmla="*/ 2003744 h 2128329"/>
                      <a:gd name="connsiteX6" fmla="*/ 168701 w 2124104"/>
                      <a:gd name="connsiteY6" fmla="*/ 1014872 h 2128329"/>
                      <a:gd name="connsiteX7" fmla="*/ 399536 w 2124104"/>
                      <a:gd name="connsiteY7" fmla="*/ 129213 h 2128329"/>
                      <a:gd name="connsiteX0" fmla="*/ 399536 w 2124104"/>
                      <a:gd name="connsiteY0" fmla="*/ 86876 h 2085992"/>
                      <a:gd name="connsiteX1" fmla="*/ 1082114 w 2124104"/>
                      <a:gd name="connsiteY1" fmla="*/ 89815 h 2085992"/>
                      <a:gd name="connsiteX2" fmla="*/ 1715911 w 2124104"/>
                      <a:gd name="connsiteY2" fmla="*/ 0 h 2085992"/>
                      <a:gd name="connsiteX3" fmla="*/ 2005053 w 2124104"/>
                      <a:gd name="connsiteY3" fmla="*/ 911147 h 2085992"/>
                      <a:gd name="connsiteX4" fmla="*/ 1720608 w 2124104"/>
                      <a:gd name="connsiteY4" fmla="*/ 1924362 h 2085992"/>
                      <a:gd name="connsiteX5" fmla="*/ 419270 w 2124104"/>
                      <a:gd name="connsiteY5" fmla="*/ 1961407 h 2085992"/>
                      <a:gd name="connsiteX6" fmla="*/ 168701 w 2124104"/>
                      <a:gd name="connsiteY6" fmla="*/ 972535 h 2085992"/>
                      <a:gd name="connsiteX7" fmla="*/ 399536 w 2124104"/>
                      <a:gd name="connsiteY7" fmla="*/ 86876 h 2085992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97540 h 2096656"/>
                      <a:gd name="connsiteX1" fmla="*/ 1082114 w 2124104"/>
                      <a:gd name="connsiteY1" fmla="*/ 100479 h 2096656"/>
                      <a:gd name="connsiteX2" fmla="*/ 1715911 w 2124104"/>
                      <a:gd name="connsiteY2" fmla="*/ 10664 h 2096656"/>
                      <a:gd name="connsiteX3" fmla="*/ 2005053 w 2124104"/>
                      <a:gd name="connsiteY3" fmla="*/ 921811 h 2096656"/>
                      <a:gd name="connsiteX4" fmla="*/ 1720608 w 2124104"/>
                      <a:gd name="connsiteY4" fmla="*/ 1935026 h 2096656"/>
                      <a:gd name="connsiteX5" fmla="*/ 419270 w 2124104"/>
                      <a:gd name="connsiteY5" fmla="*/ 1972071 h 2096656"/>
                      <a:gd name="connsiteX6" fmla="*/ 168701 w 2124104"/>
                      <a:gd name="connsiteY6" fmla="*/ 983199 h 2096656"/>
                      <a:gd name="connsiteX7" fmla="*/ 399536 w 2124104"/>
                      <a:gd name="connsiteY7" fmla="*/ 97540 h 2096656"/>
                      <a:gd name="connsiteX0" fmla="*/ 399536 w 2124104"/>
                      <a:gd name="connsiteY0" fmla="*/ 74104 h 2073220"/>
                      <a:gd name="connsiteX1" fmla="*/ 1082114 w 2124104"/>
                      <a:gd name="connsiteY1" fmla="*/ 77043 h 2073220"/>
                      <a:gd name="connsiteX2" fmla="*/ 1758247 w 2124104"/>
                      <a:gd name="connsiteY2" fmla="*/ 12630 h 2073220"/>
                      <a:gd name="connsiteX3" fmla="*/ 2005053 w 2124104"/>
                      <a:gd name="connsiteY3" fmla="*/ 898375 h 2073220"/>
                      <a:gd name="connsiteX4" fmla="*/ 1720608 w 2124104"/>
                      <a:gd name="connsiteY4" fmla="*/ 1911590 h 2073220"/>
                      <a:gd name="connsiteX5" fmla="*/ 419270 w 2124104"/>
                      <a:gd name="connsiteY5" fmla="*/ 1948635 h 2073220"/>
                      <a:gd name="connsiteX6" fmla="*/ 168701 w 2124104"/>
                      <a:gd name="connsiteY6" fmla="*/ 959763 h 2073220"/>
                      <a:gd name="connsiteX7" fmla="*/ 399536 w 2124104"/>
                      <a:gd name="connsiteY7" fmla="*/ 74104 h 2073220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80592 h 2079708"/>
                      <a:gd name="connsiteX1" fmla="*/ 1082114 w 2124104"/>
                      <a:gd name="connsiteY1" fmla="*/ 83531 h 2079708"/>
                      <a:gd name="connsiteX2" fmla="*/ 1758247 w 2124104"/>
                      <a:gd name="connsiteY2" fmla="*/ 19118 h 2079708"/>
                      <a:gd name="connsiteX3" fmla="*/ 2005053 w 2124104"/>
                      <a:gd name="connsiteY3" fmla="*/ 904863 h 2079708"/>
                      <a:gd name="connsiteX4" fmla="*/ 1720608 w 2124104"/>
                      <a:gd name="connsiteY4" fmla="*/ 1918078 h 2079708"/>
                      <a:gd name="connsiteX5" fmla="*/ 419270 w 2124104"/>
                      <a:gd name="connsiteY5" fmla="*/ 1955123 h 2079708"/>
                      <a:gd name="connsiteX6" fmla="*/ 168701 w 2124104"/>
                      <a:gd name="connsiteY6" fmla="*/ 966251 h 2079708"/>
                      <a:gd name="connsiteX7" fmla="*/ 399536 w 2124104"/>
                      <a:gd name="connsiteY7" fmla="*/ 80592 h 2079708"/>
                      <a:gd name="connsiteX0" fmla="*/ 399536 w 2124104"/>
                      <a:gd name="connsiteY0" fmla="*/ 77300 h 2076416"/>
                      <a:gd name="connsiteX1" fmla="*/ 1082114 w 2124104"/>
                      <a:gd name="connsiteY1" fmla="*/ 80239 h 2076416"/>
                      <a:gd name="connsiteX2" fmla="*/ 1758247 w 2124104"/>
                      <a:gd name="connsiteY2" fmla="*/ 15826 h 2076416"/>
                      <a:gd name="connsiteX3" fmla="*/ 2005053 w 2124104"/>
                      <a:gd name="connsiteY3" fmla="*/ 901571 h 2076416"/>
                      <a:gd name="connsiteX4" fmla="*/ 1720608 w 2124104"/>
                      <a:gd name="connsiteY4" fmla="*/ 1914786 h 2076416"/>
                      <a:gd name="connsiteX5" fmla="*/ 419270 w 2124104"/>
                      <a:gd name="connsiteY5" fmla="*/ 1951831 h 2076416"/>
                      <a:gd name="connsiteX6" fmla="*/ 168701 w 2124104"/>
                      <a:gd name="connsiteY6" fmla="*/ 962959 h 2076416"/>
                      <a:gd name="connsiteX7" fmla="*/ 399536 w 2124104"/>
                      <a:gd name="connsiteY7" fmla="*/ 77300 h 207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24104" h="2076416">
                        <a:moveTo>
                          <a:pt x="399536" y="77300"/>
                        </a:moveTo>
                        <a:cubicBezTo>
                          <a:pt x="653073" y="-7778"/>
                          <a:pt x="862718" y="89073"/>
                          <a:pt x="1082114" y="80239"/>
                        </a:cubicBezTo>
                        <a:cubicBezTo>
                          <a:pt x="1301510" y="71405"/>
                          <a:pt x="1598779" y="-40622"/>
                          <a:pt x="1758247" y="15826"/>
                        </a:cubicBezTo>
                        <a:cubicBezTo>
                          <a:pt x="2053193" y="72275"/>
                          <a:pt x="2006034" y="579962"/>
                          <a:pt x="2005053" y="901571"/>
                        </a:cubicBezTo>
                        <a:cubicBezTo>
                          <a:pt x="2004072" y="1223180"/>
                          <a:pt x="2413035" y="1603912"/>
                          <a:pt x="1720608" y="1914786"/>
                        </a:cubicBezTo>
                        <a:cubicBezTo>
                          <a:pt x="1292121" y="2034056"/>
                          <a:pt x="1059792" y="2190370"/>
                          <a:pt x="419270" y="1951831"/>
                        </a:cubicBezTo>
                        <a:cubicBezTo>
                          <a:pt x="-278095" y="1669183"/>
                          <a:pt x="86082" y="1338184"/>
                          <a:pt x="168701" y="962959"/>
                        </a:cubicBezTo>
                        <a:cubicBezTo>
                          <a:pt x="164530" y="650184"/>
                          <a:pt x="43908" y="263582"/>
                          <a:pt x="399536" y="77300"/>
                        </a:cubicBezTo>
                        <a:close/>
                      </a:path>
                    </a:pathLst>
                  </a:cu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8832339F-2FFD-4204-8B76-0F7948204553}"/>
                      </a:ext>
                    </a:extLst>
                  </p:cNvPr>
                  <p:cNvSpPr/>
                  <p:nvPr/>
                </p:nvSpPr>
                <p:spPr>
                  <a:xfrm rot="1509862">
                    <a:off x="6240834" y="2513483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153E601B-EF07-4925-A928-E56788DECE4B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679283" y="2330696"/>
                    <a:ext cx="247637" cy="4293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F73F0DF-C751-40B2-844D-FFB2E20A7F98}"/>
                      </a:ext>
                    </a:extLst>
                  </p:cNvPr>
                  <p:cNvSpPr/>
                  <p:nvPr/>
                </p:nvSpPr>
                <p:spPr>
                  <a:xfrm rot="1113618">
                    <a:off x="5725592" y="2492130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A69F09B5-A3C6-4EC2-8E09-31D4FD9E3666}"/>
                      </a:ext>
                    </a:extLst>
                  </p:cNvPr>
                  <p:cNvSpPr/>
                  <p:nvPr/>
                </p:nvSpPr>
                <p:spPr>
                  <a:xfrm rot="984850">
                    <a:off x="6234694" y="2658387"/>
                    <a:ext cx="141149" cy="2588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3">
                    <a:extLst>
                      <a:ext uri="{FF2B5EF4-FFF2-40B4-BE49-F238E27FC236}">
                        <a16:creationId xmlns:a16="http://schemas.microsoft.com/office/drawing/2014/main" id="{74CC3B79-2C55-4B4C-A4E3-CF4AEAF5E362}"/>
                      </a:ext>
                    </a:extLst>
                  </p:cNvPr>
                  <p:cNvSpPr/>
                  <p:nvPr/>
                </p:nvSpPr>
                <p:spPr>
                  <a:xfrm rot="1840005">
                    <a:off x="6224260" y="1575839"/>
                    <a:ext cx="506267" cy="429422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654E3FDF-240A-4EBD-98D0-4E7A68059100}"/>
                      </a:ext>
                    </a:extLst>
                  </p:cNvPr>
                  <p:cNvSpPr/>
                  <p:nvPr/>
                </p:nvSpPr>
                <p:spPr>
                  <a:xfrm rot="2865452" flipH="1">
                    <a:off x="6011974" y="2957260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BA5D8FE0-943E-4DFB-8E80-BBE5B08E3860}"/>
                      </a:ext>
                    </a:extLst>
                  </p:cNvPr>
                  <p:cNvSpPr/>
                  <p:nvPr/>
                </p:nvSpPr>
                <p:spPr>
                  <a:xfrm rot="20649958">
                    <a:off x="5795402" y="2888865"/>
                    <a:ext cx="74102" cy="1750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9">
                    <a:extLst>
                      <a:ext uri="{FF2B5EF4-FFF2-40B4-BE49-F238E27FC236}">
                        <a16:creationId xmlns:a16="http://schemas.microsoft.com/office/drawing/2014/main" id="{3A5A76A4-BA26-41A7-A320-C98B355ECF9B}"/>
                      </a:ext>
                    </a:extLst>
                  </p:cNvPr>
                  <p:cNvSpPr/>
                  <p:nvPr/>
                </p:nvSpPr>
                <p:spPr>
                  <a:xfrm rot="21512741">
                    <a:off x="5418203" y="4863157"/>
                    <a:ext cx="629950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9">
                    <a:extLst>
                      <a:ext uri="{FF2B5EF4-FFF2-40B4-BE49-F238E27FC236}">
                        <a16:creationId xmlns:a16="http://schemas.microsoft.com/office/drawing/2014/main" id="{97C62CF4-7D93-4FED-BF28-520621DBADD0}"/>
                      </a:ext>
                    </a:extLst>
                  </p:cNvPr>
                  <p:cNvSpPr/>
                  <p:nvPr/>
                </p:nvSpPr>
                <p:spPr>
                  <a:xfrm rot="2056959" flipH="1">
                    <a:off x="4779899" y="4701967"/>
                    <a:ext cx="629949" cy="397524"/>
                  </a:xfrm>
                  <a:custGeom>
                    <a:avLst/>
                    <a:gdLst>
                      <a:gd name="connsiteX0" fmla="*/ 0 w 535714"/>
                      <a:gd name="connsiteY0" fmla="*/ 0 h 484722"/>
                      <a:gd name="connsiteX1" fmla="*/ 535714 w 535714"/>
                      <a:gd name="connsiteY1" fmla="*/ 0 h 484722"/>
                      <a:gd name="connsiteX2" fmla="*/ 535714 w 535714"/>
                      <a:gd name="connsiteY2" fmla="*/ 484722 h 484722"/>
                      <a:gd name="connsiteX3" fmla="*/ 0 w 535714"/>
                      <a:gd name="connsiteY3" fmla="*/ 484722 h 484722"/>
                      <a:gd name="connsiteX4" fmla="*/ 0 w 535714"/>
                      <a:gd name="connsiteY4" fmla="*/ 0 h 484722"/>
                      <a:gd name="connsiteX0" fmla="*/ 284480 w 820194"/>
                      <a:gd name="connsiteY0" fmla="*/ 0 h 485126"/>
                      <a:gd name="connsiteX1" fmla="*/ 820194 w 820194"/>
                      <a:gd name="connsiteY1" fmla="*/ 0 h 485126"/>
                      <a:gd name="connsiteX2" fmla="*/ 820194 w 820194"/>
                      <a:gd name="connsiteY2" fmla="*/ 484722 h 485126"/>
                      <a:gd name="connsiteX3" fmla="*/ 284480 w 820194"/>
                      <a:gd name="connsiteY3" fmla="*/ 484722 h 485126"/>
                      <a:gd name="connsiteX4" fmla="*/ 284480 w 820194"/>
                      <a:gd name="connsiteY4" fmla="*/ 0 h 485126"/>
                      <a:gd name="connsiteX0" fmla="*/ 414333 w 782407"/>
                      <a:gd name="connsiteY0" fmla="*/ 0 h 530799"/>
                      <a:gd name="connsiteX1" fmla="*/ 782407 w 782407"/>
                      <a:gd name="connsiteY1" fmla="*/ 45720 h 530799"/>
                      <a:gd name="connsiteX2" fmla="*/ 782407 w 782407"/>
                      <a:gd name="connsiteY2" fmla="*/ 530442 h 530799"/>
                      <a:gd name="connsiteX3" fmla="*/ 246693 w 782407"/>
                      <a:gd name="connsiteY3" fmla="*/ 530442 h 530799"/>
                      <a:gd name="connsiteX4" fmla="*/ 414333 w 782407"/>
                      <a:gd name="connsiteY4" fmla="*/ 0 h 530799"/>
                      <a:gd name="connsiteX0" fmla="*/ 471054 w 839128"/>
                      <a:gd name="connsiteY0" fmla="*/ 0 h 531280"/>
                      <a:gd name="connsiteX1" fmla="*/ 839128 w 839128"/>
                      <a:gd name="connsiteY1" fmla="*/ 45720 h 531280"/>
                      <a:gd name="connsiteX2" fmla="*/ 839128 w 839128"/>
                      <a:gd name="connsiteY2" fmla="*/ 530442 h 531280"/>
                      <a:gd name="connsiteX3" fmla="*/ 303414 w 839128"/>
                      <a:gd name="connsiteY3" fmla="*/ 530442 h 531280"/>
                      <a:gd name="connsiteX4" fmla="*/ 471054 w 839128"/>
                      <a:gd name="connsiteY4" fmla="*/ 0 h 531280"/>
                      <a:gd name="connsiteX0" fmla="*/ 491286 w 859360"/>
                      <a:gd name="connsiteY0" fmla="*/ 0 h 531088"/>
                      <a:gd name="connsiteX1" fmla="*/ 859360 w 859360"/>
                      <a:gd name="connsiteY1" fmla="*/ 45720 h 531088"/>
                      <a:gd name="connsiteX2" fmla="*/ 859360 w 859360"/>
                      <a:gd name="connsiteY2" fmla="*/ 530442 h 531088"/>
                      <a:gd name="connsiteX3" fmla="*/ 323646 w 859360"/>
                      <a:gd name="connsiteY3" fmla="*/ 530442 h 531088"/>
                      <a:gd name="connsiteX4" fmla="*/ 491286 w 859360"/>
                      <a:gd name="connsiteY4" fmla="*/ 0 h 531088"/>
                      <a:gd name="connsiteX0" fmla="*/ 630669 w 823483"/>
                      <a:gd name="connsiteY0" fmla="*/ 0 h 584369"/>
                      <a:gd name="connsiteX1" fmla="*/ 823483 w 823483"/>
                      <a:gd name="connsiteY1" fmla="*/ 99060 h 584369"/>
                      <a:gd name="connsiteX2" fmla="*/ 823483 w 823483"/>
                      <a:gd name="connsiteY2" fmla="*/ 583782 h 584369"/>
                      <a:gd name="connsiteX3" fmla="*/ 287769 w 823483"/>
                      <a:gd name="connsiteY3" fmla="*/ 583782 h 584369"/>
                      <a:gd name="connsiteX4" fmla="*/ 630669 w 823483"/>
                      <a:gd name="connsiteY4" fmla="*/ 0 h 584369"/>
                      <a:gd name="connsiteX0" fmla="*/ 634418 w 827232"/>
                      <a:gd name="connsiteY0" fmla="*/ 960 h 585267"/>
                      <a:gd name="connsiteX1" fmla="*/ 827232 w 827232"/>
                      <a:gd name="connsiteY1" fmla="*/ 100020 h 585267"/>
                      <a:gd name="connsiteX2" fmla="*/ 827232 w 827232"/>
                      <a:gd name="connsiteY2" fmla="*/ 584742 h 585267"/>
                      <a:gd name="connsiteX3" fmla="*/ 291518 w 827232"/>
                      <a:gd name="connsiteY3" fmla="*/ 584742 h 585267"/>
                      <a:gd name="connsiteX4" fmla="*/ 634418 w 827232"/>
                      <a:gd name="connsiteY4" fmla="*/ 960 h 585267"/>
                      <a:gd name="connsiteX0" fmla="*/ 667559 w 860373"/>
                      <a:gd name="connsiteY0" fmla="*/ 939 h 586208"/>
                      <a:gd name="connsiteX1" fmla="*/ 860373 w 860373"/>
                      <a:gd name="connsiteY1" fmla="*/ 99999 h 586208"/>
                      <a:gd name="connsiteX2" fmla="*/ 860373 w 860373"/>
                      <a:gd name="connsiteY2" fmla="*/ 584721 h 586208"/>
                      <a:gd name="connsiteX3" fmla="*/ 324659 w 860373"/>
                      <a:gd name="connsiteY3" fmla="*/ 584721 h 586208"/>
                      <a:gd name="connsiteX4" fmla="*/ 667559 w 86037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883233"/>
                      <a:gd name="connsiteY0" fmla="*/ 939 h 586208"/>
                      <a:gd name="connsiteX1" fmla="*/ 883233 w 883233"/>
                      <a:gd name="connsiteY1" fmla="*/ 99999 h 586208"/>
                      <a:gd name="connsiteX2" fmla="*/ 860373 w 883233"/>
                      <a:gd name="connsiteY2" fmla="*/ 584721 h 586208"/>
                      <a:gd name="connsiteX3" fmla="*/ 324659 w 883233"/>
                      <a:gd name="connsiteY3" fmla="*/ 584721 h 586208"/>
                      <a:gd name="connsiteX4" fmla="*/ 667559 w 88323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  <a:gd name="connsiteX0" fmla="*/ 667559 w 928953"/>
                      <a:gd name="connsiteY0" fmla="*/ 939 h 586208"/>
                      <a:gd name="connsiteX1" fmla="*/ 928953 w 928953"/>
                      <a:gd name="connsiteY1" fmla="*/ 92379 h 586208"/>
                      <a:gd name="connsiteX2" fmla="*/ 860373 w 928953"/>
                      <a:gd name="connsiteY2" fmla="*/ 584721 h 586208"/>
                      <a:gd name="connsiteX3" fmla="*/ 324659 w 928953"/>
                      <a:gd name="connsiteY3" fmla="*/ 584721 h 586208"/>
                      <a:gd name="connsiteX4" fmla="*/ 667559 w 928953"/>
                      <a:gd name="connsiteY4" fmla="*/ 939 h 58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8953" h="586208">
                        <a:moveTo>
                          <a:pt x="667559" y="939"/>
                        </a:moveTo>
                        <a:lnTo>
                          <a:pt x="928953" y="92379"/>
                        </a:lnTo>
                        <a:cubicBezTo>
                          <a:pt x="822273" y="314913"/>
                          <a:pt x="867993" y="423147"/>
                          <a:pt x="860373" y="584721"/>
                        </a:cubicBezTo>
                        <a:lnTo>
                          <a:pt x="324659" y="584721"/>
                        </a:lnTo>
                        <a:cubicBezTo>
                          <a:pt x="-521161" y="621267"/>
                          <a:pt x="538019" y="-27987"/>
                          <a:pt x="667559" y="939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Rectangle 3">
                    <a:extLst>
                      <a:ext uri="{FF2B5EF4-FFF2-40B4-BE49-F238E27FC236}">
                        <a16:creationId xmlns:a16="http://schemas.microsoft.com/office/drawing/2014/main" id="{E39D12D6-827A-4D5C-8E15-19630DC3E908}"/>
                      </a:ext>
                    </a:extLst>
                  </p:cNvPr>
                  <p:cNvSpPr/>
                  <p:nvPr/>
                </p:nvSpPr>
                <p:spPr>
                  <a:xfrm rot="2821226" flipH="1">
                    <a:off x="5751129" y="4699668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3">
                    <a:extLst>
                      <a:ext uri="{FF2B5EF4-FFF2-40B4-BE49-F238E27FC236}">
                        <a16:creationId xmlns:a16="http://schemas.microsoft.com/office/drawing/2014/main" id="{ED2340D7-8CAA-4C87-BD1D-1250DE7207B1}"/>
                      </a:ext>
                    </a:extLst>
                  </p:cNvPr>
                  <p:cNvSpPr/>
                  <p:nvPr/>
                </p:nvSpPr>
                <p:spPr>
                  <a:xfrm rot="20748474">
                    <a:off x="4897333" y="4428549"/>
                    <a:ext cx="315718" cy="336626"/>
                  </a:xfrm>
                  <a:custGeom>
                    <a:avLst/>
                    <a:gdLst>
                      <a:gd name="connsiteX0" fmla="*/ 0 w 506266"/>
                      <a:gd name="connsiteY0" fmla="*/ 279255 h 558510"/>
                      <a:gd name="connsiteX1" fmla="*/ 253133 w 506266"/>
                      <a:gd name="connsiteY1" fmla="*/ 0 h 558510"/>
                      <a:gd name="connsiteX2" fmla="*/ 506266 w 506266"/>
                      <a:gd name="connsiteY2" fmla="*/ 279255 h 558510"/>
                      <a:gd name="connsiteX3" fmla="*/ 253133 w 506266"/>
                      <a:gd name="connsiteY3" fmla="*/ 558510 h 558510"/>
                      <a:gd name="connsiteX4" fmla="*/ 0 w 506266"/>
                      <a:gd name="connsiteY4" fmla="*/ 279255 h 558510"/>
                      <a:gd name="connsiteX0" fmla="*/ 0 w 506266"/>
                      <a:gd name="connsiteY0" fmla="*/ 283066 h 562321"/>
                      <a:gd name="connsiteX1" fmla="*/ 253133 w 506266"/>
                      <a:gd name="connsiteY1" fmla="*/ 3811 h 562321"/>
                      <a:gd name="connsiteX2" fmla="*/ 506266 w 506266"/>
                      <a:gd name="connsiteY2" fmla="*/ 283066 h 562321"/>
                      <a:gd name="connsiteX3" fmla="*/ 253133 w 506266"/>
                      <a:gd name="connsiteY3" fmla="*/ 562321 h 562321"/>
                      <a:gd name="connsiteX4" fmla="*/ 0 w 506266"/>
                      <a:gd name="connsiteY4" fmla="*/ 283066 h 562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266" h="562321">
                        <a:moveTo>
                          <a:pt x="0" y="283066"/>
                        </a:moveTo>
                        <a:cubicBezTo>
                          <a:pt x="0" y="128838"/>
                          <a:pt x="70605" y="34082"/>
                          <a:pt x="253133" y="3811"/>
                        </a:cubicBezTo>
                        <a:cubicBezTo>
                          <a:pt x="435661" y="-26460"/>
                          <a:pt x="506266" y="128838"/>
                          <a:pt x="506266" y="283066"/>
                        </a:cubicBezTo>
                        <a:cubicBezTo>
                          <a:pt x="506266" y="437294"/>
                          <a:pt x="392934" y="562321"/>
                          <a:pt x="253133" y="562321"/>
                        </a:cubicBezTo>
                        <a:cubicBezTo>
                          <a:pt x="113332" y="562321"/>
                          <a:pt x="0" y="437294"/>
                          <a:pt x="0" y="283066"/>
                        </a:cubicBezTo>
                        <a:close/>
                      </a:path>
                    </a:pathLst>
                  </a:custGeom>
                  <a:solidFill>
                    <a:srgbClr val="B97A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0927973-B6D0-42BC-8B62-50762BD3D373}"/>
                    </a:ext>
                  </a:extLst>
                </p:cNvPr>
                <p:cNvSpPr/>
                <p:nvPr/>
              </p:nvSpPr>
              <p:spPr>
                <a:xfrm rot="4101168" flipH="1">
                  <a:off x="5942656" y="2560154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Arc 92">
                  <a:extLst>
                    <a:ext uri="{FF2B5EF4-FFF2-40B4-BE49-F238E27FC236}">
                      <a16:creationId xmlns:a16="http://schemas.microsoft.com/office/drawing/2014/main" id="{2A5EC6AA-6A61-4D3C-89EE-12FDED3DF3B7}"/>
                    </a:ext>
                  </a:extLst>
                </p:cNvPr>
                <p:cNvSpPr/>
                <p:nvPr/>
              </p:nvSpPr>
              <p:spPr>
                <a:xfrm rot="19112413">
                  <a:off x="5303699" y="2362950"/>
                  <a:ext cx="787826" cy="793360"/>
                </a:xfrm>
                <a:prstGeom prst="arc">
                  <a:avLst>
                    <a:gd name="adj1" fmla="val 18975751"/>
                    <a:gd name="adj2" fmla="val 21129776"/>
                  </a:avLst>
                </a:pr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4768C0D-14D6-40CC-9DAF-5167DD21A9CD}"/>
                </a:ext>
              </a:extLst>
            </p:cNvPr>
            <p:cNvGrpSpPr/>
            <p:nvPr/>
          </p:nvGrpSpPr>
          <p:grpSpPr>
            <a:xfrm rot="21098563">
              <a:off x="2863168" y="3144983"/>
              <a:ext cx="877752" cy="729484"/>
              <a:chOff x="12847365" y="2128755"/>
              <a:chExt cx="1545383" cy="1284341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5C45621-071A-4AD5-ACB5-45D0C37AD2D0}"/>
                  </a:ext>
                </a:extLst>
              </p:cNvPr>
              <p:cNvSpPr/>
              <p:nvPr/>
            </p:nvSpPr>
            <p:spPr>
              <a:xfrm rot="512175">
                <a:off x="12847365" y="2128755"/>
                <a:ext cx="1545383" cy="1284341"/>
              </a:xfrm>
              <a:custGeom>
                <a:avLst/>
                <a:gdLst>
                  <a:gd name="connsiteX0" fmla="*/ 583790 w 1545383"/>
                  <a:gd name="connsiteY0" fmla="*/ 1553 h 1284341"/>
                  <a:gd name="connsiteX1" fmla="*/ 666899 w 1545383"/>
                  <a:gd name="connsiteY1" fmla="*/ 3073 h 1284341"/>
                  <a:gd name="connsiteX2" fmla="*/ 679751 w 1545383"/>
                  <a:gd name="connsiteY2" fmla="*/ 5686 h 1284341"/>
                  <a:gd name="connsiteX3" fmla="*/ 688602 w 1545383"/>
                  <a:gd name="connsiteY3" fmla="*/ 42800 h 1284341"/>
                  <a:gd name="connsiteX4" fmla="*/ 712441 w 1545383"/>
                  <a:gd name="connsiteY4" fmla="*/ 92726 h 1284341"/>
                  <a:gd name="connsiteX5" fmla="*/ 719133 w 1545383"/>
                  <a:gd name="connsiteY5" fmla="*/ 77365 h 1284341"/>
                  <a:gd name="connsiteX6" fmla="*/ 719380 w 1545383"/>
                  <a:gd name="connsiteY6" fmla="*/ 70608 h 1284341"/>
                  <a:gd name="connsiteX7" fmla="*/ 719624 w 1545383"/>
                  <a:gd name="connsiteY7" fmla="*/ 70749 h 1284341"/>
                  <a:gd name="connsiteX8" fmla="*/ 722550 w 1545383"/>
                  <a:gd name="connsiteY8" fmla="*/ 77816 h 1284341"/>
                  <a:gd name="connsiteX9" fmla="*/ 731231 w 1545383"/>
                  <a:gd name="connsiteY9" fmla="*/ 81410 h 1284341"/>
                  <a:gd name="connsiteX10" fmla="*/ 745576 w 1545383"/>
                  <a:gd name="connsiteY10" fmla="*/ 81410 h 1284341"/>
                  <a:gd name="connsiteX11" fmla="*/ 746104 w 1545383"/>
                  <a:gd name="connsiteY11" fmla="*/ 82929 h 1284341"/>
                  <a:gd name="connsiteX12" fmla="*/ 757011 w 1545383"/>
                  <a:gd name="connsiteY12" fmla="*/ 95647 h 1284341"/>
                  <a:gd name="connsiteX13" fmla="*/ 761023 w 1545383"/>
                  <a:gd name="connsiteY13" fmla="*/ 91334 h 1284341"/>
                  <a:gd name="connsiteX14" fmla="*/ 763431 w 1545383"/>
                  <a:gd name="connsiteY14" fmla="*/ 81411 h 1284341"/>
                  <a:gd name="connsiteX15" fmla="*/ 786680 w 1545383"/>
                  <a:gd name="connsiteY15" fmla="*/ 81412 h 1284341"/>
                  <a:gd name="connsiteX16" fmla="*/ 789144 w 1545383"/>
                  <a:gd name="connsiteY16" fmla="*/ 80390 h 1284341"/>
                  <a:gd name="connsiteX17" fmla="*/ 794090 w 1545383"/>
                  <a:gd name="connsiteY17" fmla="*/ 94627 h 1284341"/>
                  <a:gd name="connsiteX18" fmla="*/ 804998 w 1545383"/>
                  <a:gd name="connsiteY18" fmla="*/ 107345 h 1284341"/>
                  <a:gd name="connsiteX19" fmla="*/ 813129 w 1545383"/>
                  <a:gd name="connsiteY19" fmla="*/ 52621 h 1284341"/>
                  <a:gd name="connsiteX20" fmla="*/ 812408 w 1545383"/>
                  <a:gd name="connsiteY20" fmla="*/ 41334 h 1284341"/>
                  <a:gd name="connsiteX21" fmla="*/ 846960 w 1545383"/>
                  <a:gd name="connsiteY21" fmla="*/ 53713 h 1284341"/>
                  <a:gd name="connsiteX22" fmla="*/ 1110007 w 1545383"/>
                  <a:gd name="connsiteY22" fmla="*/ 276172 h 1284341"/>
                  <a:gd name="connsiteX23" fmla="*/ 1538277 w 1545383"/>
                  <a:gd name="connsiteY23" fmla="*/ 631561 h 1284341"/>
                  <a:gd name="connsiteX24" fmla="*/ 170982 w 1545383"/>
                  <a:gd name="connsiteY24" fmla="*/ 1039052 h 1284341"/>
                  <a:gd name="connsiteX25" fmla="*/ 512554 w 1545383"/>
                  <a:gd name="connsiteY25" fmla="*/ 19198 h 1284341"/>
                  <a:gd name="connsiteX26" fmla="*/ 583790 w 1545383"/>
                  <a:gd name="connsiteY26" fmla="*/ 1553 h 128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45383" h="1284341">
                    <a:moveTo>
                      <a:pt x="583790" y="1553"/>
                    </a:moveTo>
                    <a:cubicBezTo>
                      <a:pt x="609816" y="-996"/>
                      <a:pt x="637822" y="-352"/>
                      <a:pt x="666899" y="3073"/>
                    </a:cubicBezTo>
                    <a:lnTo>
                      <a:pt x="679751" y="5686"/>
                    </a:lnTo>
                    <a:lnTo>
                      <a:pt x="688602" y="42800"/>
                    </a:lnTo>
                    <a:cubicBezTo>
                      <a:pt x="697545" y="74515"/>
                      <a:pt x="706198" y="93663"/>
                      <a:pt x="712441" y="92726"/>
                    </a:cubicBezTo>
                    <a:cubicBezTo>
                      <a:pt x="715562" y="92256"/>
                      <a:pt x="717785" y="86811"/>
                      <a:pt x="719133" y="77365"/>
                    </a:cubicBezTo>
                    <a:lnTo>
                      <a:pt x="719380" y="70608"/>
                    </a:lnTo>
                    <a:lnTo>
                      <a:pt x="719624" y="70749"/>
                    </a:lnTo>
                    <a:lnTo>
                      <a:pt x="722550" y="77816"/>
                    </a:lnTo>
                    <a:cubicBezTo>
                      <a:pt x="724772" y="80036"/>
                      <a:pt x="727841" y="81410"/>
                      <a:pt x="731231" y="81410"/>
                    </a:cubicBezTo>
                    <a:lnTo>
                      <a:pt x="745576" y="81410"/>
                    </a:lnTo>
                    <a:lnTo>
                      <a:pt x="746104" y="82929"/>
                    </a:lnTo>
                    <a:cubicBezTo>
                      <a:pt x="750166" y="91563"/>
                      <a:pt x="753890" y="96116"/>
                      <a:pt x="757011" y="95647"/>
                    </a:cubicBezTo>
                    <a:cubicBezTo>
                      <a:pt x="758572" y="95413"/>
                      <a:pt x="759908" y="93934"/>
                      <a:pt x="761023" y="91334"/>
                    </a:cubicBezTo>
                    <a:lnTo>
                      <a:pt x="763431" y="81411"/>
                    </a:lnTo>
                    <a:lnTo>
                      <a:pt x="786680" y="81412"/>
                    </a:lnTo>
                    <a:lnTo>
                      <a:pt x="789144" y="80390"/>
                    </a:lnTo>
                    <a:lnTo>
                      <a:pt x="794090" y="94627"/>
                    </a:lnTo>
                    <a:cubicBezTo>
                      <a:pt x="798153" y="103262"/>
                      <a:pt x="801877" y="107813"/>
                      <a:pt x="804998" y="107345"/>
                    </a:cubicBezTo>
                    <a:cubicBezTo>
                      <a:pt x="811241" y="106407"/>
                      <a:pt x="813891" y="85566"/>
                      <a:pt x="813129" y="52621"/>
                    </a:cubicBezTo>
                    <a:lnTo>
                      <a:pt x="812408" y="41334"/>
                    </a:lnTo>
                    <a:lnTo>
                      <a:pt x="846960" y="53713"/>
                    </a:lnTo>
                    <a:cubicBezTo>
                      <a:pt x="965893" y="105333"/>
                      <a:pt x="1072934" y="188277"/>
                      <a:pt x="1110007" y="276172"/>
                    </a:cubicBezTo>
                    <a:cubicBezTo>
                      <a:pt x="1324925" y="743931"/>
                      <a:pt x="1509380" y="515741"/>
                      <a:pt x="1538277" y="631561"/>
                    </a:cubicBezTo>
                    <a:cubicBezTo>
                      <a:pt x="1623254" y="855660"/>
                      <a:pt x="933005" y="1693715"/>
                      <a:pt x="170982" y="1039052"/>
                    </a:cubicBezTo>
                    <a:cubicBezTo>
                      <a:pt x="-321065" y="368310"/>
                      <a:pt x="393311" y="-1271"/>
                      <a:pt x="512554" y="19198"/>
                    </a:cubicBezTo>
                    <a:cubicBezTo>
                      <a:pt x="533715" y="9847"/>
                      <a:pt x="557763" y="4105"/>
                      <a:pt x="583790" y="1553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FFDD9EE-C75D-4A84-AF8F-9D1FFC866CE3}"/>
                  </a:ext>
                </a:extLst>
              </p:cNvPr>
              <p:cNvSpPr/>
              <p:nvPr/>
            </p:nvSpPr>
            <p:spPr>
              <a:xfrm rot="19017536" flipH="1">
                <a:off x="13066842" y="2391414"/>
                <a:ext cx="130905" cy="8768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A5AC4FBC-4947-46A2-8D06-D54CC27B4C54}"/>
                  </a:ext>
                </a:extLst>
              </p:cNvPr>
              <p:cNvSpPr/>
              <p:nvPr/>
            </p:nvSpPr>
            <p:spPr>
              <a:xfrm rot="4225770">
                <a:off x="12862355" y="2165632"/>
                <a:ext cx="324824" cy="324824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5A22563-3D33-4779-956A-084FF20A7EED}"/>
                </a:ext>
              </a:extLst>
            </p:cNvPr>
            <p:cNvGrpSpPr/>
            <p:nvPr/>
          </p:nvGrpSpPr>
          <p:grpSpPr>
            <a:xfrm>
              <a:off x="2450211" y="3255601"/>
              <a:ext cx="1603389" cy="1214222"/>
              <a:chOff x="1735559" y="2176798"/>
              <a:chExt cx="661880" cy="501232"/>
            </a:xfrm>
          </p:grpSpPr>
          <p:sp>
            <p:nvSpPr>
              <p:cNvPr id="164" name="Oval 18">
                <a:extLst>
                  <a:ext uri="{FF2B5EF4-FFF2-40B4-BE49-F238E27FC236}">
                    <a16:creationId xmlns:a16="http://schemas.microsoft.com/office/drawing/2014/main" id="{3C6EEC39-1A0C-41EE-949A-5E7404FDCD69}"/>
                  </a:ext>
                </a:extLst>
              </p:cNvPr>
              <p:cNvSpPr/>
              <p:nvPr/>
            </p:nvSpPr>
            <p:spPr>
              <a:xfrm rot="12505378" flipH="1">
                <a:off x="1819163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8">
                <a:extLst>
                  <a:ext uri="{FF2B5EF4-FFF2-40B4-BE49-F238E27FC236}">
                    <a16:creationId xmlns:a16="http://schemas.microsoft.com/office/drawing/2014/main" id="{B6443CC8-D213-4D92-8670-C05262B18C1C}"/>
                  </a:ext>
                </a:extLst>
              </p:cNvPr>
              <p:cNvSpPr/>
              <p:nvPr/>
            </p:nvSpPr>
            <p:spPr>
              <a:xfrm rot="8660870" flipH="1">
                <a:off x="2156795" y="2176798"/>
                <a:ext cx="114772" cy="473332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F706424D-6CA6-4644-AC0B-40FD08897F91}"/>
                  </a:ext>
                </a:extLst>
              </p:cNvPr>
              <p:cNvSpPr/>
              <p:nvPr/>
            </p:nvSpPr>
            <p:spPr>
              <a:xfrm rot="657282">
                <a:off x="2290378" y="2427370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8">
                <a:extLst>
                  <a:ext uri="{FF2B5EF4-FFF2-40B4-BE49-F238E27FC236}">
                    <a16:creationId xmlns:a16="http://schemas.microsoft.com/office/drawing/2014/main" id="{FE9AE0EA-F1C3-4526-B617-49452299787F}"/>
                  </a:ext>
                </a:extLst>
              </p:cNvPr>
              <p:cNvSpPr/>
              <p:nvPr/>
            </p:nvSpPr>
            <p:spPr>
              <a:xfrm flipH="1">
                <a:off x="1735559" y="2484523"/>
                <a:ext cx="107061" cy="193507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  <a:gd name="connsiteX0" fmla="*/ 155 w 490433"/>
                  <a:gd name="connsiteY0" fmla="*/ 603998 h 980495"/>
                  <a:gd name="connsiteX1" fmla="*/ 222211 w 490433"/>
                  <a:gd name="connsiteY1" fmla="*/ 305 h 980495"/>
                  <a:gd name="connsiteX2" fmla="*/ 490433 w 490433"/>
                  <a:gd name="connsiteY2" fmla="*/ 542059 h 980495"/>
                  <a:gd name="connsiteX3" fmla="*/ 255722 w 490433"/>
                  <a:gd name="connsiteY3" fmla="*/ 980150 h 980495"/>
                  <a:gd name="connsiteX4" fmla="*/ 155 w 490433"/>
                  <a:gd name="connsiteY4" fmla="*/ 603998 h 98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433" h="980495">
                    <a:moveTo>
                      <a:pt x="155" y="603998"/>
                    </a:moveTo>
                    <a:cubicBezTo>
                      <a:pt x="-5430" y="440691"/>
                      <a:pt x="140498" y="10628"/>
                      <a:pt x="222211" y="305"/>
                    </a:cubicBezTo>
                    <a:cubicBezTo>
                      <a:pt x="303924" y="-10018"/>
                      <a:pt x="490433" y="242857"/>
                      <a:pt x="490433" y="542059"/>
                    </a:cubicBezTo>
                    <a:cubicBezTo>
                      <a:pt x="490433" y="841261"/>
                      <a:pt x="337435" y="969827"/>
                      <a:pt x="255722" y="980150"/>
                    </a:cubicBezTo>
                    <a:cubicBezTo>
                      <a:pt x="174009" y="990473"/>
                      <a:pt x="5740" y="767305"/>
                      <a:pt x="155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1510" y="96032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70AD47">
                    <a:lumMod val="50000"/>
                  </a:srgbClr>
                </a:solidFill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onkey climbs a tree.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489371"/>
            <a:ext cx="5965608" cy="23327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428692F-6146-4C69-AC79-1B20D9666BB7}"/>
              </a:ext>
            </a:extLst>
          </p:cNvPr>
          <p:cNvGrpSpPr/>
          <p:nvPr/>
        </p:nvGrpSpPr>
        <p:grpSpPr>
          <a:xfrm>
            <a:off x="48348" y="1337041"/>
            <a:ext cx="5649424" cy="4152330"/>
            <a:chOff x="5430945" y="739473"/>
            <a:chExt cx="5509257" cy="4049307"/>
          </a:xfrm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78E36DC4-986A-4C46-9B49-504B2D2CC23E}"/>
                </a:ext>
              </a:extLst>
            </p:cNvPr>
            <p:cNvSpPr/>
            <p:nvPr/>
          </p:nvSpPr>
          <p:spPr>
            <a:xfrm rot="20271254">
              <a:off x="7222790" y="3306022"/>
              <a:ext cx="280281" cy="788840"/>
            </a:xfrm>
            <a:custGeom>
              <a:avLst/>
              <a:gdLst>
                <a:gd name="connsiteX0" fmla="*/ 0 w 50800"/>
                <a:gd name="connsiteY0" fmla="*/ 0 h 762000"/>
                <a:gd name="connsiteX1" fmla="*/ 50800 w 50800"/>
                <a:gd name="connsiteY1" fmla="*/ 0 h 762000"/>
                <a:gd name="connsiteX2" fmla="*/ 50800 w 50800"/>
                <a:gd name="connsiteY2" fmla="*/ 762000 h 762000"/>
                <a:gd name="connsiteX3" fmla="*/ 0 w 50800"/>
                <a:gd name="connsiteY3" fmla="*/ 762000 h 762000"/>
                <a:gd name="connsiteX4" fmla="*/ 0 w 50800"/>
                <a:gd name="connsiteY4" fmla="*/ 0 h 762000"/>
                <a:gd name="connsiteX0" fmla="*/ 0 w 95250"/>
                <a:gd name="connsiteY0" fmla="*/ 133350 h 895350"/>
                <a:gd name="connsiteX1" fmla="*/ 95250 w 95250"/>
                <a:gd name="connsiteY1" fmla="*/ 0 h 895350"/>
                <a:gd name="connsiteX2" fmla="*/ 50800 w 95250"/>
                <a:gd name="connsiteY2" fmla="*/ 895350 h 895350"/>
                <a:gd name="connsiteX3" fmla="*/ 0 w 95250"/>
                <a:gd name="connsiteY3" fmla="*/ 895350 h 895350"/>
                <a:gd name="connsiteX4" fmla="*/ 0 w 95250"/>
                <a:gd name="connsiteY4" fmla="*/ 133350 h 895350"/>
                <a:gd name="connsiteX0" fmla="*/ 0 w 184150"/>
                <a:gd name="connsiteY0" fmla="*/ 50800 h 895350"/>
                <a:gd name="connsiteX1" fmla="*/ 184150 w 184150"/>
                <a:gd name="connsiteY1" fmla="*/ 0 h 895350"/>
                <a:gd name="connsiteX2" fmla="*/ 139700 w 184150"/>
                <a:gd name="connsiteY2" fmla="*/ 895350 h 895350"/>
                <a:gd name="connsiteX3" fmla="*/ 88900 w 184150"/>
                <a:gd name="connsiteY3" fmla="*/ 895350 h 895350"/>
                <a:gd name="connsiteX4" fmla="*/ 0 w 184150"/>
                <a:gd name="connsiteY4" fmla="*/ 50800 h 8953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476291 w 660441"/>
                <a:gd name="connsiteY0" fmla="*/ 50800 h 1781950"/>
                <a:gd name="connsiteX1" fmla="*/ 660441 w 660441"/>
                <a:gd name="connsiteY1" fmla="*/ 0 h 1781950"/>
                <a:gd name="connsiteX2" fmla="*/ 615991 w 660441"/>
                <a:gd name="connsiteY2" fmla="*/ 895350 h 1781950"/>
                <a:gd name="connsiteX3" fmla="*/ 171491 w 660441"/>
                <a:gd name="connsiteY3" fmla="*/ 1733550 h 1781950"/>
                <a:gd name="connsiteX4" fmla="*/ 476291 w 660441"/>
                <a:gd name="connsiteY4" fmla="*/ 50800 h 1781950"/>
                <a:gd name="connsiteX0" fmla="*/ 697308 w 881458"/>
                <a:gd name="connsiteY0" fmla="*/ 50800 h 2181922"/>
                <a:gd name="connsiteX1" fmla="*/ 881458 w 881458"/>
                <a:gd name="connsiteY1" fmla="*/ 0 h 2181922"/>
                <a:gd name="connsiteX2" fmla="*/ 837008 w 881458"/>
                <a:gd name="connsiteY2" fmla="*/ 895350 h 2181922"/>
                <a:gd name="connsiteX3" fmla="*/ 392508 w 881458"/>
                <a:gd name="connsiteY3" fmla="*/ 1733550 h 2181922"/>
                <a:gd name="connsiteX4" fmla="*/ 5159 w 881458"/>
                <a:gd name="connsiteY4" fmla="*/ 2101850 h 2181922"/>
                <a:gd name="connsiteX5" fmla="*/ 697308 w 881458"/>
                <a:gd name="connsiteY5" fmla="*/ 50800 h 2181922"/>
                <a:gd name="connsiteX0" fmla="*/ 694345 w 897545"/>
                <a:gd name="connsiteY0" fmla="*/ 50800 h 2197151"/>
                <a:gd name="connsiteX1" fmla="*/ 878495 w 897545"/>
                <a:gd name="connsiteY1" fmla="*/ 0 h 2197151"/>
                <a:gd name="connsiteX2" fmla="*/ 834045 w 897545"/>
                <a:gd name="connsiteY2" fmla="*/ 895350 h 2197151"/>
                <a:gd name="connsiteX3" fmla="*/ 897545 w 897545"/>
                <a:gd name="connsiteY3" fmla="*/ 1854200 h 2197151"/>
                <a:gd name="connsiteX4" fmla="*/ 2196 w 897545"/>
                <a:gd name="connsiteY4" fmla="*/ 2101850 h 2197151"/>
                <a:gd name="connsiteX5" fmla="*/ 694345 w 897545"/>
                <a:gd name="connsiteY5" fmla="*/ 50800 h 2197151"/>
                <a:gd name="connsiteX0" fmla="*/ 472833 w 676033"/>
                <a:gd name="connsiteY0" fmla="*/ 50800 h 2032823"/>
                <a:gd name="connsiteX1" fmla="*/ 656983 w 676033"/>
                <a:gd name="connsiteY1" fmla="*/ 0 h 2032823"/>
                <a:gd name="connsiteX2" fmla="*/ 612533 w 676033"/>
                <a:gd name="connsiteY2" fmla="*/ 895350 h 2032823"/>
                <a:gd name="connsiteX3" fmla="*/ 676033 w 676033"/>
                <a:gd name="connsiteY3" fmla="*/ 1854200 h 2032823"/>
                <a:gd name="connsiteX4" fmla="*/ 2934 w 676033"/>
                <a:gd name="connsiteY4" fmla="*/ 1892300 h 2032823"/>
                <a:gd name="connsiteX5" fmla="*/ 472833 w 676033"/>
                <a:gd name="connsiteY5" fmla="*/ 50800 h 2032823"/>
                <a:gd name="connsiteX0" fmla="*/ 472889 w 676089"/>
                <a:gd name="connsiteY0" fmla="*/ 50800 h 2160032"/>
                <a:gd name="connsiteX1" fmla="*/ 657039 w 676089"/>
                <a:gd name="connsiteY1" fmla="*/ 0 h 2160032"/>
                <a:gd name="connsiteX2" fmla="*/ 612589 w 676089"/>
                <a:gd name="connsiteY2" fmla="*/ 895350 h 2160032"/>
                <a:gd name="connsiteX3" fmla="*/ 676089 w 676089"/>
                <a:gd name="connsiteY3" fmla="*/ 1854200 h 2160032"/>
                <a:gd name="connsiteX4" fmla="*/ 2990 w 676089"/>
                <a:gd name="connsiteY4" fmla="*/ 1892300 h 2160032"/>
                <a:gd name="connsiteX5" fmla="*/ 472889 w 676089"/>
                <a:gd name="connsiteY5" fmla="*/ 50800 h 2160032"/>
                <a:gd name="connsiteX0" fmla="*/ 473143 w 657293"/>
                <a:gd name="connsiteY0" fmla="*/ 50800 h 2051550"/>
                <a:gd name="connsiteX1" fmla="*/ 657293 w 657293"/>
                <a:gd name="connsiteY1" fmla="*/ 0 h 2051550"/>
                <a:gd name="connsiteX2" fmla="*/ 612843 w 657293"/>
                <a:gd name="connsiteY2" fmla="*/ 895350 h 2051550"/>
                <a:gd name="connsiteX3" fmla="*/ 625543 w 657293"/>
                <a:gd name="connsiteY3" fmla="*/ 1606550 h 2051550"/>
                <a:gd name="connsiteX4" fmla="*/ 3244 w 657293"/>
                <a:gd name="connsiteY4" fmla="*/ 1892300 h 2051550"/>
                <a:gd name="connsiteX5" fmla="*/ 473143 w 657293"/>
                <a:gd name="connsiteY5" fmla="*/ 50800 h 2051550"/>
                <a:gd name="connsiteX0" fmla="*/ 472236 w 656386"/>
                <a:gd name="connsiteY0" fmla="*/ 50800 h 2156031"/>
                <a:gd name="connsiteX1" fmla="*/ 656386 w 656386"/>
                <a:gd name="connsiteY1" fmla="*/ 0 h 2156031"/>
                <a:gd name="connsiteX2" fmla="*/ 611936 w 656386"/>
                <a:gd name="connsiteY2" fmla="*/ 895350 h 2156031"/>
                <a:gd name="connsiteX3" fmla="*/ 624636 w 656386"/>
                <a:gd name="connsiteY3" fmla="*/ 1606550 h 2156031"/>
                <a:gd name="connsiteX4" fmla="*/ 2337 w 656386"/>
                <a:gd name="connsiteY4" fmla="*/ 1892300 h 2156031"/>
                <a:gd name="connsiteX5" fmla="*/ 472236 w 656386"/>
                <a:gd name="connsiteY5" fmla="*/ 50800 h 2156031"/>
                <a:gd name="connsiteX0" fmla="*/ 440579 w 624729"/>
                <a:gd name="connsiteY0" fmla="*/ 50800 h 2149521"/>
                <a:gd name="connsiteX1" fmla="*/ 624729 w 624729"/>
                <a:gd name="connsiteY1" fmla="*/ 0 h 2149521"/>
                <a:gd name="connsiteX2" fmla="*/ 580279 w 624729"/>
                <a:gd name="connsiteY2" fmla="*/ 895350 h 2149521"/>
                <a:gd name="connsiteX3" fmla="*/ 592979 w 624729"/>
                <a:gd name="connsiteY3" fmla="*/ 1606550 h 2149521"/>
                <a:gd name="connsiteX4" fmla="*/ 2430 w 624729"/>
                <a:gd name="connsiteY4" fmla="*/ 1879600 h 2149521"/>
                <a:gd name="connsiteX5" fmla="*/ 440579 w 624729"/>
                <a:gd name="connsiteY5" fmla="*/ 50800 h 2149521"/>
                <a:gd name="connsiteX0" fmla="*/ 448961 w 633111"/>
                <a:gd name="connsiteY0" fmla="*/ 50800 h 2149521"/>
                <a:gd name="connsiteX1" fmla="*/ 633111 w 633111"/>
                <a:gd name="connsiteY1" fmla="*/ 0 h 2149521"/>
                <a:gd name="connsiteX2" fmla="*/ 588661 w 633111"/>
                <a:gd name="connsiteY2" fmla="*/ 895350 h 2149521"/>
                <a:gd name="connsiteX3" fmla="*/ 601361 w 633111"/>
                <a:gd name="connsiteY3" fmla="*/ 1606550 h 2149521"/>
                <a:gd name="connsiteX4" fmla="*/ 10812 w 633111"/>
                <a:gd name="connsiteY4" fmla="*/ 1879600 h 2149521"/>
                <a:gd name="connsiteX5" fmla="*/ 448961 w 633111"/>
                <a:gd name="connsiteY5" fmla="*/ 50800 h 2149521"/>
                <a:gd name="connsiteX0" fmla="*/ 443856 w 628006"/>
                <a:gd name="connsiteY0" fmla="*/ 50800 h 2149521"/>
                <a:gd name="connsiteX1" fmla="*/ 628006 w 628006"/>
                <a:gd name="connsiteY1" fmla="*/ 0 h 2149521"/>
                <a:gd name="connsiteX2" fmla="*/ 583556 w 628006"/>
                <a:gd name="connsiteY2" fmla="*/ 895350 h 2149521"/>
                <a:gd name="connsiteX3" fmla="*/ 596256 w 628006"/>
                <a:gd name="connsiteY3" fmla="*/ 1606550 h 2149521"/>
                <a:gd name="connsiteX4" fmla="*/ 5707 w 628006"/>
                <a:gd name="connsiteY4" fmla="*/ 1879600 h 2149521"/>
                <a:gd name="connsiteX5" fmla="*/ 443856 w 628006"/>
                <a:gd name="connsiteY5" fmla="*/ 50800 h 2149521"/>
                <a:gd name="connsiteX0" fmla="*/ 472734 w 656884"/>
                <a:gd name="connsiteY0" fmla="*/ 50800 h 2149521"/>
                <a:gd name="connsiteX1" fmla="*/ 656884 w 656884"/>
                <a:gd name="connsiteY1" fmla="*/ 0 h 2149521"/>
                <a:gd name="connsiteX2" fmla="*/ 612434 w 656884"/>
                <a:gd name="connsiteY2" fmla="*/ 895350 h 2149521"/>
                <a:gd name="connsiteX3" fmla="*/ 625134 w 656884"/>
                <a:gd name="connsiteY3" fmla="*/ 1606550 h 2149521"/>
                <a:gd name="connsiteX4" fmla="*/ 34585 w 656884"/>
                <a:gd name="connsiteY4" fmla="*/ 1879600 h 2149521"/>
                <a:gd name="connsiteX5" fmla="*/ 472734 w 656884"/>
                <a:gd name="connsiteY5" fmla="*/ 50800 h 2149521"/>
                <a:gd name="connsiteX0" fmla="*/ 470442 w 654592"/>
                <a:gd name="connsiteY0" fmla="*/ 50800 h 2149521"/>
                <a:gd name="connsiteX1" fmla="*/ 654592 w 654592"/>
                <a:gd name="connsiteY1" fmla="*/ 0 h 2149521"/>
                <a:gd name="connsiteX2" fmla="*/ 610142 w 654592"/>
                <a:gd name="connsiteY2" fmla="*/ 895350 h 2149521"/>
                <a:gd name="connsiteX3" fmla="*/ 622842 w 654592"/>
                <a:gd name="connsiteY3" fmla="*/ 1606550 h 2149521"/>
                <a:gd name="connsiteX4" fmla="*/ 32293 w 654592"/>
                <a:gd name="connsiteY4" fmla="*/ 1879600 h 2149521"/>
                <a:gd name="connsiteX5" fmla="*/ 470442 w 654592"/>
                <a:gd name="connsiteY5" fmla="*/ 50800 h 2149521"/>
                <a:gd name="connsiteX0" fmla="*/ 439570 w 655470"/>
                <a:gd name="connsiteY0" fmla="*/ 50800 h 2149521"/>
                <a:gd name="connsiteX1" fmla="*/ 655470 w 655470"/>
                <a:gd name="connsiteY1" fmla="*/ 0 h 2149521"/>
                <a:gd name="connsiteX2" fmla="*/ 611020 w 655470"/>
                <a:gd name="connsiteY2" fmla="*/ 895350 h 2149521"/>
                <a:gd name="connsiteX3" fmla="*/ 623720 w 655470"/>
                <a:gd name="connsiteY3" fmla="*/ 1606550 h 2149521"/>
                <a:gd name="connsiteX4" fmla="*/ 33171 w 655470"/>
                <a:gd name="connsiteY4" fmla="*/ 1879600 h 2149521"/>
                <a:gd name="connsiteX5" fmla="*/ 439570 w 655470"/>
                <a:gd name="connsiteY5" fmla="*/ 50800 h 2149521"/>
                <a:gd name="connsiteX0" fmla="*/ 437146 w 653046"/>
                <a:gd name="connsiteY0" fmla="*/ 50800 h 2149521"/>
                <a:gd name="connsiteX1" fmla="*/ 653046 w 653046"/>
                <a:gd name="connsiteY1" fmla="*/ 0 h 2149521"/>
                <a:gd name="connsiteX2" fmla="*/ 608596 w 653046"/>
                <a:gd name="connsiteY2" fmla="*/ 895350 h 2149521"/>
                <a:gd name="connsiteX3" fmla="*/ 621296 w 653046"/>
                <a:gd name="connsiteY3" fmla="*/ 1606550 h 2149521"/>
                <a:gd name="connsiteX4" fmla="*/ 30747 w 653046"/>
                <a:gd name="connsiteY4" fmla="*/ 1879600 h 2149521"/>
                <a:gd name="connsiteX5" fmla="*/ 437146 w 653046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621296 w 757363"/>
                <a:gd name="connsiteY3" fmla="*/ 1606550 h 2149521"/>
                <a:gd name="connsiteX4" fmla="*/ 30747 w 757363"/>
                <a:gd name="connsiteY4" fmla="*/ 1879600 h 2149521"/>
                <a:gd name="connsiteX5" fmla="*/ 437146 w 757363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41585"/>
                <a:gd name="connsiteY0" fmla="*/ 50800 h 2149521"/>
                <a:gd name="connsiteX1" fmla="*/ 653046 w 741585"/>
                <a:gd name="connsiteY1" fmla="*/ 0 h 2149521"/>
                <a:gd name="connsiteX2" fmla="*/ 526046 w 741585"/>
                <a:gd name="connsiteY2" fmla="*/ 920750 h 2149521"/>
                <a:gd name="connsiteX3" fmla="*/ 240295 w 741585"/>
                <a:gd name="connsiteY3" fmla="*/ 1968499 h 2149521"/>
                <a:gd name="connsiteX4" fmla="*/ 621296 w 741585"/>
                <a:gd name="connsiteY4" fmla="*/ 1606550 h 2149521"/>
                <a:gd name="connsiteX5" fmla="*/ 30747 w 741585"/>
                <a:gd name="connsiteY5" fmla="*/ 1879600 h 2149521"/>
                <a:gd name="connsiteX6" fmla="*/ 437146 w 741585"/>
                <a:gd name="connsiteY6" fmla="*/ 50800 h 2149521"/>
                <a:gd name="connsiteX0" fmla="*/ 437146 w 763795"/>
                <a:gd name="connsiteY0" fmla="*/ 50800 h 2149521"/>
                <a:gd name="connsiteX1" fmla="*/ 653046 w 763795"/>
                <a:gd name="connsiteY1" fmla="*/ 0 h 2149521"/>
                <a:gd name="connsiteX2" fmla="*/ 526046 w 763795"/>
                <a:gd name="connsiteY2" fmla="*/ 920750 h 2149521"/>
                <a:gd name="connsiteX3" fmla="*/ 240295 w 763795"/>
                <a:gd name="connsiteY3" fmla="*/ 1968499 h 2149521"/>
                <a:gd name="connsiteX4" fmla="*/ 621296 w 763795"/>
                <a:gd name="connsiteY4" fmla="*/ 1606550 h 2149521"/>
                <a:gd name="connsiteX5" fmla="*/ 30747 w 763795"/>
                <a:gd name="connsiteY5" fmla="*/ 1879600 h 2149521"/>
                <a:gd name="connsiteX6" fmla="*/ 437146 w 763795"/>
                <a:gd name="connsiteY6" fmla="*/ 50800 h 2149521"/>
                <a:gd name="connsiteX0" fmla="*/ 437146 w 763795"/>
                <a:gd name="connsiteY0" fmla="*/ 50800 h 2137254"/>
                <a:gd name="connsiteX1" fmla="*/ 653046 w 763795"/>
                <a:gd name="connsiteY1" fmla="*/ 0 h 2137254"/>
                <a:gd name="connsiteX2" fmla="*/ 526046 w 763795"/>
                <a:gd name="connsiteY2" fmla="*/ 920750 h 2137254"/>
                <a:gd name="connsiteX3" fmla="*/ 240295 w 763795"/>
                <a:gd name="connsiteY3" fmla="*/ 1968499 h 2137254"/>
                <a:gd name="connsiteX4" fmla="*/ 551446 w 763795"/>
                <a:gd name="connsiteY4" fmla="*/ 1581150 h 2137254"/>
                <a:gd name="connsiteX5" fmla="*/ 30747 w 763795"/>
                <a:gd name="connsiteY5" fmla="*/ 1879600 h 2137254"/>
                <a:gd name="connsiteX6" fmla="*/ 437146 w 763795"/>
                <a:gd name="connsiteY6" fmla="*/ 50800 h 2137254"/>
                <a:gd name="connsiteX0" fmla="*/ 437146 w 763795"/>
                <a:gd name="connsiteY0" fmla="*/ 50800 h 2155869"/>
                <a:gd name="connsiteX1" fmla="*/ 653046 w 763795"/>
                <a:gd name="connsiteY1" fmla="*/ 0 h 2155869"/>
                <a:gd name="connsiteX2" fmla="*/ 526046 w 763795"/>
                <a:gd name="connsiteY2" fmla="*/ 920750 h 2155869"/>
                <a:gd name="connsiteX3" fmla="*/ 240295 w 763795"/>
                <a:gd name="connsiteY3" fmla="*/ 1968499 h 2155869"/>
                <a:gd name="connsiteX4" fmla="*/ 551446 w 763795"/>
                <a:gd name="connsiteY4" fmla="*/ 1581150 h 2155869"/>
                <a:gd name="connsiteX5" fmla="*/ 30747 w 763795"/>
                <a:gd name="connsiteY5" fmla="*/ 1879600 h 2155869"/>
                <a:gd name="connsiteX6" fmla="*/ 437146 w 763795"/>
                <a:gd name="connsiteY6" fmla="*/ 50800 h 2155869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5030"/>
                <a:gd name="connsiteX1" fmla="*/ 653046 w 763795"/>
                <a:gd name="connsiteY1" fmla="*/ 0 h 2145030"/>
                <a:gd name="connsiteX2" fmla="*/ 526046 w 763795"/>
                <a:gd name="connsiteY2" fmla="*/ 920750 h 2145030"/>
                <a:gd name="connsiteX3" fmla="*/ 240295 w 763795"/>
                <a:gd name="connsiteY3" fmla="*/ 1968499 h 2145030"/>
                <a:gd name="connsiteX4" fmla="*/ 595896 w 763795"/>
                <a:gd name="connsiteY4" fmla="*/ 1568450 h 2145030"/>
                <a:gd name="connsiteX5" fmla="*/ 30747 w 763795"/>
                <a:gd name="connsiteY5" fmla="*/ 1879600 h 2145030"/>
                <a:gd name="connsiteX6" fmla="*/ 437146 w 763795"/>
                <a:gd name="connsiteY6" fmla="*/ 50800 h 2145030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795" h="2149672">
                  <a:moveTo>
                    <a:pt x="437146" y="50800"/>
                  </a:moveTo>
                  <a:lnTo>
                    <a:pt x="653046" y="0"/>
                  </a:lnTo>
                  <a:cubicBezTo>
                    <a:pt x="904929" y="444500"/>
                    <a:pt x="667863" y="698500"/>
                    <a:pt x="526046" y="920750"/>
                  </a:cubicBezTo>
                  <a:cubicBezTo>
                    <a:pt x="528162" y="1075266"/>
                    <a:pt x="54029" y="1604433"/>
                    <a:pt x="240295" y="1968499"/>
                  </a:cubicBezTo>
                  <a:cubicBezTo>
                    <a:pt x="682679" y="2019299"/>
                    <a:pt x="356712" y="1517650"/>
                    <a:pt x="595896" y="1568450"/>
                  </a:cubicBezTo>
                  <a:cubicBezTo>
                    <a:pt x="871063" y="2422525"/>
                    <a:pt x="-20053" y="2160058"/>
                    <a:pt x="30747" y="1879600"/>
                  </a:cubicBezTo>
                  <a:cubicBezTo>
                    <a:pt x="-197853" y="1446742"/>
                    <a:pt x="939855" y="279400"/>
                    <a:pt x="437146" y="50800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7B2A0CB8-D26F-4D9E-8153-A960B251DA89}"/>
                </a:ext>
              </a:extLst>
            </p:cNvPr>
            <p:cNvSpPr/>
            <p:nvPr/>
          </p:nvSpPr>
          <p:spPr>
            <a:xfrm rot="12299295" flipH="1">
              <a:off x="7455508" y="2185155"/>
              <a:ext cx="178226" cy="94028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loud 147">
              <a:extLst>
                <a:ext uri="{FF2B5EF4-FFF2-40B4-BE49-F238E27FC236}">
                  <a16:creationId xmlns:a16="http://schemas.microsoft.com/office/drawing/2014/main" id="{D0AA9811-2CC5-400D-BDEF-6B008C4D26C0}"/>
                </a:ext>
              </a:extLst>
            </p:cNvPr>
            <p:cNvSpPr/>
            <p:nvPr/>
          </p:nvSpPr>
          <p:spPr>
            <a:xfrm>
              <a:off x="7616519" y="739473"/>
              <a:ext cx="3212666" cy="287745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Cloud 148">
              <a:extLst>
                <a:ext uri="{FF2B5EF4-FFF2-40B4-BE49-F238E27FC236}">
                  <a16:creationId xmlns:a16="http://schemas.microsoft.com/office/drawing/2014/main" id="{D3E001EB-8BF1-49E7-BFCB-16A8CA9D9D97}"/>
                </a:ext>
              </a:extLst>
            </p:cNvPr>
            <p:cNvSpPr/>
            <p:nvPr/>
          </p:nvSpPr>
          <p:spPr>
            <a:xfrm>
              <a:off x="7718252" y="752255"/>
              <a:ext cx="3212666" cy="287745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3">
              <a:extLst>
                <a:ext uri="{FF2B5EF4-FFF2-40B4-BE49-F238E27FC236}">
                  <a16:creationId xmlns:a16="http://schemas.microsoft.com/office/drawing/2014/main" id="{36F9AC27-E1D2-4631-8D28-39FFF04F98A2}"/>
                </a:ext>
              </a:extLst>
            </p:cNvPr>
            <p:cNvSpPr/>
            <p:nvPr/>
          </p:nvSpPr>
          <p:spPr>
            <a:xfrm>
              <a:off x="8431364" y="2526458"/>
              <a:ext cx="1810730" cy="2262322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7">
              <a:extLst>
                <a:ext uri="{FF2B5EF4-FFF2-40B4-BE49-F238E27FC236}">
                  <a16:creationId xmlns:a16="http://schemas.microsoft.com/office/drawing/2014/main" id="{ACE6B69A-3EFC-49C3-A4F1-846E160D05D1}"/>
                </a:ext>
              </a:extLst>
            </p:cNvPr>
            <p:cNvSpPr/>
            <p:nvPr/>
          </p:nvSpPr>
          <p:spPr>
            <a:xfrm>
              <a:off x="9217795" y="3437315"/>
              <a:ext cx="249881" cy="469522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EE84FCC7-53DA-4E7B-BD55-1241F7DECC87}"/>
                </a:ext>
              </a:extLst>
            </p:cNvPr>
            <p:cNvSpPr/>
            <p:nvPr/>
          </p:nvSpPr>
          <p:spPr>
            <a:xfrm rot="10800000" flipH="1">
              <a:off x="7917384" y="442862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5EF6A533-CF92-4C16-BB2C-F3D027BA85E4}"/>
                </a:ext>
              </a:extLst>
            </p:cNvPr>
            <p:cNvSpPr/>
            <p:nvPr/>
          </p:nvSpPr>
          <p:spPr>
            <a:xfrm rot="21001446">
              <a:off x="8472373" y="3781977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C6024B9F-C303-4A42-8404-32D0B8228DC8}"/>
                </a:ext>
              </a:extLst>
            </p:cNvPr>
            <p:cNvSpPr/>
            <p:nvPr/>
          </p:nvSpPr>
          <p:spPr>
            <a:xfrm rot="17018000">
              <a:off x="7886269" y="3461009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6A3FB12-9CC7-413F-B9EA-EF4D5D713D77}"/>
                </a:ext>
              </a:extLst>
            </p:cNvPr>
            <p:cNvGrpSpPr/>
            <p:nvPr/>
          </p:nvGrpSpPr>
          <p:grpSpPr>
            <a:xfrm>
              <a:off x="5430945" y="1776167"/>
              <a:ext cx="3673754" cy="1319216"/>
              <a:chOff x="2173420" y="1002435"/>
              <a:chExt cx="4880172" cy="1752432"/>
            </a:xfrm>
          </p:grpSpPr>
          <p:sp>
            <p:nvSpPr>
              <p:cNvPr id="194" name="Rectangle 2">
                <a:extLst>
                  <a:ext uri="{FF2B5EF4-FFF2-40B4-BE49-F238E27FC236}">
                    <a16:creationId xmlns:a16="http://schemas.microsoft.com/office/drawing/2014/main" id="{CE5FFFEC-F471-41CE-9390-6048B5A52F01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">
                <a:extLst>
                  <a:ext uri="{FF2B5EF4-FFF2-40B4-BE49-F238E27FC236}">
                    <a16:creationId xmlns:a16="http://schemas.microsoft.com/office/drawing/2014/main" id="{585DF459-5BAE-46D6-A34B-6AD7B98D45E1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56">
                <a:extLst>
                  <a:ext uri="{FF2B5EF4-FFF2-40B4-BE49-F238E27FC236}">
                    <a16:creationId xmlns:a16="http://schemas.microsoft.com/office/drawing/2014/main" id="{E80C796D-2E1F-4EA6-ADD0-27D289D46959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2">
                <a:extLst>
                  <a:ext uri="{FF2B5EF4-FFF2-40B4-BE49-F238E27FC236}">
                    <a16:creationId xmlns:a16="http://schemas.microsoft.com/office/drawing/2014/main" id="{CCA2658A-BD24-4AB5-BD44-BC09E336EAC3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56">
                <a:extLst>
                  <a:ext uri="{FF2B5EF4-FFF2-40B4-BE49-F238E27FC236}">
                    <a16:creationId xmlns:a16="http://schemas.microsoft.com/office/drawing/2014/main" id="{DF150811-534A-447A-A11A-460440928F26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56">
                <a:extLst>
                  <a:ext uri="{FF2B5EF4-FFF2-40B4-BE49-F238E27FC236}">
                    <a16:creationId xmlns:a16="http://schemas.microsoft.com/office/drawing/2014/main" id="{FC721277-6701-4EDD-AF48-E604FFA320E5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6" name="Rectangle 56">
              <a:extLst>
                <a:ext uri="{FF2B5EF4-FFF2-40B4-BE49-F238E27FC236}">
                  <a16:creationId xmlns:a16="http://schemas.microsoft.com/office/drawing/2014/main" id="{196F09AD-611B-450B-8995-D1D3158EEB34}"/>
                </a:ext>
              </a:extLst>
            </p:cNvPr>
            <p:cNvSpPr/>
            <p:nvPr/>
          </p:nvSpPr>
          <p:spPr>
            <a:xfrm rot="21001446">
              <a:off x="10689455" y="2897446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C13539AE-2C08-4A86-8266-DD352C3B2C6C}"/>
                </a:ext>
              </a:extLst>
            </p:cNvPr>
            <p:cNvSpPr/>
            <p:nvPr/>
          </p:nvSpPr>
          <p:spPr>
            <a:xfrm rot="18164639">
              <a:off x="10389842" y="3419050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290DAC88-6887-46D8-9A9F-74DA81E6589E}"/>
                </a:ext>
              </a:extLst>
            </p:cNvPr>
            <p:cNvSpPr/>
            <p:nvPr/>
          </p:nvSpPr>
          <p:spPr>
            <a:xfrm rot="14529720">
              <a:off x="10804211" y="3853505"/>
              <a:ext cx="185867" cy="8611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54F1721-5F7F-4593-8F53-BA8AE4C0A9F2}"/>
                </a:ext>
              </a:extLst>
            </p:cNvPr>
            <p:cNvGrpSpPr/>
            <p:nvPr/>
          </p:nvGrpSpPr>
          <p:grpSpPr>
            <a:xfrm rot="20615150">
              <a:off x="6491780" y="2199544"/>
              <a:ext cx="1220982" cy="1463741"/>
              <a:chOff x="4287131" y="827935"/>
              <a:chExt cx="3603768" cy="432028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77FE696-8F3F-41F9-8642-428120EE2AB3}"/>
                  </a:ext>
                </a:extLst>
              </p:cNvPr>
              <p:cNvGrpSpPr/>
              <p:nvPr/>
            </p:nvGrpSpPr>
            <p:grpSpPr>
              <a:xfrm>
                <a:off x="4287131" y="827935"/>
                <a:ext cx="3603768" cy="4320280"/>
                <a:chOff x="4201718" y="1168032"/>
                <a:chExt cx="3603768" cy="4320280"/>
              </a:xfrm>
            </p:grpSpPr>
            <p:sp>
              <p:nvSpPr>
                <p:cNvPr id="171" name="Rectangle 19">
                  <a:extLst>
                    <a:ext uri="{FF2B5EF4-FFF2-40B4-BE49-F238E27FC236}">
                      <a16:creationId xmlns:a16="http://schemas.microsoft.com/office/drawing/2014/main" id="{AC65AEF2-039F-435A-A565-1AB0FB47E73C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9">
                  <a:extLst>
                    <a:ext uri="{FF2B5EF4-FFF2-40B4-BE49-F238E27FC236}">
                      <a16:creationId xmlns:a16="http://schemas.microsoft.com/office/drawing/2014/main" id="{0AB28799-E698-4E3F-907A-8CA174242858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Oval 18">
                  <a:extLst>
                    <a:ext uri="{FF2B5EF4-FFF2-40B4-BE49-F238E27FC236}">
                      <a16:creationId xmlns:a16="http://schemas.microsoft.com/office/drawing/2014/main" id="{DFC1CF24-0161-4689-9781-3B1A7CF29A76}"/>
                    </a:ext>
                  </a:extLst>
                </p:cNvPr>
                <p:cNvSpPr/>
                <p:nvPr/>
              </p:nvSpPr>
              <p:spPr>
                <a:xfrm rot="1634187">
                  <a:off x="5074708" y="3571801"/>
                  <a:ext cx="507608" cy="137819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6">
                  <a:extLst>
                    <a:ext uri="{FF2B5EF4-FFF2-40B4-BE49-F238E27FC236}">
                      <a16:creationId xmlns:a16="http://schemas.microsoft.com/office/drawing/2014/main" id="{067DC4D1-3282-4B9A-9A9F-F8D16C1A48BF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">
                  <a:extLst>
                    <a:ext uri="{FF2B5EF4-FFF2-40B4-BE49-F238E27FC236}">
                      <a16:creationId xmlns:a16="http://schemas.microsoft.com/office/drawing/2014/main" id="{742B9C69-6A98-4EFC-AD9D-37EB1C075962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3">
                  <a:extLst>
                    <a:ext uri="{FF2B5EF4-FFF2-40B4-BE49-F238E27FC236}">
                      <a16:creationId xmlns:a16="http://schemas.microsoft.com/office/drawing/2014/main" id="{DEBAAB07-7796-4099-9E06-72E6F3983A4C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9D0F029D-FDB1-4D6F-92CF-342904B99805}"/>
                    </a:ext>
                  </a:extLst>
                </p:cNvPr>
                <p:cNvGrpSpPr/>
                <p:nvPr/>
              </p:nvGrpSpPr>
              <p:grpSpPr>
                <a:xfrm>
                  <a:off x="4201718" y="2250003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B74208E0-5BA5-421A-B387-B082F196ACDB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7573D1F4-0CB6-42B1-A0A1-84128BFA4573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9F4A8B8-1344-451E-BBAD-640E044D7481}"/>
                    </a:ext>
                  </a:extLst>
                </p:cNvPr>
                <p:cNvGrpSpPr/>
                <p:nvPr/>
              </p:nvGrpSpPr>
              <p:grpSpPr>
                <a:xfrm flipH="1">
                  <a:off x="6822023" y="2241767"/>
                  <a:ext cx="983463" cy="913708"/>
                  <a:chOff x="4201718" y="2250003"/>
                  <a:chExt cx="983463" cy="913708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6E2089BB-85D6-4525-A965-208E2AF8BC24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201718" y="225000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D7D3FA9A-DFCB-426B-8EB6-1235254612FB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54955" y="252206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9" name="Rectangle 2">
                  <a:extLst>
                    <a:ext uri="{FF2B5EF4-FFF2-40B4-BE49-F238E27FC236}">
                      <a16:creationId xmlns:a16="http://schemas.microsoft.com/office/drawing/2014/main" id="{FEA0C5DB-C123-41CE-8F59-B541958D6E7E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2">
                  <a:extLst>
                    <a:ext uri="{FF2B5EF4-FFF2-40B4-BE49-F238E27FC236}">
                      <a16:creationId xmlns:a16="http://schemas.microsoft.com/office/drawing/2014/main" id="{3F1DE6AA-6AF6-4BC2-91A7-47D75A758D77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66EB8AB-FAAD-4671-B82B-794D687CACB3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7E483FE-566C-4D46-89FB-87178F0CDAB1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37749129-C912-410C-91DA-4A59C5242878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C356682-4D78-4149-A809-5075F2BAB29D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5F2F21D-EF98-4BDC-BAEF-3817E61A0D1A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B644D2A-60CE-4BF7-BF86-9B36520E956D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3">
                  <a:extLst>
                    <a:ext uri="{FF2B5EF4-FFF2-40B4-BE49-F238E27FC236}">
                      <a16:creationId xmlns:a16="http://schemas.microsoft.com/office/drawing/2014/main" id="{A9DB0DFC-BB89-4D3B-9EC5-2A3FD990D989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3">
                  <a:extLst>
                    <a:ext uri="{FF2B5EF4-FFF2-40B4-BE49-F238E27FC236}">
                      <a16:creationId xmlns:a16="http://schemas.microsoft.com/office/drawing/2014/main" id="{8789B11B-7519-4D77-98BC-F82BD30E563B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3">
                  <a:extLst>
                    <a:ext uri="{FF2B5EF4-FFF2-40B4-BE49-F238E27FC236}">
                      <a16:creationId xmlns:a16="http://schemas.microsoft.com/office/drawing/2014/main" id="{FFFF3B35-9363-4867-B5E1-3329B36D01C4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5AA14AA5-1100-43FB-9E53-4A9E16C0C718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8DFDC10D-68A6-4465-98F8-2345BABBDA4B}"/>
                  </a:ext>
                </a:extLst>
              </p:cNvPr>
              <p:cNvSpPr/>
              <p:nvPr/>
            </p:nvSpPr>
            <p:spPr>
              <a:xfrm rot="2636425" flipV="1">
                <a:off x="5846889" y="2318578"/>
                <a:ext cx="787825" cy="793358"/>
              </a:xfrm>
              <a:prstGeom prst="arc">
                <a:avLst>
                  <a:gd name="adj1" fmla="val 14383618"/>
                  <a:gd name="adj2" fmla="val 187242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088675AD-DDC3-43D9-A4A3-8A684EAF7F6A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3C72A905-2186-4913-9B16-76583C8EDFCD}"/>
                </a:ext>
              </a:extLst>
            </p:cNvPr>
            <p:cNvSpPr/>
            <p:nvPr/>
          </p:nvSpPr>
          <p:spPr>
            <a:xfrm rot="12299295" flipH="1">
              <a:off x="7633188" y="2219054"/>
              <a:ext cx="178226" cy="15186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loud 160">
              <a:extLst>
                <a:ext uri="{FF2B5EF4-FFF2-40B4-BE49-F238E27FC236}">
                  <a16:creationId xmlns:a16="http://schemas.microsoft.com/office/drawing/2014/main" id="{5C3C9D97-22DA-4318-BC64-B5EA41A91152}"/>
                </a:ext>
              </a:extLst>
            </p:cNvPr>
            <p:cNvSpPr/>
            <p:nvPr/>
          </p:nvSpPr>
          <p:spPr>
            <a:xfrm>
              <a:off x="8457403" y="1266393"/>
              <a:ext cx="1636290" cy="167411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Cloud 161">
              <a:extLst>
                <a:ext uri="{FF2B5EF4-FFF2-40B4-BE49-F238E27FC236}">
                  <a16:creationId xmlns:a16="http://schemas.microsoft.com/office/drawing/2014/main" id="{CC1297FB-C0CD-47AD-86DC-DEEDED856A57}"/>
                </a:ext>
              </a:extLst>
            </p:cNvPr>
            <p:cNvSpPr/>
            <p:nvPr/>
          </p:nvSpPr>
          <p:spPr>
            <a:xfrm>
              <a:off x="8472887" y="1340360"/>
              <a:ext cx="1636290" cy="167411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Cloud 162">
              <a:extLst>
                <a:ext uri="{FF2B5EF4-FFF2-40B4-BE49-F238E27FC236}">
                  <a16:creationId xmlns:a16="http://schemas.microsoft.com/office/drawing/2014/main" id="{D188A60F-BFE2-4206-8333-76776F5622B2}"/>
                </a:ext>
              </a:extLst>
            </p:cNvPr>
            <p:cNvSpPr/>
            <p:nvPr/>
          </p:nvSpPr>
          <p:spPr>
            <a:xfrm rot="1588661">
              <a:off x="9503187" y="1798427"/>
              <a:ext cx="1193029" cy="1213259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Cloud 163">
              <a:extLst>
                <a:ext uri="{FF2B5EF4-FFF2-40B4-BE49-F238E27FC236}">
                  <a16:creationId xmlns:a16="http://schemas.microsoft.com/office/drawing/2014/main" id="{7FCA410B-5DCC-4B6D-B494-CB536709F82A}"/>
                </a:ext>
              </a:extLst>
            </p:cNvPr>
            <p:cNvSpPr/>
            <p:nvPr/>
          </p:nvSpPr>
          <p:spPr>
            <a:xfrm rot="1588661">
              <a:off x="9558204" y="1830697"/>
              <a:ext cx="1193029" cy="1213259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Cloud 164">
              <a:extLst>
                <a:ext uri="{FF2B5EF4-FFF2-40B4-BE49-F238E27FC236}">
                  <a16:creationId xmlns:a16="http://schemas.microsoft.com/office/drawing/2014/main" id="{77626163-228B-4283-8920-0E44F4DE6E7D}"/>
                </a:ext>
              </a:extLst>
            </p:cNvPr>
            <p:cNvSpPr/>
            <p:nvPr/>
          </p:nvSpPr>
          <p:spPr>
            <a:xfrm rot="20312248">
              <a:off x="7866129" y="2181930"/>
              <a:ext cx="1193029" cy="1213259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Cloud 165">
              <a:extLst>
                <a:ext uri="{FF2B5EF4-FFF2-40B4-BE49-F238E27FC236}">
                  <a16:creationId xmlns:a16="http://schemas.microsoft.com/office/drawing/2014/main" id="{B657C4BF-76C7-43DD-9EB0-B7E331ED840B}"/>
                </a:ext>
              </a:extLst>
            </p:cNvPr>
            <p:cNvSpPr/>
            <p:nvPr/>
          </p:nvSpPr>
          <p:spPr>
            <a:xfrm rot="20312248">
              <a:off x="7918977" y="2248773"/>
              <a:ext cx="1193029" cy="1213259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4284" y="729969"/>
            <a:ext cx="59456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some yummy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5326743"/>
            <a:ext cx="6285913" cy="1757600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E14084F2-4445-491C-BBA6-606BC91B6246}"/>
              </a:ext>
            </a:extLst>
          </p:cNvPr>
          <p:cNvSpPr/>
          <p:nvPr/>
        </p:nvSpPr>
        <p:spPr>
          <a:xfrm rot="1186061">
            <a:off x="12763419" y="1124073"/>
            <a:ext cx="527161" cy="480363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0 w 129056"/>
              <a:gd name="connsiteY0" fmla="*/ 24621 h 72452"/>
              <a:gd name="connsiteX1" fmla="*/ 106931 w 129056"/>
              <a:gd name="connsiteY1" fmla="*/ 0 h 72452"/>
              <a:gd name="connsiteX2" fmla="*/ 118135 w 129056"/>
              <a:gd name="connsiteY2" fmla="*/ 62110 h 72452"/>
              <a:gd name="connsiteX3" fmla="*/ 0 w 129056"/>
              <a:gd name="connsiteY3" fmla="*/ 24621 h 72452"/>
              <a:gd name="connsiteX0" fmla="*/ 18007 w 147063"/>
              <a:gd name="connsiteY0" fmla="*/ 24621 h 72452"/>
              <a:gd name="connsiteX1" fmla="*/ 124938 w 147063"/>
              <a:gd name="connsiteY1" fmla="*/ 0 h 72452"/>
              <a:gd name="connsiteX2" fmla="*/ 136142 w 147063"/>
              <a:gd name="connsiteY2" fmla="*/ 62110 h 72452"/>
              <a:gd name="connsiteX3" fmla="*/ 18007 w 147063"/>
              <a:gd name="connsiteY3" fmla="*/ 24621 h 72452"/>
              <a:gd name="connsiteX0" fmla="*/ 21051 w 150107"/>
              <a:gd name="connsiteY0" fmla="*/ 24621 h 72452"/>
              <a:gd name="connsiteX1" fmla="*/ 127982 w 150107"/>
              <a:gd name="connsiteY1" fmla="*/ 0 h 72452"/>
              <a:gd name="connsiteX2" fmla="*/ 139186 w 150107"/>
              <a:gd name="connsiteY2" fmla="*/ 62110 h 72452"/>
              <a:gd name="connsiteX3" fmla="*/ 21051 w 150107"/>
              <a:gd name="connsiteY3" fmla="*/ 24621 h 7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07" h="72452">
                <a:moveTo>
                  <a:pt x="21051" y="24621"/>
                </a:moveTo>
                <a:cubicBezTo>
                  <a:pt x="-6625" y="6519"/>
                  <a:pt x="-34017" y="24516"/>
                  <a:pt x="127982" y="0"/>
                </a:cubicBezTo>
                <a:cubicBezTo>
                  <a:pt x="129569" y="25990"/>
                  <a:pt x="168555" y="50407"/>
                  <a:pt x="139186" y="62110"/>
                </a:cubicBezTo>
                <a:cubicBezTo>
                  <a:pt x="135525" y="72632"/>
                  <a:pt x="55666" y="90299"/>
                  <a:pt x="21051" y="2462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078E7AE5-1312-4A81-A04B-FEF9D99DCE56}"/>
              </a:ext>
            </a:extLst>
          </p:cNvPr>
          <p:cNvSpPr/>
          <p:nvPr/>
        </p:nvSpPr>
        <p:spPr>
          <a:xfrm>
            <a:off x="10627083" y="423292"/>
            <a:ext cx="4952296" cy="4435564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Cloud 107">
            <a:extLst>
              <a:ext uri="{FF2B5EF4-FFF2-40B4-BE49-F238E27FC236}">
                <a16:creationId xmlns:a16="http://schemas.microsoft.com/office/drawing/2014/main" id="{86CA862A-A3DD-4C66-9B3E-72ECB13C74E9}"/>
              </a:ext>
            </a:extLst>
          </p:cNvPr>
          <p:cNvSpPr/>
          <p:nvPr/>
        </p:nvSpPr>
        <p:spPr>
          <a:xfrm>
            <a:off x="10783904" y="442995"/>
            <a:ext cx="4952296" cy="4435564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3">
            <a:extLst>
              <a:ext uri="{FF2B5EF4-FFF2-40B4-BE49-F238E27FC236}">
                <a16:creationId xmlns:a16="http://schemas.microsoft.com/office/drawing/2014/main" id="{FB07114D-87C6-43E4-B5BE-FE3B7D123AB2}"/>
              </a:ext>
            </a:extLst>
          </p:cNvPr>
          <p:cNvSpPr/>
          <p:nvPr/>
        </p:nvSpPr>
        <p:spPr>
          <a:xfrm>
            <a:off x="11883159" y="3177914"/>
            <a:ext cx="2791224" cy="3487350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27">
            <a:extLst>
              <a:ext uri="{FF2B5EF4-FFF2-40B4-BE49-F238E27FC236}">
                <a16:creationId xmlns:a16="http://schemas.microsoft.com/office/drawing/2014/main" id="{3E3B5115-F112-4171-AD29-DBDFEE275484}"/>
              </a:ext>
            </a:extLst>
          </p:cNvPr>
          <p:cNvSpPr/>
          <p:nvPr/>
        </p:nvSpPr>
        <p:spPr>
          <a:xfrm>
            <a:off x="13095436" y="4581992"/>
            <a:ext cx="385189" cy="723764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32E94227-BEE2-4FB4-9CA6-40EB12C1DE96}"/>
              </a:ext>
            </a:extLst>
          </p:cNvPr>
          <p:cNvSpPr/>
          <p:nvPr/>
        </p:nvSpPr>
        <p:spPr>
          <a:xfrm rot="10800000" flipH="1">
            <a:off x="11090864" y="6110080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F7D84C84-AD42-4F01-83B2-220A171583D6}"/>
              </a:ext>
            </a:extLst>
          </p:cNvPr>
          <p:cNvSpPr/>
          <p:nvPr/>
        </p:nvSpPr>
        <p:spPr>
          <a:xfrm rot="21001446">
            <a:off x="11946374" y="5113286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1F4D1AE5-A060-4B1F-8C8D-5C46D446339B}"/>
              </a:ext>
            </a:extLst>
          </p:cNvPr>
          <p:cNvSpPr/>
          <p:nvPr/>
        </p:nvSpPr>
        <p:spPr>
          <a:xfrm rot="17018000">
            <a:off x="11042900" y="4618516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BBB5BA9-A6DD-4EEE-968A-17FA7DD50AAD}"/>
              </a:ext>
            </a:extLst>
          </p:cNvPr>
          <p:cNvGrpSpPr/>
          <p:nvPr/>
        </p:nvGrpSpPr>
        <p:grpSpPr>
          <a:xfrm>
            <a:off x="7258040" y="716724"/>
            <a:ext cx="5934824" cy="3338183"/>
            <a:chOff x="2173420" y="-121831"/>
            <a:chExt cx="5114367" cy="2876698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04D0CABD-392D-4C1D-AAB7-B988CA5BDE75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2">
              <a:extLst>
                <a:ext uri="{FF2B5EF4-FFF2-40B4-BE49-F238E27FC236}">
                  <a16:creationId xmlns:a16="http://schemas.microsoft.com/office/drawing/2014/main" id="{0F78BEA8-97A7-44EA-A53E-7DC17D399EA5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56">
              <a:extLst>
                <a:ext uri="{FF2B5EF4-FFF2-40B4-BE49-F238E27FC236}">
                  <a16:creationId xmlns:a16="http://schemas.microsoft.com/office/drawing/2014/main" id="{E57CAE1C-E33F-4AD8-A57E-B0121935B667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2">
              <a:extLst>
                <a:ext uri="{FF2B5EF4-FFF2-40B4-BE49-F238E27FC236}">
                  <a16:creationId xmlns:a16="http://schemas.microsoft.com/office/drawing/2014/main" id="{B85A74FC-D718-4B48-BC78-1CFF8BCEF5CC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EA3DEDFB-8168-472B-AAC6-FEEAE4D3F048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56">
              <a:extLst>
                <a:ext uri="{FF2B5EF4-FFF2-40B4-BE49-F238E27FC236}">
                  <a16:creationId xmlns:a16="http://schemas.microsoft.com/office/drawing/2014/main" id="{93370EC9-F8FF-4D16-922C-AAEB7ABA439E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2">
              <a:extLst>
                <a:ext uri="{FF2B5EF4-FFF2-40B4-BE49-F238E27FC236}">
                  <a16:creationId xmlns:a16="http://schemas.microsoft.com/office/drawing/2014/main" id="{02451D2A-B79C-4C91-B648-0016A2D33923}"/>
                </a:ext>
              </a:extLst>
            </p:cNvPr>
            <p:cNvSpPr/>
            <p:nvPr/>
          </p:nvSpPr>
          <p:spPr>
            <a:xfrm rot="1432355">
              <a:off x="6205575" y="262279"/>
              <a:ext cx="1082212" cy="300656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CB0E7F04-F13E-4B1E-A56B-A82E8F99B729}"/>
                </a:ext>
              </a:extLst>
            </p:cNvPr>
            <p:cNvSpPr/>
            <p:nvPr/>
          </p:nvSpPr>
          <p:spPr>
            <a:xfrm rot="1953351">
              <a:off x="5857409" y="-121831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Rectangle 56">
            <a:extLst>
              <a:ext uri="{FF2B5EF4-FFF2-40B4-BE49-F238E27FC236}">
                <a16:creationId xmlns:a16="http://schemas.microsoft.com/office/drawing/2014/main" id="{46D73AA4-AD56-4F5C-9854-2BE9D416F86A}"/>
              </a:ext>
            </a:extLst>
          </p:cNvPr>
          <p:cNvSpPr/>
          <p:nvPr/>
        </p:nvSpPr>
        <p:spPr>
          <a:xfrm rot="21001446">
            <a:off x="15363987" y="3749789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BD770BAA-639B-4966-8E89-0EF2D4772DB6}"/>
              </a:ext>
            </a:extLst>
          </p:cNvPr>
          <p:cNvSpPr/>
          <p:nvPr/>
        </p:nvSpPr>
        <p:spPr>
          <a:xfrm rot="18164639">
            <a:off x="14902136" y="4553837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5C3E36ED-4A21-44DD-A747-BEE8BFED4095}"/>
              </a:ext>
            </a:extLst>
          </p:cNvPr>
          <p:cNvSpPr/>
          <p:nvPr/>
        </p:nvSpPr>
        <p:spPr>
          <a:xfrm rot="14529720">
            <a:off x="15540882" y="5223546"/>
            <a:ext cx="286512" cy="13274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63BE64-AFC6-46DC-8A97-7246554780BB}"/>
              </a:ext>
            </a:extLst>
          </p:cNvPr>
          <p:cNvGrpSpPr/>
          <p:nvPr/>
        </p:nvGrpSpPr>
        <p:grpSpPr>
          <a:xfrm>
            <a:off x="9210167" y="873032"/>
            <a:ext cx="2638021" cy="2055085"/>
            <a:chOff x="8410424" y="2691581"/>
            <a:chExt cx="2638021" cy="2055085"/>
          </a:xfrm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B9B549BB-DB50-4533-896F-FC0B2AF4B8F5}"/>
                </a:ext>
              </a:extLst>
            </p:cNvPr>
            <p:cNvSpPr/>
            <p:nvPr/>
          </p:nvSpPr>
          <p:spPr>
            <a:xfrm rot="7089860">
              <a:off x="8802393" y="3571038"/>
              <a:ext cx="432051" cy="1215990"/>
            </a:xfrm>
            <a:custGeom>
              <a:avLst/>
              <a:gdLst>
                <a:gd name="connsiteX0" fmla="*/ 0 w 50800"/>
                <a:gd name="connsiteY0" fmla="*/ 0 h 762000"/>
                <a:gd name="connsiteX1" fmla="*/ 50800 w 50800"/>
                <a:gd name="connsiteY1" fmla="*/ 0 h 762000"/>
                <a:gd name="connsiteX2" fmla="*/ 50800 w 50800"/>
                <a:gd name="connsiteY2" fmla="*/ 762000 h 762000"/>
                <a:gd name="connsiteX3" fmla="*/ 0 w 50800"/>
                <a:gd name="connsiteY3" fmla="*/ 762000 h 762000"/>
                <a:gd name="connsiteX4" fmla="*/ 0 w 50800"/>
                <a:gd name="connsiteY4" fmla="*/ 0 h 762000"/>
                <a:gd name="connsiteX0" fmla="*/ 0 w 95250"/>
                <a:gd name="connsiteY0" fmla="*/ 133350 h 895350"/>
                <a:gd name="connsiteX1" fmla="*/ 95250 w 95250"/>
                <a:gd name="connsiteY1" fmla="*/ 0 h 895350"/>
                <a:gd name="connsiteX2" fmla="*/ 50800 w 95250"/>
                <a:gd name="connsiteY2" fmla="*/ 895350 h 895350"/>
                <a:gd name="connsiteX3" fmla="*/ 0 w 95250"/>
                <a:gd name="connsiteY3" fmla="*/ 895350 h 895350"/>
                <a:gd name="connsiteX4" fmla="*/ 0 w 95250"/>
                <a:gd name="connsiteY4" fmla="*/ 133350 h 895350"/>
                <a:gd name="connsiteX0" fmla="*/ 0 w 184150"/>
                <a:gd name="connsiteY0" fmla="*/ 50800 h 895350"/>
                <a:gd name="connsiteX1" fmla="*/ 184150 w 184150"/>
                <a:gd name="connsiteY1" fmla="*/ 0 h 895350"/>
                <a:gd name="connsiteX2" fmla="*/ 139700 w 184150"/>
                <a:gd name="connsiteY2" fmla="*/ 895350 h 895350"/>
                <a:gd name="connsiteX3" fmla="*/ 88900 w 184150"/>
                <a:gd name="connsiteY3" fmla="*/ 895350 h 895350"/>
                <a:gd name="connsiteX4" fmla="*/ 0 w 184150"/>
                <a:gd name="connsiteY4" fmla="*/ 50800 h 8953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476291 w 660441"/>
                <a:gd name="connsiteY0" fmla="*/ 50800 h 1781950"/>
                <a:gd name="connsiteX1" fmla="*/ 660441 w 660441"/>
                <a:gd name="connsiteY1" fmla="*/ 0 h 1781950"/>
                <a:gd name="connsiteX2" fmla="*/ 615991 w 660441"/>
                <a:gd name="connsiteY2" fmla="*/ 895350 h 1781950"/>
                <a:gd name="connsiteX3" fmla="*/ 171491 w 660441"/>
                <a:gd name="connsiteY3" fmla="*/ 1733550 h 1781950"/>
                <a:gd name="connsiteX4" fmla="*/ 476291 w 660441"/>
                <a:gd name="connsiteY4" fmla="*/ 50800 h 1781950"/>
                <a:gd name="connsiteX0" fmla="*/ 697308 w 881458"/>
                <a:gd name="connsiteY0" fmla="*/ 50800 h 2181922"/>
                <a:gd name="connsiteX1" fmla="*/ 881458 w 881458"/>
                <a:gd name="connsiteY1" fmla="*/ 0 h 2181922"/>
                <a:gd name="connsiteX2" fmla="*/ 837008 w 881458"/>
                <a:gd name="connsiteY2" fmla="*/ 895350 h 2181922"/>
                <a:gd name="connsiteX3" fmla="*/ 392508 w 881458"/>
                <a:gd name="connsiteY3" fmla="*/ 1733550 h 2181922"/>
                <a:gd name="connsiteX4" fmla="*/ 5159 w 881458"/>
                <a:gd name="connsiteY4" fmla="*/ 2101850 h 2181922"/>
                <a:gd name="connsiteX5" fmla="*/ 697308 w 881458"/>
                <a:gd name="connsiteY5" fmla="*/ 50800 h 2181922"/>
                <a:gd name="connsiteX0" fmla="*/ 694345 w 897545"/>
                <a:gd name="connsiteY0" fmla="*/ 50800 h 2197151"/>
                <a:gd name="connsiteX1" fmla="*/ 878495 w 897545"/>
                <a:gd name="connsiteY1" fmla="*/ 0 h 2197151"/>
                <a:gd name="connsiteX2" fmla="*/ 834045 w 897545"/>
                <a:gd name="connsiteY2" fmla="*/ 895350 h 2197151"/>
                <a:gd name="connsiteX3" fmla="*/ 897545 w 897545"/>
                <a:gd name="connsiteY3" fmla="*/ 1854200 h 2197151"/>
                <a:gd name="connsiteX4" fmla="*/ 2196 w 897545"/>
                <a:gd name="connsiteY4" fmla="*/ 2101850 h 2197151"/>
                <a:gd name="connsiteX5" fmla="*/ 694345 w 897545"/>
                <a:gd name="connsiteY5" fmla="*/ 50800 h 2197151"/>
                <a:gd name="connsiteX0" fmla="*/ 472833 w 676033"/>
                <a:gd name="connsiteY0" fmla="*/ 50800 h 2032823"/>
                <a:gd name="connsiteX1" fmla="*/ 656983 w 676033"/>
                <a:gd name="connsiteY1" fmla="*/ 0 h 2032823"/>
                <a:gd name="connsiteX2" fmla="*/ 612533 w 676033"/>
                <a:gd name="connsiteY2" fmla="*/ 895350 h 2032823"/>
                <a:gd name="connsiteX3" fmla="*/ 676033 w 676033"/>
                <a:gd name="connsiteY3" fmla="*/ 1854200 h 2032823"/>
                <a:gd name="connsiteX4" fmla="*/ 2934 w 676033"/>
                <a:gd name="connsiteY4" fmla="*/ 1892300 h 2032823"/>
                <a:gd name="connsiteX5" fmla="*/ 472833 w 676033"/>
                <a:gd name="connsiteY5" fmla="*/ 50800 h 2032823"/>
                <a:gd name="connsiteX0" fmla="*/ 472889 w 676089"/>
                <a:gd name="connsiteY0" fmla="*/ 50800 h 2160032"/>
                <a:gd name="connsiteX1" fmla="*/ 657039 w 676089"/>
                <a:gd name="connsiteY1" fmla="*/ 0 h 2160032"/>
                <a:gd name="connsiteX2" fmla="*/ 612589 w 676089"/>
                <a:gd name="connsiteY2" fmla="*/ 895350 h 2160032"/>
                <a:gd name="connsiteX3" fmla="*/ 676089 w 676089"/>
                <a:gd name="connsiteY3" fmla="*/ 1854200 h 2160032"/>
                <a:gd name="connsiteX4" fmla="*/ 2990 w 676089"/>
                <a:gd name="connsiteY4" fmla="*/ 1892300 h 2160032"/>
                <a:gd name="connsiteX5" fmla="*/ 472889 w 676089"/>
                <a:gd name="connsiteY5" fmla="*/ 50800 h 2160032"/>
                <a:gd name="connsiteX0" fmla="*/ 473143 w 657293"/>
                <a:gd name="connsiteY0" fmla="*/ 50800 h 2051550"/>
                <a:gd name="connsiteX1" fmla="*/ 657293 w 657293"/>
                <a:gd name="connsiteY1" fmla="*/ 0 h 2051550"/>
                <a:gd name="connsiteX2" fmla="*/ 612843 w 657293"/>
                <a:gd name="connsiteY2" fmla="*/ 895350 h 2051550"/>
                <a:gd name="connsiteX3" fmla="*/ 625543 w 657293"/>
                <a:gd name="connsiteY3" fmla="*/ 1606550 h 2051550"/>
                <a:gd name="connsiteX4" fmla="*/ 3244 w 657293"/>
                <a:gd name="connsiteY4" fmla="*/ 1892300 h 2051550"/>
                <a:gd name="connsiteX5" fmla="*/ 473143 w 657293"/>
                <a:gd name="connsiteY5" fmla="*/ 50800 h 2051550"/>
                <a:gd name="connsiteX0" fmla="*/ 472236 w 656386"/>
                <a:gd name="connsiteY0" fmla="*/ 50800 h 2156031"/>
                <a:gd name="connsiteX1" fmla="*/ 656386 w 656386"/>
                <a:gd name="connsiteY1" fmla="*/ 0 h 2156031"/>
                <a:gd name="connsiteX2" fmla="*/ 611936 w 656386"/>
                <a:gd name="connsiteY2" fmla="*/ 895350 h 2156031"/>
                <a:gd name="connsiteX3" fmla="*/ 624636 w 656386"/>
                <a:gd name="connsiteY3" fmla="*/ 1606550 h 2156031"/>
                <a:gd name="connsiteX4" fmla="*/ 2337 w 656386"/>
                <a:gd name="connsiteY4" fmla="*/ 1892300 h 2156031"/>
                <a:gd name="connsiteX5" fmla="*/ 472236 w 656386"/>
                <a:gd name="connsiteY5" fmla="*/ 50800 h 2156031"/>
                <a:gd name="connsiteX0" fmla="*/ 440579 w 624729"/>
                <a:gd name="connsiteY0" fmla="*/ 50800 h 2149521"/>
                <a:gd name="connsiteX1" fmla="*/ 624729 w 624729"/>
                <a:gd name="connsiteY1" fmla="*/ 0 h 2149521"/>
                <a:gd name="connsiteX2" fmla="*/ 580279 w 624729"/>
                <a:gd name="connsiteY2" fmla="*/ 895350 h 2149521"/>
                <a:gd name="connsiteX3" fmla="*/ 592979 w 624729"/>
                <a:gd name="connsiteY3" fmla="*/ 1606550 h 2149521"/>
                <a:gd name="connsiteX4" fmla="*/ 2430 w 624729"/>
                <a:gd name="connsiteY4" fmla="*/ 1879600 h 2149521"/>
                <a:gd name="connsiteX5" fmla="*/ 440579 w 624729"/>
                <a:gd name="connsiteY5" fmla="*/ 50800 h 2149521"/>
                <a:gd name="connsiteX0" fmla="*/ 448961 w 633111"/>
                <a:gd name="connsiteY0" fmla="*/ 50800 h 2149521"/>
                <a:gd name="connsiteX1" fmla="*/ 633111 w 633111"/>
                <a:gd name="connsiteY1" fmla="*/ 0 h 2149521"/>
                <a:gd name="connsiteX2" fmla="*/ 588661 w 633111"/>
                <a:gd name="connsiteY2" fmla="*/ 895350 h 2149521"/>
                <a:gd name="connsiteX3" fmla="*/ 601361 w 633111"/>
                <a:gd name="connsiteY3" fmla="*/ 1606550 h 2149521"/>
                <a:gd name="connsiteX4" fmla="*/ 10812 w 633111"/>
                <a:gd name="connsiteY4" fmla="*/ 1879600 h 2149521"/>
                <a:gd name="connsiteX5" fmla="*/ 448961 w 633111"/>
                <a:gd name="connsiteY5" fmla="*/ 50800 h 2149521"/>
                <a:gd name="connsiteX0" fmla="*/ 443856 w 628006"/>
                <a:gd name="connsiteY0" fmla="*/ 50800 h 2149521"/>
                <a:gd name="connsiteX1" fmla="*/ 628006 w 628006"/>
                <a:gd name="connsiteY1" fmla="*/ 0 h 2149521"/>
                <a:gd name="connsiteX2" fmla="*/ 583556 w 628006"/>
                <a:gd name="connsiteY2" fmla="*/ 895350 h 2149521"/>
                <a:gd name="connsiteX3" fmla="*/ 596256 w 628006"/>
                <a:gd name="connsiteY3" fmla="*/ 1606550 h 2149521"/>
                <a:gd name="connsiteX4" fmla="*/ 5707 w 628006"/>
                <a:gd name="connsiteY4" fmla="*/ 1879600 h 2149521"/>
                <a:gd name="connsiteX5" fmla="*/ 443856 w 628006"/>
                <a:gd name="connsiteY5" fmla="*/ 50800 h 2149521"/>
                <a:gd name="connsiteX0" fmla="*/ 472734 w 656884"/>
                <a:gd name="connsiteY0" fmla="*/ 50800 h 2149521"/>
                <a:gd name="connsiteX1" fmla="*/ 656884 w 656884"/>
                <a:gd name="connsiteY1" fmla="*/ 0 h 2149521"/>
                <a:gd name="connsiteX2" fmla="*/ 612434 w 656884"/>
                <a:gd name="connsiteY2" fmla="*/ 895350 h 2149521"/>
                <a:gd name="connsiteX3" fmla="*/ 625134 w 656884"/>
                <a:gd name="connsiteY3" fmla="*/ 1606550 h 2149521"/>
                <a:gd name="connsiteX4" fmla="*/ 34585 w 656884"/>
                <a:gd name="connsiteY4" fmla="*/ 1879600 h 2149521"/>
                <a:gd name="connsiteX5" fmla="*/ 472734 w 656884"/>
                <a:gd name="connsiteY5" fmla="*/ 50800 h 2149521"/>
                <a:gd name="connsiteX0" fmla="*/ 470442 w 654592"/>
                <a:gd name="connsiteY0" fmla="*/ 50800 h 2149521"/>
                <a:gd name="connsiteX1" fmla="*/ 654592 w 654592"/>
                <a:gd name="connsiteY1" fmla="*/ 0 h 2149521"/>
                <a:gd name="connsiteX2" fmla="*/ 610142 w 654592"/>
                <a:gd name="connsiteY2" fmla="*/ 895350 h 2149521"/>
                <a:gd name="connsiteX3" fmla="*/ 622842 w 654592"/>
                <a:gd name="connsiteY3" fmla="*/ 1606550 h 2149521"/>
                <a:gd name="connsiteX4" fmla="*/ 32293 w 654592"/>
                <a:gd name="connsiteY4" fmla="*/ 1879600 h 2149521"/>
                <a:gd name="connsiteX5" fmla="*/ 470442 w 654592"/>
                <a:gd name="connsiteY5" fmla="*/ 50800 h 2149521"/>
                <a:gd name="connsiteX0" fmla="*/ 439570 w 655470"/>
                <a:gd name="connsiteY0" fmla="*/ 50800 h 2149521"/>
                <a:gd name="connsiteX1" fmla="*/ 655470 w 655470"/>
                <a:gd name="connsiteY1" fmla="*/ 0 h 2149521"/>
                <a:gd name="connsiteX2" fmla="*/ 611020 w 655470"/>
                <a:gd name="connsiteY2" fmla="*/ 895350 h 2149521"/>
                <a:gd name="connsiteX3" fmla="*/ 623720 w 655470"/>
                <a:gd name="connsiteY3" fmla="*/ 1606550 h 2149521"/>
                <a:gd name="connsiteX4" fmla="*/ 33171 w 655470"/>
                <a:gd name="connsiteY4" fmla="*/ 1879600 h 2149521"/>
                <a:gd name="connsiteX5" fmla="*/ 439570 w 655470"/>
                <a:gd name="connsiteY5" fmla="*/ 50800 h 2149521"/>
                <a:gd name="connsiteX0" fmla="*/ 437146 w 653046"/>
                <a:gd name="connsiteY0" fmla="*/ 50800 h 2149521"/>
                <a:gd name="connsiteX1" fmla="*/ 653046 w 653046"/>
                <a:gd name="connsiteY1" fmla="*/ 0 h 2149521"/>
                <a:gd name="connsiteX2" fmla="*/ 608596 w 653046"/>
                <a:gd name="connsiteY2" fmla="*/ 895350 h 2149521"/>
                <a:gd name="connsiteX3" fmla="*/ 621296 w 653046"/>
                <a:gd name="connsiteY3" fmla="*/ 1606550 h 2149521"/>
                <a:gd name="connsiteX4" fmla="*/ 30747 w 653046"/>
                <a:gd name="connsiteY4" fmla="*/ 1879600 h 2149521"/>
                <a:gd name="connsiteX5" fmla="*/ 437146 w 653046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621296 w 757363"/>
                <a:gd name="connsiteY3" fmla="*/ 1606550 h 2149521"/>
                <a:gd name="connsiteX4" fmla="*/ 30747 w 757363"/>
                <a:gd name="connsiteY4" fmla="*/ 1879600 h 2149521"/>
                <a:gd name="connsiteX5" fmla="*/ 437146 w 757363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41585"/>
                <a:gd name="connsiteY0" fmla="*/ 50800 h 2149521"/>
                <a:gd name="connsiteX1" fmla="*/ 653046 w 741585"/>
                <a:gd name="connsiteY1" fmla="*/ 0 h 2149521"/>
                <a:gd name="connsiteX2" fmla="*/ 526046 w 741585"/>
                <a:gd name="connsiteY2" fmla="*/ 920750 h 2149521"/>
                <a:gd name="connsiteX3" fmla="*/ 240295 w 741585"/>
                <a:gd name="connsiteY3" fmla="*/ 1968499 h 2149521"/>
                <a:gd name="connsiteX4" fmla="*/ 621296 w 741585"/>
                <a:gd name="connsiteY4" fmla="*/ 1606550 h 2149521"/>
                <a:gd name="connsiteX5" fmla="*/ 30747 w 741585"/>
                <a:gd name="connsiteY5" fmla="*/ 1879600 h 2149521"/>
                <a:gd name="connsiteX6" fmla="*/ 437146 w 741585"/>
                <a:gd name="connsiteY6" fmla="*/ 50800 h 2149521"/>
                <a:gd name="connsiteX0" fmla="*/ 437146 w 763795"/>
                <a:gd name="connsiteY0" fmla="*/ 50800 h 2149521"/>
                <a:gd name="connsiteX1" fmla="*/ 653046 w 763795"/>
                <a:gd name="connsiteY1" fmla="*/ 0 h 2149521"/>
                <a:gd name="connsiteX2" fmla="*/ 526046 w 763795"/>
                <a:gd name="connsiteY2" fmla="*/ 920750 h 2149521"/>
                <a:gd name="connsiteX3" fmla="*/ 240295 w 763795"/>
                <a:gd name="connsiteY3" fmla="*/ 1968499 h 2149521"/>
                <a:gd name="connsiteX4" fmla="*/ 621296 w 763795"/>
                <a:gd name="connsiteY4" fmla="*/ 1606550 h 2149521"/>
                <a:gd name="connsiteX5" fmla="*/ 30747 w 763795"/>
                <a:gd name="connsiteY5" fmla="*/ 1879600 h 2149521"/>
                <a:gd name="connsiteX6" fmla="*/ 437146 w 763795"/>
                <a:gd name="connsiteY6" fmla="*/ 50800 h 2149521"/>
                <a:gd name="connsiteX0" fmla="*/ 437146 w 763795"/>
                <a:gd name="connsiteY0" fmla="*/ 50800 h 2137254"/>
                <a:gd name="connsiteX1" fmla="*/ 653046 w 763795"/>
                <a:gd name="connsiteY1" fmla="*/ 0 h 2137254"/>
                <a:gd name="connsiteX2" fmla="*/ 526046 w 763795"/>
                <a:gd name="connsiteY2" fmla="*/ 920750 h 2137254"/>
                <a:gd name="connsiteX3" fmla="*/ 240295 w 763795"/>
                <a:gd name="connsiteY3" fmla="*/ 1968499 h 2137254"/>
                <a:gd name="connsiteX4" fmla="*/ 551446 w 763795"/>
                <a:gd name="connsiteY4" fmla="*/ 1581150 h 2137254"/>
                <a:gd name="connsiteX5" fmla="*/ 30747 w 763795"/>
                <a:gd name="connsiteY5" fmla="*/ 1879600 h 2137254"/>
                <a:gd name="connsiteX6" fmla="*/ 437146 w 763795"/>
                <a:gd name="connsiteY6" fmla="*/ 50800 h 2137254"/>
                <a:gd name="connsiteX0" fmla="*/ 437146 w 763795"/>
                <a:gd name="connsiteY0" fmla="*/ 50800 h 2155869"/>
                <a:gd name="connsiteX1" fmla="*/ 653046 w 763795"/>
                <a:gd name="connsiteY1" fmla="*/ 0 h 2155869"/>
                <a:gd name="connsiteX2" fmla="*/ 526046 w 763795"/>
                <a:gd name="connsiteY2" fmla="*/ 920750 h 2155869"/>
                <a:gd name="connsiteX3" fmla="*/ 240295 w 763795"/>
                <a:gd name="connsiteY3" fmla="*/ 1968499 h 2155869"/>
                <a:gd name="connsiteX4" fmla="*/ 551446 w 763795"/>
                <a:gd name="connsiteY4" fmla="*/ 1581150 h 2155869"/>
                <a:gd name="connsiteX5" fmla="*/ 30747 w 763795"/>
                <a:gd name="connsiteY5" fmla="*/ 1879600 h 2155869"/>
                <a:gd name="connsiteX6" fmla="*/ 437146 w 763795"/>
                <a:gd name="connsiteY6" fmla="*/ 50800 h 2155869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5030"/>
                <a:gd name="connsiteX1" fmla="*/ 653046 w 763795"/>
                <a:gd name="connsiteY1" fmla="*/ 0 h 2145030"/>
                <a:gd name="connsiteX2" fmla="*/ 526046 w 763795"/>
                <a:gd name="connsiteY2" fmla="*/ 920750 h 2145030"/>
                <a:gd name="connsiteX3" fmla="*/ 240295 w 763795"/>
                <a:gd name="connsiteY3" fmla="*/ 1968499 h 2145030"/>
                <a:gd name="connsiteX4" fmla="*/ 595896 w 763795"/>
                <a:gd name="connsiteY4" fmla="*/ 1568450 h 2145030"/>
                <a:gd name="connsiteX5" fmla="*/ 30747 w 763795"/>
                <a:gd name="connsiteY5" fmla="*/ 1879600 h 2145030"/>
                <a:gd name="connsiteX6" fmla="*/ 437146 w 763795"/>
                <a:gd name="connsiteY6" fmla="*/ 50800 h 2145030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795" h="2149672">
                  <a:moveTo>
                    <a:pt x="437146" y="50800"/>
                  </a:moveTo>
                  <a:lnTo>
                    <a:pt x="653046" y="0"/>
                  </a:lnTo>
                  <a:cubicBezTo>
                    <a:pt x="904929" y="444500"/>
                    <a:pt x="667863" y="698500"/>
                    <a:pt x="526046" y="920750"/>
                  </a:cubicBezTo>
                  <a:cubicBezTo>
                    <a:pt x="528162" y="1075266"/>
                    <a:pt x="54029" y="1604433"/>
                    <a:pt x="240295" y="1968499"/>
                  </a:cubicBezTo>
                  <a:cubicBezTo>
                    <a:pt x="682679" y="2019299"/>
                    <a:pt x="356712" y="1517650"/>
                    <a:pt x="595896" y="1568450"/>
                  </a:cubicBezTo>
                  <a:cubicBezTo>
                    <a:pt x="871063" y="2422525"/>
                    <a:pt x="-20053" y="2160058"/>
                    <a:pt x="30747" y="1879600"/>
                  </a:cubicBezTo>
                  <a:cubicBezTo>
                    <a:pt x="-197853" y="1446742"/>
                    <a:pt x="939855" y="279400"/>
                    <a:pt x="437146" y="50800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8">
              <a:extLst>
                <a:ext uri="{FF2B5EF4-FFF2-40B4-BE49-F238E27FC236}">
                  <a16:creationId xmlns:a16="http://schemas.microsoft.com/office/drawing/2014/main" id="{9120A413-3129-481A-8A55-73D2A13A10AA}"/>
                </a:ext>
              </a:extLst>
            </p:cNvPr>
            <p:cNvSpPr/>
            <p:nvPr/>
          </p:nvSpPr>
          <p:spPr>
            <a:xfrm rot="15642240" flipH="1">
              <a:off x="10186042" y="3296525"/>
              <a:ext cx="151562" cy="1573245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16CB368-F213-43E7-9B45-A83A5D1D25FA}"/>
                </a:ext>
              </a:extLst>
            </p:cNvPr>
            <p:cNvGrpSpPr/>
            <p:nvPr/>
          </p:nvGrpSpPr>
          <p:grpSpPr>
            <a:xfrm rot="20615150">
              <a:off x="9065348" y="2691581"/>
              <a:ext cx="1614431" cy="2055085"/>
              <a:chOff x="4658488" y="888779"/>
              <a:chExt cx="3091193" cy="393492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085CDC22-56BE-4ED7-8ABD-FF6CDDE9BDB9}"/>
                  </a:ext>
                </a:extLst>
              </p:cNvPr>
              <p:cNvGrpSpPr/>
              <p:nvPr/>
            </p:nvGrpSpPr>
            <p:grpSpPr>
              <a:xfrm>
                <a:off x="4658488" y="888779"/>
                <a:ext cx="3091193" cy="3934925"/>
                <a:chOff x="4573075" y="1228876"/>
                <a:chExt cx="3091193" cy="3934925"/>
              </a:xfrm>
            </p:grpSpPr>
            <p:sp>
              <p:nvSpPr>
                <p:cNvPr id="131" name="Rectangle 19">
                  <a:extLst>
                    <a:ext uri="{FF2B5EF4-FFF2-40B4-BE49-F238E27FC236}">
                      <a16:creationId xmlns:a16="http://schemas.microsoft.com/office/drawing/2014/main" id="{0EC3A225-C607-4FC1-B004-31B64847EC5E}"/>
                    </a:ext>
                  </a:extLst>
                </p:cNvPr>
                <p:cNvSpPr/>
                <p:nvPr/>
              </p:nvSpPr>
              <p:spPr>
                <a:xfrm flipH="1">
                  <a:off x="5586729" y="4319924"/>
                  <a:ext cx="928954" cy="586209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Oval 18">
                  <a:extLst>
                    <a:ext uri="{FF2B5EF4-FFF2-40B4-BE49-F238E27FC236}">
                      <a16:creationId xmlns:a16="http://schemas.microsoft.com/office/drawing/2014/main" id="{8120D75D-2C04-4DFD-BF7D-74A28EDC6CF7}"/>
                    </a:ext>
                  </a:extLst>
                </p:cNvPr>
                <p:cNvSpPr/>
                <p:nvPr/>
              </p:nvSpPr>
              <p:spPr>
                <a:xfrm rot="1634187">
                  <a:off x="5074708" y="3571801"/>
                  <a:ext cx="507608" cy="1378195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6">
                  <a:extLst>
                    <a:ext uri="{FF2B5EF4-FFF2-40B4-BE49-F238E27FC236}">
                      <a16:creationId xmlns:a16="http://schemas.microsoft.com/office/drawing/2014/main" id="{BD7225D4-EA15-4DE8-BA97-FE92F51B80BB}"/>
                    </a:ext>
                  </a:extLst>
                </p:cNvPr>
                <p:cNvSpPr/>
                <p:nvPr/>
              </p:nvSpPr>
              <p:spPr>
                <a:xfrm>
                  <a:off x="4573075" y="3005872"/>
                  <a:ext cx="1532502" cy="1892230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Oval 17">
                  <a:extLst>
                    <a:ext uri="{FF2B5EF4-FFF2-40B4-BE49-F238E27FC236}">
                      <a16:creationId xmlns:a16="http://schemas.microsoft.com/office/drawing/2014/main" id="{D7911F9A-590A-49E8-9E97-2AD6A364A6D4}"/>
                    </a:ext>
                  </a:extLst>
                </p:cNvPr>
                <p:cNvSpPr/>
                <p:nvPr/>
              </p:nvSpPr>
              <p:spPr>
                <a:xfrm>
                  <a:off x="5101816" y="3143117"/>
                  <a:ext cx="869437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>
                  <a:extLst>
                    <a:ext uri="{FF2B5EF4-FFF2-40B4-BE49-F238E27FC236}">
                      <a16:creationId xmlns:a16="http://schemas.microsoft.com/office/drawing/2014/main" id="{0CCCF4FD-537A-4C69-9007-421245DE9793}"/>
                    </a:ext>
                  </a:extLst>
                </p:cNvPr>
                <p:cNvSpPr/>
                <p:nvPr/>
              </p:nvSpPr>
              <p:spPr>
                <a:xfrm>
                  <a:off x="6203032" y="1228876"/>
                  <a:ext cx="742216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0BEC0E7-426F-4713-943F-70B3DCDB2A9B}"/>
                    </a:ext>
                  </a:extLst>
                </p:cNvPr>
                <p:cNvGrpSpPr/>
                <p:nvPr/>
              </p:nvGrpSpPr>
              <p:grpSpPr>
                <a:xfrm>
                  <a:off x="4585919" y="1537168"/>
                  <a:ext cx="930227" cy="930226"/>
                  <a:chOff x="4585919" y="1537168"/>
                  <a:chExt cx="930227" cy="930226"/>
                </a:xfrm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018521F9-AA47-472D-AD6A-36EB1054AAB8}"/>
                      </a:ext>
                    </a:extLst>
                  </p:cNvPr>
                  <p:cNvSpPr/>
                  <p:nvPr/>
                </p:nvSpPr>
                <p:spPr>
                  <a:xfrm rot="2837478">
                    <a:off x="4565512" y="1593329"/>
                    <a:ext cx="930226" cy="817904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9FFFAF53-B348-4679-A56A-29758EC55B27}"/>
                      </a:ext>
                    </a:extLst>
                  </p:cNvPr>
                  <p:cNvSpPr/>
                  <p:nvPr/>
                </p:nvSpPr>
                <p:spPr>
                  <a:xfrm rot="1597362">
                    <a:off x="4585919" y="1824935"/>
                    <a:ext cx="930227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157C7707-7A45-4019-85DC-5159F874891A}"/>
                    </a:ext>
                  </a:extLst>
                </p:cNvPr>
                <p:cNvGrpSpPr/>
                <p:nvPr/>
              </p:nvGrpSpPr>
              <p:grpSpPr>
                <a:xfrm flipH="1">
                  <a:off x="6680805" y="2203913"/>
                  <a:ext cx="983463" cy="913708"/>
                  <a:chOff x="4342936" y="2212149"/>
                  <a:chExt cx="983463" cy="913708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3593360-442E-4B2A-A770-9A973BDF2C38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42936" y="2212149"/>
                    <a:ext cx="930225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8975EACA-9096-45C6-88F4-FBB646C99A6A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6173" y="2484211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9" name="Rectangle 2">
                  <a:extLst>
                    <a:ext uri="{FF2B5EF4-FFF2-40B4-BE49-F238E27FC236}">
                      <a16:creationId xmlns:a16="http://schemas.microsoft.com/office/drawing/2014/main" id="{15B21F0B-DA06-4C91-8D95-571F44CC730A}"/>
                    </a:ext>
                  </a:extLst>
                </p:cNvPr>
                <p:cNvSpPr/>
                <p:nvPr/>
              </p:nvSpPr>
              <p:spPr>
                <a:xfrm rot="1191291">
                  <a:off x="4921520" y="1560949"/>
                  <a:ext cx="2388899" cy="2260876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2">
                  <a:extLst>
                    <a:ext uri="{FF2B5EF4-FFF2-40B4-BE49-F238E27FC236}">
                      <a16:creationId xmlns:a16="http://schemas.microsoft.com/office/drawing/2014/main" id="{3A68CA8C-9CC2-44ED-8993-71BA381EB66E}"/>
                    </a:ext>
                  </a:extLst>
                </p:cNvPr>
                <p:cNvSpPr/>
                <p:nvPr/>
              </p:nvSpPr>
              <p:spPr>
                <a:xfrm rot="984850">
                  <a:off x="5183134" y="1999601"/>
                  <a:ext cx="1911543" cy="1868629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ED58837-9F60-4ECD-9B9B-97C8E5F9F340}"/>
                    </a:ext>
                  </a:extLst>
                </p:cNvPr>
                <p:cNvSpPr/>
                <p:nvPr/>
              </p:nvSpPr>
              <p:spPr>
                <a:xfrm rot="629284">
                  <a:off x="6451470" y="2553270"/>
                  <a:ext cx="247637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D8E1FA-9A65-4ECC-A20E-DE51D84187CB}"/>
                    </a:ext>
                  </a:extLst>
                </p:cNvPr>
                <p:cNvSpPr/>
                <p:nvPr/>
              </p:nvSpPr>
              <p:spPr>
                <a:xfrm rot="233040">
                  <a:off x="5871615" y="2429278"/>
                  <a:ext cx="247637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0FF8277-2560-4534-ABA9-6F7A5C1E9AE7}"/>
                    </a:ext>
                  </a:extLst>
                </p:cNvPr>
                <p:cNvSpPr/>
                <p:nvPr/>
              </p:nvSpPr>
              <p:spPr>
                <a:xfrm rot="233040">
                  <a:off x="5962984" y="2580201"/>
                  <a:ext cx="141148" cy="2588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C6E65AF6-A9B3-4422-A90B-5F4C793D3A1F}"/>
                    </a:ext>
                  </a:extLst>
                </p:cNvPr>
                <p:cNvSpPr/>
                <p:nvPr/>
              </p:nvSpPr>
              <p:spPr>
                <a:xfrm rot="629284">
                  <a:off x="6524495" y="2727766"/>
                  <a:ext cx="141148" cy="2588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985F307-B8B1-4B8F-B18D-C5D74DF0FBAA}"/>
                    </a:ext>
                  </a:extLst>
                </p:cNvPr>
                <p:cNvSpPr/>
                <p:nvPr/>
              </p:nvSpPr>
              <p:spPr>
                <a:xfrm rot="19447059">
                  <a:off x="6107460" y="2941293"/>
                  <a:ext cx="74102" cy="1750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2B22E13-A3CB-49EE-BE69-3FAFCE957419}"/>
                    </a:ext>
                  </a:extLst>
                </p:cNvPr>
                <p:cNvSpPr/>
                <p:nvPr/>
              </p:nvSpPr>
              <p:spPr>
                <a:xfrm rot="2152941" flipH="1">
                  <a:off x="6288239" y="2965070"/>
                  <a:ext cx="74102" cy="1750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3">
                  <a:extLst>
                    <a:ext uri="{FF2B5EF4-FFF2-40B4-BE49-F238E27FC236}">
                      <a16:creationId xmlns:a16="http://schemas.microsoft.com/office/drawing/2014/main" id="{7D030F75-702E-41C6-BC45-9A662BA5D880}"/>
                    </a:ext>
                  </a:extLst>
                </p:cNvPr>
                <p:cNvSpPr/>
                <p:nvPr/>
              </p:nvSpPr>
              <p:spPr>
                <a:xfrm rot="1840005">
                  <a:off x="6254613" y="1524036"/>
                  <a:ext cx="506267" cy="562320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3">
                  <a:extLst>
                    <a:ext uri="{FF2B5EF4-FFF2-40B4-BE49-F238E27FC236}">
                      <a16:creationId xmlns:a16="http://schemas.microsoft.com/office/drawing/2014/main" id="{71E56BE0-1D92-4B50-B384-574ECF3DF5A3}"/>
                    </a:ext>
                  </a:extLst>
                </p:cNvPr>
                <p:cNvSpPr/>
                <p:nvPr/>
              </p:nvSpPr>
              <p:spPr>
                <a:xfrm rot="20323178" flipH="1">
                  <a:off x="5776123" y="4420083"/>
                  <a:ext cx="397039" cy="42333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9">
                  <a:extLst>
                    <a:ext uri="{FF2B5EF4-FFF2-40B4-BE49-F238E27FC236}">
                      <a16:creationId xmlns:a16="http://schemas.microsoft.com/office/drawing/2014/main" id="{5286DA0F-B56C-432C-8E60-132FCE9F6FDB}"/>
                    </a:ext>
                  </a:extLst>
                </p:cNvPr>
                <p:cNvSpPr/>
                <p:nvPr/>
              </p:nvSpPr>
              <p:spPr>
                <a:xfrm rot="984850" flipH="1">
                  <a:off x="4813618" y="4577592"/>
                  <a:ext cx="928954" cy="586209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Rectangle 3">
                  <a:extLst>
                    <a:ext uri="{FF2B5EF4-FFF2-40B4-BE49-F238E27FC236}">
                      <a16:creationId xmlns:a16="http://schemas.microsoft.com/office/drawing/2014/main" id="{BC14D230-D17B-4D7F-B02B-3E0F32469CC4}"/>
                    </a:ext>
                  </a:extLst>
                </p:cNvPr>
                <p:cNvSpPr/>
                <p:nvPr/>
              </p:nvSpPr>
              <p:spPr>
                <a:xfrm rot="18975549" flipH="1">
                  <a:off x="4882835" y="4415602"/>
                  <a:ext cx="448854" cy="618053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EE709608-CB8E-4FF0-A55F-EC3EACDAD9B9}"/>
                  </a:ext>
                </a:extLst>
              </p:cNvPr>
              <p:cNvSpPr/>
              <p:nvPr/>
            </p:nvSpPr>
            <p:spPr>
              <a:xfrm rot="18587954">
                <a:off x="6138710" y="2559936"/>
                <a:ext cx="787826" cy="793359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9BA35C51-4813-4674-B645-87B531B504A7}"/>
                  </a:ext>
                </a:extLst>
              </p:cNvPr>
              <p:cNvSpPr/>
              <p:nvPr/>
            </p:nvSpPr>
            <p:spPr>
              <a:xfrm rot="2636425" flipV="1">
                <a:off x="6000908" y="2421125"/>
                <a:ext cx="641782" cy="646287"/>
              </a:xfrm>
              <a:prstGeom prst="arc">
                <a:avLst>
                  <a:gd name="adj1" fmla="val 14383618"/>
                  <a:gd name="adj2" fmla="val 2151577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F9A90327-E4ED-42B2-8BB0-5C967A80B03A}"/>
                  </a:ext>
                </a:extLst>
              </p:cNvPr>
              <p:cNvSpPr/>
              <p:nvPr/>
            </p:nvSpPr>
            <p:spPr>
              <a:xfrm rot="17958670">
                <a:off x="5664558" y="2422214"/>
                <a:ext cx="787826" cy="793359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B09D6CBE-B00A-4EC2-80A6-69B546F6C6A3}"/>
                </a:ext>
              </a:extLst>
            </p:cNvPr>
            <p:cNvSpPr/>
            <p:nvPr/>
          </p:nvSpPr>
          <p:spPr>
            <a:xfrm rot="17736417" flipH="1">
              <a:off x="9516449" y="3881337"/>
              <a:ext cx="150509" cy="770284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8">
              <a:extLst>
                <a:ext uri="{FF2B5EF4-FFF2-40B4-BE49-F238E27FC236}">
                  <a16:creationId xmlns:a16="http://schemas.microsoft.com/office/drawing/2014/main" id="{8BCD9941-B76C-4D4C-91D9-FDE3F09B588C}"/>
                </a:ext>
              </a:extLst>
            </p:cNvPr>
            <p:cNvSpPr/>
            <p:nvPr/>
          </p:nvSpPr>
          <p:spPr>
            <a:xfrm rot="19492283" flipH="1">
              <a:off x="9233488" y="4023384"/>
              <a:ext cx="150509" cy="225463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Cloud 120">
            <a:extLst>
              <a:ext uri="{FF2B5EF4-FFF2-40B4-BE49-F238E27FC236}">
                <a16:creationId xmlns:a16="http://schemas.microsoft.com/office/drawing/2014/main" id="{E457A08B-6FA9-4961-9933-B310F520014A}"/>
              </a:ext>
            </a:extLst>
          </p:cNvPr>
          <p:cNvSpPr/>
          <p:nvPr/>
        </p:nvSpPr>
        <p:spPr>
          <a:xfrm>
            <a:off x="11923298" y="1235535"/>
            <a:ext cx="2522327" cy="258062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Cloud 121">
            <a:extLst>
              <a:ext uri="{FF2B5EF4-FFF2-40B4-BE49-F238E27FC236}">
                <a16:creationId xmlns:a16="http://schemas.microsoft.com/office/drawing/2014/main" id="{0F9B4D77-FA87-4206-A3C0-5B95F74EFAF9}"/>
              </a:ext>
            </a:extLst>
          </p:cNvPr>
          <p:cNvSpPr/>
          <p:nvPr/>
        </p:nvSpPr>
        <p:spPr>
          <a:xfrm>
            <a:off x="11947167" y="1349554"/>
            <a:ext cx="2522327" cy="258062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D8362A53-4BA0-4364-8C6C-441FFDC42067}"/>
              </a:ext>
            </a:extLst>
          </p:cNvPr>
          <p:cNvSpPr/>
          <p:nvPr/>
        </p:nvSpPr>
        <p:spPr>
          <a:xfrm rot="1588661">
            <a:off x="13535365" y="2055661"/>
            <a:ext cx="1839044" cy="187022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Cloud 123">
            <a:extLst>
              <a:ext uri="{FF2B5EF4-FFF2-40B4-BE49-F238E27FC236}">
                <a16:creationId xmlns:a16="http://schemas.microsoft.com/office/drawing/2014/main" id="{9D29A07A-ECF8-441B-A7EC-AD2E3AE74082}"/>
              </a:ext>
            </a:extLst>
          </p:cNvPr>
          <p:cNvSpPr/>
          <p:nvPr/>
        </p:nvSpPr>
        <p:spPr>
          <a:xfrm rot="1588661">
            <a:off x="13620173" y="2105404"/>
            <a:ext cx="1839044" cy="187022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Cloud 124">
            <a:extLst>
              <a:ext uri="{FF2B5EF4-FFF2-40B4-BE49-F238E27FC236}">
                <a16:creationId xmlns:a16="http://schemas.microsoft.com/office/drawing/2014/main" id="{E947F1F6-2CF6-4D7C-AB87-461E8B1048A1}"/>
              </a:ext>
            </a:extLst>
          </p:cNvPr>
          <p:cNvSpPr/>
          <p:nvPr/>
        </p:nvSpPr>
        <p:spPr>
          <a:xfrm rot="20312248">
            <a:off x="11011855" y="2646827"/>
            <a:ext cx="1839044" cy="187022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Cloud 125">
            <a:extLst>
              <a:ext uri="{FF2B5EF4-FFF2-40B4-BE49-F238E27FC236}">
                <a16:creationId xmlns:a16="http://schemas.microsoft.com/office/drawing/2014/main" id="{844331AF-563D-49E8-AD5A-EF1B9FB30503}"/>
              </a:ext>
            </a:extLst>
          </p:cNvPr>
          <p:cNvSpPr/>
          <p:nvPr/>
        </p:nvSpPr>
        <p:spPr>
          <a:xfrm rot="20312248">
            <a:off x="11093319" y="2749865"/>
            <a:ext cx="1839044" cy="187022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13EFCB-EC82-4E55-887C-FB9FEC67ED77}"/>
              </a:ext>
            </a:extLst>
          </p:cNvPr>
          <p:cNvGrpSpPr/>
          <p:nvPr/>
        </p:nvGrpSpPr>
        <p:grpSpPr>
          <a:xfrm>
            <a:off x="11186156" y="1029835"/>
            <a:ext cx="1572694" cy="1577595"/>
            <a:chOff x="1981107" y="753140"/>
            <a:chExt cx="4719535" cy="4734242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4FCC04E-C54F-45B4-8050-ACA9FD9DD4B0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318E1D2-E906-49CA-B396-FF4B80513769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86">
              <a:extLst>
                <a:ext uri="{FF2B5EF4-FFF2-40B4-BE49-F238E27FC236}">
                  <a16:creationId xmlns:a16="http://schemas.microsoft.com/office/drawing/2014/main" id="{F365871D-76DD-4456-BA08-DDDC42A37959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solidFill>
              <a:srgbClr val="FBC4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87">
              <a:extLst>
                <a:ext uri="{FF2B5EF4-FFF2-40B4-BE49-F238E27FC236}">
                  <a16:creationId xmlns:a16="http://schemas.microsoft.com/office/drawing/2014/main" id="{346E2C0B-6404-45BD-AC99-A2286314EA86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04779-C645-4668-8DCB-3C796C2BBB94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0F286D1-0D7D-40F5-B4CC-AC6271EEA754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CF0284CA-459A-468B-A2D8-DFE1E81B33DD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A36679CD-F782-403D-A615-A87CC3461644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A10FE2B-FE22-4AB9-980A-C45E8FDF4896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0F82139A-EAC2-4A3B-A7E3-801D8E73C519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550266B-78FE-4110-9691-2CFC60E7296E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68E799E-B981-483E-9A1C-F8774FF9CFD7}"/>
              </a:ext>
            </a:extLst>
          </p:cNvPr>
          <p:cNvGrpSpPr/>
          <p:nvPr/>
        </p:nvGrpSpPr>
        <p:grpSpPr>
          <a:xfrm rot="1669045" flipH="1">
            <a:off x="11338596" y="4462925"/>
            <a:ext cx="562547" cy="564300"/>
            <a:chOff x="1981107" y="753140"/>
            <a:chExt cx="4719535" cy="4734242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768634B-B059-437C-AFFF-9ABEDF7B57C9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F140071-0B02-4D74-A054-B3D79BF6C95A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86">
              <a:extLst>
                <a:ext uri="{FF2B5EF4-FFF2-40B4-BE49-F238E27FC236}">
                  <a16:creationId xmlns:a16="http://schemas.microsoft.com/office/drawing/2014/main" id="{D01AE4E3-6885-485E-AA93-4FA6B4EB6D54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solidFill>
              <a:srgbClr val="FBC4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87">
              <a:extLst>
                <a:ext uri="{FF2B5EF4-FFF2-40B4-BE49-F238E27FC236}">
                  <a16:creationId xmlns:a16="http://schemas.microsoft.com/office/drawing/2014/main" id="{09D35131-118A-4989-AFBF-EA2D8EFBAD52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1438065-A67E-4F90-B353-796B3C8DE817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C38C2F0E-55E4-4253-9FA5-775B814A7E3C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56">
              <a:extLst>
                <a:ext uri="{FF2B5EF4-FFF2-40B4-BE49-F238E27FC236}">
                  <a16:creationId xmlns:a16="http://schemas.microsoft.com/office/drawing/2014/main" id="{DDEA1DB7-D55A-4C42-98D9-F0C8290AD95B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8A34CE66-BF07-4CAE-871A-C8C27727F4AC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017127-D7B2-404D-BA69-1797F6F5E019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E562C5AB-D821-4E9D-87F3-7912141CE40E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0F7C2D5-686E-499E-8CBD-3FE190470060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414" y="839888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 picks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C462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 and takes a big bite.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847079"/>
            <a:ext cx="5965608" cy="1975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0013E9-325D-4DE1-8BC7-77E81F477631}"/>
              </a:ext>
            </a:extLst>
          </p:cNvPr>
          <p:cNvGrpSpPr/>
          <p:nvPr/>
        </p:nvGrpSpPr>
        <p:grpSpPr>
          <a:xfrm flipH="1">
            <a:off x="-1248369" y="2774839"/>
            <a:ext cx="6841542" cy="3848188"/>
            <a:chOff x="2173420" y="-121831"/>
            <a:chExt cx="5114367" cy="2876698"/>
          </a:xfrm>
        </p:grpSpPr>
        <p:sp>
          <p:nvSpPr>
            <p:cNvPr id="104" name="Rectangle 2">
              <a:extLst>
                <a:ext uri="{FF2B5EF4-FFF2-40B4-BE49-F238E27FC236}">
                  <a16:creationId xmlns:a16="http://schemas.microsoft.com/office/drawing/2014/main" id="{4FF866E8-8FA2-4BFE-85F4-6C3F8C84D02B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">
              <a:extLst>
                <a:ext uri="{FF2B5EF4-FFF2-40B4-BE49-F238E27FC236}">
                  <a16:creationId xmlns:a16="http://schemas.microsoft.com/office/drawing/2014/main" id="{5C3D7DF3-7B15-4791-AA9F-00DCDD66AFBC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E8569D5F-CA3D-4C19-886E-5737496D57D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137A30E5-9359-4F24-A8E6-2781C5C4D58A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0A0C1CF1-C7A4-4EB6-B0C4-E00B2B2F27C0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E841BA94-C8EF-4B07-B235-05BE7F717EE6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F9359F2C-380D-4D2A-86EB-44828D039CAE}"/>
                </a:ext>
              </a:extLst>
            </p:cNvPr>
            <p:cNvSpPr/>
            <p:nvPr/>
          </p:nvSpPr>
          <p:spPr>
            <a:xfrm rot="1432355">
              <a:off x="6205575" y="262279"/>
              <a:ext cx="1082212" cy="300656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93C060D0-303E-4E11-8C8D-9FE59CEDC6FD}"/>
                </a:ext>
              </a:extLst>
            </p:cNvPr>
            <p:cNvSpPr/>
            <p:nvPr/>
          </p:nvSpPr>
          <p:spPr>
            <a:xfrm rot="1953351">
              <a:off x="5857409" y="-121831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C788FD-9BFA-44B9-A33D-E0DFBE8C16D4}"/>
              </a:ext>
            </a:extLst>
          </p:cNvPr>
          <p:cNvGrpSpPr/>
          <p:nvPr/>
        </p:nvGrpSpPr>
        <p:grpSpPr>
          <a:xfrm flipH="1">
            <a:off x="1313231" y="836076"/>
            <a:ext cx="4102555" cy="4471123"/>
            <a:chOff x="8752623" y="2675289"/>
            <a:chExt cx="1932106" cy="210568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F3A0DECC-FA43-4BCE-8130-E9584E4CF0BD}"/>
                </a:ext>
              </a:extLst>
            </p:cNvPr>
            <p:cNvSpPr/>
            <p:nvPr/>
          </p:nvSpPr>
          <p:spPr>
            <a:xfrm rot="8085115">
              <a:off x="9144592" y="3534453"/>
              <a:ext cx="432051" cy="1215990"/>
            </a:xfrm>
            <a:custGeom>
              <a:avLst/>
              <a:gdLst>
                <a:gd name="connsiteX0" fmla="*/ 0 w 50800"/>
                <a:gd name="connsiteY0" fmla="*/ 0 h 762000"/>
                <a:gd name="connsiteX1" fmla="*/ 50800 w 50800"/>
                <a:gd name="connsiteY1" fmla="*/ 0 h 762000"/>
                <a:gd name="connsiteX2" fmla="*/ 50800 w 50800"/>
                <a:gd name="connsiteY2" fmla="*/ 762000 h 762000"/>
                <a:gd name="connsiteX3" fmla="*/ 0 w 50800"/>
                <a:gd name="connsiteY3" fmla="*/ 762000 h 762000"/>
                <a:gd name="connsiteX4" fmla="*/ 0 w 50800"/>
                <a:gd name="connsiteY4" fmla="*/ 0 h 762000"/>
                <a:gd name="connsiteX0" fmla="*/ 0 w 95250"/>
                <a:gd name="connsiteY0" fmla="*/ 133350 h 895350"/>
                <a:gd name="connsiteX1" fmla="*/ 95250 w 95250"/>
                <a:gd name="connsiteY1" fmla="*/ 0 h 895350"/>
                <a:gd name="connsiteX2" fmla="*/ 50800 w 95250"/>
                <a:gd name="connsiteY2" fmla="*/ 895350 h 895350"/>
                <a:gd name="connsiteX3" fmla="*/ 0 w 95250"/>
                <a:gd name="connsiteY3" fmla="*/ 895350 h 895350"/>
                <a:gd name="connsiteX4" fmla="*/ 0 w 95250"/>
                <a:gd name="connsiteY4" fmla="*/ 133350 h 895350"/>
                <a:gd name="connsiteX0" fmla="*/ 0 w 184150"/>
                <a:gd name="connsiteY0" fmla="*/ 50800 h 895350"/>
                <a:gd name="connsiteX1" fmla="*/ 184150 w 184150"/>
                <a:gd name="connsiteY1" fmla="*/ 0 h 895350"/>
                <a:gd name="connsiteX2" fmla="*/ 139700 w 184150"/>
                <a:gd name="connsiteY2" fmla="*/ 895350 h 895350"/>
                <a:gd name="connsiteX3" fmla="*/ 88900 w 184150"/>
                <a:gd name="connsiteY3" fmla="*/ 895350 h 895350"/>
                <a:gd name="connsiteX4" fmla="*/ 0 w 184150"/>
                <a:gd name="connsiteY4" fmla="*/ 50800 h 8953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304800 w 488950"/>
                <a:gd name="connsiteY0" fmla="*/ 50800 h 1733550"/>
                <a:gd name="connsiteX1" fmla="*/ 488950 w 488950"/>
                <a:gd name="connsiteY1" fmla="*/ 0 h 1733550"/>
                <a:gd name="connsiteX2" fmla="*/ 444500 w 488950"/>
                <a:gd name="connsiteY2" fmla="*/ 895350 h 1733550"/>
                <a:gd name="connsiteX3" fmla="*/ 0 w 488950"/>
                <a:gd name="connsiteY3" fmla="*/ 1733550 h 1733550"/>
                <a:gd name="connsiteX4" fmla="*/ 304800 w 488950"/>
                <a:gd name="connsiteY4" fmla="*/ 50800 h 1733550"/>
                <a:gd name="connsiteX0" fmla="*/ 476291 w 660441"/>
                <a:gd name="connsiteY0" fmla="*/ 50800 h 1781950"/>
                <a:gd name="connsiteX1" fmla="*/ 660441 w 660441"/>
                <a:gd name="connsiteY1" fmla="*/ 0 h 1781950"/>
                <a:gd name="connsiteX2" fmla="*/ 615991 w 660441"/>
                <a:gd name="connsiteY2" fmla="*/ 895350 h 1781950"/>
                <a:gd name="connsiteX3" fmla="*/ 171491 w 660441"/>
                <a:gd name="connsiteY3" fmla="*/ 1733550 h 1781950"/>
                <a:gd name="connsiteX4" fmla="*/ 476291 w 660441"/>
                <a:gd name="connsiteY4" fmla="*/ 50800 h 1781950"/>
                <a:gd name="connsiteX0" fmla="*/ 697308 w 881458"/>
                <a:gd name="connsiteY0" fmla="*/ 50800 h 2181922"/>
                <a:gd name="connsiteX1" fmla="*/ 881458 w 881458"/>
                <a:gd name="connsiteY1" fmla="*/ 0 h 2181922"/>
                <a:gd name="connsiteX2" fmla="*/ 837008 w 881458"/>
                <a:gd name="connsiteY2" fmla="*/ 895350 h 2181922"/>
                <a:gd name="connsiteX3" fmla="*/ 392508 w 881458"/>
                <a:gd name="connsiteY3" fmla="*/ 1733550 h 2181922"/>
                <a:gd name="connsiteX4" fmla="*/ 5159 w 881458"/>
                <a:gd name="connsiteY4" fmla="*/ 2101850 h 2181922"/>
                <a:gd name="connsiteX5" fmla="*/ 697308 w 881458"/>
                <a:gd name="connsiteY5" fmla="*/ 50800 h 2181922"/>
                <a:gd name="connsiteX0" fmla="*/ 694345 w 897545"/>
                <a:gd name="connsiteY0" fmla="*/ 50800 h 2197151"/>
                <a:gd name="connsiteX1" fmla="*/ 878495 w 897545"/>
                <a:gd name="connsiteY1" fmla="*/ 0 h 2197151"/>
                <a:gd name="connsiteX2" fmla="*/ 834045 w 897545"/>
                <a:gd name="connsiteY2" fmla="*/ 895350 h 2197151"/>
                <a:gd name="connsiteX3" fmla="*/ 897545 w 897545"/>
                <a:gd name="connsiteY3" fmla="*/ 1854200 h 2197151"/>
                <a:gd name="connsiteX4" fmla="*/ 2196 w 897545"/>
                <a:gd name="connsiteY4" fmla="*/ 2101850 h 2197151"/>
                <a:gd name="connsiteX5" fmla="*/ 694345 w 897545"/>
                <a:gd name="connsiteY5" fmla="*/ 50800 h 2197151"/>
                <a:gd name="connsiteX0" fmla="*/ 472833 w 676033"/>
                <a:gd name="connsiteY0" fmla="*/ 50800 h 2032823"/>
                <a:gd name="connsiteX1" fmla="*/ 656983 w 676033"/>
                <a:gd name="connsiteY1" fmla="*/ 0 h 2032823"/>
                <a:gd name="connsiteX2" fmla="*/ 612533 w 676033"/>
                <a:gd name="connsiteY2" fmla="*/ 895350 h 2032823"/>
                <a:gd name="connsiteX3" fmla="*/ 676033 w 676033"/>
                <a:gd name="connsiteY3" fmla="*/ 1854200 h 2032823"/>
                <a:gd name="connsiteX4" fmla="*/ 2934 w 676033"/>
                <a:gd name="connsiteY4" fmla="*/ 1892300 h 2032823"/>
                <a:gd name="connsiteX5" fmla="*/ 472833 w 676033"/>
                <a:gd name="connsiteY5" fmla="*/ 50800 h 2032823"/>
                <a:gd name="connsiteX0" fmla="*/ 472889 w 676089"/>
                <a:gd name="connsiteY0" fmla="*/ 50800 h 2160032"/>
                <a:gd name="connsiteX1" fmla="*/ 657039 w 676089"/>
                <a:gd name="connsiteY1" fmla="*/ 0 h 2160032"/>
                <a:gd name="connsiteX2" fmla="*/ 612589 w 676089"/>
                <a:gd name="connsiteY2" fmla="*/ 895350 h 2160032"/>
                <a:gd name="connsiteX3" fmla="*/ 676089 w 676089"/>
                <a:gd name="connsiteY3" fmla="*/ 1854200 h 2160032"/>
                <a:gd name="connsiteX4" fmla="*/ 2990 w 676089"/>
                <a:gd name="connsiteY4" fmla="*/ 1892300 h 2160032"/>
                <a:gd name="connsiteX5" fmla="*/ 472889 w 676089"/>
                <a:gd name="connsiteY5" fmla="*/ 50800 h 2160032"/>
                <a:gd name="connsiteX0" fmla="*/ 473143 w 657293"/>
                <a:gd name="connsiteY0" fmla="*/ 50800 h 2051550"/>
                <a:gd name="connsiteX1" fmla="*/ 657293 w 657293"/>
                <a:gd name="connsiteY1" fmla="*/ 0 h 2051550"/>
                <a:gd name="connsiteX2" fmla="*/ 612843 w 657293"/>
                <a:gd name="connsiteY2" fmla="*/ 895350 h 2051550"/>
                <a:gd name="connsiteX3" fmla="*/ 625543 w 657293"/>
                <a:gd name="connsiteY3" fmla="*/ 1606550 h 2051550"/>
                <a:gd name="connsiteX4" fmla="*/ 3244 w 657293"/>
                <a:gd name="connsiteY4" fmla="*/ 1892300 h 2051550"/>
                <a:gd name="connsiteX5" fmla="*/ 473143 w 657293"/>
                <a:gd name="connsiteY5" fmla="*/ 50800 h 2051550"/>
                <a:gd name="connsiteX0" fmla="*/ 472236 w 656386"/>
                <a:gd name="connsiteY0" fmla="*/ 50800 h 2156031"/>
                <a:gd name="connsiteX1" fmla="*/ 656386 w 656386"/>
                <a:gd name="connsiteY1" fmla="*/ 0 h 2156031"/>
                <a:gd name="connsiteX2" fmla="*/ 611936 w 656386"/>
                <a:gd name="connsiteY2" fmla="*/ 895350 h 2156031"/>
                <a:gd name="connsiteX3" fmla="*/ 624636 w 656386"/>
                <a:gd name="connsiteY3" fmla="*/ 1606550 h 2156031"/>
                <a:gd name="connsiteX4" fmla="*/ 2337 w 656386"/>
                <a:gd name="connsiteY4" fmla="*/ 1892300 h 2156031"/>
                <a:gd name="connsiteX5" fmla="*/ 472236 w 656386"/>
                <a:gd name="connsiteY5" fmla="*/ 50800 h 2156031"/>
                <a:gd name="connsiteX0" fmla="*/ 440579 w 624729"/>
                <a:gd name="connsiteY0" fmla="*/ 50800 h 2149521"/>
                <a:gd name="connsiteX1" fmla="*/ 624729 w 624729"/>
                <a:gd name="connsiteY1" fmla="*/ 0 h 2149521"/>
                <a:gd name="connsiteX2" fmla="*/ 580279 w 624729"/>
                <a:gd name="connsiteY2" fmla="*/ 895350 h 2149521"/>
                <a:gd name="connsiteX3" fmla="*/ 592979 w 624729"/>
                <a:gd name="connsiteY3" fmla="*/ 1606550 h 2149521"/>
                <a:gd name="connsiteX4" fmla="*/ 2430 w 624729"/>
                <a:gd name="connsiteY4" fmla="*/ 1879600 h 2149521"/>
                <a:gd name="connsiteX5" fmla="*/ 440579 w 624729"/>
                <a:gd name="connsiteY5" fmla="*/ 50800 h 2149521"/>
                <a:gd name="connsiteX0" fmla="*/ 448961 w 633111"/>
                <a:gd name="connsiteY0" fmla="*/ 50800 h 2149521"/>
                <a:gd name="connsiteX1" fmla="*/ 633111 w 633111"/>
                <a:gd name="connsiteY1" fmla="*/ 0 h 2149521"/>
                <a:gd name="connsiteX2" fmla="*/ 588661 w 633111"/>
                <a:gd name="connsiteY2" fmla="*/ 895350 h 2149521"/>
                <a:gd name="connsiteX3" fmla="*/ 601361 w 633111"/>
                <a:gd name="connsiteY3" fmla="*/ 1606550 h 2149521"/>
                <a:gd name="connsiteX4" fmla="*/ 10812 w 633111"/>
                <a:gd name="connsiteY4" fmla="*/ 1879600 h 2149521"/>
                <a:gd name="connsiteX5" fmla="*/ 448961 w 633111"/>
                <a:gd name="connsiteY5" fmla="*/ 50800 h 2149521"/>
                <a:gd name="connsiteX0" fmla="*/ 443856 w 628006"/>
                <a:gd name="connsiteY0" fmla="*/ 50800 h 2149521"/>
                <a:gd name="connsiteX1" fmla="*/ 628006 w 628006"/>
                <a:gd name="connsiteY1" fmla="*/ 0 h 2149521"/>
                <a:gd name="connsiteX2" fmla="*/ 583556 w 628006"/>
                <a:gd name="connsiteY2" fmla="*/ 895350 h 2149521"/>
                <a:gd name="connsiteX3" fmla="*/ 596256 w 628006"/>
                <a:gd name="connsiteY3" fmla="*/ 1606550 h 2149521"/>
                <a:gd name="connsiteX4" fmla="*/ 5707 w 628006"/>
                <a:gd name="connsiteY4" fmla="*/ 1879600 h 2149521"/>
                <a:gd name="connsiteX5" fmla="*/ 443856 w 628006"/>
                <a:gd name="connsiteY5" fmla="*/ 50800 h 2149521"/>
                <a:gd name="connsiteX0" fmla="*/ 472734 w 656884"/>
                <a:gd name="connsiteY0" fmla="*/ 50800 h 2149521"/>
                <a:gd name="connsiteX1" fmla="*/ 656884 w 656884"/>
                <a:gd name="connsiteY1" fmla="*/ 0 h 2149521"/>
                <a:gd name="connsiteX2" fmla="*/ 612434 w 656884"/>
                <a:gd name="connsiteY2" fmla="*/ 895350 h 2149521"/>
                <a:gd name="connsiteX3" fmla="*/ 625134 w 656884"/>
                <a:gd name="connsiteY3" fmla="*/ 1606550 h 2149521"/>
                <a:gd name="connsiteX4" fmla="*/ 34585 w 656884"/>
                <a:gd name="connsiteY4" fmla="*/ 1879600 h 2149521"/>
                <a:gd name="connsiteX5" fmla="*/ 472734 w 656884"/>
                <a:gd name="connsiteY5" fmla="*/ 50800 h 2149521"/>
                <a:gd name="connsiteX0" fmla="*/ 470442 w 654592"/>
                <a:gd name="connsiteY0" fmla="*/ 50800 h 2149521"/>
                <a:gd name="connsiteX1" fmla="*/ 654592 w 654592"/>
                <a:gd name="connsiteY1" fmla="*/ 0 h 2149521"/>
                <a:gd name="connsiteX2" fmla="*/ 610142 w 654592"/>
                <a:gd name="connsiteY2" fmla="*/ 895350 h 2149521"/>
                <a:gd name="connsiteX3" fmla="*/ 622842 w 654592"/>
                <a:gd name="connsiteY3" fmla="*/ 1606550 h 2149521"/>
                <a:gd name="connsiteX4" fmla="*/ 32293 w 654592"/>
                <a:gd name="connsiteY4" fmla="*/ 1879600 h 2149521"/>
                <a:gd name="connsiteX5" fmla="*/ 470442 w 654592"/>
                <a:gd name="connsiteY5" fmla="*/ 50800 h 2149521"/>
                <a:gd name="connsiteX0" fmla="*/ 439570 w 655470"/>
                <a:gd name="connsiteY0" fmla="*/ 50800 h 2149521"/>
                <a:gd name="connsiteX1" fmla="*/ 655470 w 655470"/>
                <a:gd name="connsiteY1" fmla="*/ 0 h 2149521"/>
                <a:gd name="connsiteX2" fmla="*/ 611020 w 655470"/>
                <a:gd name="connsiteY2" fmla="*/ 895350 h 2149521"/>
                <a:gd name="connsiteX3" fmla="*/ 623720 w 655470"/>
                <a:gd name="connsiteY3" fmla="*/ 1606550 h 2149521"/>
                <a:gd name="connsiteX4" fmla="*/ 33171 w 655470"/>
                <a:gd name="connsiteY4" fmla="*/ 1879600 h 2149521"/>
                <a:gd name="connsiteX5" fmla="*/ 439570 w 655470"/>
                <a:gd name="connsiteY5" fmla="*/ 50800 h 2149521"/>
                <a:gd name="connsiteX0" fmla="*/ 437146 w 653046"/>
                <a:gd name="connsiteY0" fmla="*/ 50800 h 2149521"/>
                <a:gd name="connsiteX1" fmla="*/ 653046 w 653046"/>
                <a:gd name="connsiteY1" fmla="*/ 0 h 2149521"/>
                <a:gd name="connsiteX2" fmla="*/ 608596 w 653046"/>
                <a:gd name="connsiteY2" fmla="*/ 895350 h 2149521"/>
                <a:gd name="connsiteX3" fmla="*/ 621296 w 653046"/>
                <a:gd name="connsiteY3" fmla="*/ 1606550 h 2149521"/>
                <a:gd name="connsiteX4" fmla="*/ 30747 w 653046"/>
                <a:gd name="connsiteY4" fmla="*/ 1879600 h 2149521"/>
                <a:gd name="connsiteX5" fmla="*/ 437146 w 653046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621296 w 757363"/>
                <a:gd name="connsiteY3" fmla="*/ 1606550 h 2149521"/>
                <a:gd name="connsiteX4" fmla="*/ 30747 w 757363"/>
                <a:gd name="connsiteY4" fmla="*/ 1879600 h 2149521"/>
                <a:gd name="connsiteX5" fmla="*/ 437146 w 757363"/>
                <a:gd name="connsiteY5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57363"/>
                <a:gd name="connsiteY0" fmla="*/ 50800 h 2149521"/>
                <a:gd name="connsiteX1" fmla="*/ 653046 w 757363"/>
                <a:gd name="connsiteY1" fmla="*/ 0 h 2149521"/>
                <a:gd name="connsiteX2" fmla="*/ 608596 w 757363"/>
                <a:gd name="connsiteY2" fmla="*/ 895350 h 2149521"/>
                <a:gd name="connsiteX3" fmla="*/ 240295 w 757363"/>
                <a:gd name="connsiteY3" fmla="*/ 1968499 h 2149521"/>
                <a:gd name="connsiteX4" fmla="*/ 621296 w 757363"/>
                <a:gd name="connsiteY4" fmla="*/ 1606550 h 2149521"/>
                <a:gd name="connsiteX5" fmla="*/ 30747 w 757363"/>
                <a:gd name="connsiteY5" fmla="*/ 1879600 h 2149521"/>
                <a:gd name="connsiteX6" fmla="*/ 437146 w 757363"/>
                <a:gd name="connsiteY6" fmla="*/ 50800 h 2149521"/>
                <a:gd name="connsiteX0" fmla="*/ 437146 w 741585"/>
                <a:gd name="connsiteY0" fmla="*/ 50800 h 2149521"/>
                <a:gd name="connsiteX1" fmla="*/ 653046 w 741585"/>
                <a:gd name="connsiteY1" fmla="*/ 0 h 2149521"/>
                <a:gd name="connsiteX2" fmla="*/ 526046 w 741585"/>
                <a:gd name="connsiteY2" fmla="*/ 920750 h 2149521"/>
                <a:gd name="connsiteX3" fmla="*/ 240295 w 741585"/>
                <a:gd name="connsiteY3" fmla="*/ 1968499 h 2149521"/>
                <a:gd name="connsiteX4" fmla="*/ 621296 w 741585"/>
                <a:gd name="connsiteY4" fmla="*/ 1606550 h 2149521"/>
                <a:gd name="connsiteX5" fmla="*/ 30747 w 741585"/>
                <a:gd name="connsiteY5" fmla="*/ 1879600 h 2149521"/>
                <a:gd name="connsiteX6" fmla="*/ 437146 w 741585"/>
                <a:gd name="connsiteY6" fmla="*/ 50800 h 2149521"/>
                <a:gd name="connsiteX0" fmla="*/ 437146 w 763795"/>
                <a:gd name="connsiteY0" fmla="*/ 50800 h 2149521"/>
                <a:gd name="connsiteX1" fmla="*/ 653046 w 763795"/>
                <a:gd name="connsiteY1" fmla="*/ 0 h 2149521"/>
                <a:gd name="connsiteX2" fmla="*/ 526046 w 763795"/>
                <a:gd name="connsiteY2" fmla="*/ 920750 h 2149521"/>
                <a:gd name="connsiteX3" fmla="*/ 240295 w 763795"/>
                <a:gd name="connsiteY3" fmla="*/ 1968499 h 2149521"/>
                <a:gd name="connsiteX4" fmla="*/ 621296 w 763795"/>
                <a:gd name="connsiteY4" fmla="*/ 1606550 h 2149521"/>
                <a:gd name="connsiteX5" fmla="*/ 30747 w 763795"/>
                <a:gd name="connsiteY5" fmla="*/ 1879600 h 2149521"/>
                <a:gd name="connsiteX6" fmla="*/ 437146 w 763795"/>
                <a:gd name="connsiteY6" fmla="*/ 50800 h 2149521"/>
                <a:gd name="connsiteX0" fmla="*/ 437146 w 763795"/>
                <a:gd name="connsiteY0" fmla="*/ 50800 h 2137254"/>
                <a:gd name="connsiteX1" fmla="*/ 653046 w 763795"/>
                <a:gd name="connsiteY1" fmla="*/ 0 h 2137254"/>
                <a:gd name="connsiteX2" fmla="*/ 526046 w 763795"/>
                <a:gd name="connsiteY2" fmla="*/ 920750 h 2137254"/>
                <a:gd name="connsiteX3" fmla="*/ 240295 w 763795"/>
                <a:gd name="connsiteY3" fmla="*/ 1968499 h 2137254"/>
                <a:gd name="connsiteX4" fmla="*/ 551446 w 763795"/>
                <a:gd name="connsiteY4" fmla="*/ 1581150 h 2137254"/>
                <a:gd name="connsiteX5" fmla="*/ 30747 w 763795"/>
                <a:gd name="connsiteY5" fmla="*/ 1879600 h 2137254"/>
                <a:gd name="connsiteX6" fmla="*/ 437146 w 763795"/>
                <a:gd name="connsiteY6" fmla="*/ 50800 h 2137254"/>
                <a:gd name="connsiteX0" fmla="*/ 437146 w 763795"/>
                <a:gd name="connsiteY0" fmla="*/ 50800 h 2155869"/>
                <a:gd name="connsiteX1" fmla="*/ 653046 w 763795"/>
                <a:gd name="connsiteY1" fmla="*/ 0 h 2155869"/>
                <a:gd name="connsiteX2" fmla="*/ 526046 w 763795"/>
                <a:gd name="connsiteY2" fmla="*/ 920750 h 2155869"/>
                <a:gd name="connsiteX3" fmla="*/ 240295 w 763795"/>
                <a:gd name="connsiteY3" fmla="*/ 1968499 h 2155869"/>
                <a:gd name="connsiteX4" fmla="*/ 551446 w 763795"/>
                <a:gd name="connsiteY4" fmla="*/ 1581150 h 2155869"/>
                <a:gd name="connsiteX5" fmla="*/ 30747 w 763795"/>
                <a:gd name="connsiteY5" fmla="*/ 1879600 h 2155869"/>
                <a:gd name="connsiteX6" fmla="*/ 437146 w 763795"/>
                <a:gd name="connsiteY6" fmla="*/ 50800 h 2155869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  <a:gd name="connsiteX0" fmla="*/ 437146 w 763795"/>
                <a:gd name="connsiteY0" fmla="*/ 50800 h 2145030"/>
                <a:gd name="connsiteX1" fmla="*/ 653046 w 763795"/>
                <a:gd name="connsiteY1" fmla="*/ 0 h 2145030"/>
                <a:gd name="connsiteX2" fmla="*/ 526046 w 763795"/>
                <a:gd name="connsiteY2" fmla="*/ 920750 h 2145030"/>
                <a:gd name="connsiteX3" fmla="*/ 240295 w 763795"/>
                <a:gd name="connsiteY3" fmla="*/ 1968499 h 2145030"/>
                <a:gd name="connsiteX4" fmla="*/ 595896 w 763795"/>
                <a:gd name="connsiteY4" fmla="*/ 1568450 h 2145030"/>
                <a:gd name="connsiteX5" fmla="*/ 30747 w 763795"/>
                <a:gd name="connsiteY5" fmla="*/ 1879600 h 2145030"/>
                <a:gd name="connsiteX6" fmla="*/ 437146 w 763795"/>
                <a:gd name="connsiteY6" fmla="*/ 50800 h 2145030"/>
                <a:gd name="connsiteX0" fmla="*/ 437146 w 763795"/>
                <a:gd name="connsiteY0" fmla="*/ 50800 h 2149672"/>
                <a:gd name="connsiteX1" fmla="*/ 653046 w 763795"/>
                <a:gd name="connsiteY1" fmla="*/ 0 h 2149672"/>
                <a:gd name="connsiteX2" fmla="*/ 526046 w 763795"/>
                <a:gd name="connsiteY2" fmla="*/ 920750 h 2149672"/>
                <a:gd name="connsiteX3" fmla="*/ 240295 w 763795"/>
                <a:gd name="connsiteY3" fmla="*/ 1968499 h 2149672"/>
                <a:gd name="connsiteX4" fmla="*/ 595896 w 763795"/>
                <a:gd name="connsiteY4" fmla="*/ 1568450 h 2149672"/>
                <a:gd name="connsiteX5" fmla="*/ 30747 w 763795"/>
                <a:gd name="connsiteY5" fmla="*/ 1879600 h 2149672"/>
                <a:gd name="connsiteX6" fmla="*/ 437146 w 763795"/>
                <a:gd name="connsiteY6" fmla="*/ 50800 h 21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795" h="2149672">
                  <a:moveTo>
                    <a:pt x="437146" y="50800"/>
                  </a:moveTo>
                  <a:lnTo>
                    <a:pt x="653046" y="0"/>
                  </a:lnTo>
                  <a:cubicBezTo>
                    <a:pt x="904929" y="444500"/>
                    <a:pt x="667863" y="698500"/>
                    <a:pt x="526046" y="920750"/>
                  </a:cubicBezTo>
                  <a:cubicBezTo>
                    <a:pt x="528162" y="1075266"/>
                    <a:pt x="54029" y="1604433"/>
                    <a:pt x="240295" y="1968499"/>
                  </a:cubicBezTo>
                  <a:cubicBezTo>
                    <a:pt x="682679" y="2019299"/>
                    <a:pt x="356712" y="1517650"/>
                    <a:pt x="595896" y="1568450"/>
                  </a:cubicBezTo>
                  <a:cubicBezTo>
                    <a:pt x="871063" y="2422525"/>
                    <a:pt x="-20053" y="2160058"/>
                    <a:pt x="30747" y="1879600"/>
                  </a:cubicBezTo>
                  <a:cubicBezTo>
                    <a:pt x="-197853" y="1446742"/>
                    <a:pt x="939855" y="279400"/>
                    <a:pt x="437146" y="50800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E0483B2-B9D7-43B6-9909-B4032592FC28}"/>
                </a:ext>
              </a:extLst>
            </p:cNvPr>
            <p:cNvGrpSpPr/>
            <p:nvPr/>
          </p:nvGrpSpPr>
          <p:grpSpPr>
            <a:xfrm rot="20615150">
              <a:off x="9178315" y="2675289"/>
              <a:ext cx="1506414" cy="2105683"/>
              <a:chOff x="4865312" y="888779"/>
              <a:chExt cx="2884369" cy="4031805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8EFF1ED-9E81-48A0-B409-0677266B7249}"/>
                  </a:ext>
                </a:extLst>
              </p:cNvPr>
              <p:cNvGrpSpPr/>
              <p:nvPr/>
            </p:nvGrpSpPr>
            <p:grpSpPr>
              <a:xfrm>
                <a:off x="4865312" y="888779"/>
                <a:ext cx="2884369" cy="4031805"/>
                <a:chOff x="4779899" y="1228876"/>
                <a:chExt cx="2884369" cy="4031805"/>
              </a:xfrm>
            </p:grpSpPr>
            <p:sp>
              <p:nvSpPr>
                <p:cNvPr id="127" name="Oval 16">
                  <a:extLst>
                    <a:ext uri="{FF2B5EF4-FFF2-40B4-BE49-F238E27FC236}">
                      <a16:creationId xmlns:a16="http://schemas.microsoft.com/office/drawing/2014/main" id="{CB7A2B5F-0FEB-41B6-B2C0-12AE3B6CE03F}"/>
                    </a:ext>
                  </a:extLst>
                </p:cNvPr>
                <p:cNvSpPr/>
                <p:nvPr/>
              </p:nvSpPr>
              <p:spPr>
                <a:xfrm rot="984850">
                  <a:off x="4883357" y="3097516"/>
                  <a:ext cx="1532501" cy="1892230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7">
                  <a:extLst>
                    <a:ext uri="{FF2B5EF4-FFF2-40B4-BE49-F238E27FC236}">
                      <a16:creationId xmlns:a16="http://schemas.microsoft.com/office/drawing/2014/main" id="{C6CEE943-5EB7-484C-B8D2-5464DC8CFCBF}"/>
                    </a:ext>
                  </a:extLst>
                </p:cNvPr>
                <p:cNvSpPr/>
                <p:nvPr/>
              </p:nvSpPr>
              <p:spPr>
                <a:xfrm rot="984850">
                  <a:off x="5275775" y="3218952"/>
                  <a:ext cx="869437" cy="1489947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3">
                  <a:extLst>
                    <a:ext uri="{FF2B5EF4-FFF2-40B4-BE49-F238E27FC236}">
                      <a16:creationId xmlns:a16="http://schemas.microsoft.com/office/drawing/2014/main" id="{8BF99F7F-4BDF-40F3-A503-16DF104714AA}"/>
                    </a:ext>
                  </a:extLst>
                </p:cNvPr>
                <p:cNvSpPr/>
                <p:nvPr/>
              </p:nvSpPr>
              <p:spPr>
                <a:xfrm>
                  <a:off x="6203032" y="1228876"/>
                  <a:ext cx="742216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56D0D429-DFB5-4FF9-9F32-1631FE5109C2}"/>
                    </a:ext>
                  </a:extLst>
                </p:cNvPr>
                <p:cNvGrpSpPr/>
                <p:nvPr/>
              </p:nvGrpSpPr>
              <p:grpSpPr>
                <a:xfrm>
                  <a:off x="4825539" y="1573602"/>
                  <a:ext cx="817904" cy="1067543"/>
                  <a:chOff x="4825539" y="1573602"/>
                  <a:chExt cx="817904" cy="1067543"/>
                </a:xfrm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0604B197-1003-4870-A943-B3754E244CEB}"/>
                      </a:ext>
                    </a:extLst>
                  </p:cNvPr>
                  <p:cNvSpPr/>
                  <p:nvPr/>
                </p:nvSpPr>
                <p:spPr>
                  <a:xfrm rot="4597129">
                    <a:off x="4769377" y="1629764"/>
                    <a:ext cx="930227" cy="817904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A5AB56C4-16A6-4BA2-BF38-EF0FA1EADD32}"/>
                      </a:ext>
                    </a:extLst>
                  </p:cNvPr>
                  <p:cNvSpPr/>
                  <p:nvPr/>
                </p:nvSpPr>
                <p:spPr>
                  <a:xfrm rot="3357013">
                    <a:off x="4752314" y="1855208"/>
                    <a:ext cx="930228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1557D16-2542-480A-ADD9-05BCA3681055}"/>
                    </a:ext>
                  </a:extLst>
                </p:cNvPr>
                <p:cNvGrpSpPr/>
                <p:nvPr/>
              </p:nvGrpSpPr>
              <p:grpSpPr>
                <a:xfrm flipH="1">
                  <a:off x="6680805" y="2203913"/>
                  <a:ext cx="983463" cy="913708"/>
                  <a:chOff x="4342936" y="2212149"/>
                  <a:chExt cx="983463" cy="913708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20E379F4-22C7-46F0-88D1-A29EFDC9D22E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42936" y="2212149"/>
                    <a:ext cx="930225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3BFE7F80-CFE8-48B6-8282-79A0F0F757F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6173" y="2484211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Rectangle 2">
                  <a:extLst>
                    <a:ext uri="{FF2B5EF4-FFF2-40B4-BE49-F238E27FC236}">
                      <a16:creationId xmlns:a16="http://schemas.microsoft.com/office/drawing/2014/main" id="{CEE84CAD-0AC4-4008-AD01-7C9F30D6768E}"/>
                    </a:ext>
                  </a:extLst>
                </p:cNvPr>
                <p:cNvSpPr/>
                <p:nvPr/>
              </p:nvSpPr>
              <p:spPr>
                <a:xfrm rot="1191291">
                  <a:off x="4921520" y="1560949"/>
                  <a:ext cx="2388899" cy="2260876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2">
                  <a:extLst>
                    <a:ext uri="{FF2B5EF4-FFF2-40B4-BE49-F238E27FC236}">
                      <a16:creationId xmlns:a16="http://schemas.microsoft.com/office/drawing/2014/main" id="{07B978A2-6200-4A9C-B619-ABC209612D04}"/>
                    </a:ext>
                  </a:extLst>
                </p:cNvPr>
                <p:cNvSpPr/>
                <p:nvPr/>
              </p:nvSpPr>
              <p:spPr>
                <a:xfrm rot="1287309">
                  <a:off x="5094153" y="1959491"/>
                  <a:ext cx="1911543" cy="1868630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CEAEB0E1-14C4-47BB-B216-0AA6388E8656}"/>
                    </a:ext>
                  </a:extLst>
                </p:cNvPr>
                <p:cNvSpPr/>
                <p:nvPr/>
              </p:nvSpPr>
              <p:spPr>
                <a:xfrm rot="1509862">
                  <a:off x="6240834" y="2513483"/>
                  <a:ext cx="247637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DB880031-4DB9-4EE9-B027-2CCAA0298109}"/>
                    </a:ext>
                  </a:extLst>
                </p:cNvPr>
                <p:cNvSpPr/>
                <p:nvPr/>
              </p:nvSpPr>
              <p:spPr>
                <a:xfrm rot="1113618">
                  <a:off x="5679283" y="2330696"/>
                  <a:ext cx="247637" cy="4293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21F7B150-944F-4AB7-A9A1-956D5E6670C7}"/>
                    </a:ext>
                  </a:extLst>
                </p:cNvPr>
                <p:cNvSpPr/>
                <p:nvPr/>
              </p:nvSpPr>
              <p:spPr>
                <a:xfrm rot="1113618">
                  <a:off x="5725592" y="2492130"/>
                  <a:ext cx="141149" cy="2588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50FA7C5-7F68-4177-B447-F7152B73CBF3}"/>
                    </a:ext>
                  </a:extLst>
                </p:cNvPr>
                <p:cNvSpPr/>
                <p:nvPr/>
              </p:nvSpPr>
              <p:spPr>
                <a:xfrm rot="984850">
                  <a:off x="6234694" y="2658387"/>
                  <a:ext cx="141149" cy="2588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3">
                  <a:extLst>
                    <a:ext uri="{FF2B5EF4-FFF2-40B4-BE49-F238E27FC236}">
                      <a16:creationId xmlns:a16="http://schemas.microsoft.com/office/drawing/2014/main" id="{B894B3E9-FAE0-4095-AA1C-F2D1F8E3F58F}"/>
                    </a:ext>
                  </a:extLst>
                </p:cNvPr>
                <p:cNvSpPr/>
                <p:nvPr/>
              </p:nvSpPr>
              <p:spPr>
                <a:xfrm rot="1840005">
                  <a:off x="6224260" y="1575839"/>
                  <a:ext cx="506267" cy="429422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8486F657-D321-46AB-8201-C085DF8E80D6}"/>
                    </a:ext>
                  </a:extLst>
                </p:cNvPr>
                <p:cNvSpPr/>
                <p:nvPr/>
              </p:nvSpPr>
              <p:spPr>
                <a:xfrm rot="2865452" flipH="1">
                  <a:off x="6011974" y="2957260"/>
                  <a:ext cx="74102" cy="1750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CD002276-E5CE-4835-86C2-B3146E3723D8}"/>
                    </a:ext>
                  </a:extLst>
                </p:cNvPr>
                <p:cNvSpPr/>
                <p:nvPr/>
              </p:nvSpPr>
              <p:spPr>
                <a:xfrm rot="20649958">
                  <a:off x="5795402" y="2888865"/>
                  <a:ext cx="74102" cy="1750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9">
                  <a:extLst>
                    <a:ext uri="{FF2B5EF4-FFF2-40B4-BE49-F238E27FC236}">
                      <a16:creationId xmlns:a16="http://schemas.microsoft.com/office/drawing/2014/main" id="{33C659AE-E339-4E58-9078-064B2BBDD007}"/>
                    </a:ext>
                  </a:extLst>
                </p:cNvPr>
                <p:cNvSpPr/>
                <p:nvPr/>
              </p:nvSpPr>
              <p:spPr>
                <a:xfrm rot="21512741">
                  <a:off x="5418203" y="4863157"/>
                  <a:ext cx="629950" cy="397524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Rectangle 19">
                  <a:extLst>
                    <a:ext uri="{FF2B5EF4-FFF2-40B4-BE49-F238E27FC236}">
                      <a16:creationId xmlns:a16="http://schemas.microsoft.com/office/drawing/2014/main" id="{DEFB8F9D-E35D-4949-9763-1156D9D799CF}"/>
                    </a:ext>
                  </a:extLst>
                </p:cNvPr>
                <p:cNvSpPr/>
                <p:nvPr/>
              </p:nvSpPr>
              <p:spPr>
                <a:xfrm rot="2056959" flipH="1">
                  <a:off x="4779899" y="4701967"/>
                  <a:ext cx="629949" cy="397524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Rectangle 3">
                  <a:extLst>
                    <a:ext uri="{FF2B5EF4-FFF2-40B4-BE49-F238E27FC236}">
                      <a16:creationId xmlns:a16="http://schemas.microsoft.com/office/drawing/2014/main" id="{729D2550-21F6-4632-9EF0-76BDC04B27E2}"/>
                    </a:ext>
                  </a:extLst>
                </p:cNvPr>
                <p:cNvSpPr/>
                <p:nvPr/>
              </p:nvSpPr>
              <p:spPr>
                <a:xfrm rot="2821226" flipH="1">
                  <a:off x="5751129" y="4699668"/>
                  <a:ext cx="315718" cy="336626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3">
                  <a:extLst>
                    <a:ext uri="{FF2B5EF4-FFF2-40B4-BE49-F238E27FC236}">
                      <a16:creationId xmlns:a16="http://schemas.microsoft.com/office/drawing/2014/main" id="{B151FEE3-2A7C-4D7E-AEDE-DBDBE40E47EB}"/>
                    </a:ext>
                  </a:extLst>
                </p:cNvPr>
                <p:cNvSpPr/>
                <p:nvPr/>
              </p:nvSpPr>
              <p:spPr>
                <a:xfrm rot="20748474">
                  <a:off x="4897333" y="4428549"/>
                  <a:ext cx="315718" cy="336626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167A3432-6521-4B46-A829-28D8B2157C43}"/>
                  </a:ext>
                </a:extLst>
              </p:cNvPr>
              <p:cNvSpPr/>
              <p:nvPr/>
            </p:nvSpPr>
            <p:spPr>
              <a:xfrm rot="4101168" flipH="1">
                <a:off x="5942656" y="2560154"/>
                <a:ext cx="787826" cy="793360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A2F4E21B-E372-4ACF-9BF7-A5CF117EAE08}"/>
                  </a:ext>
                </a:extLst>
              </p:cNvPr>
              <p:cNvSpPr/>
              <p:nvPr/>
            </p:nvSpPr>
            <p:spPr>
              <a:xfrm rot="19112413">
                <a:off x="5303699" y="2362950"/>
                <a:ext cx="787826" cy="793360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F1FDF-B6D9-4F79-88FE-00A3D6ED85A8}"/>
              </a:ext>
            </a:extLst>
          </p:cNvPr>
          <p:cNvGrpSpPr/>
          <p:nvPr/>
        </p:nvGrpSpPr>
        <p:grpSpPr>
          <a:xfrm>
            <a:off x="-3945101" y="1455825"/>
            <a:ext cx="5906181" cy="7195616"/>
            <a:chOff x="-3965919" y="323850"/>
            <a:chExt cx="5906181" cy="7195616"/>
          </a:xfrm>
        </p:grpSpPr>
        <p:sp>
          <p:nvSpPr>
            <p:cNvPr id="84" name="Rectangle 1">
              <a:extLst>
                <a:ext uri="{FF2B5EF4-FFF2-40B4-BE49-F238E27FC236}">
                  <a16:creationId xmlns:a16="http://schemas.microsoft.com/office/drawing/2014/main" id="{8AD767CB-A80C-4CEB-BFE9-B863EE2C1A8E}"/>
                </a:ext>
              </a:extLst>
            </p:cNvPr>
            <p:cNvSpPr/>
            <p:nvPr/>
          </p:nvSpPr>
          <p:spPr>
            <a:xfrm rot="738982">
              <a:off x="-1196912" y="2289217"/>
              <a:ext cx="527161" cy="48036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B9B93408-FD21-4396-8018-8F20B0A999D3}"/>
                </a:ext>
              </a:extLst>
            </p:cNvPr>
            <p:cNvSpPr/>
            <p:nvPr/>
          </p:nvSpPr>
          <p:spPr>
            <a:xfrm rot="20413939" flipH="1">
              <a:off x="-1130161" y="1131696"/>
              <a:ext cx="607700" cy="553753"/>
            </a:xfrm>
            <a:custGeom>
              <a:avLst/>
              <a:gdLst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82733 h 82733"/>
                <a:gd name="connsiteX4" fmla="*/ 0 w 177667"/>
                <a:gd name="connsiteY4" fmla="*/ 0 h 82733"/>
                <a:gd name="connsiteX0" fmla="*/ 0 w 177667"/>
                <a:gd name="connsiteY0" fmla="*/ 0 h 82733"/>
                <a:gd name="connsiteX1" fmla="*/ 177667 w 177667"/>
                <a:gd name="connsiteY1" fmla="*/ 0 h 82733"/>
                <a:gd name="connsiteX2" fmla="*/ 177667 w 177667"/>
                <a:gd name="connsiteY2" fmla="*/ 82733 h 82733"/>
                <a:gd name="connsiteX3" fmla="*/ 0 w 177667"/>
                <a:gd name="connsiteY3" fmla="*/ 0 h 82733"/>
                <a:gd name="connsiteX0" fmla="*/ 0 w 177667"/>
                <a:gd name="connsiteY0" fmla="*/ 23812 h 106545"/>
                <a:gd name="connsiteX1" fmla="*/ 139567 w 177667"/>
                <a:gd name="connsiteY1" fmla="*/ 0 h 106545"/>
                <a:gd name="connsiteX2" fmla="*/ 177667 w 177667"/>
                <a:gd name="connsiteY2" fmla="*/ 106545 h 106545"/>
                <a:gd name="connsiteX3" fmla="*/ 0 w 17766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58617"/>
                <a:gd name="connsiteY0" fmla="*/ 23812 h 106545"/>
                <a:gd name="connsiteX1" fmla="*/ 120517 w 158617"/>
                <a:gd name="connsiteY1" fmla="*/ 0 h 106545"/>
                <a:gd name="connsiteX2" fmla="*/ 158617 w 158617"/>
                <a:gd name="connsiteY2" fmla="*/ 106545 h 106545"/>
                <a:gd name="connsiteX3" fmla="*/ 0 w 158617"/>
                <a:gd name="connsiteY3" fmla="*/ 23812 h 106545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25279"/>
                <a:gd name="connsiteY0" fmla="*/ 23812 h 77970"/>
                <a:gd name="connsiteX1" fmla="*/ 120517 w 125279"/>
                <a:gd name="connsiteY1" fmla="*/ 0 h 77970"/>
                <a:gd name="connsiteX2" fmla="*/ 125279 w 125279"/>
                <a:gd name="connsiteY2" fmla="*/ 77970 h 77970"/>
                <a:gd name="connsiteX3" fmla="*/ 0 w 125279"/>
                <a:gd name="connsiteY3" fmla="*/ 23812 h 77970"/>
                <a:gd name="connsiteX0" fmla="*/ 0 w 140673"/>
                <a:gd name="connsiteY0" fmla="*/ 23812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23812 h 77970"/>
                <a:gd name="connsiteX0" fmla="*/ 0 w 140673"/>
                <a:gd name="connsiteY0" fmla="*/ 19049 h 77970"/>
                <a:gd name="connsiteX1" fmla="*/ 120517 w 140673"/>
                <a:gd name="connsiteY1" fmla="*/ 0 h 77970"/>
                <a:gd name="connsiteX2" fmla="*/ 125279 w 140673"/>
                <a:gd name="connsiteY2" fmla="*/ 77970 h 77970"/>
                <a:gd name="connsiteX3" fmla="*/ 0 w 140673"/>
                <a:gd name="connsiteY3" fmla="*/ 19049 h 77970"/>
                <a:gd name="connsiteX0" fmla="*/ 0 w 133529"/>
                <a:gd name="connsiteY0" fmla="*/ 19049 h 77970"/>
                <a:gd name="connsiteX1" fmla="*/ 113373 w 133529"/>
                <a:gd name="connsiteY1" fmla="*/ 0 h 77970"/>
                <a:gd name="connsiteX2" fmla="*/ 118135 w 133529"/>
                <a:gd name="connsiteY2" fmla="*/ 77970 h 77970"/>
                <a:gd name="connsiteX3" fmla="*/ 0 w 133529"/>
                <a:gd name="connsiteY3" fmla="*/ 19049 h 77970"/>
                <a:gd name="connsiteX0" fmla="*/ 0 w 128767"/>
                <a:gd name="connsiteY0" fmla="*/ 23811 h 77970"/>
                <a:gd name="connsiteX1" fmla="*/ 108611 w 128767"/>
                <a:gd name="connsiteY1" fmla="*/ 0 h 77970"/>
                <a:gd name="connsiteX2" fmla="*/ 113373 w 128767"/>
                <a:gd name="connsiteY2" fmla="*/ 77970 h 77970"/>
                <a:gd name="connsiteX3" fmla="*/ 0 w 128767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26386"/>
                <a:gd name="connsiteY0" fmla="*/ 23811 h 77970"/>
                <a:gd name="connsiteX1" fmla="*/ 106230 w 126386"/>
                <a:gd name="connsiteY1" fmla="*/ 0 h 77970"/>
                <a:gd name="connsiteX2" fmla="*/ 110992 w 126386"/>
                <a:gd name="connsiteY2" fmla="*/ 77970 h 77970"/>
                <a:gd name="connsiteX3" fmla="*/ 0 w 126386"/>
                <a:gd name="connsiteY3" fmla="*/ 23811 h 77970"/>
                <a:gd name="connsiteX0" fmla="*/ 0 w 100193"/>
                <a:gd name="connsiteY0" fmla="*/ 26193 h 77970"/>
                <a:gd name="connsiteX1" fmla="*/ 80037 w 100193"/>
                <a:gd name="connsiteY1" fmla="*/ 0 h 77970"/>
                <a:gd name="connsiteX2" fmla="*/ 84799 w 100193"/>
                <a:gd name="connsiteY2" fmla="*/ 77970 h 77970"/>
                <a:gd name="connsiteX3" fmla="*/ 0 w 100193"/>
                <a:gd name="connsiteY3" fmla="*/ 26193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77970"/>
                <a:gd name="connsiteX1" fmla="*/ 115755 w 135911"/>
                <a:gd name="connsiteY1" fmla="*/ 0 h 77970"/>
                <a:gd name="connsiteX2" fmla="*/ 120517 w 135911"/>
                <a:gd name="connsiteY2" fmla="*/ 77970 h 77970"/>
                <a:gd name="connsiteX3" fmla="*/ 0 w 135911"/>
                <a:gd name="connsiteY3" fmla="*/ 19049 h 77970"/>
                <a:gd name="connsiteX0" fmla="*/ 0 w 135911"/>
                <a:gd name="connsiteY0" fmla="*/ 19049 h 80438"/>
                <a:gd name="connsiteX1" fmla="*/ 115755 w 135911"/>
                <a:gd name="connsiteY1" fmla="*/ 0 h 80438"/>
                <a:gd name="connsiteX2" fmla="*/ 120517 w 135911"/>
                <a:gd name="connsiteY2" fmla="*/ 77970 h 80438"/>
                <a:gd name="connsiteX3" fmla="*/ 0 w 135911"/>
                <a:gd name="connsiteY3" fmla="*/ 19049 h 80438"/>
                <a:gd name="connsiteX0" fmla="*/ 0 w 134104"/>
                <a:gd name="connsiteY0" fmla="*/ 19049 h 64897"/>
                <a:gd name="connsiteX1" fmla="*/ 115755 w 134104"/>
                <a:gd name="connsiteY1" fmla="*/ 0 h 64897"/>
                <a:gd name="connsiteX2" fmla="*/ 118135 w 134104"/>
                <a:gd name="connsiteY2" fmla="*/ 56538 h 64897"/>
                <a:gd name="connsiteX3" fmla="*/ 0 w 134104"/>
                <a:gd name="connsiteY3" fmla="*/ 19049 h 64897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4104"/>
                <a:gd name="connsiteY0" fmla="*/ 19049 h 66880"/>
                <a:gd name="connsiteX1" fmla="*/ 115755 w 134104"/>
                <a:gd name="connsiteY1" fmla="*/ 0 h 66880"/>
                <a:gd name="connsiteX2" fmla="*/ 118135 w 134104"/>
                <a:gd name="connsiteY2" fmla="*/ 56538 h 66880"/>
                <a:gd name="connsiteX3" fmla="*/ 0 w 134104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30930"/>
                <a:gd name="connsiteY0" fmla="*/ 19049 h 66880"/>
                <a:gd name="connsiteX1" fmla="*/ 115755 w 130930"/>
                <a:gd name="connsiteY1" fmla="*/ 0 h 66880"/>
                <a:gd name="connsiteX2" fmla="*/ 118135 w 130930"/>
                <a:gd name="connsiteY2" fmla="*/ 56538 h 66880"/>
                <a:gd name="connsiteX3" fmla="*/ 0 w 130930"/>
                <a:gd name="connsiteY3" fmla="*/ 19049 h 66880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0 w 129056"/>
                <a:gd name="connsiteY0" fmla="*/ 24621 h 72452"/>
                <a:gd name="connsiteX1" fmla="*/ 106931 w 129056"/>
                <a:gd name="connsiteY1" fmla="*/ 0 h 72452"/>
                <a:gd name="connsiteX2" fmla="*/ 118135 w 129056"/>
                <a:gd name="connsiteY2" fmla="*/ 62110 h 72452"/>
                <a:gd name="connsiteX3" fmla="*/ 0 w 129056"/>
                <a:gd name="connsiteY3" fmla="*/ 24621 h 72452"/>
                <a:gd name="connsiteX0" fmla="*/ 18007 w 147063"/>
                <a:gd name="connsiteY0" fmla="*/ 24621 h 72452"/>
                <a:gd name="connsiteX1" fmla="*/ 124938 w 147063"/>
                <a:gd name="connsiteY1" fmla="*/ 0 h 72452"/>
                <a:gd name="connsiteX2" fmla="*/ 136142 w 147063"/>
                <a:gd name="connsiteY2" fmla="*/ 62110 h 72452"/>
                <a:gd name="connsiteX3" fmla="*/ 18007 w 147063"/>
                <a:gd name="connsiteY3" fmla="*/ 24621 h 72452"/>
                <a:gd name="connsiteX0" fmla="*/ 21051 w 150107"/>
                <a:gd name="connsiteY0" fmla="*/ 24621 h 72452"/>
                <a:gd name="connsiteX1" fmla="*/ 127982 w 150107"/>
                <a:gd name="connsiteY1" fmla="*/ 0 h 72452"/>
                <a:gd name="connsiteX2" fmla="*/ 139186 w 150107"/>
                <a:gd name="connsiteY2" fmla="*/ 62110 h 72452"/>
                <a:gd name="connsiteX3" fmla="*/ 21051 w 150107"/>
                <a:gd name="connsiteY3" fmla="*/ 24621 h 7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07" h="72452">
                  <a:moveTo>
                    <a:pt x="21051" y="24621"/>
                  </a:moveTo>
                  <a:cubicBezTo>
                    <a:pt x="-6625" y="6519"/>
                    <a:pt x="-34017" y="24516"/>
                    <a:pt x="127982" y="0"/>
                  </a:cubicBezTo>
                  <a:cubicBezTo>
                    <a:pt x="129569" y="25990"/>
                    <a:pt x="168555" y="50407"/>
                    <a:pt x="139186" y="62110"/>
                  </a:cubicBezTo>
                  <a:cubicBezTo>
                    <a:pt x="135525" y="72632"/>
                    <a:pt x="55666" y="90299"/>
                    <a:pt x="21051" y="2462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Cloud 70">
              <a:extLst>
                <a:ext uri="{FF2B5EF4-FFF2-40B4-BE49-F238E27FC236}">
                  <a16:creationId xmlns:a16="http://schemas.microsoft.com/office/drawing/2014/main" id="{77C43F0E-D6C0-4054-B5BA-3A582F2A6BBA}"/>
                </a:ext>
              </a:extLst>
            </p:cNvPr>
            <p:cNvSpPr/>
            <p:nvPr/>
          </p:nvSpPr>
          <p:spPr>
            <a:xfrm flipH="1">
              <a:off x="-3768642" y="323850"/>
              <a:ext cx="5708904" cy="511322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Cloud 71">
              <a:extLst>
                <a:ext uri="{FF2B5EF4-FFF2-40B4-BE49-F238E27FC236}">
                  <a16:creationId xmlns:a16="http://schemas.microsoft.com/office/drawing/2014/main" id="{456EE314-16D7-4D9C-BA97-46F36FB0C62C}"/>
                </a:ext>
              </a:extLst>
            </p:cNvPr>
            <p:cNvSpPr/>
            <p:nvPr/>
          </p:nvSpPr>
          <p:spPr>
            <a:xfrm flipH="1">
              <a:off x="-3949422" y="346563"/>
              <a:ext cx="5708904" cy="511322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13">
              <a:extLst>
                <a:ext uri="{FF2B5EF4-FFF2-40B4-BE49-F238E27FC236}">
                  <a16:creationId xmlns:a16="http://schemas.microsoft.com/office/drawing/2014/main" id="{F58DCD25-C06D-42A9-A987-D13326466CE1}"/>
                </a:ext>
              </a:extLst>
            </p:cNvPr>
            <p:cNvSpPr/>
            <p:nvPr/>
          </p:nvSpPr>
          <p:spPr>
            <a:xfrm flipH="1">
              <a:off x="-2725381" y="3499321"/>
              <a:ext cx="3217665" cy="402014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812F6114-054D-4841-B37C-1CFC4FE9BB9A}"/>
                </a:ext>
              </a:extLst>
            </p:cNvPr>
            <p:cNvSpPr/>
            <p:nvPr/>
          </p:nvSpPr>
          <p:spPr>
            <a:xfrm flipH="1">
              <a:off x="-1349241" y="5117913"/>
              <a:ext cx="444038" cy="834340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F4665F96-BA47-4E48-9490-5C8C0EA427D9}"/>
                </a:ext>
              </a:extLst>
            </p:cNvPr>
            <p:cNvSpPr/>
            <p:nvPr/>
          </p:nvSpPr>
          <p:spPr>
            <a:xfrm rot="10800000">
              <a:off x="1075341" y="6879461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151036C-BBD6-4166-A097-A528A6211D45}"/>
                </a:ext>
              </a:extLst>
            </p:cNvPr>
            <p:cNvSpPr/>
            <p:nvPr/>
          </p:nvSpPr>
          <p:spPr>
            <a:xfrm rot="598554" flipH="1">
              <a:off x="89126" y="5730378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2EF809C-D8D9-42DE-9D94-D9D5F8AE13CE}"/>
                </a:ext>
              </a:extLst>
            </p:cNvPr>
            <p:cNvSpPr/>
            <p:nvPr/>
          </p:nvSpPr>
          <p:spPr>
            <a:xfrm rot="4582000" flipH="1">
              <a:off x="1130633" y="516001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7936454-E61A-4132-AB24-67B96391ABD3}"/>
                </a:ext>
              </a:extLst>
            </p:cNvPr>
            <p:cNvSpPr/>
            <p:nvPr/>
          </p:nvSpPr>
          <p:spPr>
            <a:xfrm rot="598554" flipH="1">
              <a:off x="-3850627" y="415856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D501C2D8-938C-4025-A511-9E3080EEB778}"/>
                </a:ext>
              </a:extLst>
            </p:cNvPr>
            <p:cNvSpPr/>
            <p:nvPr/>
          </p:nvSpPr>
          <p:spPr>
            <a:xfrm rot="3435361" flipH="1">
              <a:off x="-3318215" y="5085457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55F0AA3E-51FD-4C3E-80C3-57A7ED582BD0}"/>
                </a:ext>
              </a:extLst>
            </p:cNvPr>
            <p:cNvSpPr/>
            <p:nvPr/>
          </p:nvSpPr>
          <p:spPr>
            <a:xfrm rot="7070280" flipH="1">
              <a:off x="-4054548" y="5857483"/>
              <a:ext cx="330285" cy="153027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Cloud 147">
              <a:extLst>
                <a:ext uri="{FF2B5EF4-FFF2-40B4-BE49-F238E27FC236}">
                  <a16:creationId xmlns:a16="http://schemas.microsoft.com/office/drawing/2014/main" id="{D05E62BA-95AF-429E-9DD6-EA0FC0A305B1}"/>
                </a:ext>
              </a:extLst>
            </p:cNvPr>
            <p:cNvSpPr/>
            <p:nvPr/>
          </p:nvSpPr>
          <p:spPr>
            <a:xfrm flipH="1">
              <a:off x="-2461673" y="1260187"/>
              <a:ext cx="2907686" cy="2974892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Cloud 148">
              <a:extLst>
                <a:ext uri="{FF2B5EF4-FFF2-40B4-BE49-F238E27FC236}">
                  <a16:creationId xmlns:a16="http://schemas.microsoft.com/office/drawing/2014/main" id="{E3AE7239-CAD6-4E43-BCC0-22437FECE1DA}"/>
                </a:ext>
              </a:extLst>
            </p:cNvPr>
            <p:cNvSpPr/>
            <p:nvPr/>
          </p:nvSpPr>
          <p:spPr>
            <a:xfrm flipH="1">
              <a:off x="-2489189" y="1391626"/>
              <a:ext cx="2907686" cy="2974892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Cloud 149">
              <a:extLst>
                <a:ext uri="{FF2B5EF4-FFF2-40B4-BE49-F238E27FC236}">
                  <a16:creationId xmlns:a16="http://schemas.microsoft.com/office/drawing/2014/main" id="{8D068F6D-4D4D-4D3D-8FC3-F60D6562D174}"/>
                </a:ext>
              </a:extLst>
            </p:cNvPr>
            <p:cNvSpPr/>
            <p:nvPr/>
          </p:nvSpPr>
          <p:spPr>
            <a:xfrm rot="20011339" flipH="1">
              <a:off x="-3532356" y="2205611"/>
              <a:ext cx="2120012" cy="215596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Cloud 150">
              <a:extLst>
                <a:ext uri="{FF2B5EF4-FFF2-40B4-BE49-F238E27FC236}">
                  <a16:creationId xmlns:a16="http://schemas.microsoft.com/office/drawing/2014/main" id="{BA34F657-795C-47AB-BF2D-3EB33895724D}"/>
                </a:ext>
              </a:extLst>
            </p:cNvPr>
            <p:cNvSpPr/>
            <p:nvPr/>
          </p:nvSpPr>
          <p:spPr>
            <a:xfrm rot="20011339" flipH="1">
              <a:off x="-3630121" y="2262954"/>
              <a:ext cx="2120012" cy="215596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Cloud 151">
              <a:extLst>
                <a:ext uri="{FF2B5EF4-FFF2-40B4-BE49-F238E27FC236}">
                  <a16:creationId xmlns:a16="http://schemas.microsoft.com/office/drawing/2014/main" id="{F51DEB8D-286D-41B0-924C-CC93C50F335B}"/>
                </a:ext>
              </a:extLst>
            </p:cNvPr>
            <p:cNvSpPr/>
            <p:nvPr/>
          </p:nvSpPr>
          <p:spPr>
            <a:xfrm rot="1287752" flipH="1">
              <a:off x="-623306" y="2887095"/>
              <a:ext cx="2120012" cy="2155960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Cloud 152">
              <a:extLst>
                <a:ext uri="{FF2B5EF4-FFF2-40B4-BE49-F238E27FC236}">
                  <a16:creationId xmlns:a16="http://schemas.microsoft.com/office/drawing/2014/main" id="{435FB3B9-462B-4065-8F27-4EC31F9D6E46}"/>
                </a:ext>
              </a:extLst>
            </p:cNvPr>
            <p:cNvSpPr/>
            <p:nvPr/>
          </p:nvSpPr>
          <p:spPr>
            <a:xfrm rot="1287752" flipH="1">
              <a:off x="-717216" y="3005875"/>
              <a:ext cx="2120012" cy="2155960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3D55682-4373-4BA0-8B28-674CA2FE5EEF}"/>
                </a:ext>
              </a:extLst>
            </p:cNvPr>
            <p:cNvGrpSpPr/>
            <p:nvPr/>
          </p:nvGrpSpPr>
          <p:grpSpPr>
            <a:xfrm flipH="1">
              <a:off x="-566397" y="3233919"/>
              <a:ext cx="827433" cy="830012"/>
              <a:chOff x="1981107" y="753140"/>
              <a:chExt cx="4719535" cy="4734242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07DF2E-BE3B-4B3D-948B-064CB1415D87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0FFBFA0-A162-47C7-87D4-4E800809E698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86">
                <a:extLst>
                  <a:ext uri="{FF2B5EF4-FFF2-40B4-BE49-F238E27FC236}">
                    <a16:creationId xmlns:a16="http://schemas.microsoft.com/office/drawing/2014/main" id="{EE49AFD8-2A5E-48EE-BF30-4BE1DE577D6A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87">
                <a:extLst>
                  <a:ext uri="{FF2B5EF4-FFF2-40B4-BE49-F238E27FC236}">
                    <a16:creationId xmlns:a16="http://schemas.microsoft.com/office/drawing/2014/main" id="{6B5FFEB6-168F-42EF-9229-DE763B054834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38BF4D3-82BD-4252-8A44-629998BFBB6C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9F9BABA-38E7-4B4D-864B-A38B4574AD15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56">
                <a:extLst>
                  <a:ext uri="{FF2B5EF4-FFF2-40B4-BE49-F238E27FC236}">
                    <a16:creationId xmlns:a16="http://schemas.microsoft.com/office/drawing/2014/main" id="{FF508A03-63AC-49C7-8C51-A2B771D45BC1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56">
                <a:extLst>
                  <a:ext uri="{FF2B5EF4-FFF2-40B4-BE49-F238E27FC236}">
                    <a16:creationId xmlns:a16="http://schemas.microsoft.com/office/drawing/2014/main" id="{C40AF9EA-DCEB-4714-80C2-3E1E9A3A1FC5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D9E28AC-DC29-4A98-A94F-BEC4B07A016D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0B3EDAF-7558-4C6B-B1EF-FD02BFB46DEB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D27279F-13F5-4A0A-B7B9-AAFEA49E30BE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78529B0-DE05-4899-82AD-F76E971BAE63}"/>
                </a:ext>
              </a:extLst>
            </p:cNvPr>
            <p:cNvGrpSpPr/>
            <p:nvPr/>
          </p:nvGrpSpPr>
          <p:grpSpPr>
            <a:xfrm rot="19930955">
              <a:off x="471553" y="4980655"/>
              <a:ext cx="648493" cy="650513"/>
              <a:chOff x="1981107" y="753140"/>
              <a:chExt cx="4719535" cy="4734242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D8459B-7227-42B3-ACB0-BDD58F10C697}"/>
                  </a:ext>
                </a:extLst>
              </p:cNvPr>
              <p:cNvSpPr/>
              <p:nvPr/>
            </p:nvSpPr>
            <p:spPr>
              <a:xfrm rot="2039051">
                <a:off x="5164529" y="1673421"/>
                <a:ext cx="235859" cy="99968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614B1E7-5BA2-471E-A54D-52844663B18A}"/>
                  </a:ext>
                </a:extLst>
              </p:cNvPr>
              <p:cNvSpPr/>
              <p:nvPr/>
            </p:nvSpPr>
            <p:spPr>
              <a:xfrm rot="912698">
                <a:off x="5466664" y="2434978"/>
                <a:ext cx="198939" cy="90025"/>
              </a:xfrm>
              <a:custGeom>
                <a:avLst/>
                <a:gdLst>
                  <a:gd name="connsiteX0" fmla="*/ 0 w 133350"/>
                  <a:gd name="connsiteY0" fmla="*/ 2444 h 27844"/>
                  <a:gd name="connsiteX1" fmla="*/ 57150 w 133350"/>
                  <a:gd name="connsiteY1" fmla="*/ 2444 h 27844"/>
                  <a:gd name="connsiteX2" fmla="*/ 133350 w 133350"/>
                  <a:gd name="connsiteY2" fmla="*/ 27844 h 27844"/>
                  <a:gd name="connsiteX3" fmla="*/ 133350 w 133350"/>
                  <a:gd name="connsiteY3" fmla="*/ 27844 h 27844"/>
                  <a:gd name="connsiteX0" fmla="*/ 0 w 133350"/>
                  <a:gd name="connsiteY0" fmla="*/ 0 h 25400"/>
                  <a:gd name="connsiteX1" fmla="*/ 133350 w 133350"/>
                  <a:gd name="connsiteY1" fmla="*/ 25400 h 25400"/>
                  <a:gd name="connsiteX2" fmla="*/ 133350 w 133350"/>
                  <a:gd name="connsiteY2" fmla="*/ 25400 h 25400"/>
                  <a:gd name="connsiteX0" fmla="*/ 0 w 133350"/>
                  <a:gd name="connsiteY0" fmla="*/ 5490 h 30890"/>
                  <a:gd name="connsiteX1" fmla="*/ 133350 w 133350"/>
                  <a:gd name="connsiteY1" fmla="*/ 30890 h 30890"/>
                  <a:gd name="connsiteX2" fmla="*/ 133350 w 133350"/>
                  <a:gd name="connsiteY2" fmla="*/ 30890 h 30890"/>
                  <a:gd name="connsiteX0" fmla="*/ 0 w 133350"/>
                  <a:gd name="connsiteY0" fmla="*/ 16152 h 41552"/>
                  <a:gd name="connsiteX1" fmla="*/ 133350 w 133350"/>
                  <a:gd name="connsiteY1" fmla="*/ 41552 h 41552"/>
                  <a:gd name="connsiteX2" fmla="*/ 133350 w 133350"/>
                  <a:gd name="connsiteY2" fmla="*/ 41552 h 4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41552">
                    <a:moveTo>
                      <a:pt x="0" y="16152"/>
                    </a:moveTo>
                    <a:cubicBezTo>
                      <a:pt x="42068" y="-3956"/>
                      <a:pt x="91281" y="-14540"/>
                      <a:pt x="133350" y="41552"/>
                    </a:cubicBezTo>
                    <a:lnTo>
                      <a:pt x="133350" y="4155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86">
                <a:extLst>
                  <a:ext uri="{FF2B5EF4-FFF2-40B4-BE49-F238E27FC236}">
                    <a16:creationId xmlns:a16="http://schemas.microsoft.com/office/drawing/2014/main" id="{C9A5CC2A-A949-4EB9-8EB9-631533FB3E0F}"/>
                  </a:ext>
                </a:extLst>
              </p:cNvPr>
              <p:cNvSpPr/>
              <p:nvPr/>
            </p:nvSpPr>
            <p:spPr>
              <a:xfrm>
                <a:off x="1981107" y="2094291"/>
                <a:ext cx="3966486" cy="3393091"/>
              </a:xfrm>
              <a:custGeom>
                <a:avLst/>
                <a:gdLst>
                  <a:gd name="connsiteX0" fmla="*/ 0 w 2635981"/>
                  <a:gd name="connsiteY0" fmla="*/ 384409 h 2306408"/>
                  <a:gd name="connsiteX1" fmla="*/ 384409 w 2635981"/>
                  <a:gd name="connsiteY1" fmla="*/ 0 h 2306408"/>
                  <a:gd name="connsiteX2" fmla="*/ 2251572 w 2635981"/>
                  <a:gd name="connsiteY2" fmla="*/ 0 h 2306408"/>
                  <a:gd name="connsiteX3" fmla="*/ 2635981 w 2635981"/>
                  <a:gd name="connsiteY3" fmla="*/ 384409 h 2306408"/>
                  <a:gd name="connsiteX4" fmla="*/ 2635981 w 2635981"/>
                  <a:gd name="connsiteY4" fmla="*/ 1921999 h 2306408"/>
                  <a:gd name="connsiteX5" fmla="*/ 2251572 w 2635981"/>
                  <a:gd name="connsiteY5" fmla="*/ 2306408 h 2306408"/>
                  <a:gd name="connsiteX6" fmla="*/ 384409 w 2635981"/>
                  <a:gd name="connsiteY6" fmla="*/ 2306408 h 2306408"/>
                  <a:gd name="connsiteX7" fmla="*/ 0 w 2635981"/>
                  <a:gd name="connsiteY7" fmla="*/ 1921999 h 2306408"/>
                  <a:gd name="connsiteX8" fmla="*/ 0 w 2635981"/>
                  <a:gd name="connsiteY8" fmla="*/ 384409 h 2306408"/>
                  <a:gd name="connsiteX0" fmla="*/ 0 w 2750281"/>
                  <a:gd name="connsiteY0" fmla="*/ 384409 h 2306408"/>
                  <a:gd name="connsiteX1" fmla="*/ 384409 w 2750281"/>
                  <a:gd name="connsiteY1" fmla="*/ 0 h 2306408"/>
                  <a:gd name="connsiteX2" fmla="*/ 2251572 w 2750281"/>
                  <a:gd name="connsiteY2" fmla="*/ 0 h 2306408"/>
                  <a:gd name="connsiteX3" fmla="*/ 2750281 w 2750281"/>
                  <a:gd name="connsiteY3" fmla="*/ 384409 h 2306408"/>
                  <a:gd name="connsiteX4" fmla="*/ 2635981 w 2750281"/>
                  <a:gd name="connsiteY4" fmla="*/ 1921999 h 2306408"/>
                  <a:gd name="connsiteX5" fmla="*/ 2251572 w 2750281"/>
                  <a:gd name="connsiteY5" fmla="*/ 2306408 h 2306408"/>
                  <a:gd name="connsiteX6" fmla="*/ 384409 w 2750281"/>
                  <a:gd name="connsiteY6" fmla="*/ 2306408 h 2306408"/>
                  <a:gd name="connsiteX7" fmla="*/ 0 w 2750281"/>
                  <a:gd name="connsiteY7" fmla="*/ 1921999 h 2306408"/>
                  <a:gd name="connsiteX8" fmla="*/ 0 w 2750281"/>
                  <a:gd name="connsiteY8" fmla="*/ 384409 h 2306408"/>
                  <a:gd name="connsiteX0" fmla="*/ 0 w 2910922"/>
                  <a:gd name="connsiteY0" fmla="*/ 384409 h 2306408"/>
                  <a:gd name="connsiteX1" fmla="*/ 384409 w 2910922"/>
                  <a:gd name="connsiteY1" fmla="*/ 0 h 2306408"/>
                  <a:gd name="connsiteX2" fmla="*/ 2251572 w 2910922"/>
                  <a:gd name="connsiteY2" fmla="*/ 0 h 2306408"/>
                  <a:gd name="connsiteX3" fmla="*/ 2750281 w 2910922"/>
                  <a:gd name="connsiteY3" fmla="*/ 384409 h 2306408"/>
                  <a:gd name="connsiteX4" fmla="*/ 2635981 w 2910922"/>
                  <a:gd name="connsiteY4" fmla="*/ 1921999 h 2306408"/>
                  <a:gd name="connsiteX5" fmla="*/ 2251572 w 2910922"/>
                  <a:gd name="connsiteY5" fmla="*/ 2306408 h 2306408"/>
                  <a:gd name="connsiteX6" fmla="*/ 384409 w 2910922"/>
                  <a:gd name="connsiteY6" fmla="*/ 2306408 h 2306408"/>
                  <a:gd name="connsiteX7" fmla="*/ 0 w 2910922"/>
                  <a:gd name="connsiteY7" fmla="*/ 1921999 h 2306408"/>
                  <a:gd name="connsiteX8" fmla="*/ 0 w 2910922"/>
                  <a:gd name="connsiteY8" fmla="*/ 384409 h 2306408"/>
                  <a:gd name="connsiteX0" fmla="*/ 0 w 2941959"/>
                  <a:gd name="connsiteY0" fmla="*/ 384409 h 2306408"/>
                  <a:gd name="connsiteX1" fmla="*/ 384409 w 2941959"/>
                  <a:gd name="connsiteY1" fmla="*/ 0 h 2306408"/>
                  <a:gd name="connsiteX2" fmla="*/ 2251572 w 2941959"/>
                  <a:gd name="connsiteY2" fmla="*/ 0 h 2306408"/>
                  <a:gd name="connsiteX3" fmla="*/ 2788381 w 2941959"/>
                  <a:gd name="connsiteY3" fmla="*/ 384409 h 2306408"/>
                  <a:gd name="connsiteX4" fmla="*/ 2635981 w 2941959"/>
                  <a:gd name="connsiteY4" fmla="*/ 1921999 h 2306408"/>
                  <a:gd name="connsiteX5" fmla="*/ 2251572 w 2941959"/>
                  <a:gd name="connsiteY5" fmla="*/ 2306408 h 2306408"/>
                  <a:gd name="connsiteX6" fmla="*/ 384409 w 2941959"/>
                  <a:gd name="connsiteY6" fmla="*/ 2306408 h 2306408"/>
                  <a:gd name="connsiteX7" fmla="*/ 0 w 2941959"/>
                  <a:gd name="connsiteY7" fmla="*/ 1921999 h 2306408"/>
                  <a:gd name="connsiteX8" fmla="*/ 0 w 2941959"/>
                  <a:gd name="connsiteY8" fmla="*/ 384409 h 2306408"/>
                  <a:gd name="connsiteX0" fmla="*/ 0 w 2941959"/>
                  <a:gd name="connsiteY0" fmla="*/ 892409 h 2814408"/>
                  <a:gd name="connsiteX1" fmla="*/ 384409 w 2941959"/>
                  <a:gd name="connsiteY1" fmla="*/ 508000 h 2814408"/>
                  <a:gd name="connsiteX2" fmla="*/ 1438772 w 2941959"/>
                  <a:gd name="connsiteY2" fmla="*/ 0 h 2814408"/>
                  <a:gd name="connsiteX3" fmla="*/ 2788381 w 2941959"/>
                  <a:gd name="connsiteY3" fmla="*/ 892409 h 2814408"/>
                  <a:gd name="connsiteX4" fmla="*/ 2635981 w 2941959"/>
                  <a:gd name="connsiteY4" fmla="*/ 2429999 h 2814408"/>
                  <a:gd name="connsiteX5" fmla="*/ 2251572 w 2941959"/>
                  <a:gd name="connsiteY5" fmla="*/ 2814408 h 2814408"/>
                  <a:gd name="connsiteX6" fmla="*/ 384409 w 2941959"/>
                  <a:gd name="connsiteY6" fmla="*/ 2814408 h 2814408"/>
                  <a:gd name="connsiteX7" fmla="*/ 0 w 2941959"/>
                  <a:gd name="connsiteY7" fmla="*/ 2429999 h 2814408"/>
                  <a:gd name="connsiteX8" fmla="*/ 0 w 2941959"/>
                  <a:gd name="connsiteY8" fmla="*/ 892409 h 2814408"/>
                  <a:gd name="connsiteX0" fmla="*/ 0 w 2941959"/>
                  <a:gd name="connsiteY0" fmla="*/ 899528 h 2821527"/>
                  <a:gd name="connsiteX1" fmla="*/ 384409 w 2941959"/>
                  <a:gd name="connsiteY1" fmla="*/ 515119 h 2821527"/>
                  <a:gd name="connsiteX2" fmla="*/ 1438772 w 2941959"/>
                  <a:gd name="connsiteY2" fmla="*/ 7119 h 2821527"/>
                  <a:gd name="connsiteX3" fmla="*/ 2788381 w 2941959"/>
                  <a:gd name="connsiteY3" fmla="*/ 899528 h 2821527"/>
                  <a:gd name="connsiteX4" fmla="*/ 2635981 w 2941959"/>
                  <a:gd name="connsiteY4" fmla="*/ 2437118 h 2821527"/>
                  <a:gd name="connsiteX5" fmla="*/ 2251572 w 2941959"/>
                  <a:gd name="connsiteY5" fmla="*/ 2821527 h 2821527"/>
                  <a:gd name="connsiteX6" fmla="*/ 384409 w 2941959"/>
                  <a:gd name="connsiteY6" fmla="*/ 2821527 h 2821527"/>
                  <a:gd name="connsiteX7" fmla="*/ 0 w 2941959"/>
                  <a:gd name="connsiteY7" fmla="*/ 2437118 h 2821527"/>
                  <a:gd name="connsiteX8" fmla="*/ 0 w 2941959"/>
                  <a:gd name="connsiteY8" fmla="*/ 899528 h 2821527"/>
                  <a:gd name="connsiteX0" fmla="*/ 0 w 2635981"/>
                  <a:gd name="connsiteY0" fmla="*/ 892409 h 2814408"/>
                  <a:gd name="connsiteX1" fmla="*/ 384409 w 2635981"/>
                  <a:gd name="connsiteY1" fmla="*/ 508000 h 2814408"/>
                  <a:gd name="connsiteX2" fmla="*/ 1438772 w 2635981"/>
                  <a:gd name="connsiteY2" fmla="*/ 0 h 2814408"/>
                  <a:gd name="connsiteX3" fmla="*/ 2635981 w 2635981"/>
                  <a:gd name="connsiteY3" fmla="*/ 2429999 h 2814408"/>
                  <a:gd name="connsiteX4" fmla="*/ 2251572 w 2635981"/>
                  <a:gd name="connsiteY4" fmla="*/ 2814408 h 2814408"/>
                  <a:gd name="connsiteX5" fmla="*/ 384409 w 2635981"/>
                  <a:gd name="connsiteY5" fmla="*/ 2814408 h 2814408"/>
                  <a:gd name="connsiteX6" fmla="*/ 0 w 2635981"/>
                  <a:gd name="connsiteY6" fmla="*/ 2429999 h 2814408"/>
                  <a:gd name="connsiteX7" fmla="*/ 0 w 2635981"/>
                  <a:gd name="connsiteY7" fmla="*/ 892409 h 2814408"/>
                  <a:gd name="connsiteX0" fmla="*/ 0 w 2743112"/>
                  <a:gd name="connsiteY0" fmla="*/ 892409 h 2814408"/>
                  <a:gd name="connsiteX1" fmla="*/ 384409 w 2743112"/>
                  <a:gd name="connsiteY1" fmla="*/ 508000 h 2814408"/>
                  <a:gd name="connsiteX2" fmla="*/ 1438772 w 2743112"/>
                  <a:gd name="connsiteY2" fmla="*/ 0 h 2814408"/>
                  <a:gd name="connsiteX3" fmla="*/ 2635981 w 2743112"/>
                  <a:gd name="connsiteY3" fmla="*/ 2429999 h 2814408"/>
                  <a:gd name="connsiteX4" fmla="*/ 2251572 w 2743112"/>
                  <a:gd name="connsiteY4" fmla="*/ 2814408 h 2814408"/>
                  <a:gd name="connsiteX5" fmla="*/ 384409 w 2743112"/>
                  <a:gd name="connsiteY5" fmla="*/ 2814408 h 2814408"/>
                  <a:gd name="connsiteX6" fmla="*/ 0 w 2743112"/>
                  <a:gd name="connsiteY6" fmla="*/ 2429999 h 2814408"/>
                  <a:gd name="connsiteX7" fmla="*/ 0 w 2743112"/>
                  <a:gd name="connsiteY7" fmla="*/ 892409 h 2814408"/>
                  <a:gd name="connsiteX0" fmla="*/ 0 w 2790782"/>
                  <a:gd name="connsiteY0" fmla="*/ 892409 h 2814408"/>
                  <a:gd name="connsiteX1" fmla="*/ 384409 w 2790782"/>
                  <a:gd name="connsiteY1" fmla="*/ 508000 h 2814408"/>
                  <a:gd name="connsiteX2" fmla="*/ 1438772 w 2790782"/>
                  <a:gd name="connsiteY2" fmla="*/ 0 h 2814408"/>
                  <a:gd name="connsiteX3" fmla="*/ 2686781 w 2790782"/>
                  <a:gd name="connsiteY3" fmla="*/ 2455399 h 2814408"/>
                  <a:gd name="connsiteX4" fmla="*/ 2251572 w 2790782"/>
                  <a:gd name="connsiteY4" fmla="*/ 2814408 h 2814408"/>
                  <a:gd name="connsiteX5" fmla="*/ 384409 w 2790782"/>
                  <a:gd name="connsiteY5" fmla="*/ 2814408 h 2814408"/>
                  <a:gd name="connsiteX6" fmla="*/ 0 w 2790782"/>
                  <a:gd name="connsiteY6" fmla="*/ 2429999 h 2814408"/>
                  <a:gd name="connsiteX7" fmla="*/ 0 w 2790782"/>
                  <a:gd name="connsiteY7" fmla="*/ 892409 h 2814408"/>
                  <a:gd name="connsiteX0" fmla="*/ 0 w 2980202"/>
                  <a:gd name="connsiteY0" fmla="*/ 892409 h 2814408"/>
                  <a:gd name="connsiteX1" fmla="*/ 384409 w 2980202"/>
                  <a:gd name="connsiteY1" fmla="*/ 508000 h 2814408"/>
                  <a:gd name="connsiteX2" fmla="*/ 1438772 w 2980202"/>
                  <a:gd name="connsiteY2" fmla="*/ 0 h 2814408"/>
                  <a:gd name="connsiteX3" fmla="*/ 2686781 w 2980202"/>
                  <a:gd name="connsiteY3" fmla="*/ 2455399 h 2814408"/>
                  <a:gd name="connsiteX4" fmla="*/ 2251572 w 2980202"/>
                  <a:gd name="connsiteY4" fmla="*/ 2814408 h 2814408"/>
                  <a:gd name="connsiteX5" fmla="*/ 384409 w 2980202"/>
                  <a:gd name="connsiteY5" fmla="*/ 2814408 h 2814408"/>
                  <a:gd name="connsiteX6" fmla="*/ 0 w 2980202"/>
                  <a:gd name="connsiteY6" fmla="*/ 2429999 h 2814408"/>
                  <a:gd name="connsiteX7" fmla="*/ 0 w 298020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3002812"/>
                  <a:gd name="connsiteY0" fmla="*/ 892409 h 2814408"/>
                  <a:gd name="connsiteX1" fmla="*/ 384409 w 3002812"/>
                  <a:gd name="connsiteY1" fmla="*/ 508000 h 2814408"/>
                  <a:gd name="connsiteX2" fmla="*/ 1438772 w 3002812"/>
                  <a:gd name="connsiteY2" fmla="*/ 0 h 2814408"/>
                  <a:gd name="connsiteX3" fmla="*/ 2712181 w 3002812"/>
                  <a:gd name="connsiteY3" fmla="*/ 2493499 h 2814408"/>
                  <a:gd name="connsiteX4" fmla="*/ 2251572 w 3002812"/>
                  <a:gd name="connsiteY4" fmla="*/ 2814408 h 2814408"/>
                  <a:gd name="connsiteX5" fmla="*/ 384409 w 3002812"/>
                  <a:gd name="connsiteY5" fmla="*/ 2814408 h 2814408"/>
                  <a:gd name="connsiteX6" fmla="*/ 0 w 3002812"/>
                  <a:gd name="connsiteY6" fmla="*/ 2429999 h 2814408"/>
                  <a:gd name="connsiteX7" fmla="*/ 0 w 3002812"/>
                  <a:gd name="connsiteY7" fmla="*/ 892409 h 2814408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01741 h 2823740"/>
                  <a:gd name="connsiteX1" fmla="*/ 384409 w 2995349"/>
                  <a:gd name="connsiteY1" fmla="*/ 517332 h 2823740"/>
                  <a:gd name="connsiteX2" fmla="*/ 1438772 w 2995349"/>
                  <a:gd name="connsiteY2" fmla="*/ 9332 h 2823740"/>
                  <a:gd name="connsiteX3" fmla="*/ 2712181 w 2995349"/>
                  <a:gd name="connsiteY3" fmla="*/ 2502831 h 2823740"/>
                  <a:gd name="connsiteX4" fmla="*/ 2251572 w 2995349"/>
                  <a:gd name="connsiteY4" fmla="*/ 2823740 h 2823740"/>
                  <a:gd name="connsiteX5" fmla="*/ 384409 w 2995349"/>
                  <a:gd name="connsiteY5" fmla="*/ 2823740 h 2823740"/>
                  <a:gd name="connsiteX6" fmla="*/ 0 w 2995349"/>
                  <a:gd name="connsiteY6" fmla="*/ 2439331 h 2823740"/>
                  <a:gd name="connsiteX7" fmla="*/ 0 w 2995349"/>
                  <a:gd name="connsiteY7" fmla="*/ 901741 h 2823740"/>
                  <a:gd name="connsiteX0" fmla="*/ 0 w 2995349"/>
                  <a:gd name="connsiteY0" fmla="*/ 948259 h 2870258"/>
                  <a:gd name="connsiteX1" fmla="*/ 1438772 w 2995349"/>
                  <a:gd name="connsiteY1" fmla="*/ 55850 h 2870258"/>
                  <a:gd name="connsiteX2" fmla="*/ 2712181 w 2995349"/>
                  <a:gd name="connsiteY2" fmla="*/ 2549349 h 2870258"/>
                  <a:gd name="connsiteX3" fmla="*/ 2251572 w 2995349"/>
                  <a:gd name="connsiteY3" fmla="*/ 2870258 h 2870258"/>
                  <a:gd name="connsiteX4" fmla="*/ 384409 w 2995349"/>
                  <a:gd name="connsiteY4" fmla="*/ 2870258 h 2870258"/>
                  <a:gd name="connsiteX5" fmla="*/ 0 w 2995349"/>
                  <a:gd name="connsiteY5" fmla="*/ 2485849 h 2870258"/>
                  <a:gd name="connsiteX6" fmla="*/ 0 w 2995349"/>
                  <a:gd name="connsiteY6" fmla="*/ 948259 h 2870258"/>
                  <a:gd name="connsiteX0" fmla="*/ 0 w 2995349"/>
                  <a:gd name="connsiteY0" fmla="*/ 909412 h 2831411"/>
                  <a:gd name="connsiteX1" fmla="*/ 1438772 w 2995349"/>
                  <a:gd name="connsiteY1" fmla="*/ 17003 h 2831411"/>
                  <a:gd name="connsiteX2" fmla="*/ 2712181 w 2995349"/>
                  <a:gd name="connsiteY2" fmla="*/ 2510502 h 2831411"/>
                  <a:gd name="connsiteX3" fmla="*/ 2251572 w 2995349"/>
                  <a:gd name="connsiteY3" fmla="*/ 2831411 h 2831411"/>
                  <a:gd name="connsiteX4" fmla="*/ 384409 w 2995349"/>
                  <a:gd name="connsiteY4" fmla="*/ 2831411 h 2831411"/>
                  <a:gd name="connsiteX5" fmla="*/ 0 w 2995349"/>
                  <a:gd name="connsiteY5" fmla="*/ 2447002 h 2831411"/>
                  <a:gd name="connsiteX6" fmla="*/ 0 w 29953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1349609 w 3960549"/>
                  <a:gd name="connsiteY4" fmla="*/ 2831411 h 2831411"/>
                  <a:gd name="connsiteX5" fmla="*/ 0 w 3960549"/>
                  <a:gd name="connsiteY5" fmla="*/ 1989802 h 2831411"/>
                  <a:gd name="connsiteX6" fmla="*/ 965200 w 3960549"/>
                  <a:gd name="connsiteY6" fmla="*/ 909412 h 2831411"/>
                  <a:gd name="connsiteX0" fmla="*/ 965200 w 3960549"/>
                  <a:gd name="connsiteY0" fmla="*/ 909412 h 2831411"/>
                  <a:gd name="connsiteX1" fmla="*/ 2403972 w 3960549"/>
                  <a:gd name="connsiteY1" fmla="*/ 17003 h 2831411"/>
                  <a:gd name="connsiteX2" fmla="*/ 3677381 w 3960549"/>
                  <a:gd name="connsiteY2" fmla="*/ 2510502 h 2831411"/>
                  <a:gd name="connsiteX3" fmla="*/ 3216772 w 3960549"/>
                  <a:gd name="connsiteY3" fmla="*/ 2831411 h 2831411"/>
                  <a:gd name="connsiteX4" fmla="*/ 0 w 3960549"/>
                  <a:gd name="connsiteY4" fmla="*/ 1989802 h 2831411"/>
                  <a:gd name="connsiteX5" fmla="*/ 965200 w 3960549"/>
                  <a:gd name="connsiteY5" fmla="*/ 909412 h 2831411"/>
                  <a:gd name="connsiteX0" fmla="*/ 965200 w 3960549"/>
                  <a:gd name="connsiteY0" fmla="*/ 909412 h 2944281"/>
                  <a:gd name="connsiteX1" fmla="*/ 2403972 w 3960549"/>
                  <a:gd name="connsiteY1" fmla="*/ 17003 h 2944281"/>
                  <a:gd name="connsiteX2" fmla="*/ 3677381 w 3960549"/>
                  <a:gd name="connsiteY2" fmla="*/ 2510502 h 2944281"/>
                  <a:gd name="connsiteX3" fmla="*/ 3216772 w 3960549"/>
                  <a:gd name="connsiteY3" fmla="*/ 2831411 h 2944281"/>
                  <a:gd name="connsiteX4" fmla="*/ 0 w 3960549"/>
                  <a:gd name="connsiteY4" fmla="*/ 1989802 h 2944281"/>
                  <a:gd name="connsiteX5" fmla="*/ 965200 w 3960549"/>
                  <a:gd name="connsiteY5" fmla="*/ 909412 h 2944281"/>
                  <a:gd name="connsiteX0" fmla="*/ 965200 w 3960549"/>
                  <a:gd name="connsiteY0" fmla="*/ 909412 h 3298482"/>
                  <a:gd name="connsiteX1" fmla="*/ 2403972 w 3960549"/>
                  <a:gd name="connsiteY1" fmla="*/ 17003 h 3298482"/>
                  <a:gd name="connsiteX2" fmla="*/ 3677381 w 3960549"/>
                  <a:gd name="connsiteY2" fmla="*/ 2510502 h 3298482"/>
                  <a:gd name="connsiteX3" fmla="*/ 3216772 w 3960549"/>
                  <a:gd name="connsiteY3" fmla="*/ 2831411 h 3298482"/>
                  <a:gd name="connsiteX4" fmla="*/ 0 w 3960549"/>
                  <a:gd name="connsiteY4" fmla="*/ 1989802 h 3298482"/>
                  <a:gd name="connsiteX5" fmla="*/ 965200 w 3960549"/>
                  <a:gd name="connsiteY5" fmla="*/ 909412 h 3298482"/>
                  <a:gd name="connsiteX0" fmla="*/ 965200 w 3960549"/>
                  <a:gd name="connsiteY0" fmla="*/ 909412 h 2608426"/>
                  <a:gd name="connsiteX1" fmla="*/ 2403972 w 3960549"/>
                  <a:gd name="connsiteY1" fmla="*/ 17003 h 2608426"/>
                  <a:gd name="connsiteX2" fmla="*/ 3677381 w 3960549"/>
                  <a:gd name="connsiteY2" fmla="*/ 2510502 h 2608426"/>
                  <a:gd name="connsiteX3" fmla="*/ 0 w 3960549"/>
                  <a:gd name="connsiteY3" fmla="*/ 1989802 h 2608426"/>
                  <a:gd name="connsiteX4" fmla="*/ 965200 w 3960549"/>
                  <a:gd name="connsiteY4" fmla="*/ 909412 h 2608426"/>
                  <a:gd name="connsiteX0" fmla="*/ 965200 w 3960549"/>
                  <a:gd name="connsiteY0" fmla="*/ 909412 h 3321577"/>
                  <a:gd name="connsiteX1" fmla="*/ 2403972 w 3960549"/>
                  <a:gd name="connsiteY1" fmla="*/ 17003 h 3321577"/>
                  <a:gd name="connsiteX2" fmla="*/ 3677381 w 3960549"/>
                  <a:gd name="connsiteY2" fmla="*/ 2510502 h 3321577"/>
                  <a:gd name="connsiteX3" fmla="*/ 0 w 3960549"/>
                  <a:gd name="connsiteY3" fmla="*/ 1989802 h 3321577"/>
                  <a:gd name="connsiteX4" fmla="*/ 965200 w 3960549"/>
                  <a:gd name="connsiteY4" fmla="*/ 909412 h 3321577"/>
                  <a:gd name="connsiteX0" fmla="*/ 965200 w 3960549"/>
                  <a:gd name="connsiteY0" fmla="*/ 909412 h 3439566"/>
                  <a:gd name="connsiteX1" fmla="*/ 2403972 w 3960549"/>
                  <a:gd name="connsiteY1" fmla="*/ 17003 h 3439566"/>
                  <a:gd name="connsiteX2" fmla="*/ 3677381 w 3960549"/>
                  <a:gd name="connsiteY2" fmla="*/ 2510502 h 3439566"/>
                  <a:gd name="connsiteX3" fmla="*/ 0 w 3960549"/>
                  <a:gd name="connsiteY3" fmla="*/ 1989802 h 3439566"/>
                  <a:gd name="connsiteX4" fmla="*/ 965200 w 3960549"/>
                  <a:gd name="connsiteY4" fmla="*/ 909412 h 3439566"/>
                  <a:gd name="connsiteX0" fmla="*/ 965200 w 3960549"/>
                  <a:gd name="connsiteY0" fmla="*/ 909412 h 3393937"/>
                  <a:gd name="connsiteX1" fmla="*/ 2403972 w 3960549"/>
                  <a:gd name="connsiteY1" fmla="*/ 17003 h 3393937"/>
                  <a:gd name="connsiteX2" fmla="*/ 3677381 w 3960549"/>
                  <a:gd name="connsiteY2" fmla="*/ 2510502 h 3393937"/>
                  <a:gd name="connsiteX3" fmla="*/ 0 w 3960549"/>
                  <a:gd name="connsiteY3" fmla="*/ 1989802 h 3393937"/>
                  <a:gd name="connsiteX4" fmla="*/ 965200 w 3960549"/>
                  <a:gd name="connsiteY4" fmla="*/ 909412 h 3393937"/>
                  <a:gd name="connsiteX0" fmla="*/ 971137 w 3966486"/>
                  <a:gd name="connsiteY0" fmla="*/ 909412 h 3391191"/>
                  <a:gd name="connsiteX1" fmla="*/ 2409909 w 3966486"/>
                  <a:gd name="connsiteY1" fmla="*/ 17003 h 3391191"/>
                  <a:gd name="connsiteX2" fmla="*/ 3683318 w 3966486"/>
                  <a:gd name="connsiteY2" fmla="*/ 2510502 h 3391191"/>
                  <a:gd name="connsiteX3" fmla="*/ 5937 w 3966486"/>
                  <a:gd name="connsiteY3" fmla="*/ 1989802 h 3391191"/>
                  <a:gd name="connsiteX4" fmla="*/ 971137 w 3966486"/>
                  <a:gd name="connsiteY4" fmla="*/ 909412 h 3391191"/>
                  <a:gd name="connsiteX0" fmla="*/ 971137 w 3966486"/>
                  <a:gd name="connsiteY0" fmla="*/ 910314 h 3392093"/>
                  <a:gd name="connsiteX1" fmla="*/ 2409909 w 3966486"/>
                  <a:gd name="connsiteY1" fmla="*/ 17905 h 3392093"/>
                  <a:gd name="connsiteX2" fmla="*/ 3683318 w 3966486"/>
                  <a:gd name="connsiteY2" fmla="*/ 2511404 h 3392093"/>
                  <a:gd name="connsiteX3" fmla="*/ 5937 w 3966486"/>
                  <a:gd name="connsiteY3" fmla="*/ 1990704 h 3392093"/>
                  <a:gd name="connsiteX4" fmla="*/ 971137 w 3966486"/>
                  <a:gd name="connsiteY4" fmla="*/ 910314 h 3392093"/>
                  <a:gd name="connsiteX0" fmla="*/ 971137 w 3966486"/>
                  <a:gd name="connsiteY0" fmla="*/ 911312 h 3393091"/>
                  <a:gd name="connsiteX1" fmla="*/ 2409909 w 3966486"/>
                  <a:gd name="connsiteY1" fmla="*/ 18903 h 3393091"/>
                  <a:gd name="connsiteX2" fmla="*/ 3683318 w 3966486"/>
                  <a:gd name="connsiteY2" fmla="*/ 2512402 h 3393091"/>
                  <a:gd name="connsiteX3" fmla="*/ 5937 w 3966486"/>
                  <a:gd name="connsiteY3" fmla="*/ 1991702 h 3393091"/>
                  <a:gd name="connsiteX4" fmla="*/ 971137 w 3966486"/>
                  <a:gd name="connsiteY4" fmla="*/ 911312 h 339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486" h="3393091">
                    <a:moveTo>
                      <a:pt x="971137" y="911312"/>
                    </a:moveTo>
                    <a:cubicBezTo>
                      <a:pt x="1094092" y="430112"/>
                      <a:pt x="1945179" y="-108245"/>
                      <a:pt x="2409909" y="18903"/>
                    </a:cubicBezTo>
                    <a:cubicBezTo>
                      <a:pt x="2708971" y="-79864"/>
                      <a:pt x="4690851" y="595534"/>
                      <a:pt x="3683318" y="2512402"/>
                    </a:cubicBezTo>
                    <a:cubicBezTo>
                      <a:pt x="1974556" y="4492202"/>
                      <a:pt x="-126233" y="2601450"/>
                      <a:pt x="5937" y="1991702"/>
                    </a:cubicBezTo>
                    <a:cubicBezTo>
                      <a:pt x="35570" y="1682372"/>
                      <a:pt x="598604" y="2198542"/>
                      <a:pt x="971137" y="911312"/>
                    </a:cubicBezTo>
                    <a:close/>
                  </a:path>
                </a:pathLst>
              </a:custGeom>
              <a:solidFill>
                <a:srgbClr val="FBC4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87">
                <a:extLst>
                  <a:ext uri="{FF2B5EF4-FFF2-40B4-BE49-F238E27FC236}">
                    <a16:creationId xmlns:a16="http://schemas.microsoft.com/office/drawing/2014/main" id="{8D8BCC7C-52C4-464E-B9FA-8D0EE67D7F2C}"/>
                  </a:ext>
                </a:extLst>
              </p:cNvPr>
              <p:cNvSpPr/>
              <p:nvPr/>
            </p:nvSpPr>
            <p:spPr>
              <a:xfrm rot="2271449">
                <a:off x="4813259" y="1384461"/>
                <a:ext cx="918536" cy="1352024"/>
              </a:xfrm>
              <a:custGeom>
                <a:avLst/>
                <a:gdLst>
                  <a:gd name="connsiteX0" fmla="*/ 0 w 358212"/>
                  <a:gd name="connsiteY0" fmla="*/ 116843 h 233686"/>
                  <a:gd name="connsiteX1" fmla="*/ 179106 w 358212"/>
                  <a:gd name="connsiteY1" fmla="*/ 0 h 233686"/>
                  <a:gd name="connsiteX2" fmla="*/ 358212 w 358212"/>
                  <a:gd name="connsiteY2" fmla="*/ 116843 h 233686"/>
                  <a:gd name="connsiteX3" fmla="*/ 179106 w 358212"/>
                  <a:gd name="connsiteY3" fmla="*/ 233686 h 233686"/>
                  <a:gd name="connsiteX4" fmla="*/ 0 w 358212"/>
                  <a:gd name="connsiteY4" fmla="*/ 116843 h 233686"/>
                  <a:gd name="connsiteX0" fmla="*/ 606008 w 964220"/>
                  <a:gd name="connsiteY0" fmla="*/ 1310697 h 1458346"/>
                  <a:gd name="connsiteX1" fmla="*/ 11566 w 964220"/>
                  <a:gd name="connsiteY1" fmla="*/ 0 h 1458346"/>
                  <a:gd name="connsiteX2" fmla="*/ 964220 w 964220"/>
                  <a:gd name="connsiteY2" fmla="*/ 1310697 h 1458346"/>
                  <a:gd name="connsiteX3" fmla="*/ 785114 w 964220"/>
                  <a:gd name="connsiteY3" fmla="*/ 1427540 h 1458346"/>
                  <a:gd name="connsiteX4" fmla="*/ 606008 w 964220"/>
                  <a:gd name="connsiteY4" fmla="*/ 1310697 h 1458346"/>
                  <a:gd name="connsiteX0" fmla="*/ 599219 w 957431"/>
                  <a:gd name="connsiteY0" fmla="*/ 1311500 h 1459149"/>
                  <a:gd name="connsiteX1" fmla="*/ 4777 w 957431"/>
                  <a:gd name="connsiteY1" fmla="*/ 803 h 1459149"/>
                  <a:gd name="connsiteX2" fmla="*/ 957431 w 957431"/>
                  <a:gd name="connsiteY2" fmla="*/ 1311500 h 1459149"/>
                  <a:gd name="connsiteX3" fmla="*/ 778325 w 957431"/>
                  <a:gd name="connsiteY3" fmla="*/ 1428343 h 1459149"/>
                  <a:gd name="connsiteX4" fmla="*/ 599219 w 957431"/>
                  <a:gd name="connsiteY4" fmla="*/ 1311500 h 1459149"/>
                  <a:gd name="connsiteX0" fmla="*/ 716294 w 1074506"/>
                  <a:gd name="connsiteY0" fmla="*/ 1318731 h 1466380"/>
                  <a:gd name="connsiteX1" fmla="*/ 121852 w 1074506"/>
                  <a:gd name="connsiteY1" fmla="*/ 8034 h 1466380"/>
                  <a:gd name="connsiteX2" fmla="*/ 1074506 w 1074506"/>
                  <a:gd name="connsiteY2" fmla="*/ 1318731 h 1466380"/>
                  <a:gd name="connsiteX3" fmla="*/ 895400 w 1074506"/>
                  <a:gd name="connsiteY3" fmla="*/ 1435574 h 1466380"/>
                  <a:gd name="connsiteX4" fmla="*/ 716294 w 1074506"/>
                  <a:gd name="connsiteY4" fmla="*/ 1318731 h 1466380"/>
                  <a:gd name="connsiteX0" fmla="*/ 535075 w 893287"/>
                  <a:gd name="connsiteY0" fmla="*/ 1358554 h 1508743"/>
                  <a:gd name="connsiteX1" fmla="*/ 141141 w 893287"/>
                  <a:gd name="connsiteY1" fmla="*/ 7819 h 1508743"/>
                  <a:gd name="connsiteX2" fmla="*/ 893287 w 893287"/>
                  <a:gd name="connsiteY2" fmla="*/ 1358554 h 1508743"/>
                  <a:gd name="connsiteX3" fmla="*/ 714181 w 893287"/>
                  <a:gd name="connsiteY3" fmla="*/ 1475397 h 1508743"/>
                  <a:gd name="connsiteX4" fmla="*/ 535075 w 893287"/>
                  <a:gd name="connsiteY4" fmla="*/ 1358554 h 1508743"/>
                  <a:gd name="connsiteX0" fmla="*/ 621309 w 979521"/>
                  <a:gd name="connsiteY0" fmla="*/ 1359341 h 1509530"/>
                  <a:gd name="connsiteX1" fmla="*/ 227375 w 979521"/>
                  <a:gd name="connsiteY1" fmla="*/ 8606 h 1509530"/>
                  <a:gd name="connsiteX2" fmla="*/ 979521 w 979521"/>
                  <a:gd name="connsiteY2" fmla="*/ 1359341 h 1509530"/>
                  <a:gd name="connsiteX3" fmla="*/ 800415 w 979521"/>
                  <a:gd name="connsiteY3" fmla="*/ 1476184 h 1509530"/>
                  <a:gd name="connsiteX4" fmla="*/ 621309 w 979521"/>
                  <a:gd name="connsiteY4" fmla="*/ 1359341 h 1509530"/>
                  <a:gd name="connsiteX0" fmla="*/ 567446 w 925658"/>
                  <a:gd name="connsiteY0" fmla="*/ 1359341 h 1747272"/>
                  <a:gd name="connsiteX1" fmla="*/ 173512 w 925658"/>
                  <a:gd name="connsiteY1" fmla="*/ 8606 h 1747272"/>
                  <a:gd name="connsiteX2" fmla="*/ 925658 w 925658"/>
                  <a:gd name="connsiteY2" fmla="*/ 1359341 h 1747272"/>
                  <a:gd name="connsiteX3" fmla="*/ 746552 w 925658"/>
                  <a:gd name="connsiteY3" fmla="*/ 1476184 h 1747272"/>
                  <a:gd name="connsiteX4" fmla="*/ 567446 w 925658"/>
                  <a:gd name="connsiteY4" fmla="*/ 1359341 h 1747272"/>
                  <a:gd name="connsiteX0" fmla="*/ 574380 w 753486"/>
                  <a:gd name="connsiteY0" fmla="*/ 1467794 h 1554401"/>
                  <a:gd name="connsiteX1" fmla="*/ 1340 w 753486"/>
                  <a:gd name="connsiteY1" fmla="*/ 216 h 1554401"/>
                  <a:gd name="connsiteX2" fmla="*/ 753486 w 753486"/>
                  <a:gd name="connsiteY2" fmla="*/ 1350951 h 1554401"/>
                  <a:gd name="connsiteX3" fmla="*/ 574380 w 753486"/>
                  <a:gd name="connsiteY3" fmla="*/ 1467794 h 1554401"/>
                  <a:gd name="connsiteX0" fmla="*/ 752146 w 752146"/>
                  <a:gd name="connsiteY0" fmla="*/ 1350941 h 1350941"/>
                  <a:gd name="connsiteX1" fmla="*/ 0 w 752146"/>
                  <a:gd name="connsiteY1" fmla="*/ 206 h 1350941"/>
                  <a:gd name="connsiteX2" fmla="*/ 752146 w 752146"/>
                  <a:gd name="connsiteY2" fmla="*/ 1350941 h 1350941"/>
                  <a:gd name="connsiteX0" fmla="*/ 953790 w 953790"/>
                  <a:gd name="connsiteY0" fmla="*/ 1357534 h 1357534"/>
                  <a:gd name="connsiteX1" fmla="*/ 201644 w 953790"/>
                  <a:gd name="connsiteY1" fmla="*/ 6799 h 1357534"/>
                  <a:gd name="connsiteX2" fmla="*/ 953790 w 953790"/>
                  <a:gd name="connsiteY2" fmla="*/ 1357534 h 1357534"/>
                  <a:gd name="connsiteX0" fmla="*/ 578383 w 578383"/>
                  <a:gd name="connsiteY0" fmla="*/ 1350683 h 1350683"/>
                  <a:gd name="connsiteX1" fmla="*/ 0 w 578383"/>
                  <a:gd name="connsiteY1" fmla="*/ 0 h 1350683"/>
                  <a:gd name="connsiteX2" fmla="*/ 578383 w 578383"/>
                  <a:gd name="connsiteY2" fmla="*/ 1350683 h 1350683"/>
                  <a:gd name="connsiteX0" fmla="*/ 578383 w 705306"/>
                  <a:gd name="connsiteY0" fmla="*/ 1350683 h 1350683"/>
                  <a:gd name="connsiteX1" fmla="*/ 0 w 705306"/>
                  <a:gd name="connsiteY1" fmla="*/ 0 h 1350683"/>
                  <a:gd name="connsiteX2" fmla="*/ 578383 w 705306"/>
                  <a:gd name="connsiteY2" fmla="*/ 1350683 h 1350683"/>
                  <a:gd name="connsiteX0" fmla="*/ 651945 w 788616"/>
                  <a:gd name="connsiteY0" fmla="*/ 1354340 h 1354340"/>
                  <a:gd name="connsiteX1" fmla="*/ 73562 w 788616"/>
                  <a:gd name="connsiteY1" fmla="*/ 3657 h 1354340"/>
                  <a:gd name="connsiteX2" fmla="*/ 651945 w 788616"/>
                  <a:gd name="connsiteY2" fmla="*/ 1354340 h 1354340"/>
                  <a:gd name="connsiteX0" fmla="*/ 798280 w 989981"/>
                  <a:gd name="connsiteY0" fmla="*/ 1356700 h 1356700"/>
                  <a:gd name="connsiteX1" fmla="*/ 219897 w 989981"/>
                  <a:gd name="connsiteY1" fmla="*/ 6017 h 1356700"/>
                  <a:gd name="connsiteX2" fmla="*/ 798280 w 989981"/>
                  <a:gd name="connsiteY2" fmla="*/ 1356700 h 1356700"/>
                  <a:gd name="connsiteX0" fmla="*/ 581392 w 603413"/>
                  <a:gd name="connsiteY0" fmla="*/ 1416134 h 1417101"/>
                  <a:gd name="connsiteX1" fmla="*/ 3009 w 603413"/>
                  <a:gd name="connsiteY1" fmla="*/ 65451 h 1417101"/>
                  <a:gd name="connsiteX2" fmla="*/ 364093 w 603413"/>
                  <a:gd name="connsiteY2" fmla="*/ 335555 h 1417101"/>
                  <a:gd name="connsiteX3" fmla="*/ 581392 w 603413"/>
                  <a:gd name="connsiteY3" fmla="*/ 1416134 h 1417101"/>
                  <a:gd name="connsiteX0" fmla="*/ 580331 w 602352"/>
                  <a:gd name="connsiteY0" fmla="*/ 1418413 h 1419380"/>
                  <a:gd name="connsiteX1" fmla="*/ 1948 w 602352"/>
                  <a:gd name="connsiteY1" fmla="*/ 67730 h 1419380"/>
                  <a:gd name="connsiteX2" fmla="*/ 363032 w 602352"/>
                  <a:gd name="connsiteY2" fmla="*/ 337834 h 1419380"/>
                  <a:gd name="connsiteX3" fmla="*/ 580331 w 602352"/>
                  <a:gd name="connsiteY3" fmla="*/ 1418413 h 1419380"/>
                  <a:gd name="connsiteX0" fmla="*/ 799696 w 821717"/>
                  <a:gd name="connsiteY0" fmla="*/ 1350952 h 1351919"/>
                  <a:gd name="connsiteX1" fmla="*/ 25694 w 821717"/>
                  <a:gd name="connsiteY1" fmla="*/ 249486 h 1351919"/>
                  <a:gd name="connsiteX2" fmla="*/ 221313 w 821717"/>
                  <a:gd name="connsiteY2" fmla="*/ 269 h 1351919"/>
                  <a:gd name="connsiteX3" fmla="*/ 582397 w 821717"/>
                  <a:gd name="connsiteY3" fmla="*/ 270373 h 1351919"/>
                  <a:gd name="connsiteX4" fmla="*/ 799696 w 821717"/>
                  <a:gd name="connsiteY4" fmla="*/ 1350952 h 1351919"/>
                  <a:gd name="connsiteX0" fmla="*/ 796621 w 818642"/>
                  <a:gd name="connsiteY0" fmla="*/ 1350692 h 1351659"/>
                  <a:gd name="connsiteX1" fmla="*/ 25956 w 818642"/>
                  <a:gd name="connsiteY1" fmla="*/ 265935 h 1351659"/>
                  <a:gd name="connsiteX2" fmla="*/ 218238 w 818642"/>
                  <a:gd name="connsiteY2" fmla="*/ 9 h 1351659"/>
                  <a:gd name="connsiteX3" fmla="*/ 579322 w 818642"/>
                  <a:gd name="connsiteY3" fmla="*/ 270113 h 1351659"/>
                  <a:gd name="connsiteX4" fmla="*/ 796621 w 818642"/>
                  <a:gd name="connsiteY4" fmla="*/ 1350692 h 1351659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58306 w 780327"/>
                  <a:gd name="connsiteY0" fmla="*/ 1351727 h 1352694"/>
                  <a:gd name="connsiteX1" fmla="*/ 29755 w 780327"/>
                  <a:gd name="connsiteY1" fmla="*/ 234236 h 1352694"/>
                  <a:gd name="connsiteX2" fmla="*/ 179923 w 780327"/>
                  <a:gd name="connsiteY2" fmla="*/ 1044 h 1352694"/>
                  <a:gd name="connsiteX3" fmla="*/ 541007 w 780327"/>
                  <a:gd name="connsiteY3" fmla="*/ 271148 h 1352694"/>
                  <a:gd name="connsiteX4" fmla="*/ 758306 w 780327"/>
                  <a:gd name="connsiteY4" fmla="*/ 1351727 h 1352694"/>
                  <a:gd name="connsiteX0" fmla="*/ 791897 w 813918"/>
                  <a:gd name="connsiteY0" fmla="*/ 1350962 h 1351929"/>
                  <a:gd name="connsiteX1" fmla="*/ 63346 w 813918"/>
                  <a:gd name="connsiteY1" fmla="*/ 233471 h 1351929"/>
                  <a:gd name="connsiteX2" fmla="*/ 213514 w 813918"/>
                  <a:gd name="connsiteY2" fmla="*/ 279 h 1351929"/>
                  <a:gd name="connsiteX3" fmla="*/ 574598 w 813918"/>
                  <a:gd name="connsiteY3" fmla="*/ 270383 h 1351929"/>
                  <a:gd name="connsiteX4" fmla="*/ 791897 w 813918"/>
                  <a:gd name="connsiteY4" fmla="*/ 1350962 h 1351929"/>
                  <a:gd name="connsiteX0" fmla="*/ 796174 w 818195"/>
                  <a:gd name="connsiteY0" fmla="*/ 1350889 h 1351856"/>
                  <a:gd name="connsiteX1" fmla="*/ 67623 w 818195"/>
                  <a:gd name="connsiteY1" fmla="*/ 233398 h 1351856"/>
                  <a:gd name="connsiteX2" fmla="*/ 217791 w 818195"/>
                  <a:gd name="connsiteY2" fmla="*/ 206 h 1351856"/>
                  <a:gd name="connsiteX3" fmla="*/ 578875 w 818195"/>
                  <a:gd name="connsiteY3" fmla="*/ 270310 h 1351856"/>
                  <a:gd name="connsiteX4" fmla="*/ 796174 w 818195"/>
                  <a:gd name="connsiteY4" fmla="*/ 1350889 h 1351856"/>
                  <a:gd name="connsiteX0" fmla="*/ 796174 w 918536"/>
                  <a:gd name="connsiteY0" fmla="*/ 1350889 h 1350889"/>
                  <a:gd name="connsiteX1" fmla="*/ 67623 w 918536"/>
                  <a:gd name="connsiteY1" fmla="*/ 233398 h 1350889"/>
                  <a:gd name="connsiteX2" fmla="*/ 217791 w 918536"/>
                  <a:gd name="connsiteY2" fmla="*/ 206 h 1350889"/>
                  <a:gd name="connsiteX3" fmla="*/ 578875 w 918536"/>
                  <a:gd name="connsiteY3" fmla="*/ 270310 h 1350889"/>
                  <a:gd name="connsiteX4" fmla="*/ 796174 w 918536"/>
                  <a:gd name="connsiteY4" fmla="*/ 1350889 h 1350889"/>
                  <a:gd name="connsiteX0" fmla="*/ 796174 w 918536"/>
                  <a:gd name="connsiteY0" fmla="*/ 1350889 h 1351819"/>
                  <a:gd name="connsiteX1" fmla="*/ 67623 w 918536"/>
                  <a:gd name="connsiteY1" fmla="*/ 233398 h 1351819"/>
                  <a:gd name="connsiteX2" fmla="*/ 217791 w 918536"/>
                  <a:gd name="connsiteY2" fmla="*/ 206 h 1351819"/>
                  <a:gd name="connsiteX3" fmla="*/ 578875 w 918536"/>
                  <a:gd name="connsiteY3" fmla="*/ 270310 h 1351819"/>
                  <a:gd name="connsiteX4" fmla="*/ 796174 w 918536"/>
                  <a:gd name="connsiteY4" fmla="*/ 1350889 h 1351819"/>
                  <a:gd name="connsiteX0" fmla="*/ 796174 w 918536"/>
                  <a:gd name="connsiteY0" fmla="*/ 1350889 h 1352024"/>
                  <a:gd name="connsiteX1" fmla="*/ 67623 w 918536"/>
                  <a:gd name="connsiteY1" fmla="*/ 233398 h 1352024"/>
                  <a:gd name="connsiteX2" fmla="*/ 217791 w 918536"/>
                  <a:gd name="connsiteY2" fmla="*/ 206 h 1352024"/>
                  <a:gd name="connsiteX3" fmla="*/ 578875 w 918536"/>
                  <a:gd name="connsiteY3" fmla="*/ 270310 h 1352024"/>
                  <a:gd name="connsiteX4" fmla="*/ 796174 w 918536"/>
                  <a:gd name="connsiteY4" fmla="*/ 1350889 h 135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536" h="1352024">
                    <a:moveTo>
                      <a:pt x="796174" y="1350889"/>
                    </a:moveTo>
                    <a:cubicBezTo>
                      <a:pt x="690346" y="1386500"/>
                      <a:pt x="746756" y="574978"/>
                      <a:pt x="67623" y="233398"/>
                    </a:cubicBezTo>
                    <a:cubicBezTo>
                      <a:pt x="-119701" y="127216"/>
                      <a:pt x="132582" y="-5946"/>
                      <a:pt x="217791" y="206"/>
                    </a:cubicBezTo>
                    <a:cubicBezTo>
                      <a:pt x="303000" y="6358"/>
                      <a:pt x="663597" y="29880"/>
                      <a:pt x="578875" y="270310"/>
                    </a:cubicBezTo>
                    <a:cubicBezTo>
                      <a:pt x="675272" y="495424"/>
                      <a:pt x="1134059" y="970940"/>
                      <a:pt x="796174" y="1350889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C48F8BA-91D7-4E39-B38F-FA49FCEB5E94}"/>
                  </a:ext>
                </a:extLst>
              </p:cNvPr>
              <p:cNvSpPr/>
              <p:nvPr/>
            </p:nvSpPr>
            <p:spPr>
              <a:xfrm rot="2582464">
                <a:off x="4950096" y="2668837"/>
                <a:ext cx="340774" cy="228266"/>
              </a:xfrm>
              <a:prstGeom prst="ellipse">
                <a:avLst/>
              </a:pr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22CC1A66-700D-46C3-866C-43A2693E0AD8}"/>
                  </a:ext>
                </a:extLst>
              </p:cNvPr>
              <p:cNvSpPr/>
              <p:nvPr/>
            </p:nvSpPr>
            <p:spPr>
              <a:xfrm rot="17374230" flipH="1">
                <a:off x="5226750" y="753140"/>
                <a:ext cx="914400" cy="914400"/>
              </a:xfrm>
              <a:prstGeom prst="arc">
                <a:avLst>
                  <a:gd name="adj1" fmla="val 19625685"/>
                  <a:gd name="adj2" fmla="val 411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83722F85-0AAC-47E8-BF11-E55FABE6D89B}"/>
                  </a:ext>
                </a:extLst>
              </p:cNvPr>
              <p:cNvSpPr/>
              <p:nvPr/>
            </p:nvSpPr>
            <p:spPr>
              <a:xfrm rot="10800000" flipH="1">
                <a:off x="2953268" y="1004752"/>
                <a:ext cx="2252152" cy="143485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147" h="355267">
                    <a:moveTo>
                      <a:pt x="0" y="316521"/>
                    </a:moveTo>
                    <a:cubicBezTo>
                      <a:pt x="174145" y="-33382"/>
                      <a:pt x="622463" y="-124842"/>
                      <a:pt x="640147" y="203730"/>
                    </a:cubicBezTo>
                    <a:cubicBezTo>
                      <a:pt x="466422" y="557068"/>
                      <a:pt x="388823" y="160130"/>
                      <a:pt x="0" y="31652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56">
                <a:extLst>
                  <a:ext uri="{FF2B5EF4-FFF2-40B4-BE49-F238E27FC236}">
                    <a16:creationId xmlns:a16="http://schemas.microsoft.com/office/drawing/2014/main" id="{4A8EB69F-F22D-45BA-A6CA-55CBBC3181B3}"/>
                  </a:ext>
                </a:extLst>
              </p:cNvPr>
              <p:cNvSpPr/>
              <p:nvPr/>
            </p:nvSpPr>
            <p:spPr>
              <a:xfrm rot="10800000">
                <a:off x="5646879" y="2139574"/>
                <a:ext cx="1053763" cy="247555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  <a:gd name="connsiteX0" fmla="*/ 0 w 661806"/>
                  <a:gd name="connsiteY0" fmla="*/ 257129 h 302509"/>
                  <a:gd name="connsiteX1" fmla="*/ 661806 w 661806"/>
                  <a:gd name="connsiteY1" fmla="*/ 54720 h 302509"/>
                  <a:gd name="connsiteX2" fmla="*/ 0 w 661806"/>
                  <a:gd name="connsiteY2" fmla="*/ 257129 h 302509"/>
                  <a:gd name="connsiteX0" fmla="*/ 0 w 640147"/>
                  <a:gd name="connsiteY0" fmla="*/ 208807 h 291769"/>
                  <a:gd name="connsiteX1" fmla="*/ 640147 w 640147"/>
                  <a:gd name="connsiteY1" fmla="*/ 96016 h 291769"/>
                  <a:gd name="connsiteX2" fmla="*/ 0 w 640147"/>
                  <a:gd name="connsiteY2" fmla="*/ 208807 h 291769"/>
                  <a:gd name="connsiteX0" fmla="*/ 0 w 640147"/>
                  <a:gd name="connsiteY0" fmla="*/ 312593 h 395555"/>
                  <a:gd name="connsiteX1" fmla="*/ 640147 w 640147"/>
                  <a:gd name="connsiteY1" fmla="*/ 199802 h 395555"/>
                  <a:gd name="connsiteX2" fmla="*/ 0 w 640147"/>
                  <a:gd name="connsiteY2" fmla="*/ 312593 h 395555"/>
                  <a:gd name="connsiteX0" fmla="*/ 0 w 640147"/>
                  <a:gd name="connsiteY0" fmla="*/ 315528 h 398490"/>
                  <a:gd name="connsiteX1" fmla="*/ 640147 w 640147"/>
                  <a:gd name="connsiteY1" fmla="*/ 202737 h 398490"/>
                  <a:gd name="connsiteX2" fmla="*/ 0 w 640147"/>
                  <a:gd name="connsiteY2" fmla="*/ 315528 h 398490"/>
                  <a:gd name="connsiteX0" fmla="*/ 0 w 640147"/>
                  <a:gd name="connsiteY0" fmla="*/ 315528 h 333312"/>
                  <a:gd name="connsiteX1" fmla="*/ 640147 w 640147"/>
                  <a:gd name="connsiteY1" fmla="*/ 202737 h 333312"/>
                  <a:gd name="connsiteX2" fmla="*/ 0 w 640147"/>
                  <a:gd name="connsiteY2" fmla="*/ 315528 h 333312"/>
                  <a:gd name="connsiteX0" fmla="*/ 0 w 640147"/>
                  <a:gd name="connsiteY0" fmla="*/ 316521 h 334305"/>
                  <a:gd name="connsiteX1" fmla="*/ 640147 w 640147"/>
                  <a:gd name="connsiteY1" fmla="*/ 203730 h 334305"/>
                  <a:gd name="connsiteX2" fmla="*/ 0 w 640147"/>
                  <a:gd name="connsiteY2" fmla="*/ 316521 h 334305"/>
                  <a:gd name="connsiteX0" fmla="*/ 0 w 640147"/>
                  <a:gd name="connsiteY0" fmla="*/ 316521 h 355267"/>
                  <a:gd name="connsiteX1" fmla="*/ 640147 w 640147"/>
                  <a:gd name="connsiteY1" fmla="*/ 203730 h 355267"/>
                  <a:gd name="connsiteX2" fmla="*/ 0 w 640147"/>
                  <a:gd name="connsiteY2" fmla="*/ 316521 h 355267"/>
                  <a:gd name="connsiteX0" fmla="*/ 0 w 263823"/>
                  <a:gd name="connsiteY0" fmla="*/ 126758 h 636499"/>
                  <a:gd name="connsiteX1" fmla="*/ 263823 w 263823"/>
                  <a:gd name="connsiteY1" fmla="*/ 556393 h 636499"/>
                  <a:gd name="connsiteX2" fmla="*/ 0 w 263823"/>
                  <a:gd name="connsiteY2" fmla="*/ 126758 h 636499"/>
                  <a:gd name="connsiteX0" fmla="*/ 73916 w 337739"/>
                  <a:gd name="connsiteY0" fmla="*/ 126758 h 653918"/>
                  <a:gd name="connsiteX1" fmla="*/ 337739 w 337739"/>
                  <a:gd name="connsiteY1" fmla="*/ 556393 h 653918"/>
                  <a:gd name="connsiteX2" fmla="*/ 73916 w 337739"/>
                  <a:gd name="connsiteY2" fmla="*/ 126758 h 653918"/>
                  <a:gd name="connsiteX0" fmla="*/ 109962 w 216617"/>
                  <a:gd name="connsiteY0" fmla="*/ 115120 h 712864"/>
                  <a:gd name="connsiteX1" fmla="*/ 205928 w 216617"/>
                  <a:gd name="connsiteY1" fmla="*/ 622581 h 712864"/>
                  <a:gd name="connsiteX2" fmla="*/ 109962 w 216617"/>
                  <a:gd name="connsiteY2" fmla="*/ 115120 h 712864"/>
                  <a:gd name="connsiteX0" fmla="*/ 220302 w 326957"/>
                  <a:gd name="connsiteY0" fmla="*/ 115120 h 722623"/>
                  <a:gd name="connsiteX1" fmla="*/ 316268 w 326957"/>
                  <a:gd name="connsiteY1" fmla="*/ 622581 h 722623"/>
                  <a:gd name="connsiteX2" fmla="*/ 220302 w 326957"/>
                  <a:gd name="connsiteY2" fmla="*/ 115120 h 722623"/>
                  <a:gd name="connsiteX0" fmla="*/ 218047 w 328931"/>
                  <a:gd name="connsiteY0" fmla="*/ 115443 h 720834"/>
                  <a:gd name="connsiteX1" fmla="*/ 322135 w 328931"/>
                  <a:gd name="connsiteY1" fmla="*/ 620546 h 720834"/>
                  <a:gd name="connsiteX2" fmla="*/ 218047 w 328931"/>
                  <a:gd name="connsiteY2" fmla="*/ 115443 h 720834"/>
                  <a:gd name="connsiteX0" fmla="*/ 225733 w 323693"/>
                  <a:gd name="connsiteY0" fmla="*/ 115443 h 720834"/>
                  <a:gd name="connsiteX1" fmla="*/ 302748 w 323693"/>
                  <a:gd name="connsiteY1" fmla="*/ 620546 h 720834"/>
                  <a:gd name="connsiteX2" fmla="*/ 225733 w 323693"/>
                  <a:gd name="connsiteY2" fmla="*/ 115443 h 720834"/>
                  <a:gd name="connsiteX0" fmla="*/ 217259 w 315219"/>
                  <a:gd name="connsiteY0" fmla="*/ 115443 h 719927"/>
                  <a:gd name="connsiteX1" fmla="*/ 294274 w 315219"/>
                  <a:gd name="connsiteY1" fmla="*/ 620546 h 719927"/>
                  <a:gd name="connsiteX2" fmla="*/ 217259 w 315219"/>
                  <a:gd name="connsiteY2" fmla="*/ 115443 h 719927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7259 w 294274"/>
                  <a:gd name="connsiteY0" fmla="*/ 0 h 604484"/>
                  <a:gd name="connsiteX1" fmla="*/ 294274 w 294274"/>
                  <a:gd name="connsiteY1" fmla="*/ 505103 h 604484"/>
                  <a:gd name="connsiteX2" fmla="*/ 217259 w 294274"/>
                  <a:gd name="connsiteY2" fmla="*/ 0 h 604484"/>
                  <a:gd name="connsiteX0" fmla="*/ 215284 w 299519"/>
                  <a:gd name="connsiteY0" fmla="*/ 0 h 612943"/>
                  <a:gd name="connsiteX1" fmla="*/ 299519 w 299519"/>
                  <a:gd name="connsiteY1" fmla="*/ 514537 h 612943"/>
                  <a:gd name="connsiteX2" fmla="*/ 215284 w 299519"/>
                  <a:gd name="connsiteY2" fmla="*/ 0 h 61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519" h="612943">
                    <a:moveTo>
                      <a:pt x="215284" y="0"/>
                    </a:moveTo>
                    <a:cubicBezTo>
                      <a:pt x="6788" y="345031"/>
                      <a:pt x="216858" y="292878"/>
                      <a:pt x="299519" y="514537"/>
                    </a:cubicBezTo>
                    <a:cubicBezTo>
                      <a:pt x="160990" y="865517"/>
                      <a:pt x="-248713" y="178498"/>
                      <a:pt x="215284" y="0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755110-B0BA-430F-BFD6-D8694BDE81AD}"/>
                  </a:ext>
                </a:extLst>
              </p:cNvPr>
              <p:cNvSpPr/>
              <p:nvPr/>
            </p:nvSpPr>
            <p:spPr>
              <a:xfrm>
                <a:off x="6178333" y="3387999"/>
                <a:ext cx="270338" cy="773113"/>
              </a:xfrm>
              <a:custGeom>
                <a:avLst/>
                <a:gdLst>
                  <a:gd name="connsiteX0" fmla="*/ 0 w 257344"/>
                  <a:gd name="connsiteY0" fmla="*/ 0 h 787400"/>
                  <a:gd name="connsiteX1" fmla="*/ 228600 w 257344"/>
                  <a:gd name="connsiteY1" fmla="*/ 368300 h 787400"/>
                  <a:gd name="connsiteX2" fmla="*/ 254000 w 257344"/>
                  <a:gd name="connsiteY2" fmla="*/ 584200 h 787400"/>
                  <a:gd name="connsiteX3" fmla="*/ 228600 w 257344"/>
                  <a:gd name="connsiteY3" fmla="*/ 787400 h 787400"/>
                  <a:gd name="connsiteX4" fmla="*/ 228600 w 257344"/>
                  <a:gd name="connsiteY4" fmla="*/ 787400 h 787400"/>
                  <a:gd name="connsiteX0" fmla="*/ 0 w 254000"/>
                  <a:gd name="connsiteY0" fmla="*/ 0 h 787400"/>
                  <a:gd name="connsiteX1" fmla="*/ 254000 w 254000"/>
                  <a:gd name="connsiteY1" fmla="*/ 584200 h 787400"/>
                  <a:gd name="connsiteX2" fmla="*/ 228600 w 254000"/>
                  <a:gd name="connsiteY2" fmla="*/ 787400 h 787400"/>
                  <a:gd name="connsiteX3" fmla="*/ 228600 w 254000"/>
                  <a:gd name="connsiteY3" fmla="*/ 787400 h 787400"/>
                  <a:gd name="connsiteX0" fmla="*/ 0 w 228600"/>
                  <a:gd name="connsiteY0" fmla="*/ 0 h 787400"/>
                  <a:gd name="connsiteX1" fmla="*/ 228600 w 228600"/>
                  <a:gd name="connsiteY1" fmla="*/ 787400 h 787400"/>
                  <a:gd name="connsiteX2" fmla="*/ 228600 w 228600"/>
                  <a:gd name="connsiteY2" fmla="*/ 787400 h 787400"/>
                  <a:gd name="connsiteX0" fmla="*/ 0 w 251167"/>
                  <a:gd name="connsiteY0" fmla="*/ 0 h 787400"/>
                  <a:gd name="connsiteX1" fmla="*/ 228600 w 251167"/>
                  <a:gd name="connsiteY1" fmla="*/ 787400 h 787400"/>
                  <a:gd name="connsiteX2" fmla="*/ 228600 w 251167"/>
                  <a:gd name="connsiteY2" fmla="*/ 787400 h 787400"/>
                  <a:gd name="connsiteX0" fmla="*/ 0 w 250182"/>
                  <a:gd name="connsiteY0" fmla="*/ 0 h 787400"/>
                  <a:gd name="connsiteX1" fmla="*/ 228600 w 250182"/>
                  <a:gd name="connsiteY1" fmla="*/ 787400 h 787400"/>
                  <a:gd name="connsiteX2" fmla="*/ 228600 w 250182"/>
                  <a:gd name="connsiteY2" fmla="*/ 787400 h 787400"/>
                  <a:gd name="connsiteX0" fmla="*/ 0 w 265846"/>
                  <a:gd name="connsiteY0" fmla="*/ 0 h 775494"/>
                  <a:gd name="connsiteX1" fmla="*/ 245269 w 265846"/>
                  <a:gd name="connsiteY1" fmla="*/ 775494 h 775494"/>
                  <a:gd name="connsiteX2" fmla="*/ 245269 w 265846"/>
                  <a:gd name="connsiteY2" fmla="*/ 775494 h 775494"/>
                  <a:gd name="connsiteX0" fmla="*/ 0 w 270338"/>
                  <a:gd name="connsiteY0" fmla="*/ 0 h 773113"/>
                  <a:gd name="connsiteX1" fmla="*/ 250031 w 270338"/>
                  <a:gd name="connsiteY1" fmla="*/ 773113 h 773113"/>
                  <a:gd name="connsiteX2" fmla="*/ 250031 w 270338"/>
                  <a:gd name="connsiteY2" fmla="*/ 773113 h 77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338" h="773113">
                    <a:moveTo>
                      <a:pt x="0" y="0"/>
                    </a:moveTo>
                    <a:cubicBezTo>
                      <a:pt x="60325" y="106892"/>
                      <a:pt x="348456" y="310621"/>
                      <a:pt x="250031" y="773113"/>
                    </a:cubicBezTo>
                    <a:lnTo>
                      <a:pt x="250031" y="773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5A51CBDE-84B3-4B37-B906-F8EB25BA8B72}"/>
                  </a:ext>
                </a:extLst>
              </p:cNvPr>
              <p:cNvSpPr/>
              <p:nvPr/>
            </p:nvSpPr>
            <p:spPr>
              <a:xfrm rot="17374230" flipH="1">
                <a:off x="4977609" y="2081078"/>
                <a:ext cx="845585" cy="845585"/>
              </a:xfrm>
              <a:prstGeom prst="arc">
                <a:avLst>
                  <a:gd name="adj1" fmla="val 19625685"/>
                  <a:gd name="adj2" fmla="val 205088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B4AEE5F-5699-4630-A887-02ECE5BA2E9B}"/>
                  </a:ext>
                </a:extLst>
              </p:cNvPr>
              <p:cNvSpPr/>
              <p:nvPr/>
            </p:nvSpPr>
            <p:spPr>
              <a:xfrm rot="2582464">
                <a:off x="5122328" y="2649856"/>
                <a:ext cx="138704" cy="128079"/>
              </a:xfrm>
              <a:prstGeom prst="ellipse">
                <a:avLst/>
              </a:prstGeom>
              <a:solidFill>
                <a:srgbClr val="A0C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2C57C4D-C5D7-409B-A6C4-07CC6736EEF0}"/>
              </a:ext>
            </a:extLst>
          </p:cNvPr>
          <p:cNvGrpSpPr/>
          <p:nvPr/>
        </p:nvGrpSpPr>
        <p:grpSpPr>
          <a:xfrm>
            <a:off x="3137760" y="3106816"/>
            <a:ext cx="167250" cy="236757"/>
            <a:chOff x="3495244" y="308757"/>
            <a:chExt cx="1157177" cy="163808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FC3EA304-9283-491D-9C3B-9E121F7A5834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46577C8-1600-40FF-9085-D2A039C34668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2E80B38-8159-4938-B96F-20356D2ACE6C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8A9A38C9-D3D1-4065-A4F8-73FEFF878AE3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228" name="Rectangle: Rounded Corners 6">
                    <a:extLst>
                      <a:ext uri="{FF2B5EF4-FFF2-40B4-BE49-F238E27FC236}">
                        <a16:creationId xmlns:a16="http://schemas.microsoft.com/office/drawing/2014/main" id="{30753DFC-E8E2-4102-9AA4-4092CEBEEF1F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1AEE667F-BB42-4BB6-A79C-56116ED58800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BE13A0C9-4F1E-46CD-A92B-A3560F42E680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2250924-F2A9-47ED-AF0E-44BD50B16042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A3921F-31DB-4A57-86E2-011F53061E81}"/>
              </a:ext>
            </a:extLst>
          </p:cNvPr>
          <p:cNvGrpSpPr/>
          <p:nvPr/>
        </p:nvGrpSpPr>
        <p:grpSpPr>
          <a:xfrm rot="21098563">
            <a:off x="2863168" y="3144983"/>
            <a:ext cx="877752" cy="729484"/>
            <a:chOff x="12847365" y="2128755"/>
            <a:chExt cx="1545383" cy="1284341"/>
          </a:xfrm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7CB27D0-C45F-4F6F-A83B-CF47D2C748E0}"/>
                </a:ext>
              </a:extLst>
            </p:cNvPr>
            <p:cNvSpPr/>
            <p:nvPr/>
          </p:nvSpPr>
          <p:spPr>
            <a:xfrm rot="512175">
              <a:off x="12847365" y="2128755"/>
              <a:ext cx="1545383" cy="1284341"/>
            </a:xfrm>
            <a:custGeom>
              <a:avLst/>
              <a:gdLst>
                <a:gd name="connsiteX0" fmla="*/ 583790 w 1545383"/>
                <a:gd name="connsiteY0" fmla="*/ 1553 h 1284341"/>
                <a:gd name="connsiteX1" fmla="*/ 666899 w 1545383"/>
                <a:gd name="connsiteY1" fmla="*/ 3073 h 1284341"/>
                <a:gd name="connsiteX2" fmla="*/ 679751 w 1545383"/>
                <a:gd name="connsiteY2" fmla="*/ 5686 h 1284341"/>
                <a:gd name="connsiteX3" fmla="*/ 688602 w 1545383"/>
                <a:gd name="connsiteY3" fmla="*/ 42800 h 1284341"/>
                <a:gd name="connsiteX4" fmla="*/ 712441 w 1545383"/>
                <a:gd name="connsiteY4" fmla="*/ 92726 h 1284341"/>
                <a:gd name="connsiteX5" fmla="*/ 719133 w 1545383"/>
                <a:gd name="connsiteY5" fmla="*/ 77365 h 1284341"/>
                <a:gd name="connsiteX6" fmla="*/ 719380 w 1545383"/>
                <a:gd name="connsiteY6" fmla="*/ 70608 h 1284341"/>
                <a:gd name="connsiteX7" fmla="*/ 719624 w 1545383"/>
                <a:gd name="connsiteY7" fmla="*/ 70749 h 1284341"/>
                <a:gd name="connsiteX8" fmla="*/ 722550 w 1545383"/>
                <a:gd name="connsiteY8" fmla="*/ 77816 h 1284341"/>
                <a:gd name="connsiteX9" fmla="*/ 731231 w 1545383"/>
                <a:gd name="connsiteY9" fmla="*/ 81410 h 1284341"/>
                <a:gd name="connsiteX10" fmla="*/ 745576 w 1545383"/>
                <a:gd name="connsiteY10" fmla="*/ 81410 h 1284341"/>
                <a:gd name="connsiteX11" fmla="*/ 746104 w 1545383"/>
                <a:gd name="connsiteY11" fmla="*/ 82929 h 1284341"/>
                <a:gd name="connsiteX12" fmla="*/ 757011 w 1545383"/>
                <a:gd name="connsiteY12" fmla="*/ 95647 h 1284341"/>
                <a:gd name="connsiteX13" fmla="*/ 761023 w 1545383"/>
                <a:gd name="connsiteY13" fmla="*/ 91334 h 1284341"/>
                <a:gd name="connsiteX14" fmla="*/ 763431 w 1545383"/>
                <a:gd name="connsiteY14" fmla="*/ 81411 h 1284341"/>
                <a:gd name="connsiteX15" fmla="*/ 786680 w 1545383"/>
                <a:gd name="connsiteY15" fmla="*/ 81412 h 1284341"/>
                <a:gd name="connsiteX16" fmla="*/ 789144 w 1545383"/>
                <a:gd name="connsiteY16" fmla="*/ 80390 h 1284341"/>
                <a:gd name="connsiteX17" fmla="*/ 794090 w 1545383"/>
                <a:gd name="connsiteY17" fmla="*/ 94627 h 1284341"/>
                <a:gd name="connsiteX18" fmla="*/ 804998 w 1545383"/>
                <a:gd name="connsiteY18" fmla="*/ 107345 h 1284341"/>
                <a:gd name="connsiteX19" fmla="*/ 813129 w 1545383"/>
                <a:gd name="connsiteY19" fmla="*/ 52621 h 1284341"/>
                <a:gd name="connsiteX20" fmla="*/ 812408 w 1545383"/>
                <a:gd name="connsiteY20" fmla="*/ 41334 h 1284341"/>
                <a:gd name="connsiteX21" fmla="*/ 846960 w 1545383"/>
                <a:gd name="connsiteY21" fmla="*/ 53713 h 1284341"/>
                <a:gd name="connsiteX22" fmla="*/ 1110007 w 1545383"/>
                <a:gd name="connsiteY22" fmla="*/ 276172 h 1284341"/>
                <a:gd name="connsiteX23" fmla="*/ 1538277 w 1545383"/>
                <a:gd name="connsiteY23" fmla="*/ 631561 h 1284341"/>
                <a:gd name="connsiteX24" fmla="*/ 170982 w 1545383"/>
                <a:gd name="connsiteY24" fmla="*/ 1039052 h 1284341"/>
                <a:gd name="connsiteX25" fmla="*/ 512554 w 1545383"/>
                <a:gd name="connsiteY25" fmla="*/ 19198 h 1284341"/>
                <a:gd name="connsiteX26" fmla="*/ 583790 w 1545383"/>
                <a:gd name="connsiteY26" fmla="*/ 1553 h 128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45383" h="1284341">
                  <a:moveTo>
                    <a:pt x="583790" y="1553"/>
                  </a:moveTo>
                  <a:cubicBezTo>
                    <a:pt x="609816" y="-996"/>
                    <a:pt x="637822" y="-352"/>
                    <a:pt x="666899" y="3073"/>
                  </a:cubicBezTo>
                  <a:lnTo>
                    <a:pt x="679751" y="5686"/>
                  </a:lnTo>
                  <a:lnTo>
                    <a:pt x="688602" y="42800"/>
                  </a:lnTo>
                  <a:cubicBezTo>
                    <a:pt x="697545" y="74515"/>
                    <a:pt x="706198" y="93663"/>
                    <a:pt x="712441" y="92726"/>
                  </a:cubicBezTo>
                  <a:cubicBezTo>
                    <a:pt x="715562" y="92256"/>
                    <a:pt x="717785" y="86811"/>
                    <a:pt x="719133" y="77365"/>
                  </a:cubicBezTo>
                  <a:lnTo>
                    <a:pt x="719380" y="70608"/>
                  </a:lnTo>
                  <a:lnTo>
                    <a:pt x="719624" y="70749"/>
                  </a:lnTo>
                  <a:lnTo>
                    <a:pt x="722550" y="77816"/>
                  </a:lnTo>
                  <a:cubicBezTo>
                    <a:pt x="724772" y="80036"/>
                    <a:pt x="727841" y="81410"/>
                    <a:pt x="731231" y="81410"/>
                  </a:cubicBezTo>
                  <a:lnTo>
                    <a:pt x="745576" y="81410"/>
                  </a:lnTo>
                  <a:lnTo>
                    <a:pt x="746104" y="82929"/>
                  </a:lnTo>
                  <a:cubicBezTo>
                    <a:pt x="750166" y="91563"/>
                    <a:pt x="753890" y="96116"/>
                    <a:pt x="757011" y="95647"/>
                  </a:cubicBezTo>
                  <a:cubicBezTo>
                    <a:pt x="758572" y="95413"/>
                    <a:pt x="759908" y="93934"/>
                    <a:pt x="761023" y="91334"/>
                  </a:cubicBezTo>
                  <a:lnTo>
                    <a:pt x="763431" y="81411"/>
                  </a:lnTo>
                  <a:lnTo>
                    <a:pt x="786680" y="81412"/>
                  </a:lnTo>
                  <a:lnTo>
                    <a:pt x="789144" y="80390"/>
                  </a:lnTo>
                  <a:lnTo>
                    <a:pt x="794090" y="94627"/>
                  </a:lnTo>
                  <a:cubicBezTo>
                    <a:pt x="798153" y="103262"/>
                    <a:pt x="801877" y="107813"/>
                    <a:pt x="804998" y="107345"/>
                  </a:cubicBezTo>
                  <a:cubicBezTo>
                    <a:pt x="811241" y="106407"/>
                    <a:pt x="813891" y="85566"/>
                    <a:pt x="813129" y="52621"/>
                  </a:cubicBezTo>
                  <a:lnTo>
                    <a:pt x="812408" y="41334"/>
                  </a:lnTo>
                  <a:lnTo>
                    <a:pt x="846960" y="53713"/>
                  </a:lnTo>
                  <a:cubicBezTo>
                    <a:pt x="965893" y="105333"/>
                    <a:pt x="1072934" y="188277"/>
                    <a:pt x="1110007" y="276172"/>
                  </a:cubicBezTo>
                  <a:cubicBezTo>
                    <a:pt x="1324925" y="743931"/>
                    <a:pt x="1509380" y="515741"/>
                    <a:pt x="1538277" y="631561"/>
                  </a:cubicBezTo>
                  <a:cubicBezTo>
                    <a:pt x="1623254" y="855660"/>
                    <a:pt x="933005" y="1693715"/>
                    <a:pt x="170982" y="1039052"/>
                  </a:cubicBezTo>
                  <a:cubicBezTo>
                    <a:pt x="-321065" y="368310"/>
                    <a:pt x="393311" y="-1271"/>
                    <a:pt x="512554" y="19198"/>
                  </a:cubicBezTo>
                  <a:cubicBezTo>
                    <a:pt x="533715" y="9847"/>
                    <a:pt x="557763" y="4105"/>
                    <a:pt x="583790" y="1553"/>
                  </a:cubicBezTo>
                  <a:close/>
                </a:path>
              </a:pathLst>
            </a:custGeom>
            <a:solidFill>
              <a:srgbClr val="FBC4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5DE50AD-464E-4649-BDD8-041456A6C3D9}"/>
                </a:ext>
              </a:extLst>
            </p:cNvPr>
            <p:cNvSpPr/>
            <p:nvPr/>
          </p:nvSpPr>
          <p:spPr>
            <a:xfrm rot="19017536" flipH="1">
              <a:off x="13066842" y="2391414"/>
              <a:ext cx="130905" cy="87686"/>
            </a:xfrm>
            <a:prstGeom prst="ellipse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0045E40B-AEE7-4645-A4A2-860C1C6315A2}"/>
                </a:ext>
              </a:extLst>
            </p:cNvPr>
            <p:cNvSpPr/>
            <p:nvPr/>
          </p:nvSpPr>
          <p:spPr>
            <a:xfrm rot="4225770">
              <a:off x="12862355" y="2165632"/>
              <a:ext cx="324824" cy="324824"/>
            </a:xfrm>
            <a:prstGeom prst="arc">
              <a:avLst>
                <a:gd name="adj1" fmla="val 19625685"/>
                <a:gd name="adj2" fmla="val 205088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DCC465-9124-464F-82A3-DE67FEE2C1B4}"/>
              </a:ext>
            </a:extLst>
          </p:cNvPr>
          <p:cNvGrpSpPr/>
          <p:nvPr/>
        </p:nvGrpSpPr>
        <p:grpSpPr>
          <a:xfrm>
            <a:off x="2450211" y="3255601"/>
            <a:ext cx="1603389" cy="1214222"/>
            <a:chOff x="1735559" y="2176798"/>
            <a:chExt cx="661880" cy="501232"/>
          </a:xfrm>
        </p:grpSpPr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601E7690-A6B1-41BA-947A-E9CB63E6193F}"/>
                </a:ext>
              </a:extLst>
            </p:cNvPr>
            <p:cNvSpPr/>
            <p:nvPr/>
          </p:nvSpPr>
          <p:spPr>
            <a:xfrm rot="12505378" flipH="1">
              <a:off x="1819163" y="2176798"/>
              <a:ext cx="114772" cy="473332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18">
              <a:extLst>
                <a:ext uri="{FF2B5EF4-FFF2-40B4-BE49-F238E27FC236}">
                  <a16:creationId xmlns:a16="http://schemas.microsoft.com/office/drawing/2014/main" id="{5E77A108-11C7-416F-9764-C1B8CA6A04CB}"/>
                </a:ext>
              </a:extLst>
            </p:cNvPr>
            <p:cNvSpPr/>
            <p:nvPr/>
          </p:nvSpPr>
          <p:spPr>
            <a:xfrm rot="8660870" flipH="1">
              <a:off x="2156795" y="2176798"/>
              <a:ext cx="114772" cy="473332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CB6A0128-754B-4986-8E86-DF7288BAF699}"/>
                </a:ext>
              </a:extLst>
            </p:cNvPr>
            <p:cNvSpPr/>
            <p:nvPr/>
          </p:nvSpPr>
          <p:spPr>
            <a:xfrm rot="657282">
              <a:off x="2290378" y="2427370"/>
              <a:ext cx="107061" cy="193507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5347F924-F18F-4994-ADB8-957A3DF8A766}"/>
                </a:ext>
              </a:extLst>
            </p:cNvPr>
            <p:cNvSpPr/>
            <p:nvPr/>
          </p:nvSpPr>
          <p:spPr>
            <a:xfrm flipH="1">
              <a:off x="1735559" y="2484523"/>
              <a:ext cx="107061" cy="193507"/>
            </a:xfrm>
            <a:custGeom>
              <a:avLst/>
              <a:gdLst>
                <a:gd name="connsiteX0" fmla="*/ 0 w 536443"/>
                <a:gd name="connsiteY0" fmla="*/ 541754 h 1083507"/>
                <a:gd name="connsiteX1" fmla="*/ 268222 w 536443"/>
                <a:gd name="connsiteY1" fmla="*/ 0 h 1083507"/>
                <a:gd name="connsiteX2" fmla="*/ 536444 w 536443"/>
                <a:gd name="connsiteY2" fmla="*/ 541754 h 1083507"/>
                <a:gd name="connsiteX3" fmla="*/ 268222 w 536443"/>
                <a:gd name="connsiteY3" fmla="*/ 1083508 h 1083507"/>
                <a:gd name="connsiteX4" fmla="*/ 0 w 536443"/>
                <a:gd name="connsiteY4" fmla="*/ 541754 h 1083507"/>
                <a:gd name="connsiteX0" fmla="*/ 0 w 490278"/>
                <a:gd name="connsiteY0" fmla="*/ 603998 h 1084211"/>
                <a:gd name="connsiteX1" fmla="*/ 222056 w 490278"/>
                <a:gd name="connsiteY1" fmla="*/ 305 h 1084211"/>
                <a:gd name="connsiteX2" fmla="*/ 490278 w 490278"/>
                <a:gd name="connsiteY2" fmla="*/ 542059 h 1084211"/>
                <a:gd name="connsiteX3" fmla="*/ 222056 w 490278"/>
                <a:gd name="connsiteY3" fmla="*/ 1083813 h 1084211"/>
                <a:gd name="connsiteX4" fmla="*/ 0 w 490278"/>
                <a:gd name="connsiteY4" fmla="*/ 603998 h 1084211"/>
                <a:gd name="connsiteX0" fmla="*/ 11900 w 502178"/>
                <a:gd name="connsiteY0" fmla="*/ 603998 h 1084147"/>
                <a:gd name="connsiteX1" fmla="*/ 233956 w 502178"/>
                <a:gd name="connsiteY1" fmla="*/ 305 h 1084147"/>
                <a:gd name="connsiteX2" fmla="*/ 502178 w 502178"/>
                <a:gd name="connsiteY2" fmla="*/ 542059 h 1084147"/>
                <a:gd name="connsiteX3" fmla="*/ 233956 w 502178"/>
                <a:gd name="connsiteY3" fmla="*/ 1083813 h 1084147"/>
                <a:gd name="connsiteX4" fmla="*/ 11900 w 502178"/>
                <a:gd name="connsiteY4" fmla="*/ 603998 h 1084147"/>
                <a:gd name="connsiteX0" fmla="*/ 17329 w 507607"/>
                <a:gd name="connsiteY0" fmla="*/ 603998 h 1084106"/>
                <a:gd name="connsiteX1" fmla="*/ 239385 w 507607"/>
                <a:gd name="connsiteY1" fmla="*/ 305 h 1084106"/>
                <a:gd name="connsiteX2" fmla="*/ 507607 w 507607"/>
                <a:gd name="connsiteY2" fmla="*/ 542059 h 1084106"/>
                <a:gd name="connsiteX3" fmla="*/ 239385 w 507607"/>
                <a:gd name="connsiteY3" fmla="*/ 1083813 h 1084106"/>
                <a:gd name="connsiteX4" fmla="*/ 17329 w 507607"/>
                <a:gd name="connsiteY4" fmla="*/ 603998 h 1084106"/>
                <a:gd name="connsiteX0" fmla="*/ 155 w 490433"/>
                <a:gd name="connsiteY0" fmla="*/ 603998 h 980495"/>
                <a:gd name="connsiteX1" fmla="*/ 222211 w 490433"/>
                <a:gd name="connsiteY1" fmla="*/ 305 h 980495"/>
                <a:gd name="connsiteX2" fmla="*/ 490433 w 490433"/>
                <a:gd name="connsiteY2" fmla="*/ 542059 h 980495"/>
                <a:gd name="connsiteX3" fmla="*/ 255722 w 490433"/>
                <a:gd name="connsiteY3" fmla="*/ 980150 h 980495"/>
                <a:gd name="connsiteX4" fmla="*/ 155 w 490433"/>
                <a:gd name="connsiteY4" fmla="*/ 603998 h 9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33" h="980495">
                  <a:moveTo>
                    <a:pt x="155" y="603998"/>
                  </a:moveTo>
                  <a:cubicBezTo>
                    <a:pt x="-5430" y="440691"/>
                    <a:pt x="140498" y="10628"/>
                    <a:pt x="222211" y="305"/>
                  </a:cubicBezTo>
                  <a:cubicBezTo>
                    <a:pt x="303924" y="-10018"/>
                    <a:pt x="490433" y="242857"/>
                    <a:pt x="490433" y="542059"/>
                  </a:cubicBezTo>
                  <a:cubicBezTo>
                    <a:pt x="490433" y="841261"/>
                    <a:pt x="337435" y="969827"/>
                    <a:pt x="255722" y="980150"/>
                  </a:cubicBezTo>
                  <a:cubicBezTo>
                    <a:pt x="174009" y="990473"/>
                    <a:pt x="5740" y="767305"/>
                    <a:pt x="155" y="603998"/>
                  </a:cubicBezTo>
                  <a:close/>
                </a:path>
              </a:pathLst>
            </a:custGeom>
            <a:solidFill>
              <a:srgbClr val="B9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6427" y="875315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“Wow!”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olly. 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angoes are the best!”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5845089"/>
            <a:ext cx="6088980" cy="208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65025-200D-4C0D-AAB1-B7F814E73E2F}"/>
              </a:ext>
            </a:extLst>
          </p:cNvPr>
          <p:cNvGrpSpPr/>
          <p:nvPr/>
        </p:nvGrpSpPr>
        <p:grpSpPr>
          <a:xfrm>
            <a:off x="6708022" y="788259"/>
            <a:ext cx="5224079" cy="5679952"/>
            <a:chOff x="6708022" y="788259"/>
            <a:chExt cx="5224079" cy="56799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A2D56-2A5C-48B8-B619-0F39281839AD}"/>
                </a:ext>
              </a:extLst>
            </p:cNvPr>
            <p:cNvGrpSpPr/>
            <p:nvPr/>
          </p:nvGrpSpPr>
          <p:grpSpPr>
            <a:xfrm>
              <a:off x="6708022" y="788259"/>
              <a:ext cx="5224079" cy="5679952"/>
              <a:chOff x="6708022" y="788259"/>
              <a:chExt cx="5224079" cy="56799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94A8B28-6D69-4585-A7D5-B67215794269}"/>
                  </a:ext>
                </a:extLst>
              </p:cNvPr>
              <p:cNvGrpSpPr/>
              <p:nvPr/>
            </p:nvGrpSpPr>
            <p:grpSpPr>
              <a:xfrm flipH="1">
                <a:off x="6708022" y="788259"/>
                <a:ext cx="5224079" cy="5679952"/>
                <a:chOff x="8752623" y="2693550"/>
                <a:chExt cx="1934380" cy="2103181"/>
              </a:xfrm>
            </p:grpSpPr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AE5D3C0-6329-41E9-B657-A88689EF27C4}"/>
                    </a:ext>
                  </a:extLst>
                </p:cNvPr>
                <p:cNvSpPr/>
                <p:nvPr/>
              </p:nvSpPr>
              <p:spPr>
                <a:xfrm rot="8085115">
                  <a:off x="9144592" y="3534453"/>
                  <a:ext cx="432051" cy="1215990"/>
                </a:xfrm>
                <a:custGeom>
                  <a:avLst/>
                  <a:gdLst>
                    <a:gd name="connsiteX0" fmla="*/ 0 w 50800"/>
                    <a:gd name="connsiteY0" fmla="*/ 0 h 762000"/>
                    <a:gd name="connsiteX1" fmla="*/ 50800 w 50800"/>
                    <a:gd name="connsiteY1" fmla="*/ 0 h 762000"/>
                    <a:gd name="connsiteX2" fmla="*/ 50800 w 50800"/>
                    <a:gd name="connsiteY2" fmla="*/ 762000 h 762000"/>
                    <a:gd name="connsiteX3" fmla="*/ 0 w 50800"/>
                    <a:gd name="connsiteY3" fmla="*/ 762000 h 762000"/>
                    <a:gd name="connsiteX4" fmla="*/ 0 w 50800"/>
                    <a:gd name="connsiteY4" fmla="*/ 0 h 762000"/>
                    <a:gd name="connsiteX0" fmla="*/ 0 w 95250"/>
                    <a:gd name="connsiteY0" fmla="*/ 133350 h 895350"/>
                    <a:gd name="connsiteX1" fmla="*/ 95250 w 95250"/>
                    <a:gd name="connsiteY1" fmla="*/ 0 h 895350"/>
                    <a:gd name="connsiteX2" fmla="*/ 50800 w 95250"/>
                    <a:gd name="connsiteY2" fmla="*/ 895350 h 895350"/>
                    <a:gd name="connsiteX3" fmla="*/ 0 w 95250"/>
                    <a:gd name="connsiteY3" fmla="*/ 895350 h 895350"/>
                    <a:gd name="connsiteX4" fmla="*/ 0 w 95250"/>
                    <a:gd name="connsiteY4" fmla="*/ 133350 h 895350"/>
                    <a:gd name="connsiteX0" fmla="*/ 0 w 184150"/>
                    <a:gd name="connsiteY0" fmla="*/ 50800 h 895350"/>
                    <a:gd name="connsiteX1" fmla="*/ 184150 w 184150"/>
                    <a:gd name="connsiteY1" fmla="*/ 0 h 895350"/>
                    <a:gd name="connsiteX2" fmla="*/ 139700 w 184150"/>
                    <a:gd name="connsiteY2" fmla="*/ 895350 h 895350"/>
                    <a:gd name="connsiteX3" fmla="*/ 88900 w 184150"/>
                    <a:gd name="connsiteY3" fmla="*/ 895350 h 895350"/>
                    <a:gd name="connsiteX4" fmla="*/ 0 w 184150"/>
                    <a:gd name="connsiteY4" fmla="*/ 50800 h 8953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304800 w 488950"/>
                    <a:gd name="connsiteY0" fmla="*/ 50800 h 1733550"/>
                    <a:gd name="connsiteX1" fmla="*/ 488950 w 488950"/>
                    <a:gd name="connsiteY1" fmla="*/ 0 h 1733550"/>
                    <a:gd name="connsiteX2" fmla="*/ 444500 w 488950"/>
                    <a:gd name="connsiteY2" fmla="*/ 895350 h 1733550"/>
                    <a:gd name="connsiteX3" fmla="*/ 0 w 488950"/>
                    <a:gd name="connsiteY3" fmla="*/ 1733550 h 1733550"/>
                    <a:gd name="connsiteX4" fmla="*/ 304800 w 488950"/>
                    <a:gd name="connsiteY4" fmla="*/ 50800 h 1733550"/>
                    <a:gd name="connsiteX0" fmla="*/ 476291 w 660441"/>
                    <a:gd name="connsiteY0" fmla="*/ 50800 h 1781950"/>
                    <a:gd name="connsiteX1" fmla="*/ 660441 w 660441"/>
                    <a:gd name="connsiteY1" fmla="*/ 0 h 1781950"/>
                    <a:gd name="connsiteX2" fmla="*/ 615991 w 660441"/>
                    <a:gd name="connsiteY2" fmla="*/ 895350 h 1781950"/>
                    <a:gd name="connsiteX3" fmla="*/ 171491 w 660441"/>
                    <a:gd name="connsiteY3" fmla="*/ 1733550 h 1781950"/>
                    <a:gd name="connsiteX4" fmla="*/ 476291 w 660441"/>
                    <a:gd name="connsiteY4" fmla="*/ 50800 h 1781950"/>
                    <a:gd name="connsiteX0" fmla="*/ 697308 w 881458"/>
                    <a:gd name="connsiteY0" fmla="*/ 50800 h 2181922"/>
                    <a:gd name="connsiteX1" fmla="*/ 881458 w 881458"/>
                    <a:gd name="connsiteY1" fmla="*/ 0 h 2181922"/>
                    <a:gd name="connsiteX2" fmla="*/ 837008 w 881458"/>
                    <a:gd name="connsiteY2" fmla="*/ 895350 h 2181922"/>
                    <a:gd name="connsiteX3" fmla="*/ 392508 w 881458"/>
                    <a:gd name="connsiteY3" fmla="*/ 1733550 h 2181922"/>
                    <a:gd name="connsiteX4" fmla="*/ 5159 w 881458"/>
                    <a:gd name="connsiteY4" fmla="*/ 2101850 h 2181922"/>
                    <a:gd name="connsiteX5" fmla="*/ 697308 w 881458"/>
                    <a:gd name="connsiteY5" fmla="*/ 50800 h 2181922"/>
                    <a:gd name="connsiteX0" fmla="*/ 694345 w 897545"/>
                    <a:gd name="connsiteY0" fmla="*/ 50800 h 2197151"/>
                    <a:gd name="connsiteX1" fmla="*/ 878495 w 897545"/>
                    <a:gd name="connsiteY1" fmla="*/ 0 h 2197151"/>
                    <a:gd name="connsiteX2" fmla="*/ 834045 w 897545"/>
                    <a:gd name="connsiteY2" fmla="*/ 895350 h 2197151"/>
                    <a:gd name="connsiteX3" fmla="*/ 897545 w 897545"/>
                    <a:gd name="connsiteY3" fmla="*/ 1854200 h 2197151"/>
                    <a:gd name="connsiteX4" fmla="*/ 2196 w 897545"/>
                    <a:gd name="connsiteY4" fmla="*/ 2101850 h 2197151"/>
                    <a:gd name="connsiteX5" fmla="*/ 694345 w 897545"/>
                    <a:gd name="connsiteY5" fmla="*/ 50800 h 2197151"/>
                    <a:gd name="connsiteX0" fmla="*/ 472833 w 676033"/>
                    <a:gd name="connsiteY0" fmla="*/ 50800 h 2032823"/>
                    <a:gd name="connsiteX1" fmla="*/ 656983 w 676033"/>
                    <a:gd name="connsiteY1" fmla="*/ 0 h 2032823"/>
                    <a:gd name="connsiteX2" fmla="*/ 612533 w 676033"/>
                    <a:gd name="connsiteY2" fmla="*/ 895350 h 2032823"/>
                    <a:gd name="connsiteX3" fmla="*/ 676033 w 676033"/>
                    <a:gd name="connsiteY3" fmla="*/ 1854200 h 2032823"/>
                    <a:gd name="connsiteX4" fmla="*/ 2934 w 676033"/>
                    <a:gd name="connsiteY4" fmla="*/ 1892300 h 2032823"/>
                    <a:gd name="connsiteX5" fmla="*/ 472833 w 676033"/>
                    <a:gd name="connsiteY5" fmla="*/ 50800 h 2032823"/>
                    <a:gd name="connsiteX0" fmla="*/ 472889 w 676089"/>
                    <a:gd name="connsiteY0" fmla="*/ 50800 h 2160032"/>
                    <a:gd name="connsiteX1" fmla="*/ 657039 w 676089"/>
                    <a:gd name="connsiteY1" fmla="*/ 0 h 2160032"/>
                    <a:gd name="connsiteX2" fmla="*/ 612589 w 676089"/>
                    <a:gd name="connsiteY2" fmla="*/ 895350 h 2160032"/>
                    <a:gd name="connsiteX3" fmla="*/ 676089 w 676089"/>
                    <a:gd name="connsiteY3" fmla="*/ 1854200 h 2160032"/>
                    <a:gd name="connsiteX4" fmla="*/ 2990 w 676089"/>
                    <a:gd name="connsiteY4" fmla="*/ 1892300 h 2160032"/>
                    <a:gd name="connsiteX5" fmla="*/ 472889 w 676089"/>
                    <a:gd name="connsiteY5" fmla="*/ 50800 h 2160032"/>
                    <a:gd name="connsiteX0" fmla="*/ 473143 w 657293"/>
                    <a:gd name="connsiteY0" fmla="*/ 50800 h 2051550"/>
                    <a:gd name="connsiteX1" fmla="*/ 657293 w 657293"/>
                    <a:gd name="connsiteY1" fmla="*/ 0 h 2051550"/>
                    <a:gd name="connsiteX2" fmla="*/ 612843 w 657293"/>
                    <a:gd name="connsiteY2" fmla="*/ 895350 h 2051550"/>
                    <a:gd name="connsiteX3" fmla="*/ 625543 w 657293"/>
                    <a:gd name="connsiteY3" fmla="*/ 1606550 h 2051550"/>
                    <a:gd name="connsiteX4" fmla="*/ 3244 w 657293"/>
                    <a:gd name="connsiteY4" fmla="*/ 1892300 h 2051550"/>
                    <a:gd name="connsiteX5" fmla="*/ 473143 w 657293"/>
                    <a:gd name="connsiteY5" fmla="*/ 50800 h 2051550"/>
                    <a:gd name="connsiteX0" fmla="*/ 472236 w 656386"/>
                    <a:gd name="connsiteY0" fmla="*/ 50800 h 2156031"/>
                    <a:gd name="connsiteX1" fmla="*/ 656386 w 656386"/>
                    <a:gd name="connsiteY1" fmla="*/ 0 h 2156031"/>
                    <a:gd name="connsiteX2" fmla="*/ 611936 w 656386"/>
                    <a:gd name="connsiteY2" fmla="*/ 895350 h 2156031"/>
                    <a:gd name="connsiteX3" fmla="*/ 624636 w 656386"/>
                    <a:gd name="connsiteY3" fmla="*/ 1606550 h 2156031"/>
                    <a:gd name="connsiteX4" fmla="*/ 2337 w 656386"/>
                    <a:gd name="connsiteY4" fmla="*/ 1892300 h 2156031"/>
                    <a:gd name="connsiteX5" fmla="*/ 472236 w 656386"/>
                    <a:gd name="connsiteY5" fmla="*/ 50800 h 2156031"/>
                    <a:gd name="connsiteX0" fmla="*/ 440579 w 624729"/>
                    <a:gd name="connsiteY0" fmla="*/ 50800 h 2149521"/>
                    <a:gd name="connsiteX1" fmla="*/ 624729 w 624729"/>
                    <a:gd name="connsiteY1" fmla="*/ 0 h 2149521"/>
                    <a:gd name="connsiteX2" fmla="*/ 580279 w 624729"/>
                    <a:gd name="connsiteY2" fmla="*/ 895350 h 2149521"/>
                    <a:gd name="connsiteX3" fmla="*/ 592979 w 624729"/>
                    <a:gd name="connsiteY3" fmla="*/ 1606550 h 2149521"/>
                    <a:gd name="connsiteX4" fmla="*/ 2430 w 624729"/>
                    <a:gd name="connsiteY4" fmla="*/ 1879600 h 2149521"/>
                    <a:gd name="connsiteX5" fmla="*/ 440579 w 624729"/>
                    <a:gd name="connsiteY5" fmla="*/ 50800 h 2149521"/>
                    <a:gd name="connsiteX0" fmla="*/ 448961 w 633111"/>
                    <a:gd name="connsiteY0" fmla="*/ 50800 h 2149521"/>
                    <a:gd name="connsiteX1" fmla="*/ 633111 w 633111"/>
                    <a:gd name="connsiteY1" fmla="*/ 0 h 2149521"/>
                    <a:gd name="connsiteX2" fmla="*/ 588661 w 633111"/>
                    <a:gd name="connsiteY2" fmla="*/ 895350 h 2149521"/>
                    <a:gd name="connsiteX3" fmla="*/ 601361 w 633111"/>
                    <a:gd name="connsiteY3" fmla="*/ 1606550 h 2149521"/>
                    <a:gd name="connsiteX4" fmla="*/ 10812 w 633111"/>
                    <a:gd name="connsiteY4" fmla="*/ 1879600 h 2149521"/>
                    <a:gd name="connsiteX5" fmla="*/ 448961 w 633111"/>
                    <a:gd name="connsiteY5" fmla="*/ 50800 h 2149521"/>
                    <a:gd name="connsiteX0" fmla="*/ 443856 w 628006"/>
                    <a:gd name="connsiteY0" fmla="*/ 50800 h 2149521"/>
                    <a:gd name="connsiteX1" fmla="*/ 628006 w 628006"/>
                    <a:gd name="connsiteY1" fmla="*/ 0 h 2149521"/>
                    <a:gd name="connsiteX2" fmla="*/ 583556 w 628006"/>
                    <a:gd name="connsiteY2" fmla="*/ 895350 h 2149521"/>
                    <a:gd name="connsiteX3" fmla="*/ 596256 w 628006"/>
                    <a:gd name="connsiteY3" fmla="*/ 1606550 h 2149521"/>
                    <a:gd name="connsiteX4" fmla="*/ 5707 w 628006"/>
                    <a:gd name="connsiteY4" fmla="*/ 1879600 h 2149521"/>
                    <a:gd name="connsiteX5" fmla="*/ 443856 w 628006"/>
                    <a:gd name="connsiteY5" fmla="*/ 50800 h 2149521"/>
                    <a:gd name="connsiteX0" fmla="*/ 472734 w 656884"/>
                    <a:gd name="connsiteY0" fmla="*/ 50800 h 2149521"/>
                    <a:gd name="connsiteX1" fmla="*/ 656884 w 656884"/>
                    <a:gd name="connsiteY1" fmla="*/ 0 h 2149521"/>
                    <a:gd name="connsiteX2" fmla="*/ 612434 w 656884"/>
                    <a:gd name="connsiteY2" fmla="*/ 895350 h 2149521"/>
                    <a:gd name="connsiteX3" fmla="*/ 625134 w 656884"/>
                    <a:gd name="connsiteY3" fmla="*/ 1606550 h 2149521"/>
                    <a:gd name="connsiteX4" fmla="*/ 34585 w 656884"/>
                    <a:gd name="connsiteY4" fmla="*/ 1879600 h 2149521"/>
                    <a:gd name="connsiteX5" fmla="*/ 472734 w 656884"/>
                    <a:gd name="connsiteY5" fmla="*/ 50800 h 2149521"/>
                    <a:gd name="connsiteX0" fmla="*/ 470442 w 654592"/>
                    <a:gd name="connsiteY0" fmla="*/ 50800 h 2149521"/>
                    <a:gd name="connsiteX1" fmla="*/ 654592 w 654592"/>
                    <a:gd name="connsiteY1" fmla="*/ 0 h 2149521"/>
                    <a:gd name="connsiteX2" fmla="*/ 610142 w 654592"/>
                    <a:gd name="connsiteY2" fmla="*/ 895350 h 2149521"/>
                    <a:gd name="connsiteX3" fmla="*/ 622842 w 654592"/>
                    <a:gd name="connsiteY3" fmla="*/ 1606550 h 2149521"/>
                    <a:gd name="connsiteX4" fmla="*/ 32293 w 654592"/>
                    <a:gd name="connsiteY4" fmla="*/ 1879600 h 2149521"/>
                    <a:gd name="connsiteX5" fmla="*/ 470442 w 654592"/>
                    <a:gd name="connsiteY5" fmla="*/ 50800 h 2149521"/>
                    <a:gd name="connsiteX0" fmla="*/ 439570 w 655470"/>
                    <a:gd name="connsiteY0" fmla="*/ 50800 h 2149521"/>
                    <a:gd name="connsiteX1" fmla="*/ 655470 w 655470"/>
                    <a:gd name="connsiteY1" fmla="*/ 0 h 2149521"/>
                    <a:gd name="connsiteX2" fmla="*/ 611020 w 655470"/>
                    <a:gd name="connsiteY2" fmla="*/ 895350 h 2149521"/>
                    <a:gd name="connsiteX3" fmla="*/ 623720 w 655470"/>
                    <a:gd name="connsiteY3" fmla="*/ 1606550 h 2149521"/>
                    <a:gd name="connsiteX4" fmla="*/ 33171 w 655470"/>
                    <a:gd name="connsiteY4" fmla="*/ 1879600 h 2149521"/>
                    <a:gd name="connsiteX5" fmla="*/ 439570 w 655470"/>
                    <a:gd name="connsiteY5" fmla="*/ 50800 h 2149521"/>
                    <a:gd name="connsiteX0" fmla="*/ 437146 w 653046"/>
                    <a:gd name="connsiteY0" fmla="*/ 50800 h 2149521"/>
                    <a:gd name="connsiteX1" fmla="*/ 653046 w 653046"/>
                    <a:gd name="connsiteY1" fmla="*/ 0 h 2149521"/>
                    <a:gd name="connsiteX2" fmla="*/ 608596 w 653046"/>
                    <a:gd name="connsiteY2" fmla="*/ 895350 h 2149521"/>
                    <a:gd name="connsiteX3" fmla="*/ 621296 w 653046"/>
                    <a:gd name="connsiteY3" fmla="*/ 1606550 h 2149521"/>
                    <a:gd name="connsiteX4" fmla="*/ 30747 w 653046"/>
                    <a:gd name="connsiteY4" fmla="*/ 1879600 h 2149521"/>
                    <a:gd name="connsiteX5" fmla="*/ 437146 w 653046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621296 w 757363"/>
                    <a:gd name="connsiteY3" fmla="*/ 1606550 h 2149521"/>
                    <a:gd name="connsiteX4" fmla="*/ 30747 w 757363"/>
                    <a:gd name="connsiteY4" fmla="*/ 1879600 h 2149521"/>
                    <a:gd name="connsiteX5" fmla="*/ 437146 w 757363"/>
                    <a:gd name="connsiteY5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57363"/>
                    <a:gd name="connsiteY0" fmla="*/ 50800 h 2149521"/>
                    <a:gd name="connsiteX1" fmla="*/ 653046 w 757363"/>
                    <a:gd name="connsiteY1" fmla="*/ 0 h 2149521"/>
                    <a:gd name="connsiteX2" fmla="*/ 608596 w 757363"/>
                    <a:gd name="connsiteY2" fmla="*/ 895350 h 2149521"/>
                    <a:gd name="connsiteX3" fmla="*/ 240295 w 757363"/>
                    <a:gd name="connsiteY3" fmla="*/ 1968499 h 2149521"/>
                    <a:gd name="connsiteX4" fmla="*/ 621296 w 757363"/>
                    <a:gd name="connsiteY4" fmla="*/ 1606550 h 2149521"/>
                    <a:gd name="connsiteX5" fmla="*/ 30747 w 757363"/>
                    <a:gd name="connsiteY5" fmla="*/ 1879600 h 2149521"/>
                    <a:gd name="connsiteX6" fmla="*/ 437146 w 757363"/>
                    <a:gd name="connsiteY6" fmla="*/ 50800 h 2149521"/>
                    <a:gd name="connsiteX0" fmla="*/ 437146 w 741585"/>
                    <a:gd name="connsiteY0" fmla="*/ 50800 h 2149521"/>
                    <a:gd name="connsiteX1" fmla="*/ 653046 w 741585"/>
                    <a:gd name="connsiteY1" fmla="*/ 0 h 2149521"/>
                    <a:gd name="connsiteX2" fmla="*/ 526046 w 741585"/>
                    <a:gd name="connsiteY2" fmla="*/ 920750 h 2149521"/>
                    <a:gd name="connsiteX3" fmla="*/ 240295 w 741585"/>
                    <a:gd name="connsiteY3" fmla="*/ 1968499 h 2149521"/>
                    <a:gd name="connsiteX4" fmla="*/ 621296 w 741585"/>
                    <a:gd name="connsiteY4" fmla="*/ 1606550 h 2149521"/>
                    <a:gd name="connsiteX5" fmla="*/ 30747 w 741585"/>
                    <a:gd name="connsiteY5" fmla="*/ 1879600 h 2149521"/>
                    <a:gd name="connsiteX6" fmla="*/ 437146 w 741585"/>
                    <a:gd name="connsiteY6" fmla="*/ 50800 h 2149521"/>
                    <a:gd name="connsiteX0" fmla="*/ 437146 w 763795"/>
                    <a:gd name="connsiteY0" fmla="*/ 50800 h 2149521"/>
                    <a:gd name="connsiteX1" fmla="*/ 653046 w 763795"/>
                    <a:gd name="connsiteY1" fmla="*/ 0 h 2149521"/>
                    <a:gd name="connsiteX2" fmla="*/ 526046 w 763795"/>
                    <a:gd name="connsiteY2" fmla="*/ 920750 h 2149521"/>
                    <a:gd name="connsiteX3" fmla="*/ 240295 w 763795"/>
                    <a:gd name="connsiteY3" fmla="*/ 1968499 h 2149521"/>
                    <a:gd name="connsiteX4" fmla="*/ 621296 w 763795"/>
                    <a:gd name="connsiteY4" fmla="*/ 1606550 h 2149521"/>
                    <a:gd name="connsiteX5" fmla="*/ 30747 w 763795"/>
                    <a:gd name="connsiteY5" fmla="*/ 1879600 h 2149521"/>
                    <a:gd name="connsiteX6" fmla="*/ 437146 w 763795"/>
                    <a:gd name="connsiteY6" fmla="*/ 50800 h 2149521"/>
                    <a:gd name="connsiteX0" fmla="*/ 437146 w 763795"/>
                    <a:gd name="connsiteY0" fmla="*/ 50800 h 2137254"/>
                    <a:gd name="connsiteX1" fmla="*/ 653046 w 763795"/>
                    <a:gd name="connsiteY1" fmla="*/ 0 h 2137254"/>
                    <a:gd name="connsiteX2" fmla="*/ 526046 w 763795"/>
                    <a:gd name="connsiteY2" fmla="*/ 920750 h 2137254"/>
                    <a:gd name="connsiteX3" fmla="*/ 240295 w 763795"/>
                    <a:gd name="connsiteY3" fmla="*/ 1968499 h 2137254"/>
                    <a:gd name="connsiteX4" fmla="*/ 551446 w 763795"/>
                    <a:gd name="connsiteY4" fmla="*/ 1581150 h 2137254"/>
                    <a:gd name="connsiteX5" fmla="*/ 30747 w 763795"/>
                    <a:gd name="connsiteY5" fmla="*/ 1879600 h 2137254"/>
                    <a:gd name="connsiteX6" fmla="*/ 437146 w 763795"/>
                    <a:gd name="connsiteY6" fmla="*/ 50800 h 2137254"/>
                    <a:gd name="connsiteX0" fmla="*/ 437146 w 763795"/>
                    <a:gd name="connsiteY0" fmla="*/ 50800 h 2155869"/>
                    <a:gd name="connsiteX1" fmla="*/ 653046 w 763795"/>
                    <a:gd name="connsiteY1" fmla="*/ 0 h 2155869"/>
                    <a:gd name="connsiteX2" fmla="*/ 526046 w 763795"/>
                    <a:gd name="connsiteY2" fmla="*/ 920750 h 2155869"/>
                    <a:gd name="connsiteX3" fmla="*/ 240295 w 763795"/>
                    <a:gd name="connsiteY3" fmla="*/ 1968499 h 2155869"/>
                    <a:gd name="connsiteX4" fmla="*/ 551446 w 763795"/>
                    <a:gd name="connsiteY4" fmla="*/ 1581150 h 2155869"/>
                    <a:gd name="connsiteX5" fmla="*/ 30747 w 763795"/>
                    <a:gd name="connsiteY5" fmla="*/ 1879600 h 2155869"/>
                    <a:gd name="connsiteX6" fmla="*/ 437146 w 763795"/>
                    <a:gd name="connsiteY6" fmla="*/ 50800 h 2155869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  <a:gd name="connsiteX0" fmla="*/ 437146 w 763795"/>
                    <a:gd name="connsiteY0" fmla="*/ 50800 h 2145030"/>
                    <a:gd name="connsiteX1" fmla="*/ 653046 w 763795"/>
                    <a:gd name="connsiteY1" fmla="*/ 0 h 2145030"/>
                    <a:gd name="connsiteX2" fmla="*/ 526046 w 763795"/>
                    <a:gd name="connsiteY2" fmla="*/ 920750 h 2145030"/>
                    <a:gd name="connsiteX3" fmla="*/ 240295 w 763795"/>
                    <a:gd name="connsiteY3" fmla="*/ 1968499 h 2145030"/>
                    <a:gd name="connsiteX4" fmla="*/ 595896 w 763795"/>
                    <a:gd name="connsiteY4" fmla="*/ 1568450 h 2145030"/>
                    <a:gd name="connsiteX5" fmla="*/ 30747 w 763795"/>
                    <a:gd name="connsiteY5" fmla="*/ 1879600 h 2145030"/>
                    <a:gd name="connsiteX6" fmla="*/ 437146 w 763795"/>
                    <a:gd name="connsiteY6" fmla="*/ 50800 h 2145030"/>
                    <a:gd name="connsiteX0" fmla="*/ 437146 w 763795"/>
                    <a:gd name="connsiteY0" fmla="*/ 50800 h 2149672"/>
                    <a:gd name="connsiteX1" fmla="*/ 653046 w 763795"/>
                    <a:gd name="connsiteY1" fmla="*/ 0 h 2149672"/>
                    <a:gd name="connsiteX2" fmla="*/ 526046 w 763795"/>
                    <a:gd name="connsiteY2" fmla="*/ 920750 h 2149672"/>
                    <a:gd name="connsiteX3" fmla="*/ 240295 w 763795"/>
                    <a:gd name="connsiteY3" fmla="*/ 1968499 h 2149672"/>
                    <a:gd name="connsiteX4" fmla="*/ 595896 w 763795"/>
                    <a:gd name="connsiteY4" fmla="*/ 1568450 h 2149672"/>
                    <a:gd name="connsiteX5" fmla="*/ 30747 w 763795"/>
                    <a:gd name="connsiteY5" fmla="*/ 1879600 h 2149672"/>
                    <a:gd name="connsiteX6" fmla="*/ 437146 w 763795"/>
                    <a:gd name="connsiteY6" fmla="*/ 50800 h 214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795" h="2149672">
                      <a:moveTo>
                        <a:pt x="437146" y="50800"/>
                      </a:moveTo>
                      <a:lnTo>
                        <a:pt x="653046" y="0"/>
                      </a:lnTo>
                      <a:cubicBezTo>
                        <a:pt x="904929" y="444500"/>
                        <a:pt x="667863" y="698500"/>
                        <a:pt x="526046" y="920750"/>
                      </a:cubicBezTo>
                      <a:cubicBezTo>
                        <a:pt x="528162" y="1075266"/>
                        <a:pt x="54029" y="1604433"/>
                        <a:pt x="240295" y="1968499"/>
                      </a:cubicBezTo>
                      <a:cubicBezTo>
                        <a:pt x="682679" y="2019299"/>
                        <a:pt x="356712" y="1517650"/>
                        <a:pt x="595896" y="1568450"/>
                      </a:cubicBezTo>
                      <a:cubicBezTo>
                        <a:pt x="871063" y="2422525"/>
                        <a:pt x="-20053" y="2160058"/>
                        <a:pt x="30747" y="1879600"/>
                      </a:cubicBezTo>
                      <a:cubicBezTo>
                        <a:pt x="-197853" y="1446742"/>
                        <a:pt x="939855" y="279400"/>
                        <a:pt x="437146" y="50800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565831A-52C4-4602-A676-F3BF3AF0B4F7}"/>
                    </a:ext>
                  </a:extLst>
                </p:cNvPr>
                <p:cNvGrpSpPr/>
                <p:nvPr/>
              </p:nvGrpSpPr>
              <p:grpSpPr>
                <a:xfrm rot="20615150">
                  <a:off x="9051708" y="2693550"/>
                  <a:ext cx="1635295" cy="2103181"/>
                  <a:chOff x="4618541" y="888779"/>
                  <a:chExt cx="3131140" cy="402701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D61D50E5-708F-4203-AE7D-1806E74A4A7D}"/>
                      </a:ext>
                    </a:extLst>
                  </p:cNvPr>
                  <p:cNvGrpSpPr/>
                  <p:nvPr/>
                </p:nvGrpSpPr>
                <p:grpSpPr>
                  <a:xfrm>
                    <a:off x="4618541" y="888779"/>
                    <a:ext cx="3131140" cy="4027014"/>
                    <a:chOff x="4533128" y="1228876"/>
                    <a:chExt cx="3131140" cy="4027014"/>
                  </a:xfrm>
                </p:grpSpPr>
                <p:sp>
                  <p:nvSpPr>
                    <p:cNvPr id="60" name="Oval 16">
                      <a:extLst>
                        <a:ext uri="{FF2B5EF4-FFF2-40B4-BE49-F238E27FC236}">
                          <a16:creationId xmlns:a16="http://schemas.microsoft.com/office/drawing/2014/main" id="{06C13557-752F-4238-93F4-C8DF61481D9E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883357" y="3097516"/>
                      <a:ext cx="1532501" cy="1892230"/>
                    </a:xfrm>
                    <a:custGeom>
                      <a:avLst/>
                      <a:gdLst>
                        <a:gd name="connsiteX0" fmla="*/ 0 w 1528834"/>
                        <a:gd name="connsiteY0" fmla="*/ 945466 h 1890931"/>
                        <a:gd name="connsiteX1" fmla="*/ 764417 w 1528834"/>
                        <a:gd name="connsiteY1" fmla="*/ 0 h 1890931"/>
                        <a:gd name="connsiteX2" fmla="*/ 1528834 w 1528834"/>
                        <a:gd name="connsiteY2" fmla="*/ 945466 h 1890931"/>
                        <a:gd name="connsiteX3" fmla="*/ 764417 w 1528834"/>
                        <a:gd name="connsiteY3" fmla="*/ 1890932 h 1890931"/>
                        <a:gd name="connsiteX4" fmla="*/ 0 w 1528834"/>
                        <a:gd name="connsiteY4" fmla="*/ 945466 h 1890931"/>
                        <a:gd name="connsiteX0" fmla="*/ 1834 w 1532502"/>
                        <a:gd name="connsiteY0" fmla="*/ 945466 h 1891960"/>
                        <a:gd name="connsiteX1" fmla="*/ 766251 w 1532502"/>
                        <a:gd name="connsiteY1" fmla="*/ 0 h 1891960"/>
                        <a:gd name="connsiteX2" fmla="*/ 1530668 w 1532502"/>
                        <a:gd name="connsiteY2" fmla="*/ 945466 h 1891960"/>
                        <a:gd name="connsiteX3" fmla="*/ 766251 w 1532502"/>
                        <a:gd name="connsiteY3" fmla="*/ 1890932 h 1891960"/>
                        <a:gd name="connsiteX4" fmla="*/ 1834 w 1532502"/>
                        <a:gd name="connsiteY4" fmla="*/ 945466 h 1891960"/>
                        <a:gd name="connsiteX0" fmla="*/ 1834 w 1532502"/>
                        <a:gd name="connsiteY0" fmla="*/ 946494 h 1892988"/>
                        <a:gd name="connsiteX1" fmla="*/ 766251 w 1532502"/>
                        <a:gd name="connsiteY1" fmla="*/ 1028 h 1892988"/>
                        <a:gd name="connsiteX2" fmla="*/ 1530668 w 1532502"/>
                        <a:gd name="connsiteY2" fmla="*/ 946494 h 1892988"/>
                        <a:gd name="connsiteX3" fmla="*/ 766251 w 1532502"/>
                        <a:gd name="connsiteY3" fmla="*/ 1891960 h 1892988"/>
                        <a:gd name="connsiteX4" fmla="*/ 1834 w 1532502"/>
                        <a:gd name="connsiteY4" fmla="*/ 946494 h 1892988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  <a:gd name="connsiteX0" fmla="*/ 1834 w 1532502"/>
                        <a:gd name="connsiteY0" fmla="*/ 945737 h 1892231"/>
                        <a:gd name="connsiteX1" fmla="*/ 766251 w 1532502"/>
                        <a:gd name="connsiteY1" fmla="*/ 271 h 1892231"/>
                        <a:gd name="connsiteX2" fmla="*/ 1530668 w 1532502"/>
                        <a:gd name="connsiteY2" fmla="*/ 945737 h 1892231"/>
                        <a:gd name="connsiteX3" fmla="*/ 766251 w 1532502"/>
                        <a:gd name="connsiteY3" fmla="*/ 1891203 h 1892231"/>
                        <a:gd name="connsiteX4" fmla="*/ 1834 w 1532502"/>
                        <a:gd name="connsiteY4" fmla="*/ 945737 h 1892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2502" h="1892231">
                          <a:moveTo>
                            <a:pt x="1834" y="945737"/>
                          </a:moveTo>
                          <a:cubicBezTo>
                            <a:pt x="1834" y="423571"/>
                            <a:pt x="648875" y="12971"/>
                            <a:pt x="766251" y="271"/>
                          </a:cubicBezTo>
                          <a:cubicBezTo>
                            <a:pt x="883627" y="-12429"/>
                            <a:pt x="1530668" y="423571"/>
                            <a:pt x="1530668" y="945737"/>
                          </a:cubicBezTo>
                          <a:cubicBezTo>
                            <a:pt x="1530668" y="1467903"/>
                            <a:pt x="1607527" y="1916603"/>
                            <a:pt x="766251" y="1891203"/>
                          </a:cubicBezTo>
                          <a:cubicBezTo>
                            <a:pt x="-75025" y="1865803"/>
                            <a:pt x="1834" y="1467903"/>
                            <a:pt x="1834" y="945737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" name="Oval 17">
                      <a:extLst>
                        <a:ext uri="{FF2B5EF4-FFF2-40B4-BE49-F238E27FC236}">
                          <a16:creationId xmlns:a16="http://schemas.microsoft.com/office/drawing/2014/main" id="{008AECCB-1EEE-402D-BD49-473AA93D9C0F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5275775" y="3218952"/>
                      <a:ext cx="869437" cy="1489947"/>
                    </a:xfrm>
                    <a:custGeom>
                      <a:avLst/>
                      <a:gdLst>
                        <a:gd name="connsiteX0" fmla="*/ 0 w 1045275"/>
                        <a:gd name="connsiteY0" fmla="*/ 744974 h 1489948"/>
                        <a:gd name="connsiteX1" fmla="*/ 522638 w 1045275"/>
                        <a:gd name="connsiteY1" fmla="*/ 0 h 1489948"/>
                        <a:gd name="connsiteX2" fmla="*/ 1045276 w 1045275"/>
                        <a:gd name="connsiteY2" fmla="*/ 744974 h 1489948"/>
                        <a:gd name="connsiteX3" fmla="*/ 522638 w 1045275"/>
                        <a:gd name="connsiteY3" fmla="*/ 1489948 h 1489948"/>
                        <a:gd name="connsiteX4" fmla="*/ 0 w 1045275"/>
                        <a:gd name="connsiteY4" fmla="*/ 744974 h 1489948"/>
                        <a:gd name="connsiteX0" fmla="*/ 0 w 918276"/>
                        <a:gd name="connsiteY0" fmla="*/ 783161 h 1490133"/>
                        <a:gd name="connsiteX1" fmla="*/ 395638 w 918276"/>
                        <a:gd name="connsiteY1" fmla="*/ 87 h 1490133"/>
                        <a:gd name="connsiteX2" fmla="*/ 918276 w 918276"/>
                        <a:gd name="connsiteY2" fmla="*/ 745061 h 1490133"/>
                        <a:gd name="connsiteX3" fmla="*/ 395638 w 918276"/>
                        <a:gd name="connsiteY3" fmla="*/ 1490035 h 1490133"/>
                        <a:gd name="connsiteX4" fmla="*/ 0 w 918276"/>
                        <a:gd name="connsiteY4" fmla="*/ 783161 h 1490133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902 w 933178"/>
                        <a:gd name="connsiteY0" fmla="*/ 783161 h 1490181"/>
                        <a:gd name="connsiteX1" fmla="*/ 410540 w 933178"/>
                        <a:gd name="connsiteY1" fmla="*/ 87 h 1490181"/>
                        <a:gd name="connsiteX2" fmla="*/ 933178 w 933178"/>
                        <a:gd name="connsiteY2" fmla="*/ 745061 h 1490181"/>
                        <a:gd name="connsiteX3" fmla="*/ 410540 w 933178"/>
                        <a:gd name="connsiteY3" fmla="*/ 1490035 h 1490181"/>
                        <a:gd name="connsiteX4" fmla="*/ 14902 w 933178"/>
                        <a:gd name="connsiteY4" fmla="*/ 783161 h 1490181"/>
                        <a:gd name="connsiteX0" fmla="*/ 14468 w 856544"/>
                        <a:gd name="connsiteY0" fmla="*/ 783074 h 1489948"/>
                        <a:gd name="connsiteX1" fmla="*/ 410106 w 856544"/>
                        <a:gd name="connsiteY1" fmla="*/ 0 h 1489948"/>
                        <a:gd name="connsiteX2" fmla="*/ 856544 w 856544"/>
                        <a:gd name="connsiteY2" fmla="*/ 783074 h 1489948"/>
                        <a:gd name="connsiteX3" fmla="*/ 410106 w 856544"/>
                        <a:gd name="connsiteY3" fmla="*/ 1489948 h 1489948"/>
                        <a:gd name="connsiteX4" fmla="*/ 14468 w 856544"/>
                        <a:gd name="connsiteY4" fmla="*/ 783074 h 1489948"/>
                        <a:gd name="connsiteX0" fmla="*/ 14468 w 869436"/>
                        <a:gd name="connsiteY0" fmla="*/ 783074 h 1489948"/>
                        <a:gd name="connsiteX1" fmla="*/ 410106 w 869436"/>
                        <a:gd name="connsiteY1" fmla="*/ 0 h 1489948"/>
                        <a:gd name="connsiteX2" fmla="*/ 856544 w 869436"/>
                        <a:gd name="connsiteY2" fmla="*/ 783074 h 1489948"/>
                        <a:gd name="connsiteX3" fmla="*/ 410106 w 869436"/>
                        <a:gd name="connsiteY3" fmla="*/ 1489948 h 1489948"/>
                        <a:gd name="connsiteX4" fmla="*/ 14468 w 869436"/>
                        <a:gd name="connsiteY4" fmla="*/ 783074 h 1489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9436" h="1489948">
                          <a:moveTo>
                            <a:pt x="14468" y="783074"/>
                          </a:moveTo>
                          <a:cubicBezTo>
                            <a:pt x="103368" y="270036"/>
                            <a:pt x="269760" y="0"/>
                            <a:pt x="410106" y="0"/>
                          </a:cubicBezTo>
                          <a:cubicBezTo>
                            <a:pt x="550452" y="0"/>
                            <a:pt x="856544" y="371636"/>
                            <a:pt x="856544" y="783074"/>
                          </a:cubicBezTo>
                          <a:cubicBezTo>
                            <a:pt x="945444" y="1359612"/>
                            <a:pt x="550452" y="1489948"/>
                            <a:pt x="410106" y="1489948"/>
                          </a:cubicBezTo>
                          <a:cubicBezTo>
                            <a:pt x="269760" y="1489948"/>
                            <a:pt x="-74432" y="1296112"/>
                            <a:pt x="14468" y="783074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3">
                      <a:extLst>
                        <a:ext uri="{FF2B5EF4-FFF2-40B4-BE49-F238E27FC236}">
                          <a16:creationId xmlns:a16="http://schemas.microsoft.com/office/drawing/2014/main" id="{02091359-5ECE-448E-B7CF-46D4AD847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3032" y="1228876"/>
                      <a:ext cx="742216" cy="872722"/>
                    </a:xfrm>
                    <a:custGeom>
                      <a:avLst/>
                      <a:gdLst>
                        <a:gd name="connsiteX0" fmla="*/ 0 w 636104"/>
                        <a:gd name="connsiteY0" fmla="*/ 0 h 384313"/>
                        <a:gd name="connsiteX1" fmla="*/ 636104 w 636104"/>
                        <a:gd name="connsiteY1" fmla="*/ 0 h 384313"/>
                        <a:gd name="connsiteX2" fmla="*/ 636104 w 636104"/>
                        <a:gd name="connsiteY2" fmla="*/ 384313 h 384313"/>
                        <a:gd name="connsiteX3" fmla="*/ 0 w 636104"/>
                        <a:gd name="connsiteY3" fmla="*/ 384313 h 384313"/>
                        <a:gd name="connsiteX4" fmla="*/ 0 w 636104"/>
                        <a:gd name="connsiteY4" fmla="*/ 0 h 384313"/>
                        <a:gd name="connsiteX0" fmla="*/ 0 w 636104"/>
                        <a:gd name="connsiteY0" fmla="*/ 563218 h 947531"/>
                        <a:gd name="connsiteX1" fmla="*/ 582156 w 636104"/>
                        <a:gd name="connsiteY1" fmla="*/ 0 h 947531"/>
                        <a:gd name="connsiteX2" fmla="*/ 636104 w 636104"/>
                        <a:gd name="connsiteY2" fmla="*/ 563218 h 947531"/>
                        <a:gd name="connsiteX3" fmla="*/ 636104 w 636104"/>
                        <a:gd name="connsiteY3" fmla="*/ 947531 h 947531"/>
                        <a:gd name="connsiteX4" fmla="*/ 0 w 636104"/>
                        <a:gd name="connsiteY4" fmla="*/ 947531 h 947531"/>
                        <a:gd name="connsiteX5" fmla="*/ 0 w 636104"/>
                        <a:gd name="connsiteY5" fmla="*/ 563218 h 947531"/>
                        <a:gd name="connsiteX0" fmla="*/ 0 w 727930"/>
                        <a:gd name="connsiteY0" fmla="*/ 563218 h 947531"/>
                        <a:gd name="connsiteX1" fmla="*/ 582156 w 727930"/>
                        <a:gd name="connsiteY1" fmla="*/ 0 h 947531"/>
                        <a:gd name="connsiteX2" fmla="*/ 727930 w 727930"/>
                        <a:gd name="connsiteY2" fmla="*/ 238539 h 947531"/>
                        <a:gd name="connsiteX3" fmla="*/ 636104 w 727930"/>
                        <a:gd name="connsiteY3" fmla="*/ 563218 h 947531"/>
                        <a:gd name="connsiteX4" fmla="*/ 636104 w 727930"/>
                        <a:gd name="connsiteY4" fmla="*/ 947531 h 947531"/>
                        <a:gd name="connsiteX5" fmla="*/ 0 w 727930"/>
                        <a:gd name="connsiteY5" fmla="*/ 947531 h 947531"/>
                        <a:gd name="connsiteX6" fmla="*/ 0 w 727930"/>
                        <a:gd name="connsiteY6" fmla="*/ 563218 h 947531"/>
                        <a:gd name="connsiteX0" fmla="*/ 0 w 727931"/>
                        <a:gd name="connsiteY0" fmla="*/ 573137 h 957450"/>
                        <a:gd name="connsiteX1" fmla="*/ 582156 w 727931"/>
                        <a:gd name="connsiteY1" fmla="*/ 9919 h 957450"/>
                        <a:gd name="connsiteX2" fmla="*/ 472826 w 727931"/>
                        <a:gd name="connsiteY2" fmla="*/ 374147 h 957450"/>
                        <a:gd name="connsiteX3" fmla="*/ 727930 w 727931"/>
                        <a:gd name="connsiteY3" fmla="*/ 248458 h 957450"/>
                        <a:gd name="connsiteX4" fmla="*/ 636104 w 727931"/>
                        <a:gd name="connsiteY4" fmla="*/ 573137 h 957450"/>
                        <a:gd name="connsiteX5" fmla="*/ 636104 w 727931"/>
                        <a:gd name="connsiteY5" fmla="*/ 957450 h 957450"/>
                        <a:gd name="connsiteX6" fmla="*/ 0 w 727931"/>
                        <a:gd name="connsiteY6" fmla="*/ 957450 h 957450"/>
                        <a:gd name="connsiteX7" fmla="*/ 0 w 727931"/>
                        <a:gd name="connsiteY7" fmla="*/ 573137 h 957450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27931"/>
                        <a:gd name="connsiteY0" fmla="*/ 498920 h 883233"/>
                        <a:gd name="connsiteX1" fmla="*/ 615493 w 727931"/>
                        <a:gd name="connsiteY1" fmla="*/ 11902 h 883233"/>
                        <a:gd name="connsiteX2" fmla="*/ 472826 w 727931"/>
                        <a:gd name="connsiteY2" fmla="*/ 299930 h 883233"/>
                        <a:gd name="connsiteX3" fmla="*/ 727930 w 727931"/>
                        <a:gd name="connsiteY3" fmla="*/ 174241 h 883233"/>
                        <a:gd name="connsiteX4" fmla="*/ 636104 w 727931"/>
                        <a:gd name="connsiteY4" fmla="*/ 498920 h 883233"/>
                        <a:gd name="connsiteX5" fmla="*/ 636104 w 727931"/>
                        <a:gd name="connsiteY5" fmla="*/ 883233 h 883233"/>
                        <a:gd name="connsiteX6" fmla="*/ 0 w 727931"/>
                        <a:gd name="connsiteY6" fmla="*/ 883233 h 883233"/>
                        <a:gd name="connsiteX7" fmla="*/ 0 w 727931"/>
                        <a:gd name="connsiteY7" fmla="*/ 498920 h 883233"/>
                        <a:gd name="connsiteX0" fmla="*/ 0 w 713643"/>
                        <a:gd name="connsiteY0" fmla="*/ 498920 h 883233"/>
                        <a:gd name="connsiteX1" fmla="*/ 615493 w 713643"/>
                        <a:gd name="connsiteY1" fmla="*/ 11902 h 883233"/>
                        <a:gd name="connsiteX2" fmla="*/ 472826 w 713643"/>
                        <a:gd name="connsiteY2" fmla="*/ 299930 h 883233"/>
                        <a:gd name="connsiteX3" fmla="*/ 713642 w 713643"/>
                        <a:gd name="connsiteY3" fmla="*/ 145666 h 883233"/>
                        <a:gd name="connsiteX4" fmla="*/ 636104 w 713643"/>
                        <a:gd name="connsiteY4" fmla="*/ 498920 h 883233"/>
                        <a:gd name="connsiteX5" fmla="*/ 636104 w 713643"/>
                        <a:gd name="connsiteY5" fmla="*/ 883233 h 883233"/>
                        <a:gd name="connsiteX6" fmla="*/ 0 w 713643"/>
                        <a:gd name="connsiteY6" fmla="*/ 883233 h 883233"/>
                        <a:gd name="connsiteX7" fmla="*/ 0 w 713643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20598"/>
                        <a:gd name="connsiteY0" fmla="*/ 498920 h 883233"/>
                        <a:gd name="connsiteX1" fmla="*/ 615493 w 720598"/>
                        <a:gd name="connsiteY1" fmla="*/ 11902 h 883233"/>
                        <a:gd name="connsiteX2" fmla="*/ 472826 w 720598"/>
                        <a:gd name="connsiteY2" fmla="*/ 299930 h 883233"/>
                        <a:gd name="connsiteX3" fmla="*/ 713642 w 720598"/>
                        <a:gd name="connsiteY3" fmla="*/ 145666 h 883233"/>
                        <a:gd name="connsiteX4" fmla="*/ 636104 w 720598"/>
                        <a:gd name="connsiteY4" fmla="*/ 498920 h 883233"/>
                        <a:gd name="connsiteX5" fmla="*/ 636104 w 720598"/>
                        <a:gd name="connsiteY5" fmla="*/ 883233 h 883233"/>
                        <a:gd name="connsiteX6" fmla="*/ 0 w 720598"/>
                        <a:gd name="connsiteY6" fmla="*/ 883233 h 883233"/>
                        <a:gd name="connsiteX7" fmla="*/ 0 w 720598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636104 w 713642"/>
                        <a:gd name="connsiteY4" fmla="*/ 498920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498920 h 883233"/>
                        <a:gd name="connsiteX1" fmla="*/ 615493 w 713642"/>
                        <a:gd name="connsiteY1" fmla="*/ 11902 h 883233"/>
                        <a:gd name="connsiteX2" fmla="*/ 472826 w 713642"/>
                        <a:gd name="connsiteY2" fmla="*/ 299930 h 883233"/>
                        <a:gd name="connsiteX3" fmla="*/ 713642 w 713642"/>
                        <a:gd name="connsiteY3" fmla="*/ 145666 h 883233"/>
                        <a:gd name="connsiteX4" fmla="*/ 517042 w 713642"/>
                        <a:gd name="connsiteY4" fmla="*/ 508445 h 883233"/>
                        <a:gd name="connsiteX5" fmla="*/ 636104 w 713642"/>
                        <a:gd name="connsiteY5" fmla="*/ 883233 h 883233"/>
                        <a:gd name="connsiteX6" fmla="*/ 0 w 713642"/>
                        <a:gd name="connsiteY6" fmla="*/ 883233 h 883233"/>
                        <a:gd name="connsiteX7" fmla="*/ 0 w 713642"/>
                        <a:gd name="connsiteY7" fmla="*/ 498920 h 883233"/>
                        <a:gd name="connsiteX0" fmla="*/ 0 w 713642"/>
                        <a:gd name="connsiteY0" fmla="*/ 501012 h 885325"/>
                        <a:gd name="connsiteX1" fmla="*/ 615493 w 713642"/>
                        <a:gd name="connsiteY1" fmla="*/ 13994 h 885325"/>
                        <a:gd name="connsiteX2" fmla="*/ 525214 w 713642"/>
                        <a:gd name="connsiteY2" fmla="*/ 244872 h 885325"/>
                        <a:gd name="connsiteX3" fmla="*/ 713642 w 713642"/>
                        <a:gd name="connsiteY3" fmla="*/ 147758 h 885325"/>
                        <a:gd name="connsiteX4" fmla="*/ 517042 w 713642"/>
                        <a:gd name="connsiteY4" fmla="*/ 510537 h 885325"/>
                        <a:gd name="connsiteX5" fmla="*/ 636104 w 713642"/>
                        <a:gd name="connsiteY5" fmla="*/ 885325 h 885325"/>
                        <a:gd name="connsiteX6" fmla="*/ 0 w 713642"/>
                        <a:gd name="connsiteY6" fmla="*/ 885325 h 885325"/>
                        <a:gd name="connsiteX7" fmla="*/ 0 w 713642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501012 h 885325"/>
                        <a:gd name="connsiteX1" fmla="*/ 615493 w 742217"/>
                        <a:gd name="connsiteY1" fmla="*/ 13994 h 885325"/>
                        <a:gd name="connsiteX2" fmla="*/ 525214 w 742217"/>
                        <a:gd name="connsiteY2" fmla="*/ 244872 h 885325"/>
                        <a:gd name="connsiteX3" fmla="*/ 742217 w 742217"/>
                        <a:gd name="connsiteY3" fmla="*/ 176333 h 885325"/>
                        <a:gd name="connsiteX4" fmla="*/ 517042 w 742217"/>
                        <a:gd name="connsiteY4" fmla="*/ 510537 h 885325"/>
                        <a:gd name="connsiteX5" fmla="*/ 636104 w 742217"/>
                        <a:gd name="connsiteY5" fmla="*/ 885325 h 885325"/>
                        <a:gd name="connsiteX6" fmla="*/ 0 w 742217"/>
                        <a:gd name="connsiteY6" fmla="*/ 885325 h 885325"/>
                        <a:gd name="connsiteX7" fmla="*/ 0 w 742217"/>
                        <a:gd name="connsiteY7" fmla="*/ 501012 h 885325"/>
                        <a:gd name="connsiteX0" fmla="*/ 0 w 742217"/>
                        <a:gd name="connsiteY0" fmla="*/ 488409 h 872722"/>
                        <a:gd name="connsiteX1" fmla="*/ 615493 w 742217"/>
                        <a:gd name="connsiteY1" fmla="*/ 1391 h 872722"/>
                        <a:gd name="connsiteX2" fmla="*/ 525214 w 742217"/>
                        <a:gd name="connsiteY2" fmla="*/ 232269 h 872722"/>
                        <a:gd name="connsiteX3" fmla="*/ 742217 w 742217"/>
                        <a:gd name="connsiteY3" fmla="*/ 163730 h 872722"/>
                        <a:gd name="connsiteX4" fmla="*/ 517042 w 742217"/>
                        <a:gd name="connsiteY4" fmla="*/ 497934 h 872722"/>
                        <a:gd name="connsiteX5" fmla="*/ 636104 w 742217"/>
                        <a:gd name="connsiteY5" fmla="*/ 872722 h 872722"/>
                        <a:gd name="connsiteX6" fmla="*/ 0 w 742217"/>
                        <a:gd name="connsiteY6" fmla="*/ 872722 h 872722"/>
                        <a:gd name="connsiteX7" fmla="*/ 0 w 742217"/>
                        <a:gd name="connsiteY7" fmla="*/ 488409 h 872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2217" h="872722">
                          <a:moveTo>
                            <a:pt x="0" y="488409"/>
                          </a:moveTo>
                          <a:cubicBezTo>
                            <a:pt x="70365" y="486200"/>
                            <a:pt x="387966" y="-15450"/>
                            <a:pt x="615493" y="1391"/>
                          </a:cubicBezTo>
                          <a:cubicBezTo>
                            <a:pt x="707792" y="-19074"/>
                            <a:pt x="500918" y="192513"/>
                            <a:pt x="525214" y="232269"/>
                          </a:cubicBezTo>
                          <a:cubicBezTo>
                            <a:pt x="549510" y="272025"/>
                            <a:pt x="642773" y="95639"/>
                            <a:pt x="742217" y="163730"/>
                          </a:cubicBezTo>
                          <a:cubicBezTo>
                            <a:pt x="687796" y="214806"/>
                            <a:pt x="542888" y="380183"/>
                            <a:pt x="517042" y="497934"/>
                          </a:cubicBezTo>
                          <a:lnTo>
                            <a:pt x="636104" y="872722"/>
                          </a:lnTo>
                          <a:lnTo>
                            <a:pt x="0" y="872722"/>
                          </a:lnTo>
                          <a:lnTo>
                            <a:pt x="0" y="488409"/>
                          </a:ln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4B91419F-7D28-47A2-AC01-6CFB617FA2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5539" y="1573602"/>
                      <a:ext cx="817904" cy="1067543"/>
                      <a:chOff x="4825539" y="1573602"/>
                      <a:chExt cx="817904" cy="1067543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2E332D50-EABA-4552-81AB-84E8E3568CEA}"/>
                          </a:ext>
                        </a:extLst>
                      </p:cNvPr>
                      <p:cNvSpPr/>
                      <p:nvPr/>
                    </p:nvSpPr>
                    <p:spPr>
                      <a:xfrm rot="4597129">
                        <a:off x="4769377" y="1629764"/>
                        <a:ext cx="930227" cy="817904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F7EEF6FC-63CB-4D22-84CE-12CD3DBD3595}"/>
                          </a:ext>
                        </a:extLst>
                      </p:cNvPr>
                      <p:cNvSpPr/>
                      <p:nvPr/>
                    </p:nvSpPr>
                    <p:spPr>
                      <a:xfrm rot="3357013">
                        <a:off x="4752314" y="1855208"/>
                        <a:ext cx="930228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14A5EEB3-CB0F-4504-A89F-A52312FBC29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6680805" y="2203913"/>
                      <a:ext cx="983463" cy="913708"/>
                      <a:chOff x="4342936" y="2212149"/>
                      <a:chExt cx="983463" cy="913708"/>
                    </a:xfrm>
                  </p:grpSpPr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3B8E03E2-AD87-419E-BB9C-31F8AF1572E7}"/>
                          </a:ext>
                        </a:extLst>
                      </p:cNvPr>
                      <p:cNvSpPr/>
                      <p:nvPr/>
                    </p:nvSpPr>
                    <p:spPr>
                      <a:xfrm rot="1932661">
                        <a:off x="4342936" y="2212149"/>
                        <a:ext cx="930225" cy="817906"/>
                      </a:xfrm>
                      <a:prstGeom prst="ellipse">
                        <a:avLst/>
                      </a:prstGeom>
                      <a:solidFill>
                        <a:srgbClr val="B97A57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1549B57B-4F0F-4DF4-A7C1-9FB1DAA2FC84}"/>
                          </a:ext>
                        </a:extLst>
                      </p:cNvPr>
                      <p:cNvSpPr/>
                      <p:nvPr/>
                    </p:nvSpPr>
                    <p:spPr>
                      <a:xfrm rot="1543862">
                        <a:off x="4396173" y="2484211"/>
                        <a:ext cx="930226" cy="641646"/>
                      </a:xfrm>
                      <a:prstGeom prst="ellipse">
                        <a:avLst/>
                      </a:prstGeom>
                      <a:solidFill>
                        <a:srgbClr val="DDC0A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" name="Rectangle 2">
                      <a:extLst>
                        <a:ext uri="{FF2B5EF4-FFF2-40B4-BE49-F238E27FC236}">
                          <a16:creationId xmlns:a16="http://schemas.microsoft.com/office/drawing/2014/main" id="{BF1E9114-2F4E-4DF5-B745-442949436418}"/>
                        </a:ext>
                      </a:extLst>
                    </p:cNvPr>
                    <p:cNvSpPr/>
                    <p:nvPr/>
                  </p:nvSpPr>
                  <p:spPr>
                    <a:xfrm rot="1191291">
                      <a:off x="4921520" y="1560949"/>
                      <a:ext cx="2388899" cy="2260876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8899" h="2260875">
                          <a:moveTo>
                            <a:pt x="511872" y="161834"/>
                          </a:moveTo>
                          <a:cubicBezTo>
                            <a:pt x="1081715" y="-36949"/>
                            <a:pt x="1426273" y="-50200"/>
                            <a:pt x="1929855" y="108826"/>
                          </a:cubicBezTo>
                          <a:cubicBezTo>
                            <a:pt x="2446690" y="307609"/>
                            <a:pt x="2645472" y="1725589"/>
                            <a:pt x="1890099" y="2123155"/>
                          </a:cubicBezTo>
                          <a:cubicBezTo>
                            <a:pt x="1461612" y="2242425"/>
                            <a:pt x="1245159" y="2361694"/>
                            <a:pt x="604637" y="2123155"/>
                          </a:cubicBezTo>
                          <a:cubicBezTo>
                            <a:pt x="48046" y="2189416"/>
                            <a:pt x="-376023" y="718425"/>
                            <a:pt x="511872" y="161834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2">
                      <a:extLst>
                        <a:ext uri="{FF2B5EF4-FFF2-40B4-BE49-F238E27FC236}">
                          <a16:creationId xmlns:a16="http://schemas.microsoft.com/office/drawing/2014/main" id="{DE89B4D6-7A41-47B9-9684-199899F9214C}"/>
                        </a:ext>
                      </a:extLst>
                    </p:cNvPr>
                    <p:cNvSpPr/>
                    <p:nvPr/>
                  </p:nvSpPr>
                  <p:spPr>
                    <a:xfrm rot="1287309">
                      <a:off x="5094153" y="1959491"/>
                      <a:ext cx="1911543" cy="1868630"/>
                    </a:xfrm>
                    <a:custGeom>
                      <a:avLst/>
                      <a:gdLst>
                        <a:gd name="connsiteX0" fmla="*/ 0 w 1391479"/>
                        <a:gd name="connsiteY0" fmla="*/ 0 h 2067339"/>
                        <a:gd name="connsiteX1" fmla="*/ 1391479 w 1391479"/>
                        <a:gd name="connsiteY1" fmla="*/ 0 h 2067339"/>
                        <a:gd name="connsiteX2" fmla="*/ 1391479 w 1391479"/>
                        <a:gd name="connsiteY2" fmla="*/ 2067339 h 2067339"/>
                        <a:gd name="connsiteX3" fmla="*/ 0 w 1391479"/>
                        <a:gd name="connsiteY3" fmla="*/ 2067339 h 2067339"/>
                        <a:gd name="connsiteX4" fmla="*/ 0 w 1391479"/>
                        <a:gd name="connsiteY4" fmla="*/ 0 h 2067339"/>
                        <a:gd name="connsiteX0" fmla="*/ 394620 w 1786099"/>
                        <a:gd name="connsiteY0" fmla="*/ 0 h 2067339"/>
                        <a:gd name="connsiteX1" fmla="*/ 1786099 w 1786099"/>
                        <a:gd name="connsiteY1" fmla="*/ 0 h 2067339"/>
                        <a:gd name="connsiteX2" fmla="*/ 1786099 w 1786099"/>
                        <a:gd name="connsiteY2" fmla="*/ 2067339 h 2067339"/>
                        <a:gd name="connsiteX3" fmla="*/ 394620 w 1786099"/>
                        <a:gd name="connsiteY3" fmla="*/ 2067339 h 2067339"/>
                        <a:gd name="connsiteX4" fmla="*/ 394620 w 1786099"/>
                        <a:gd name="connsiteY4" fmla="*/ 0 h 2067339"/>
                        <a:gd name="connsiteX0" fmla="*/ 518813 w 1910292"/>
                        <a:gd name="connsiteY0" fmla="*/ 0 h 2067339"/>
                        <a:gd name="connsiteX1" fmla="*/ 1910292 w 1910292"/>
                        <a:gd name="connsiteY1" fmla="*/ 0 h 2067339"/>
                        <a:gd name="connsiteX2" fmla="*/ 1910292 w 1910292"/>
                        <a:gd name="connsiteY2" fmla="*/ 2067339 h 2067339"/>
                        <a:gd name="connsiteX3" fmla="*/ 518813 w 1910292"/>
                        <a:gd name="connsiteY3" fmla="*/ 2067339 h 2067339"/>
                        <a:gd name="connsiteX4" fmla="*/ 518813 w 1910292"/>
                        <a:gd name="connsiteY4" fmla="*/ 0 h 2067339"/>
                        <a:gd name="connsiteX0" fmla="*/ 518813 w 2246013"/>
                        <a:gd name="connsiteY0" fmla="*/ 0 h 2067339"/>
                        <a:gd name="connsiteX1" fmla="*/ 1910292 w 2246013"/>
                        <a:gd name="connsiteY1" fmla="*/ 0 h 2067339"/>
                        <a:gd name="connsiteX2" fmla="*/ 1910292 w 2246013"/>
                        <a:gd name="connsiteY2" fmla="*/ 2067339 h 2067339"/>
                        <a:gd name="connsiteX3" fmla="*/ 518813 w 2246013"/>
                        <a:gd name="connsiteY3" fmla="*/ 2067339 h 2067339"/>
                        <a:gd name="connsiteX4" fmla="*/ 518813 w 2246013"/>
                        <a:gd name="connsiteY4" fmla="*/ 0 h 2067339"/>
                        <a:gd name="connsiteX0" fmla="*/ 518813 w 2400512"/>
                        <a:gd name="connsiteY0" fmla="*/ 0 h 2067339"/>
                        <a:gd name="connsiteX1" fmla="*/ 1910292 w 2400512"/>
                        <a:gd name="connsiteY1" fmla="*/ 0 h 2067339"/>
                        <a:gd name="connsiteX2" fmla="*/ 1910292 w 2400512"/>
                        <a:gd name="connsiteY2" fmla="*/ 2067339 h 2067339"/>
                        <a:gd name="connsiteX3" fmla="*/ 518813 w 2400512"/>
                        <a:gd name="connsiteY3" fmla="*/ 2067339 h 2067339"/>
                        <a:gd name="connsiteX4" fmla="*/ 518813 w 2400512"/>
                        <a:gd name="connsiteY4" fmla="*/ 0 h 2067339"/>
                        <a:gd name="connsiteX0" fmla="*/ 518813 w 2394728"/>
                        <a:gd name="connsiteY0" fmla="*/ 0 h 2067339"/>
                        <a:gd name="connsiteX1" fmla="*/ 1910292 w 2394728"/>
                        <a:gd name="connsiteY1" fmla="*/ 0 h 2067339"/>
                        <a:gd name="connsiteX2" fmla="*/ 1897040 w 2394728"/>
                        <a:gd name="connsiteY2" fmla="*/ 1961321 h 2067339"/>
                        <a:gd name="connsiteX3" fmla="*/ 518813 w 2394728"/>
                        <a:gd name="connsiteY3" fmla="*/ 2067339 h 2067339"/>
                        <a:gd name="connsiteX4" fmla="*/ 518813 w 2394728"/>
                        <a:gd name="connsiteY4" fmla="*/ 0 h 2067339"/>
                        <a:gd name="connsiteX0" fmla="*/ 484506 w 2360421"/>
                        <a:gd name="connsiteY0" fmla="*/ 0 h 1961321"/>
                        <a:gd name="connsiteX1" fmla="*/ 1875985 w 2360421"/>
                        <a:gd name="connsiteY1" fmla="*/ 0 h 1961321"/>
                        <a:gd name="connsiteX2" fmla="*/ 1862733 w 2360421"/>
                        <a:gd name="connsiteY2" fmla="*/ 1961321 h 1961321"/>
                        <a:gd name="connsiteX3" fmla="*/ 577271 w 2360421"/>
                        <a:gd name="connsiteY3" fmla="*/ 1961321 h 1961321"/>
                        <a:gd name="connsiteX4" fmla="*/ 484506 w 2360421"/>
                        <a:gd name="connsiteY4" fmla="*/ 0 h 1961321"/>
                        <a:gd name="connsiteX0" fmla="*/ 511872 w 2387787"/>
                        <a:gd name="connsiteY0" fmla="*/ 0 h 1963488"/>
                        <a:gd name="connsiteX1" fmla="*/ 1903351 w 2387787"/>
                        <a:gd name="connsiteY1" fmla="*/ 0 h 1963488"/>
                        <a:gd name="connsiteX2" fmla="*/ 1890099 w 2387787"/>
                        <a:gd name="connsiteY2" fmla="*/ 1961321 h 1963488"/>
                        <a:gd name="connsiteX3" fmla="*/ 604637 w 2387787"/>
                        <a:gd name="connsiteY3" fmla="*/ 1961321 h 1963488"/>
                        <a:gd name="connsiteX4" fmla="*/ 511872 w 2387787"/>
                        <a:gd name="connsiteY4" fmla="*/ 0 h 1963488"/>
                        <a:gd name="connsiteX0" fmla="*/ 511872 w 2387787"/>
                        <a:gd name="connsiteY0" fmla="*/ 0 h 2067338"/>
                        <a:gd name="connsiteX1" fmla="*/ 1903351 w 2387787"/>
                        <a:gd name="connsiteY1" fmla="*/ 0 h 2067338"/>
                        <a:gd name="connsiteX2" fmla="*/ 1890099 w 2387787"/>
                        <a:gd name="connsiteY2" fmla="*/ 1961321 h 2067338"/>
                        <a:gd name="connsiteX3" fmla="*/ 604637 w 2387787"/>
                        <a:gd name="connsiteY3" fmla="*/ 1961321 h 2067338"/>
                        <a:gd name="connsiteX4" fmla="*/ 511872 w 2387787"/>
                        <a:gd name="connsiteY4" fmla="*/ 0 h 2067338"/>
                        <a:gd name="connsiteX0" fmla="*/ 511872 w 2387787"/>
                        <a:gd name="connsiteY0" fmla="*/ 0 h 2099041"/>
                        <a:gd name="connsiteX1" fmla="*/ 1903351 w 2387787"/>
                        <a:gd name="connsiteY1" fmla="*/ 0 h 2099041"/>
                        <a:gd name="connsiteX2" fmla="*/ 1890099 w 2387787"/>
                        <a:gd name="connsiteY2" fmla="*/ 1961321 h 2099041"/>
                        <a:gd name="connsiteX3" fmla="*/ 604637 w 2387787"/>
                        <a:gd name="connsiteY3" fmla="*/ 1961321 h 2099041"/>
                        <a:gd name="connsiteX4" fmla="*/ 511872 w 2387787"/>
                        <a:gd name="connsiteY4" fmla="*/ 0 h 2099041"/>
                        <a:gd name="connsiteX0" fmla="*/ 511872 w 2458384"/>
                        <a:gd name="connsiteY0" fmla="*/ 0 h 2099041"/>
                        <a:gd name="connsiteX1" fmla="*/ 1903351 w 2458384"/>
                        <a:gd name="connsiteY1" fmla="*/ 0 h 2099041"/>
                        <a:gd name="connsiteX2" fmla="*/ 1890099 w 2458384"/>
                        <a:gd name="connsiteY2" fmla="*/ 1961321 h 2099041"/>
                        <a:gd name="connsiteX3" fmla="*/ 604637 w 2458384"/>
                        <a:gd name="connsiteY3" fmla="*/ 1961321 h 2099041"/>
                        <a:gd name="connsiteX4" fmla="*/ 511872 w 2458384"/>
                        <a:gd name="connsiteY4" fmla="*/ 0 h 2099041"/>
                        <a:gd name="connsiteX0" fmla="*/ 511872 w 2458384"/>
                        <a:gd name="connsiteY0" fmla="*/ 106017 h 2205058"/>
                        <a:gd name="connsiteX1" fmla="*/ 1903351 w 2458384"/>
                        <a:gd name="connsiteY1" fmla="*/ 106017 h 2205058"/>
                        <a:gd name="connsiteX2" fmla="*/ 1890099 w 2458384"/>
                        <a:gd name="connsiteY2" fmla="*/ 2067338 h 2205058"/>
                        <a:gd name="connsiteX3" fmla="*/ 604637 w 2458384"/>
                        <a:gd name="connsiteY3" fmla="*/ 2067338 h 2205058"/>
                        <a:gd name="connsiteX4" fmla="*/ 511872 w 2458384"/>
                        <a:gd name="connsiteY4" fmla="*/ 106017 h 2205058"/>
                        <a:gd name="connsiteX0" fmla="*/ 511872 w 2458384"/>
                        <a:gd name="connsiteY0" fmla="*/ 164333 h 2263374"/>
                        <a:gd name="connsiteX1" fmla="*/ 1903351 w 2458384"/>
                        <a:gd name="connsiteY1" fmla="*/ 164333 h 2263374"/>
                        <a:gd name="connsiteX2" fmla="*/ 1890099 w 2458384"/>
                        <a:gd name="connsiteY2" fmla="*/ 2125654 h 2263374"/>
                        <a:gd name="connsiteX3" fmla="*/ 604637 w 2458384"/>
                        <a:gd name="connsiteY3" fmla="*/ 2125654 h 2263374"/>
                        <a:gd name="connsiteX4" fmla="*/ 511872 w 2458384"/>
                        <a:gd name="connsiteY4" fmla="*/ 164333 h 2263374"/>
                        <a:gd name="connsiteX0" fmla="*/ 511872 w 2472075"/>
                        <a:gd name="connsiteY0" fmla="*/ 194932 h 2293973"/>
                        <a:gd name="connsiteX1" fmla="*/ 1929855 w 2472075"/>
                        <a:gd name="connsiteY1" fmla="*/ 141924 h 2293973"/>
                        <a:gd name="connsiteX2" fmla="*/ 1890099 w 2472075"/>
                        <a:gd name="connsiteY2" fmla="*/ 2156253 h 2293973"/>
                        <a:gd name="connsiteX3" fmla="*/ 604637 w 2472075"/>
                        <a:gd name="connsiteY3" fmla="*/ 2156253 h 2293973"/>
                        <a:gd name="connsiteX4" fmla="*/ 511872 w 2472075"/>
                        <a:gd name="connsiteY4" fmla="*/ 194932 h 2293973"/>
                        <a:gd name="connsiteX0" fmla="*/ 511872 w 2472075"/>
                        <a:gd name="connsiteY0" fmla="*/ 161834 h 2260875"/>
                        <a:gd name="connsiteX1" fmla="*/ 1929855 w 2472075"/>
                        <a:gd name="connsiteY1" fmla="*/ 108826 h 2260875"/>
                        <a:gd name="connsiteX2" fmla="*/ 1890099 w 2472075"/>
                        <a:gd name="connsiteY2" fmla="*/ 2123155 h 2260875"/>
                        <a:gd name="connsiteX3" fmla="*/ 604637 w 2472075"/>
                        <a:gd name="connsiteY3" fmla="*/ 2123155 h 2260875"/>
                        <a:gd name="connsiteX4" fmla="*/ 511872 w 2472075"/>
                        <a:gd name="connsiteY4" fmla="*/ 161834 h 2260875"/>
                        <a:gd name="connsiteX0" fmla="*/ 511872 w 2421950"/>
                        <a:gd name="connsiteY0" fmla="*/ 161834 h 2260875"/>
                        <a:gd name="connsiteX1" fmla="*/ 1929855 w 2421950"/>
                        <a:gd name="connsiteY1" fmla="*/ 108826 h 2260875"/>
                        <a:gd name="connsiteX2" fmla="*/ 1890099 w 2421950"/>
                        <a:gd name="connsiteY2" fmla="*/ 2123155 h 2260875"/>
                        <a:gd name="connsiteX3" fmla="*/ 604637 w 2421950"/>
                        <a:gd name="connsiteY3" fmla="*/ 2123155 h 2260875"/>
                        <a:gd name="connsiteX4" fmla="*/ 511872 w 2421950"/>
                        <a:gd name="connsiteY4" fmla="*/ 161834 h 2260875"/>
                        <a:gd name="connsiteX0" fmla="*/ 511872 w 2397801"/>
                        <a:gd name="connsiteY0" fmla="*/ 161834 h 2260875"/>
                        <a:gd name="connsiteX1" fmla="*/ 1929855 w 2397801"/>
                        <a:gd name="connsiteY1" fmla="*/ 108826 h 2260875"/>
                        <a:gd name="connsiteX2" fmla="*/ 1890099 w 2397801"/>
                        <a:gd name="connsiteY2" fmla="*/ 2123155 h 2260875"/>
                        <a:gd name="connsiteX3" fmla="*/ 604637 w 2397801"/>
                        <a:gd name="connsiteY3" fmla="*/ 2123155 h 2260875"/>
                        <a:gd name="connsiteX4" fmla="*/ 511872 w 2397801"/>
                        <a:gd name="connsiteY4" fmla="*/ 161834 h 2260875"/>
                        <a:gd name="connsiteX0" fmla="*/ 511872 w 2369785"/>
                        <a:gd name="connsiteY0" fmla="*/ 161834 h 2260875"/>
                        <a:gd name="connsiteX1" fmla="*/ 1929855 w 2369785"/>
                        <a:gd name="connsiteY1" fmla="*/ 108826 h 2260875"/>
                        <a:gd name="connsiteX2" fmla="*/ 1890099 w 2369785"/>
                        <a:gd name="connsiteY2" fmla="*/ 2123155 h 2260875"/>
                        <a:gd name="connsiteX3" fmla="*/ 604637 w 2369785"/>
                        <a:gd name="connsiteY3" fmla="*/ 2123155 h 2260875"/>
                        <a:gd name="connsiteX4" fmla="*/ 511872 w 2369785"/>
                        <a:gd name="connsiteY4" fmla="*/ 161834 h 2260875"/>
                        <a:gd name="connsiteX0" fmla="*/ 511872 w 2383653"/>
                        <a:gd name="connsiteY0" fmla="*/ 161834 h 2260875"/>
                        <a:gd name="connsiteX1" fmla="*/ 1929855 w 2383653"/>
                        <a:gd name="connsiteY1" fmla="*/ 108826 h 2260875"/>
                        <a:gd name="connsiteX2" fmla="*/ 1890099 w 2383653"/>
                        <a:gd name="connsiteY2" fmla="*/ 2123155 h 2260875"/>
                        <a:gd name="connsiteX3" fmla="*/ 604637 w 2383653"/>
                        <a:gd name="connsiteY3" fmla="*/ 2123155 h 2260875"/>
                        <a:gd name="connsiteX4" fmla="*/ 511872 w 2383653"/>
                        <a:gd name="connsiteY4" fmla="*/ 161834 h 2260875"/>
                        <a:gd name="connsiteX0" fmla="*/ 511872 w 2388899"/>
                        <a:gd name="connsiteY0" fmla="*/ 161834 h 2260875"/>
                        <a:gd name="connsiteX1" fmla="*/ 1929855 w 2388899"/>
                        <a:gd name="connsiteY1" fmla="*/ 108826 h 2260875"/>
                        <a:gd name="connsiteX2" fmla="*/ 1890099 w 2388899"/>
                        <a:gd name="connsiteY2" fmla="*/ 2123155 h 2260875"/>
                        <a:gd name="connsiteX3" fmla="*/ 604637 w 2388899"/>
                        <a:gd name="connsiteY3" fmla="*/ 2123155 h 2260875"/>
                        <a:gd name="connsiteX4" fmla="*/ 511872 w 2388899"/>
                        <a:gd name="connsiteY4" fmla="*/ 161834 h 2260875"/>
                        <a:gd name="connsiteX0" fmla="*/ 511872 w 2373849"/>
                        <a:gd name="connsiteY0" fmla="*/ 121066 h 2220107"/>
                        <a:gd name="connsiteX1" fmla="*/ 1895986 w 2373849"/>
                        <a:gd name="connsiteY1" fmla="*/ 152732 h 2220107"/>
                        <a:gd name="connsiteX2" fmla="*/ 1890099 w 2373849"/>
                        <a:gd name="connsiteY2" fmla="*/ 2082387 h 2220107"/>
                        <a:gd name="connsiteX3" fmla="*/ 604637 w 2373849"/>
                        <a:gd name="connsiteY3" fmla="*/ 2082387 h 2220107"/>
                        <a:gd name="connsiteX4" fmla="*/ 511872 w 2373849"/>
                        <a:gd name="connsiteY4" fmla="*/ 121066 h 2220107"/>
                        <a:gd name="connsiteX0" fmla="*/ 538328 w 2332566"/>
                        <a:gd name="connsiteY0" fmla="*/ 161834 h 2176202"/>
                        <a:gd name="connsiteX1" fmla="*/ 1854703 w 2332566"/>
                        <a:gd name="connsiteY1" fmla="*/ 108827 h 2176202"/>
                        <a:gd name="connsiteX2" fmla="*/ 1848816 w 2332566"/>
                        <a:gd name="connsiteY2" fmla="*/ 2038482 h 2176202"/>
                        <a:gd name="connsiteX3" fmla="*/ 563354 w 2332566"/>
                        <a:gd name="connsiteY3" fmla="*/ 2038482 h 2176202"/>
                        <a:gd name="connsiteX4" fmla="*/ 538328 w 2332566"/>
                        <a:gd name="connsiteY4" fmla="*/ 161834 h 2176202"/>
                        <a:gd name="connsiteX0" fmla="*/ 538328 w 2332566"/>
                        <a:gd name="connsiteY0" fmla="*/ 107620 h 2121988"/>
                        <a:gd name="connsiteX1" fmla="*/ 1854703 w 2332566"/>
                        <a:gd name="connsiteY1" fmla="*/ 54613 h 2121988"/>
                        <a:gd name="connsiteX2" fmla="*/ 1848816 w 2332566"/>
                        <a:gd name="connsiteY2" fmla="*/ 1984268 h 2121988"/>
                        <a:gd name="connsiteX3" fmla="*/ 563354 w 2332566"/>
                        <a:gd name="connsiteY3" fmla="*/ 1984268 h 2121988"/>
                        <a:gd name="connsiteX4" fmla="*/ 538328 w 2332566"/>
                        <a:gd name="connsiteY4" fmla="*/ 107620 h 2121988"/>
                        <a:gd name="connsiteX0" fmla="*/ 538328 w 2332566"/>
                        <a:gd name="connsiteY0" fmla="*/ 56440 h 2070808"/>
                        <a:gd name="connsiteX1" fmla="*/ 1854703 w 2332566"/>
                        <a:gd name="connsiteY1" fmla="*/ 3433 h 2070808"/>
                        <a:gd name="connsiteX2" fmla="*/ 1848816 w 2332566"/>
                        <a:gd name="connsiteY2" fmla="*/ 1933088 h 2070808"/>
                        <a:gd name="connsiteX3" fmla="*/ 563354 w 2332566"/>
                        <a:gd name="connsiteY3" fmla="*/ 1933088 h 2070808"/>
                        <a:gd name="connsiteX4" fmla="*/ 538328 w 2332566"/>
                        <a:gd name="connsiteY4" fmla="*/ 56440 h 2070808"/>
                        <a:gd name="connsiteX0" fmla="*/ 538328 w 2332566"/>
                        <a:gd name="connsiteY0" fmla="*/ 166181 h 2180549"/>
                        <a:gd name="connsiteX1" fmla="*/ 1220906 w 2332566"/>
                        <a:gd name="connsiteY1" fmla="*/ 245326 h 2180549"/>
                        <a:gd name="connsiteX2" fmla="*/ 1854703 w 2332566"/>
                        <a:gd name="connsiteY2" fmla="*/ 113174 h 2180549"/>
                        <a:gd name="connsiteX3" fmla="*/ 1848816 w 2332566"/>
                        <a:gd name="connsiteY3" fmla="*/ 2042829 h 2180549"/>
                        <a:gd name="connsiteX4" fmla="*/ 563354 w 2332566"/>
                        <a:gd name="connsiteY4" fmla="*/ 2042829 h 2180549"/>
                        <a:gd name="connsiteX5" fmla="*/ 538328 w 2332566"/>
                        <a:gd name="connsiteY5" fmla="*/ 166181 h 2180549"/>
                        <a:gd name="connsiteX0" fmla="*/ 538328 w 2143851"/>
                        <a:gd name="connsiteY0" fmla="*/ 119969 h 2134337"/>
                        <a:gd name="connsiteX1" fmla="*/ 1220906 w 2143851"/>
                        <a:gd name="connsiteY1" fmla="*/ 199114 h 2134337"/>
                        <a:gd name="connsiteX2" fmla="*/ 1854703 w 2143851"/>
                        <a:gd name="connsiteY2" fmla="*/ 66962 h 2134337"/>
                        <a:gd name="connsiteX3" fmla="*/ 2143845 w 2143851"/>
                        <a:gd name="connsiteY3" fmla="*/ 1020446 h 2134337"/>
                        <a:gd name="connsiteX4" fmla="*/ 1848816 w 2143851"/>
                        <a:gd name="connsiteY4" fmla="*/ 1996617 h 2134337"/>
                        <a:gd name="connsiteX5" fmla="*/ 563354 w 2143851"/>
                        <a:gd name="connsiteY5" fmla="*/ 1996617 h 2134337"/>
                        <a:gd name="connsiteX6" fmla="*/ 538328 w 2143851"/>
                        <a:gd name="connsiteY6" fmla="*/ 119969 h 2134337"/>
                        <a:gd name="connsiteX0" fmla="*/ 219474 w 1824997"/>
                        <a:gd name="connsiteY0" fmla="*/ 119969 h 2134337"/>
                        <a:gd name="connsiteX1" fmla="*/ 902052 w 1824997"/>
                        <a:gd name="connsiteY1" fmla="*/ 199114 h 2134337"/>
                        <a:gd name="connsiteX2" fmla="*/ 1535849 w 1824997"/>
                        <a:gd name="connsiteY2" fmla="*/ 66962 h 2134337"/>
                        <a:gd name="connsiteX3" fmla="*/ 1824991 w 1824997"/>
                        <a:gd name="connsiteY3" fmla="*/ 1020446 h 2134337"/>
                        <a:gd name="connsiteX4" fmla="*/ 1529962 w 1824997"/>
                        <a:gd name="connsiteY4" fmla="*/ 1996617 h 2134337"/>
                        <a:gd name="connsiteX5" fmla="*/ 244500 w 1824997"/>
                        <a:gd name="connsiteY5" fmla="*/ 1996617 h 2134337"/>
                        <a:gd name="connsiteX6" fmla="*/ 4515 w 1824997"/>
                        <a:gd name="connsiteY6" fmla="*/ 1155923 h 2134337"/>
                        <a:gd name="connsiteX7" fmla="*/ 219474 w 1824997"/>
                        <a:gd name="connsiteY7" fmla="*/ 119969 h 2134337"/>
                        <a:gd name="connsiteX0" fmla="*/ 219474 w 1824997"/>
                        <a:gd name="connsiteY0" fmla="*/ 91071 h 2105439"/>
                        <a:gd name="connsiteX1" fmla="*/ 902052 w 1824997"/>
                        <a:gd name="connsiteY1" fmla="*/ 170216 h 2105439"/>
                        <a:gd name="connsiteX2" fmla="*/ 1535849 w 1824997"/>
                        <a:gd name="connsiteY2" fmla="*/ 38064 h 2105439"/>
                        <a:gd name="connsiteX3" fmla="*/ 1824991 w 1824997"/>
                        <a:gd name="connsiteY3" fmla="*/ 991548 h 2105439"/>
                        <a:gd name="connsiteX4" fmla="*/ 1529962 w 1824997"/>
                        <a:gd name="connsiteY4" fmla="*/ 1967719 h 2105439"/>
                        <a:gd name="connsiteX5" fmla="*/ 244500 w 1824997"/>
                        <a:gd name="connsiteY5" fmla="*/ 1967719 h 2105439"/>
                        <a:gd name="connsiteX6" fmla="*/ 4515 w 1824997"/>
                        <a:gd name="connsiteY6" fmla="*/ 1127025 h 2105439"/>
                        <a:gd name="connsiteX7" fmla="*/ 219474 w 1824997"/>
                        <a:gd name="connsiteY7" fmla="*/ 91071 h 2105439"/>
                        <a:gd name="connsiteX0" fmla="*/ 334939 w 1940462"/>
                        <a:gd name="connsiteY0" fmla="*/ 91071 h 2105439"/>
                        <a:gd name="connsiteX1" fmla="*/ 1017517 w 1940462"/>
                        <a:gd name="connsiteY1" fmla="*/ 170216 h 2105439"/>
                        <a:gd name="connsiteX2" fmla="*/ 1651314 w 1940462"/>
                        <a:gd name="connsiteY2" fmla="*/ 38064 h 2105439"/>
                        <a:gd name="connsiteX3" fmla="*/ 1940456 w 1940462"/>
                        <a:gd name="connsiteY3" fmla="*/ 991548 h 2105439"/>
                        <a:gd name="connsiteX4" fmla="*/ 1645427 w 1940462"/>
                        <a:gd name="connsiteY4" fmla="*/ 1967719 h 2105439"/>
                        <a:gd name="connsiteX5" fmla="*/ 359965 w 1940462"/>
                        <a:gd name="connsiteY5" fmla="*/ 1967719 h 2105439"/>
                        <a:gd name="connsiteX6" fmla="*/ 119980 w 1940462"/>
                        <a:gd name="connsiteY6" fmla="*/ 1127025 h 2105439"/>
                        <a:gd name="connsiteX7" fmla="*/ 334939 w 1940462"/>
                        <a:gd name="connsiteY7" fmla="*/ 91071 h 2105439"/>
                        <a:gd name="connsiteX0" fmla="*/ 334939 w 1940462"/>
                        <a:gd name="connsiteY0" fmla="*/ 55379 h 2069747"/>
                        <a:gd name="connsiteX1" fmla="*/ 1017517 w 1940462"/>
                        <a:gd name="connsiteY1" fmla="*/ 134524 h 2069747"/>
                        <a:gd name="connsiteX2" fmla="*/ 1651314 w 1940462"/>
                        <a:gd name="connsiteY2" fmla="*/ 2372 h 2069747"/>
                        <a:gd name="connsiteX3" fmla="*/ 1940456 w 1940462"/>
                        <a:gd name="connsiteY3" fmla="*/ 955856 h 2069747"/>
                        <a:gd name="connsiteX4" fmla="*/ 1645427 w 1940462"/>
                        <a:gd name="connsiteY4" fmla="*/ 1932027 h 2069747"/>
                        <a:gd name="connsiteX5" fmla="*/ 359965 w 1940462"/>
                        <a:gd name="connsiteY5" fmla="*/ 1932027 h 2069747"/>
                        <a:gd name="connsiteX6" fmla="*/ 119980 w 1940462"/>
                        <a:gd name="connsiteY6" fmla="*/ 1091333 h 2069747"/>
                        <a:gd name="connsiteX7" fmla="*/ 334939 w 1940462"/>
                        <a:gd name="connsiteY7" fmla="*/ 55379 h 2069747"/>
                        <a:gd name="connsiteX0" fmla="*/ 334939 w 1981519"/>
                        <a:gd name="connsiteY0" fmla="*/ 55379 h 2069747"/>
                        <a:gd name="connsiteX1" fmla="*/ 1017517 w 1981519"/>
                        <a:gd name="connsiteY1" fmla="*/ 134524 h 2069747"/>
                        <a:gd name="connsiteX2" fmla="*/ 1651314 w 1981519"/>
                        <a:gd name="connsiteY2" fmla="*/ 2372 h 2069747"/>
                        <a:gd name="connsiteX3" fmla="*/ 1940456 w 1981519"/>
                        <a:gd name="connsiteY3" fmla="*/ 955856 h 2069747"/>
                        <a:gd name="connsiteX4" fmla="*/ 1645427 w 1981519"/>
                        <a:gd name="connsiteY4" fmla="*/ 1932027 h 2069747"/>
                        <a:gd name="connsiteX5" fmla="*/ 359965 w 1981519"/>
                        <a:gd name="connsiteY5" fmla="*/ 1932027 h 2069747"/>
                        <a:gd name="connsiteX6" fmla="*/ 119980 w 1981519"/>
                        <a:gd name="connsiteY6" fmla="*/ 1091333 h 2069747"/>
                        <a:gd name="connsiteX7" fmla="*/ 334939 w 1981519"/>
                        <a:gd name="connsiteY7" fmla="*/ 55379 h 2069747"/>
                        <a:gd name="connsiteX0" fmla="*/ 334939 w 2017322"/>
                        <a:gd name="connsiteY0" fmla="*/ 55379 h 2069747"/>
                        <a:gd name="connsiteX1" fmla="*/ 1017517 w 2017322"/>
                        <a:gd name="connsiteY1" fmla="*/ 134524 h 2069747"/>
                        <a:gd name="connsiteX2" fmla="*/ 1651314 w 2017322"/>
                        <a:gd name="connsiteY2" fmla="*/ 2372 h 2069747"/>
                        <a:gd name="connsiteX3" fmla="*/ 1940456 w 2017322"/>
                        <a:gd name="connsiteY3" fmla="*/ 955856 h 2069747"/>
                        <a:gd name="connsiteX4" fmla="*/ 1645427 w 2017322"/>
                        <a:gd name="connsiteY4" fmla="*/ 1932027 h 2069747"/>
                        <a:gd name="connsiteX5" fmla="*/ 359965 w 2017322"/>
                        <a:gd name="connsiteY5" fmla="*/ 1932027 h 2069747"/>
                        <a:gd name="connsiteX6" fmla="*/ 119980 w 2017322"/>
                        <a:gd name="connsiteY6" fmla="*/ 1091333 h 2069747"/>
                        <a:gd name="connsiteX7" fmla="*/ 334939 w 2017322"/>
                        <a:gd name="connsiteY7" fmla="*/ 55379 h 2069747"/>
                        <a:gd name="connsiteX0" fmla="*/ 334939 w 2053612"/>
                        <a:gd name="connsiteY0" fmla="*/ 55379 h 2069747"/>
                        <a:gd name="connsiteX1" fmla="*/ 1017517 w 2053612"/>
                        <a:gd name="connsiteY1" fmla="*/ 134524 h 2069747"/>
                        <a:gd name="connsiteX2" fmla="*/ 1651314 w 2053612"/>
                        <a:gd name="connsiteY2" fmla="*/ 2372 h 2069747"/>
                        <a:gd name="connsiteX3" fmla="*/ 1940456 w 2053612"/>
                        <a:gd name="connsiteY3" fmla="*/ 955856 h 2069747"/>
                        <a:gd name="connsiteX4" fmla="*/ 1645427 w 2053612"/>
                        <a:gd name="connsiteY4" fmla="*/ 1932027 h 2069747"/>
                        <a:gd name="connsiteX5" fmla="*/ 359965 w 2053612"/>
                        <a:gd name="connsiteY5" fmla="*/ 1932027 h 2069747"/>
                        <a:gd name="connsiteX6" fmla="*/ 119980 w 2053612"/>
                        <a:gd name="connsiteY6" fmla="*/ 1091333 h 2069747"/>
                        <a:gd name="connsiteX7" fmla="*/ 334939 w 2053612"/>
                        <a:gd name="connsiteY7" fmla="*/ 55379 h 2069747"/>
                        <a:gd name="connsiteX0" fmla="*/ 360895 w 2079568"/>
                        <a:gd name="connsiteY0" fmla="*/ 55379 h 2069747"/>
                        <a:gd name="connsiteX1" fmla="*/ 1043473 w 2079568"/>
                        <a:gd name="connsiteY1" fmla="*/ 134524 h 2069747"/>
                        <a:gd name="connsiteX2" fmla="*/ 1677270 w 2079568"/>
                        <a:gd name="connsiteY2" fmla="*/ 2372 h 2069747"/>
                        <a:gd name="connsiteX3" fmla="*/ 1966412 w 2079568"/>
                        <a:gd name="connsiteY3" fmla="*/ 955856 h 2069747"/>
                        <a:gd name="connsiteX4" fmla="*/ 1671383 w 2079568"/>
                        <a:gd name="connsiteY4" fmla="*/ 1932027 h 2069747"/>
                        <a:gd name="connsiteX5" fmla="*/ 385921 w 2079568"/>
                        <a:gd name="connsiteY5" fmla="*/ 1932027 h 2069747"/>
                        <a:gd name="connsiteX6" fmla="*/ 145936 w 2079568"/>
                        <a:gd name="connsiteY6" fmla="*/ 1091333 h 2069747"/>
                        <a:gd name="connsiteX7" fmla="*/ 360895 w 2079568"/>
                        <a:gd name="connsiteY7" fmla="*/ 55379 h 2069747"/>
                        <a:gd name="connsiteX0" fmla="*/ 418711 w 2137384"/>
                        <a:gd name="connsiteY0" fmla="*/ 55379 h 2069747"/>
                        <a:gd name="connsiteX1" fmla="*/ 1101289 w 2137384"/>
                        <a:gd name="connsiteY1" fmla="*/ 134524 h 2069747"/>
                        <a:gd name="connsiteX2" fmla="*/ 1735086 w 2137384"/>
                        <a:gd name="connsiteY2" fmla="*/ 2372 h 2069747"/>
                        <a:gd name="connsiteX3" fmla="*/ 2024228 w 2137384"/>
                        <a:gd name="connsiteY3" fmla="*/ 955856 h 2069747"/>
                        <a:gd name="connsiteX4" fmla="*/ 1729199 w 2137384"/>
                        <a:gd name="connsiteY4" fmla="*/ 1932027 h 2069747"/>
                        <a:gd name="connsiteX5" fmla="*/ 443737 w 2137384"/>
                        <a:gd name="connsiteY5" fmla="*/ 1932027 h 2069747"/>
                        <a:gd name="connsiteX6" fmla="*/ 203752 w 2137384"/>
                        <a:gd name="connsiteY6" fmla="*/ 1091333 h 2069747"/>
                        <a:gd name="connsiteX7" fmla="*/ 418711 w 2137384"/>
                        <a:gd name="connsiteY7" fmla="*/ 55379 h 2069747"/>
                        <a:gd name="connsiteX0" fmla="*/ 400556 w 2119229"/>
                        <a:gd name="connsiteY0" fmla="*/ 55379 h 2069747"/>
                        <a:gd name="connsiteX1" fmla="*/ 1083134 w 2119229"/>
                        <a:gd name="connsiteY1" fmla="*/ 134524 h 2069747"/>
                        <a:gd name="connsiteX2" fmla="*/ 1716931 w 2119229"/>
                        <a:gd name="connsiteY2" fmla="*/ 2372 h 2069747"/>
                        <a:gd name="connsiteX3" fmla="*/ 2006073 w 2119229"/>
                        <a:gd name="connsiteY3" fmla="*/ 955856 h 2069747"/>
                        <a:gd name="connsiteX4" fmla="*/ 1711044 w 2119229"/>
                        <a:gd name="connsiteY4" fmla="*/ 1932027 h 2069747"/>
                        <a:gd name="connsiteX5" fmla="*/ 425582 w 2119229"/>
                        <a:gd name="connsiteY5" fmla="*/ 1932027 h 2069747"/>
                        <a:gd name="connsiteX6" fmla="*/ 185597 w 2119229"/>
                        <a:gd name="connsiteY6" fmla="*/ 1091333 h 2069747"/>
                        <a:gd name="connsiteX7" fmla="*/ 400556 w 2119229"/>
                        <a:gd name="connsiteY7" fmla="*/ 55379 h 2069747"/>
                        <a:gd name="connsiteX0" fmla="*/ 407879 w 2126552"/>
                        <a:gd name="connsiteY0" fmla="*/ 55379 h 2069747"/>
                        <a:gd name="connsiteX1" fmla="*/ 1090457 w 2126552"/>
                        <a:gd name="connsiteY1" fmla="*/ 134524 h 2069747"/>
                        <a:gd name="connsiteX2" fmla="*/ 1724254 w 2126552"/>
                        <a:gd name="connsiteY2" fmla="*/ 2372 h 2069747"/>
                        <a:gd name="connsiteX3" fmla="*/ 2013396 w 2126552"/>
                        <a:gd name="connsiteY3" fmla="*/ 955856 h 2069747"/>
                        <a:gd name="connsiteX4" fmla="*/ 1718367 w 2126552"/>
                        <a:gd name="connsiteY4" fmla="*/ 1932027 h 2069747"/>
                        <a:gd name="connsiteX5" fmla="*/ 432905 w 2126552"/>
                        <a:gd name="connsiteY5" fmla="*/ 1932027 h 2069747"/>
                        <a:gd name="connsiteX6" fmla="*/ 177044 w 2126552"/>
                        <a:gd name="connsiteY6" fmla="*/ 1017244 h 2069747"/>
                        <a:gd name="connsiteX7" fmla="*/ 407879 w 2126552"/>
                        <a:gd name="connsiteY7" fmla="*/ 55379 h 2069747"/>
                        <a:gd name="connsiteX0" fmla="*/ 396630 w 2115303"/>
                        <a:gd name="connsiteY0" fmla="*/ 55379 h 2069747"/>
                        <a:gd name="connsiteX1" fmla="*/ 1079208 w 2115303"/>
                        <a:gd name="connsiteY1" fmla="*/ 134524 h 2069747"/>
                        <a:gd name="connsiteX2" fmla="*/ 1713005 w 2115303"/>
                        <a:gd name="connsiteY2" fmla="*/ 2372 h 2069747"/>
                        <a:gd name="connsiteX3" fmla="*/ 2002147 w 2115303"/>
                        <a:gd name="connsiteY3" fmla="*/ 955856 h 2069747"/>
                        <a:gd name="connsiteX4" fmla="*/ 1707118 w 2115303"/>
                        <a:gd name="connsiteY4" fmla="*/ 1932027 h 2069747"/>
                        <a:gd name="connsiteX5" fmla="*/ 421656 w 2115303"/>
                        <a:gd name="connsiteY5" fmla="*/ 1932027 h 2069747"/>
                        <a:gd name="connsiteX6" fmla="*/ 165795 w 2115303"/>
                        <a:gd name="connsiteY6" fmla="*/ 1017244 h 2069747"/>
                        <a:gd name="connsiteX7" fmla="*/ 396630 w 2115303"/>
                        <a:gd name="connsiteY7" fmla="*/ 55379 h 2069747"/>
                        <a:gd name="connsiteX0" fmla="*/ 399536 w 2118209"/>
                        <a:gd name="connsiteY0" fmla="*/ 55379 h 2119563"/>
                        <a:gd name="connsiteX1" fmla="*/ 1082114 w 2118209"/>
                        <a:gd name="connsiteY1" fmla="*/ 134524 h 2119563"/>
                        <a:gd name="connsiteX2" fmla="*/ 1715911 w 2118209"/>
                        <a:gd name="connsiteY2" fmla="*/ 2372 h 2119563"/>
                        <a:gd name="connsiteX3" fmla="*/ 2005053 w 2118209"/>
                        <a:gd name="connsiteY3" fmla="*/ 955856 h 2119563"/>
                        <a:gd name="connsiteX4" fmla="*/ 1710024 w 2118209"/>
                        <a:gd name="connsiteY4" fmla="*/ 1932027 h 2119563"/>
                        <a:gd name="connsiteX5" fmla="*/ 419270 w 2118209"/>
                        <a:gd name="connsiteY5" fmla="*/ 2006116 h 2119563"/>
                        <a:gd name="connsiteX6" fmla="*/ 168701 w 2118209"/>
                        <a:gd name="connsiteY6" fmla="*/ 1017244 h 2119563"/>
                        <a:gd name="connsiteX7" fmla="*/ 399536 w 2118209"/>
                        <a:gd name="connsiteY7" fmla="*/ 55379 h 2119563"/>
                        <a:gd name="connsiteX0" fmla="*/ 399536 w 2124104"/>
                        <a:gd name="connsiteY0" fmla="*/ 55379 h 2130701"/>
                        <a:gd name="connsiteX1" fmla="*/ 1082114 w 2124104"/>
                        <a:gd name="connsiteY1" fmla="*/ 134524 h 2130701"/>
                        <a:gd name="connsiteX2" fmla="*/ 1715911 w 2124104"/>
                        <a:gd name="connsiteY2" fmla="*/ 2372 h 2130701"/>
                        <a:gd name="connsiteX3" fmla="*/ 2005053 w 2124104"/>
                        <a:gd name="connsiteY3" fmla="*/ 955856 h 2130701"/>
                        <a:gd name="connsiteX4" fmla="*/ 1720608 w 2124104"/>
                        <a:gd name="connsiteY4" fmla="*/ 1969071 h 2130701"/>
                        <a:gd name="connsiteX5" fmla="*/ 419270 w 2124104"/>
                        <a:gd name="connsiteY5" fmla="*/ 2006116 h 2130701"/>
                        <a:gd name="connsiteX6" fmla="*/ 168701 w 2124104"/>
                        <a:gd name="connsiteY6" fmla="*/ 1017244 h 2130701"/>
                        <a:gd name="connsiteX7" fmla="*/ 399536 w 2124104"/>
                        <a:gd name="connsiteY7" fmla="*/ 55379 h 2130701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53007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53007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129213 h 2128329"/>
                        <a:gd name="connsiteX1" fmla="*/ 1082114 w 2124104"/>
                        <a:gd name="connsiteY1" fmla="*/ 132152 h 2128329"/>
                        <a:gd name="connsiteX2" fmla="*/ 1715911 w 2124104"/>
                        <a:gd name="connsiteY2" fmla="*/ 0 h 2128329"/>
                        <a:gd name="connsiteX3" fmla="*/ 2005053 w 2124104"/>
                        <a:gd name="connsiteY3" fmla="*/ 953484 h 2128329"/>
                        <a:gd name="connsiteX4" fmla="*/ 1720608 w 2124104"/>
                        <a:gd name="connsiteY4" fmla="*/ 1966699 h 2128329"/>
                        <a:gd name="connsiteX5" fmla="*/ 419270 w 2124104"/>
                        <a:gd name="connsiteY5" fmla="*/ 2003744 h 2128329"/>
                        <a:gd name="connsiteX6" fmla="*/ 168701 w 2124104"/>
                        <a:gd name="connsiteY6" fmla="*/ 1014872 h 2128329"/>
                        <a:gd name="connsiteX7" fmla="*/ 399536 w 2124104"/>
                        <a:gd name="connsiteY7" fmla="*/ 129213 h 2128329"/>
                        <a:gd name="connsiteX0" fmla="*/ 399536 w 2124104"/>
                        <a:gd name="connsiteY0" fmla="*/ 86876 h 2085992"/>
                        <a:gd name="connsiteX1" fmla="*/ 1082114 w 2124104"/>
                        <a:gd name="connsiteY1" fmla="*/ 89815 h 2085992"/>
                        <a:gd name="connsiteX2" fmla="*/ 1715911 w 2124104"/>
                        <a:gd name="connsiteY2" fmla="*/ 0 h 2085992"/>
                        <a:gd name="connsiteX3" fmla="*/ 2005053 w 2124104"/>
                        <a:gd name="connsiteY3" fmla="*/ 911147 h 2085992"/>
                        <a:gd name="connsiteX4" fmla="*/ 1720608 w 2124104"/>
                        <a:gd name="connsiteY4" fmla="*/ 1924362 h 2085992"/>
                        <a:gd name="connsiteX5" fmla="*/ 419270 w 2124104"/>
                        <a:gd name="connsiteY5" fmla="*/ 1961407 h 2085992"/>
                        <a:gd name="connsiteX6" fmla="*/ 168701 w 2124104"/>
                        <a:gd name="connsiteY6" fmla="*/ 972535 h 2085992"/>
                        <a:gd name="connsiteX7" fmla="*/ 399536 w 2124104"/>
                        <a:gd name="connsiteY7" fmla="*/ 86876 h 2085992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97540 h 2096656"/>
                        <a:gd name="connsiteX1" fmla="*/ 1082114 w 2124104"/>
                        <a:gd name="connsiteY1" fmla="*/ 100479 h 2096656"/>
                        <a:gd name="connsiteX2" fmla="*/ 1715911 w 2124104"/>
                        <a:gd name="connsiteY2" fmla="*/ 10664 h 2096656"/>
                        <a:gd name="connsiteX3" fmla="*/ 2005053 w 2124104"/>
                        <a:gd name="connsiteY3" fmla="*/ 921811 h 2096656"/>
                        <a:gd name="connsiteX4" fmla="*/ 1720608 w 2124104"/>
                        <a:gd name="connsiteY4" fmla="*/ 1935026 h 2096656"/>
                        <a:gd name="connsiteX5" fmla="*/ 419270 w 2124104"/>
                        <a:gd name="connsiteY5" fmla="*/ 1972071 h 2096656"/>
                        <a:gd name="connsiteX6" fmla="*/ 168701 w 2124104"/>
                        <a:gd name="connsiteY6" fmla="*/ 983199 h 2096656"/>
                        <a:gd name="connsiteX7" fmla="*/ 399536 w 2124104"/>
                        <a:gd name="connsiteY7" fmla="*/ 97540 h 2096656"/>
                        <a:gd name="connsiteX0" fmla="*/ 399536 w 2124104"/>
                        <a:gd name="connsiteY0" fmla="*/ 74104 h 2073220"/>
                        <a:gd name="connsiteX1" fmla="*/ 1082114 w 2124104"/>
                        <a:gd name="connsiteY1" fmla="*/ 77043 h 2073220"/>
                        <a:gd name="connsiteX2" fmla="*/ 1758247 w 2124104"/>
                        <a:gd name="connsiteY2" fmla="*/ 12630 h 2073220"/>
                        <a:gd name="connsiteX3" fmla="*/ 2005053 w 2124104"/>
                        <a:gd name="connsiteY3" fmla="*/ 898375 h 2073220"/>
                        <a:gd name="connsiteX4" fmla="*/ 1720608 w 2124104"/>
                        <a:gd name="connsiteY4" fmla="*/ 1911590 h 2073220"/>
                        <a:gd name="connsiteX5" fmla="*/ 419270 w 2124104"/>
                        <a:gd name="connsiteY5" fmla="*/ 1948635 h 2073220"/>
                        <a:gd name="connsiteX6" fmla="*/ 168701 w 2124104"/>
                        <a:gd name="connsiteY6" fmla="*/ 959763 h 2073220"/>
                        <a:gd name="connsiteX7" fmla="*/ 399536 w 2124104"/>
                        <a:gd name="connsiteY7" fmla="*/ 74104 h 2073220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80592 h 2079708"/>
                        <a:gd name="connsiteX1" fmla="*/ 1082114 w 2124104"/>
                        <a:gd name="connsiteY1" fmla="*/ 83531 h 2079708"/>
                        <a:gd name="connsiteX2" fmla="*/ 1758247 w 2124104"/>
                        <a:gd name="connsiteY2" fmla="*/ 19118 h 2079708"/>
                        <a:gd name="connsiteX3" fmla="*/ 2005053 w 2124104"/>
                        <a:gd name="connsiteY3" fmla="*/ 904863 h 2079708"/>
                        <a:gd name="connsiteX4" fmla="*/ 1720608 w 2124104"/>
                        <a:gd name="connsiteY4" fmla="*/ 1918078 h 2079708"/>
                        <a:gd name="connsiteX5" fmla="*/ 419270 w 2124104"/>
                        <a:gd name="connsiteY5" fmla="*/ 1955123 h 2079708"/>
                        <a:gd name="connsiteX6" fmla="*/ 168701 w 2124104"/>
                        <a:gd name="connsiteY6" fmla="*/ 966251 h 2079708"/>
                        <a:gd name="connsiteX7" fmla="*/ 399536 w 2124104"/>
                        <a:gd name="connsiteY7" fmla="*/ 80592 h 2079708"/>
                        <a:gd name="connsiteX0" fmla="*/ 399536 w 2124104"/>
                        <a:gd name="connsiteY0" fmla="*/ 77300 h 2076416"/>
                        <a:gd name="connsiteX1" fmla="*/ 1082114 w 2124104"/>
                        <a:gd name="connsiteY1" fmla="*/ 80239 h 2076416"/>
                        <a:gd name="connsiteX2" fmla="*/ 1758247 w 2124104"/>
                        <a:gd name="connsiteY2" fmla="*/ 15826 h 2076416"/>
                        <a:gd name="connsiteX3" fmla="*/ 2005053 w 2124104"/>
                        <a:gd name="connsiteY3" fmla="*/ 901571 h 2076416"/>
                        <a:gd name="connsiteX4" fmla="*/ 1720608 w 2124104"/>
                        <a:gd name="connsiteY4" fmla="*/ 1914786 h 2076416"/>
                        <a:gd name="connsiteX5" fmla="*/ 419270 w 2124104"/>
                        <a:gd name="connsiteY5" fmla="*/ 1951831 h 2076416"/>
                        <a:gd name="connsiteX6" fmla="*/ 168701 w 2124104"/>
                        <a:gd name="connsiteY6" fmla="*/ 962959 h 2076416"/>
                        <a:gd name="connsiteX7" fmla="*/ 399536 w 2124104"/>
                        <a:gd name="connsiteY7" fmla="*/ 77300 h 20764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24104" h="2076416">
                          <a:moveTo>
                            <a:pt x="399536" y="77300"/>
                          </a:moveTo>
                          <a:cubicBezTo>
                            <a:pt x="653073" y="-7778"/>
                            <a:pt x="862718" y="89073"/>
                            <a:pt x="1082114" y="80239"/>
                          </a:cubicBezTo>
                          <a:cubicBezTo>
                            <a:pt x="1301510" y="71405"/>
                            <a:pt x="1598779" y="-40622"/>
                            <a:pt x="1758247" y="15826"/>
                          </a:cubicBezTo>
                          <a:cubicBezTo>
                            <a:pt x="2053193" y="72275"/>
                            <a:pt x="2006034" y="579962"/>
                            <a:pt x="2005053" y="901571"/>
                          </a:cubicBezTo>
                          <a:cubicBezTo>
                            <a:pt x="2004072" y="1223180"/>
                            <a:pt x="2413035" y="1603912"/>
                            <a:pt x="1720608" y="1914786"/>
                          </a:cubicBezTo>
                          <a:cubicBezTo>
                            <a:pt x="1292121" y="2034056"/>
                            <a:pt x="1059792" y="2190370"/>
                            <a:pt x="419270" y="1951831"/>
                          </a:cubicBezTo>
                          <a:cubicBezTo>
                            <a:pt x="-278095" y="1669183"/>
                            <a:pt x="86082" y="1338184"/>
                            <a:pt x="168701" y="962959"/>
                          </a:cubicBezTo>
                          <a:cubicBezTo>
                            <a:pt x="164530" y="650184"/>
                            <a:pt x="43908" y="263582"/>
                            <a:pt x="399536" y="77300"/>
                          </a:cubicBezTo>
                          <a:close/>
                        </a:path>
                      </a:pathLst>
                    </a:custGeom>
                    <a:solidFill>
                      <a:srgbClr val="DDC0A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4863532B-9238-4468-BD31-9C3E7FCBA312}"/>
                        </a:ext>
                      </a:extLst>
                    </p:cNvPr>
                    <p:cNvSpPr/>
                    <p:nvPr/>
                  </p:nvSpPr>
                  <p:spPr>
                    <a:xfrm rot="1509862">
                      <a:off x="6240834" y="2513483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C44ACBA8-07DA-482C-B535-3ABE5627CA70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679283" y="2330696"/>
                      <a:ext cx="247637" cy="4293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A103738A-68D5-49C5-BF79-243E137AE472}"/>
                        </a:ext>
                      </a:extLst>
                    </p:cNvPr>
                    <p:cNvSpPr/>
                    <p:nvPr/>
                  </p:nvSpPr>
                  <p:spPr>
                    <a:xfrm rot="1113618">
                      <a:off x="5725592" y="2492130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863C9E8-DB23-4D13-8B0F-A91E7BC1B864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6234694" y="2658387"/>
                      <a:ext cx="141149" cy="25881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3">
                      <a:extLst>
                        <a:ext uri="{FF2B5EF4-FFF2-40B4-BE49-F238E27FC236}">
                          <a16:creationId xmlns:a16="http://schemas.microsoft.com/office/drawing/2014/main" id="{A0FA5F80-6211-4075-9783-730C56F3726A}"/>
                        </a:ext>
                      </a:extLst>
                    </p:cNvPr>
                    <p:cNvSpPr/>
                    <p:nvPr/>
                  </p:nvSpPr>
                  <p:spPr>
                    <a:xfrm rot="1840005">
                      <a:off x="6224260" y="1575839"/>
                      <a:ext cx="506267" cy="429422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308E03BE-AC02-4A5D-B113-EBA57E1EA126}"/>
                        </a:ext>
                      </a:extLst>
                    </p:cNvPr>
                    <p:cNvSpPr/>
                    <p:nvPr/>
                  </p:nvSpPr>
                  <p:spPr>
                    <a:xfrm rot="2865452" flipH="1">
                      <a:off x="6011974" y="2957260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10973DA4-2B4C-44B1-AF6D-5F2E6635C51E}"/>
                        </a:ext>
                      </a:extLst>
                    </p:cNvPr>
                    <p:cNvSpPr/>
                    <p:nvPr/>
                  </p:nvSpPr>
                  <p:spPr>
                    <a:xfrm rot="20649958">
                      <a:off x="5795402" y="2888865"/>
                      <a:ext cx="74102" cy="17504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19">
                      <a:extLst>
                        <a:ext uri="{FF2B5EF4-FFF2-40B4-BE49-F238E27FC236}">
                          <a16:creationId xmlns:a16="http://schemas.microsoft.com/office/drawing/2014/main" id="{63ABFA01-273F-4F7A-B146-1271B27B46D3}"/>
                        </a:ext>
                      </a:extLst>
                    </p:cNvPr>
                    <p:cNvSpPr/>
                    <p:nvPr/>
                  </p:nvSpPr>
                  <p:spPr>
                    <a:xfrm rot="984850" flipH="1">
                      <a:off x="5678622" y="4858366"/>
                      <a:ext cx="629950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9" name="Rectangle 19">
                      <a:extLst>
                        <a:ext uri="{FF2B5EF4-FFF2-40B4-BE49-F238E27FC236}">
                          <a16:creationId xmlns:a16="http://schemas.microsoft.com/office/drawing/2014/main" id="{BAD7932D-20DF-4C22-9139-8815F2280726}"/>
                        </a:ext>
                      </a:extLst>
                    </p:cNvPr>
                    <p:cNvSpPr/>
                    <p:nvPr/>
                  </p:nvSpPr>
                  <p:spPr>
                    <a:xfrm rot="984850">
                      <a:off x="4533128" y="4520922"/>
                      <a:ext cx="629949" cy="397524"/>
                    </a:xfrm>
                    <a:custGeom>
                      <a:avLst/>
                      <a:gdLst>
                        <a:gd name="connsiteX0" fmla="*/ 0 w 535714"/>
                        <a:gd name="connsiteY0" fmla="*/ 0 h 484722"/>
                        <a:gd name="connsiteX1" fmla="*/ 535714 w 535714"/>
                        <a:gd name="connsiteY1" fmla="*/ 0 h 484722"/>
                        <a:gd name="connsiteX2" fmla="*/ 535714 w 535714"/>
                        <a:gd name="connsiteY2" fmla="*/ 484722 h 484722"/>
                        <a:gd name="connsiteX3" fmla="*/ 0 w 535714"/>
                        <a:gd name="connsiteY3" fmla="*/ 484722 h 484722"/>
                        <a:gd name="connsiteX4" fmla="*/ 0 w 535714"/>
                        <a:gd name="connsiteY4" fmla="*/ 0 h 484722"/>
                        <a:gd name="connsiteX0" fmla="*/ 284480 w 820194"/>
                        <a:gd name="connsiteY0" fmla="*/ 0 h 485126"/>
                        <a:gd name="connsiteX1" fmla="*/ 820194 w 820194"/>
                        <a:gd name="connsiteY1" fmla="*/ 0 h 485126"/>
                        <a:gd name="connsiteX2" fmla="*/ 820194 w 820194"/>
                        <a:gd name="connsiteY2" fmla="*/ 484722 h 485126"/>
                        <a:gd name="connsiteX3" fmla="*/ 284480 w 820194"/>
                        <a:gd name="connsiteY3" fmla="*/ 484722 h 485126"/>
                        <a:gd name="connsiteX4" fmla="*/ 284480 w 820194"/>
                        <a:gd name="connsiteY4" fmla="*/ 0 h 485126"/>
                        <a:gd name="connsiteX0" fmla="*/ 414333 w 782407"/>
                        <a:gd name="connsiteY0" fmla="*/ 0 h 530799"/>
                        <a:gd name="connsiteX1" fmla="*/ 782407 w 782407"/>
                        <a:gd name="connsiteY1" fmla="*/ 45720 h 530799"/>
                        <a:gd name="connsiteX2" fmla="*/ 782407 w 782407"/>
                        <a:gd name="connsiteY2" fmla="*/ 530442 h 530799"/>
                        <a:gd name="connsiteX3" fmla="*/ 246693 w 782407"/>
                        <a:gd name="connsiteY3" fmla="*/ 530442 h 530799"/>
                        <a:gd name="connsiteX4" fmla="*/ 414333 w 782407"/>
                        <a:gd name="connsiteY4" fmla="*/ 0 h 530799"/>
                        <a:gd name="connsiteX0" fmla="*/ 471054 w 839128"/>
                        <a:gd name="connsiteY0" fmla="*/ 0 h 531280"/>
                        <a:gd name="connsiteX1" fmla="*/ 839128 w 839128"/>
                        <a:gd name="connsiteY1" fmla="*/ 45720 h 531280"/>
                        <a:gd name="connsiteX2" fmla="*/ 839128 w 839128"/>
                        <a:gd name="connsiteY2" fmla="*/ 530442 h 531280"/>
                        <a:gd name="connsiteX3" fmla="*/ 303414 w 839128"/>
                        <a:gd name="connsiteY3" fmla="*/ 530442 h 531280"/>
                        <a:gd name="connsiteX4" fmla="*/ 471054 w 839128"/>
                        <a:gd name="connsiteY4" fmla="*/ 0 h 531280"/>
                        <a:gd name="connsiteX0" fmla="*/ 491286 w 859360"/>
                        <a:gd name="connsiteY0" fmla="*/ 0 h 531088"/>
                        <a:gd name="connsiteX1" fmla="*/ 859360 w 859360"/>
                        <a:gd name="connsiteY1" fmla="*/ 45720 h 531088"/>
                        <a:gd name="connsiteX2" fmla="*/ 859360 w 859360"/>
                        <a:gd name="connsiteY2" fmla="*/ 530442 h 531088"/>
                        <a:gd name="connsiteX3" fmla="*/ 323646 w 859360"/>
                        <a:gd name="connsiteY3" fmla="*/ 530442 h 531088"/>
                        <a:gd name="connsiteX4" fmla="*/ 491286 w 859360"/>
                        <a:gd name="connsiteY4" fmla="*/ 0 h 531088"/>
                        <a:gd name="connsiteX0" fmla="*/ 630669 w 823483"/>
                        <a:gd name="connsiteY0" fmla="*/ 0 h 584369"/>
                        <a:gd name="connsiteX1" fmla="*/ 823483 w 823483"/>
                        <a:gd name="connsiteY1" fmla="*/ 99060 h 584369"/>
                        <a:gd name="connsiteX2" fmla="*/ 823483 w 823483"/>
                        <a:gd name="connsiteY2" fmla="*/ 583782 h 584369"/>
                        <a:gd name="connsiteX3" fmla="*/ 287769 w 823483"/>
                        <a:gd name="connsiteY3" fmla="*/ 583782 h 584369"/>
                        <a:gd name="connsiteX4" fmla="*/ 630669 w 823483"/>
                        <a:gd name="connsiteY4" fmla="*/ 0 h 584369"/>
                        <a:gd name="connsiteX0" fmla="*/ 634418 w 827232"/>
                        <a:gd name="connsiteY0" fmla="*/ 960 h 585267"/>
                        <a:gd name="connsiteX1" fmla="*/ 827232 w 827232"/>
                        <a:gd name="connsiteY1" fmla="*/ 100020 h 585267"/>
                        <a:gd name="connsiteX2" fmla="*/ 827232 w 827232"/>
                        <a:gd name="connsiteY2" fmla="*/ 584742 h 585267"/>
                        <a:gd name="connsiteX3" fmla="*/ 291518 w 827232"/>
                        <a:gd name="connsiteY3" fmla="*/ 584742 h 585267"/>
                        <a:gd name="connsiteX4" fmla="*/ 634418 w 827232"/>
                        <a:gd name="connsiteY4" fmla="*/ 960 h 585267"/>
                        <a:gd name="connsiteX0" fmla="*/ 667559 w 860373"/>
                        <a:gd name="connsiteY0" fmla="*/ 939 h 586208"/>
                        <a:gd name="connsiteX1" fmla="*/ 860373 w 860373"/>
                        <a:gd name="connsiteY1" fmla="*/ 99999 h 586208"/>
                        <a:gd name="connsiteX2" fmla="*/ 860373 w 860373"/>
                        <a:gd name="connsiteY2" fmla="*/ 584721 h 586208"/>
                        <a:gd name="connsiteX3" fmla="*/ 324659 w 860373"/>
                        <a:gd name="connsiteY3" fmla="*/ 584721 h 586208"/>
                        <a:gd name="connsiteX4" fmla="*/ 667559 w 86037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883233"/>
                        <a:gd name="connsiteY0" fmla="*/ 939 h 586208"/>
                        <a:gd name="connsiteX1" fmla="*/ 883233 w 883233"/>
                        <a:gd name="connsiteY1" fmla="*/ 99999 h 586208"/>
                        <a:gd name="connsiteX2" fmla="*/ 860373 w 883233"/>
                        <a:gd name="connsiteY2" fmla="*/ 584721 h 586208"/>
                        <a:gd name="connsiteX3" fmla="*/ 324659 w 883233"/>
                        <a:gd name="connsiteY3" fmla="*/ 584721 h 586208"/>
                        <a:gd name="connsiteX4" fmla="*/ 667559 w 88323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  <a:gd name="connsiteX0" fmla="*/ 667559 w 928953"/>
                        <a:gd name="connsiteY0" fmla="*/ 939 h 586208"/>
                        <a:gd name="connsiteX1" fmla="*/ 928953 w 928953"/>
                        <a:gd name="connsiteY1" fmla="*/ 92379 h 586208"/>
                        <a:gd name="connsiteX2" fmla="*/ 860373 w 928953"/>
                        <a:gd name="connsiteY2" fmla="*/ 584721 h 586208"/>
                        <a:gd name="connsiteX3" fmla="*/ 324659 w 928953"/>
                        <a:gd name="connsiteY3" fmla="*/ 584721 h 586208"/>
                        <a:gd name="connsiteX4" fmla="*/ 667559 w 928953"/>
                        <a:gd name="connsiteY4" fmla="*/ 939 h 58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8953" h="586208">
                          <a:moveTo>
                            <a:pt x="667559" y="939"/>
                          </a:moveTo>
                          <a:lnTo>
                            <a:pt x="928953" y="92379"/>
                          </a:lnTo>
                          <a:cubicBezTo>
                            <a:pt x="822273" y="314913"/>
                            <a:pt x="867993" y="423147"/>
                            <a:pt x="860373" y="584721"/>
                          </a:cubicBezTo>
                          <a:lnTo>
                            <a:pt x="324659" y="584721"/>
                          </a:lnTo>
                          <a:cubicBezTo>
                            <a:pt x="-521161" y="621267"/>
                            <a:pt x="538019" y="-27987"/>
                            <a:pt x="667559" y="939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Rectangle 3">
                      <a:extLst>
                        <a:ext uri="{FF2B5EF4-FFF2-40B4-BE49-F238E27FC236}">
                          <a16:creationId xmlns:a16="http://schemas.microsoft.com/office/drawing/2014/main" id="{E2AB7540-F632-4A89-ADEF-E486A8571250}"/>
                        </a:ext>
                      </a:extLst>
                    </p:cNvPr>
                    <p:cNvSpPr/>
                    <p:nvPr/>
                  </p:nvSpPr>
                  <p:spPr>
                    <a:xfrm rot="2821226" flipH="1">
                      <a:off x="5718506" y="4678320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3">
                      <a:extLst>
                        <a:ext uri="{FF2B5EF4-FFF2-40B4-BE49-F238E27FC236}">
                          <a16:creationId xmlns:a16="http://schemas.microsoft.com/office/drawing/2014/main" id="{3CF239F8-C7A2-4F8D-8C3D-02D2289DDA5B}"/>
                        </a:ext>
                      </a:extLst>
                    </p:cNvPr>
                    <p:cNvSpPr/>
                    <p:nvPr/>
                  </p:nvSpPr>
                  <p:spPr>
                    <a:xfrm rot="20748474">
                      <a:off x="4897333" y="4428549"/>
                      <a:ext cx="315718" cy="336626"/>
                    </a:xfrm>
                    <a:custGeom>
                      <a:avLst/>
                      <a:gdLst>
                        <a:gd name="connsiteX0" fmla="*/ 0 w 506266"/>
                        <a:gd name="connsiteY0" fmla="*/ 279255 h 558510"/>
                        <a:gd name="connsiteX1" fmla="*/ 253133 w 506266"/>
                        <a:gd name="connsiteY1" fmla="*/ 0 h 558510"/>
                        <a:gd name="connsiteX2" fmla="*/ 506266 w 506266"/>
                        <a:gd name="connsiteY2" fmla="*/ 279255 h 558510"/>
                        <a:gd name="connsiteX3" fmla="*/ 253133 w 506266"/>
                        <a:gd name="connsiteY3" fmla="*/ 558510 h 558510"/>
                        <a:gd name="connsiteX4" fmla="*/ 0 w 506266"/>
                        <a:gd name="connsiteY4" fmla="*/ 279255 h 558510"/>
                        <a:gd name="connsiteX0" fmla="*/ 0 w 506266"/>
                        <a:gd name="connsiteY0" fmla="*/ 283066 h 562321"/>
                        <a:gd name="connsiteX1" fmla="*/ 253133 w 506266"/>
                        <a:gd name="connsiteY1" fmla="*/ 3811 h 562321"/>
                        <a:gd name="connsiteX2" fmla="*/ 506266 w 506266"/>
                        <a:gd name="connsiteY2" fmla="*/ 283066 h 562321"/>
                        <a:gd name="connsiteX3" fmla="*/ 253133 w 506266"/>
                        <a:gd name="connsiteY3" fmla="*/ 562321 h 562321"/>
                        <a:gd name="connsiteX4" fmla="*/ 0 w 506266"/>
                        <a:gd name="connsiteY4" fmla="*/ 283066 h 562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6266" h="562321">
                          <a:moveTo>
                            <a:pt x="0" y="283066"/>
                          </a:moveTo>
                          <a:cubicBezTo>
                            <a:pt x="0" y="128838"/>
                            <a:pt x="70605" y="34082"/>
                            <a:pt x="253133" y="3811"/>
                          </a:cubicBezTo>
                          <a:cubicBezTo>
                            <a:pt x="435661" y="-26460"/>
                            <a:pt x="506266" y="128838"/>
                            <a:pt x="506266" y="283066"/>
                          </a:cubicBezTo>
                          <a:cubicBezTo>
                            <a:pt x="506266" y="437294"/>
                            <a:pt x="392934" y="562321"/>
                            <a:pt x="253133" y="562321"/>
                          </a:cubicBezTo>
                          <a:cubicBezTo>
                            <a:pt x="113332" y="562321"/>
                            <a:pt x="0" y="437294"/>
                            <a:pt x="0" y="283066"/>
                          </a:cubicBezTo>
                          <a:close/>
                        </a:path>
                      </a:pathLst>
                    </a:custGeom>
                    <a:solidFill>
                      <a:srgbClr val="B97A5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7E689EC0-B343-41A3-BCDC-FEF7BEA4D329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5745993" y="2374798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CFC97A52-1A6A-4605-B6DB-18401FE477D6}"/>
                        </a:ext>
                      </a:extLst>
                    </p:cNvPr>
                    <p:cNvSpPr/>
                    <p:nvPr/>
                  </p:nvSpPr>
                  <p:spPr>
                    <a:xfrm rot="1113618" flipV="1">
                      <a:off x="6428691" y="2603872"/>
                      <a:ext cx="72121" cy="13224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8" name="Arc 57">
                    <a:extLst>
                      <a:ext uri="{FF2B5EF4-FFF2-40B4-BE49-F238E27FC236}">
                        <a16:creationId xmlns:a16="http://schemas.microsoft.com/office/drawing/2014/main" id="{D4B89911-D337-42FE-925D-66DD3B6B740B}"/>
                      </a:ext>
                    </a:extLst>
                  </p:cNvPr>
                  <p:cNvSpPr/>
                  <p:nvPr/>
                </p:nvSpPr>
                <p:spPr>
                  <a:xfrm rot="4101168" flipH="1">
                    <a:off x="5942656" y="2560154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DD247E4A-D294-41C5-999E-6B6397430DDD}"/>
                      </a:ext>
                    </a:extLst>
                  </p:cNvPr>
                  <p:cNvSpPr/>
                  <p:nvPr/>
                </p:nvSpPr>
                <p:spPr>
                  <a:xfrm rot="19112413">
                    <a:off x="5303699" y="2362950"/>
                    <a:ext cx="787826" cy="793360"/>
                  </a:xfrm>
                  <a:prstGeom prst="arc">
                    <a:avLst>
                      <a:gd name="adj1" fmla="val 18975751"/>
                      <a:gd name="adj2" fmla="val 21129776"/>
                    </a:avLst>
                  </a:prstGeom>
                  <a:solidFill>
                    <a:srgbClr val="DDC0A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8C3EA8E-8891-40E3-AB0A-CBA0D5E6B4DC}"/>
                  </a:ext>
                </a:extLst>
              </p:cNvPr>
              <p:cNvGrpSpPr/>
              <p:nvPr/>
            </p:nvGrpSpPr>
            <p:grpSpPr>
              <a:xfrm>
                <a:off x="8157292" y="4384339"/>
                <a:ext cx="2039310" cy="1612704"/>
                <a:chOff x="1735559" y="2427370"/>
                <a:chExt cx="661880" cy="523421"/>
              </a:xfrm>
            </p:grpSpPr>
            <p:sp>
              <p:nvSpPr>
                <p:cNvPr id="87" name="Oval 18">
                  <a:extLst>
                    <a:ext uri="{FF2B5EF4-FFF2-40B4-BE49-F238E27FC236}">
                      <a16:creationId xmlns:a16="http://schemas.microsoft.com/office/drawing/2014/main" id="{D92569CA-184D-4B49-B8C9-2A1FFC651F98}"/>
                    </a:ext>
                  </a:extLst>
                </p:cNvPr>
                <p:cNvSpPr/>
                <p:nvPr/>
              </p:nvSpPr>
              <p:spPr>
                <a:xfrm rot="19726873" flipH="1">
                  <a:off x="1837275" y="2477459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18">
                  <a:extLst>
                    <a:ext uri="{FF2B5EF4-FFF2-40B4-BE49-F238E27FC236}">
                      <a16:creationId xmlns:a16="http://schemas.microsoft.com/office/drawing/2014/main" id="{0E8C7609-911D-4E51-A139-D9887CB8704E}"/>
                    </a:ext>
                  </a:extLst>
                </p:cNvPr>
                <p:cNvSpPr/>
                <p:nvPr/>
              </p:nvSpPr>
              <p:spPr>
                <a:xfrm rot="1199667" flipH="1">
                  <a:off x="2222614" y="2446242"/>
                  <a:ext cx="114772" cy="473332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Oval 18">
                  <a:extLst>
                    <a:ext uri="{FF2B5EF4-FFF2-40B4-BE49-F238E27FC236}">
                      <a16:creationId xmlns:a16="http://schemas.microsoft.com/office/drawing/2014/main" id="{71E9622D-BB79-46FA-BD91-B28CC18890A4}"/>
                    </a:ext>
                  </a:extLst>
                </p:cNvPr>
                <p:cNvSpPr/>
                <p:nvPr/>
              </p:nvSpPr>
              <p:spPr>
                <a:xfrm rot="657282">
                  <a:off x="2290378" y="2427370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18">
                  <a:extLst>
                    <a:ext uri="{FF2B5EF4-FFF2-40B4-BE49-F238E27FC236}">
                      <a16:creationId xmlns:a16="http://schemas.microsoft.com/office/drawing/2014/main" id="{DD210092-3C17-4954-AE35-0553980FA911}"/>
                    </a:ext>
                  </a:extLst>
                </p:cNvPr>
                <p:cNvSpPr/>
                <p:nvPr/>
              </p:nvSpPr>
              <p:spPr>
                <a:xfrm flipH="1">
                  <a:off x="1735559" y="2484523"/>
                  <a:ext cx="107061" cy="193507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  <a:gd name="connsiteX0" fmla="*/ 155 w 490433"/>
                    <a:gd name="connsiteY0" fmla="*/ 603998 h 980495"/>
                    <a:gd name="connsiteX1" fmla="*/ 222211 w 490433"/>
                    <a:gd name="connsiteY1" fmla="*/ 305 h 980495"/>
                    <a:gd name="connsiteX2" fmla="*/ 490433 w 490433"/>
                    <a:gd name="connsiteY2" fmla="*/ 542059 h 980495"/>
                    <a:gd name="connsiteX3" fmla="*/ 255722 w 490433"/>
                    <a:gd name="connsiteY3" fmla="*/ 980150 h 980495"/>
                    <a:gd name="connsiteX4" fmla="*/ 155 w 490433"/>
                    <a:gd name="connsiteY4" fmla="*/ 603998 h 98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433" h="980495">
                      <a:moveTo>
                        <a:pt x="155" y="603998"/>
                      </a:moveTo>
                      <a:cubicBezTo>
                        <a:pt x="-5430" y="440691"/>
                        <a:pt x="140498" y="10628"/>
                        <a:pt x="222211" y="305"/>
                      </a:cubicBezTo>
                      <a:cubicBezTo>
                        <a:pt x="303924" y="-10018"/>
                        <a:pt x="490433" y="242857"/>
                        <a:pt x="490433" y="542059"/>
                      </a:cubicBezTo>
                      <a:cubicBezTo>
                        <a:pt x="490433" y="841261"/>
                        <a:pt x="337435" y="969827"/>
                        <a:pt x="255722" y="980150"/>
                      </a:cubicBezTo>
                      <a:cubicBezTo>
                        <a:pt x="174009" y="990473"/>
                        <a:pt x="5740" y="767305"/>
                        <a:pt x="155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EC67FDF-2309-42C0-9ECD-510066212226}"/>
                </a:ext>
              </a:extLst>
            </p:cNvPr>
            <p:cNvSpPr/>
            <p:nvPr/>
          </p:nvSpPr>
          <p:spPr>
            <a:xfrm rot="9451294">
              <a:off x="8990899" y="3427373"/>
              <a:ext cx="399663" cy="399663"/>
            </a:xfrm>
            <a:prstGeom prst="arc">
              <a:avLst>
                <a:gd name="adj1" fmla="val 1301219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59</Words>
  <Application>Microsoft Office PowerPoint</Application>
  <PresentationFormat>Widescreen</PresentationFormat>
  <Paragraphs>14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24</cp:revision>
  <dcterms:created xsi:type="dcterms:W3CDTF">2025-01-19T16:34:15Z</dcterms:created>
  <dcterms:modified xsi:type="dcterms:W3CDTF">2025-01-19T19:53:41Z</dcterms:modified>
</cp:coreProperties>
</file>