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35" r:id="rId2"/>
    <p:sldId id="311" r:id="rId3"/>
    <p:sldId id="316" r:id="rId4"/>
    <p:sldId id="322" r:id="rId5"/>
    <p:sldId id="334" r:id="rId6"/>
    <p:sldId id="330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6"/>
    <a:srgbClr val="406216"/>
    <a:srgbClr val="D1762F"/>
    <a:srgbClr val="F4B183"/>
    <a:srgbClr val="A0C860"/>
    <a:srgbClr val="574519"/>
    <a:srgbClr val="FCD7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C0687-5DF3-42D8-8953-B216B2F4068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5627-7BEE-4639-B8B5-BEAE6EB8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9A46CCE-737E-471F-BAA8-3CC52F2C2FC1}"/>
              </a:ext>
            </a:extLst>
          </p:cNvPr>
          <p:cNvGrpSpPr/>
          <p:nvPr/>
        </p:nvGrpSpPr>
        <p:grpSpPr>
          <a:xfrm>
            <a:off x="5242061" y="67741"/>
            <a:ext cx="5353878" cy="6474423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0C4F61E4-21BD-4EA1-AA42-48B91BBEA78B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oon 6">
              <a:extLst>
                <a:ext uri="{FF2B5EF4-FFF2-40B4-BE49-F238E27FC236}">
                  <a16:creationId xmlns:a16="http://schemas.microsoft.com/office/drawing/2014/main" id="{3EDECC18-58D3-4A27-B667-8A5C2182486C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C02A90-F1EF-47D8-9A4F-30F67F766F13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43DDDF-D0E3-4093-959E-413163B32AF5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23F448-7192-4620-9BA7-9769DE7C9B3E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E4A050DF-D0DA-4B39-AEF2-CB4774CEB9FF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8F27EF04-7F6D-4C62-AC71-4333382E9ECE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0113F6BF-D6E1-4296-ABEE-A73CB9FF0F09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>
              <a:extLst>
                <a:ext uri="{FF2B5EF4-FFF2-40B4-BE49-F238E27FC236}">
                  <a16:creationId xmlns:a16="http://schemas.microsoft.com/office/drawing/2014/main" id="{01D22D77-AC35-45B6-B1C6-749915CDA937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CDB5A610-5B47-44F5-9CD4-BA4B0F1C12AA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00B2493D-D95A-49DE-936F-3A96513841A2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ECED4B03-E204-4891-AF36-5CB5BA120D83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6616FD83-9A5B-4D6E-88D8-950BDB3383E2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oon 20">
              <a:extLst>
                <a:ext uri="{FF2B5EF4-FFF2-40B4-BE49-F238E27FC236}">
                  <a16:creationId xmlns:a16="http://schemas.microsoft.com/office/drawing/2014/main" id="{ACA35313-E084-467B-BF50-198FCF928B2E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oon 21">
              <a:extLst>
                <a:ext uri="{FF2B5EF4-FFF2-40B4-BE49-F238E27FC236}">
                  <a16:creationId xmlns:a16="http://schemas.microsoft.com/office/drawing/2014/main" id="{29F1B1D2-DDB1-4D8C-8B08-D52108418AF4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E3F59B-86EF-49CA-BD74-D76C1DB4470D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F4638B8D-91ED-47BB-B82D-6377C7068B4A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EA124A-6039-4CB0-9FFE-07E82D96CAD7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FEAFE9-E615-47DF-B211-B66685E6A2C4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C7B822-40FA-488A-AD9B-EFCB87FB872A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271C49-6C6C-4860-8853-D13FA2EE08AA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4DD55-B48F-44F1-8A12-C858D96BAA08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E60443-3A28-4058-A6D1-A3EB16AFF390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C27788-870E-4357-9A6D-3986DA5BA185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756CE2-A7C4-40E9-9F26-29FF600E28DF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BC10E6-21E7-4F7C-837B-657D2D08DA0B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094607-FCF1-496D-A336-5999C0DDAE21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7DE15D-F3B8-440E-B6AD-038E490390E8}"/>
              </a:ext>
            </a:extLst>
          </p:cNvPr>
          <p:cNvGrpSpPr/>
          <p:nvPr/>
        </p:nvGrpSpPr>
        <p:grpSpPr>
          <a:xfrm>
            <a:off x="1047027" y="542516"/>
            <a:ext cx="3864753" cy="5802199"/>
            <a:chOff x="1047027" y="542516"/>
            <a:chExt cx="3864753" cy="5802199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44F208FA-7733-43B8-8662-D28085210F11}"/>
                </a:ext>
              </a:extLst>
            </p:cNvPr>
            <p:cNvSpPr/>
            <p:nvPr/>
          </p:nvSpPr>
          <p:spPr>
            <a:xfrm>
              <a:off x="1678513" y="5152389"/>
              <a:ext cx="743966" cy="659192"/>
            </a:xfrm>
            <a:custGeom>
              <a:avLst/>
              <a:gdLst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559515 h 647700"/>
                <a:gd name="connsiteX8" fmla="*/ 0 w 529099"/>
                <a:gd name="connsiteY8" fmla="*/ 88185 h 647700"/>
                <a:gd name="connsiteX0" fmla="*/ 110066 w 639165"/>
                <a:gd name="connsiteY0" fmla="*/ 88185 h 647700"/>
                <a:gd name="connsiteX1" fmla="*/ 198251 w 639165"/>
                <a:gd name="connsiteY1" fmla="*/ 0 h 647700"/>
                <a:gd name="connsiteX2" fmla="*/ 550980 w 639165"/>
                <a:gd name="connsiteY2" fmla="*/ 0 h 647700"/>
                <a:gd name="connsiteX3" fmla="*/ 639165 w 639165"/>
                <a:gd name="connsiteY3" fmla="*/ 88185 h 647700"/>
                <a:gd name="connsiteX4" fmla="*/ 639165 w 639165"/>
                <a:gd name="connsiteY4" fmla="*/ 559515 h 647700"/>
                <a:gd name="connsiteX5" fmla="*/ 550980 w 639165"/>
                <a:gd name="connsiteY5" fmla="*/ 647700 h 647700"/>
                <a:gd name="connsiteX6" fmla="*/ 198251 w 639165"/>
                <a:gd name="connsiteY6" fmla="*/ 647700 h 647700"/>
                <a:gd name="connsiteX7" fmla="*/ 110066 w 639165"/>
                <a:gd name="connsiteY7" fmla="*/ 559515 h 647700"/>
                <a:gd name="connsiteX8" fmla="*/ 110066 w 639165"/>
                <a:gd name="connsiteY8" fmla="*/ 88185 h 647700"/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88185 h 647700"/>
                <a:gd name="connsiteX0" fmla="*/ 214867 w 743966"/>
                <a:gd name="connsiteY0" fmla="*/ 88185 h 659192"/>
                <a:gd name="connsiteX1" fmla="*/ 303052 w 743966"/>
                <a:gd name="connsiteY1" fmla="*/ 0 h 659192"/>
                <a:gd name="connsiteX2" fmla="*/ 655781 w 743966"/>
                <a:gd name="connsiteY2" fmla="*/ 0 h 659192"/>
                <a:gd name="connsiteX3" fmla="*/ 743966 w 743966"/>
                <a:gd name="connsiteY3" fmla="*/ 88185 h 659192"/>
                <a:gd name="connsiteX4" fmla="*/ 743966 w 743966"/>
                <a:gd name="connsiteY4" fmla="*/ 559515 h 659192"/>
                <a:gd name="connsiteX5" fmla="*/ 655781 w 743966"/>
                <a:gd name="connsiteY5" fmla="*/ 647700 h 659192"/>
                <a:gd name="connsiteX6" fmla="*/ 303052 w 743966"/>
                <a:gd name="connsiteY6" fmla="*/ 647700 h 659192"/>
                <a:gd name="connsiteX7" fmla="*/ 214867 w 743966"/>
                <a:gd name="connsiteY7" fmla="*/ 88185 h 6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966" h="659192">
                  <a:moveTo>
                    <a:pt x="214867" y="88185"/>
                  </a:moveTo>
                  <a:cubicBezTo>
                    <a:pt x="214867" y="39482"/>
                    <a:pt x="254349" y="0"/>
                    <a:pt x="303052" y="0"/>
                  </a:cubicBezTo>
                  <a:lnTo>
                    <a:pt x="655781" y="0"/>
                  </a:lnTo>
                  <a:cubicBezTo>
                    <a:pt x="704484" y="0"/>
                    <a:pt x="743966" y="39482"/>
                    <a:pt x="743966" y="88185"/>
                  </a:cubicBezTo>
                  <a:lnTo>
                    <a:pt x="743966" y="559515"/>
                  </a:lnTo>
                  <a:cubicBezTo>
                    <a:pt x="743966" y="608218"/>
                    <a:pt x="704484" y="647700"/>
                    <a:pt x="655781" y="647700"/>
                  </a:cubicBezTo>
                  <a:lnTo>
                    <a:pt x="303052" y="647700"/>
                  </a:lnTo>
                  <a:cubicBezTo>
                    <a:pt x="-322884" y="744947"/>
                    <a:pt x="214867" y="196135"/>
                    <a:pt x="214867" y="8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05BE5E-F4E1-4757-B38C-203C907E96EA}"/>
                </a:ext>
              </a:extLst>
            </p:cNvPr>
            <p:cNvGrpSpPr/>
            <p:nvPr/>
          </p:nvGrpSpPr>
          <p:grpSpPr>
            <a:xfrm>
              <a:off x="1979658" y="5583781"/>
              <a:ext cx="1169040" cy="760934"/>
              <a:chOff x="1979658" y="5583781"/>
              <a:chExt cx="1169040" cy="760934"/>
            </a:xfrm>
          </p:grpSpPr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51B535A5-D109-4C04-877B-76E29C679D1F}"/>
                  </a:ext>
                </a:extLst>
              </p:cNvPr>
              <p:cNvSpPr/>
              <p:nvPr/>
            </p:nvSpPr>
            <p:spPr>
              <a:xfrm>
                <a:off x="2055732" y="5583781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12">
                <a:extLst>
                  <a:ext uri="{FF2B5EF4-FFF2-40B4-BE49-F238E27FC236}">
                    <a16:creationId xmlns:a16="http://schemas.microsoft.com/office/drawing/2014/main" id="{981F504E-A41A-4AA1-8564-E43B89B09E3D}"/>
                  </a:ext>
                </a:extLst>
              </p:cNvPr>
              <p:cNvSpPr/>
              <p:nvPr/>
            </p:nvSpPr>
            <p:spPr>
              <a:xfrm flipV="1">
                <a:off x="2575721" y="6167928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12">
                <a:extLst>
                  <a:ext uri="{FF2B5EF4-FFF2-40B4-BE49-F238E27FC236}">
                    <a16:creationId xmlns:a16="http://schemas.microsoft.com/office/drawing/2014/main" id="{F86C4A1A-CA88-4336-A4E8-CC44B39CA77A}"/>
                  </a:ext>
                </a:extLst>
              </p:cNvPr>
              <p:cNvSpPr/>
              <p:nvPr/>
            </p:nvSpPr>
            <p:spPr>
              <a:xfrm rot="4997214" flipV="1">
                <a:off x="2002671" y="6004270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12">
                <a:extLst>
                  <a:ext uri="{FF2B5EF4-FFF2-40B4-BE49-F238E27FC236}">
                    <a16:creationId xmlns:a16="http://schemas.microsoft.com/office/drawing/2014/main" id="{8D943F0D-145F-4E73-8012-EB6B092C4AF9}"/>
                  </a:ext>
                </a:extLst>
              </p:cNvPr>
              <p:cNvSpPr/>
              <p:nvPr/>
            </p:nvSpPr>
            <p:spPr>
              <a:xfrm rot="18082952" flipV="1">
                <a:off x="2963885" y="5937429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29FF56E-657F-43A8-A2E5-CB275DC2DE76}"/>
                </a:ext>
              </a:extLst>
            </p:cNvPr>
            <p:cNvGrpSpPr/>
            <p:nvPr/>
          </p:nvGrpSpPr>
          <p:grpSpPr>
            <a:xfrm>
              <a:off x="3236797" y="5398226"/>
              <a:ext cx="1169040" cy="760934"/>
              <a:chOff x="3236797" y="5398226"/>
              <a:chExt cx="1169040" cy="760934"/>
            </a:xfrm>
          </p:grpSpPr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DAE2370A-B099-4A83-8D03-35FBC8976571}"/>
                  </a:ext>
                </a:extLst>
              </p:cNvPr>
              <p:cNvSpPr/>
              <p:nvPr/>
            </p:nvSpPr>
            <p:spPr>
              <a:xfrm>
                <a:off x="3312871" y="5398226"/>
                <a:ext cx="1027195" cy="669874"/>
              </a:xfrm>
              <a:custGeom>
                <a:avLst/>
                <a:gdLst>
                  <a:gd name="connsiteX0" fmla="*/ 0 w 231822"/>
                  <a:gd name="connsiteY0" fmla="*/ 0 h 409575"/>
                  <a:gd name="connsiteX1" fmla="*/ 231822 w 231822"/>
                  <a:gd name="connsiteY1" fmla="*/ 0 h 409575"/>
                  <a:gd name="connsiteX2" fmla="*/ 231822 w 231822"/>
                  <a:gd name="connsiteY2" fmla="*/ 409575 h 409575"/>
                  <a:gd name="connsiteX3" fmla="*/ 0 w 231822"/>
                  <a:gd name="connsiteY3" fmla="*/ 409575 h 409575"/>
                  <a:gd name="connsiteX4" fmla="*/ 0 w 231822"/>
                  <a:gd name="connsiteY4" fmla="*/ 0 h 40957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76238 w 608060"/>
                  <a:gd name="connsiteY4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0 w 608060"/>
                  <a:gd name="connsiteY3" fmla="*/ 504825 h 504825"/>
                  <a:gd name="connsiteX4" fmla="*/ 388985 w 608060"/>
                  <a:gd name="connsiteY4" fmla="*/ 328613 h 504825"/>
                  <a:gd name="connsiteX5" fmla="*/ 376238 w 608060"/>
                  <a:gd name="connsiteY5" fmla="*/ 0 h 504825"/>
                  <a:gd name="connsiteX0" fmla="*/ 376238 w 608060"/>
                  <a:gd name="connsiteY0" fmla="*/ 0 h 504825"/>
                  <a:gd name="connsiteX1" fmla="*/ 608060 w 608060"/>
                  <a:gd name="connsiteY1" fmla="*/ 0 h 504825"/>
                  <a:gd name="connsiteX2" fmla="*/ 608060 w 608060"/>
                  <a:gd name="connsiteY2" fmla="*/ 409575 h 504825"/>
                  <a:gd name="connsiteX3" fmla="*/ 417560 w 608060"/>
                  <a:gd name="connsiteY3" fmla="*/ 481013 h 504825"/>
                  <a:gd name="connsiteX4" fmla="*/ 0 w 608060"/>
                  <a:gd name="connsiteY4" fmla="*/ 504825 h 504825"/>
                  <a:gd name="connsiteX5" fmla="*/ 388985 w 608060"/>
                  <a:gd name="connsiteY5" fmla="*/ 328613 h 504825"/>
                  <a:gd name="connsiteX6" fmla="*/ 376238 w 608060"/>
                  <a:gd name="connsiteY6" fmla="*/ 0 h 504825"/>
                  <a:gd name="connsiteX0" fmla="*/ 376238 w 745258"/>
                  <a:gd name="connsiteY0" fmla="*/ 0 h 762340"/>
                  <a:gd name="connsiteX1" fmla="*/ 608060 w 745258"/>
                  <a:gd name="connsiteY1" fmla="*/ 0 h 762340"/>
                  <a:gd name="connsiteX2" fmla="*/ 608060 w 745258"/>
                  <a:gd name="connsiteY2" fmla="*/ 409575 h 762340"/>
                  <a:gd name="connsiteX3" fmla="*/ 741410 w 745258"/>
                  <a:gd name="connsiteY3" fmla="*/ 762000 h 762340"/>
                  <a:gd name="connsiteX4" fmla="*/ 417560 w 745258"/>
                  <a:gd name="connsiteY4" fmla="*/ 481013 h 762340"/>
                  <a:gd name="connsiteX5" fmla="*/ 0 w 745258"/>
                  <a:gd name="connsiteY5" fmla="*/ 504825 h 762340"/>
                  <a:gd name="connsiteX6" fmla="*/ 388985 w 745258"/>
                  <a:gd name="connsiteY6" fmla="*/ 328613 h 762340"/>
                  <a:gd name="connsiteX7" fmla="*/ 376238 w 745258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1471"/>
                  <a:gd name="connsiteY0" fmla="*/ 0 h 762340"/>
                  <a:gd name="connsiteX1" fmla="*/ 784273 w 921471"/>
                  <a:gd name="connsiteY1" fmla="*/ 0 h 762340"/>
                  <a:gd name="connsiteX2" fmla="*/ 784273 w 921471"/>
                  <a:gd name="connsiteY2" fmla="*/ 409575 h 762340"/>
                  <a:gd name="connsiteX3" fmla="*/ 917623 w 921471"/>
                  <a:gd name="connsiteY3" fmla="*/ 762000 h 762340"/>
                  <a:gd name="connsiteX4" fmla="*/ 593773 w 921471"/>
                  <a:gd name="connsiteY4" fmla="*/ 481013 h 762340"/>
                  <a:gd name="connsiteX5" fmla="*/ 0 w 921471"/>
                  <a:gd name="connsiteY5" fmla="*/ 509587 h 762340"/>
                  <a:gd name="connsiteX6" fmla="*/ 565198 w 921471"/>
                  <a:gd name="connsiteY6" fmla="*/ 328613 h 762340"/>
                  <a:gd name="connsiteX7" fmla="*/ 552451 w 921471"/>
                  <a:gd name="connsiteY7" fmla="*/ 0 h 762340"/>
                  <a:gd name="connsiteX0" fmla="*/ 552451 w 922127"/>
                  <a:gd name="connsiteY0" fmla="*/ 0 h 762340"/>
                  <a:gd name="connsiteX1" fmla="*/ 784273 w 922127"/>
                  <a:gd name="connsiteY1" fmla="*/ 0 h 762340"/>
                  <a:gd name="connsiteX2" fmla="*/ 812848 w 922127"/>
                  <a:gd name="connsiteY2" fmla="*/ 309562 h 762340"/>
                  <a:gd name="connsiteX3" fmla="*/ 917623 w 922127"/>
                  <a:gd name="connsiteY3" fmla="*/ 762000 h 762340"/>
                  <a:gd name="connsiteX4" fmla="*/ 593773 w 922127"/>
                  <a:gd name="connsiteY4" fmla="*/ 481013 h 762340"/>
                  <a:gd name="connsiteX5" fmla="*/ 0 w 922127"/>
                  <a:gd name="connsiteY5" fmla="*/ 509587 h 762340"/>
                  <a:gd name="connsiteX6" fmla="*/ 565198 w 922127"/>
                  <a:gd name="connsiteY6" fmla="*/ 328613 h 762340"/>
                  <a:gd name="connsiteX7" fmla="*/ 552451 w 922127"/>
                  <a:gd name="connsiteY7" fmla="*/ 0 h 762340"/>
                  <a:gd name="connsiteX0" fmla="*/ 552451 w 1303997"/>
                  <a:gd name="connsiteY0" fmla="*/ 0 h 762125"/>
                  <a:gd name="connsiteX1" fmla="*/ 784273 w 1303997"/>
                  <a:gd name="connsiteY1" fmla="*/ 0 h 762125"/>
                  <a:gd name="connsiteX2" fmla="*/ 812848 w 1303997"/>
                  <a:gd name="connsiteY2" fmla="*/ 309562 h 762125"/>
                  <a:gd name="connsiteX3" fmla="*/ 1303387 w 1303997"/>
                  <a:gd name="connsiteY3" fmla="*/ 390524 h 762125"/>
                  <a:gd name="connsiteX4" fmla="*/ 917623 w 1303997"/>
                  <a:gd name="connsiteY4" fmla="*/ 762000 h 762125"/>
                  <a:gd name="connsiteX5" fmla="*/ 593773 w 1303997"/>
                  <a:gd name="connsiteY5" fmla="*/ 481013 h 762125"/>
                  <a:gd name="connsiteX6" fmla="*/ 0 w 1303997"/>
                  <a:gd name="connsiteY6" fmla="*/ 509587 h 762125"/>
                  <a:gd name="connsiteX7" fmla="*/ 565198 w 1303997"/>
                  <a:gd name="connsiteY7" fmla="*/ 328613 h 762125"/>
                  <a:gd name="connsiteX8" fmla="*/ 552451 w 1303997"/>
                  <a:gd name="connsiteY8" fmla="*/ 0 h 762125"/>
                  <a:gd name="connsiteX0" fmla="*/ 552451 w 1307742"/>
                  <a:gd name="connsiteY0" fmla="*/ 0 h 764022"/>
                  <a:gd name="connsiteX1" fmla="*/ 784273 w 1307742"/>
                  <a:gd name="connsiteY1" fmla="*/ 0 h 764022"/>
                  <a:gd name="connsiteX2" fmla="*/ 812848 w 1307742"/>
                  <a:gd name="connsiteY2" fmla="*/ 309562 h 764022"/>
                  <a:gd name="connsiteX3" fmla="*/ 1303387 w 1307742"/>
                  <a:gd name="connsiteY3" fmla="*/ 390524 h 764022"/>
                  <a:gd name="connsiteX4" fmla="*/ 917624 w 1307742"/>
                  <a:gd name="connsiteY4" fmla="*/ 490538 h 764022"/>
                  <a:gd name="connsiteX5" fmla="*/ 917623 w 1307742"/>
                  <a:gd name="connsiteY5" fmla="*/ 762000 h 764022"/>
                  <a:gd name="connsiteX6" fmla="*/ 593773 w 1307742"/>
                  <a:gd name="connsiteY6" fmla="*/ 481013 h 764022"/>
                  <a:gd name="connsiteX7" fmla="*/ 0 w 1307742"/>
                  <a:gd name="connsiteY7" fmla="*/ 509587 h 764022"/>
                  <a:gd name="connsiteX8" fmla="*/ 565198 w 1307742"/>
                  <a:gd name="connsiteY8" fmla="*/ 328613 h 764022"/>
                  <a:gd name="connsiteX9" fmla="*/ 552451 w 1307742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764022"/>
                  <a:gd name="connsiteX1" fmla="*/ 784273 w 1303387"/>
                  <a:gd name="connsiteY1" fmla="*/ 0 h 764022"/>
                  <a:gd name="connsiteX2" fmla="*/ 812848 w 1303387"/>
                  <a:gd name="connsiteY2" fmla="*/ 309562 h 764022"/>
                  <a:gd name="connsiteX3" fmla="*/ 1303387 w 1303387"/>
                  <a:gd name="connsiteY3" fmla="*/ 390524 h 764022"/>
                  <a:gd name="connsiteX4" fmla="*/ 917624 w 1303387"/>
                  <a:gd name="connsiteY4" fmla="*/ 490538 h 764022"/>
                  <a:gd name="connsiteX5" fmla="*/ 917623 w 1303387"/>
                  <a:gd name="connsiteY5" fmla="*/ 762000 h 764022"/>
                  <a:gd name="connsiteX6" fmla="*/ 593773 w 1303387"/>
                  <a:gd name="connsiteY6" fmla="*/ 481013 h 764022"/>
                  <a:gd name="connsiteX7" fmla="*/ 0 w 1303387"/>
                  <a:gd name="connsiteY7" fmla="*/ 509587 h 764022"/>
                  <a:gd name="connsiteX8" fmla="*/ 565198 w 1303387"/>
                  <a:gd name="connsiteY8" fmla="*/ 328613 h 764022"/>
                  <a:gd name="connsiteX9" fmla="*/ 552451 w 1303387"/>
                  <a:gd name="connsiteY9" fmla="*/ 0 h 764022"/>
                  <a:gd name="connsiteX0" fmla="*/ 552451 w 1303387"/>
                  <a:gd name="connsiteY0" fmla="*/ 0 h 669967"/>
                  <a:gd name="connsiteX1" fmla="*/ 784273 w 1303387"/>
                  <a:gd name="connsiteY1" fmla="*/ 0 h 669967"/>
                  <a:gd name="connsiteX2" fmla="*/ 812848 w 1303387"/>
                  <a:gd name="connsiteY2" fmla="*/ 309562 h 669967"/>
                  <a:gd name="connsiteX3" fmla="*/ 1303387 w 1303387"/>
                  <a:gd name="connsiteY3" fmla="*/ 390524 h 669967"/>
                  <a:gd name="connsiteX4" fmla="*/ 917624 w 1303387"/>
                  <a:gd name="connsiteY4" fmla="*/ 490538 h 669967"/>
                  <a:gd name="connsiteX5" fmla="*/ 855711 w 1303387"/>
                  <a:gd name="connsiteY5" fmla="*/ 666750 h 669967"/>
                  <a:gd name="connsiteX6" fmla="*/ 593773 w 1303387"/>
                  <a:gd name="connsiteY6" fmla="*/ 481013 h 669967"/>
                  <a:gd name="connsiteX7" fmla="*/ 0 w 1303387"/>
                  <a:gd name="connsiteY7" fmla="*/ 509587 h 669967"/>
                  <a:gd name="connsiteX8" fmla="*/ 565198 w 1303387"/>
                  <a:gd name="connsiteY8" fmla="*/ 328613 h 669967"/>
                  <a:gd name="connsiteX9" fmla="*/ 552451 w 1303387"/>
                  <a:gd name="connsiteY9" fmla="*/ 0 h 66996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78187"/>
                  <a:gd name="connsiteX1" fmla="*/ 784273 w 1303387"/>
                  <a:gd name="connsiteY1" fmla="*/ 0 h 678187"/>
                  <a:gd name="connsiteX2" fmla="*/ 812848 w 1303387"/>
                  <a:gd name="connsiteY2" fmla="*/ 309562 h 678187"/>
                  <a:gd name="connsiteX3" fmla="*/ 1303387 w 1303387"/>
                  <a:gd name="connsiteY3" fmla="*/ 390524 h 678187"/>
                  <a:gd name="connsiteX4" fmla="*/ 917624 w 1303387"/>
                  <a:gd name="connsiteY4" fmla="*/ 490538 h 678187"/>
                  <a:gd name="connsiteX5" fmla="*/ 855711 w 1303387"/>
                  <a:gd name="connsiteY5" fmla="*/ 666750 h 678187"/>
                  <a:gd name="connsiteX6" fmla="*/ 593773 w 1303387"/>
                  <a:gd name="connsiteY6" fmla="*/ 481013 h 678187"/>
                  <a:gd name="connsiteX7" fmla="*/ 0 w 1303387"/>
                  <a:gd name="connsiteY7" fmla="*/ 509587 h 678187"/>
                  <a:gd name="connsiteX8" fmla="*/ 565198 w 1303387"/>
                  <a:gd name="connsiteY8" fmla="*/ 328613 h 678187"/>
                  <a:gd name="connsiteX9" fmla="*/ 552451 w 1303387"/>
                  <a:gd name="connsiteY9" fmla="*/ 0 h 678187"/>
                  <a:gd name="connsiteX0" fmla="*/ 552451 w 1303387"/>
                  <a:gd name="connsiteY0" fmla="*/ 0 h 667674"/>
                  <a:gd name="connsiteX1" fmla="*/ 784273 w 1303387"/>
                  <a:gd name="connsiteY1" fmla="*/ 0 h 667674"/>
                  <a:gd name="connsiteX2" fmla="*/ 812848 w 1303387"/>
                  <a:gd name="connsiteY2" fmla="*/ 309562 h 667674"/>
                  <a:gd name="connsiteX3" fmla="*/ 1303387 w 1303387"/>
                  <a:gd name="connsiteY3" fmla="*/ 390524 h 667674"/>
                  <a:gd name="connsiteX4" fmla="*/ 917624 w 1303387"/>
                  <a:gd name="connsiteY4" fmla="*/ 490538 h 667674"/>
                  <a:gd name="connsiteX5" fmla="*/ 855711 w 1303387"/>
                  <a:gd name="connsiteY5" fmla="*/ 666750 h 667674"/>
                  <a:gd name="connsiteX6" fmla="*/ 593773 w 1303387"/>
                  <a:gd name="connsiteY6" fmla="*/ 481013 h 667674"/>
                  <a:gd name="connsiteX7" fmla="*/ 0 w 1303387"/>
                  <a:gd name="connsiteY7" fmla="*/ 509587 h 667674"/>
                  <a:gd name="connsiteX8" fmla="*/ 565198 w 1303387"/>
                  <a:gd name="connsiteY8" fmla="*/ 328613 h 667674"/>
                  <a:gd name="connsiteX9" fmla="*/ 552451 w 1303387"/>
                  <a:gd name="connsiteY9" fmla="*/ 0 h 667674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635"/>
                  <a:gd name="connsiteX1" fmla="*/ 784273 w 1303387"/>
                  <a:gd name="connsiteY1" fmla="*/ 0 h 669635"/>
                  <a:gd name="connsiteX2" fmla="*/ 812848 w 1303387"/>
                  <a:gd name="connsiteY2" fmla="*/ 309562 h 669635"/>
                  <a:gd name="connsiteX3" fmla="*/ 1303387 w 1303387"/>
                  <a:gd name="connsiteY3" fmla="*/ 390524 h 669635"/>
                  <a:gd name="connsiteX4" fmla="*/ 917624 w 1303387"/>
                  <a:gd name="connsiteY4" fmla="*/ 490538 h 669635"/>
                  <a:gd name="connsiteX5" fmla="*/ 855711 w 1303387"/>
                  <a:gd name="connsiteY5" fmla="*/ 666750 h 669635"/>
                  <a:gd name="connsiteX6" fmla="*/ 593773 w 1303387"/>
                  <a:gd name="connsiteY6" fmla="*/ 481013 h 669635"/>
                  <a:gd name="connsiteX7" fmla="*/ 0 w 1303387"/>
                  <a:gd name="connsiteY7" fmla="*/ 509587 h 669635"/>
                  <a:gd name="connsiteX8" fmla="*/ 565198 w 1303387"/>
                  <a:gd name="connsiteY8" fmla="*/ 328613 h 669635"/>
                  <a:gd name="connsiteX9" fmla="*/ 552451 w 1303387"/>
                  <a:gd name="connsiteY9" fmla="*/ 0 h 669635"/>
                  <a:gd name="connsiteX0" fmla="*/ 552451 w 1303387"/>
                  <a:gd name="connsiteY0" fmla="*/ 0 h 669874"/>
                  <a:gd name="connsiteX1" fmla="*/ 784273 w 1303387"/>
                  <a:gd name="connsiteY1" fmla="*/ 0 h 669874"/>
                  <a:gd name="connsiteX2" fmla="*/ 812848 w 1303387"/>
                  <a:gd name="connsiteY2" fmla="*/ 309562 h 669874"/>
                  <a:gd name="connsiteX3" fmla="*/ 1303387 w 1303387"/>
                  <a:gd name="connsiteY3" fmla="*/ 390524 h 669874"/>
                  <a:gd name="connsiteX4" fmla="*/ 917624 w 1303387"/>
                  <a:gd name="connsiteY4" fmla="*/ 490538 h 669874"/>
                  <a:gd name="connsiteX5" fmla="*/ 855711 w 1303387"/>
                  <a:gd name="connsiteY5" fmla="*/ 666750 h 669874"/>
                  <a:gd name="connsiteX6" fmla="*/ 593773 w 1303387"/>
                  <a:gd name="connsiteY6" fmla="*/ 500063 h 669874"/>
                  <a:gd name="connsiteX7" fmla="*/ 0 w 1303387"/>
                  <a:gd name="connsiteY7" fmla="*/ 509587 h 669874"/>
                  <a:gd name="connsiteX8" fmla="*/ 565198 w 1303387"/>
                  <a:gd name="connsiteY8" fmla="*/ 328613 h 669874"/>
                  <a:gd name="connsiteX9" fmla="*/ 552451 w 1303387"/>
                  <a:gd name="connsiteY9" fmla="*/ 0 h 669874"/>
                  <a:gd name="connsiteX0" fmla="*/ 366714 w 1117650"/>
                  <a:gd name="connsiteY0" fmla="*/ 0 h 669874"/>
                  <a:gd name="connsiteX1" fmla="*/ 598536 w 1117650"/>
                  <a:gd name="connsiteY1" fmla="*/ 0 h 669874"/>
                  <a:gd name="connsiteX2" fmla="*/ 627111 w 1117650"/>
                  <a:gd name="connsiteY2" fmla="*/ 309562 h 669874"/>
                  <a:gd name="connsiteX3" fmla="*/ 1117650 w 1117650"/>
                  <a:gd name="connsiteY3" fmla="*/ 390524 h 669874"/>
                  <a:gd name="connsiteX4" fmla="*/ 731887 w 1117650"/>
                  <a:gd name="connsiteY4" fmla="*/ 490538 h 669874"/>
                  <a:gd name="connsiteX5" fmla="*/ 669974 w 1117650"/>
                  <a:gd name="connsiteY5" fmla="*/ 666750 h 669874"/>
                  <a:gd name="connsiteX6" fmla="*/ 408036 w 1117650"/>
                  <a:gd name="connsiteY6" fmla="*/ 500063 h 669874"/>
                  <a:gd name="connsiteX7" fmla="*/ 0 w 1117650"/>
                  <a:gd name="connsiteY7" fmla="*/ 514350 h 669874"/>
                  <a:gd name="connsiteX8" fmla="*/ 379461 w 1117650"/>
                  <a:gd name="connsiteY8" fmla="*/ 328613 h 669874"/>
                  <a:gd name="connsiteX9" fmla="*/ 366714 w 1117650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117682"/>
                  <a:gd name="connsiteY0" fmla="*/ 0 h 669874"/>
                  <a:gd name="connsiteX1" fmla="*/ 598568 w 1117682"/>
                  <a:gd name="connsiteY1" fmla="*/ 0 h 669874"/>
                  <a:gd name="connsiteX2" fmla="*/ 627143 w 1117682"/>
                  <a:gd name="connsiteY2" fmla="*/ 309562 h 669874"/>
                  <a:gd name="connsiteX3" fmla="*/ 1117682 w 1117682"/>
                  <a:gd name="connsiteY3" fmla="*/ 390524 h 669874"/>
                  <a:gd name="connsiteX4" fmla="*/ 731919 w 1117682"/>
                  <a:gd name="connsiteY4" fmla="*/ 490538 h 669874"/>
                  <a:gd name="connsiteX5" fmla="*/ 670006 w 1117682"/>
                  <a:gd name="connsiteY5" fmla="*/ 666750 h 669874"/>
                  <a:gd name="connsiteX6" fmla="*/ 408068 w 1117682"/>
                  <a:gd name="connsiteY6" fmla="*/ 500063 h 669874"/>
                  <a:gd name="connsiteX7" fmla="*/ 32 w 1117682"/>
                  <a:gd name="connsiteY7" fmla="*/ 514350 h 669874"/>
                  <a:gd name="connsiteX8" fmla="*/ 379493 w 1117682"/>
                  <a:gd name="connsiteY8" fmla="*/ 328613 h 669874"/>
                  <a:gd name="connsiteX9" fmla="*/ 366746 w 1117682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  <a:gd name="connsiteX0" fmla="*/ 366746 w 1027195"/>
                  <a:gd name="connsiteY0" fmla="*/ 0 h 669874"/>
                  <a:gd name="connsiteX1" fmla="*/ 598568 w 1027195"/>
                  <a:gd name="connsiteY1" fmla="*/ 0 h 669874"/>
                  <a:gd name="connsiteX2" fmla="*/ 627143 w 1027195"/>
                  <a:gd name="connsiteY2" fmla="*/ 309562 h 669874"/>
                  <a:gd name="connsiteX3" fmla="*/ 1027195 w 1027195"/>
                  <a:gd name="connsiteY3" fmla="*/ 390524 h 669874"/>
                  <a:gd name="connsiteX4" fmla="*/ 731919 w 1027195"/>
                  <a:gd name="connsiteY4" fmla="*/ 490538 h 669874"/>
                  <a:gd name="connsiteX5" fmla="*/ 670006 w 1027195"/>
                  <a:gd name="connsiteY5" fmla="*/ 666750 h 669874"/>
                  <a:gd name="connsiteX6" fmla="*/ 408068 w 1027195"/>
                  <a:gd name="connsiteY6" fmla="*/ 500063 h 669874"/>
                  <a:gd name="connsiteX7" fmla="*/ 32 w 1027195"/>
                  <a:gd name="connsiteY7" fmla="*/ 514350 h 669874"/>
                  <a:gd name="connsiteX8" fmla="*/ 379493 w 1027195"/>
                  <a:gd name="connsiteY8" fmla="*/ 328613 h 669874"/>
                  <a:gd name="connsiteX9" fmla="*/ 366746 w 1027195"/>
                  <a:gd name="connsiteY9" fmla="*/ 0 h 66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195" h="669874">
                    <a:moveTo>
                      <a:pt x="366746" y="0"/>
                    </a:moveTo>
                    <a:lnTo>
                      <a:pt x="598568" y="0"/>
                    </a:lnTo>
                    <a:lnTo>
                      <a:pt x="627143" y="309562"/>
                    </a:lnTo>
                    <a:cubicBezTo>
                      <a:pt x="635875" y="382587"/>
                      <a:pt x="1014496" y="238918"/>
                      <a:pt x="1027195" y="390524"/>
                    </a:cubicBezTo>
                    <a:cubicBezTo>
                      <a:pt x="1004176" y="578643"/>
                      <a:pt x="772401" y="452437"/>
                      <a:pt x="731919" y="490538"/>
                    </a:cubicBezTo>
                    <a:cubicBezTo>
                      <a:pt x="667625" y="552451"/>
                      <a:pt x="821612" y="626270"/>
                      <a:pt x="670006" y="666750"/>
                    </a:cubicBezTo>
                    <a:cubicBezTo>
                      <a:pt x="475538" y="697706"/>
                      <a:pt x="499093" y="488157"/>
                      <a:pt x="408068" y="500063"/>
                    </a:cubicBezTo>
                    <a:cubicBezTo>
                      <a:pt x="272056" y="504825"/>
                      <a:pt x="126519" y="604838"/>
                      <a:pt x="32" y="514350"/>
                    </a:cubicBezTo>
                    <a:cubicBezTo>
                      <a:pt x="-3656" y="366713"/>
                      <a:pt x="306981" y="423863"/>
                      <a:pt x="379493" y="328613"/>
                    </a:cubicBezTo>
                    <a:lnTo>
                      <a:pt x="366746" y="0"/>
                    </a:lnTo>
                    <a:close/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12">
                <a:extLst>
                  <a:ext uri="{FF2B5EF4-FFF2-40B4-BE49-F238E27FC236}">
                    <a16:creationId xmlns:a16="http://schemas.microsoft.com/office/drawing/2014/main" id="{B9D8CBB2-51C2-4B61-9B70-E68F16F0812B}"/>
                  </a:ext>
                </a:extLst>
              </p:cNvPr>
              <p:cNvSpPr/>
              <p:nvPr/>
            </p:nvSpPr>
            <p:spPr>
              <a:xfrm flipV="1">
                <a:off x="3832860" y="5982373"/>
                <a:ext cx="231618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12">
                <a:extLst>
                  <a:ext uri="{FF2B5EF4-FFF2-40B4-BE49-F238E27FC236}">
                    <a16:creationId xmlns:a16="http://schemas.microsoft.com/office/drawing/2014/main" id="{7D9AA11E-9E24-4949-995A-D2F9436951B3}"/>
                  </a:ext>
                </a:extLst>
              </p:cNvPr>
              <p:cNvSpPr/>
              <p:nvPr/>
            </p:nvSpPr>
            <p:spPr>
              <a:xfrm rot="4997214" flipV="1">
                <a:off x="3259810" y="5818715"/>
                <a:ext cx="130762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12">
                <a:extLst>
                  <a:ext uri="{FF2B5EF4-FFF2-40B4-BE49-F238E27FC236}">
                    <a16:creationId xmlns:a16="http://schemas.microsoft.com/office/drawing/2014/main" id="{B6054FB9-E2B0-4D7C-8DE5-596BE8D35930}"/>
                  </a:ext>
                </a:extLst>
              </p:cNvPr>
              <p:cNvSpPr/>
              <p:nvPr/>
            </p:nvSpPr>
            <p:spPr>
              <a:xfrm rot="18082952" flipV="1">
                <a:off x="4221024" y="5751874"/>
                <a:ext cx="192839" cy="176787"/>
              </a:xfrm>
              <a:custGeom>
                <a:avLst/>
                <a:gdLst>
                  <a:gd name="connsiteX0" fmla="*/ 0 w 322516"/>
                  <a:gd name="connsiteY0" fmla="*/ 255368 h 255368"/>
                  <a:gd name="connsiteX1" fmla="*/ 161258 w 322516"/>
                  <a:gd name="connsiteY1" fmla="*/ 0 h 255368"/>
                  <a:gd name="connsiteX2" fmla="*/ 322516 w 322516"/>
                  <a:gd name="connsiteY2" fmla="*/ 255368 h 255368"/>
                  <a:gd name="connsiteX3" fmla="*/ 0 w 322516"/>
                  <a:gd name="connsiteY3" fmla="*/ 255368 h 255368"/>
                  <a:gd name="connsiteX0" fmla="*/ 0 w 305847"/>
                  <a:gd name="connsiteY0" fmla="*/ 329187 h 329187"/>
                  <a:gd name="connsiteX1" fmla="*/ 144589 w 305847"/>
                  <a:gd name="connsiteY1" fmla="*/ 0 h 329187"/>
                  <a:gd name="connsiteX2" fmla="*/ 305847 w 305847"/>
                  <a:gd name="connsiteY2" fmla="*/ 255368 h 329187"/>
                  <a:gd name="connsiteX3" fmla="*/ 0 w 305847"/>
                  <a:gd name="connsiteY3" fmla="*/ 329187 h 329187"/>
                  <a:gd name="connsiteX0" fmla="*/ 0 w 186785"/>
                  <a:gd name="connsiteY0" fmla="*/ 329187 h 341093"/>
                  <a:gd name="connsiteX1" fmla="*/ 144589 w 186785"/>
                  <a:gd name="connsiteY1" fmla="*/ 0 h 341093"/>
                  <a:gd name="connsiteX2" fmla="*/ 186785 w 186785"/>
                  <a:gd name="connsiteY2" fmla="*/ 341093 h 341093"/>
                  <a:gd name="connsiteX3" fmla="*/ 0 w 186785"/>
                  <a:gd name="connsiteY3" fmla="*/ 329187 h 341093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16026"/>
                  <a:gd name="connsiteY0" fmla="*/ 164881 h 176787"/>
                  <a:gd name="connsiteX1" fmla="*/ 216026 w 216026"/>
                  <a:gd name="connsiteY1" fmla="*/ 0 h 176787"/>
                  <a:gd name="connsiteX2" fmla="*/ 186785 w 216026"/>
                  <a:gd name="connsiteY2" fmla="*/ 176787 h 176787"/>
                  <a:gd name="connsiteX3" fmla="*/ 0 w 216026"/>
                  <a:gd name="connsiteY3" fmla="*/ 164881 h 176787"/>
                  <a:gd name="connsiteX0" fmla="*/ 0 w 221339"/>
                  <a:gd name="connsiteY0" fmla="*/ 164881 h 176787"/>
                  <a:gd name="connsiteX1" fmla="*/ 216026 w 221339"/>
                  <a:gd name="connsiteY1" fmla="*/ 0 h 176787"/>
                  <a:gd name="connsiteX2" fmla="*/ 186785 w 221339"/>
                  <a:gd name="connsiteY2" fmla="*/ 176787 h 176787"/>
                  <a:gd name="connsiteX3" fmla="*/ 0 w 221339"/>
                  <a:gd name="connsiteY3" fmla="*/ 164881 h 17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339" h="176787">
                    <a:moveTo>
                      <a:pt x="0" y="164881"/>
                    </a:moveTo>
                    <a:cubicBezTo>
                      <a:pt x="93440" y="383"/>
                      <a:pt x="144017" y="54960"/>
                      <a:pt x="216026" y="0"/>
                    </a:cubicBezTo>
                    <a:cubicBezTo>
                      <a:pt x="206279" y="58929"/>
                      <a:pt x="248920" y="58327"/>
                      <a:pt x="186785" y="176787"/>
                    </a:cubicBezTo>
                    <a:lnTo>
                      <a:pt x="0" y="1648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C51EFADC-E83E-4BF8-940C-0DC515B7C2D0}"/>
                </a:ext>
              </a:extLst>
            </p:cNvPr>
            <p:cNvSpPr/>
            <p:nvPr/>
          </p:nvSpPr>
          <p:spPr>
            <a:xfrm>
              <a:off x="1312638" y="601697"/>
              <a:ext cx="3511463" cy="3013213"/>
            </a:xfrm>
            <a:custGeom>
              <a:avLst/>
              <a:gdLst>
                <a:gd name="connsiteX0" fmla="*/ 0 w 3388360"/>
                <a:gd name="connsiteY0" fmla="*/ 1252435 h 2504870"/>
                <a:gd name="connsiteX1" fmla="*/ 1694180 w 3388360"/>
                <a:gd name="connsiteY1" fmla="*/ 0 h 2504870"/>
                <a:gd name="connsiteX2" fmla="*/ 3388360 w 3388360"/>
                <a:gd name="connsiteY2" fmla="*/ 1252435 h 2504870"/>
                <a:gd name="connsiteX3" fmla="*/ 1694180 w 3388360"/>
                <a:gd name="connsiteY3" fmla="*/ 2504870 h 2504870"/>
                <a:gd name="connsiteX4" fmla="*/ 0 w 3388360"/>
                <a:gd name="connsiteY4" fmla="*/ 1252435 h 2504870"/>
                <a:gd name="connsiteX0" fmla="*/ 0 w 3388360"/>
                <a:gd name="connsiteY0" fmla="*/ 1252435 h 2507825"/>
                <a:gd name="connsiteX1" fmla="*/ 1694180 w 3388360"/>
                <a:gd name="connsiteY1" fmla="*/ 0 h 2507825"/>
                <a:gd name="connsiteX2" fmla="*/ 3388360 w 3388360"/>
                <a:gd name="connsiteY2" fmla="*/ 1252435 h 2507825"/>
                <a:gd name="connsiteX3" fmla="*/ 1694180 w 3388360"/>
                <a:gd name="connsiteY3" fmla="*/ 2504870 h 2507825"/>
                <a:gd name="connsiteX4" fmla="*/ 0 w 3388360"/>
                <a:gd name="connsiteY4" fmla="*/ 1252435 h 2507825"/>
                <a:gd name="connsiteX0" fmla="*/ 0 w 3489960"/>
                <a:gd name="connsiteY0" fmla="*/ 1252641 h 2505313"/>
                <a:gd name="connsiteX1" fmla="*/ 1694180 w 3489960"/>
                <a:gd name="connsiteY1" fmla="*/ 206 h 2505313"/>
                <a:gd name="connsiteX2" fmla="*/ 3489960 w 3489960"/>
                <a:gd name="connsiteY2" fmla="*/ 1328841 h 2505313"/>
                <a:gd name="connsiteX3" fmla="*/ 1694180 w 3489960"/>
                <a:gd name="connsiteY3" fmla="*/ 2505076 h 2505313"/>
                <a:gd name="connsiteX4" fmla="*/ 0 w 3489960"/>
                <a:gd name="connsiteY4" fmla="*/ 1252641 h 2505313"/>
                <a:gd name="connsiteX0" fmla="*/ 0 w 3535746"/>
                <a:gd name="connsiteY0" fmla="*/ 1252641 h 2506605"/>
                <a:gd name="connsiteX1" fmla="*/ 1694180 w 3535746"/>
                <a:gd name="connsiteY1" fmla="*/ 206 h 2506605"/>
                <a:gd name="connsiteX2" fmla="*/ 3489960 w 3535746"/>
                <a:gd name="connsiteY2" fmla="*/ 1328841 h 2506605"/>
                <a:gd name="connsiteX3" fmla="*/ 1694180 w 3535746"/>
                <a:gd name="connsiteY3" fmla="*/ 2505076 h 2506605"/>
                <a:gd name="connsiteX4" fmla="*/ 0 w 3535746"/>
                <a:gd name="connsiteY4" fmla="*/ 1252641 h 2506605"/>
                <a:gd name="connsiteX0" fmla="*/ 0 w 3535746"/>
                <a:gd name="connsiteY0" fmla="*/ 1252641 h 2506605"/>
                <a:gd name="connsiteX1" fmla="*/ 1694180 w 3535746"/>
                <a:gd name="connsiteY1" fmla="*/ 206 h 2506605"/>
                <a:gd name="connsiteX2" fmla="*/ 3489960 w 3535746"/>
                <a:gd name="connsiteY2" fmla="*/ 1328841 h 2506605"/>
                <a:gd name="connsiteX3" fmla="*/ 1694180 w 3535746"/>
                <a:gd name="connsiteY3" fmla="*/ 2505076 h 2506605"/>
                <a:gd name="connsiteX4" fmla="*/ 0 w 3535746"/>
                <a:gd name="connsiteY4" fmla="*/ 1252641 h 2506605"/>
                <a:gd name="connsiteX0" fmla="*/ 106 w 3535852"/>
                <a:gd name="connsiteY0" fmla="*/ 1252826 h 2506790"/>
                <a:gd name="connsiteX1" fmla="*/ 1694286 w 3535852"/>
                <a:gd name="connsiteY1" fmla="*/ 391 h 2506790"/>
                <a:gd name="connsiteX2" fmla="*/ 3490066 w 3535852"/>
                <a:gd name="connsiteY2" fmla="*/ 1329026 h 2506790"/>
                <a:gd name="connsiteX3" fmla="*/ 1694286 w 3535852"/>
                <a:gd name="connsiteY3" fmla="*/ 2505261 h 2506790"/>
                <a:gd name="connsiteX4" fmla="*/ 106 w 3535852"/>
                <a:gd name="connsiteY4" fmla="*/ 1252826 h 2506790"/>
                <a:gd name="connsiteX0" fmla="*/ 108 w 3523103"/>
                <a:gd name="connsiteY0" fmla="*/ 1392302 h 2505532"/>
                <a:gd name="connsiteX1" fmla="*/ 1681588 w 3523103"/>
                <a:gd name="connsiteY1" fmla="*/ 167 h 2505532"/>
                <a:gd name="connsiteX2" fmla="*/ 3477368 w 3523103"/>
                <a:gd name="connsiteY2" fmla="*/ 1328802 h 2505532"/>
                <a:gd name="connsiteX3" fmla="*/ 1681588 w 3523103"/>
                <a:gd name="connsiteY3" fmla="*/ 2505037 h 2505532"/>
                <a:gd name="connsiteX4" fmla="*/ 108 w 3523103"/>
                <a:gd name="connsiteY4" fmla="*/ 1392302 h 2505532"/>
                <a:gd name="connsiteX0" fmla="*/ 149 w 3523144"/>
                <a:gd name="connsiteY0" fmla="*/ 1392302 h 2505532"/>
                <a:gd name="connsiteX1" fmla="*/ 1681629 w 3523144"/>
                <a:gd name="connsiteY1" fmla="*/ 167 h 2505532"/>
                <a:gd name="connsiteX2" fmla="*/ 3477409 w 3523144"/>
                <a:gd name="connsiteY2" fmla="*/ 1328802 h 2505532"/>
                <a:gd name="connsiteX3" fmla="*/ 1681629 w 3523144"/>
                <a:gd name="connsiteY3" fmla="*/ 2505037 h 2505532"/>
                <a:gd name="connsiteX4" fmla="*/ 149 w 3523144"/>
                <a:gd name="connsiteY4" fmla="*/ 1392302 h 2505532"/>
                <a:gd name="connsiteX0" fmla="*/ 167 w 3523162"/>
                <a:gd name="connsiteY0" fmla="*/ 1394505 h 2507735"/>
                <a:gd name="connsiteX1" fmla="*/ 1681647 w 3523162"/>
                <a:gd name="connsiteY1" fmla="*/ 2370 h 2507735"/>
                <a:gd name="connsiteX2" fmla="*/ 3477427 w 3523162"/>
                <a:gd name="connsiteY2" fmla="*/ 1331005 h 2507735"/>
                <a:gd name="connsiteX3" fmla="*/ 1681647 w 3523162"/>
                <a:gd name="connsiteY3" fmla="*/ 2507240 h 2507735"/>
                <a:gd name="connsiteX4" fmla="*/ 167 w 3523162"/>
                <a:gd name="connsiteY4" fmla="*/ 1394505 h 2507735"/>
                <a:gd name="connsiteX0" fmla="*/ 167 w 3481938"/>
                <a:gd name="connsiteY0" fmla="*/ 1394505 h 2507735"/>
                <a:gd name="connsiteX1" fmla="*/ 1681647 w 3481938"/>
                <a:gd name="connsiteY1" fmla="*/ 2370 h 2507735"/>
                <a:gd name="connsiteX2" fmla="*/ 3477427 w 3481938"/>
                <a:gd name="connsiteY2" fmla="*/ 1331005 h 2507735"/>
                <a:gd name="connsiteX3" fmla="*/ 1681647 w 3481938"/>
                <a:gd name="connsiteY3" fmla="*/ 2507240 h 2507735"/>
                <a:gd name="connsiteX4" fmla="*/ 167 w 3481938"/>
                <a:gd name="connsiteY4" fmla="*/ 1394505 h 250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1938" h="2507735">
                  <a:moveTo>
                    <a:pt x="167" y="1394505"/>
                  </a:moveTo>
                  <a:cubicBezTo>
                    <a:pt x="-12533" y="423404"/>
                    <a:pt x="696452" y="44662"/>
                    <a:pt x="1681647" y="2370"/>
                  </a:cubicBezTo>
                  <a:cubicBezTo>
                    <a:pt x="2666842" y="-39922"/>
                    <a:pt x="3490127" y="486904"/>
                    <a:pt x="3477427" y="1331005"/>
                  </a:cubicBezTo>
                  <a:cubicBezTo>
                    <a:pt x="3568356" y="2479906"/>
                    <a:pt x="2261190" y="2496657"/>
                    <a:pt x="1681647" y="2507240"/>
                  </a:cubicBezTo>
                  <a:cubicBezTo>
                    <a:pt x="1102104" y="2517823"/>
                    <a:pt x="12867" y="2365606"/>
                    <a:pt x="167" y="139450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143BED-6DA4-4131-A799-A67964DD288C}"/>
                </a:ext>
              </a:extLst>
            </p:cNvPr>
            <p:cNvSpPr/>
            <p:nvPr/>
          </p:nvSpPr>
          <p:spPr>
            <a:xfrm rot="1708708" flipH="1">
              <a:off x="4118646" y="572032"/>
              <a:ext cx="750893" cy="1288416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9F3D21-F3F1-4C78-B80B-984E3020893B}"/>
                </a:ext>
              </a:extLst>
            </p:cNvPr>
            <p:cNvSpPr/>
            <p:nvPr/>
          </p:nvSpPr>
          <p:spPr>
            <a:xfrm rot="19120086">
              <a:off x="1247222" y="542516"/>
              <a:ext cx="781300" cy="1183692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F869A0F-7758-488C-BD8B-2AA6922DEA8C}"/>
                </a:ext>
              </a:extLst>
            </p:cNvPr>
            <p:cNvSpPr/>
            <p:nvPr/>
          </p:nvSpPr>
          <p:spPr>
            <a:xfrm>
              <a:off x="3832860" y="3017520"/>
              <a:ext cx="914400" cy="173735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083830A6-424E-4C67-A061-61D5740A6EFD}"/>
                </a:ext>
              </a:extLst>
            </p:cNvPr>
            <p:cNvSpPr/>
            <p:nvPr/>
          </p:nvSpPr>
          <p:spPr>
            <a:xfrm>
              <a:off x="1527198" y="2671757"/>
              <a:ext cx="3230553" cy="2980364"/>
            </a:xfrm>
            <a:custGeom>
              <a:avLst/>
              <a:gdLst>
                <a:gd name="connsiteX0" fmla="*/ 0 w 1470991"/>
                <a:gd name="connsiteY0" fmla="*/ 0 h 1951383"/>
                <a:gd name="connsiteX1" fmla="*/ 1470991 w 1470991"/>
                <a:gd name="connsiteY1" fmla="*/ 0 h 1951383"/>
                <a:gd name="connsiteX2" fmla="*/ 1470991 w 1470991"/>
                <a:gd name="connsiteY2" fmla="*/ 1951383 h 1951383"/>
                <a:gd name="connsiteX3" fmla="*/ 0 w 1470991"/>
                <a:gd name="connsiteY3" fmla="*/ 1951383 h 1951383"/>
                <a:gd name="connsiteX4" fmla="*/ 0 w 1470991"/>
                <a:gd name="connsiteY4" fmla="*/ 0 h 1951383"/>
                <a:gd name="connsiteX0" fmla="*/ 0 w 2252869"/>
                <a:gd name="connsiteY0" fmla="*/ 0 h 2282688"/>
                <a:gd name="connsiteX1" fmla="*/ 2252869 w 2252869"/>
                <a:gd name="connsiteY1" fmla="*/ 331305 h 2282688"/>
                <a:gd name="connsiteX2" fmla="*/ 2252869 w 2252869"/>
                <a:gd name="connsiteY2" fmla="*/ 2282688 h 2282688"/>
                <a:gd name="connsiteX3" fmla="*/ 781878 w 2252869"/>
                <a:gd name="connsiteY3" fmla="*/ 2282688 h 2282688"/>
                <a:gd name="connsiteX4" fmla="*/ 0 w 2252869"/>
                <a:gd name="connsiteY4" fmla="*/ 0 h 2282688"/>
                <a:gd name="connsiteX0" fmla="*/ 0 w 3114260"/>
                <a:gd name="connsiteY0" fmla="*/ 26504 h 2309192"/>
                <a:gd name="connsiteX1" fmla="*/ 3114260 w 3114260"/>
                <a:gd name="connsiteY1" fmla="*/ 0 h 2309192"/>
                <a:gd name="connsiteX2" fmla="*/ 2252869 w 3114260"/>
                <a:gd name="connsiteY2" fmla="*/ 2309192 h 2309192"/>
                <a:gd name="connsiteX3" fmla="*/ 781878 w 3114260"/>
                <a:gd name="connsiteY3" fmla="*/ 2309192 h 2309192"/>
                <a:gd name="connsiteX4" fmla="*/ 0 w 3114260"/>
                <a:gd name="connsiteY4" fmla="*/ 26504 h 2309192"/>
                <a:gd name="connsiteX0" fmla="*/ 0 w 3114260"/>
                <a:gd name="connsiteY0" fmla="*/ 26504 h 2309192"/>
                <a:gd name="connsiteX1" fmla="*/ 3114260 w 3114260"/>
                <a:gd name="connsiteY1" fmla="*/ 0 h 2309192"/>
                <a:gd name="connsiteX2" fmla="*/ 2252869 w 3114260"/>
                <a:gd name="connsiteY2" fmla="*/ 2309192 h 2309192"/>
                <a:gd name="connsiteX3" fmla="*/ 781878 w 3114260"/>
                <a:gd name="connsiteY3" fmla="*/ 2309192 h 2309192"/>
                <a:gd name="connsiteX4" fmla="*/ 0 w 3114260"/>
                <a:gd name="connsiteY4" fmla="*/ 26504 h 2309192"/>
                <a:gd name="connsiteX0" fmla="*/ 0 w 3114260"/>
                <a:gd name="connsiteY0" fmla="*/ 26504 h 2309192"/>
                <a:gd name="connsiteX1" fmla="*/ 3114260 w 3114260"/>
                <a:gd name="connsiteY1" fmla="*/ 0 h 2309192"/>
                <a:gd name="connsiteX2" fmla="*/ 2252869 w 3114260"/>
                <a:gd name="connsiteY2" fmla="*/ 2309192 h 2309192"/>
                <a:gd name="connsiteX3" fmla="*/ 781878 w 3114260"/>
                <a:gd name="connsiteY3" fmla="*/ 2309192 h 2309192"/>
                <a:gd name="connsiteX4" fmla="*/ 0 w 3114260"/>
                <a:gd name="connsiteY4" fmla="*/ 26504 h 2309192"/>
                <a:gd name="connsiteX0" fmla="*/ 0 w 3114260"/>
                <a:gd name="connsiteY0" fmla="*/ 0 h 2375453"/>
                <a:gd name="connsiteX1" fmla="*/ 3114260 w 3114260"/>
                <a:gd name="connsiteY1" fmla="*/ 66261 h 2375453"/>
                <a:gd name="connsiteX2" fmla="*/ 2252869 w 3114260"/>
                <a:gd name="connsiteY2" fmla="*/ 2375453 h 2375453"/>
                <a:gd name="connsiteX3" fmla="*/ 781878 w 3114260"/>
                <a:gd name="connsiteY3" fmla="*/ 2375453 h 2375453"/>
                <a:gd name="connsiteX4" fmla="*/ 0 w 3114260"/>
                <a:gd name="connsiteY4" fmla="*/ 0 h 2375453"/>
                <a:gd name="connsiteX0" fmla="*/ 0 w 3114260"/>
                <a:gd name="connsiteY0" fmla="*/ 0 h 2375453"/>
                <a:gd name="connsiteX1" fmla="*/ 3114260 w 3114260"/>
                <a:gd name="connsiteY1" fmla="*/ 66261 h 2375453"/>
                <a:gd name="connsiteX2" fmla="*/ 2252869 w 3114260"/>
                <a:gd name="connsiteY2" fmla="*/ 2375453 h 2375453"/>
                <a:gd name="connsiteX3" fmla="*/ 781878 w 3114260"/>
                <a:gd name="connsiteY3" fmla="*/ 2375453 h 2375453"/>
                <a:gd name="connsiteX4" fmla="*/ 0 w 3114260"/>
                <a:gd name="connsiteY4" fmla="*/ 0 h 2375453"/>
                <a:gd name="connsiteX0" fmla="*/ 0 w 3114260"/>
                <a:gd name="connsiteY0" fmla="*/ 0 h 2375453"/>
                <a:gd name="connsiteX1" fmla="*/ 3114260 w 3114260"/>
                <a:gd name="connsiteY1" fmla="*/ 66261 h 2375453"/>
                <a:gd name="connsiteX2" fmla="*/ 2252869 w 3114260"/>
                <a:gd name="connsiteY2" fmla="*/ 2375453 h 2375453"/>
                <a:gd name="connsiteX3" fmla="*/ 781878 w 3114260"/>
                <a:gd name="connsiteY3" fmla="*/ 2375453 h 2375453"/>
                <a:gd name="connsiteX4" fmla="*/ 0 w 3114260"/>
                <a:gd name="connsiteY4" fmla="*/ 0 h 2375453"/>
                <a:gd name="connsiteX0" fmla="*/ 0 w 3114260"/>
                <a:gd name="connsiteY0" fmla="*/ 0 h 2375453"/>
                <a:gd name="connsiteX1" fmla="*/ 3114260 w 3114260"/>
                <a:gd name="connsiteY1" fmla="*/ 66261 h 2375453"/>
                <a:gd name="connsiteX2" fmla="*/ 2252869 w 3114260"/>
                <a:gd name="connsiteY2" fmla="*/ 2375453 h 2375453"/>
                <a:gd name="connsiteX3" fmla="*/ 781878 w 3114260"/>
                <a:gd name="connsiteY3" fmla="*/ 2375453 h 2375453"/>
                <a:gd name="connsiteX4" fmla="*/ 0 w 3114260"/>
                <a:gd name="connsiteY4" fmla="*/ 0 h 2375453"/>
                <a:gd name="connsiteX0" fmla="*/ 0 w 3114260"/>
                <a:gd name="connsiteY0" fmla="*/ 0 h 2706757"/>
                <a:gd name="connsiteX1" fmla="*/ 3114260 w 3114260"/>
                <a:gd name="connsiteY1" fmla="*/ 66261 h 2706757"/>
                <a:gd name="connsiteX2" fmla="*/ 2252869 w 3114260"/>
                <a:gd name="connsiteY2" fmla="*/ 2375453 h 2706757"/>
                <a:gd name="connsiteX3" fmla="*/ 1484244 w 3114260"/>
                <a:gd name="connsiteY3" fmla="*/ 2706757 h 2706757"/>
                <a:gd name="connsiteX4" fmla="*/ 0 w 3114260"/>
                <a:gd name="connsiteY4" fmla="*/ 0 h 2706757"/>
                <a:gd name="connsiteX0" fmla="*/ 0 w 3114260"/>
                <a:gd name="connsiteY0" fmla="*/ 0 h 2851715"/>
                <a:gd name="connsiteX1" fmla="*/ 3114260 w 3114260"/>
                <a:gd name="connsiteY1" fmla="*/ 66261 h 2851715"/>
                <a:gd name="connsiteX2" fmla="*/ 2252869 w 3114260"/>
                <a:gd name="connsiteY2" fmla="*/ 2375453 h 2851715"/>
                <a:gd name="connsiteX3" fmla="*/ 1484244 w 3114260"/>
                <a:gd name="connsiteY3" fmla="*/ 2706757 h 2851715"/>
                <a:gd name="connsiteX4" fmla="*/ 0 w 3114260"/>
                <a:gd name="connsiteY4" fmla="*/ 0 h 285171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2305662 w 3167053"/>
                <a:gd name="connsiteY2" fmla="*/ 2375453 h 2881525"/>
                <a:gd name="connsiteX3" fmla="*/ 1537037 w 3167053"/>
                <a:gd name="connsiteY3" fmla="*/ 2706757 h 2881525"/>
                <a:gd name="connsiteX4" fmla="*/ 52793 w 3167053"/>
                <a:gd name="connsiteY4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167053"/>
                <a:gd name="connsiteY0" fmla="*/ 0 h 2881525"/>
                <a:gd name="connsiteX1" fmla="*/ 3167053 w 3167053"/>
                <a:gd name="connsiteY1" fmla="*/ 66261 h 2881525"/>
                <a:gd name="connsiteX2" fmla="*/ 1537037 w 3167053"/>
                <a:gd name="connsiteY2" fmla="*/ 2706757 h 2881525"/>
                <a:gd name="connsiteX3" fmla="*/ 52793 w 3167053"/>
                <a:gd name="connsiteY3" fmla="*/ 0 h 2881525"/>
                <a:gd name="connsiteX0" fmla="*/ 52793 w 3230553"/>
                <a:gd name="connsiteY0" fmla="*/ 98839 h 2980364"/>
                <a:gd name="connsiteX1" fmla="*/ 3230553 w 3230553"/>
                <a:gd name="connsiteY1" fmla="*/ 0 h 2980364"/>
                <a:gd name="connsiteX2" fmla="*/ 1537037 w 3230553"/>
                <a:gd name="connsiteY2" fmla="*/ 2805596 h 2980364"/>
                <a:gd name="connsiteX3" fmla="*/ 52793 w 3230553"/>
                <a:gd name="connsiteY3" fmla="*/ 98839 h 298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0553" h="2980364">
                  <a:moveTo>
                    <a:pt x="52793" y="98839"/>
                  </a:moveTo>
                  <a:cubicBezTo>
                    <a:pt x="892097" y="514073"/>
                    <a:pt x="2006936" y="472661"/>
                    <a:pt x="3230553" y="0"/>
                  </a:cubicBezTo>
                  <a:cubicBezTo>
                    <a:pt x="3151040" y="1476513"/>
                    <a:pt x="2769490" y="3343414"/>
                    <a:pt x="1537037" y="2805596"/>
                  </a:cubicBezTo>
                  <a:cubicBezTo>
                    <a:pt x="167646" y="3586370"/>
                    <a:pt x="-141572" y="1584186"/>
                    <a:pt x="52793" y="98839"/>
                  </a:cubicBezTo>
                  <a:close/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9BDE55A3-0705-4AEF-9DF5-75DF8AC49E68}"/>
                </a:ext>
              </a:extLst>
            </p:cNvPr>
            <p:cNvSpPr/>
            <p:nvPr/>
          </p:nvSpPr>
          <p:spPr>
            <a:xfrm>
              <a:off x="1358761" y="954083"/>
              <a:ext cx="3553019" cy="2231212"/>
            </a:xfrm>
            <a:custGeom>
              <a:avLst/>
              <a:gdLst>
                <a:gd name="connsiteX0" fmla="*/ 0 w 3388360"/>
                <a:gd name="connsiteY0" fmla="*/ 1252435 h 2504870"/>
                <a:gd name="connsiteX1" fmla="*/ 1694180 w 3388360"/>
                <a:gd name="connsiteY1" fmla="*/ 0 h 2504870"/>
                <a:gd name="connsiteX2" fmla="*/ 3388360 w 3388360"/>
                <a:gd name="connsiteY2" fmla="*/ 1252435 h 2504870"/>
                <a:gd name="connsiteX3" fmla="*/ 1694180 w 3388360"/>
                <a:gd name="connsiteY3" fmla="*/ 2504870 h 2504870"/>
                <a:gd name="connsiteX4" fmla="*/ 0 w 3388360"/>
                <a:gd name="connsiteY4" fmla="*/ 1252435 h 2504870"/>
                <a:gd name="connsiteX0" fmla="*/ 0 w 3388360"/>
                <a:gd name="connsiteY0" fmla="*/ 1252435 h 2507825"/>
                <a:gd name="connsiteX1" fmla="*/ 1694180 w 3388360"/>
                <a:gd name="connsiteY1" fmla="*/ 0 h 2507825"/>
                <a:gd name="connsiteX2" fmla="*/ 3388360 w 3388360"/>
                <a:gd name="connsiteY2" fmla="*/ 1252435 h 2507825"/>
                <a:gd name="connsiteX3" fmla="*/ 1694180 w 3388360"/>
                <a:gd name="connsiteY3" fmla="*/ 2504870 h 2507825"/>
                <a:gd name="connsiteX4" fmla="*/ 0 w 3388360"/>
                <a:gd name="connsiteY4" fmla="*/ 1252435 h 2507825"/>
                <a:gd name="connsiteX0" fmla="*/ 0 w 3489960"/>
                <a:gd name="connsiteY0" fmla="*/ 1252641 h 2505313"/>
                <a:gd name="connsiteX1" fmla="*/ 1694180 w 3489960"/>
                <a:gd name="connsiteY1" fmla="*/ 206 h 2505313"/>
                <a:gd name="connsiteX2" fmla="*/ 3489960 w 3489960"/>
                <a:gd name="connsiteY2" fmla="*/ 1328841 h 2505313"/>
                <a:gd name="connsiteX3" fmla="*/ 1694180 w 3489960"/>
                <a:gd name="connsiteY3" fmla="*/ 2505076 h 2505313"/>
                <a:gd name="connsiteX4" fmla="*/ 0 w 3489960"/>
                <a:gd name="connsiteY4" fmla="*/ 1252641 h 2505313"/>
                <a:gd name="connsiteX0" fmla="*/ 0 w 3535746"/>
                <a:gd name="connsiteY0" fmla="*/ 1252641 h 2506605"/>
                <a:gd name="connsiteX1" fmla="*/ 1694180 w 3535746"/>
                <a:gd name="connsiteY1" fmla="*/ 206 h 2506605"/>
                <a:gd name="connsiteX2" fmla="*/ 3489960 w 3535746"/>
                <a:gd name="connsiteY2" fmla="*/ 1328841 h 2506605"/>
                <a:gd name="connsiteX3" fmla="*/ 1694180 w 3535746"/>
                <a:gd name="connsiteY3" fmla="*/ 2505076 h 2506605"/>
                <a:gd name="connsiteX4" fmla="*/ 0 w 3535746"/>
                <a:gd name="connsiteY4" fmla="*/ 1252641 h 2506605"/>
                <a:gd name="connsiteX0" fmla="*/ 0 w 3535746"/>
                <a:gd name="connsiteY0" fmla="*/ 1252641 h 2506605"/>
                <a:gd name="connsiteX1" fmla="*/ 1694180 w 3535746"/>
                <a:gd name="connsiteY1" fmla="*/ 206 h 2506605"/>
                <a:gd name="connsiteX2" fmla="*/ 3489960 w 3535746"/>
                <a:gd name="connsiteY2" fmla="*/ 1328841 h 2506605"/>
                <a:gd name="connsiteX3" fmla="*/ 1694180 w 3535746"/>
                <a:gd name="connsiteY3" fmla="*/ 2505076 h 2506605"/>
                <a:gd name="connsiteX4" fmla="*/ 0 w 3535746"/>
                <a:gd name="connsiteY4" fmla="*/ 1252641 h 2506605"/>
                <a:gd name="connsiteX0" fmla="*/ 106 w 3535852"/>
                <a:gd name="connsiteY0" fmla="*/ 1252826 h 2506790"/>
                <a:gd name="connsiteX1" fmla="*/ 1694286 w 3535852"/>
                <a:gd name="connsiteY1" fmla="*/ 391 h 2506790"/>
                <a:gd name="connsiteX2" fmla="*/ 3490066 w 3535852"/>
                <a:gd name="connsiteY2" fmla="*/ 1329026 h 2506790"/>
                <a:gd name="connsiteX3" fmla="*/ 1694286 w 3535852"/>
                <a:gd name="connsiteY3" fmla="*/ 2505261 h 2506790"/>
                <a:gd name="connsiteX4" fmla="*/ 106 w 3535852"/>
                <a:gd name="connsiteY4" fmla="*/ 1252826 h 2506790"/>
                <a:gd name="connsiteX0" fmla="*/ 108 w 3523103"/>
                <a:gd name="connsiteY0" fmla="*/ 1392302 h 2505532"/>
                <a:gd name="connsiteX1" fmla="*/ 1681588 w 3523103"/>
                <a:gd name="connsiteY1" fmla="*/ 167 h 2505532"/>
                <a:gd name="connsiteX2" fmla="*/ 3477368 w 3523103"/>
                <a:gd name="connsiteY2" fmla="*/ 1328802 h 2505532"/>
                <a:gd name="connsiteX3" fmla="*/ 1681588 w 3523103"/>
                <a:gd name="connsiteY3" fmla="*/ 2505037 h 2505532"/>
                <a:gd name="connsiteX4" fmla="*/ 108 w 3523103"/>
                <a:gd name="connsiteY4" fmla="*/ 1392302 h 2505532"/>
                <a:gd name="connsiteX0" fmla="*/ 0 w 3522995"/>
                <a:gd name="connsiteY0" fmla="*/ 1106762 h 2219607"/>
                <a:gd name="connsiteX1" fmla="*/ 1681480 w 3522995"/>
                <a:gd name="connsiteY1" fmla="*/ 377 h 2219607"/>
                <a:gd name="connsiteX2" fmla="*/ 3477260 w 3522995"/>
                <a:gd name="connsiteY2" fmla="*/ 1043262 h 2219607"/>
                <a:gd name="connsiteX3" fmla="*/ 1681480 w 3522995"/>
                <a:gd name="connsiteY3" fmla="*/ 2219497 h 2219607"/>
                <a:gd name="connsiteX4" fmla="*/ 0 w 3522995"/>
                <a:gd name="connsiteY4" fmla="*/ 1106762 h 2219607"/>
                <a:gd name="connsiteX0" fmla="*/ 2037 w 3525032"/>
                <a:gd name="connsiteY0" fmla="*/ 1106762 h 2219964"/>
                <a:gd name="connsiteX1" fmla="*/ 1683517 w 3525032"/>
                <a:gd name="connsiteY1" fmla="*/ 377 h 2219964"/>
                <a:gd name="connsiteX2" fmla="*/ 3479297 w 3525032"/>
                <a:gd name="connsiteY2" fmla="*/ 1043262 h 2219964"/>
                <a:gd name="connsiteX3" fmla="*/ 1683517 w 3525032"/>
                <a:gd name="connsiteY3" fmla="*/ 2219497 h 2219964"/>
                <a:gd name="connsiteX4" fmla="*/ 2037 w 3525032"/>
                <a:gd name="connsiteY4" fmla="*/ 1106762 h 2219964"/>
                <a:gd name="connsiteX0" fmla="*/ 3210 w 3526205"/>
                <a:gd name="connsiteY0" fmla="*/ 1157093 h 2270295"/>
                <a:gd name="connsiteX1" fmla="*/ 1684690 w 3526205"/>
                <a:gd name="connsiteY1" fmla="*/ 50708 h 2270295"/>
                <a:gd name="connsiteX2" fmla="*/ 3480470 w 3526205"/>
                <a:gd name="connsiteY2" fmla="*/ 1093593 h 2270295"/>
                <a:gd name="connsiteX3" fmla="*/ 1684690 w 3526205"/>
                <a:gd name="connsiteY3" fmla="*/ 2269828 h 2270295"/>
                <a:gd name="connsiteX4" fmla="*/ 3210 w 3526205"/>
                <a:gd name="connsiteY4" fmla="*/ 1157093 h 2270295"/>
                <a:gd name="connsiteX0" fmla="*/ 2047 w 3553019"/>
                <a:gd name="connsiteY0" fmla="*/ 1106762 h 2219964"/>
                <a:gd name="connsiteX1" fmla="*/ 1683527 w 3553019"/>
                <a:gd name="connsiteY1" fmla="*/ 377 h 2219964"/>
                <a:gd name="connsiteX2" fmla="*/ 3507882 w 3553019"/>
                <a:gd name="connsiteY2" fmla="*/ 1043262 h 2219964"/>
                <a:gd name="connsiteX3" fmla="*/ 1683527 w 3553019"/>
                <a:gd name="connsiteY3" fmla="*/ 2219497 h 2219964"/>
                <a:gd name="connsiteX4" fmla="*/ 2047 w 3553019"/>
                <a:gd name="connsiteY4" fmla="*/ 1106762 h 2219964"/>
                <a:gd name="connsiteX0" fmla="*/ 2047 w 3553019"/>
                <a:gd name="connsiteY0" fmla="*/ 1118010 h 2231212"/>
                <a:gd name="connsiteX1" fmla="*/ 1683527 w 3553019"/>
                <a:gd name="connsiteY1" fmla="*/ 11625 h 2231212"/>
                <a:gd name="connsiteX2" fmla="*/ 3507882 w 3553019"/>
                <a:gd name="connsiteY2" fmla="*/ 1054510 h 2231212"/>
                <a:gd name="connsiteX3" fmla="*/ 1683527 w 3553019"/>
                <a:gd name="connsiteY3" fmla="*/ 2230745 h 2231212"/>
                <a:gd name="connsiteX4" fmla="*/ 2047 w 3553019"/>
                <a:gd name="connsiteY4" fmla="*/ 1118010 h 223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3019" h="2231212">
                  <a:moveTo>
                    <a:pt x="2047" y="1118010"/>
                  </a:moveTo>
                  <a:cubicBezTo>
                    <a:pt x="-55103" y="157607"/>
                    <a:pt x="1099221" y="22208"/>
                    <a:pt x="1683527" y="11625"/>
                  </a:cubicBezTo>
                  <a:cubicBezTo>
                    <a:pt x="2267833" y="1042"/>
                    <a:pt x="3339607" y="-151541"/>
                    <a:pt x="3507882" y="1054510"/>
                  </a:cubicBezTo>
                  <a:cubicBezTo>
                    <a:pt x="3838082" y="2203411"/>
                    <a:pt x="2267833" y="2220162"/>
                    <a:pt x="1683527" y="2230745"/>
                  </a:cubicBezTo>
                  <a:cubicBezTo>
                    <a:pt x="1099221" y="2241328"/>
                    <a:pt x="59197" y="2078413"/>
                    <a:pt x="2047" y="1118010"/>
                  </a:cubicBezTo>
                  <a:close/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EACF51-8694-4486-A233-7A0BC0962B7D}"/>
                </a:ext>
              </a:extLst>
            </p:cNvPr>
            <p:cNvSpPr/>
            <p:nvPr/>
          </p:nvSpPr>
          <p:spPr>
            <a:xfrm>
              <a:off x="2000418" y="1643572"/>
              <a:ext cx="1110306" cy="9884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5BE2EA-3930-4C56-ACD9-7647A84EE34F}"/>
                </a:ext>
              </a:extLst>
            </p:cNvPr>
            <p:cNvSpPr/>
            <p:nvPr/>
          </p:nvSpPr>
          <p:spPr>
            <a:xfrm>
              <a:off x="2224751" y="1836771"/>
              <a:ext cx="701940" cy="6249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EE9B13-BC48-4DFF-839C-8EDDAE9137ED}"/>
                </a:ext>
              </a:extLst>
            </p:cNvPr>
            <p:cNvSpPr/>
            <p:nvPr/>
          </p:nvSpPr>
          <p:spPr>
            <a:xfrm>
              <a:off x="2575721" y="1917700"/>
              <a:ext cx="203421" cy="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1568FC-670A-48BE-B1FE-BD9B8EB7AE43}"/>
                </a:ext>
              </a:extLst>
            </p:cNvPr>
            <p:cNvSpPr/>
            <p:nvPr/>
          </p:nvSpPr>
          <p:spPr>
            <a:xfrm rot="20559506" flipH="1">
              <a:off x="4010760" y="1389788"/>
              <a:ext cx="195262" cy="69660"/>
            </a:xfrm>
            <a:custGeom>
              <a:avLst/>
              <a:gdLst>
                <a:gd name="connsiteX0" fmla="*/ 219075 w 219075"/>
                <a:gd name="connsiteY0" fmla="*/ 4810 h 61960"/>
                <a:gd name="connsiteX1" fmla="*/ 195263 w 219075"/>
                <a:gd name="connsiteY1" fmla="*/ 47 h 61960"/>
                <a:gd name="connsiteX2" fmla="*/ 52388 w 219075"/>
                <a:gd name="connsiteY2" fmla="*/ 19097 h 61960"/>
                <a:gd name="connsiteX3" fmla="*/ 23813 w 219075"/>
                <a:gd name="connsiteY3" fmla="*/ 42910 h 61960"/>
                <a:gd name="connsiteX4" fmla="*/ 0 w 219075"/>
                <a:gd name="connsiteY4" fmla="*/ 61960 h 61960"/>
                <a:gd name="connsiteX0" fmla="*/ 219075 w 219075"/>
                <a:gd name="connsiteY0" fmla="*/ 6921 h 64071"/>
                <a:gd name="connsiteX1" fmla="*/ 195263 w 219075"/>
                <a:gd name="connsiteY1" fmla="*/ 2158 h 64071"/>
                <a:gd name="connsiteX2" fmla="*/ 23813 w 219075"/>
                <a:gd name="connsiteY2" fmla="*/ 45021 h 64071"/>
                <a:gd name="connsiteX3" fmla="*/ 0 w 219075"/>
                <a:gd name="connsiteY3" fmla="*/ 64071 h 64071"/>
                <a:gd name="connsiteX0" fmla="*/ 219075 w 219075"/>
                <a:gd name="connsiteY0" fmla="*/ 0 h 57150"/>
                <a:gd name="connsiteX1" fmla="*/ 23813 w 219075"/>
                <a:gd name="connsiteY1" fmla="*/ 38100 h 57150"/>
                <a:gd name="connsiteX2" fmla="*/ 0 w 219075"/>
                <a:gd name="connsiteY2" fmla="*/ 57150 h 57150"/>
                <a:gd name="connsiteX0" fmla="*/ 195262 w 195262"/>
                <a:gd name="connsiteY0" fmla="*/ 0 h 38100"/>
                <a:gd name="connsiteX1" fmla="*/ 0 w 195262"/>
                <a:gd name="connsiteY1" fmla="*/ 38100 h 38100"/>
                <a:gd name="connsiteX0" fmla="*/ 195262 w 195262"/>
                <a:gd name="connsiteY0" fmla="*/ 12072 h 50172"/>
                <a:gd name="connsiteX1" fmla="*/ 0 w 195262"/>
                <a:gd name="connsiteY1" fmla="*/ 50172 h 50172"/>
                <a:gd name="connsiteX0" fmla="*/ 195262 w 195262"/>
                <a:gd name="connsiteY0" fmla="*/ 31560 h 69660"/>
                <a:gd name="connsiteX1" fmla="*/ 0 w 195262"/>
                <a:gd name="connsiteY1" fmla="*/ 69660 h 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69660">
                  <a:moveTo>
                    <a:pt x="195262" y="31560"/>
                  </a:moveTo>
                  <a:cubicBezTo>
                    <a:pt x="145026" y="-12011"/>
                    <a:pt x="50707" y="-19999"/>
                    <a:pt x="0" y="696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1F609F-9C3E-44F3-9F3E-0856366A7F99}"/>
                </a:ext>
              </a:extLst>
            </p:cNvPr>
            <p:cNvSpPr/>
            <p:nvPr/>
          </p:nvSpPr>
          <p:spPr>
            <a:xfrm rot="19920419" flipH="1">
              <a:off x="2239112" y="1483052"/>
              <a:ext cx="195262" cy="69660"/>
            </a:xfrm>
            <a:custGeom>
              <a:avLst/>
              <a:gdLst>
                <a:gd name="connsiteX0" fmla="*/ 219075 w 219075"/>
                <a:gd name="connsiteY0" fmla="*/ 4810 h 61960"/>
                <a:gd name="connsiteX1" fmla="*/ 195263 w 219075"/>
                <a:gd name="connsiteY1" fmla="*/ 47 h 61960"/>
                <a:gd name="connsiteX2" fmla="*/ 52388 w 219075"/>
                <a:gd name="connsiteY2" fmla="*/ 19097 h 61960"/>
                <a:gd name="connsiteX3" fmla="*/ 23813 w 219075"/>
                <a:gd name="connsiteY3" fmla="*/ 42910 h 61960"/>
                <a:gd name="connsiteX4" fmla="*/ 0 w 219075"/>
                <a:gd name="connsiteY4" fmla="*/ 61960 h 61960"/>
                <a:gd name="connsiteX0" fmla="*/ 219075 w 219075"/>
                <a:gd name="connsiteY0" fmla="*/ 6921 h 64071"/>
                <a:gd name="connsiteX1" fmla="*/ 195263 w 219075"/>
                <a:gd name="connsiteY1" fmla="*/ 2158 h 64071"/>
                <a:gd name="connsiteX2" fmla="*/ 23813 w 219075"/>
                <a:gd name="connsiteY2" fmla="*/ 45021 h 64071"/>
                <a:gd name="connsiteX3" fmla="*/ 0 w 219075"/>
                <a:gd name="connsiteY3" fmla="*/ 64071 h 64071"/>
                <a:gd name="connsiteX0" fmla="*/ 219075 w 219075"/>
                <a:gd name="connsiteY0" fmla="*/ 0 h 57150"/>
                <a:gd name="connsiteX1" fmla="*/ 23813 w 219075"/>
                <a:gd name="connsiteY1" fmla="*/ 38100 h 57150"/>
                <a:gd name="connsiteX2" fmla="*/ 0 w 219075"/>
                <a:gd name="connsiteY2" fmla="*/ 57150 h 57150"/>
                <a:gd name="connsiteX0" fmla="*/ 195262 w 195262"/>
                <a:gd name="connsiteY0" fmla="*/ 0 h 38100"/>
                <a:gd name="connsiteX1" fmla="*/ 0 w 195262"/>
                <a:gd name="connsiteY1" fmla="*/ 38100 h 38100"/>
                <a:gd name="connsiteX0" fmla="*/ 195262 w 195262"/>
                <a:gd name="connsiteY0" fmla="*/ 12072 h 50172"/>
                <a:gd name="connsiteX1" fmla="*/ 0 w 195262"/>
                <a:gd name="connsiteY1" fmla="*/ 50172 h 50172"/>
                <a:gd name="connsiteX0" fmla="*/ 195262 w 195262"/>
                <a:gd name="connsiteY0" fmla="*/ 31560 h 69660"/>
                <a:gd name="connsiteX1" fmla="*/ 0 w 195262"/>
                <a:gd name="connsiteY1" fmla="*/ 69660 h 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69660">
                  <a:moveTo>
                    <a:pt x="195262" y="31560"/>
                  </a:moveTo>
                  <a:cubicBezTo>
                    <a:pt x="145026" y="-12011"/>
                    <a:pt x="50707" y="-19999"/>
                    <a:pt x="0" y="696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CDB08A9A-88FA-494A-B4B5-E1BF5E9B5B09}"/>
                </a:ext>
              </a:extLst>
            </p:cNvPr>
            <p:cNvSpPr/>
            <p:nvPr/>
          </p:nvSpPr>
          <p:spPr>
            <a:xfrm rot="21406472">
              <a:off x="3125440" y="2302040"/>
              <a:ext cx="445012" cy="53560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CBB47285-F2DF-4EC8-A314-7723A9289388}"/>
                </a:ext>
              </a:extLst>
            </p:cNvPr>
            <p:cNvSpPr/>
            <p:nvPr/>
          </p:nvSpPr>
          <p:spPr>
            <a:xfrm>
              <a:off x="1047027" y="2942334"/>
              <a:ext cx="1607479" cy="2669650"/>
            </a:xfrm>
            <a:custGeom>
              <a:avLst/>
              <a:gdLst>
                <a:gd name="connsiteX0" fmla="*/ 0 w 967409"/>
                <a:gd name="connsiteY0" fmla="*/ 0 h 1709530"/>
                <a:gd name="connsiteX1" fmla="*/ 967409 w 967409"/>
                <a:gd name="connsiteY1" fmla="*/ 0 h 1709530"/>
                <a:gd name="connsiteX2" fmla="*/ 967409 w 967409"/>
                <a:gd name="connsiteY2" fmla="*/ 1709530 h 1709530"/>
                <a:gd name="connsiteX3" fmla="*/ 0 w 967409"/>
                <a:gd name="connsiteY3" fmla="*/ 1709530 h 1709530"/>
                <a:gd name="connsiteX4" fmla="*/ 0 w 967409"/>
                <a:gd name="connsiteY4" fmla="*/ 0 h 1709530"/>
                <a:gd name="connsiteX0" fmla="*/ 236220 w 967409"/>
                <a:gd name="connsiteY0" fmla="*/ 0 h 2105770"/>
                <a:gd name="connsiteX1" fmla="*/ 967409 w 967409"/>
                <a:gd name="connsiteY1" fmla="*/ 396240 h 2105770"/>
                <a:gd name="connsiteX2" fmla="*/ 967409 w 967409"/>
                <a:gd name="connsiteY2" fmla="*/ 2105770 h 2105770"/>
                <a:gd name="connsiteX3" fmla="*/ 0 w 967409"/>
                <a:gd name="connsiteY3" fmla="*/ 2105770 h 2105770"/>
                <a:gd name="connsiteX4" fmla="*/ 236220 w 967409"/>
                <a:gd name="connsiteY4" fmla="*/ 0 h 2105770"/>
                <a:gd name="connsiteX0" fmla="*/ 289560 w 1020749"/>
                <a:gd name="connsiteY0" fmla="*/ 0 h 2669650"/>
                <a:gd name="connsiteX1" fmla="*/ 1020749 w 1020749"/>
                <a:gd name="connsiteY1" fmla="*/ 396240 h 2669650"/>
                <a:gd name="connsiteX2" fmla="*/ 1020749 w 1020749"/>
                <a:gd name="connsiteY2" fmla="*/ 2105770 h 2669650"/>
                <a:gd name="connsiteX3" fmla="*/ 0 w 1020749"/>
                <a:gd name="connsiteY3" fmla="*/ 2669650 h 2669650"/>
                <a:gd name="connsiteX4" fmla="*/ 289560 w 1020749"/>
                <a:gd name="connsiteY4" fmla="*/ 0 h 2669650"/>
                <a:gd name="connsiteX0" fmla="*/ 464888 w 1196077"/>
                <a:gd name="connsiteY0" fmla="*/ 0 h 2669650"/>
                <a:gd name="connsiteX1" fmla="*/ 1196077 w 1196077"/>
                <a:gd name="connsiteY1" fmla="*/ 396240 h 2669650"/>
                <a:gd name="connsiteX2" fmla="*/ 1196077 w 1196077"/>
                <a:gd name="connsiteY2" fmla="*/ 2105770 h 2669650"/>
                <a:gd name="connsiteX3" fmla="*/ 175328 w 1196077"/>
                <a:gd name="connsiteY3" fmla="*/ 2669650 h 2669650"/>
                <a:gd name="connsiteX4" fmla="*/ 464888 w 1196077"/>
                <a:gd name="connsiteY4" fmla="*/ 0 h 2669650"/>
                <a:gd name="connsiteX0" fmla="*/ 503580 w 1234769"/>
                <a:gd name="connsiteY0" fmla="*/ 0 h 2669650"/>
                <a:gd name="connsiteX1" fmla="*/ 1234769 w 1234769"/>
                <a:gd name="connsiteY1" fmla="*/ 396240 h 2669650"/>
                <a:gd name="connsiteX2" fmla="*/ 1234769 w 1234769"/>
                <a:gd name="connsiteY2" fmla="*/ 2105770 h 2669650"/>
                <a:gd name="connsiteX3" fmla="*/ 214020 w 1234769"/>
                <a:gd name="connsiteY3" fmla="*/ 2669650 h 2669650"/>
                <a:gd name="connsiteX4" fmla="*/ 503580 w 1234769"/>
                <a:gd name="connsiteY4" fmla="*/ 0 h 2669650"/>
                <a:gd name="connsiteX0" fmla="*/ 503580 w 1234769"/>
                <a:gd name="connsiteY0" fmla="*/ 25019 h 2694669"/>
                <a:gd name="connsiteX1" fmla="*/ 1234769 w 1234769"/>
                <a:gd name="connsiteY1" fmla="*/ 421259 h 2694669"/>
                <a:gd name="connsiteX2" fmla="*/ 1234769 w 1234769"/>
                <a:gd name="connsiteY2" fmla="*/ 2130789 h 2694669"/>
                <a:gd name="connsiteX3" fmla="*/ 214020 w 1234769"/>
                <a:gd name="connsiteY3" fmla="*/ 2694669 h 2694669"/>
                <a:gd name="connsiteX4" fmla="*/ 503580 w 1234769"/>
                <a:gd name="connsiteY4" fmla="*/ 25019 h 2694669"/>
                <a:gd name="connsiteX0" fmla="*/ 503580 w 1237482"/>
                <a:gd name="connsiteY0" fmla="*/ 3637 h 2673287"/>
                <a:gd name="connsiteX1" fmla="*/ 1234769 w 1237482"/>
                <a:gd name="connsiteY1" fmla="*/ 2109407 h 2673287"/>
                <a:gd name="connsiteX2" fmla="*/ 214020 w 1237482"/>
                <a:gd name="connsiteY2" fmla="*/ 2673287 h 2673287"/>
                <a:gd name="connsiteX3" fmla="*/ 503580 w 1237482"/>
                <a:gd name="connsiteY3" fmla="*/ 3637 h 2673287"/>
                <a:gd name="connsiteX0" fmla="*/ 503580 w 1381005"/>
                <a:gd name="connsiteY0" fmla="*/ 4131 h 2673781"/>
                <a:gd name="connsiteX1" fmla="*/ 1234769 w 1381005"/>
                <a:gd name="connsiteY1" fmla="*/ 2109901 h 2673781"/>
                <a:gd name="connsiteX2" fmla="*/ 214020 w 1381005"/>
                <a:gd name="connsiteY2" fmla="*/ 2673781 h 2673781"/>
                <a:gd name="connsiteX3" fmla="*/ 503580 w 1381005"/>
                <a:gd name="connsiteY3" fmla="*/ 4131 h 2673781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214020 w 1607479"/>
                <a:gd name="connsiteY2" fmla="*/ 2669650 h 2669650"/>
                <a:gd name="connsiteX3" fmla="*/ 503580 w 1607479"/>
                <a:gd name="connsiteY3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479" h="2669650">
                  <a:moveTo>
                    <a:pt x="503580" y="0"/>
                  </a:moveTo>
                  <a:cubicBezTo>
                    <a:pt x="1885285" y="149860"/>
                    <a:pt x="1770709" y="1439849"/>
                    <a:pt x="1234769" y="2105770"/>
                  </a:cubicBezTo>
                  <a:cubicBezTo>
                    <a:pt x="1133831" y="2202621"/>
                    <a:pt x="979554" y="2383293"/>
                    <a:pt x="848136" y="2259164"/>
                  </a:cubicBezTo>
                  <a:cubicBezTo>
                    <a:pt x="769396" y="2378544"/>
                    <a:pt x="500156" y="2642704"/>
                    <a:pt x="520476" y="2365844"/>
                  </a:cubicBezTo>
                  <a:cubicBezTo>
                    <a:pt x="448804" y="2497593"/>
                    <a:pt x="499052" y="2621721"/>
                    <a:pt x="214020" y="2669650"/>
                  </a:cubicBezTo>
                  <a:cubicBezTo>
                    <a:pt x="-276200" y="1436867"/>
                    <a:pt x="186080" y="21203"/>
                    <a:pt x="50358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1D968C8-361A-4E96-99D3-7727B73E180A}"/>
                </a:ext>
              </a:extLst>
            </p:cNvPr>
            <p:cNvSpPr/>
            <p:nvPr/>
          </p:nvSpPr>
          <p:spPr>
            <a:xfrm rot="20201479">
              <a:off x="1500420" y="2738646"/>
              <a:ext cx="304055" cy="4966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6D888FD0-C7C3-41AC-9886-B2335D58D2B3}"/>
                </a:ext>
              </a:extLst>
            </p:cNvPr>
            <p:cNvSpPr/>
            <p:nvPr/>
          </p:nvSpPr>
          <p:spPr>
            <a:xfrm>
              <a:off x="1173174" y="646385"/>
              <a:ext cx="3692501" cy="1453929"/>
            </a:xfrm>
            <a:custGeom>
              <a:avLst/>
              <a:gdLst>
                <a:gd name="connsiteX0" fmla="*/ 0 w 441301"/>
                <a:gd name="connsiteY0" fmla="*/ 0 h 368921"/>
                <a:gd name="connsiteX1" fmla="*/ 441301 w 441301"/>
                <a:gd name="connsiteY1" fmla="*/ 0 h 368921"/>
                <a:gd name="connsiteX2" fmla="*/ 441301 w 441301"/>
                <a:gd name="connsiteY2" fmla="*/ 368921 h 368921"/>
                <a:gd name="connsiteX3" fmla="*/ 0 w 441301"/>
                <a:gd name="connsiteY3" fmla="*/ 368921 h 368921"/>
                <a:gd name="connsiteX4" fmla="*/ 0 w 441301"/>
                <a:gd name="connsiteY4" fmla="*/ 0 h 368921"/>
                <a:gd name="connsiteX0" fmla="*/ 0 w 2263751"/>
                <a:gd name="connsiteY0" fmla="*/ 0 h 711821"/>
                <a:gd name="connsiteX1" fmla="*/ 2263751 w 2263751"/>
                <a:gd name="connsiteY1" fmla="*/ 342900 h 711821"/>
                <a:gd name="connsiteX2" fmla="*/ 2263751 w 2263751"/>
                <a:gd name="connsiteY2" fmla="*/ 711821 h 711821"/>
                <a:gd name="connsiteX3" fmla="*/ 1822450 w 2263751"/>
                <a:gd name="connsiteY3" fmla="*/ 711821 h 711821"/>
                <a:gd name="connsiteX4" fmla="*/ 0 w 2263751"/>
                <a:gd name="connsiteY4" fmla="*/ 0 h 711821"/>
                <a:gd name="connsiteX0" fmla="*/ 0 w 2263751"/>
                <a:gd name="connsiteY0" fmla="*/ 53609 h 765430"/>
                <a:gd name="connsiteX1" fmla="*/ 2263751 w 2263751"/>
                <a:gd name="connsiteY1" fmla="*/ 396509 h 765430"/>
                <a:gd name="connsiteX2" fmla="*/ 2263751 w 2263751"/>
                <a:gd name="connsiteY2" fmla="*/ 765430 h 765430"/>
                <a:gd name="connsiteX3" fmla="*/ 1822450 w 2263751"/>
                <a:gd name="connsiteY3" fmla="*/ 765430 h 765430"/>
                <a:gd name="connsiteX4" fmla="*/ 0 w 2263751"/>
                <a:gd name="connsiteY4" fmla="*/ 53609 h 765430"/>
                <a:gd name="connsiteX0" fmla="*/ 0 w 3635351"/>
                <a:gd name="connsiteY0" fmla="*/ 141287 h 853108"/>
                <a:gd name="connsiteX1" fmla="*/ 3635351 w 3635351"/>
                <a:gd name="connsiteY1" fmla="*/ 96837 h 853108"/>
                <a:gd name="connsiteX2" fmla="*/ 2263751 w 3635351"/>
                <a:gd name="connsiteY2" fmla="*/ 853108 h 853108"/>
                <a:gd name="connsiteX3" fmla="*/ 1822450 w 3635351"/>
                <a:gd name="connsiteY3" fmla="*/ 853108 h 853108"/>
                <a:gd name="connsiteX4" fmla="*/ 0 w 3635351"/>
                <a:gd name="connsiteY4" fmla="*/ 141287 h 853108"/>
                <a:gd name="connsiteX0" fmla="*/ 0 w 3635351"/>
                <a:gd name="connsiteY0" fmla="*/ 45659 h 757480"/>
                <a:gd name="connsiteX1" fmla="*/ 3635351 w 3635351"/>
                <a:gd name="connsiteY1" fmla="*/ 1209 h 757480"/>
                <a:gd name="connsiteX2" fmla="*/ 2263751 w 3635351"/>
                <a:gd name="connsiteY2" fmla="*/ 757480 h 757480"/>
                <a:gd name="connsiteX3" fmla="*/ 1822450 w 3635351"/>
                <a:gd name="connsiteY3" fmla="*/ 757480 h 757480"/>
                <a:gd name="connsiteX4" fmla="*/ 0 w 3635351"/>
                <a:gd name="connsiteY4" fmla="*/ 45659 h 757480"/>
                <a:gd name="connsiteX0" fmla="*/ 0 w 3635351"/>
                <a:gd name="connsiteY0" fmla="*/ 120980 h 832801"/>
                <a:gd name="connsiteX1" fmla="*/ 3635351 w 3635351"/>
                <a:gd name="connsiteY1" fmla="*/ 76530 h 832801"/>
                <a:gd name="connsiteX2" fmla="*/ 2263751 w 3635351"/>
                <a:gd name="connsiteY2" fmla="*/ 832801 h 832801"/>
                <a:gd name="connsiteX3" fmla="*/ 1822450 w 3635351"/>
                <a:gd name="connsiteY3" fmla="*/ 832801 h 832801"/>
                <a:gd name="connsiteX4" fmla="*/ 0 w 3635351"/>
                <a:gd name="connsiteY4" fmla="*/ 120980 h 832801"/>
                <a:gd name="connsiteX0" fmla="*/ 0 w 3635351"/>
                <a:gd name="connsiteY0" fmla="*/ 74456 h 786277"/>
                <a:gd name="connsiteX1" fmla="*/ 2015448 w 3635351"/>
                <a:gd name="connsiteY1" fmla="*/ 290857 h 786277"/>
                <a:gd name="connsiteX2" fmla="*/ 3635351 w 3635351"/>
                <a:gd name="connsiteY2" fmla="*/ 30006 h 786277"/>
                <a:gd name="connsiteX3" fmla="*/ 2263751 w 3635351"/>
                <a:gd name="connsiteY3" fmla="*/ 786277 h 786277"/>
                <a:gd name="connsiteX4" fmla="*/ 1822450 w 3635351"/>
                <a:gd name="connsiteY4" fmla="*/ 786277 h 786277"/>
                <a:gd name="connsiteX5" fmla="*/ 0 w 3635351"/>
                <a:gd name="connsiteY5" fmla="*/ 74456 h 786277"/>
                <a:gd name="connsiteX0" fmla="*/ 0 w 3635351"/>
                <a:gd name="connsiteY0" fmla="*/ 59182 h 771003"/>
                <a:gd name="connsiteX1" fmla="*/ 2015448 w 3635351"/>
                <a:gd name="connsiteY1" fmla="*/ 275583 h 771003"/>
                <a:gd name="connsiteX2" fmla="*/ 3635351 w 3635351"/>
                <a:gd name="connsiteY2" fmla="*/ 14732 h 771003"/>
                <a:gd name="connsiteX3" fmla="*/ 2263751 w 3635351"/>
                <a:gd name="connsiteY3" fmla="*/ 771003 h 771003"/>
                <a:gd name="connsiteX4" fmla="*/ 1822450 w 3635351"/>
                <a:gd name="connsiteY4" fmla="*/ 771003 h 771003"/>
                <a:gd name="connsiteX5" fmla="*/ 0 w 3635351"/>
                <a:gd name="connsiteY5" fmla="*/ 59182 h 771003"/>
                <a:gd name="connsiteX0" fmla="*/ 0 w 3635351"/>
                <a:gd name="connsiteY0" fmla="*/ 59639 h 771460"/>
                <a:gd name="connsiteX1" fmla="*/ 2015448 w 3635351"/>
                <a:gd name="connsiteY1" fmla="*/ 276040 h 771460"/>
                <a:gd name="connsiteX2" fmla="*/ 3635351 w 3635351"/>
                <a:gd name="connsiteY2" fmla="*/ 15189 h 771460"/>
                <a:gd name="connsiteX3" fmla="*/ 2263751 w 3635351"/>
                <a:gd name="connsiteY3" fmla="*/ 771460 h 771460"/>
                <a:gd name="connsiteX4" fmla="*/ 1822450 w 3635351"/>
                <a:gd name="connsiteY4" fmla="*/ 771460 h 771460"/>
                <a:gd name="connsiteX5" fmla="*/ 0 w 3635351"/>
                <a:gd name="connsiteY5" fmla="*/ 59639 h 771460"/>
                <a:gd name="connsiteX0" fmla="*/ 0 w 3635351"/>
                <a:gd name="connsiteY0" fmla="*/ 75206 h 787027"/>
                <a:gd name="connsiteX1" fmla="*/ 2015448 w 3635351"/>
                <a:gd name="connsiteY1" fmla="*/ 291607 h 787027"/>
                <a:gd name="connsiteX2" fmla="*/ 3635351 w 3635351"/>
                <a:gd name="connsiteY2" fmla="*/ 30756 h 787027"/>
                <a:gd name="connsiteX3" fmla="*/ 2263751 w 3635351"/>
                <a:gd name="connsiteY3" fmla="*/ 787027 h 787027"/>
                <a:gd name="connsiteX4" fmla="*/ 1822450 w 3635351"/>
                <a:gd name="connsiteY4" fmla="*/ 787027 h 787027"/>
                <a:gd name="connsiteX5" fmla="*/ 0 w 3635351"/>
                <a:gd name="connsiteY5" fmla="*/ 75206 h 787027"/>
                <a:gd name="connsiteX0" fmla="*/ 0 w 3635351"/>
                <a:gd name="connsiteY0" fmla="*/ 75206 h 1377577"/>
                <a:gd name="connsiteX1" fmla="*/ 2015448 w 3635351"/>
                <a:gd name="connsiteY1" fmla="*/ 291607 h 1377577"/>
                <a:gd name="connsiteX2" fmla="*/ 3635351 w 3635351"/>
                <a:gd name="connsiteY2" fmla="*/ 30756 h 1377577"/>
                <a:gd name="connsiteX3" fmla="*/ 2092301 w 3635351"/>
                <a:gd name="connsiteY3" fmla="*/ 1377577 h 1377577"/>
                <a:gd name="connsiteX4" fmla="*/ 1822450 w 3635351"/>
                <a:gd name="connsiteY4" fmla="*/ 787027 h 1377577"/>
                <a:gd name="connsiteX5" fmla="*/ 0 w 3635351"/>
                <a:gd name="connsiteY5" fmla="*/ 75206 h 1377577"/>
                <a:gd name="connsiteX0" fmla="*/ 0 w 3635351"/>
                <a:gd name="connsiteY0" fmla="*/ 75206 h 1377577"/>
                <a:gd name="connsiteX1" fmla="*/ 2015448 w 3635351"/>
                <a:gd name="connsiteY1" fmla="*/ 291607 h 1377577"/>
                <a:gd name="connsiteX2" fmla="*/ 3635351 w 3635351"/>
                <a:gd name="connsiteY2" fmla="*/ 30756 h 1377577"/>
                <a:gd name="connsiteX3" fmla="*/ 2092301 w 3635351"/>
                <a:gd name="connsiteY3" fmla="*/ 1377577 h 1377577"/>
                <a:gd name="connsiteX4" fmla="*/ 0 w 3635351"/>
                <a:gd name="connsiteY4" fmla="*/ 75206 h 1377577"/>
                <a:gd name="connsiteX0" fmla="*/ 0 w 3692501"/>
                <a:gd name="connsiteY0" fmla="*/ 100606 h 1377577"/>
                <a:gd name="connsiteX1" fmla="*/ 2072598 w 3692501"/>
                <a:gd name="connsiteY1" fmla="*/ 291607 h 1377577"/>
                <a:gd name="connsiteX2" fmla="*/ 3692501 w 3692501"/>
                <a:gd name="connsiteY2" fmla="*/ 30756 h 1377577"/>
                <a:gd name="connsiteX3" fmla="*/ 2149451 w 3692501"/>
                <a:gd name="connsiteY3" fmla="*/ 1377577 h 1377577"/>
                <a:gd name="connsiteX4" fmla="*/ 0 w 3692501"/>
                <a:gd name="connsiteY4" fmla="*/ 100606 h 1377577"/>
                <a:gd name="connsiteX0" fmla="*/ 0 w 3692501"/>
                <a:gd name="connsiteY0" fmla="*/ 100758 h 1377729"/>
                <a:gd name="connsiteX1" fmla="*/ 2072598 w 3692501"/>
                <a:gd name="connsiteY1" fmla="*/ 291759 h 1377729"/>
                <a:gd name="connsiteX2" fmla="*/ 3692501 w 3692501"/>
                <a:gd name="connsiteY2" fmla="*/ 30908 h 1377729"/>
                <a:gd name="connsiteX3" fmla="*/ 2149451 w 3692501"/>
                <a:gd name="connsiteY3" fmla="*/ 1377729 h 1377729"/>
                <a:gd name="connsiteX4" fmla="*/ 0 w 3692501"/>
                <a:gd name="connsiteY4" fmla="*/ 100758 h 1377729"/>
                <a:gd name="connsiteX0" fmla="*/ 0 w 3692501"/>
                <a:gd name="connsiteY0" fmla="*/ 100758 h 1377729"/>
                <a:gd name="connsiteX1" fmla="*/ 2072598 w 3692501"/>
                <a:gd name="connsiteY1" fmla="*/ 291759 h 1377729"/>
                <a:gd name="connsiteX2" fmla="*/ 3692501 w 3692501"/>
                <a:gd name="connsiteY2" fmla="*/ 30908 h 1377729"/>
                <a:gd name="connsiteX3" fmla="*/ 2149451 w 3692501"/>
                <a:gd name="connsiteY3" fmla="*/ 1377729 h 1377729"/>
                <a:gd name="connsiteX4" fmla="*/ 0 w 3692501"/>
                <a:gd name="connsiteY4" fmla="*/ 100758 h 1377729"/>
                <a:gd name="connsiteX0" fmla="*/ 0 w 3692501"/>
                <a:gd name="connsiteY0" fmla="*/ 100758 h 1377729"/>
                <a:gd name="connsiteX1" fmla="*/ 2072598 w 3692501"/>
                <a:gd name="connsiteY1" fmla="*/ 291759 h 1377729"/>
                <a:gd name="connsiteX2" fmla="*/ 3692501 w 3692501"/>
                <a:gd name="connsiteY2" fmla="*/ 30908 h 1377729"/>
                <a:gd name="connsiteX3" fmla="*/ 2149451 w 3692501"/>
                <a:gd name="connsiteY3" fmla="*/ 1377729 h 1377729"/>
                <a:gd name="connsiteX4" fmla="*/ 0 w 3692501"/>
                <a:gd name="connsiteY4" fmla="*/ 100758 h 1377729"/>
                <a:gd name="connsiteX0" fmla="*/ 0 w 3692501"/>
                <a:gd name="connsiteY0" fmla="*/ 100758 h 1377729"/>
                <a:gd name="connsiteX1" fmla="*/ 2072598 w 3692501"/>
                <a:gd name="connsiteY1" fmla="*/ 291759 h 1377729"/>
                <a:gd name="connsiteX2" fmla="*/ 3692501 w 3692501"/>
                <a:gd name="connsiteY2" fmla="*/ 30908 h 1377729"/>
                <a:gd name="connsiteX3" fmla="*/ 2149451 w 3692501"/>
                <a:gd name="connsiteY3" fmla="*/ 1377729 h 1377729"/>
                <a:gd name="connsiteX4" fmla="*/ 0 w 3692501"/>
                <a:gd name="connsiteY4" fmla="*/ 100758 h 13777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  <a:gd name="connsiteX0" fmla="*/ 0 w 3692501"/>
                <a:gd name="connsiteY0" fmla="*/ 100758 h 1453929"/>
                <a:gd name="connsiteX1" fmla="*/ 2072598 w 3692501"/>
                <a:gd name="connsiteY1" fmla="*/ 291759 h 1453929"/>
                <a:gd name="connsiteX2" fmla="*/ 3692501 w 3692501"/>
                <a:gd name="connsiteY2" fmla="*/ 30908 h 1453929"/>
                <a:gd name="connsiteX3" fmla="*/ 2130401 w 3692501"/>
                <a:gd name="connsiteY3" fmla="*/ 1453929 h 1453929"/>
                <a:gd name="connsiteX4" fmla="*/ 0 w 3692501"/>
                <a:gd name="connsiteY4" fmla="*/ 100758 h 145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2501" h="1453929">
                  <a:moveTo>
                    <a:pt x="0" y="100758"/>
                  </a:moveTo>
                  <a:cubicBezTo>
                    <a:pt x="399408" y="-210412"/>
                    <a:pt x="1466706" y="299167"/>
                    <a:pt x="2072598" y="291759"/>
                  </a:cubicBezTo>
                  <a:cubicBezTo>
                    <a:pt x="2583240" y="271651"/>
                    <a:pt x="2926159" y="-108812"/>
                    <a:pt x="3692501" y="30908"/>
                  </a:cubicBezTo>
                  <a:cubicBezTo>
                    <a:pt x="2632051" y="321098"/>
                    <a:pt x="2174851" y="1424089"/>
                    <a:pt x="2130401" y="1453929"/>
                  </a:cubicBezTo>
                  <a:cubicBezTo>
                    <a:pt x="1953667" y="1383872"/>
                    <a:pt x="1834084" y="469265"/>
                    <a:pt x="0" y="100758"/>
                  </a:cubicBezTo>
                  <a:close/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F140F4-691B-4CC6-81DB-A4CED9357D2E}"/>
                </a:ext>
              </a:extLst>
            </p:cNvPr>
            <p:cNvSpPr/>
            <p:nvPr/>
          </p:nvSpPr>
          <p:spPr>
            <a:xfrm>
              <a:off x="3484971" y="1552280"/>
              <a:ext cx="1110306" cy="9884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03BCCC-7739-48E1-827E-EE302C1571EF}"/>
                </a:ext>
              </a:extLst>
            </p:cNvPr>
            <p:cNvSpPr/>
            <p:nvPr/>
          </p:nvSpPr>
          <p:spPr>
            <a:xfrm>
              <a:off x="3709304" y="1745479"/>
              <a:ext cx="701940" cy="6249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8B898F-31A1-4588-AEEF-1D6BFF800766}"/>
                </a:ext>
              </a:extLst>
            </p:cNvPr>
            <p:cNvSpPr/>
            <p:nvPr/>
          </p:nvSpPr>
          <p:spPr>
            <a:xfrm>
              <a:off x="4060274" y="1826408"/>
              <a:ext cx="203421" cy="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2E80C6B-B87F-4DD7-A619-CC07E8793F64}"/>
                </a:ext>
              </a:extLst>
            </p:cNvPr>
            <p:cNvSpPr/>
            <p:nvPr/>
          </p:nvSpPr>
          <p:spPr>
            <a:xfrm>
              <a:off x="2929866" y="3568283"/>
              <a:ext cx="1343025" cy="190514"/>
            </a:xfrm>
            <a:custGeom>
              <a:avLst/>
              <a:gdLst>
                <a:gd name="connsiteX0" fmla="*/ 0 w 1343025"/>
                <a:gd name="connsiteY0" fmla="*/ 95250 h 190515"/>
                <a:gd name="connsiteX1" fmla="*/ 152400 w 1343025"/>
                <a:gd name="connsiteY1" fmla="*/ 123825 h 190515"/>
                <a:gd name="connsiteX2" fmla="*/ 152400 w 1343025"/>
                <a:gd name="connsiteY2" fmla="*/ 66675 h 190515"/>
                <a:gd name="connsiteX3" fmla="*/ 238125 w 1343025"/>
                <a:gd name="connsiteY3" fmla="*/ 180975 h 190515"/>
                <a:gd name="connsiteX4" fmla="*/ 419100 w 1343025"/>
                <a:gd name="connsiteY4" fmla="*/ 114300 h 190515"/>
                <a:gd name="connsiteX5" fmla="*/ 419100 w 1343025"/>
                <a:gd name="connsiteY5" fmla="*/ 57150 h 190515"/>
                <a:gd name="connsiteX6" fmla="*/ 552450 w 1343025"/>
                <a:gd name="connsiteY6" fmla="*/ 190500 h 190515"/>
                <a:gd name="connsiteX7" fmla="*/ 666750 w 1343025"/>
                <a:gd name="connsiteY7" fmla="*/ 47625 h 190515"/>
                <a:gd name="connsiteX8" fmla="*/ 666750 w 1343025"/>
                <a:gd name="connsiteY8" fmla="*/ 47625 h 190515"/>
                <a:gd name="connsiteX9" fmla="*/ 828675 w 1343025"/>
                <a:gd name="connsiteY9" fmla="*/ 152400 h 190515"/>
                <a:gd name="connsiteX10" fmla="*/ 1009650 w 1343025"/>
                <a:gd name="connsiteY10" fmla="*/ 142875 h 190515"/>
                <a:gd name="connsiteX11" fmla="*/ 1019175 w 1343025"/>
                <a:gd name="connsiteY11" fmla="*/ 38100 h 190515"/>
                <a:gd name="connsiteX12" fmla="*/ 1257300 w 1343025"/>
                <a:gd name="connsiteY12" fmla="*/ 95250 h 190515"/>
                <a:gd name="connsiteX13" fmla="*/ 1295400 w 1343025"/>
                <a:gd name="connsiteY13" fmla="*/ 28575 h 190515"/>
                <a:gd name="connsiteX14" fmla="*/ 1343025 w 1343025"/>
                <a:gd name="connsiteY14" fmla="*/ 0 h 190515"/>
                <a:gd name="connsiteX15" fmla="*/ 1343025 w 1343025"/>
                <a:gd name="connsiteY15" fmla="*/ 0 h 190515"/>
                <a:gd name="connsiteX0" fmla="*/ 0 w 1343025"/>
                <a:gd name="connsiteY0" fmla="*/ 95250 h 190514"/>
                <a:gd name="connsiteX1" fmla="*/ 152400 w 1343025"/>
                <a:gd name="connsiteY1" fmla="*/ 12382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  <a:gd name="connsiteX0" fmla="*/ 0 w 1343025"/>
                <a:gd name="connsiteY0" fmla="*/ 95250 h 190514"/>
                <a:gd name="connsiteX1" fmla="*/ 152400 w 1343025"/>
                <a:gd name="connsiteY1" fmla="*/ 12382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  <a:gd name="connsiteX0" fmla="*/ 0 w 1343025"/>
                <a:gd name="connsiteY0" fmla="*/ 95250 h 190514"/>
                <a:gd name="connsiteX1" fmla="*/ 152400 w 1343025"/>
                <a:gd name="connsiteY1" fmla="*/ 12382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  <a:gd name="connsiteX0" fmla="*/ 0 w 1343025"/>
                <a:gd name="connsiteY0" fmla="*/ 95250 h 190514"/>
                <a:gd name="connsiteX1" fmla="*/ 152400 w 1343025"/>
                <a:gd name="connsiteY1" fmla="*/ 12382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  <a:gd name="connsiteX0" fmla="*/ 0 w 1343025"/>
                <a:gd name="connsiteY0" fmla="*/ 95250 h 190514"/>
                <a:gd name="connsiteX1" fmla="*/ 85725 w 1343025"/>
                <a:gd name="connsiteY1" fmla="*/ 14287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  <a:gd name="connsiteX0" fmla="*/ 0 w 1343025"/>
                <a:gd name="connsiteY0" fmla="*/ 95250 h 190514"/>
                <a:gd name="connsiteX1" fmla="*/ 85725 w 1343025"/>
                <a:gd name="connsiteY1" fmla="*/ 142875 h 190514"/>
                <a:gd name="connsiteX2" fmla="*/ 152400 w 1343025"/>
                <a:gd name="connsiteY2" fmla="*/ 66675 h 190514"/>
                <a:gd name="connsiteX3" fmla="*/ 238125 w 1343025"/>
                <a:gd name="connsiteY3" fmla="*/ 180975 h 190514"/>
                <a:gd name="connsiteX4" fmla="*/ 419100 w 1343025"/>
                <a:gd name="connsiteY4" fmla="*/ 57150 h 190514"/>
                <a:gd name="connsiteX5" fmla="*/ 552450 w 1343025"/>
                <a:gd name="connsiteY5" fmla="*/ 190500 h 190514"/>
                <a:gd name="connsiteX6" fmla="*/ 666750 w 1343025"/>
                <a:gd name="connsiteY6" fmla="*/ 47625 h 190514"/>
                <a:gd name="connsiteX7" fmla="*/ 666750 w 1343025"/>
                <a:gd name="connsiteY7" fmla="*/ 47625 h 190514"/>
                <a:gd name="connsiteX8" fmla="*/ 828675 w 1343025"/>
                <a:gd name="connsiteY8" fmla="*/ 152400 h 190514"/>
                <a:gd name="connsiteX9" fmla="*/ 1009650 w 1343025"/>
                <a:gd name="connsiteY9" fmla="*/ 142875 h 190514"/>
                <a:gd name="connsiteX10" fmla="*/ 1019175 w 1343025"/>
                <a:gd name="connsiteY10" fmla="*/ 38100 h 190514"/>
                <a:gd name="connsiteX11" fmla="*/ 1257300 w 1343025"/>
                <a:gd name="connsiteY11" fmla="*/ 95250 h 190514"/>
                <a:gd name="connsiteX12" fmla="*/ 1295400 w 1343025"/>
                <a:gd name="connsiteY12" fmla="*/ 28575 h 190514"/>
                <a:gd name="connsiteX13" fmla="*/ 1343025 w 1343025"/>
                <a:gd name="connsiteY13" fmla="*/ 0 h 190514"/>
                <a:gd name="connsiteX14" fmla="*/ 1343025 w 1343025"/>
                <a:gd name="connsiteY14" fmla="*/ 0 h 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3025" h="190514">
                  <a:moveTo>
                    <a:pt x="0" y="95250"/>
                  </a:moveTo>
                  <a:cubicBezTo>
                    <a:pt x="63500" y="111918"/>
                    <a:pt x="17462" y="147637"/>
                    <a:pt x="85725" y="142875"/>
                  </a:cubicBezTo>
                  <a:cubicBezTo>
                    <a:pt x="153988" y="138113"/>
                    <a:pt x="127000" y="60325"/>
                    <a:pt x="152400" y="66675"/>
                  </a:cubicBezTo>
                  <a:cubicBezTo>
                    <a:pt x="177800" y="73025"/>
                    <a:pt x="88900" y="192087"/>
                    <a:pt x="238125" y="180975"/>
                  </a:cubicBezTo>
                  <a:cubicBezTo>
                    <a:pt x="387350" y="169863"/>
                    <a:pt x="366713" y="55563"/>
                    <a:pt x="419100" y="57150"/>
                  </a:cubicBezTo>
                  <a:cubicBezTo>
                    <a:pt x="471487" y="58737"/>
                    <a:pt x="415925" y="192087"/>
                    <a:pt x="552450" y="190500"/>
                  </a:cubicBezTo>
                  <a:cubicBezTo>
                    <a:pt x="688975" y="188913"/>
                    <a:pt x="666750" y="47625"/>
                    <a:pt x="666750" y="47625"/>
                  </a:cubicBezTo>
                  <a:lnTo>
                    <a:pt x="666750" y="47625"/>
                  </a:lnTo>
                  <a:cubicBezTo>
                    <a:pt x="693738" y="65088"/>
                    <a:pt x="771525" y="136525"/>
                    <a:pt x="828675" y="152400"/>
                  </a:cubicBezTo>
                  <a:cubicBezTo>
                    <a:pt x="885825" y="168275"/>
                    <a:pt x="977900" y="161925"/>
                    <a:pt x="1009650" y="142875"/>
                  </a:cubicBezTo>
                  <a:cubicBezTo>
                    <a:pt x="1041400" y="123825"/>
                    <a:pt x="977900" y="46037"/>
                    <a:pt x="1019175" y="38100"/>
                  </a:cubicBezTo>
                  <a:cubicBezTo>
                    <a:pt x="1060450" y="30163"/>
                    <a:pt x="1149351" y="130174"/>
                    <a:pt x="1257300" y="95250"/>
                  </a:cubicBezTo>
                  <a:cubicBezTo>
                    <a:pt x="1365249" y="60326"/>
                    <a:pt x="1281113" y="44450"/>
                    <a:pt x="1295400" y="28575"/>
                  </a:cubicBezTo>
                  <a:cubicBezTo>
                    <a:pt x="1309688" y="12700"/>
                    <a:pt x="1343025" y="0"/>
                    <a:pt x="1343025" y="0"/>
                  </a:cubicBezTo>
                  <a:lnTo>
                    <a:pt x="13430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79359B0-26E8-44D6-87C4-9B8558875CC9}"/>
                </a:ext>
              </a:extLst>
            </p:cNvPr>
            <p:cNvSpPr/>
            <p:nvPr/>
          </p:nvSpPr>
          <p:spPr>
            <a:xfrm>
              <a:off x="3187041" y="3862957"/>
              <a:ext cx="917387" cy="124494"/>
            </a:xfrm>
            <a:custGeom>
              <a:avLst/>
              <a:gdLst>
                <a:gd name="connsiteX0" fmla="*/ 0 w 917387"/>
                <a:gd name="connsiteY0" fmla="*/ 47804 h 124534"/>
                <a:gd name="connsiteX1" fmla="*/ 85725 w 917387"/>
                <a:gd name="connsiteY1" fmla="*/ 95429 h 124534"/>
                <a:gd name="connsiteX2" fmla="*/ 171450 w 917387"/>
                <a:gd name="connsiteY2" fmla="*/ 57329 h 124534"/>
                <a:gd name="connsiteX3" fmla="*/ 257175 w 917387"/>
                <a:gd name="connsiteY3" fmla="*/ 124004 h 124534"/>
                <a:gd name="connsiteX4" fmla="*/ 381000 w 917387"/>
                <a:gd name="connsiteY4" fmla="*/ 66854 h 124534"/>
                <a:gd name="connsiteX5" fmla="*/ 428625 w 917387"/>
                <a:gd name="connsiteY5" fmla="*/ 19229 h 124534"/>
                <a:gd name="connsiteX6" fmla="*/ 542925 w 917387"/>
                <a:gd name="connsiteY6" fmla="*/ 124004 h 124534"/>
                <a:gd name="connsiteX7" fmla="*/ 666750 w 917387"/>
                <a:gd name="connsiteY7" fmla="*/ 57329 h 124534"/>
                <a:gd name="connsiteX8" fmla="*/ 695325 w 917387"/>
                <a:gd name="connsiteY8" fmla="*/ 179 h 124534"/>
                <a:gd name="connsiteX9" fmla="*/ 790575 w 917387"/>
                <a:gd name="connsiteY9" fmla="*/ 76379 h 124534"/>
                <a:gd name="connsiteX10" fmla="*/ 904875 w 917387"/>
                <a:gd name="connsiteY10" fmla="*/ 66854 h 124534"/>
                <a:gd name="connsiteX11" fmla="*/ 914400 w 917387"/>
                <a:gd name="connsiteY11" fmla="*/ 179 h 124534"/>
                <a:gd name="connsiteX12" fmla="*/ 914400 w 917387"/>
                <a:gd name="connsiteY12" fmla="*/ 179 h 124534"/>
                <a:gd name="connsiteX0" fmla="*/ 0 w 917387"/>
                <a:gd name="connsiteY0" fmla="*/ 47804 h 124534"/>
                <a:gd name="connsiteX1" fmla="*/ 85725 w 917387"/>
                <a:gd name="connsiteY1" fmla="*/ 95429 h 124534"/>
                <a:gd name="connsiteX2" fmla="*/ 171450 w 917387"/>
                <a:gd name="connsiteY2" fmla="*/ 57329 h 124534"/>
                <a:gd name="connsiteX3" fmla="*/ 257175 w 917387"/>
                <a:gd name="connsiteY3" fmla="*/ 124004 h 124534"/>
                <a:gd name="connsiteX4" fmla="*/ 428625 w 917387"/>
                <a:gd name="connsiteY4" fmla="*/ 19229 h 124534"/>
                <a:gd name="connsiteX5" fmla="*/ 542925 w 917387"/>
                <a:gd name="connsiteY5" fmla="*/ 124004 h 124534"/>
                <a:gd name="connsiteX6" fmla="*/ 666750 w 917387"/>
                <a:gd name="connsiteY6" fmla="*/ 57329 h 124534"/>
                <a:gd name="connsiteX7" fmla="*/ 695325 w 917387"/>
                <a:gd name="connsiteY7" fmla="*/ 179 h 124534"/>
                <a:gd name="connsiteX8" fmla="*/ 790575 w 917387"/>
                <a:gd name="connsiteY8" fmla="*/ 76379 h 124534"/>
                <a:gd name="connsiteX9" fmla="*/ 904875 w 917387"/>
                <a:gd name="connsiteY9" fmla="*/ 66854 h 124534"/>
                <a:gd name="connsiteX10" fmla="*/ 914400 w 917387"/>
                <a:gd name="connsiteY10" fmla="*/ 179 h 124534"/>
                <a:gd name="connsiteX11" fmla="*/ 914400 w 917387"/>
                <a:gd name="connsiteY11" fmla="*/ 179 h 124534"/>
                <a:gd name="connsiteX0" fmla="*/ 0 w 917387"/>
                <a:gd name="connsiteY0" fmla="*/ 47804 h 124534"/>
                <a:gd name="connsiteX1" fmla="*/ 85725 w 917387"/>
                <a:gd name="connsiteY1" fmla="*/ 95429 h 124534"/>
                <a:gd name="connsiteX2" fmla="*/ 171450 w 917387"/>
                <a:gd name="connsiteY2" fmla="*/ 57329 h 124534"/>
                <a:gd name="connsiteX3" fmla="*/ 257175 w 917387"/>
                <a:gd name="connsiteY3" fmla="*/ 124004 h 124534"/>
                <a:gd name="connsiteX4" fmla="*/ 428625 w 917387"/>
                <a:gd name="connsiteY4" fmla="*/ 19229 h 124534"/>
                <a:gd name="connsiteX5" fmla="*/ 542925 w 917387"/>
                <a:gd name="connsiteY5" fmla="*/ 124004 h 124534"/>
                <a:gd name="connsiteX6" fmla="*/ 666750 w 917387"/>
                <a:gd name="connsiteY6" fmla="*/ 57329 h 124534"/>
                <a:gd name="connsiteX7" fmla="*/ 695325 w 917387"/>
                <a:gd name="connsiteY7" fmla="*/ 179 h 124534"/>
                <a:gd name="connsiteX8" fmla="*/ 790575 w 917387"/>
                <a:gd name="connsiteY8" fmla="*/ 76379 h 124534"/>
                <a:gd name="connsiteX9" fmla="*/ 904875 w 917387"/>
                <a:gd name="connsiteY9" fmla="*/ 66854 h 124534"/>
                <a:gd name="connsiteX10" fmla="*/ 914400 w 917387"/>
                <a:gd name="connsiteY10" fmla="*/ 179 h 124534"/>
                <a:gd name="connsiteX11" fmla="*/ 914400 w 917387"/>
                <a:gd name="connsiteY11" fmla="*/ 179 h 124534"/>
                <a:gd name="connsiteX0" fmla="*/ 0 w 917387"/>
                <a:gd name="connsiteY0" fmla="*/ 48226 h 124494"/>
                <a:gd name="connsiteX1" fmla="*/ 85725 w 917387"/>
                <a:gd name="connsiteY1" fmla="*/ 95851 h 124494"/>
                <a:gd name="connsiteX2" fmla="*/ 171450 w 917387"/>
                <a:gd name="connsiteY2" fmla="*/ 57751 h 124494"/>
                <a:gd name="connsiteX3" fmla="*/ 257175 w 917387"/>
                <a:gd name="connsiteY3" fmla="*/ 124426 h 124494"/>
                <a:gd name="connsiteX4" fmla="*/ 428625 w 917387"/>
                <a:gd name="connsiteY4" fmla="*/ 19651 h 124494"/>
                <a:gd name="connsiteX5" fmla="*/ 542925 w 917387"/>
                <a:gd name="connsiteY5" fmla="*/ 124426 h 124494"/>
                <a:gd name="connsiteX6" fmla="*/ 695325 w 917387"/>
                <a:gd name="connsiteY6" fmla="*/ 601 h 124494"/>
                <a:gd name="connsiteX7" fmla="*/ 790575 w 917387"/>
                <a:gd name="connsiteY7" fmla="*/ 76801 h 124494"/>
                <a:gd name="connsiteX8" fmla="*/ 904875 w 917387"/>
                <a:gd name="connsiteY8" fmla="*/ 67276 h 124494"/>
                <a:gd name="connsiteX9" fmla="*/ 914400 w 917387"/>
                <a:gd name="connsiteY9" fmla="*/ 601 h 124494"/>
                <a:gd name="connsiteX10" fmla="*/ 914400 w 917387"/>
                <a:gd name="connsiteY10" fmla="*/ 601 h 124494"/>
                <a:gd name="connsiteX0" fmla="*/ 0 w 917387"/>
                <a:gd name="connsiteY0" fmla="*/ 48226 h 124494"/>
                <a:gd name="connsiteX1" fmla="*/ 85725 w 917387"/>
                <a:gd name="connsiteY1" fmla="*/ 95851 h 124494"/>
                <a:gd name="connsiteX2" fmla="*/ 171450 w 917387"/>
                <a:gd name="connsiteY2" fmla="*/ 57751 h 124494"/>
                <a:gd name="connsiteX3" fmla="*/ 257175 w 917387"/>
                <a:gd name="connsiteY3" fmla="*/ 124426 h 124494"/>
                <a:gd name="connsiteX4" fmla="*/ 428625 w 917387"/>
                <a:gd name="connsiteY4" fmla="*/ 19651 h 124494"/>
                <a:gd name="connsiteX5" fmla="*/ 542925 w 917387"/>
                <a:gd name="connsiteY5" fmla="*/ 124426 h 124494"/>
                <a:gd name="connsiteX6" fmla="*/ 695325 w 917387"/>
                <a:gd name="connsiteY6" fmla="*/ 601 h 124494"/>
                <a:gd name="connsiteX7" fmla="*/ 790575 w 917387"/>
                <a:gd name="connsiteY7" fmla="*/ 76801 h 124494"/>
                <a:gd name="connsiteX8" fmla="*/ 904875 w 917387"/>
                <a:gd name="connsiteY8" fmla="*/ 67276 h 124494"/>
                <a:gd name="connsiteX9" fmla="*/ 914400 w 917387"/>
                <a:gd name="connsiteY9" fmla="*/ 601 h 124494"/>
                <a:gd name="connsiteX10" fmla="*/ 914400 w 917387"/>
                <a:gd name="connsiteY10" fmla="*/ 601 h 12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7387" h="124494">
                  <a:moveTo>
                    <a:pt x="0" y="48226"/>
                  </a:moveTo>
                  <a:cubicBezTo>
                    <a:pt x="28575" y="71245"/>
                    <a:pt x="57150" y="94264"/>
                    <a:pt x="85725" y="95851"/>
                  </a:cubicBezTo>
                  <a:cubicBezTo>
                    <a:pt x="114300" y="97439"/>
                    <a:pt x="142875" y="52989"/>
                    <a:pt x="171450" y="57751"/>
                  </a:cubicBezTo>
                  <a:cubicBezTo>
                    <a:pt x="200025" y="62513"/>
                    <a:pt x="161926" y="121251"/>
                    <a:pt x="257175" y="124426"/>
                  </a:cubicBezTo>
                  <a:cubicBezTo>
                    <a:pt x="352424" y="127601"/>
                    <a:pt x="381000" y="19651"/>
                    <a:pt x="428625" y="19651"/>
                  </a:cubicBezTo>
                  <a:cubicBezTo>
                    <a:pt x="476250" y="19651"/>
                    <a:pt x="446088" y="127601"/>
                    <a:pt x="542925" y="124426"/>
                  </a:cubicBezTo>
                  <a:cubicBezTo>
                    <a:pt x="639762" y="121251"/>
                    <a:pt x="654050" y="8538"/>
                    <a:pt x="695325" y="601"/>
                  </a:cubicBezTo>
                  <a:cubicBezTo>
                    <a:pt x="736600" y="-7336"/>
                    <a:pt x="755650" y="65689"/>
                    <a:pt x="790575" y="76801"/>
                  </a:cubicBezTo>
                  <a:cubicBezTo>
                    <a:pt x="825500" y="87914"/>
                    <a:pt x="884238" y="79976"/>
                    <a:pt x="904875" y="67276"/>
                  </a:cubicBezTo>
                  <a:cubicBezTo>
                    <a:pt x="925512" y="54576"/>
                    <a:pt x="914400" y="601"/>
                    <a:pt x="914400" y="601"/>
                  </a:cubicBezTo>
                  <a:lnTo>
                    <a:pt x="914400" y="60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5662A2-E81E-4324-87C8-F146F3DF7C95}"/>
                </a:ext>
              </a:extLst>
            </p:cNvPr>
            <p:cNvSpPr/>
            <p:nvPr/>
          </p:nvSpPr>
          <p:spPr>
            <a:xfrm>
              <a:off x="3601378" y="4091611"/>
              <a:ext cx="290554" cy="90488"/>
            </a:xfrm>
            <a:custGeom>
              <a:avLst/>
              <a:gdLst>
                <a:gd name="connsiteX0" fmla="*/ 9567 w 290554"/>
                <a:gd name="connsiteY0" fmla="*/ 0 h 90488"/>
                <a:gd name="connsiteX1" fmla="*/ 4804 w 290554"/>
                <a:gd name="connsiteY1" fmla="*/ 23813 h 90488"/>
                <a:gd name="connsiteX2" fmla="*/ 42 w 290554"/>
                <a:gd name="connsiteY2" fmla="*/ 38100 h 90488"/>
                <a:gd name="connsiteX3" fmla="*/ 9567 w 290554"/>
                <a:gd name="connsiteY3" fmla="*/ 71438 h 90488"/>
                <a:gd name="connsiteX4" fmla="*/ 23854 w 290554"/>
                <a:gd name="connsiteY4" fmla="*/ 80963 h 90488"/>
                <a:gd name="connsiteX5" fmla="*/ 114342 w 290554"/>
                <a:gd name="connsiteY5" fmla="*/ 76200 h 90488"/>
                <a:gd name="connsiteX6" fmla="*/ 119104 w 290554"/>
                <a:gd name="connsiteY6" fmla="*/ 61913 h 90488"/>
                <a:gd name="connsiteX7" fmla="*/ 133392 w 290554"/>
                <a:gd name="connsiteY7" fmla="*/ 33338 h 90488"/>
                <a:gd name="connsiteX8" fmla="*/ 142917 w 290554"/>
                <a:gd name="connsiteY8" fmla="*/ 57150 h 90488"/>
                <a:gd name="connsiteX9" fmla="*/ 176254 w 290554"/>
                <a:gd name="connsiteY9" fmla="*/ 71438 h 90488"/>
                <a:gd name="connsiteX10" fmla="*/ 195304 w 290554"/>
                <a:gd name="connsiteY10" fmla="*/ 80963 h 90488"/>
                <a:gd name="connsiteX11" fmla="*/ 233404 w 290554"/>
                <a:gd name="connsiteY11" fmla="*/ 90488 h 90488"/>
                <a:gd name="connsiteX12" fmla="*/ 266742 w 290554"/>
                <a:gd name="connsiteY12" fmla="*/ 80963 h 90488"/>
                <a:gd name="connsiteX13" fmla="*/ 276267 w 290554"/>
                <a:gd name="connsiteY13" fmla="*/ 66675 h 90488"/>
                <a:gd name="connsiteX14" fmla="*/ 281029 w 290554"/>
                <a:gd name="connsiteY14" fmla="*/ 47625 h 90488"/>
                <a:gd name="connsiteX15" fmla="*/ 285792 w 290554"/>
                <a:gd name="connsiteY15" fmla="*/ 9525 h 90488"/>
                <a:gd name="connsiteX16" fmla="*/ 290554 w 290554"/>
                <a:gd name="connsiteY16" fmla="*/ 9525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0554" h="90488">
                  <a:moveTo>
                    <a:pt x="9567" y="0"/>
                  </a:moveTo>
                  <a:cubicBezTo>
                    <a:pt x="7979" y="7938"/>
                    <a:pt x="6767" y="15960"/>
                    <a:pt x="4804" y="23813"/>
                  </a:cubicBezTo>
                  <a:cubicBezTo>
                    <a:pt x="3586" y="28683"/>
                    <a:pt x="-458" y="33105"/>
                    <a:pt x="42" y="38100"/>
                  </a:cubicBezTo>
                  <a:cubicBezTo>
                    <a:pt x="1192" y="49600"/>
                    <a:pt x="3954" y="61335"/>
                    <a:pt x="9567" y="71438"/>
                  </a:cubicBezTo>
                  <a:cubicBezTo>
                    <a:pt x="12347" y="76441"/>
                    <a:pt x="19092" y="77788"/>
                    <a:pt x="23854" y="80963"/>
                  </a:cubicBezTo>
                  <a:cubicBezTo>
                    <a:pt x="54017" y="79375"/>
                    <a:pt x="84724" y="82124"/>
                    <a:pt x="114342" y="76200"/>
                  </a:cubicBezTo>
                  <a:cubicBezTo>
                    <a:pt x="119264" y="75216"/>
                    <a:pt x="116859" y="66403"/>
                    <a:pt x="119104" y="61913"/>
                  </a:cubicBezTo>
                  <a:cubicBezTo>
                    <a:pt x="137572" y="24977"/>
                    <a:pt x="121418" y="69255"/>
                    <a:pt x="133392" y="33338"/>
                  </a:cubicBezTo>
                  <a:cubicBezTo>
                    <a:pt x="136567" y="41275"/>
                    <a:pt x="137353" y="50659"/>
                    <a:pt x="142917" y="57150"/>
                  </a:cubicBezTo>
                  <a:cubicBezTo>
                    <a:pt x="149030" y="64282"/>
                    <a:pt x="167555" y="67709"/>
                    <a:pt x="176254" y="71438"/>
                  </a:cubicBezTo>
                  <a:cubicBezTo>
                    <a:pt x="182779" y="74235"/>
                    <a:pt x="188569" y="78718"/>
                    <a:pt x="195304" y="80963"/>
                  </a:cubicBezTo>
                  <a:cubicBezTo>
                    <a:pt x="207723" y="85103"/>
                    <a:pt x="233404" y="90488"/>
                    <a:pt x="233404" y="90488"/>
                  </a:cubicBezTo>
                  <a:cubicBezTo>
                    <a:pt x="234645" y="90178"/>
                    <a:pt x="263639" y="83446"/>
                    <a:pt x="266742" y="80963"/>
                  </a:cubicBezTo>
                  <a:cubicBezTo>
                    <a:pt x="271212" y="77387"/>
                    <a:pt x="273092" y="71438"/>
                    <a:pt x="276267" y="66675"/>
                  </a:cubicBezTo>
                  <a:cubicBezTo>
                    <a:pt x="277854" y="60325"/>
                    <a:pt x="279953" y="54081"/>
                    <a:pt x="281029" y="47625"/>
                  </a:cubicBezTo>
                  <a:cubicBezTo>
                    <a:pt x="283133" y="35000"/>
                    <a:pt x="282688" y="21942"/>
                    <a:pt x="285792" y="9525"/>
                  </a:cubicBezTo>
                  <a:cubicBezTo>
                    <a:pt x="286177" y="7985"/>
                    <a:pt x="288967" y="9525"/>
                    <a:pt x="290554" y="95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384B563-1336-47C6-AEA4-EF3AF7A61293}"/>
                </a:ext>
              </a:extLst>
            </p:cNvPr>
            <p:cNvSpPr/>
            <p:nvPr/>
          </p:nvSpPr>
          <p:spPr>
            <a:xfrm>
              <a:off x="1582604" y="4431836"/>
              <a:ext cx="381000" cy="127824"/>
            </a:xfrm>
            <a:custGeom>
              <a:avLst/>
              <a:gdLst>
                <a:gd name="connsiteX0" fmla="*/ 0 w 381000"/>
                <a:gd name="connsiteY0" fmla="*/ 47625 h 127824"/>
                <a:gd name="connsiteX1" fmla="*/ 104775 w 381000"/>
                <a:gd name="connsiteY1" fmla="*/ 123825 h 127824"/>
                <a:gd name="connsiteX2" fmla="*/ 285750 w 381000"/>
                <a:gd name="connsiteY2" fmla="*/ 104775 h 127824"/>
                <a:gd name="connsiteX3" fmla="*/ 381000 w 381000"/>
                <a:gd name="connsiteY3" fmla="*/ 0 h 127824"/>
                <a:gd name="connsiteX4" fmla="*/ 381000 w 381000"/>
                <a:gd name="connsiteY4" fmla="*/ 0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127824">
                  <a:moveTo>
                    <a:pt x="0" y="47625"/>
                  </a:moveTo>
                  <a:cubicBezTo>
                    <a:pt x="28575" y="80962"/>
                    <a:pt x="57150" y="114300"/>
                    <a:pt x="104775" y="123825"/>
                  </a:cubicBezTo>
                  <a:cubicBezTo>
                    <a:pt x="152400" y="133350"/>
                    <a:pt x="239713" y="125413"/>
                    <a:pt x="285750" y="104775"/>
                  </a:cubicBezTo>
                  <a:cubicBezTo>
                    <a:pt x="331788" y="84138"/>
                    <a:pt x="381000" y="0"/>
                    <a:pt x="381000" y="0"/>
                  </a:cubicBezTo>
                  <a:lnTo>
                    <a:pt x="381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69230-91D4-4846-A451-0B692F3062FF}"/>
                </a:ext>
              </a:extLst>
            </p:cNvPr>
            <p:cNvSpPr/>
            <p:nvPr/>
          </p:nvSpPr>
          <p:spPr>
            <a:xfrm rot="21335468">
              <a:off x="1392104" y="4767115"/>
              <a:ext cx="381000" cy="127824"/>
            </a:xfrm>
            <a:custGeom>
              <a:avLst/>
              <a:gdLst>
                <a:gd name="connsiteX0" fmla="*/ 0 w 381000"/>
                <a:gd name="connsiteY0" fmla="*/ 47625 h 127824"/>
                <a:gd name="connsiteX1" fmla="*/ 104775 w 381000"/>
                <a:gd name="connsiteY1" fmla="*/ 123825 h 127824"/>
                <a:gd name="connsiteX2" fmla="*/ 285750 w 381000"/>
                <a:gd name="connsiteY2" fmla="*/ 104775 h 127824"/>
                <a:gd name="connsiteX3" fmla="*/ 381000 w 381000"/>
                <a:gd name="connsiteY3" fmla="*/ 0 h 127824"/>
                <a:gd name="connsiteX4" fmla="*/ 381000 w 381000"/>
                <a:gd name="connsiteY4" fmla="*/ 0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127824">
                  <a:moveTo>
                    <a:pt x="0" y="47625"/>
                  </a:moveTo>
                  <a:cubicBezTo>
                    <a:pt x="28575" y="80962"/>
                    <a:pt x="57150" y="114300"/>
                    <a:pt x="104775" y="123825"/>
                  </a:cubicBezTo>
                  <a:cubicBezTo>
                    <a:pt x="152400" y="133350"/>
                    <a:pt x="239713" y="125413"/>
                    <a:pt x="285750" y="104775"/>
                  </a:cubicBezTo>
                  <a:cubicBezTo>
                    <a:pt x="331788" y="84138"/>
                    <a:pt x="381000" y="0"/>
                    <a:pt x="381000" y="0"/>
                  </a:cubicBezTo>
                  <a:lnTo>
                    <a:pt x="381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79C7A93-EBBC-4D71-ABA0-FA8858F9C5C3}"/>
                </a:ext>
              </a:extLst>
            </p:cNvPr>
            <p:cNvSpPr/>
            <p:nvPr/>
          </p:nvSpPr>
          <p:spPr>
            <a:xfrm rot="21083183">
              <a:off x="1865231" y="4675392"/>
              <a:ext cx="381000" cy="127824"/>
            </a:xfrm>
            <a:custGeom>
              <a:avLst/>
              <a:gdLst>
                <a:gd name="connsiteX0" fmla="*/ 0 w 381000"/>
                <a:gd name="connsiteY0" fmla="*/ 47625 h 127824"/>
                <a:gd name="connsiteX1" fmla="*/ 104775 w 381000"/>
                <a:gd name="connsiteY1" fmla="*/ 123825 h 127824"/>
                <a:gd name="connsiteX2" fmla="*/ 285750 w 381000"/>
                <a:gd name="connsiteY2" fmla="*/ 104775 h 127824"/>
                <a:gd name="connsiteX3" fmla="*/ 381000 w 381000"/>
                <a:gd name="connsiteY3" fmla="*/ 0 h 127824"/>
                <a:gd name="connsiteX4" fmla="*/ 381000 w 381000"/>
                <a:gd name="connsiteY4" fmla="*/ 0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127824">
                  <a:moveTo>
                    <a:pt x="0" y="47625"/>
                  </a:moveTo>
                  <a:cubicBezTo>
                    <a:pt x="28575" y="80962"/>
                    <a:pt x="57150" y="114300"/>
                    <a:pt x="104775" y="123825"/>
                  </a:cubicBezTo>
                  <a:cubicBezTo>
                    <a:pt x="152400" y="133350"/>
                    <a:pt x="239713" y="125413"/>
                    <a:pt x="285750" y="104775"/>
                  </a:cubicBezTo>
                  <a:cubicBezTo>
                    <a:pt x="331788" y="84138"/>
                    <a:pt x="381000" y="0"/>
                    <a:pt x="381000" y="0"/>
                  </a:cubicBezTo>
                  <a:lnTo>
                    <a:pt x="381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AB4644-9769-43EA-A2A2-E22262D332E2}"/>
                </a:ext>
              </a:extLst>
            </p:cNvPr>
            <p:cNvSpPr/>
            <p:nvPr/>
          </p:nvSpPr>
          <p:spPr>
            <a:xfrm>
              <a:off x="3140310" y="1890361"/>
              <a:ext cx="311037" cy="276905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E5A292-68DE-4400-A747-720745B6BDDF}"/>
              </a:ext>
            </a:extLst>
          </p:cNvPr>
          <p:cNvGrpSpPr/>
          <p:nvPr/>
        </p:nvGrpSpPr>
        <p:grpSpPr>
          <a:xfrm>
            <a:off x="2903287" y="1490663"/>
            <a:ext cx="4246812" cy="4471987"/>
            <a:chOff x="2903287" y="1490663"/>
            <a:chExt cx="4246812" cy="447198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82F81BD-EB3B-4C5B-9128-68F8AC8B63F5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19">
              <a:extLst>
                <a:ext uri="{FF2B5EF4-FFF2-40B4-BE49-F238E27FC236}">
                  <a16:creationId xmlns:a16="http://schemas.microsoft.com/office/drawing/2014/main" id="{DE575078-924F-48FE-80FC-6D5F85780A6E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4062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A76D41-DF89-4824-A051-60DDE4838841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672BF45F-7A30-4CC7-9B25-242A0036AB54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8DED9AA-577E-4F4F-A35C-B62B5D0CAADB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6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06216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 Finds an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</a:p>
        </p:txBody>
      </p:sp>
      <p:sp>
        <p:nvSpPr>
          <p:cNvPr id="45" name="Rectangle: Rounded Corners 10">
            <a:extLst>
              <a:ext uri="{FF2B5EF4-FFF2-40B4-BE49-F238E27FC236}">
                <a16:creationId xmlns:a16="http://schemas.microsoft.com/office/drawing/2014/main" id="{FCB7AAE7-1950-4680-BEC3-33A492D78AA5}"/>
              </a:ext>
            </a:extLst>
          </p:cNvPr>
          <p:cNvSpPr/>
          <p:nvPr/>
        </p:nvSpPr>
        <p:spPr>
          <a:xfrm>
            <a:off x="2667369" y="4810567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C76FB3-7905-48D9-B91B-D68A9408E2BA}"/>
              </a:ext>
            </a:extLst>
          </p:cNvPr>
          <p:cNvGrpSpPr/>
          <p:nvPr/>
        </p:nvGrpSpPr>
        <p:grpSpPr>
          <a:xfrm flipH="1">
            <a:off x="-214608" y="3668721"/>
            <a:ext cx="10512106" cy="3134989"/>
            <a:chOff x="2173420" y="1002435"/>
            <a:chExt cx="4880172" cy="1752432"/>
          </a:xfrm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252C3A3-2CE3-44AC-92D4-BAC62EB08510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BF6502F3-00AC-4E34-9C87-93DA52E8DBB8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2652FE2-4AE1-4A1F-98EC-79ED75E4B26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5C96718-33F0-48E5-8D08-7AA3D0B8B4BD}"/>
                </a:ext>
              </a:extLst>
            </p:cNvPr>
            <p:cNvSpPr/>
            <p:nvPr/>
          </p:nvSpPr>
          <p:spPr>
            <a:xfrm rot="21079870">
              <a:off x="2853207" y="1252878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2C4ECDFC-3A60-4C08-BA6C-4FF356FDF893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69FDA83-5DEC-4E7D-8A68-7578201E0E14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4C78D-53E3-492B-BE6A-DE163A8AA33A}"/>
              </a:ext>
            </a:extLst>
          </p:cNvPr>
          <p:cNvGrpSpPr/>
          <p:nvPr/>
        </p:nvGrpSpPr>
        <p:grpSpPr>
          <a:xfrm>
            <a:off x="1886004" y="1058494"/>
            <a:ext cx="3276396" cy="3962132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47" name="Moon 6">
              <a:extLst>
                <a:ext uri="{FF2B5EF4-FFF2-40B4-BE49-F238E27FC236}">
                  <a16:creationId xmlns:a16="http://schemas.microsoft.com/office/drawing/2014/main" id="{8D1DD335-DE05-410A-87D7-E553F38E4548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Moon 6">
              <a:extLst>
                <a:ext uri="{FF2B5EF4-FFF2-40B4-BE49-F238E27FC236}">
                  <a16:creationId xmlns:a16="http://schemas.microsoft.com/office/drawing/2014/main" id="{9B1B9800-F63E-467D-B78F-A8D5D379D2A7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1B62EE8-9637-431F-BCB0-44A1C5A6A53C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BC0943-13C8-47CC-98CF-190D63EA0FA7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40D9E2FF-B9D7-44CA-8EF1-3348866B95FA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oon 51">
              <a:extLst>
                <a:ext uri="{FF2B5EF4-FFF2-40B4-BE49-F238E27FC236}">
                  <a16:creationId xmlns:a16="http://schemas.microsoft.com/office/drawing/2014/main" id="{12801B44-78D2-4867-9531-F258741D3F78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oon 52">
              <a:extLst>
                <a:ext uri="{FF2B5EF4-FFF2-40B4-BE49-F238E27FC236}">
                  <a16:creationId xmlns:a16="http://schemas.microsoft.com/office/drawing/2014/main" id="{08285F79-5E78-4495-AB80-93C75C3F8D21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oon 53">
              <a:extLst>
                <a:ext uri="{FF2B5EF4-FFF2-40B4-BE49-F238E27FC236}">
                  <a16:creationId xmlns:a16="http://schemas.microsoft.com/office/drawing/2014/main" id="{734C783D-B3E0-47A4-BADA-AF112D91E607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F1DC7BC2-3C00-44AE-B532-8FBDEACF9FC5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DA68CE00-B2F7-4BAD-97FC-41CDEFB951DD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8FF1732B-7335-4DCA-B9D1-2EB25A13BE4E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5BCBAA97-A1B3-4769-BAC2-FB573C355A25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>
              <a:extLst>
                <a:ext uri="{FF2B5EF4-FFF2-40B4-BE49-F238E27FC236}">
                  <a16:creationId xmlns:a16="http://schemas.microsoft.com/office/drawing/2014/main" id="{48968FF9-CB50-45BF-A5B4-08BC905822F8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oon 59">
              <a:extLst>
                <a:ext uri="{FF2B5EF4-FFF2-40B4-BE49-F238E27FC236}">
                  <a16:creationId xmlns:a16="http://schemas.microsoft.com/office/drawing/2014/main" id="{1223D474-E0AC-462C-A626-D0DF003EA42A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oon 60">
              <a:extLst>
                <a:ext uri="{FF2B5EF4-FFF2-40B4-BE49-F238E27FC236}">
                  <a16:creationId xmlns:a16="http://schemas.microsoft.com/office/drawing/2014/main" id="{EB6441AC-78E9-4B42-B24B-299EFF743947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23522B6-534C-472A-9414-7B84F46847F3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FABEBEFB-CC98-4E7B-A22E-866A83646833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A12376-9D69-4B45-82D6-7753FF940D50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FF515E-6D8A-4F00-8862-C1A711FB75EE}"/>
                </a:ext>
              </a:extLst>
            </p:cNvPr>
            <p:cNvSpPr/>
            <p:nvPr/>
          </p:nvSpPr>
          <p:spPr>
            <a:xfrm>
              <a:off x="3803590" y="368166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8F890FE-4A6A-4B51-83A3-C33203F91820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5E7BF5-17D4-4B0B-8955-4676760F582E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E275D70-B02B-4C02-873F-1687A03448F9}"/>
                </a:ext>
              </a:extLst>
            </p:cNvPr>
            <p:cNvSpPr/>
            <p:nvPr/>
          </p:nvSpPr>
          <p:spPr>
            <a:xfrm>
              <a:off x="4994579" y="2165252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A8BDBF1-135A-49CB-ACB2-057BF4BD5EB1}"/>
                </a:ext>
              </a:extLst>
            </p:cNvPr>
            <p:cNvSpPr/>
            <p:nvPr/>
          </p:nvSpPr>
          <p:spPr>
            <a:xfrm>
              <a:off x="5338078" y="2415313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9D62AFE-314B-4037-8272-F9887D0D8E0E}"/>
                </a:ext>
              </a:extLst>
            </p:cNvPr>
            <p:cNvSpPr/>
            <p:nvPr/>
          </p:nvSpPr>
          <p:spPr>
            <a:xfrm>
              <a:off x="7071397" y="2247121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66A9805-A5B6-4082-8C2C-6169E24C7BAA}"/>
                </a:ext>
              </a:extLst>
            </p:cNvPr>
            <p:cNvSpPr/>
            <p:nvPr/>
          </p:nvSpPr>
          <p:spPr>
            <a:xfrm>
              <a:off x="7246733" y="2483774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C93762E-ADB0-43CA-825F-827A7AC757C2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262E6DEA-7D0A-4641-80FB-5ADC46816F23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9D0DA-1C8E-44EE-9CE3-1405305020D9}"/>
              </a:ext>
            </a:extLst>
          </p:cNvPr>
          <p:cNvGrpSpPr/>
          <p:nvPr/>
        </p:nvGrpSpPr>
        <p:grpSpPr>
          <a:xfrm>
            <a:off x="7561480" y="4803007"/>
            <a:ext cx="1821643" cy="1918231"/>
            <a:chOff x="2903287" y="1490663"/>
            <a:chExt cx="4246812" cy="447198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0F81357-AE48-465F-AEEA-F0254A2D8314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1BE29C41-648F-4474-8D1C-03BBAC5D7C2D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F90D661-A7B3-4C58-83B7-1DD97D2A65DC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0">
              <a:extLst>
                <a:ext uri="{FF2B5EF4-FFF2-40B4-BE49-F238E27FC236}">
                  <a16:creationId xmlns:a16="http://schemas.microsoft.com/office/drawing/2014/main" id="{7755A399-2DAB-4730-9C62-F34CF5C7EC78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03A2-A8C0-47B0-BCA3-6530C0693852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EFE7F1C-110A-4D69-845B-CD1FB42F90C8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Rectangle: Rounded Corners 10">
            <a:extLst>
              <a:ext uri="{FF2B5EF4-FFF2-40B4-BE49-F238E27FC236}">
                <a16:creationId xmlns:a16="http://schemas.microsoft.com/office/drawing/2014/main" id="{019C494E-AC01-44A1-AF19-F5F19CEEADFD}"/>
              </a:ext>
            </a:extLst>
          </p:cNvPr>
          <p:cNvSpPr/>
          <p:nvPr/>
        </p:nvSpPr>
        <p:spPr>
          <a:xfrm>
            <a:off x="1182396" y="3906481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6401" y="94436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FFC000"/>
                </a:solidFill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 wakes up at night.</a:t>
            </a: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4E96BC1F-9D9C-42DD-A121-F81769991A09}"/>
              </a:ext>
            </a:extLst>
          </p:cNvPr>
          <p:cNvSpPr/>
          <p:nvPr/>
        </p:nvSpPr>
        <p:spPr>
          <a:xfrm flipH="1">
            <a:off x="-3996865" y="1465489"/>
            <a:ext cx="5280798" cy="472978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F97A7083-F70A-4F14-837D-B598BB2A11D6}"/>
              </a:ext>
            </a:extLst>
          </p:cNvPr>
          <p:cNvSpPr/>
          <p:nvPr/>
        </p:nvSpPr>
        <p:spPr>
          <a:xfrm flipH="1">
            <a:off x="-4164088" y="1486499"/>
            <a:ext cx="5280798" cy="472978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B344E6EA-14CE-4140-893A-119F3EAE7E55}"/>
              </a:ext>
            </a:extLst>
          </p:cNvPr>
          <p:cNvSpPr/>
          <p:nvPr/>
        </p:nvSpPr>
        <p:spPr>
          <a:xfrm flipH="1">
            <a:off x="-3031838" y="4402834"/>
            <a:ext cx="2976376" cy="3718676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B427CC5B-1FCF-41A3-8B34-4ADD9949EADA}"/>
              </a:ext>
            </a:extLst>
          </p:cNvPr>
          <p:cNvSpPr/>
          <p:nvPr/>
        </p:nvSpPr>
        <p:spPr>
          <a:xfrm flipH="1">
            <a:off x="-1758892" y="5900049"/>
            <a:ext cx="410739" cy="771774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24BC664E-F04C-4D5D-9ADD-20778509B2D8}"/>
              </a:ext>
            </a:extLst>
          </p:cNvPr>
          <p:cNvSpPr/>
          <p:nvPr/>
        </p:nvSpPr>
        <p:spPr>
          <a:xfrm rot="10800000">
            <a:off x="483871" y="7529500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00BACCA0-ACE7-4F03-B404-38A6BD5D35FB}"/>
              </a:ext>
            </a:extLst>
          </p:cNvPr>
          <p:cNvSpPr/>
          <p:nvPr/>
        </p:nvSpPr>
        <p:spPr>
          <a:xfrm rot="598554" flipH="1">
            <a:off x="-428388" y="646658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7885C399-0646-44FE-8592-C0EAB9476C72}"/>
              </a:ext>
            </a:extLst>
          </p:cNvPr>
          <p:cNvSpPr/>
          <p:nvPr/>
        </p:nvSpPr>
        <p:spPr>
          <a:xfrm rot="4582000" flipH="1">
            <a:off x="535015" y="5938996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47D38F1-5807-4D06-9D1A-D05B21228633}"/>
              </a:ext>
            </a:extLst>
          </p:cNvPr>
          <p:cNvGrpSpPr/>
          <p:nvPr/>
        </p:nvGrpSpPr>
        <p:grpSpPr>
          <a:xfrm flipH="1">
            <a:off x="-1162252" y="3169548"/>
            <a:ext cx="6038708" cy="2168453"/>
            <a:chOff x="2173420" y="1002435"/>
            <a:chExt cx="4880172" cy="1752432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7A8EFE7C-C361-4817-98EC-4DB8D7DAD393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2">
              <a:extLst>
                <a:ext uri="{FF2B5EF4-FFF2-40B4-BE49-F238E27FC236}">
                  <a16:creationId xmlns:a16="http://schemas.microsoft.com/office/drawing/2014/main" id="{E8F9E100-F34C-465A-A73F-EBBFE0D35853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177C8EC9-8564-4806-B608-DFF17B79A7C0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2">
              <a:extLst>
                <a:ext uri="{FF2B5EF4-FFF2-40B4-BE49-F238E27FC236}">
                  <a16:creationId xmlns:a16="http://schemas.microsoft.com/office/drawing/2014/main" id="{C103CC8D-755F-49A9-9F7D-37440A7A899B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56">
              <a:extLst>
                <a:ext uri="{FF2B5EF4-FFF2-40B4-BE49-F238E27FC236}">
                  <a16:creationId xmlns:a16="http://schemas.microsoft.com/office/drawing/2014/main" id="{85472E71-F6C9-4BCB-AC5A-8977A75E1A62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4E3FF817-A36A-4A92-8710-082E021CA3FA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Rectangle 56">
            <a:extLst>
              <a:ext uri="{FF2B5EF4-FFF2-40B4-BE49-F238E27FC236}">
                <a16:creationId xmlns:a16="http://schemas.microsoft.com/office/drawing/2014/main" id="{39F30B1E-C414-4635-A039-1F2028E169CB}"/>
              </a:ext>
            </a:extLst>
          </p:cNvPr>
          <p:cNvSpPr/>
          <p:nvPr/>
        </p:nvSpPr>
        <p:spPr>
          <a:xfrm rot="598554" flipH="1">
            <a:off x="-4072701" y="5012642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1386299B-4E1F-4B9B-AC6B-73CE1B76F9A2}"/>
              </a:ext>
            </a:extLst>
          </p:cNvPr>
          <p:cNvSpPr/>
          <p:nvPr/>
        </p:nvSpPr>
        <p:spPr>
          <a:xfrm rot="3435361" flipH="1">
            <a:off x="-3580216" y="587002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EA7A02E3-F736-4D60-BB67-73338452F39C}"/>
              </a:ext>
            </a:extLst>
          </p:cNvPr>
          <p:cNvSpPr/>
          <p:nvPr/>
        </p:nvSpPr>
        <p:spPr>
          <a:xfrm rot="7070280" flipH="1">
            <a:off x="-4261331" y="6584159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EA0A6F0D-F1D9-4ACD-80BF-22DDE66693F9}"/>
              </a:ext>
            </a:extLst>
          </p:cNvPr>
          <p:cNvSpPr/>
          <p:nvPr/>
        </p:nvSpPr>
        <p:spPr>
          <a:xfrm flipH="1">
            <a:off x="-2787904" y="2331610"/>
            <a:ext cx="2689641" cy="275180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68821C25-A1A7-4DCD-A35B-C9732E09421E}"/>
              </a:ext>
            </a:extLst>
          </p:cNvPr>
          <p:cNvSpPr/>
          <p:nvPr/>
        </p:nvSpPr>
        <p:spPr>
          <a:xfrm flipH="1">
            <a:off x="-2813356" y="2453193"/>
            <a:ext cx="2689641" cy="275180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B40129DA-989D-4E29-809E-8F953FD4CBA8}"/>
              </a:ext>
            </a:extLst>
          </p:cNvPr>
          <p:cNvSpPr/>
          <p:nvPr/>
        </p:nvSpPr>
        <p:spPr>
          <a:xfrm rot="20011339" flipH="1">
            <a:off x="-3778297" y="3206137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8080C48F-9C35-4F01-8CA0-8427903DB90D}"/>
              </a:ext>
            </a:extLst>
          </p:cNvPr>
          <p:cNvSpPr/>
          <p:nvPr/>
        </p:nvSpPr>
        <p:spPr>
          <a:xfrm rot="20011339" flipH="1">
            <a:off x="-3868731" y="325918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A5193584-199C-4C00-A952-7CDF1A97627A}"/>
              </a:ext>
            </a:extLst>
          </p:cNvPr>
          <p:cNvSpPr/>
          <p:nvPr/>
        </p:nvSpPr>
        <p:spPr>
          <a:xfrm rot="1287752" flipH="1">
            <a:off x="-1087394" y="3836518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A9887605-3F1C-4C4B-8DD8-77E0BE553356}"/>
              </a:ext>
            </a:extLst>
          </p:cNvPr>
          <p:cNvSpPr/>
          <p:nvPr/>
        </p:nvSpPr>
        <p:spPr>
          <a:xfrm rot="1287752" flipH="1">
            <a:off x="-1174263" y="394639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D20612B2-09AB-4DD8-9E2B-D399B7309EC3}"/>
              </a:ext>
            </a:extLst>
          </p:cNvPr>
          <p:cNvSpPr/>
          <p:nvPr/>
        </p:nvSpPr>
        <p:spPr>
          <a:xfrm flipH="1">
            <a:off x="814766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067F08B-D0AF-4EBC-8650-9084A80F8AA8}"/>
              </a:ext>
            </a:extLst>
          </p:cNvPr>
          <p:cNvGrpSpPr/>
          <p:nvPr/>
        </p:nvGrpSpPr>
        <p:grpSpPr>
          <a:xfrm>
            <a:off x="56003" y="445962"/>
            <a:ext cx="3015845" cy="3647049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183" name="Moon 6">
              <a:extLst>
                <a:ext uri="{FF2B5EF4-FFF2-40B4-BE49-F238E27FC236}">
                  <a16:creationId xmlns:a16="http://schemas.microsoft.com/office/drawing/2014/main" id="{1F532E0B-6F3C-4356-BBB3-566709EA64D6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Moon 6">
              <a:extLst>
                <a:ext uri="{FF2B5EF4-FFF2-40B4-BE49-F238E27FC236}">
                  <a16:creationId xmlns:a16="http://schemas.microsoft.com/office/drawing/2014/main" id="{D341732C-A5D6-415B-B64B-914A29C5FB99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3BF3602-D27F-41BF-A3E1-CEA82CEE4934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CFC5283-A4E8-4F37-B33D-AEA5D2001603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8">
              <a:extLst>
                <a:ext uri="{FF2B5EF4-FFF2-40B4-BE49-F238E27FC236}">
                  <a16:creationId xmlns:a16="http://schemas.microsoft.com/office/drawing/2014/main" id="{7A4E18A0-F997-460C-9F35-4FD4537F8719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oon 187">
              <a:extLst>
                <a:ext uri="{FF2B5EF4-FFF2-40B4-BE49-F238E27FC236}">
                  <a16:creationId xmlns:a16="http://schemas.microsoft.com/office/drawing/2014/main" id="{764DD6DF-C183-4E9B-934D-E78268F13F61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oon 188">
              <a:extLst>
                <a:ext uri="{FF2B5EF4-FFF2-40B4-BE49-F238E27FC236}">
                  <a16:creationId xmlns:a16="http://schemas.microsoft.com/office/drawing/2014/main" id="{1D434604-5BEA-4555-8BBC-3A189076E81F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oon 189">
              <a:extLst>
                <a:ext uri="{FF2B5EF4-FFF2-40B4-BE49-F238E27FC236}">
                  <a16:creationId xmlns:a16="http://schemas.microsoft.com/office/drawing/2014/main" id="{E83DC781-82C3-40C7-962B-335C90DF367D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oon 190">
              <a:extLst>
                <a:ext uri="{FF2B5EF4-FFF2-40B4-BE49-F238E27FC236}">
                  <a16:creationId xmlns:a16="http://schemas.microsoft.com/office/drawing/2014/main" id="{2A3A14D8-D26D-42C3-8092-8B44B3B9D006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oon 191">
              <a:extLst>
                <a:ext uri="{FF2B5EF4-FFF2-40B4-BE49-F238E27FC236}">
                  <a16:creationId xmlns:a16="http://schemas.microsoft.com/office/drawing/2014/main" id="{80D1C1A6-72D5-4DFE-8BB2-F48F568CFA21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oon 192">
              <a:extLst>
                <a:ext uri="{FF2B5EF4-FFF2-40B4-BE49-F238E27FC236}">
                  <a16:creationId xmlns:a16="http://schemas.microsoft.com/office/drawing/2014/main" id="{2AD9E6A8-08F6-4B24-A1EF-5CC49DD81C09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oon 199">
              <a:extLst>
                <a:ext uri="{FF2B5EF4-FFF2-40B4-BE49-F238E27FC236}">
                  <a16:creationId xmlns:a16="http://schemas.microsoft.com/office/drawing/2014/main" id="{66BE7D4F-B5FF-4398-9050-CD8C61DD9760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oon 200">
              <a:extLst>
                <a:ext uri="{FF2B5EF4-FFF2-40B4-BE49-F238E27FC236}">
                  <a16:creationId xmlns:a16="http://schemas.microsoft.com/office/drawing/2014/main" id="{0D826505-89FA-4D95-AC0E-1BA9622190AD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oon 201">
              <a:extLst>
                <a:ext uri="{FF2B5EF4-FFF2-40B4-BE49-F238E27FC236}">
                  <a16:creationId xmlns:a16="http://schemas.microsoft.com/office/drawing/2014/main" id="{A768F4BA-6BA7-4C5D-8CA6-7B028193BDAC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oon 202">
              <a:extLst>
                <a:ext uri="{FF2B5EF4-FFF2-40B4-BE49-F238E27FC236}">
                  <a16:creationId xmlns:a16="http://schemas.microsoft.com/office/drawing/2014/main" id="{3F7857BD-956D-42AC-B80D-F3136357D506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F2637B7-F5CF-4B9A-8CC6-BA093863032B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12D69319-5E78-47C4-AD70-06A3A24C3B5F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53E53F9-08B3-440E-ADFA-29EE5426211C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05F49AC-D3C0-4A0A-A88B-4F54DA6CD950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8C82A9F-51D4-41B6-8A15-9D4ED4DF7049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24A8697-02A1-4B48-9B2D-C0EB95C4988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7588920-7655-4125-A0DE-1B824B482311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34E1CB-4C1A-43CD-8B13-4D2D84FF1273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4E0A620-9BC5-4350-8474-5663B18B5721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7491ACF-CC94-4B74-94A5-6344405E1001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B47F4DB-ADD1-40C5-8A2E-951A7C637751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6">
              <a:extLst>
                <a:ext uri="{FF2B5EF4-FFF2-40B4-BE49-F238E27FC236}">
                  <a16:creationId xmlns:a16="http://schemas.microsoft.com/office/drawing/2014/main" id="{6AFB053C-934F-4FE2-913C-000D5C80BC40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Flowchart: Connector 216">
            <a:extLst>
              <a:ext uri="{FF2B5EF4-FFF2-40B4-BE49-F238E27FC236}">
                <a16:creationId xmlns:a16="http://schemas.microsoft.com/office/drawing/2014/main" id="{B8EA4698-B586-452E-9AF6-2B2A8DF7BB63}"/>
              </a:ext>
            </a:extLst>
          </p:cNvPr>
          <p:cNvSpPr/>
          <p:nvPr/>
        </p:nvSpPr>
        <p:spPr>
          <a:xfrm>
            <a:off x="3796935" y="469560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098A31-0B46-485C-9E35-8E7717D8BDF3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37364" y="-163892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spots something round and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574519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the ground.</a:t>
            </a:r>
          </a:p>
        </p:txBody>
      </p:sp>
      <p:sp>
        <p:nvSpPr>
          <p:cNvPr id="100" name="Rectangle: Rounded Corners 10">
            <a:extLst>
              <a:ext uri="{FF2B5EF4-FFF2-40B4-BE49-F238E27FC236}">
                <a16:creationId xmlns:a16="http://schemas.microsoft.com/office/drawing/2014/main" id="{9929AF42-5D9D-461D-88C9-B2F6ED2AA041}"/>
              </a:ext>
            </a:extLst>
          </p:cNvPr>
          <p:cNvSpPr/>
          <p:nvPr/>
        </p:nvSpPr>
        <p:spPr>
          <a:xfrm>
            <a:off x="9730262" y="2963142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2AF6B4-2A21-4B43-8009-E1B72CE06F51}"/>
              </a:ext>
            </a:extLst>
          </p:cNvPr>
          <p:cNvGrpSpPr/>
          <p:nvPr/>
        </p:nvGrpSpPr>
        <p:grpSpPr>
          <a:xfrm>
            <a:off x="7114902" y="428322"/>
            <a:ext cx="9055804" cy="6656021"/>
            <a:chOff x="7162513" y="1465489"/>
            <a:chExt cx="9055804" cy="6656021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1A9EFE90-D7A1-4DF9-9125-99344C745796}"/>
                </a:ext>
              </a:extLst>
            </p:cNvPr>
            <p:cNvSpPr/>
            <p:nvPr/>
          </p:nvSpPr>
          <p:spPr>
            <a:xfrm>
              <a:off x="10755036" y="1465489"/>
              <a:ext cx="5280798" cy="472978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A9A0DFA8-CC7E-425B-AEF3-0F44000808D1}"/>
                </a:ext>
              </a:extLst>
            </p:cNvPr>
            <p:cNvSpPr/>
            <p:nvPr/>
          </p:nvSpPr>
          <p:spPr>
            <a:xfrm>
              <a:off x="10922259" y="1486499"/>
              <a:ext cx="5280798" cy="472978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3">
              <a:extLst>
                <a:ext uri="{FF2B5EF4-FFF2-40B4-BE49-F238E27FC236}">
                  <a16:creationId xmlns:a16="http://schemas.microsoft.com/office/drawing/2014/main" id="{F871BB54-CD07-4EE6-8977-F49F64B76F45}"/>
                </a:ext>
              </a:extLst>
            </p:cNvPr>
            <p:cNvSpPr/>
            <p:nvPr/>
          </p:nvSpPr>
          <p:spPr>
            <a:xfrm>
              <a:off x="12094432" y="4402834"/>
              <a:ext cx="2976376" cy="3718676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27">
              <a:extLst>
                <a:ext uri="{FF2B5EF4-FFF2-40B4-BE49-F238E27FC236}">
                  <a16:creationId xmlns:a16="http://schemas.microsoft.com/office/drawing/2014/main" id="{F090015C-CD1B-4795-9178-69B73444B539}"/>
                </a:ext>
              </a:extLst>
            </p:cNvPr>
            <p:cNvSpPr/>
            <p:nvPr/>
          </p:nvSpPr>
          <p:spPr>
            <a:xfrm>
              <a:off x="13387122" y="5900049"/>
              <a:ext cx="410739" cy="77177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031907A3-ED7C-4519-8129-EF219C258FD5}"/>
                </a:ext>
              </a:extLst>
            </p:cNvPr>
            <p:cNvSpPr/>
            <p:nvPr/>
          </p:nvSpPr>
          <p:spPr>
            <a:xfrm rot="10800000" flipH="1">
              <a:off x="11249580" y="7529500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32417C4F-9271-463A-91D1-97745C4DE7E6}"/>
                </a:ext>
              </a:extLst>
            </p:cNvPr>
            <p:cNvSpPr/>
            <p:nvPr/>
          </p:nvSpPr>
          <p:spPr>
            <a:xfrm rot="21001446">
              <a:off x="12161839" y="646658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917CF771-D8D4-4765-A47E-1A49B505F738}"/>
                </a:ext>
              </a:extLst>
            </p:cNvPr>
            <p:cNvSpPr/>
            <p:nvPr/>
          </p:nvSpPr>
          <p:spPr>
            <a:xfrm rot="17018000">
              <a:off x="11198436" y="5938996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156A32E-8394-489B-9C75-451D40323F2F}"/>
                </a:ext>
              </a:extLst>
            </p:cNvPr>
            <p:cNvGrpSpPr/>
            <p:nvPr/>
          </p:nvGrpSpPr>
          <p:grpSpPr>
            <a:xfrm>
              <a:off x="7162513" y="3169548"/>
              <a:ext cx="6038708" cy="2168453"/>
              <a:chOff x="2173420" y="1002435"/>
              <a:chExt cx="4880172" cy="1752432"/>
            </a:xfrm>
          </p:grpSpPr>
          <p:sp>
            <p:nvSpPr>
              <p:cNvPr id="223" name="Rectangle 2">
                <a:extLst>
                  <a:ext uri="{FF2B5EF4-FFF2-40B4-BE49-F238E27FC236}">
                    <a16:creationId xmlns:a16="http://schemas.microsoft.com/office/drawing/2014/main" id="{100D3208-0D98-4F3E-BC45-D24A5ECDC824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">
                <a:extLst>
                  <a:ext uri="{FF2B5EF4-FFF2-40B4-BE49-F238E27FC236}">
                    <a16:creationId xmlns:a16="http://schemas.microsoft.com/office/drawing/2014/main" id="{AE5DCDA2-2A98-4C0D-A476-737C173A479B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56">
                <a:extLst>
                  <a:ext uri="{FF2B5EF4-FFF2-40B4-BE49-F238E27FC236}">
                    <a16:creationId xmlns:a16="http://schemas.microsoft.com/office/drawing/2014/main" id="{FABAEE42-970B-4503-9A99-A2E17DAD51EC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">
                <a:extLst>
                  <a:ext uri="{FF2B5EF4-FFF2-40B4-BE49-F238E27FC236}">
                    <a16:creationId xmlns:a16="http://schemas.microsoft.com/office/drawing/2014/main" id="{CF0E7412-75A8-4AD2-9E17-080BC5EB8E58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56">
                <a:extLst>
                  <a:ext uri="{FF2B5EF4-FFF2-40B4-BE49-F238E27FC236}">
                    <a16:creationId xmlns:a16="http://schemas.microsoft.com/office/drawing/2014/main" id="{ED62F426-4B6A-46B1-A549-D9F50D6D2428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56">
                <a:extLst>
                  <a:ext uri="{FF2B5EF4-FFF2-40B4-BE49-F238E27FC236}">
                    <a16:creationId xmlns:a16="http://schemas.microsoft.com/office/drawing/2014/main" id="{0534C853-D3D8-420B-B33D-EB0F33CFF0A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9290A4-940C-444F-9340-E828A76EF62D}"/>
                </a:ext>
              </a:extLst>
            </p:cNvPr>
            <p:cNvSpPr/>
            <p:nvPr/>
          </p:nvSpPr>
          <p:spPr>
            <a:xfrm rot="21001446">
              <a:off x="15806153" y="5012642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171C27CF-4082-4C57-8FA6-BF625E8A53F0}"/>
                </a:ext>
              </a:extLst>
            </p:cNvPr>
            <p:cNvSpPr/>
            <p:nvPr/>
          </p:nvSpPr>
          <p:spPr>
            <a:xfrm rot="18164639">
              <a:off x="15313667" y="587002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7CBB9AB9-0A00-4A98-A200-54A38E6862B5}"/>
                </a:ext>
              </a:extLst>
            </p:cNvPr>
            <p:cNvSpPr/>
            <p:nvPr/>
          </p:nvSpPr>
          <p:spPr>
            <a:xfrm rot="14529720">
              <a:off x="15994783" y="6584159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9CB2A70D-7147-430C-B706-D0E3804621F6}"/>
                </a:ext>
              </a:extLst>
            </p:cNvPr>
            <p:cNvSpPr/>
            <p:nvPr/>
          </p:nvSpPr>
          <p:spPr>
            <a:xfrm>
              <a:off x="12137232" y="2331610"/>
              <a:ext cx="2689641" cy="275180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Cloud 187">
              <a:extLst>
                <a:ext uri="{FF2B5EF4-FFF2-40B4-BE49-F238E27FC236}">
                  <a16:creationId xmlns:a16="http://schemas.microsoft.com/office/drawing/2014/main" id="{42A864CD-87D5-4BBA-BF85-FF38253C2555}"/>
                </a:ext>
              </a:extLst>
            </p:cNvPr>
            <p:cNvSpPr/>
            <p:nvPr/>
          </p:nvSpPr>
          <p:spPr>
            <a:xfrm>
              <a:off x="12162684" y="2453193"/>
              <a:ext cx="2689641" cy="275180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121400F8-E274-4743-8680-D57F34A6BD7F}"/>
                </a:ext>
              </a:extLst>
            </p:cNvPr>
            <p:cNvSpPr/>
            <p:nvPr/>
          </p:nvSpPr>
          <p:spPr>
            <a:xfrm rot="1588661">
              <a:off x="13856233" y="3206137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59169C04-1C76-40CC-AE00-A6AE909645D8}"/>
                </a:ext>
              </a:extLst>
            </p:cNvPr>
            <p:cNvSpPr/>
            <p:nvPr/>
          </p:nvSpPr>
          <p:spPr>
            <a:xfrm rot="1588661">
              <a:off x="13946667" y="325918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F78ED3C6-A44E-4934-AC31-CAD3CD8D230A}"/>
                </a:ext>
              </a:extLst>
            </p:cNvPr>
            <p:cNvSpPr/>
            <p:nvPr/>
          </p:nvSpPr>
          <p:spPr>
            <a:xfrm rot="20312248">
              <a:off x="11165330" y="3836518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AFF3D42C-91D5-41CC-B49E-3E8B6B526BDE}"/>
                </a:ext>
              </a:extLst>
            </p:cNvPr>
            <p:cNvSpPr/>
            <p:nvPr/>
          </p:nvSpPr>
          <p:spPr>
            <a:xfrm rot="20312248">
              <a:off x="11252199" y="394639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7C4323-A84E-4725-910A-358A9E013CB6}"/>
              </a:ext>
            </a:extLst>
          </p:cNvPr>
          <p:cNvSpPr/>
          <p:nvPr/>
        </p:nvSpPr>
        <p:spPr>
          <a:xfrm>
            <a:off x="7445417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89E9D-F422-4070-8B83-EE2F4C54403B}"/>
              </a:ext>
            </a:extLst>
          </p:cNvPr>
          <p:cNvSpPr/>
          <p:nvPr/>
        </p:nvSpPr>
        <p:spPr>
          <a:xfrm>
            <a:off x="6214943" y="5943600"/>
            <a:ext cx="6091944" cy="15888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A33843-EA84-4DD0-9D59-58A5D36BF659}"/>
              </a:ext>
            </a:extLst>
          </p:cNvPr>
          <p:cNvGrpSpPr/>
          <p:nvPr/>
        </p:nvGrpSpPr>
        <p:grpSpPr>
          <a:xfrm>
            <a:off x="9175576" y="498229"/>
            <a:ext cx="2096025" cy="2534714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102" name="Moon 6">
              <a:extLst>
                <a:ext uri="{FF2B5EF4-FFF2-40B4-BE49-F238E27FC236}">
                  <a16:creationId xmlns:a16="http://schemas.microsoft.com/office/drawing/2014/main" id="{1D3C0191-15C0-4925-8260-09C0CEFEA7B1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oon 6">
              <a:extLst>
                <a:ext uri="{FF2B5EF4-FFF2-40B4-BE49-F238E27FC236}">
                  <a16:creationId xmlns:a16="http://schemas.microsoft.com/office/drawing/2014/main" id="{8C3CD658-FCC1-45CB-ADD4-D56A5FB54B0D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889A978-C75C-44E9-B9FC-97459226B207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8E42D96-CDE1-4186-93D5-86CED755509E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8">
              <a:extLst>
                <a:ext uri="{FF2B5EF4-FFF2-40B4-BE49-F238E27FC236}">
                  <a16:creationId xmlns:a16="http://schemas.microsoft.com/office/drawing/2014/main" id="{AABA1FD9-9036-4043-8140-3C58D6603466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oon 106">
              <a:extLst>
                <a:ext uri="{FF2B5EF4-FFF2-40B4-BE49-F238E27FC236}">
                  <a16:creationId xmlns:a16="http://schemas.microsoft.com/office/drawing/2014/main" id="{54ADBDBB-280F-4A60-99EC-573341C3578F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oon 107">
              <a:extLst>
                <a:ext uri="{FF2B5EF4-FFF2-40B4-BE49-F238E27FC236}">
                  <a16:creationId xmlns:a16="http://schemas.microsoft.com/office/drawing/2014/main" id="{ABC8F07D-E3D2-454C-B392-A532DDB9337B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DBA928CF-A92B-4906-A83F-F2C54405C3F8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2AB181EA-1B9B-4A10-8FAD-A5FD29A457E1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A5228593-CA84-49D6-AE45-C6F6ECD20E82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oon 111">
              <a:extLst>
                <a:ext uri="{FF2B5EF4-FFF2-40B4-BE49-F238E27FC236}">
                  <a16:creationId xmlns:a16="http://schemas.microsoft.com/office/drawing/2014/main" id="{A44A9375-9BAB-49EE-8040-17F5198B3E40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oon 112">
              <a:extLst>
                <a:ext uri="{FF2B5EF4-FFF2-40B4-BE49-F238E27FC236}">
                  <a16:creationId xmlns:a16="http://schemas.microsoft.com/office/drawing/2014/main" id="{6B08932C-2C75-4EB6-8865-E0FBE96ED716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oon 113">
              <a:extLst>
                <a:ext uri="{FF2B5EF4-FFF2-40B4-BE49-F238E27FC236}">
                  <a16:creationId xmlns:a16="http://schemas.microsoft.com/office/drawing/2014/main" id="{6A52A2E3-2403-4E27-9714-599E067121BD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oon 114">
              <a:extLst>
                <a:ext uri="{FF2B5EF4-FFF2-40B4-BE49-F238E27FC236}">
                  <a16:creationId xmlns:a16="http://schemas.microsoft.com/office/drawing/2014/main" id="{71E9F202-44DB-463D-A9A8-D547795419BC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oon 115">
              <a:extLst>
                <a:ext uri="{FF2B5EF4-FFF2-40B4-BE49-F238E27FC236}">
                  <a16:creationId xmlns:a16="http://schemas.microsoft.com/office/drawing/2014/main" id="{EB04AFBE-ED63-47C4-960F-4902A87DDD44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9E0CE35-155C-47ED-B662-46F9B0A7F372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00F7B272-F5E8-466F-B71C-38D8E90ED7A4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F34EDA8-5657-4E30-9B1A-0262F3AA2949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30521F5-A674-4F8A-BF4A-644267F18E83}"/>
                </a:ext>
              </a:extLst>
            </p:cNvPr>
            <p:cNvSpPr/>
            <p:nvPr/>
          </p:nvSpPr>
          <p:spPr>
            <a:xfrm>
              <a:off x="3803590" y="368166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7AC46F-5716-4517-ADDE-9C299CA2BBE6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1376457-C260-4AB3-9FEB-B0A8DC9C3136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BEFD93-9196-4A7E-9AC8-D3B111E65978}"/>
                </a:ext>
              </a:extLst>
            </p:cNvPr>
            <p:cNvSpPr/>
            <p:nvPr/>
          </p:nvSpPr>
          <p:spPr>
            <a:xfrm>
              <a:off x="4992141" y="2509812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48998A-34F6-4910-B22C-E8E5624757FB}"/>
                </a:ext>
              </a:extLst>
            </p:cNvPr>
            <p:cNvSpPr/>
            <p:nvPr/>
          </p:nvSpPr>
          <p:spPr>
            <a:xfrm>
              <a:off x="5335005" y="2974858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FF1A3C3-9EEA-4226-81EF-D47190F2B425}"/>
                </a:ext>
              </a:extLst>
            </p:cNvPr>
            <p:cNvSpPr/>
            <p:nvPr/>
          </p:nvSpPr>
          <p:spPr>
            <a:xfrm>
              <a:off x="7068959" y="2591680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D88DE2-ADB0-4B4F-A963-4425573AF8FB}"/>
                </a:ext>
              </a:extLst>
            </p:cNvPr>
            <p:cNvSpPr/>
            <p:nvPr/>
          </p:nvSpPr>
          <p:spPr>
            <a:xfrm>
              <a:off x="7243862" y="3022626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939BFCC-9632-4273-9453-1FC320E7AD5E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26">
              <a:extLst>
                <a:ext uri="{FF2B5EF4-FFF2-40B4-BE49-F238E27FC236}">
                  <a16:creationId xmlns:a16="http://schemas.microsoft.com/office/drawing/2014/main" id="{A10E74E7-5E95-4333-8D6C-70D6A3F1A980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CCE099-6663-444B-9AB0-F51FFE9F951C}"/>
              </a:ext>
            </a:extLst>
          </p:cNvPr>
          <p:cNvGrpSpPr/>
          <p:nvPr/>
        </p:nvGrpSpPr>
        <p:grpSpPr>
          <a:xfrm>
            <a:off x="9699595" y="5807275"/>
            <a:ext cx="847323" cy="892250"/>
            <a:chOff x="2903287" y="1490663"/>
            <a:chExt cx="4246812" cy="44719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9FD5B0-145E-429B-91A1-8CA7DDFC768F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9">
              <a:extLst>
                <a:ext uri="{FF2B5EF4-FFF2-40B4-BE49-F238E27FC236}">
                  <a16:creationId xmlns:a16="http://schemas.microsoft.com/office/drawing/2014/main" id="{688E73D6-03C9-4A29-8032-8814A4589A7E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CEC982D-7C55-4F1C-894B-C8AFC53502C1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20">
              <a:extLst>
                <a:ext uri="{FF2B5EF4-FFF2-40B4-BE49-F238E27FC236}">
                  <a16:creationId xmlns:a16="http://schemas.microsoft.com/office/drawing/2014/main" id="{3AE6FCFA-F052-4012-920C-CB66A300B95B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5BDD56B-9376-4CEB-84EC-38DF8AF73C0B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58605" y="717017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 picks it up. “What is this?” he asks.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441B8-3139-4417-8BE5-C4D210A230AE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549F17-68DD-478D-8A8A-284C4564A005}"/>
              </a:ext>
            </a:extLst>
          </p:cNvPr>
          <p:cNvGrpSpPr/>
          <p:nvPr/>
        </p:nvGrpSpPr>
        <p:grpSpPr>
          <a:xfrm>
            <a:off x="-4690852" y="-90664"/>
            <a:ext cx="9055804" cy="6656021"/>
            <a:chOff x="-4179348" y="1465489"/>
            <a:chExt cx="9055804" cy="6656021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245F6E59-5DC4-44FE-90C5-8583D3EC9D49}"/>
                </a:ext>
              </a:extLst>
            </p:cNvPr>
            <p:cNvSpPr/>
            <p:nvPr/>
          </p:nvSpPr>
          <p:spPr>
            <a:xfrm flipH="1">
              <a:off x="-3996865" y="1465489"/>
              <a:ext cx="5280798" cy="472978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0DF27918-A4C2-4DBA-98BC-1807477056A2}"/>
                </a:ext>
              </a:extLst>
            </p:cNvPr>
            <p:cNvSpPr/>
            <p:nvPr/>
          </p:nvSpPr>
          <p:spPr>
            <a:xfrm flipH="1">
              <a:off x="-4164088" y="1486499"/>
              <a:ext cx="5280798" cy="472978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3">
              <a:extLst>
                <a:ext uri="{FF2B5EF4-FFF2-40B4-BE49-F238E27FC236}">
                  <a16:creationId xmlns:a16="http://schemas.microsoft.com/office/drawing/2014/main" id="{C97D8981-7D35-408A-86E0-22DF01B802DB}"/>
                </a:ext>
              </a:extLst>
            </p:cNvPr>
            <p:cNvSpPr/>
            <p:nvPr/>
          </p:nvSpPr>
          <p:spPr>
            <a:xfrm flipH="1">
              <a:off x="-3031838" y="4402834"/>
              <a:ext cx="2976376" cy="3718676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AD2F2344-F4D1-43EB-996B-BF40418F9B7F}"/>
                </a:ext>
              </a:extLst>
            </p:cNvPr>
            <p:cNvSpPr/>
            <p:nvPr/>
          </p:nvSpPr>
          <p:spPr>
            <a:xfrm flipH="1">
              <a:off x="-1758892" y="5900049"/>
              <a:ext cx="410739" cy="77177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A8405468-6066-45BE-A9CB-F4376134109B}"/>
                </a:ext>
              </a:extLst>
            </p:cNvPr>
            <p:cNvSpPr/>
            <p:nvPr/>
          </p:nvSpPr>
          <p:spPr>
            <a:xfrm rot="10800000">
              <a:off x="483871" y="7529500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FCECDBC6-2C6A-4510-99F2-C2A8FD583EBA}"/>
                </a:ext>
              </a:extLst>
            </p:cNvPr>
            <p:cNvSpPr/>
            <p:nvPr/>
          </p:nvSpPr>
          <p:spPr>
            <a:xfrm rot="598554" flipH="1">
              <a:off x="-428388" y="646658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5BF7B8FA-B613-487C-A52F-05F6E02DBC62}"/>
                </a:ext>
              </a:extLst>
            </p:cNvPr>
            <p:cNvSpPr/>
            <p:nvPr/>
          </p:nvSpPr>
          <p:spPr>
            <a:xfrm rot="4582000" flipH="1">
              <a:off x="535015" y="5938996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7C1BAEA-8801-4AD2-B416-25FDFAFE8128}"/>
                </a:ext>
              </a:extLst>
            </p:cNvPr>
            <p:cNvGrpSpPr/>
            <p:nvPr/>
          </p:nvGrpSpPr>
          <p:grpSpPr>
            <a:xfrm flipH="1">
              <a:off x="-1162252" y="3169548"/>
              <a:ext cx="6038708" cy="2168453"/>
              <a:chOff x="2173420" y="1002435"/>
              <a:chExt cx="4880172" cy="1752432"/>
            </a:xfrm>
          </p:grpSpPr>
          <p:sp>
            <p:nvSpPr>
              <p:cNvPr id="239" name="Rectangle 2">
                <a:extLst>
                  <a:ext uri="{FF2B5EF4-FFF2-40B4-BE49-F238E27FC236}">
                    <a16:creationId xmlns:a16="http://schemas.microsoft.com/office/drawing/2014/main" id="{5C6BB54A-32E7-4A0F-97FC-4D76E3F24AAB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">
                <a:extLst>
                  <a:ext uri="{FF2B5EF4-FFF2-40B4-BE49-F238E27FC236}">
                    <a16:creationId xmlns:a16="http://schemas.microsoft.com/office/drawing/2014/main" id="{42F304D0-64C2-4976-BA7B-7424ED3383B6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6">
                <a:extLst>
                  <a:ext uri="{FF2B5EF4-FFF2-40B4-BE49-F238E27FC236}">
                    <a16:creationId xmlns:a16="http://schemas.microsoft.com/office/drawing/2014/main" id="{031420BA-BA65-4B67-8DFD-26ACADE5A876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">
                <a:extLst>
                  <a:ext uri="{FF2B5EF4-FFF2-40B4-BE49-F238E27FC236}">
                    <a16:creationId xmlns:a16="http://schemas.microsoft.com/office/drawing/2014/main" id="{DC4315BF-5045-44F0-B8AC-02373F103E9C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72A1F282-A70A-4EA6-90A4-63CD042A201E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56">
                <a:extLst>
                  <a:ext uri="{FF2B5EF4-FFF2-40B4-BE49-F238E27FC236}">
                    <a16:creationId xmlns:a16="http://schemas.microsoft.com/office/drawing/2014/main" id="{6FA3CCCC-5A74-4250-8F7E-801F024977E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56">
              <a:extLst>
                <a:ext uri="{FF2B5EF4-FFF2-40B4-BE49-F238E27FC236}">
                  <a16:creationId xmlns:a16="http://schemas.microsoft.com/office/drawing/2014/main" id="{3EB55432-CA12-4DD0-B199-7591E9452BBE}"/>
                </a:ext>
              </a:extLst>
            </p:cNvPr>
            <p:cNvSpPr/>
            <p:nvPr/>
          </p:nvSpPr>
          <p:spPr>
            <a:xfrm rot="598554" flipH="1">
              <a:off x="-4072701" y="5012642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DD2D4D-1238-4B18-9DC3-1ADB1C66DEEB}"/>
                </a:ext>
              </a:extLst>
            </p:cNvPr>
            <p:cNvSpPr/>
            <p:nvPr/>
          </p:nvSpPr>
          <p:spPr>
            <a:xfrm rot="3435361" flipH="1">
              <a:off x="-3580216" y="5870025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FB396DB2-5CF3-4442-A4AD-3F7C06A9E840}"/>
                </a:ext>
              </a:extLst>
            </p:cNvPr>
            <p:cNvSpPr/>
            <p:nvPr/>
          </p:nvSpPr>
          <p:spPr>
            <a:xfrm rot="7070280" flipH="1">
              <a:off x="-4261331" y="6584159"/>
              <a:ext cx="305518" cy="14155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Cloud 185">
              <a:extLst>
                <a:ext uri="{FF2B5EF4-FFF2-40B4-BE49-F238E27FC236}">
                  <a16:creationId xmlns:a16="http://schemas.microsoft.com/office/drawing/2014/main" id="{2D18B2FA-2C35-4704-9F73-D33E4DCC3B0D}"/>
                </a:ext>
              </a:extLst>
            </p:cNvPr>
            <p:cNvSpPr/>
            <p:nvPr/>
          </p:nvSpPr>
          <p:spPr>
            <a:xfrm flipH="1">
              <a:off x="-2787904" y="2331610"/>
              <a:ext cx="2689641" cy="275180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50079719-B1FE-4027-8918-F432CAE95804}"/>
                </a:ext>
              </a:extLst>
            </p:cNvPr>
            <p:cNvSpPr/>
            <p:nvPr/>
          </p:nvSpPr>
          <p:spPr>
            <a:xfrm flipH="1">
              <a:off x="-2813356" y="2453193"/>
              <a:ext cx="2689641" cy="275180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6948D85D-EF4B-4B67-983A-4845617CC86F}"/>
                </a:ext>
              </a:extLst>
            </p:cNvPr>
            <p:cNvSpPr/>
            <p:nvPr/>
          </p:nvSpPr>
          <p:spPr>
            <a:xfrm rot="20011339" flipH="1">
              <a:off x="-3778297" y="3206137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11FFEF14-A615-4EC3-AF30-D6F1176C860E}"/>
                </a:ext>
              </a:extLst>
            </p:cNvPr>
            <p:cNvSpPr/>
            <p:nvPr/>
          </p:nvSpPr>
          <p:spPr>
            <a:xfrm rot="20011339" flipH="1">
              <a:off x="-3868731" y="325918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35F95696-0623-4E5B-9D7A-E236B80C3DC2}"/>
                </a:ext>
              </a:extLst>
            </p:cNvPr>
            <p:cNvSpPr/>
            <p:nvPr/>
          </p:nvSpPr>
          <p:spPr>
            <a:xfrm rot="1287752" flipH="1">
              <a:off x="-1087394" y="3836518"/>
              <a:ext cx="1961033" cy="1994286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2BA9D5CA-17B9-4083-9F11-7B18142AFC1D}"/>
                </a:ext>
              </a:extLst>
            </p:cNvPr>
            <p:cNvSpPr/>
            <p:nvPr/>
          </p:nvSpPr>
          <p:spPr>
            <a:xfrm rot="1287752" flipH="1">
              <a:off x="-1174263" y="3946391"/>
              <a:ext cx="1961033" cy="1994286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CBFBABF1-B685-4F0C-A3D8-39C1903E2EE3}"/>
              </a:ext>
            </a:extLst>
          </p:cNvPr>
          <p:cNvSpPr/>
          <p:nvPr/>
        </p:nvSpPr>
        <p:spPr>
          <a:xfrm flipH="1">
            <a:off x="4136352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: Rounded Corners 10">
            <a:extLst>
              <a:ext uri="{FF2B5EF4-FFF2-40B4-BE49-F238E27FC236}">
                <a16:creationId xmlns:a16="http://schemas.microsoft.com/office/drawing/2014/main" id="{E83B6518-125D-4F54-88D4-0836D348E823}"/>
              </a:ext>
            </a:extLst>
          </p:cNvPr>
          <p:cNvSpPr/>
          <p:nvPr/>
        </p:nvSpPr>
        <p:spPr>
          <a:xfrm>
            <a:off x="3247346" y="5925969"/>
            <a:ext cx="743966" cy="659192"/>
          </a:xfrm>
          <a:custGeom>
            <a:avLst/>
            <a:gdLst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559515 h 647700"/>
              <a:gd name="connsiteX8" fmla="*/ 0 w 529099"/>
              <a:gd name="connsiteY8" fmla="*/ 88185 h 647700"/>
              <a:gd name="connsiteX0" fmla="*/ 110066 w 639165"/>
              <a:gd name="connsiteY0" fmla="*/ 88185 h 647700"/>
              <a:gd name="connsiteX1" fmla="*/ 198251 w 639165"/>
              <a:gd name="connsiteY1" fmla="*/ 0 h 647700"/>
              <a:gd name="connsiteX2" fmla="*/ 550980 w 639165"/>
              <a:gd name="connsiteY2" fmla="*/ 0 h 647700"/>
              <a:gd name="connsiteX3" fmla="*/ 639165 w 639165"/>
              <a:gd name="connsiteY3" fmla="*/ 88185 h 647700"/>
              <a:gd name="connsiteX4" fmla="*/ 639165 w 639165"/>
              <a:gd name="connsiteY4" fmla="*/ 559515 h 647700"/>
              <a:gd name="connsiteX5" fmla="*/ 550980 w 639165"/>
              <a:gd name="connsiteY5" fmla="*/ 647700 h 647700"/>
              <a:gd name="connsiteX6" fmla="*/ 198251 w 639165"/>
              <a:gd name="connsiteY6" fmla="*/ 647700 h 647700"/>
              <a:gd name="connsiteX7" fmla="*/ 110066 w 639165"/>
              <a:gd name="connsiteY7" fmla="*/ 559515 h 647700"/>
              <a:gd name="connsiteX8" fmla="*/ 110066 w 639165"/>
              <a:gd name="connsiteY8" fmla="*/ 88185 h 647700"/>
              <a:gd name="connsiteX0" fmla="*/ 0 w 529099"/>
              <a:gd name="connsiteY0" fmla="*/ 88185 h 647700"/>
              <a:gd name="connsiteX1" fmla="*/ 88185 w 529099"/>
              <a:gd name="connsiteY1" fmla="*/ 0 h 647700"/>
              <a:gd name="connsiteX2" fmla="*/ 440914 w 529099"/>
              <a:gd name="connsiteY2" fmla="*/ 0 h 647700"/>
              <a:gd name="connsiteX3" fmla="*/ 529099 w 529099"/>
              <a:gd name="connsiteY3" fmla="*/ 88185 h 647700"/>
              <a:gd name="connsiteX4" fmla="*/ 529099 w 529099"/>
              <a:gd name="connsiteY4" fmla="*/ 559515 h 647700"/>
              <a:gd name="connsiteX5" fmla="*/ 440914 w 529099"/>
              <a:gd name="connsiteY5" fmla="*/ 647700 h 647700"/>
              <a:gd name="connsiteX6" fmla="*/ 88185 w 529099"/>
              <a:gd name="connsiteY6" fmla="*/ 647700 h 647700"/>
              <a:gd name="connsiteX7" fmla="*/ 0 w 529099"/>
              <a:gd name="connsiteY7" fmla="*/ 88185 h 647700"/>
              <a:gd name="connsiteX0" fmla="*/ 214867 w 743966"/>
              <a:gd name="connsiteY0" fmla="*/ 88185 h 659192"/>
              <a:gd name="connsiteX1" fmla="*/ 303052 w 743966"/>
              <a:gd name="connsiteY1" fmla="*/ 0 h 659192"/>
              <a:gd name="connsiteX2" fmla="*/ 655781 w 743966"/>
              <a:gd name="connsiteY2" fmla="*/ 0 h 659192"/>
              <a:gd name="connsiteX3" fmla="*/ 743966 w 743966"/>
              <a:gd name="connsiteY3" fmla="*/ 88185 h 659192"/>
              <a:gd name="connsiteX4" fmla="*/ 743966 w 743966"/>
              <a:gd name="connsiteY4" fmla="*/ 559515 h 659192"/>
              <a:gd name="connsiteX5" fmla="*/ 655781 w 743966"/>
              <a:gd name="connsiteY5" fmla="*/ 647700 h 659192"/>
              <a:gd name="connsiteX6" fmla="*/ 303052 w 743966"/>
              <a:gd name="connsiteY6" fmla="*/ 647700 h 659192"/>
              <a:gd name="connsiteX7" fmla="*/ 214867 w 743966"/>
              <a:gd name="connsiteY7" fmla="*/ 88185 h 65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966" h="659192">
                <a:moveTo>
                  <a:pt x="214867" y="88185"/>
                </a:moveTo>
                <a:cubicBezTo>
                  <a:pt x="214867" y="39482"/>
                  <a:pt x="254349" y="0"/>
                  <a:pt x="303052" y="0"/>
                </a:cubicBezTo>
                <a:lnTo>
                  <a:pt x="655781" y="0"/>
                </a:lnTo>
                <a:cubicBezTo>
                  <a:pt x="704484" y="0"/>
                  <a:pt x="743966" y="39482"/>
                  <a:pt x="743966" y="88185"/>
                </a:cubicBezTo>
                <a:lnTo>
                  <a:pt x="743966" y="559515"/>
                </a:lnTo>
                <a:cubicBezTo>
                  <a:pt x="743966" y="608218"/>
                  <a:pt x="704484" y="647700"/>
                  <a:pt x="655781" y="647700"/>
                </a:cubicBezTo>
                <a:lnTo>
                  <a:pt x="303052" y="647700"/>
                </a:lnTo>
                <a:cubicBezTo>
                  <a:pt x="-322884" y="744947"/>
                  <a:pt x="214867" y="196135"/>
                  <a:pt x="214867" y="8818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CAB39C-82CE-4455-9B57-9E2D6C92826E}"/>
              </a:ext>
            </a:extLst>
          </p:cNvPr>
          <p:cNvSpPr/>
          <p:nvPr/>
        </p:nvSpPr>
        <p:spPr>
          <a:xfrm>
            <a:off x="-274827" y="6254762"/>
            <a:ext cx="6105761" cy="1269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7A0916-FDB6-4FBB-AC12-CA44BACDE454}"/>
              </a:ext>
            </a:extLst>
          </p:cNvPr>
          <p:cNvGrpSpPr/>
          <p:nvPr/>
        </p:nvGrpSpPr>
        <p:grpSpPr>
          <a:xfrm>
            <a:off x="2271662" y="3041056"/>
            <a:ext cx="3009717" cy="3542805"/>
            <a:chOff x="2692660" y="3528492"/>
            <a:chExt cx="2096025" cy="24672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9BB450-DBA6-4921-80B4-59CF8E74E5D8}"/>
                </a:ext>
              </a:extLst>
            </p:cNvPr>
            <p:cNvGrpSpPr/>
            <p:nvPr/>
          </p:nvGrpSpPr>
          <p:grpSpPr>
            <a:xfrm>
              <a:off x="2692660" y="3528492"/>
              <a:ext cx="2096025" cy="2467278"/>
              <a:chOff x="3776869" y="268715"/>
              <a:chExt cx="5353879" cy="6302170"/>
            </a:xfrm>
            <a:solidFill>
              <a:srgbClr val="FFFFFF"/>
            </a:solidFill>
          </p:grpSpPr>
          <p:sp>
            <p:nvSpPr>
              <p:cNvPr id="100" name="Moon 6">
                <a:extLst>
                  <a:ext uri="{FF2B5EF4-FFF2-40B4-BE49-F238E27FC236}">
                    <a16:creationId xmlns:a16="http://schemas.microsoft.com/office/drawing/2014/main" id="{4CD909DF-4824-4DD1-96BD-FD3D7AE342D2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Moon 6">
                <a:extLst>
                  <a:ext uri="{FF2B5EF4-FFF2-40B4-BE49-F238E27FC236}">
                    <a16:creationId xmlns:a16="http://schemas.microsoft.com/office/drawing/2014/main" id="{C1F3ED8B-6510-4DF5-A3E7-B68F063112F4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6FF205E-177E-44D4-9583-4AAAC96FE2E8}"/>
                  </a:ext>
                </a:extLst>
              </p:cNvPr>
              <p:cNvSpPr/>
              <p:nvPr/>
            </p:nvSpPr>
            <p:spPr>
              <a:xfrm rot="376749">
                <a:off x="3776869" y="344557"/>
                <a:ext cx="5353879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174B7FC-7142-41B3-BEEF-5105705A86EC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CF327B48-67D3-4961-8CA2-42D7BB3D29D7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Moon 104">
                <a:extLst>
                  <a:ext uri="{FF2B5EF4-FFF2-40B4-BE49-F238E27FC236}">
                    <a16:creationId xmlns:a16="http://schemas.microsoft.com/office/drawing/2014/main" id="{F73A1263-286E-49CD-9AC7-321E937191A6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Moon 105">
                <a:extLst>
                  <a:ext uri="{FF2B5EF4-FFF2-40B4-BE49-F238E27FC236}">
                    <a16:creationId xmlns:a16="http://schemas.microsoft.com/office/drawing/2014/main" id="{A840CE7C-6803-4CC4-89B8-7FB00B031290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Moon 106">
                <a:extLst>
                  <a:ext uri="{FF2B5EF4-FFF2-40B4-BE49-F238E27FC236}">
                    <a16:creationId xmlns:a16="http://schemas.microsoft.com/office/drawing/2014/main" id="{7BB04819-D1C4-46E9-9F94-F3721CD128FF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Moon 107">
                <a:extLst>
                  <a:ext uri="{FF2B5EF4-FFF2-40B4-BE49-F238E27FC236}">
                    <a16:creationId xmlns:a16="http://schemas.microsoft.com/office/drawing/2014/main" id="{296D0775-42AF-4A62-ABB2-556B3BA9C416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oon 108">
                <a:extLst>
                  <a:ext uri="{FF2B5EF4-FFF2-40B4-BE49-F238E27FC236}">
                    <a16:creationId xmlns:a16="http://schemas.microsoft.com/office/drawing/2014/main" id="{2F4C6C1F-90F8-4350-8E87-EBBFAD8E7520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oon 109">
                <a:extLst>
                  <a:ext uri="{FF2B5EF4-FFF2-40B4-BE49-F238E27FC236}">
                    <a16:creationId xmlns:a16="http://schemas.microsoft.com/office/drawing/2014/main" id="{DDF0C3FA-C0D4-44F2-8E01-AB144A472F70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oon 110">
                <a:extLst>
                  <a:ext uri="{FF2B5EF4-FFF2-40B4-BE49-F238E27FC236}">
                    <a16:creationId xmlns:a16="http://schemas.microsoft.com/office/drawing/2014/main" id="{8E117179-7103-49D8-BB04-4D867E53C480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oon 111">
                <a:extLst>
                  <a:ext uri="{FF2B5EF4-FFF2-40B4-BE49-F238E27FC236}">
                    <a16:creationId xmlns:a16="http://schemas.microsoft.com/office/drawing/2014/main" id="{D34346CB-0251-4FAD-A745-F578A795CBFB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92EC23ED-17FF-4E5F-BD29-2EDDF34C720A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Moon 113">
                <a:extLst>
                  <a:ext uri="{FF2B5EF4-FFF2-40B4-BE49-F238E27FC236}">
                    <a16:creationId xmlns:a16="http://schemas.microsoft.com/office/drawing/2014/main" id="{AFFC9D86-BEB4-47DC-9A14-D6B76B2113E1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C526FD1-6E55-44F6-8884-90343645FE7A}"/>
                  </a:ext>
                </a:extLst>
              </p:cNvPr>
              <p:cNvSpPr/>
              <p:nvPr/>
            </p:nvSpPr>
            <p:spPr>
              <a:xfrm rot="599822">
                <a:off x="4102036" y="26871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8">
                <a:extLst>
                  <a:ext uri="{FF2B5EF4-FFF2-40B4-BE49-F238E27FC236}">
                    <a16:creationId xmlns:a16="http://schemas.microsoft.com/office/drawing/2014/main" id="{D2A0F128-388A-4054-BB92-29BBBEAB26EF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4E39B3E-EDFF-49BA-9EB3-27864B221497}"/>
                  </a:ext>
                </a:extLst>
              </p:cNvPr>
              <p:cNvSpPr/>
              <p:nvPr/>
            </p:nvSpPr>
            <p:spPr>
              <a:xfrm rot="599822" flipH="1">
                <a:off x="8026067" y="418582"/>
                <a:ext cx="949238" cy="1099956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EEB7C27-4654-48D8-88EE-1E461019D488}"/>
                  </a:ext>
                </a:extLst>
              </p:cNvPr>
              <p:cNvSpPr/>
              <p:nvPr/>
            </p:nvSpPr>
            <p:spPr>
              <a:xfrm rot="599822">
                <a:off x="3783362" y="365574"/>
                <a:ext cx="5327158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39F97F6-B989-486D-BA40-58F2478B3108}"/>
                  </a:ext>
                </a:extLst>
              </p:cNvPr>
              <p:cNvSpPr/>
              <p:nvPr/>
            </p:nvSpPr>
            <p:spPr>
              <a:xfrm rot="1265831">
                <a:off x="4221439" y="1488897"/>
                <a:ext cx="2241727" cy="224172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ED741F1-74EE-4F05-89FF-8BE2C18F6393}"/>
                  </a:ext>
                </a:extLst>
              </p:cNvPr>
              <p:cNvSpPr/>
              <p:nvPr/>
            </p:nvSpPr>
            <p:spPr>
              <a:xfrm rot="1004373">
                <a:off x="6430719" y="1488897"/>
                <a:ext cx="2241727" cy="224172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F54D7C4-8879-4FE0-A151-9F21A070D5D7}"/>
                  </a:ext>
                </a:extLst>
              </p:cNvPr>
              <p:cNvSpPr/>
              <p:nvPr/>
            </p:nvSpPr>
            <p:spPr>
              <a:xfrm rot="706105">
                <a:off x="5017198" y="2045740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F245260-B1FE-4466-B5E8-15F088F25571}"/>
                  </a:ext>
                </a:extLst>
              </p:cNvPr>
              <p:cNvSpPr/>
              <p:nvPr/>
            </p:nvSpPr>
            <p:spPr>
              <a:xfrm>
                <a:off x="5386091" y="2538931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568764C-0B1C-4CD9-8402-B01E1C634EFF}"/>
                  </a:ext>
                </a:extLst>
              </p:cNvPr>
              <p:cNvSpPr/>
              <p:nvPr/>
            </p:nvSpPr>
            <p:spPr>
              <a:xfrm rot="718342">
                <a:off x="7094017" y="2127609"/>
                <a:ext cx="799836" cy="914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FBC00B3-5ABA-40BA-820D-6CC2BA6715BA}"/>
                  </a:ext>
                </a:extLst>
              </p:cNvPr>
              <p:cNvSpPr/>
              <p:nvPr/>
            </p:nvSpPr>
            <p:spPr>
              <a:xfrm>
                <a:off x="7241280" y="2584809"/>
                <a:ext cx="294526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8E0F015-82A4-433B-A283-716AD642C18E}"/>
                  </a:ext>
                </a:extLst>
              </p:cNvPr>
              <p:cNvSpPr/>
              <p:nvPr/>
            </p:nvSpPr>
            <p:spPr>
              <a:xfrm rot="599822">
                <a:off x="6315902" y="2415313"/>
                <a:ext cx="294525" cy="5273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6">
                <a:extLst>
                  <a:ext uri="{FF2B5EF4-FFF2-40B4-BE49-F238E27FC236}">
                    <a16:creationId xmlns:a16="http://schemas.microsoft.com/office/drawing/2014/main" id="{A67812C1-4A9E-4CEA-94DF-557EEB8ABFA7}"/>
                  </a:ext>
                </a:extLst>
              </p:cNvPr>
              <p:cNvSpPr/>
              <p:nvPr/>
            </p:nvSpPr>
            <p:spPr>
              <a:xfrm rot="344857">
                <a:off x="6111744" y="2815981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1624D-846D-4A62-B7F6-F569959C608B}"/>
                </a:ext>
              </a:extLst>
            </p:cNvPr>
            <p:cNvGrpSpPr/>
            <p:nvPr/>
          </p:nvGrpSpPr>
          <p:grpSpPr>
            <a:xfrm>
              <a:off x="3046103" y="4610592"/>
              <a:ext cx="847323" cy="892250"/>
              <a:chOff x="2903287" y="1490663"/>
              <a:chExt cx="4246812" cy="447198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CB2CA3D-7D91-4983-8501-22A140D33251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EA009BA3-B13C-480E-BB10-73502ED2DE5B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6606E4D-1EC6-4E6F-9C74-FBB63F3DD0F7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20">
                <a:extLst>
                  <a:ext uri="{FF2B5EF4-FFF2-40B4-BE49-F238E27FC236}">
                    <a16:creationId xmlns:a16="http://schemas.microsoft.com/office/drawing/2014/main" id="{926C530D-A1E7-4898-8985-808FF6EC495D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56B5F24-399F-4457-9309-07CE2FBACC4A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5353AE26-5CE6-47E5-9D36-890B9B7298D2}"/>
                </a:ext>
              </a:extLst>
            </p:cNvPr>
            <p:cNvSpPr/>
            <p:nvPr/>
          </p:nvSpPr>
          <p:spPr>
            <a:xfrm rot="13282958">
              <a:off x="3047825" y="4773288"/>
              <a:ext cx="585789" cy="972860"/>
            </a:xfrm>
            <a:custGeom>
              <a:avLst/>
              <a:gdLst>
                <a:gd name="connsiteX0" fmla="*/ 0 w 967409"/>
                <a:gd name="connsiteY0" fmla="*/ 0 h 1709530"/>
                <a:gd name="connsiteX1" fmla="*/ 967409 w 967409"/>
                <a:gd name="connsiteY1" fmla="*/ 0 h 1709530"/>
                <a:gd name="connsiteX2" fmla="*/ 967409 w 967409"/>
                <a:gd name="connsiteY2" fmla="*/ 1709530 h 1709530"/>
                <a:gd name="connsiteX3" fmla="*/ 0 w 967409"/>
                <a:gd name="connsiteY3" fmla="*/ 1709530 h 1709530"/>
                <a:gd name="connsiteX4" fmla="*/ 0 w 967409"/>
                <a:gd name="connsiteY4" fmla="*/ 0 h 1709530"/>
                <a:gd name="connsiteX0" fmla="*/ 236220 w 967409"/>
                <a:gd name="connsiteY0" fmla="*/ 0 h 2105770"/>
                <a:gd name="connsiteX1" fmla="*/ 967409 w 967409"/>
                <a:gd name="connsiteY1" fmla="*/ 396240 h 2105770"/>
                <a:gd name="connsiteX2" fmla="*/ 967409 w 967409"/>
                <a:gd name="connsiteY2" fmla="*/ 2105770 h 2105770"/>
                <a:gd name="connsiteX3" fmla="*/ 0 w 967409"/>
                <a:gd name="connsiteY3" fmla="*/ 2105770 h 2105770"/>
                <a:gd name="connsiteX4" fmla="*/ 236220 w 967409"/>
                <a:gd name="connsiteY4" fmla="*/ 0 h 2105770"/>
                <a:gd name="connsiteX0" fmla="*/ 289560 w 1020749"/>
                <a:gd name="connsiteY0" fmla="*/ 0 h 2669650"/>
                <a:gd name="connsiteX1" fmla="*/ 1020749 w 1020749"/>
                <a:gd name="connsiteY1" fmla="*/ 396240 h 2669650"/>
                <a:gd name="connsiteX2" fmla="*/ 1020749 w 1020749"/>
                <a:gd name="connsiteY2" fmla="*/ 2105770 h 2669650"/>
                <a:gd name="connsiteX3" fmla="*/ 0 w 1020749"/>
                <a:gd name="connsiteY3" fmla="*/ 2669650 h 2669650"/>
                <a:gd name="connsiteX4" fmla="*/ 289560 w 1020749"/>
                <a:gd name="connsiteY4" fmla="*/ 0 h 2669650"/>
                <a:gd name="connsiteX0" fmla="*/ 464888 w 1196077"/>
                <a:gd name="connsiteY0" fmla="*/ 0 h 2669650"/>
                <a:gd name="connsiteX1" fmla="*/ 1196077 w 1196077"/>
                <a:gd name="connsiteY1" fmla="*/ 396240 h 2669650"/>
                <a:gd name="connsiteX2" fmla="*/ 1196077 w 1196077"/>
                <a:gd name="connsiteY2" fmla="*/ 2105770 h 2669650"/>
                <a:gd name="connsiteX3" fmla="*/ 175328 w 1196077"/>
                <a:gd name="connsiteY3" fmla="*/ 2669650 h 2669650"/>
                <a:gd name="connsiteX4" fmla="*/ 464888 w 1196077"/>
                <a:gd name="connsiteY4" fmla="*/ 0 h 2669650"/>
                <a:gd name="connsiteX0" fmla="*/ 503580 w 1234769"/>
                <a:gd name="connsiteY0" fmla="*/ 0 h 2669650"/>
                <a:gd name="connsiteX1" fmla="*/ 1234769 w 1234769"/>
                <a:gd name="connsiteY1" fmla="*/ 396240 h 2669650"/>
                <a:gd name="connsiteX2" fmla="*/ 1234769 w 1234769"/>
                <a:gd name="connsiteY2" fmla="*/ 2105770 h 2669650"/>
                <a:gd name="connsiteX3" fmla="*/ 214020 w 1234769"/>
                <a:gd name="connsiteY3" fmla="*/ 2669650 h 2669650"/>
                <a:gd name="connsiteX4" fmla="*/ 503580 w 1234769"/>
                <a:gd name="connsiteY4" fmla="*/ 0 h 2669650"/>
                <a:gd name="connsiteX0" fmla="*/ 503580 w 1234769"/>
                <a:gd name="connsiteY0" fmla="*/ 25019 h 2694669"/>
                <a:gd name="connsiteX1" fmla="*/ 1234769 w 1234769"/>
                <a:gd name="connsiteY1" fmla="*/ 421259 h 2694669"/>
                <a:gd name="connsiteX2" fmla="*/ 1234769 w 1234769"/>
                <a:gd name="connsiteY2" fmla="*/ 2130789 h 2694669"/>
                <a:gd name="connsiteX3" fmla="*/ 214020 w 1234769"/>
                <a:gd name="connsiteY3" fmla="*/ 2694669 h 2694669"/>
                <a:gd name="connsiteX4" fmla="*/ 503580 w 1234769"/>
                <a:gd name="connsiteY4" fmla="*/ 25019 h 2694669"/>
                <a:gd name="connsiteX0" fmla="*/ 503580 w 1237482"/>
                <a:gd name="connsiteY0" fmla="*/ 3637 h 2673287"/>
                <a:gd name="connsiteX1" fmla="*/ 1234769 w 1237482"/>
                <a:gd name="connsiteY1" fmla="*/ 2109407 h 2673287"/>
                <a:gd name="connsiteX2" fmla="*/ 214020 w 1237482"/>
                <a:gd name="connsiteY2" fmla="*/ 2673287 h 2673287"/>
                <a:gd name="connsiteX3" fmla="*/ 503580 w 1237482"/>
                <a:gd name="connsiteY3" fmla="*/ 3637 h 2673287"/>
                <a:gd name="connsiteX0" fmla="*/ 503580 w 1381005"/>
                <a:gd name="connsiteY0" fmla="*/ 4131 h 2673781"/>
                <a:gd name="connsiteX1" fmla="*/ 1234769 w 1381005"/>
                <a:gd name="connsiteY1" fmla="*/ 2109901 h 2673781"/>
                <a:gd name="connsiteX2" fmla="*/ 214020 w 1381005"/>
                <a:gd name="connsiteY2" fmla="*/ 2673781 h 2673781"/>
                <a:gd name="connsiteX3" fmla="*/ 503580 w 1381005"/>
                <a:gd name="connsiteY3" fmla="*/ 4131 h 2673781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214020 w 1607479"/>
                <a:gd name="connsiteY2" fmla="*/ 2669650 h 2669650"/>
                <a:gd name="connsiteX3" fmla="*/ 503580 w 1607479"/>
                <a:gd name="connsiteY3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8202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214020 w 1607479"/>
                <a:gd name="connsiteY3" fmla="*/ 2669650 h 2669650"/>
                <a:gd name="connsiteX4" fmla="*/ 503580 w 1607479"/>
                <a:gd name="connsiteY4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  <a:gd name="connsiteX0" fmla="*/ 503580 w 1607479"/>
                <a:gd name="connsiteY0" fmla="*/ 0 h 2669650"/>
                <a:gd name="connsiteX1" fmla="*/ 1234769 w 1607479"/>
                <a:gd name="connsiteY1" fmla="*/ 2105770 h 2669650"/>
                <a:gd name="connsiteX2" fmla="*/ 848136 w 1607479"/>
                <a:gd name="connsiteY2" fmla="*/ 2259164 h 2669650"/>
                <a:gd name="connsiteX3" fmla="*/ 520476 w 1607479"/>
                <a:gd name="connsiteY3" fmla="*/ 2365844 h 2669650"/>
                <a:gd name="connsiteX4" fmla="*/ 214020 w 1607479"/>
                <a:gd name="connsiteY4" fmla="*/ 2669650 h 2669650"/>
                <a:gd name="connsiteX5" fmla="*/ 503580 w 1607479"/>
                <a:gd name="connsiteY5" fmla="*/ 0 h 266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479" h="2669650">
                  <a:moveTo>
                    <a:pt x="503580" y="0"/>
                  </a:moveTo>
                  <a:cubicBezTo>
                    <a:pt x="1885285" y="149860"/>
                    <a:pt x="1770709" y="1439849"/>
                    <a:pt x="1234769" y="2105770"/>
                  </a:cubicBezTo>
                  <a:cubicBezTo>
                    <a:pt x="1133831" y="2202621"/>
                    <a:pt x="979554" y="2383293"/>
                    <a:pt x="848136" y="2259164"/>
                  </a:cubicBezTo>
                  <a:cubicBezTo>
                    <a:pt x="769396" y="2378544"/>
                    <a:pt x="500156" y="2642704"/>
                    <a:pt x="520476" y="2365844"/>
                  </a:cubicBezTo>
                  <a:cubicBezTo>
                    <a:pt x="448804" y="2497593"/>
                    <a:pt x="499052" y="2621721"/>
                    <a:pt x="214020" y="2669650"/>
                  </a:cubicBezTo>
                  <a:cubicBezTo>
                    <a:pt x="-276200" y="1436867"/>
                    <a:pt x="186080" y="21203"/>
                    <a:pt x="50358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3299" y="703073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tastes it. “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it’s an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range! So juicy!”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8B42-7C44-43A1-A7BD-9960572E8881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18160DD2-F2E4-454D-8243-E26EA83A87F8}"/>
              </a:ext>
            </a:extLst>
          </p:cNvPr>
          <p:cNvSpPr/>
          <p:nvPr/>
        </p:nvSpPr>
        <p:spPr>
          <a:xfrm>
            <a:off x="10512600" y="256759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778B15-C6D6-4CCA-8B0F-DD32616B022E}"/>
              </a:ext>
            </a:extLst>
          </p:cNvPr>
          <p:cNvSpPr/>
          <p:nvPr/>
        </p:nvSpPr>
        <p:spPr>
          <a:xfrm>
            <a:off x="6214943" y="5588850"/>
            <a:ext cx="6105761" cy="1269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ABA561-2750-4665-ABF2-CB329E5F665A}"/>
              </a:ext>
            </a:extLst>
          </p:cNvPr>
          <p:cNvGrpSpPr/>
          <p:nvPr/>
        </p:nvGrpSpPr>
        <p:grpSpPr>
          <a:xfrm>
            <a:off x="6983143" y="1385829"/>
            <a:ext cx="3922549" cy="4617320"/>
            <a:chOff x="3776869" y="268715"/>
            <a:chExt cx="5353879" cy="6302170"/>
          </a:xfrm>
          <a:solidFill>
            <a:srgbClr val="FFFFFF"/>
          </a:solidFill>
        </p:grpSpPr>
        <p:sp>
          <p:nvSpPr>
            <p:cNvPr id="86" name="Moon 6">
              <a:extLst>
                <a:ext uri="{FF2B5EF4-FFF2-40B4-BE49-F238E27FC236}">
                  <a16:creationId xmlns:a16="http://schemas.microsoft.com/office/drawing/2014/main" id="{AA847B00-6BDF-44B6-B70C-2E0DD6545215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Moon 6">
              <a:extLst>
                <a:ext uri="{FF2B5EF4-FFF2-40B4-BE49-F238E27FC236}">
                  <a16:creationId xmlns:a16="http://schemas.microsoft.com/office/drawing/2014/main" id="{0D32FAEE-F519-4406-A7A9-50FDCF911E68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05001DD-E444-44F1-864D-AC4AF889F354}"/>
                </a:ext>
              </a:extLst>
            </p:cNvPr>
            <p:cNvSpPr/>
            <p:nvPr/>
          </p:nvSpPr>
          <p:spPr>
            <a:xfrm rot="376749">
              <a:off x="3776869" y="344557"/>
              <a:ext cx="5353879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63B4977-D9AD-4BA1-994E-EEFCF1E0BC9A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D7302469-B935-484A-B1DB-A94EF30560E6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B3F6FC9E-45C8-471C-9EE5-9292649DF1D4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oon 105">
              <a:extLst>
                <a:ext uri="{FF2B5EF4-FFF2-40B4-BE49-F238E27FC236}">
                  <a16:creationId xmlns:a16="http://schemas.microsoft.com/office/drawing/2014/main" id="{0E4A372C-DEDA-497F-A19E-7DB23BA5D51E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oon 106">
              <a:extLst>
                <a:ext uri="{FF2B5EF4-FFF2-40B4-BE49-F238E27FC236}">
                  <a16:creationId xmlns:a16="http://schemas.microsoft.com/office/drawing/2014/main" id="{F630F69B-E330-4B3D-BE7F-DE1C756FF483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oon 107">
              <a:extLst>
                <a:ext uri="{FF2B5EF4-FFF2-40B4-BE49-F238E27FC236}">
                  <a16:creationId xmlns:a16="http://schemas.microsoft.com/office/drawing/2014/main" id="{99D41CB8-9D43-40B8-9D2E-BB2E79980534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oon 108">
              <a:extLst>
                <a:ext uri="{FF2B5EF4-FFF2-40B4-BE49-F238E27FC236}">
                  <a16:creationId xmlns:a16="http://schemas.microsoft.com/office/drawing/2014/main" id="{295E17D0-85E3-44CB-AD60-5DAFB756DD7F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oon 109">
              <a:extLst>
                <a:ext uri="{FF2B5EF4-FFF2-40B4-BE49-F238E27FC236}">
                  <a16:creationId xmlns:a16="http://schemas.microsoft.com/office/drawing/2014/main" id="{4E49CFF0-7407-4E3F-A678-31CA067F832E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DF28E69E-FB7C-4AB1-98EA-74CF82466BD5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oon 111">
              <a:extLst>
                <a:ext uri="{FF2B5EF4-FFF2-40B4-BE49-F238E27FC236}">
                  <a16:creationId xmlns:a16="http://schemas.microsoft.com/office/drawing/2014/main" id="{FEBF44EF-C670-4593-A53E-E59A35B94B77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oon 112">
              <a:extLst>
                <a:ext uri="{FF2B5EF4-FFF2-40B4-BE49-F238E27FC236}">
                  <a16:creationId xmlns:a16="http://schemas.microsoft.com/office/drawing/2014/main" id="{59A27D73-4B15-4912-A948-65DC98D36880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oon 113">
              <a:extLst>
                <a:ext uri="{FF2B5EF4-FFF2-40B4-BE49-F238E27FC236}">
                  <a16:creationId xmlns:a16="http://schemas.microsoft.com/office/drawing/2014/main" id="{C89D40F9-D505-4566-AD9B-DD567767BA47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C490569-46C9-4D98-B4E7-7DE2C9E0A3A1}"/>
                </a:ext>
              </a:extLst>
            </p:cNvPr>
            <p:cNvSpPr/>
            <p:nvPr/>
          </p:nvSpPr>
          <p:spPr>
            <a:xfrm rot="599822">
              <a:off x="4102036" y="26871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68801B07-F05F-4101-B8E4-8AB5A15F0925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C909CA3-9F04-4877-B848-ED4866904A34}"/>
                </a:ext>
              </a:extLst>
            </p:cNvPr>
            <p:cNvSpPr/>
            <p:nvPr/>
          </p:nvSpPr>
          <p:spPr>
            <a:xfrm rot="599822" flipH="1">
              <a:off x="8026067" y="418582"/>
              <a:ext cx="949238" cy="1099956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F50BA66-BE15-4CA5-B437-29C575E39B0D}"/>
                </a:ext>
              </a:extLst>
            </p:cNvPr>
            <p:cNvSpPr/>
            <p:nvPr/>
          </p:nvSpPr>
          <p:spPr>
            <a:xfrm rot="599822">
              <a:off x="3783362" y="365574"/>
              <a:ext cx="5327158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83B368-57F8-45BF-A6D7-86CFDF67A000}"/>
                </a:ext>
              </a:extLst>
            </p:cNvPr>
            <p:cNvSpPr/>
            <p:nvPr/>
          </p:nvSpPr>
          <p:spPr>
            <a:xfrm rot="1265831">
              <a:off x="4221439" y="1488897"/>
              <a:ext cx="2241727" cy="22417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CFD41DE-28E9-44E3-AACE-F3E9BACC993C}"/>
                </a:ext>
              </a:extLst>
            </p:cNvPr>
            <p:cNvSpPr/>
            <p:nvPr/>
          </p:nvSpPr>
          <p:spPr>
            <a:xfrm rot="1004373">
              <a:off x="6430719" y="1488897"/>
              <a:ext cx="2241727" cy="22417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55F5C-0D15-4145-9C42-6A595A0917CD}"/>
                </a:ext>
              </a:extLst>
            </p:cNvPr>
            <p:cNvSpPr/>
            <p:nvPr/>
          </p:nvSpPr>
          <p:spPr>
            <a:xfrm rot="706105">
              <a:off x="5017198" y="2045740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C7AFE87-A877-48D6-8F39-FDDE4B9DF82E}"/>
                </a:ext>
              </a:extLst>
            </p:cNvPr>
            <p:cNvSpPr/>
            <p:nvPr/>
          </p:nvSpPr>
          <p:spPr>
            <a:xfrm>
              <a:off x="5386091" y="2538931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18DEE5C-B2D3-4396-B2D9-3371FD9AC301}"/>
                </a:ext>
              </a:extLst>
            </p:cNvPr>
            <p:cNvSpPr/>
            <p:nvPr/>
          </p:nvSpPr>
          <p:spPr>
            <a:xfrm rot="718342">
              <a:off x="7094017" y="2127609"/>
              <a:ext cx="799836" cy="9143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45EC4B2-6AB9-4BC0-80BF-CBA7DF4EEC9F}"/>
                </a:ext>
              </a:extLst>
            </p:cNvPr>
            <p:cNvSpPr/>
            <p:nvPr/>
          </p:nvSpPr>
          <p:spPr>
            <a:xfrm>
              <a:off x="7241280" y="2584809"/>
              <a:ext cx="294526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4804384-E9D8-44F1-95EA-BA5503283CD0}"/>
                </a:ext>
              </a:extLst>
            </p:cNvPr>
            <p:cNvSpPr/>
            <p:nvPr/>
          </p:nvSpPr>
          <p:spPr>
            <a:xfrm rot="599822">
              <a:off x="6315902" y="2415313"/>
              <a:ext cx="294525" cy="52737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E7521A-5B86-4A5D-8444-E764E0C892F0}"/>
              </a:ext>
            </a:extLst>
          </p:cNvPr>
          <p:cNvGrpSpPr/>
          <p:nvPr/>
        </p:nvGrpSpPr>
        <p:grpSpPr>
          <a:xfrm flipH="1">
            <a:off x="8824350" y="3515440"/>
            <a:ext cx="265643" cy="375472"/>
            <a:chOff x="3495244" y="311236"/>
            <a:chExt cx="1157177" cy="163560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4F116D0-CB72-4483-BEDF-FA62DCE3BA26}"/>
                </a:ext>
              </a:extLst>
            </p:cNvPr>
            <p:cNvGrpSpPr/>
            <p:nvPr/>
          </p:nvGrpSpPr>
          <p:grpSpPr>
            <a:xfrm>
              <a:off x="3495244" y="311236"/>
              <a:ext cx="1157177" cy="1635604"/>
              <a:chOff x="3495244" y="311236"/>
              <a:chExt cx="1157177" cy="1635604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DC8CE5C-6CCD-4411-AA53-87C2ABD95280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28E25D7-9D02-49E1-A213-922D438E9443}"/>
                  </a:ext>
                </a:extLst>
              </p:cNvPr>
              <p:cNvGrpSpPr/>
              <p:nvPr/>
            </p:nvGrpSpPr>
            <p:grpSpPr>
              <a:xfrm>
                <a:off x="3495244" y="311236"/>
                <a:ext cx="1035295" cy="1635604"/>
                <a:chOff x="3478211" y="214713"/>
                <a:chExt cx="1035295" cy="1635604"/>
              </a:xfrm>
            </p:grpSpPr>
            <p:sp>
              <p:nvSpPr>
                <p:cNvPr id="134" name="Rectangle: Rounded Corners 6">
                  <a:extLst>
                    <a:ext uri="{FF2B5EF4-FFF2-40B4-BE49-F238E27FC236}">
                      <a16:creationId xmlns:a16="http://schemas.microsoft.com/office/drawing/2014/main" id="{6230C586-9816-4A37-8A69-B9F47EE58654}"/>
                    </a:ext>
                  </a:extLst>
                </p:cNvPr>
                <p:cNvSpPr/>
                <p:nvPr/>
              </p:nvSpPr>
              <p:spPr>
                <a:xfrm>
                  <a:off x="3478211" y="214713"/>
                  <a:ext cx="1027336" cy="1635604"/>
                </a:xfrm>
                <a:custGeom>
                  <a:avLst/>
                  <a:gdLst>
                    <a:gd name="connsiteX0" fmla="*/ 0 w 187325"/>
                    <a:gd name="connsiteY0" fmla="*/ 31221 h 257175"/>
                    <a:gd name="connsiteX1" fmla="*/ 31221 w 187325"/>
                    <a:gd name="connsiteY1" fmla="*/ 0 h 257175"/>
                    <a:gd name="connsiteX2" fmla="*/ 156104 w 187325"/>
                    <a:gd name="connsiteY2" fmla="*/ 0 h 257175"/>
                    <a:gd name="connsiteX3" fmla="*/ 187325 w 187325"/>
                    <a:gd name="connsiteY3" fmla="*/ 31221 h 257175"/>
                    <a:gd name="connsiteX4" fmla="*/ 187325 w 187325"/>
                    <a:gd name="connsiteY4" fmla="*/ 225954 h 257175"/>
                    <a:gd name="connsiteX5" fmla="*/ 156104 w 187325"/>
                    <a:gd name="connsiteY5" fmla="*/ 257175 h 257175"/>
                    <a:gd name="connsiteX6" fmla="*/ 31221 w 187325"/>
                    <a:gd name="connsiteY6" fmla="*/ 257175 h 257175"/>
                    <a:gd name="connsiteX7" fmla="*/ 0 w 187325"/>
                    <a:gd name="connsiteY7" fmla="*/ 225954 h 257175"/>
                    <a:gd name="connsiteX8" fmla="*/ 0 w 187325"/>
                    <a:gd name="connsiteY8" fmla="*/ 31221 h 257175"/>
                    <a:gd name="connsiteX0" fmla="*/ 0 w 187325"/>
                    <a:gd name="connsiteY0" fmla="*/ 45509 h 271463"/>
                    <a:gd name="connsiteX1" fmla="*/ 31221 w 187325"/>
                    <a:gd name="connsiteY1" fmla="*/ 14288 h 271463"/>
                    <a:gd name="connsiteX2" fmla="*/ 95250 w 187325"/>
                    <a:gd name="connsiteY2" fmla="*/ 0 h 271463"/>
                    <a:gd name="connsiteX3" fmla="*/ 156104 w 187325"/>
                    <a:gd name="connsiteY3" fmla="*/ 14288 h 271463"/>
                    <a:gd name="connsiteX4" fmla="*/ 187325 w 187325"/>
                    <a:gd name="connsiteY4" fmla="*/ 45509 h 271463"/>
                    <a:gd name="connsiteX5" fmla="*/ 187325 w 187325"/>
                    <a:gd name="connsiteY5" fmla="*/ 240242 h 271463"/>
                    <a:gd name="connsiteX6" fmla="*/ 156104 w 187325"/>
                    <a:gd name="connsiteY6" fmla="*/ 271463 h 271463"/>
                    <a:gd name="connsiteX7" fmla="*/ 31221 w 187325"/>
                    <a:gd name="connsiteY7" fmla="*/ 271463 h 271463"/>
                    <a:gd name="connsiteX8" fmla="*/ 0 w 187325"/>
                    <a:gd name="connsiteY8" fmla="*/ 240242 h 271463"/>
                    <a:gd name="connsiteX9" fmla="*/ 0 w 187325"/>
                    <a:gd name="connsiteY9" fmla="*/ 45509 h 271463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87325 w 187325"/>
                    <a:gd name="connsiteY4" fmla="*/ 47890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63513 w 187325"/>
                    <a:gd name="connsiteY4" fmla="*/ 55034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325"/>
                    <a:gd name="connsiteY0" fmla="*/ 47890 h 273844"/>
                    <a:gd name="connsiteX1" fmla="*/ 31221 w 187325"/>
                    <a:gd name="connsiteY1" fmla="*/ 16669 h 273844"/>
                    <a:gd name="connsiteX2" fmla="*/ 95250 w 187325"/>
                    <a:gd name="connsiteY2" fmla="*/ 2381 h 273844"/>
                    <a:gd name="connsiteX3" fmla="*/ 156104 w 187325"/>
                    <a:gd name="connsiteY3" fmla="*/ 0 h 273844"/>
                    <a:gd name="connsiteX4" fmla="*/ 163513 w 187325"/>
                    <a:gd name="connsiteY4" fmla="*/ 55034 h 273844"/>
                    <a:gd name="connsiteX5" fmla="*/ 187325 w 187325"/>
                    <a:gd name="connsiteY5" fmla="*/ 242623 h 273844"/>
                    <a:gd name="connsiteX6" fmla="*/ 156104 w 187325"/>
                    <a:gd name="connsiteY6" fmla="*/ 273844 h 273844"/>
                    <a:gd name="connsiteX7" fmla="*/ 31221 w 187325"/>
                    <a:gd name="connsiteY7" fmla="*/ 273844 h 273844"/>
                    <a:gd name="connsiteX8" fmla="*/ 0 w 187325"/>
                    <a:gd name="connsiteY8" fmla="*/ 242623 h 273844"/>
                    <a:gd name="connsiteX9" fmla="*/ 0 w 187325"/>
                    <a:gd name="connsiteY9" fmla="*/ 47890 h 273844"/>
                    <a:gd name="connsiteX0" fmla="*/ 0 w 187424"/>
                    <a:gd name="connsiteY0" fmla="*/ 47890 h 273844"/>
                    <a:gd name="connsiteX1" fmla="*/ 31221 w 187424"/>
                    <a:gd name="connsiteY1" fmla="*/ 16669 h 273844"/>
                    <a:gd name="connsiteX2" fmla="*/ 95250 w 187424"/>
                    <a:gd name="connsiteY2" fmla="*/ 2381 h 273844"/>
                    <a:gd name="connsiteX3" fmla="*/ 156104 w 187424"/>
                    <a:gd name="connsiteY3" fmla="*/ 0 h 273844"/>
                    <a:gd name="connsiteX4" fmla="*/ 163513 w 187424"/>
                    <a:gd name="connsiteY4" fmla="*/ 55034 h 273844"/>
                    <a:gd name="connsiteX5" fmla="*/ 138112 w 187424"/>
                    <a:gd name="connsiteY5" fmla="*/ 161925 h 273844"/>
                    <a:gd name="connsiteX6" fmla="*/ 187325 w 187424"/>
                    <a:gd name="connsiteY6" fmla="*/ 242623 h 273844"/>
                    <a:gd name="connsiteX7" fmla="*/ 156104 w 187424"/>
                    <a:gd name="connsiteY7" fmla="*/ 273844 h 273844"/>
                    <a:gd name="connsiteX8" fmla="*/ 31221 w 187424"/>
                    <a:gd name="connsiteY8" fmla="*/ 273844 h 273844"/>
                    <a:gd name="connsiteX9" fmla="*/ 0 w 187424"/>
                    <a:gd name="connsiteY9" fmla="*/ 242623 h 273844"/>
                    <a:gd name="connsiteX10" fmla="*/ 0 w 187424"/>
                    <a:gd name="connsiteY10" fmla="*/ 47890 h 273844"/>
                    <a:gd name="connsiteX0" fmla="*/ 0 w 187427"/>
                    <a:gd name="connsiteY0" fmla="*/ 47890 h 273844"/>
                    <a:gd name="connsiteX1" fmla="*/ 31221 w 187427"/>
                    <a:gd name="connsiteY1" fmla="*/ 16669 h 273844"/>
                    <a:gd name="connsiteX2" fmla="*/ 95250 w 187427"/>
                    <a:gd name="connsiteY2" fmla="*/ 2381 h 273844"/>
                    <a:gd name="connsiteX3" fmla="*/ 156104 w 187427"/>
                    <a:gd name="connsiteY3" fmla="*/ 0 h 273844"/>
                    <a:gd name="connsiteX4" fmla="*/ 163513 w 187427"/>
                    <a:gd name="connsiteY4" fmla="*/ 55034 h 273844"/>
                    <a:gd name="connsiteX5" fmla="*/ 142874 w 187427"/>
                    <a:gd name="connsiteY5" fmla="*/ 104775 h 273844"/>
                    <a:gd name="connsiteX6" fmla="*/ 138112 w 187427"/>
                    <a:gd name="connsiteY6" fmla="*/ 161925 h 273844"/>
                    <a:gd name="connsiteX7" fmla="*/ 187325 w 187427"/>
                    <a:gd name="connsiteY7" fmla="*/ 242623 h 273844"/>
                    <a:gd name="connsiteX8" fmla="*/ 156104 w 187427"/>
                    <a:gd name="connsiteY8" fmla="*/ 273844 h 273844"/>
                    <a:gd name="connsiteX9" fmla="*/ 31221 w 187427"/>
                    <a:gd name="connsiteY9" fmla="*/ 273844 h 273844"/>
                    <a:gd name="connsiteX10" fmla="*/ 0 w 187427"/>
                    <a:gd name="connsiteY10" fmla="*/ 242623 h 273844"/>
                    <a:gd name="connsiteX11" fmla="*/ 0 w 187427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28586 w 166305"/>
                    <a:gd name="connsiteY7" fmla="*/ 178593 h 273844"/>
                    <a:gd name="connsiteX8" fmla="*/ 139700 w 166305"/>
                    <a:gd name="connsiteY8" fmla="*/ 216430 h 273844"/>
                    <a:gd name="connsiteX9" fmla="*/ 156104 w 166305"/>
                    <a:gd name="connsiteY9" fmla="*/ 273844 h 273844"/>
                    <a:gd name="connsiteX10" fmla="*/ 31221 w 166305"/>
                    <a:gd name="connsiteY10" fmla="*/ 273844 h 273844"/>
                    <a:gd name="connsiteX11" fmla="*/ 0 w 166305"/>
                    <a:gd name="connsiteY11" fmla="*/ 242623 h 273844"/>
                    <a:gd name="connsiteX12" fmla="*/ 0 w 166305"/>
                    <a:gd name="connsiteY12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8112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42874 w 166305"/>
                    <a:gd name="connsiteY5" fmla="*/ 104775 h 273844"/>
                    <a:gd name="connsiteX6" fmla="*/ 130968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166305"/>
                    <a:gd name="connsiteY0" fmla="*/ 47890 h 273844"/>
                    <a:gd name="connsiteX1" fmla="*/ 31221 w 166305"/>
                    <a:gd name="connsiteY1" fmla="*/ 16669 h 273844"/>
                    <a:gd name="connsiteX2" fmla="*/ 95250 w 166305"/>
                    <a:gd name="connsiteY2" fmla="*/ 2381 h 273844"/>
                    <a:gd name="connsiteX3" fmla="*/ 156104 w 166305"/>
                    <a:gd name="connsiteY3" fmla="*/ 0 h 273844"/>
                    <a:gd name="connsiteX4" fmla="*/ 163513 w 166305"/>
                    <a:gd name="connsiteY4" fmla="*/ 55034 h 273844"/>
                    <a:gd name="connsiteX5" fmla="*/ 135730 w 166305"/>
                    <a:gd name="connsiteY5" fmla="*/ 85725 h 273844"/>
                    <a:gd name="connsiteX6" fmla="*/ 130968 w 166305"/>
                    <a:gd name="connsiteY6" fmla="*/ 161925 h 273844"/>
                    <a:gd name="connsiteX7" fmla="*/ 139700 w 166305"/>
                    <a:gd name="connsiteY7" fmla="*/ 216430 h 273844"/>
                    <a:gd name="connsiteX8" fmla="*/ 156104 w 166305"/>
                    <a:gd name="connsiteY8" fmla="*/ 273844 h 273844"/>
                    <a:gd name="connsiteX9" fmla="*/ 31221 w 166305"/>
                    <a:gd name="connsiteY9" fmla="*/ 273844 h 273844"/>
                    <a:gd name="connsiteX10" fmla="*/ 0 w 166305"/>
                    <a:gd name="connsiteY10" fmla="*/ 242623 h 273844"/>
                    <a:gd name="connsiteX11" fmla="*/ 0 w 166305"/>
                    <a:gd name="connsiteY11" fmla="*/ 47890 h 273844"/>
                    <a:gd name="connsiteX0" fmla="*/ 0 w 201497"/>
                    <a:gd name="connsiteY0" fmla="*/ 47890 h 273844"/>
                    <a:gd name="connsiteX1" fmla="*/ 31221 w 201497"/>
                    <a:gd name="connsiteY1" fmla="*/ 16669 h 273844"/>
                    <a:gd name="connsiteX2" fmla="*/ 95250 w 201497"/>
                    <a:gd name="connsiteY2" fmla="*/ 2381 h 273844"/>
                    <a:gd name="connsiteX3" fmla="*/ 156104 w 201497"/>
                    <a:gd name="connsiteY3" fmla="*/ 0 h 273844"/>
                    <a:gd name="connsiteX4" fmla="*/ 163513 w 201497"/>
                    <a:gd name="connsiteY4" fmla="*/ 55034 h 273844"/>
                    <a:gd name="connsiteX5" fmla="*/ 135730 w 201497"/>
                    <a:gd name="connsiteY5" fmla="*/ 85725 h 273844"/>
                    <a:gd name="connsiteX6" fmla="*/ 130968 w 201497"/>
                    <a:gd name="connsiteY6" fmla="*/ 161925 h 273844"/>
                    <a:gd name="connsiteX7" fmla="*/ 139700 w 201497"/>
                    <a:gd name="connsiteY7" fmla="*/ 216430 h 273844"/>
                    <a:gd name="connsiteX8" fmla="*/ 198967 w 201497"/>
                    <a:gd name="connsiteY8" fmla="*/ 254794 h 273844"/>
                    <a:gd name="connsiteX9" fmla="*/ 31221 w 201497"/>
                    <a:gd name="connsiteY9" fmla="*/ 273844 h 273844"/>
                    <a:gd name="connsiteX10" fmla="*/ 0 w 201497"/>
                    <a:gd name="connsiteY10" fmla="*/ 242623 h 273844"/>
                    <a:gd name="connsiteX11" fmla="*/ 0 w 201497"/>
                    <a:gd name="connsiteY11" fmla="*/ 47890 h 273844"/>
                    <a:gd name="connsiteX0" fmla="*/ 0 w 204357"/>
                    <a:gd name="connsiteY0" fmla="*/ 47890 h 273844"/>
                    <a:gd name="connsiteX1" fmla="*/ 31221 w 204357"/>
                    <a:gd name="connsiteY1" fmla="*/ 16669 h 273844"/>
                    <a:gd name="connsiteX2" fmla="*/ 95250 w 204357"/>
                    <a:gd name="connsiteY2" fmla="*/ 2381 h 273844"/>
                    <a:gd name="connsiteX3" fmla="*/ 156104 w 204357"/>
                    <a:gd name="connsiteY3" fmla="*/ 0 h 273844"/>
                    <a:gd name="connsiteX4" fmla="*/ 163513 w 204357"/>
                    <a:gd name="connsiteY4" fmla="*/ 55034 h 273844"/>
                    <a:gd name="connsiteX5" fmla="*/ 135730 w 204357"/>
                    <a:gd name="connsiteY5" fmla="*/ 85725 h 273844"/>
                    <a:gd name="connsiteX6" fmla="*/ 130968 w 204357"/>
                    <a:gd name="connsiteY6" fmla="*/ 161925 h 273844"/>
                    <a:gd name="connsiteX7" fmla="*/ 139700 w 204357"/>
                    <a:gd name="connsiteY7" fmla="*/ 216430 h 273844"/>
                    <a:gd name="connsiteX8" fmla="*/ 154780 w 204357"/>
                    <a:gd name="connsiteY8" fmla="*/ 247650 h 273844"/>
                    <a:gd name="connsiteX9" fmla="*/ 198967 w 204357"/>
                    <a:gd name="connsiteY9" fmla="*/ 254794 h 273844"/>
                    <a:gd name="connsiteX10" fmla="*/ 31221 w 204357"/>
                    <a:gd name="connsiteY10" fmla="*/ 273844 h 273844"/>
                    <a:gd name="connsiteX11" fmla="*/ 0 w 204357"/>
                    <a:gd name="connsiteY11" fmla="*/ 242623 h 273844"/>
                    <a:gd name="connsiteX12" fmla="*/ 0 w 204357"/>
                    <a:gd name="connsiteY12" fmla="*/ 47890 h 273844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0 w 204357"/>
                    <a:gd name="connsiteY0" fmla="*/ 47890 h 335756"/>
                    <a:gd name="connsiteX1" fmla="*/ 31221 w 204357"/>
                    <a:gd name="connsiteY1" fmla="*/ 16669 h 335756"/>
                    <a:gd name="connsiteX2" fmla="*/ 95250 w 204357"/>
                    <a:gd name="connsiteY2" fmla="*/ 2381 h 335756"/>
                    <a:gd name="connsiteX3" fmla="*/ 156104 w 204357"/>
                    <a:gd name="connsiteY3" fmla="*/ 0 h 335756"/>
                    <a:gd name="connsiteX4" fmla="*/ 163513 w 204357"/>
                    <a:gd name="connsiteY4" fmla="*/ 55034 h 335756"/>
                    <a:gd name="connsiteX5" fmla="*/ 135730 w 204357"/>
                    <a:gd name="connsiteY5" fmla="*/ 85725 h 335756"/>
                    <a:gd name="connsiteX6" fmla="*/ 130968 w 204357"/>
                    <a:gd name="connsiteY6" fmla="*/ 161925 h 335756"/>
                    <a:gd name="connsiteX7" fmla="*/ 139700 w 204357"/>
                    <a:gd name="connsiteY7" fmla="*/ 216430 h 335756"/>
                    <a:gd name="connsiteX8" fmla="*/ 154780 w 204357"/>
                    <a:gd name="connsiteY8" fmla="*/ 247650 h 335756"/>
                    <a:gd name="connsiteX9" fmla="*/ 198967 w 204357"/>
                    <a:gd name="connsiteY9" fmla="*/ 254794 h 335756"/>
                    <a:gd name="connsiteX10" fmla="*/ 74084 w 204357"/>
                    <a:gd name="connsiteY10" fmla="*/ 335756 h 335756"/>
                    <a:gd name="connsiteX11" fmla="*/ 0 w 204357"/>
                    <a:gd name="connsiteY11" fmla="*/ 242623 h 335756"/>
                    <a:gd name="connsiteX12" fmla="*/ 0 w 204357"/>
                    <a:gd name="connsiteY12" fmla="*/ 47890 h 335756"/>
                    <a:gd name="connsiteX0" fmla="*/ 15898 w 220255"/>
                    <a:gd name="connsiteY0" fmla="*/ 47890 h 335756"/>
                    <a:gd name="connsiteX1" fmla="*/ 47119 w 220255"/>
                    <a:gd name="connsiteY1" fmla="*/ 16669 h 335756"/>
                    <a:gd name="connsiteX2" fmla="*/ 111148 w 220255"/>
                    <a:gd name="connsiteY2" fmla="*/ 2381 h 335756"/>
                    <a:gd name="connsiteX3" fmla="*/ 172002 w 220255"/>
                    <a:gd name="connsiteY3" fmla="*/ 0 h 335756"/>
                    <a:gd name="connsiteX4" fmla="*/ 179411 w 220255"/>
                    <a:gd name="connsiteY4" fmla="*/ 55034 h 335756"/>
                    <a:gd name="connsiteX5" fmla="*/ 151628 w 220255"/>
                    <a:gd name="connsiteY5" fmla="*/ 85725 h 335756"/>
                    <a:gd name="connsiteX6" fmla="*/ 146866 w 220255"/>
                    <a:gd name="connsiteY6" fmla="*/ 161925 h 335756"/>
                    <a:gd name="connsiteX7" fmla="*/ 155598 w 220255"/>
                    <a:gd name="connsiteY7" fmla="*/ 216430 h 335756"/>
                    <a:gd name="connsiteX8" fmla="*/ 170678 w 220255"/>
                    <a:gd name="connsiteY8" fmla="*/ 247650 h 335756"/>
                    <a:gd name="connsiteX9" fmla="*/ 214865 w 220255"/>
                    <a:gd name="connsiteY9" fmla="*/ 254794 h 335756"/>
                    <a:gd name="connsiteX10" fmla="*/ 89982 w 220255"/>
                    <a:gd name="connsiteY10" fmla="*/ 335756 h 335756"/>
                    <a:gd name="connsiteX11" fmla="*/ 15898 w 220255"/>
                    <a:gd name="connsiteY11" fmla="*/ 242623 h 335756"/>
                    <a:gd name="connsiteX12" fmla="*/ 15898 w 220255"/>
                    <a:gd name="connsiteY12" fmla="*/ 47890 h 335756"/>
                    <a:gd name="connsiteX0" fmla="*/ 37606 w 241963"/>
                    <a:gd name="connsiteY0" fmla="*/ 47890 h 335756"/>
                    <a:gd name="connsiteX1" fmla="*/ 68827 w 241963"/>
                    <a:gd name="connsiteY1" fmla="*/ 16669 h 335756"/>
                    <a:gd name="connsiteX2" fmla="*/ 132856 w 241963"/>
                    <a:gd name="connsiteY2" fmla="*/ 2381 h 335756"/>
                    <a:gd name="connsiteX3" fmla="*/ 193710 w 241963"/>
                    <a:gd name="connsiteY3" fmla="*/ 0 h 335756"/>
                    <a:gd name="connsiteX4" fmla="*/ 201119 w 241963"/>
                    <a:gd name="connsiteY4" fmla="*/ 55034 h 335756"/>
                    <a:gd name="connsiteX5" fmla="*/ 173336 w 241963"/>
                    <a:gd name="connsiteY5" fmla="*/ 85725 h 335756"/>
                    <a:gd name="connsiteX6" fmla="*/ 168574 w 241963"/>
                    <a:gd name="connsiteY6" fmla="*/ 161925 h 335756"/>
                    <a:gd name="connsiteX7" fmla="*/ 177306 w 241963"/>
                    <a:gd name="connsiteY7" fmla="*/ 216430 h 335756"/>
                    <a:gd name="connsiteX8" fmla="*/ 192386 w 241963"/>
                    <a:gd name="connsiteY8" fmla="*/ 247650 h 335756"/>
                    <a:gd name="connsiteX9" fmla="*/ 236573 w 241963"/>
                    <a:gd name="connsiteY9" fmla="*/ 254794 h 335756"/>
                    <a:gd name="connsiteX10" fmla="*/ 111690 w 241963"/>
                    <a:gd name="connsiteY10" fmla="*/ 335756 h 335756"/>
                    <a:gd name="connsiteX11" fmla="*/ 13794 w 241963"/>
                    <a:gd name="connsiteY11" fmla="*/ 233098 h 335756"/>
                    <a:gd name="connsiteX12" fmla="*/ 37606 w 241963"/>
                    <a:gd name="connsiteY12" fmla="*/ 47890 h 335756"/>
                    <a:gd name="connsiteX0" fmla="*/ 37606 w 241963"/>
                    <a:gd name="connsiteY0" fmla="*/ 47890 h 335756"/>
                    <a:gd name="connsiteX1" fmla="*/ 68827 w 241963"/>
                    <a:gd name="connsiteY1" fmla="*/ 16669 h 335756"/>
                    <a:gd name="connsiteX2" fmla="*/ 132856 w 241963"/>
                    <a:gd name="connsiteY2" fmla="*/ 2381 h 335756"/>
                    <a:gd name="connsiteX3" fmla="*/ 193710 w 241963"/>
                    <a:gd name="connsiteY3" fmla="*/ 0 h 335756"/>
                    <a:gd name="connsiteX4" fmla="*/ 201119 w 241963"/>
                    <a:gd name="connsiteY4" fmla="*/ 55034 h 335756"/>
                    <a:gd name="connsiteX5" fmla="*/ 173336 w 241963"/>
                    <a:gd name="connsiteY5" fmla="*/ 85725 h 335756"/>
                    <a:gd name="connsiteX6" fmla="*/ 168574 w 241963"/>
                    <a:gd name="connsiteY6" fmla="*/ 161925 h 335756"/>
                    <a:gd name="connsiteX7" fmla="*/ 177306 w 241963"/>
                    <a:gd name="connsiteY7" fmla="*/ 216430 h 335756"/>
                    <a:gd name="connsiteX8" fmla="*/ 192386 w 241963"/>
                    <a:gd name="connsiteY8" fmla="*/ 247650 h 335756"/>
                    <a:gd name="connsiteX9" fmla="*/ 236573 w 241963"/>
                    <a:gd name="connsiteY9" fmla="*/ 254794 h 335756"/>
                    <a:gd name="connsiteX10" fmla="*/ 111690 w 241963"/>
                    <a:gd name="connsiteY10" fmla="*/ 335756 h 335756"/>
                    <a:gd name="connsiteX11" fmla="*/ 13794 w 241963"/>
                    <a:gd name="connsiteY11" fmla="*/ 233098 h 335756"/>
                    <a:gd name="connsiteX12" fmla="*/ 37606 w 241963"/>
                    <a:gd name="connsiteY12" fmla="*/ 47890 h 335756"/>
                    <a:gd name="connsiteX0" fmla="*/ 44222 w 248579"/>
                    <a:gd name="connsiteY0" fmla="*/ 47890 h 335756"/>
                    <a:gd name="connsiteX1" fmla="*/ 75443 w 248579"/>
                    <a:gd name="connsiteY1" fmla="*/ 16669 h 335756"/>
                    <a:gd name="connsiteX2" fmla="*/ 139472 w 248579"/>
                    <a:gd name="connsiteY2" fmla="*/ 2381 h 335756"/>
                    <a:gd name="connsiteX3" fmla="*/ 200326 w 248579"/>
                    <a:gd name="connsiteY3" fmla="*/ 0 h 335756"/>
                    <a:gd name="connsiteX4" fmla="*/ 207735 w 248579"/>
                    <a:gd name="connsiteY4" fmla="*/ 55034 h 335756"/>
                    <a:gd name="connsiteX5" fmla="*/ 179952 w 248579"/>
                    <a:gd name="connsiteY5" fmla="*/ 85725 h 335756"/>
                    <a:gd name="connsiteX6" fmla="*/ 175190 w 248579"/>
                    <a:gd name="connsiteY6" fmla="*/ 161925 h 335756"/>
                    <a:gd name="connsiteX7" fmla="*/ 183922 w 248579"/>
                    <a:gd name="connsiteY7" fmla="*/ 216430 h 335756"/>
                    <a:gd name="connsiteX8" fmla="*/ 199002 w 248579"/>
                    <a:gd name="connsiteY8" fmla="*/ 247650 h 335756"/>
                    <a:gd name="connsiteX9" fmla="*/ 243189 w 248579"/>
                    <a:gd name="connsiteY9" fmla="*/ 254794 h 335756"/>
                    <a:gd name="connsiteX10" fmla="*/ 118306 w 248579"/>
                    <a:gd name="connsiteY10" fmla="*/ 335756 h 335756"/>
                    <a:gd name="connsiteX11" fmla="*/ 13266 w 248579"/>
                    <a:gd name="connsiteY11" fmla="*/ 173567 h 335756"/>
                    <a:gd name="connsiteX12" fmla="*/ 44222 w 248579"/>
                    <a:gd name="connsiteY12" fmla="*/ 47890 h 335756"/>
                    <a:gd name="connsiteX0" fmla="*/ 42013 w 246370"/>
                    <a:gd name="connsiteY0" fmla="*/ 47890 h 335756"/>
                    <a:gd name="connsiteX1" fmla="*/ 73234 w 246370"/>
                    <a:gd name="connsiteY1" fmla="*/ 16669 h 335756"/>
                    <a:gd name="connsiteX2" fmla="*/ 137263 w 246370"/>
                    <a:gd name="connsiteY2" fmla="*/ 2381 h 335756"/>
                    <a:gd name="connsiteX3" fmla="*/ 198117 w 246370"/>
                    <a:gd name="connsiteY3" fmla="*/ 0 h 335756"/>
                    <a:gd name="connsiteX4" fmla="*/ 205526 w 246370"/>
                    <a:gd name="connsiteY4" fmla="*/ 55034 h 335756"/>
                    <a:gd name="connsiteX5" fmla="*/ 177743 w 246370"/>
                    <a:gd name="connsiteY5" fmla="*/ 85725 h 335756"/>
                    <a:gd name="connsiteX6" fmla="*/ 172981 w 246370"/>
                    <a:gd name="connsiteY6" fmla="*/ 161925 h 335756"/>
                    <a:gd name="connsiteX7" fmla="*/ 181713 w 246370"/>
                    <a:gd name="connsiteY7" fmla="*/ 216430 h 335756"/>
                    <a:gd name="connsiteX8" fmla="*/ 196793 w 246370"/>
                    <a:gd name="connsiteY8" fmla="*/ 247650 h 335756"/>
                    <a:gd name="connsiteX9" fmla="*/ 240980 w 246370"/>
                    <a:gd name="connsiteY9" fmla="*/ 254794 h 335756"/>
                    <a:gd name="connsiteX10" fmla="*/ 116097 w 246370"/>
                    <a:gd name="connsiteY10" fmla="*/ 335756 h 335756"/>
                    <a:gd name="connsiteX11" fmla="*/ 13438 w 246370"/>
                    <a:gd name="connsiteY11" fmla="*/ 237860 h 335756"/>
                    <a:gd name="connsiteX12" fmla="*/ 42013 w 246370"/>
                    <a:gd name="connsiteY12" fmla="*/ 47890 h 335756"/>
                    <a:gd name="connsiteX0" fmla="*/ 32538 w 236895"/>
                    <a:gd name="connsiteY0" fmla="*/ 47890 h 335756"/>
                    <a:gd name="connsiteX1" fmla="*/ 63759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32538 w 236895"/>
                    <a:gd name="connsiteY12" fmla="*/ 47890 h 335756"/>
                    <a:gd name="connsiteX0" fmla="*/ 13488 w 236895"/>
                    <a:gd name="connsiteY0" fmla="*/ 69321 h 335756"/>
                    <a:gd name="connsiteX1" fmla="*/ 63759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13488 w 236895"/>
                    <a:gd name="connsiteY12" fmla="*/ 69321 h 335756"/>
                    <a:gd name="connsiteX0" fmla="*/ 13488 w 236895"/>
                    <a:gd name="connsiteY0" fmla="*/ 69321 h 335756"/>
                    <a:gd name="connsiteX1" fmla="*/ 54234 w 236895"/>
                    <a:gd name="connsiteY1" fmla="*/ 16669 h 335756"/>
                    <a:gd name="connsiteX2" fmla="*/ 127788 w 236895"/>
                    <a:gd name="connsiteY2" fmla="*/ 2381 h 335756"/>
                    <a:gd name="connsiteX3" fmla="*/ 188642 w 236895"/>
                    <a:gd name="connsiteY3" fmla="*/ 0 h 335756"/>
                    <a:gd name="connsiteX4" fmla="*/ 196051 w 236895"/>
                    <a:gd name="connsiteY4" fmla="*/ 55034 h 335756"/>
                    <a:gd name="connsiteX5" fmla="*/ 168268 w 236895"/>
                    <a:gd name="connsiteY5" fmla="*/ 85725 h 335756"/>
                    <a:gd name="connsiteX6" fmla="*/ 163506 w 236895"/>
                    <a:gd name="connsiteY6" fmla="*/ 161925 h 335756"/>
                    <a:gd name="connsiteX7" fmla="*/ 172238 w 236895"/>
                    <a:gd name="connsiteY7" fmla="*/ 216430 h 335756"/>
                    <a:gd name="connsiteX8" fmla="*/ 187318 w 236895"/>
                    <a:gd name="connsiteY8" fmla="*/ 247650 h 335756"/>
                    <a:gd name="connsiteX9" fmla="*/ 231505 w 236895"/>
                    <a:gd name="connsiteY9" fmla="*/ 254794 h 335756"/>
                    <a:gd name="connsiteX10" fmla="*/ 106622 w 236895"/>
                    <a:gd name="connsiteY10" fmla="*/ 335756 h 335756"/>
                    <a:gd name="connsiteX11" fmla="*/ 3963 w 236895"/>
                    <a:gd name="connsiteY11" fmla="*/ 237860 h 335756"/>
                    <a:gd name="connsiteX12" fmla="*/ 13488 w 236895"/>
                    <a:gd name="connsiteY12" fmla="*/ 69321 h 335756"/>
                    <a:gd name="connsiteX0" fmla="*/ 22743 w 246150"/>
                    <a:gd name="connsiteY0" fmla="*/ 69321 h 335756"/>
                    <a:gd name="connsiteX1" fmla="*/ 63489 w 246150"/>
                    <a:gd name="connsiteY1" fmla="*/ 16669 h 335756"/>
                    <a:gd name="connsiteX2" fmla="*/ 137043 w 246150"/>
                    <a:gd name="connsiteY2" fmla="*/ 2381 h 335756"/>
                    <a:gd name="connsiteX3" fmla="*/ 197897 w 246150"/>
                    <a:gd name="connsiteY3" fmla="*/ 0 h 335756"/>
                    <a:gd name="connsiteX4" fmla="*/ 205306 w 246150"/>
                    <a:gd name="connsiteY4" fmla="*/ 55034 h 335756"/>
                    <a:gd name="connsiteX5" fmla="*/ 177523 w 246150"/>
                    <a:gd name="connsiteY5" fmla="*/ 85725 h 335756"/>
                    <a:gd name="connsiteX6" fmla="*/ 172761 w 246150"/>
                    <a:gd name="connsiteY6" fmla="*/ 161925 h 335756"/>
                    <a:gd name="connsiteX7" fmla="*/ 181493 w 246150"/>
                    <a:gd name="connsiteY7" fmla="*/ 216430 h 335756"/>
                    <a:gd name="connsiteX8" fmla="*/ 196573 w 246150"/>
                    <a:gd name="connsiteY8" fmla="*/ 247650 h 335756"/>
                    <a:gd name="connsiteX9" fmla="*/ 240760 w 246150"/>
                    <a:gd name="connsiteY9" fmla="*/ 254794 h 335756"/>
                    <a:gd name="connsiteX10" fmla="*/ 115877 w 246150"/>
                    <a:gd name="connsiteY10" fmla="*/ 335756 h 335756"/>
                    <a:gd name="connsiteX11" fmla="*/ 3693 w 246150"/>
                    <a:gd name="connsiteY11" fmla="*/ 225954 h 335756"/>
                    <a:gd name="connsiteX12" fmla="*/ 22743 w 246150"/>
                    <a:gd name="connsiteY12" fmla="*/ 69321 h 335756"/>
                    <a:gd name="connsiteX0" fmla="*/ 21226 w 244633"/>
                    <a:gd name="connsiteY0" fmla="*/ 69321 h 336283"/>
                    <a:gd name="connsiteX1" fmla="*/ 61972 w 244633"/>
                    <a:gd name="connsiteY1" fmla="*/ 16669 h 336283"/>
                    <a:gd name="connsiteX2" fmla="*/ 135526 w 244633"/>
                    <a:gd name="connsiteY2" fmla="*/ 2381 h 336283"/>
                    <a:gd name="connsiteX3" fmla="*/ 196380 w 244633"/>
                    <a:gd name="connsiteY3" fmla="*/ 0 h 336283"/>
                    <a:gd name="connsiteX4" fmla="*/ 203789 w 244633"/>
                    <a:gd name="connsiteY4" fmla="*/ 55034 h 336283"/>
                    <a:gd name="connsiteX5" fmla="*/ 176006 w 244633"/>
                    <a:gd name="connsiteY5" fmla="*/ 85725 h 336283"/>
                    <a:gd name="connsiteX6" fmla="*/ 171244 w 244633"/>
                    <a:gd name="connsiteY6" fmla="*/ 161925 h 336283"/>
                    <a:gd name="connsiteX7" fmla="*/ 179976 w 244633"/>
                    <a:gd name="connsiteY7" fmla="*/ 216430 h 336283"/>
                    <a:gd name="connsiteX8" fmla="*/ 195056 w 244633"/>
                    <a:gd name="connsiteY8" fmla="*/ 247650 h 336283"/>
                    <a:gd name="connsiteX9" fmla="*/ 239243 w 244633"/>
                    <a:gd name="connsiteY9" fmla="*/ 254794 h 336283"/>
                    <a:gd name="connsiteX10" fmla="*/ 114360 w 244633"/>
                    <a:gd name="connsiteY10" fmla="*/ 335756 h 336283"/>
                    <a:gd name="connsiteX11" fmla="*/ 2176 w 244633"/>
                    <a:gd name="connsiteY11" fmla="*/ 225954 h 336283"/>
                    <a:gd name="connsiteX12" fmla="*/ 21226 w 244633"/>
                    <a:gd name="connsiteY12" fmla="*/ 69321 h 336283"/>
                    <a:gd name="connsiteX0" fmla="*/ 21226 w 244633"/>
                    <a:gd name="connsiteY0" fmla="*/ 69321 h 335756"/>
                    <a:gd name="connsiteX1" fmla="*/ 61972 w 244633"/>
                    <a:gd name="connsiteY1" fmla="*/ 16669 h 335756"/>
                    <a:gd name="connsiteX2" fmla="*/ 135526 w 244633"/>
                    <a:gd name="connsiteY2" fmla="*/ 2381 h 335756"/>
                    <a:gd name="connsiteX3" fmla="*/ 196380 w 244633"/>
                    <a:gd name="connsiteY3" fmla="*/ 0 h 335756"/>
                    <a:gd name="connsiteX4" fmla="*/ 203789 w 244633"/>
                    <a:gd name="connsiteY4" fmla="*/ 55034 h 335756"/>
                    <a:gd name="connsiteX5" fmla="*/ 176006 w 244633"/>
                    <a:gd name="connsiteY5" fmla="*/ 85725 h 335756"/>
                    <a:gd name="connsiteX6" fmla="*/ 171244 w 244633"/>
                    <a:gd name="connsiteY6" fmla="*/ 161925 h 335756"/>
                    <a:gd name="connsiteX7" fmla="*/ 179976 w 244633"/>
                    <a:gd name="connsiteY7" fmla="*/ 216430 h 335756"/>
                    <a:gd name="connsiteX8" fmla="*/ 195056 w 244633"/>
                    <a:gd name="connsiteY8" fmla="*/ 247650 h 335756"/>
                    <a:gd name="connsiteX9" fmla="*/ 239243 w 244633"/>
                    <a:gd name="connsiteY9" fmla="*/ 254794 h 335756"/>
                    <a:gd name="connsiteX10" fmla="*/ 114360 w 244633"/>
                    <a:gd name="connsiteY10" fmla="*/ 335756 h 335756"/>
                    <a:gd name="connsiteX11" fmla="*/ 2176 w 244633"/>
                    <a:gd name="connsiteY11" fmla="*/ 225954 h 335756"/>
                    <a:gd name="connsiteX12" fmla="*/ 21226 w 244633"/>
                    <a:gd name="connsiteY12" fmla="*/ 69321 h 335756"/>
                    <a:gd name="connsiteX0" fmla="*/ 21226 w 244633"/>
                    <a:gd name="connsiteY0" fmla="*/ 69321 h 340304"/>
                    <a:gd name="connsiteX1" fmla="*/ 61972 w 244633"/>
                    <a:gd name="connsiteY1" fmla="*/ 16669 h 340304"/>
                    <a:gd name="connsiteX2" fmla="*/ 135526 w 244633"/>
                    <a:gd name="connsiteY2" fmla="*/ 2381 h 340304"/>
                    <a:gd name="connsiteX3" fmla="*/ 196380 w 244633"/>
                    <a:gd name="connsiteY3" fmla="*/ 0 h 340304"/>
                    <a:gd name="connsiteX4" fmla="*/ 203789 w 244633"/>
                    <a:gd name="connsiteY4" fmla="*/ 55034 h 340304"/>
                    <a:gd name="connsiteX5" fmla="*/ 176006 w 244633"/>
                    <a:gd name="connsiteY5" fmla="*/ 85725 h 340304"/>
                    <a:gd name="connsiteX6" fmla="*/ 171244 w 244633"/>
                    <a:gd name="connsiteY6" fmla="*/ 161925 h 340304"/>
                    <a:gd name="connsiteX7" fmla="*/ 179976 w 244633"/>
                    <a:gd name="connsiteY7" fmla="*/ 216430 h 340304"/>
                    <a:gd name="connsiteX8" fmla="*/ 195056 w 244633"/>
                    <a:gd name="connsiteY8" fmla="*/ 247650 h 340304"/>
                    <a:gd name="connsiteX9" fmla="*/ 239243 w 244633"/>
                    <a:gd name="connsiteY9" fmla="*/ 254794 h 340304"/>
                    <a:gd name="connsiteX10" fmla="*/ 114360 w 244633"/>
                    <a:gd name="connsiteY10" fmla="*/ 335756 h 340304"/>
                    <a:gd name="connsiteX11" fmla="*/ 42655 w 244633"/>
                    <a:gd name="connsiteY11" fmla="*/ 323850 h 340304"/>
                    <a:gd name="connsiteX12" fmla="*/ 2176 w 244633"/>
                    <a:gd name="connsiteY12" fmla="*/ 225954 h 340304"/>
                    <a:gd name="connsiteX13" fmla="*/ 21226 w 244633"/>
                    <a:gd name="connsiteY13" fmla="*/ 69321 h 340304"/>
                    <a:gd name="connsiteX0" fmla="*/ 19186 w 242593"/>
                    <a:gd name="connsiteY0" fmla="*/ 69321 h 340304"/>
                    <a:gd name="connsiteX1" fmla="*/ 59932 w 242593"/>
                    <a:gd name="connsiteY1" fmla="*/ 16669 h 340304"/>
                    <a:gd name="connsiteX2" fmla="*/ 133486 w 242593"/>
                    <a:gd name="connsiteY2" fmla="*/ 2381 h 340304"/>
                    <a:gd name="connsiteX3" fmla="*/ 194340 w 242593"/>
                    <a:gd name="connsiteY3" fmla="*/ 0 h 340304"/>
                    <a:gd name="connsiteX4" fmla="*/ 201749 w 242593"/>
                    <a:gd name="connsiteY4" fmla="*/ 55034 h 340304"/>
                    <a:gd name="connsiteX5" fmla="*/ 173966 w 242593"/>
                    <a:gd name="connsiteY5" fmla="*/ 85725 h 340304"/>
                    <a:gd name="connsiteX6" fmla="*/ 169204 w 242593"/>
                    <a:gd name="connsiteY6" fmla="*/ 161925 h 340304"/>
                    <a:gd name="connsiteX7" fmla="*/ 177936 w 242593"/>
                    <a:gd name="connsiteY7" fmla="*/ 216430 h 340304"/>
                    <a:gd name="connsiteX8" fmla="*/ 193016 w 242593"/>
                    <a:gd name="connsiteY8" fmla="*/ 247650 h 340304"/>
                    <a:gd name="connsiteX9" fmla="*/ 237203 w 242593"/>
                    <a:gd name="connsiteY9" fmla="*/ 254794 h 340304"/>
                    <a:gd name="connsiteX10" fmla="*/ 112320 w 242593"/>
                    <a:gd name="connsiteY10" fmla="*/ 335756 h 340304"/>
                    <a:gd name="connsiteX11" fmla="*/ 40615 w 242593"/>
                    <a:gd name="connsiteY11" fmla="*/ 323850 h 340304"/>
                    <a:gd name="connsiteX12" fmla="*/ 136 w 242593"/>
                    <a:gd name="connsiteY12" fmla="*/ 225954 h 340304"/>
                    <a:gd name="connsiteX13" fmla="*/ 19186 w 242593"/>
                    <a:gd name="connsiteY13" fmla="*/ 69321 h 340304"/>
                    <a:gd name="connsiteX0" fmla="*/ 19411 w 242818"/>
                    <a:gd name="connsiteY0" fmla="*/ 69321 h 340304"/>
                    <a:gd name="connsiteX1" fmla="*/ 60157 w 242818"/>
                    <a:gd name="connsiteY1" fmla="*/ 16669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69429 w 242818"/>
                    <a:gd name="connsiteY6" fmla="*/ 161925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69429 w 242818"/>
                    <a:gd name="connsiteY6" fmla="*/ 161925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59904 w 242818"/>
                    <a:gd name="connsiteY6" fmla="*/ 159544 h 340304"/>
                    <a:gd name="connsiteX7" fmla="*/ 178161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42818"/>
                    <a:gd name="connsiteY0" fmla="*/ 69321 h 340304"/>
                    <a:gd name="connsiteX1" fmla="*/ 57776 w 242818"/>
                    <a:gd name="connsiteY1" fmla="*/ 9525 h 340304"/>
                    <a:gd name="connsiteX2" fmla="*/ 133711 w 242818"/>
                    <a:gd name="connsiteY2" fmla="*/ 2381 h 340304"/>
                    <a:gd name="connsiteX3" fmla="*/ 194565 w 242818"/>
                    <a:gd name="connsiteY3" fmla="*/ 0 h 340304"/>
                    <a:gd name="connsiteX4" fmla="*/ 201974 w 242818"/>
                    <a:gd name="connsiteY4" fmla="*/ 55034 h 340304"/>
                    <a:gd name="connsiteX5" fmla="*/ 174191 w 242818"/>
                    <a:gd name="connsiteY5" fmla="*/ 85725 h 340304"/>
                    <a:gd name="connsiteX6" fmla="*/ 159904 w 242818"/>
                    <a:gd name="connsiteY6" fmla="*/ 159544 h 340304"/>
                    <a:gd name="connsiteX7" fmla="*/ 171017 w 242818"/>
                    <a:gd name="connsiteY7" fmla="*/ 216430 h 340304"/>
                    <a:gd name="connsiteX8" fmla="*/ 193241 w 242818"/>
                    <a:gd name="connsiteY8" fmla="*/ 247650 h 340304"/>
                    <a:gd name="connsiteX9" fmla="*/ 237428 w 242818"/>
                    <a:gd name="connsiteY9" fmla="*/ 254794 h 340304"/>
                    <a:gd name="connsiteX10" fmla="*/ 112545 w 242818"/>
                    <a:gd name="connsiteY10" fmla="*/ 335756 h 340304"/>
                    <a:gd name="connsiteX11" fmla="*/ 40840 w 242818"/>
                    <a:gd name="connsiteY11" fmla="*/ 323850 h 340304"/>
                    <a:gd name="connsiteX12" fmla="*/ 361 w 242818"/>
                    <a:gd name="connsiteY12" fmla="*/ 225954 h 340304"/>
                    <a:gd name="connsiteX13" fmla="*/ 19411 w 242818"/>
                    <a:gd name="connsiteY13" fmla="*/ 69321 h 340304"/>
                    <a:gd name="connsiteX0" fmla="*/ 19411 w 213748"/>
                    <a:gd name="connsiteY0" fmla="*/ 69321 h 340304"/>
                    <a:gd name="connsiteX1" fmla="*/ 57776 w 213748"/>
                    <a:gd name="connsiteY1" fmla="*/ 9525 h 340304"/>
                    <a:gd name="connsiteX2" fmla="*/ 133711 w 213748"/>
                    <a:gd name="connsiteY2" fmla="*/ 2381 h 340304"/>
                    <a:gd name="connsiteX3" fmla="*/ 194565 w 213748"/>
                    <a:gd name="connsiteY3" fmla="*/ 0 h 340304"/>
                    <a:gd name="connsiteX4" fmla="*/ 201974 w 213748"/>
                    <a:gd name="connsiteY4" fmla="*/ 55034 h 340304"/>
                    <a:gd name="connsiteX5" fmla="*/ 174191 w 213748"/>
                    <a:gd name="connsiteY5" fmla="*/ 85725 h 340304"/>
                    <a:gd name="connsiteX6" fmla="*/ 159904 w 213748"/>
                    <a:gd name="connsiteY6" fmla="*/ 159544 h 340304"/>
                    <a:gd name="connsiteX7" fmla="*/ 171017 w 213748"/>
                    <a:gd name="connsiteY7" fmla="*/ 216430 h 340304"/>
                    <a:gd name="connsiteX8" fmla="*/ 193241 w 213748"/>
                    <a:gd name="connsiteY8" fmla="*/ 247650 h 340304"/>
                    <a:gd name="connsiteX9" fmla="*/ 204091 w 213748"/>
                    <a:gd name="connsiteY9" fmla="*/ 266701 h 340304"/>
                    <a:gd name="connsiteX10" fmla="*/ 112545 w 213748"/>
                    <a:gd name="connsiteY10" fmla="*/ 335756 h 340304"/>
                    <a:gd name="connsiteX11" fmla="*/ 40840 w 213748"/>
                    <a:gd name="connsiteY11" fmla="*/ 323850 h 340304"/>
                    <a:gd name="connsiteX12" fmla="*/ 361 w 213748"/>
                    <a:gd name="connsiteY12" fmla="*/ 225954 h 340304"/>
                    <a:gd name="connsiteX13" fmla="*/ 19411 w 213748"/>
                    <a:gd name="connsiteY13" fmla="*/ 69321 h 340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3748" h="340304">
                      <a:moveTo>
                        <a:pt x="19411" y="69321"/>
                      </a:moveTo>
                      <a:cubicBezTo>
                        <a:pt x="19411" y="52078"/>
                        <a:pt x="40533" y="9525"/>
                        <a:pt x="57776" y="9525"/>
                      </a:cubicBezTo>
                      <a:cubicBezTo>
                        <a:pt x="79119" y="9525"/>
                        <a:pt x="112368" y="2381"/>
                        <a:pt x="133711" y="2381"/>
                      </a:cubicBezTo>
                      <a:cubicBezTo>
                        <a:pt x="153996" y="2381"/>
                        <a:pt x="174280" y="0"/>
                        <a:pt x="194565" y="0"/>
                      </a:cubicBezTo>
                      <a:cubicBezTo>
                        <a:pt x="211808" y="0"/>
                        <a:pt x="201974" y="37791"/>
                        <a:pt x="201974" y="55034"/>
                      </a:cubicBezTo>
                      <a:cubicBezTo>
                        <a:pt x="201753" y="72099"/>
                        <a:pt x="178424" y="67910"/>
                        <a:pt x="174191" y="85725"/>
                      </a:cubicBezTo>
                      <a:cubicBezTo>
                        <a:pt x="169958" y="103540"/>
                        <a:pt x="160433" y="140935"/>
                        <a:pt x="159904" y="159544"/>
                      </a:cubicBezTo>
                      <a:cubicBezTo>
                        <a:pt x="159375" y="178153"/>
                        <a:pt x="164667" y="204127"/>
                        <a:pt x="171017" y="216430"/>
                      </a:cubicBezTo>
                      <a:cubicBezTo>
                        <a:pt x="177367" y="228733"/>
                        <a:pt x="183363" y="241256"/>
                        <a:pt x="193241" y="247650"/>
                      </a:cubicBezTo>
                      <a:cubicBezTo>
                        <a:pt x="203119" y="254044"/>
                        <a:pt x="227066" y="260351"/>
                        <a:pt x="204091" y="266701"/>
                      </a:cubicBezTo>
                      <a:cubicBezTo>
                        <a:pt x="157701" y="286544"/>
                        <a:pt x="135123" y="301625"/>
                        <a:pt x="112545" y="335756"/>
                      </a:cubicBezTo>
                      <a:cubicBezTo>
                        <a:pt x="82955" y="343693"/>
                        <a:pt x="59537" y="342150"/>
                        <a:pt x="40840" y="323850"/>
                      </a:cubicBezTo>
                      <a:cubicBezTo>
                        <a:pt x="22143" y="305550"/>
                        <a:pt x="7108" y="264804"/>
                        <a:pt x="361" y="225954"/>
                      </a:cubicBezTo>
                      <a:cubicBezTo>
                        <a:pt x="-1228" y="147548"/>
                        <a:pt x="1949" y="131057"/>
                        <a:pt x="19411" y="69321"/>
                      </a:cubicBezTo>
                      <a:close/>
                    </a:path>
                  </a:pathLst>
                </a:custGeom>
                <a:solidFill>
                  <a:srgbClr val="8E11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7E966087-B240-45A3-8304-DA7ABE4F87A7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FC36B70-1FFE-475B-94F3-F8A8E5A4E377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E938AEEF-C172-499A-9AF2-0BCBE1760163}"/>
              </a:ext>
            </a:extLst>
          </p:cNvPr>
          <p:cNvSpPr/>
          <p:nvPr/>
        </p:nvSpPr>
        <p:spPr>
          <a:xfrm rot="19824922">
            <a:off x="7896677" y="3496175"/>
            <a:ext cx="1435641" cy="1424970"/>
          </a:xfrm>
          <a:prstGeom prst="ellipse">
            <a:avLst/>
          </a:prstGeom>
          <a:solidFill>
            <a:srgbClr val="FFAC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E459F15-B126-43FF-A00C-F53C8E7852D0}"/>
              </a:ext>
            </a:extLst>
          </p:cNvPr>
          <p:cNvSpPr/>
          <p:nvPr/>
        </p:nvSpPr>
        <p:spPr>
          <a:xfrm>
            <a:off x="8077509" y="3968802"/>
            <a:ext cx="109619" cy="52003"/>
          </a:xfrm>
          <a:prstGeom prst="ellipse">
            <a:avLst/>
          </a:prstGeom>
          <a:solidFill>
            <a:srgbClr val="5745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2">
            <a:extLst>
              <a:ext uri="{FF2B5EF4-FFF2-40B4-BE49-F238E27FC236}">
                <a16:creationId xmlns:a16="http://schemas.microsoft.com/office/drawing/2014/main" id="{507ED81C-A031-494B-8A13-B0010972E12B}"/>
              </a:ext>
            </a:extLst>
          </p:cNvPr>
          <p:cNvSpPr/>
          <p:nvPr/>
        </p:nvSpPr>
        <p:spPr>
          <a:xfrm rot="13282958">
            <a:off x="7647807" y="3715368"/>
            <a:ext cx="1096259" cy="1820632"/>
          </a:xfrm>
          <a:custGeom>
            <a:avLst/>
            <a:gdLst>
              <a:gd name="connsiteX0" fmla="*/ 0 w 967409"/>
              <a:gd name="connsiteY0" fmla="*/ 0 h 1709530"/>
              <a:gd name="connsiteX1" fmla="*/ 967409 w 967409"/>
              <a:gd name="connsiteY1" fmla="*/ 0 h 1709530"/>
              <a:gd name="connsiteX2" fmla="*/ 967409 w 967409"/>
              <a:gd name="connsiteY2" fmla="*/ 1709530 h 1709530"/>
              <a:gd name="connsiteX3" fmla="*/ 0 w 967409"/>
              <a:gd name="connsiteY3" fmla="*/ 1709530 h 1709530"/>
              <a:gd name="connsiteX4" fmla="*/ 0 w 967409"/>
              <a:gd name="connsiteY4" fmla="*/ 0 h 1709530"/>
              <a:gd name="connsiteX0" fmla="*/ 236220 w 967409"/>
              <a:gd name="connsiteY0" fmla="*/ 0 h 2105770"/>
              <a:gd name="connsiteX1" fmla="*/ 967409 w 967409"/>
              <a:gd name="connsiteY1" fmla="*/ 396240 h 2105770"/>
              <a:gd name="connsiteX2" fmla="*/ 967409 w 967409"/>
              <a:gd name="connsiteY2" fmla="*/ 2105770 h 2105770"/>
              <a:gd name="connsiteX3" fmla="*/ 0 w 967409"/>
              <a:gd name="connsiteY3" fmla="*/ 2105770 h 2105770"/>
              <a:gd name="connsiteX4" fmla="*/ 236220 w 967409"/>
              <a:gd name="connsiteY4" fmla="*/ 0 h 2105770"/>
              <a:gd name="connsiteX0" fmla="*/ 289560 w 1020749"/>
              <a:gd name="connsiteY0" fmla="*/ 0 h 2669650"/>
              <a:gd name="connsiteX1" fmla="*/ 1020749 w 1020749"/>
              <a:gd name="connsiteY1" fmla="*/ 396240 h 2669650"/>
              <a:gd name="connsiteX2" fmla="*/ 1020749 w 1020749"/>
              <a:gd name="connsiteY2" fmla="*/ 2105770 h 2669650"/>
              <a:gd name="connsiteX3" fmla="*/ 0 w 1020749"/>
              <a:gd name="connsiteY3" fmla="*/ 2669650 h 2669650"/>
              <a:gd name="connsiteX4" fmla="*/ 289560 w 1020749"/>
              <a:gd name="connsiteY4" fmla="*/ 0 h 2669650"/>
              <a:gd name="connsiteX0" fmla="*/ 464888 w 1196077"/>
              <a:gd name="connsiteY0" fmla="*/ 0 h 2669650"/>
              <a:gd name="connsiteX1" fmla="*/ 1196077 w 1196077"/>
              <a:gd name="connsiteY1" fmla="*/ 396240 h 2669650"/>
              <a:gd name="connsiteX2" fmla="*/ 1196077 w 1196077"/>
              <a:gd name="connsiteY2" fmla="*/ 2105770 h 2669650"/>
              <a:gd name="connsiteX3" fmla="*/ 175328 w 1196077"/>
              <a:gd name="connsiteY3" fmla="*/ 2669650 h 2669650"/>
              <a:gd name="connsiteX4" fmla="*/ 464888 w 1196077"/>
              <a:gd name="connsiteY4" fmla="*/ 0 h 2669650"/>
              <a:gd name="connsiteX0" fmla="*/ 503580 w 1234769"/>
              <a:gd name="connsiteY0" fmla="*/ 0 h 2669650"/>
              <a:gd name="connsiteX1" fmla="*/ 1234769 w 1234769"/>
              <a:gd name="connsiteY1" fmla="*/ 396240 h 2669650"/>
              <a:gd name="connsiteX2" fmla="*/ 1234769 w 1234769"/>
              <a:gd name="connsiteY2" fmla="*/ 2105770 h 2669650"/>
              <a:gd name="connsiteX3" fmla="*/ 214020 w 1234769"/>
              <a:gd name="connsiteY3" fmla="*/ 2669650 h 2669650"/>
              <a:gd name="connsiteX4" fmla="*/ 503580 w 1234769"/>
              <a:gd name="connsiteY4" fmla="*/ 0 h 2669650"/>
              <a:gd name="connsiteX0" fmla="*/ 503580 w 1234769"/>
              <a:gd name="connsiteY0" fmla="*/ 25019 h 2694669"/>
              <a:gd name="connsiteX1" fmla="*/ 1234769 w 1234769"/>
              <a:gd name="connsiteY1" fmla="*/ 421259 h 2694669"/>
              <a:gd name="connsiteX2" fmla="*/ 1234769 w 1234769"/>
              <a:gd name="connsiteY2" fmla="*/ 2130789 h 2694669"/>
              <a:gd name="connsiteX3" fmla="*/ 214020 w 1234769"/>
              <a:gd name="connsiteY3" fmla="*/ 2694669 h 2694669"/>
              <a:gd name="connsiteX4" fmla="*/ 503580 w 1234769"/>
              <a:gd name="connsiteY4" fmla="*/ 25019 h 2694669"/>
              <a:gd name="connsiteX0" fmla="*/ 503580 w 1237482"/>
              <a:gd name="connsiteY0" fmla="*/ 3637 h 2673287"/>
              <a:gd name="connsiteX1" fmla="*/ 1234769 w 1237482"/>
              <a:gd name="connsiteY1" fmla="*/ 2109407 h 2673287"/>
              <a:gd name="connsiteX2" fmla="*/ 214020 w 1237482"/>
              <a:gd name="connsiteY2" fmla="*/ 2673287 h 2673287"/>
              <a:gd name="connsiteX3" fmla="*/ 503580 w 1237482"/>
              <a:gd name="connsiteY3" fmla="*/ 3637 h 2673287"/>
              <a:gd name="connsiteX0" fmla="*/ 503580 w 1381005"/>
              <a:gd name="connsiteY0" fmla="*/ 4131 h 2673781"/>
              <a:gd name="connsiteX1" fmla="*/ 1234769 w 1381005"/>
              <a:gd name="connsiteY1" fmla="*/ 2109901 h 2673781"/>
              <a:gd name="connsiteX2" fmla="*/ 214020 w 1381005"/>
              <a:gd name="connsiteY2" fmla="*/ 2673781 h 2673781"/>
              <a:gd name="connsiteX3" fmla="*/ 503580 w 1381005"/>
              <a:gd name="connsiteY3" fmla="*/ 4131 h 2673781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214020 w 1607479"/>
              <a:gd name="connsiteY2" fmla="*/ 2669650 h 2669650"/>
              <a:gd name="connsiteX3" fmla="*/ 503580 w 1607479"/>
              <a:gd name="connsiteY3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8202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214020 w 1607479"/>
              <a:gd name="connsiteY3" fmla="*/ 2669650 h 2669650"/>
              <a:gd name="connsiteX4" fmla="*/ 503580 w 1607479"/>
              <a:gd name="connsiteY4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  <a:gd name="connsiteX0" fmla="*/ 503580 w 1607479"/>
              <a:gd name="connsiteY0" fmla="*/ 0 h 2669650"/>
              <a:gd name="connsiteX1" fmla="*/ 1234769 w 1607479"/>
              <a:gd name="connsiteY1" fmla="*/ 2105770 h 2669650"/>
              <a:gd name="connsiteX2" fmla="*/ 848136 w 1607479"/>
              <a:gd name="connsiteY2" fmla="*/ 2259164 h 2669650"/>
              <a:gd name="connsiteX3" fmla="*/ 520476 w 1607479"/>
              <a:gd name="connsiteY3" fmla="*/ 2365844 h 2669650"/>
              <a:gd name="connsiteX4" fmla="*/ 214020 w 1607479"/>
              <a:gd name="connsiteY4" fmla="*/ 2669650 h 2669650"/>
              <a:gd name="connsiteX5" fmla="*/ 503580 w 1607479"/>
              <a:gd name="connsiteY5" fmla="*/ 0 h 266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7479" h="2669650">
                <a:moveTo>
                  <a:pt x="503580" y="0"/>
                </a:moveTo>
                <a:cubicBezTo>
                  <a:pt x="1885285" y="149860"/>
                  <a:pt x="1770709" y="1439849"/>
                  <a:pt x="1234769" y="2105770"/>
                </a:cubicBezTo>
                <a:cubicBezTo>
                  <a:pt x="1133831" y="2202621"/>
                  <a:pt x="979554" y="2383293"/>
                  <a:pt x="848136" y="2259164"/>
                </a:cubicBezTo>
                <a:cubicBezTo>
                  <a:pt x="769396" y="2378544"/>
                  <a:pt x="500156" y="2642704"/>
                  <a:pt x="520476" y="2365844"/>
                </a:cubicBezTo>
                <a:cubicBezTo>
                  <a:pt x="448804" y="2497593"/>
                  <a:pt x="499052" y="2621721"/>
                  <a:pt x="214020" y="2669650"/>
                </a:cubicBezTo>
                <a:cubicBezTo>
                  <a:pt x="-276200" y="1436867"/>
                  <a:pt x="186080" y="21203"/>
                  <a:pt x="50358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EF65DE0-F077-47F6-AFB0-136542455C69}"/>
              </a:ext>
            </a:extLst>
          </p:cNvPr>
          <p:cNvSpPr/>
          <p:nvPr/>
        </p:nvSpPr>
        <p:spPr>
          <a:xfrm rot="176432" flipH="1">
            <a:off x="8837344" y="3505306"/>
            <a:ext cx="237298" cy="92081"/>
          </a:xfrm>
          <a:custGeom>
            <a:avLst/>
            <a:gdLst>
              <a:gd name="connsiteX0" fmla="*/ 179039 w 188353"/>
              <a:gd name="connsiteY0" fmla="*/ 890 h 64888"/>
              <a:gd name="connsiteX1" fmla="*/ 183615 w 188353"/>
              <a:gd name="connsiteY1" fmla="*/ 56232 h 64888"/>
              <a:gd name="connsiteX2" fmla="*/ 181887 w 188353"/>
              <a:gd name="connsiteY2" fmla="*/ 59943 h 64888"/>
              <a:gd name="connsiteX3" fmla="*/ 169949 w 188353"/>
              <a:gd name="connsiteY3" fmla="*/ 64888 h 64888"/>
              <a:gd name="connsiteX4" fmla="*/ 4884 w 188353"/>
              <a:gd name="connsiteY4" fmla="*/ 64888 h 64888"/>
              <a:gd name="connsiteX5" fmla="*/ 0 w 188353"/>
              <a:gd name="connsiteY5" fmla="*/ 62864 h 64888"/>
              <a:gd name="connsiteX6" fmla="*/ 559 w 188353"/>
              <a:gd name="connsiteY6" fmla="*/ 61135 h 64888"/>
              <a:gd name="connsiteX7" fmla="*/ 41941 w 188353"/>
              <a:gd name="connsiteY7" fmla="*/ 3386 h 64888"/>
              <a:gd name="connsiteX8" fmla="*/ 118143 w 188353"/>
              <a:gd name="connsiteY8" fmla="*/ 147 h 64888"/>
              <a:gd name="connsiteX9" fmla="*/ 179039 w 188353"/>
              <a:gd name="connsiteY9" fmla="*/ 890 h 6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353" h="64888">
                <a:moveTo>
                  <a:pt x="179039" y="890"/>
                </a:moveTo>
                <a:cubicBezTo>
                  <a:pt x="196259" y="1775"/>
                  <a:pt x="184499" y="39012"/>
                  <a:pt x="183615" y="56232"/>
                </a:cubicBezTo>
                <a:lnTo>
                  <a:pt x="181887" y="59943"/>
                </a:lnTo>
                <a:lnTo>
                  <a:pt x="169949" y="64888"/>
                </a:lnTo>
                <a:lnTo>
                  <a:pt x="4884" y="64888"/>
                </a:lnTo>
                <a:lnTo>
                  <a:pt x="0" y="62864"/>
                </a:lnTo>
                <a:lnTo>
                  <a:pt x="559" y="61135"/>
                </a:lnTo>
                <a:cubicBezTo>
                  <a:pt x="1444" y="43915"/>
                  <a:pt x="24721" y="2501"/>
                  <a:pt x="41941" y="3386"/>
                </a:cubicBezTo>
                <a:cubicBezTo>
                  <a:pt x="63256" y="4481"/>
                  <a:pt x="96828" y="-948"/>
                  <a:pt x="118143" y="147"/>
                </a:cubicBezTo>
                <a:cubicBezTo>
                  <a:pt x="138401" y="1187"/>
                  <a:pt x="158780" y="-150"/>
                  <a:pt x="179039" y="8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26">
            <a:extLst>
              <a:ext uri="{FF2B5EF4-FFF2-40B4-BE49-F238E27FC236}">
                <a16:creationId xmlns:a16="http://schemas.microsoft.com/office/drawing/2014/main" id="{336BD3B1-7349-465F-8915-B06712FB9BFD}"/>
              </a:ext>
            </a:extLst>
          </p:cNvPr>
          <p:cNvSpPr/>
          <p:nvPr/>
        </p:nvSpPr>
        <p:spPr>
          <a:xfrm rot="344857">
            <a:off x="8759903" y="3276847"/>
            <a:ext cx="354861" cy="282868"/>
          </a:xfrm>
          <a:custGeom>
            <a:avLst/>
            <a:gdLst>
              <a:gd name="connsiteX0" fmla="*/ 0 w 799837"/>
              <a:gd name="connsiteY0" fmla="*/ 457200 h 914400"/>
              <a:gd name="connsiteX1" fmla="*/ 399919 w 799837"/>
              <a:gd name="connsiteY1" fmla="*/ 0 h 914400"/>
              <a:gd name="connsiteX2" fmla="*/ 799838 w 799837"/>
              <a:gd name="connsiteY2" fmla="*/ 457200 h 914400"/>
              <a:gd name="connsiteX3" fmla="*/ 399919 w 799837"/>
              <a:gd name="connsiteY3" fmla="*/ 914400 h 914400"/>
              <a:gd name="connsiteX4" fmla="*/ 0 w 799837"/>
              <a:gd name="connsiteY4" fmla="*/ 457200 h 914400"/>
              <a:gd name="connsiteX0" fmla="*/ 0 w 718875"/>
              <a:gd name="connsiteY0" fmla="*/ 309367 h 920890"/>
              <a:gd name="connsiteX1" fmla="*/ 318956 w 718875"/>
              <a:gd name="connsiteY1" fmla="*/ 4567 h 920890"/>
              <a:gd name="connsiteX2" fmla="*/ 718875 w 718875"/>
              <a:gd name="connsiteY2" fmla="*/ 461767 h 920890"/>
              <a:gd name="connsiteX3" fmla="*/ 318956 w 718875"/>
              <a:gd name="connsiteY3" fmla="*/ 918967 h 920890"/>
              <a:gd name="connsiteX4" fmla="*/ 0 w 718875"/>
              <a:gd name="connsiteY4" fmla="*/ 309367 h 920890"/>
              <a:gd name="connsiteX0" fmla="*/ 0 w 680775"/>
              <a:gd name="connsiteY0" fmla="*/ 305460 h 915123"/>
              <a:gd name="connsiteX1" fmla="*/ 318956 w 680775"/>
              <a:gd name="connsiteY1" fmla="*/ 660 h 915123"/>
              <a:gd name="connsiteX2" fmla="*/ 680775 w 680775"/>
              <a:gd name="connsiteY2" fmla="*/ 272122 h 915123"/>
              <a:gd name="connsiteX3" fmla="*/ 318956 w 680775"/>
              <a:gd name="connsiteY3" fmla="*/ 915060 h 915123"/>
              <a:gd name="connsiteX4" fmla="*/ 0 w 680775"/>
              <a:gd name="connsiteY4" fmla="*/ 305460 h 915123"/>
              <a:gd name="connsiteX0" fmla="*/ 20 w 680795"/>
              <a:gd name="connsiteY0" fmla="*/ 305460 h 819869"/>
              <a:gd name="connsiteX1" fmla="*/ 318976 w 680795"/>
              <a:gd name="connsiteY1" fmla="*/ 660 h 819869"/>
              <a:gd name="connsiteX2" fmla="*/ 680795 w 680795"/>
              <a:gd name="connsiteY2" fmla="*/ 272122 h 819869"/>
              <a:gd name="connsiteX3" fmla="*/ 333264 w 680795"/>
              <a:gd name="connsiteY3" fmla="*/ 819810 h 819869"/>
              <a:gd name="connsiteX4" fmla="*/ 20 w 680795"/>
              <a:gd name="connsiteY4" fmla="*/ 305460 h 819869"/>
              <a:gd name="connsiteX0" fmla="*/ 20 w 680795"/>
              <a:gd name="connsiteY0" fmla="*/ 305460 h 819811"/>
              <a:gd name="connsiteX1" fmla="*/ 318976 w 680795"/>
              <a:gd name="connsiteY1" fmla="*/ 660 h 819811"/>
              <a:gd name="connsiteX2" fmla="*/ 680795 w 680795"/>
              <a:gd name="connsiteY2" fmla="*/ 272122 h 819811"/>
              <a:gd name="connsiteX3" fmla="*/ 333264 w 680795"/>
              <a:gd name="connsiteY3" fmla="*/ 819810 h 819811"/>
              <a:gd name="connsiteX4" fmla="*/ 20 w 680795"/>
              <a:gd name="connsiteY4" fmla="*/ 305460 h 819811"/>
              <a:gd name="connsiteX0" fmla="*/ 20 w 680795"/>
              <a:gd name="connsiteY0" fmla="*/ 305040 h 819391"/>
              <a:gd name="connsiteX1" fmla="*/ 318976 w 680795"/>
              <a:gd name="connsiteY1" fmla="*/ 240 h 819391"/>
              <a:gd name="connsiteX2" fmla="*/ 680795 w 680795"/>
              <a:gd name="connsiteY2" fmla="*/ 271702 h 819391"/>
              <a:gd name="connsiteX3" fmla="*/ 333264 w 680795"/>
              <a:gd name="connsiteY3" fmla="*/ 819390 h 819391"/>
              <a:gd name="connsiteX4" fmla="*/ 20 w 680795"/>
              <a:gd name="connsiteY4" fmla="*/ 305040 h 819391"/>
              <a:gd name="connsiteX0" fmla="*/ 20 w 680795"/>
              <a:gd name="connsiteY0" fmla="*/ 305040 h 819391"/>
              <a:gd name="connsiteX1" fmla="*/ 318976 w 680795"/>
              <a:gd name="connsiteY1" fmla="*/ 240 h 819391"/>
              <a:gd name="connsiteX2" fmla="*/ 680795 w 680795"/>
              <a:gd name="connsiteY2" fmla="*/ 271702 h 819391"/>
              <a:gd name="connsiteX3" fmla="*/ 333264 w 680795"/>
              <a:gd name="connsiteY3" fmla="*/ 819390 h 819391"/>
              <a:gd name="connsiteX4" fmla="*/ 20 w 680795"/>
              <a:gd name="connsiteY4" fmla="*/ 305040 h 81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95" h="819391">
                <a:moveTo>
                  <a:pt x="20" y="305040"/>
                </a:moveTo>
                <a:cubicBezTo>
                  <a:pt x="-2361" y="187565"/>
                  <a:pt x="205514" y="5796"/>
                  <a:pt x="318976" y="240"/>
                </a:cubicBezTo>
                <a:cubicBezTo>
                  <a:pt x="432438" y="-5316"/>
                  <a:pt x="666508" y="85872"/>
                  <a:pt x="680795" y="271702"/>
                </a:cubicBezTo>
                <a:cubicBezTo>
                  <a:pt x="680795" y="524207"/>
                  <a:pt x="403864" y="818596"/>
                  <a:pt x="333264" y="819390"/>
                </a:cubicBezTo>
                <a:cubicBezTo>
                  <a:pt x="262664" y="820184"/>
                  <a:pt x="2401" y="422515"/>
                  <a:pt x="20" y="30504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75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range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D1762F"/>
                </a:solidFill>
                <a:latin typeface="Arial Black" panose="020B0A04020102020204" pitchFamily="34" charset="0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4B18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lang="en-US" sz="5400" dirty="0" err="1">
                <a:solidFill>
                  <a:prstClr val="black"/>
                </a:solidFill>
                <a:latin typeface="Calibri" panose="020F0502020204030204"/>
              </a:rPr>
              <a:t>wl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04B4E7-6DAD-46D6-BDAB-53573F7AB68A}"/>
              </a:ext>
            </a:extLst>
          </p:cNvPr>
          <p:cNvGrpSpPr/>
          <p:nvPr/>
        </p:nvGrpSpPr>
        <p:grpSpPr>
          <a:xfrm>
            <a:off x="1041354" y="1246153"/>
            <a:ext cx="3934184" cy="5374183"/>
            <a:chOff x="1372538" y="1718298"/>
            <a:chExt cx="3015845" cy="4119711"/>
          </a:xfrm>
        </p:grpSpPr>
        <p:sp>
          <p:nvSpPr>
            <p:cNvPr id="53" name="Rectangle: Rounded Corners 10">
              <a:extLst>
                <a:ext uri="{FF2B5EF4-FFF2-40B4-BE49-F238E27FC236}">
                  <a16:creationId xmlns:a16="http://schemas.microsoft.com/office/drawing/2014/main" id="{81FD7613-8CCD-4E9C-B58B-3EF91DA0F4F9}"/>
                </a:ext>
              </a:extLst>
            </p:cNvPr>
            <p:cNvSpPr/>
            <p:nvPr/>
          </p:nvSpPr>
          <p:spPr>
            <a:xfrm>
              <a:off x="2498931" y="5178817"/>
              <a:ext cx="743966" cy="659192"/>
            </a:xfrm>
            <a:custGeom>
              <a:avLst/>
              <a:gdLst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559515 h 647700"/>
                <a:gd name="connsiteX8" fmla="*/ 0 w 529099"/>
                <a:gd name="connsiteY8" fmla="*/ 88185 h 647700"/>
                <a:gd name="connsiteX0" fmla="*/ 110066 w 639165"/>
                <a:gd name="connsiteY0" fmla="*/ 88185 h 647700"/>
                <a:gd name="connsiteX1" fmla="*/ 198251 w 639165"/>
                <a:gd name="connsiteY1" fmla="*/ 0 h 647700"/>
                <a:gd name="connsiteX2" fmla="*/ 550980 w 639165"/>
                <a:gd name="connsiteY2" fmla="*/ 0 h 647700"/>
                <a:gd name="connsiteX3" fmla="*/ 639165 w 639165"/>
                <a:gd name="connsiteY3" fmla="*/ 88185 h 647700"/>
                <a:gd name="connsiteX4" fmla="*/ 639165 w 639165"/>
                <a:gd name="connsiteY4" fmla="*/ 559515 h 647700"/>
                <a:gd name="connsiteX5" fmla="*/ 550980 w 639165"/>
                <a:gd name="connsiteY5" fmla="*/ 647700 h 647700"/>
                <a:gd name="connsiteX6" fmla="*/ 198251 w 639165"/>
                <a:gd name="connsiteY6" fmla="*/ 647700 h 647700"/>
                <a:gd name="connsiteX7" fmla="*/ 110066 w 639165"/>
                <a:gd name="connsiteY7" fmla="*/ 559515 h 647700"/>
                <a:gd name="connsiteX8" fmla="*/ 110066 w 639165"/>
                <a:gd name="connsiteY8" fmla="*/ 88185 h 647700"/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88185 h 647700"/>
                <a:gd name="connsiteX0" fmla="*/ 214867 w 743966"/>
                <a:gd name="connsiteY0" fmla="*/ 88185 h 659192"/>
                <a:gd name="connsiteX1" fmla="*/ 303052 w 743966"/>
                <a:gd name="connsiteY1" fmla="*/ 0 h 659192"/>
                <a:gd name="connsiteX2" fmla="*/ 655781 w 743966"/>
                <a:gd name="connsiteY2" fmla="*/ 0 h 659192"/>
                <a:gd name="connsiteX3" fmla="*/ 743966 w 743966"/>
                <a:gd name="connsiteY3" fmla="*/ 88185 h 659192"/>
                <a:gd name="connsiteX4" fmla="*/ 743966 w 743966"/>
                <a:gd name="connsiteY4" fmla="*/ 559515 h 659192"/>
                <a:gd name="connsiteX5" fmla="*/ 655781 w 743966"/>
                <a:gd name="connsiteY5" fmla="*/ 647700 h 659192"/>
                <a:gd name="connsiteX6" fmla="*/ 303052 w 743966"/>
                <a:gd name="connsiteY6" fmla="*/ 647700 h 659192"/>
                <a:gd name="connsiteX7" fmla="*/ 214867 w 743966"/>
                <a:gd name="connsiteY7" fmla="*/ 88185 h 6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966" h="659192">
                  <a:moveTo>
                    <a:pt x="214867" y="88185"/>
                  </a:moveTo>
                  <a:cubicBezTo>
                    <a:pt x="214867" y="39482"/>
                    <a:pt x="254349" y="0"/>
                    <a:pt x="303052" y="0"/>
                  </a:cubicBezTo>
                  <a:lnTo>
                    <a:pt x="655781" y="0"/>
                  </a:lnTo>
                  <a:cubicBezTo>
                    <a:pt x="704484" y="0"/>
                    <a:pt x="743966" y="39482"/>
                    <a:pt x="743966" y="88185"/>
                  </a:cubicBezTo>
                  <a:lnTo>
                    <a:pt x="743966" y="559515"/>
                  </a:lnTo>
                  <a:cubicBezTo>
                    <a:pt x="743966" y="608218"/>
                    <a:pt x="704484" y="647700"/>
                    <a:pt x="655781" y="647700"/>
                  </a:cubicBezTo>
                  <a:lnTo>
                    <a:pt x="303052" y="647700"/>
                  </a:lnTo>
                  <a:cubicBezTo>
                    <a:pt x="-322884" y="744947"/>
                    <a:pt x="214867" y="196135"/>
                    <a:pt x="214867" y="8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C1DF6E-7884-4A50-9E08-217EC549BD15}"/>
                </a:ext>
              </a:extLst>
            </p:cNvPr>
            <p:cNvGrpSpPr/>
            <p:nvPr/>
          </p:nvGrpSpPr>
          <p:grpSpPr>
            <a:xfrm>
              <a:off x="1372538" y="1718298"/>
              <a:ext cx="3015845" cy="3647049"/>
              <a:chOff x="3776869" y="96462"/>
              <a:chExt cx="5353878" cy="6474423"/>
            </a:xfrm>
            <a:solidFill>
              <a:srgbClr val="FFFFFF"/>
            </a:solidFill>
          </p:grpSpPr>
          <p:sp>
            <p:nvSpPr>
              <p:cNvPr id="55" name="Moon 6">
                <a:extLst>
                  <a:ext uri="{FF2B5EF4-FFF2-40B4-BE49-F238E27FC236}">
                    <a16:creationId xmlns:a16="http://schemas.microsoft.com/office/drawing/2014/main" id="{5A27F5CD-6195-4A7A-A80E-5BF4968ED228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Moon 6">
                <a:extLst>
                  <a:ext uri="{FF2B5EF4-FFF2-40B4-BE49-F238E27FC236}">
                    <a16:creationId xmlns:a16="http://schemas.microsoft.com/office/drawing/2014/main" id="{BC3F373D-4EA3-4869-A41B-B595F40A62E4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8A5BEF4-0368-4451-96E6-ED13A92682F3}"/>
                  </a:ext>
                </a:extLst>
              </p:cNvPr>
              <p:cNvSpPr/>
              <p:nvPr/>
            </p:nvSpPr>
            <p:spPr>
              <a:xfrm>
                <a:off x="3776869" y="344557"/>
                <a:ext cx="5353878" cy="4373217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7F6280-F696-4765-88AC-91435E698F79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8">
                <a:extLst>
                  <a:ext uri="{FF2B5EF4-FFF2-40B4-BE49-F238E27FC236}">
                    <a16:creationId xmlns:a16="http://schemas.microsoft.com/office/drawing/2014/main" id="{6F67B029-5E88-44F1-A418-02D5AF3AA61F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Moon 59">
                <a:extLst>
                  <a:ext uri="{FF2B5EF4-FFF2-40B4-BE49-F238E27FC236}">
                    <a16:creationId xmlns:a16="http://schemas.microsoft.com/office/drawing/2014/main" id="{4F9823F8-F560-4486-8B75-BB2AD55EE854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oon 60">
                <a:extLst>
                  <a:ext uri="{FF2B5EF4-FFF2-40B4-BE49-F238E27FC236}">
                    <a16:creationId xmlns:a16="http://schemas.microsoft.com/office/drawing/2014/main" id="{E12F59F8-97D2-4E22-AEBD-F9FB2597FB38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Moon 61">
                <a:extLst>
                  <a:ext uri="{FF2B5EF4-FFF2-40B4-BE49-F238E27FC236}">
                    <a16:creationId xmlns:a16="http://schemas.microsoft.com/office/drawing/2014/main" id="{88A437BC-BC80-490C-8195-E45AFB8F39CD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oon 62">
                <a:extLst>
                  <a:ext uri="{FF2B5EF4-FFF2-40B4-BE49-F238E27FC236}">
                    <a16:creationId xmlns:a16="http://schemas.microsoft.com/office/drawing/2014/main" id="{FDFAB08F-2BF9-4773-A2EC-3F5236F7C899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Moon 63">
                <a:extLst>
                  <a:ext uri="{FF2B5EF4-FFF2-40B4-BE49-F238E27FC236}">
                    <a16:creationId xmlns:a16="http://schemas.microsoft.com/office/drawing/2014/main" id="{A859ABBC-30EA-4E93-851E-F92C89252C24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oon 64">
                <a:extLst>
                  <a:ext uri="{FF2B5EF4-FFF2-40B4-BE49-F238E27FC236}">
                    <a16:creationId xmlns:a16="http://schemas.microsoft.com/office/drawing/2014/main" id="{7E210C6C-90D1-48B7-8AE5-4DB53B6F6994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oon 65">
                <a:extLst>
                  <a:ext uri="{FF2B5EF4-FFF2-40B4-BE49-F238E27FC236}">
                    <a16:creationId xmlns:a16="http://schemas.microsoft.com/office/drawing/2014/main" id="{3216A039-3B85-4120-8ECD-53809424E012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oon 109">
                <a:extLst>
                  <a:ext uri="{FF2B5EF4-FFF2-40B4-BE49-F238E27FC236}">
                    <a16:creationId xmlns:a16="http://schemas.microsoft.com/office/drawing/2014/main" id="{2E465775-A093-4A1D-82AC-AD5EC97552A3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oon 110">
                <a:extLst>
                  <a:ext uri="{FF2B5EF4-FFF2-40B4-BE49-F238E27FC236}">
                    <a16:creationId xmlns:a16="http://schemas.microsoft.com/office/drawing/2014/main" id="{EE83390C-C312-4328-8417-7435874D6C5D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oon 111">
                <a:extLst>
                  <a:ext uri="{FF2B5EF4-FFF2-40B4-BE49-F238E27FC236}">
                    <a16:creationId xmlns:a16="http://schemas.microsoft.com/office/drawing/2014/main" id="{DC8D3C15-1504-425E-AF44-569538241775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60301D2-0314-4F5E-883A-A55EFFA5BA8C}"/>
                  </a:ext>
                </a:extLst>
              </p:cNvPr>
              <p:cNvSpPr/>
              <p:nvPr/>
            </p:nvSpPr>
            <p:spPr>
              <a:xfrm>
                <a:off x="3914862" y="36816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D5F98203-B552-4C78-9048-610DB038AC08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7402B7C-364D-481D-88E9-AF97CC11012B}"/>
                  </a:ext>
                </a:extLst>
              </p:cNvPr>
              <p:cNvSpPr/>
              <p:nvPr/>
            </p:nvSpPr>
            <p:spPr>
              <a:xfrm flipH="1">
                <a:off x="7619920" y="96462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5009E71-9B92-40DA-87B9-2448DE0B0A74}"/>
                  </a:ext>
                </a:extLst>
              </p:cNvPr>
              <p:cNvSpPr/>
              <p:nvPr/>
            </p:nvSpPr>
            <p:spPr>
              <a:xfrm>
                <a:off x="3803590" y="368165"/>
                <a:ext cx="5327157" cy="4333339"/>
              </a:xfrm>
              <a:prstGeom prst="ellipse">
                <a:avLst/>
              </a:prstGeom>
              <a:solidFill>
                <a:srgbClr val="FCD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E438BFE-D4DC-454B-88F6-7E83C492EF43}"/>
                  </a:ext>
                </a:extLst>
              </p:cNvPr>
              <p:cNvSpPr/>
              <p:nvPr/>
            </p:nvSpPr>
            <p:spPr>
              <a:xfrm>
                <a:off x="4221440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94265B-E970-4BAA-A4A1-ABFB4F4E065B}"/>
                  </a:ext>
                </a:extLst>
              </p:cNvPr>
              <p:cNvSpPr/>
              <p:nvPr/>
            </p:nvSpPr>
            <p:spPr>
              <a:xfrm>
                <a:off x="6430719" y="1488896"/>
                <a:ext cx="2241726" cy="224172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98F5303-1D8A-4304-8AD5-BB6AE69ADEF9}"/>
                  </a:ext>
                </a:extLst>
              </p:cNvPr>
              <p:cNvSpPr/>
              <p:nvPr/>
            </p:nvSpPr>
            <p:spPr>
              <a:xfrm>
                <a:off x="4893715" y="2152559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5AE5BF5-F133-4FB3-86E0-1FE0B0142153}"/>
                  </a:ext>
                </a:extLst>
              </p:cNvPr>
              <p:cNvSpPr/>
              <p:nvPr/>
            </p:nvSpPr>
            <p:spPr>
              <a:xfrm>
                <a:off x="5233168" y="2295345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BE3827-4434-4F38-BFF5-7FC84B5A2A9B}"/>
                  </a:ext>
                </a:extLst>
              </p:cNvPr>
              <p:cNvSpPr/>
              <p:nvPr/>
            </p:nvSpPr>
            <p:spPr>
              <a:xfrm>
                <a:off x="7262675" y="2073853"/>
                <a:ext cx="799837" cy="9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E8B1DEC-E121-4499-A1F6-858C28EB157B}"/>
                  </a:ext>
                </a:extLst>
              </p:cNvPr>
              <p:cNvSpPr/>
              <p:nvPr/>
            </p:nvSpPr>
            <p:spPr>
              <a:xfrm>
                <a:off x="7404319" y="2216124"/>
                <a:ext cx="294525" cy="33671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CB213C-703E-4C0E-81E7-E9DA0E699E3D}"/>
                  </a:ext>
                </a:extLst>
              </p:cNvPr>
              <p:cNvSpPr/>
              <p:nvPr/>
            </p:nvSpPr>
            <p:spPr>
              <a:xfrm>
                <a:off x="6315903" y="2415314"/>
                <a:ext cx="294525" cy="5273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26">
                <a:extLst>
                  <a:ext uri="{FF2B5EF4-FFF2-40B4-BE49-F238E27FC236}">
                    <a16:creationId xmlns:a16="http://schemas.microsoft.com/office/drawing/2014/main" id="{6924801E-AB0F-4510-965E-E9F0E34980B6}"/>
                  </a:ext>
                </a:extLst>
              </p:cNvPr>
              <p:cNvSpPr/>
              <p:nvPr/>
            </p:nvSpPr>
            <p:spPr>
              <a:xfrm>
                <a:off x="6111744" y="2815982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D30950-7839-486F-9769-7D78D1792629}"/>
              </a:ext>
            </a:extLst>
          </p:cNvPr>
          <p:cNvGrpSpPr/>
          <p:nvPr/>
        </p:nvGrpSpPr>
        <p:grpSpPr>
          <a:xfrm>
            <a:off x="7346585" y="1672162"/>
            <a:ext cx="4076735" cy="4292893"/>
            <a:chOff x="2903287" y="1490663"/>
            <a:chExt cx="4246812" cy="447198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03B4DC9-F04A-49E0-B206-4EF1781E3AB0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9">
              <a:extLst>
                <a:ext uri="{FF2B5EF4-FFF2-40B4-BE49-F238E27FC236}">
                  <a16:creationId xmlns:a16="http://schemas.microsoft.com/office/drawing/2014/main" id="{CC4C045B-B293-4C2D-AEA4-9B76C688B007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4062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8A56638-F32E-4CF1-AF5B-B483173ED3E8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20">
              <a:extLst>
                <a:ext uri="{FF2B5EF4-FFF2-40B4-BE49-F238E27FC236}">
                  <a16:creationId xmlns:a16="http://schemas.microsoft.com/office/drawing/2014/main" id="{AB00D9DA-7A5E-4766-86E4-C3D789141A62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8F235D0-2D65-4883-910A-E825588D3B1D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</Words>
  <Application>Microsoft Office PowerPoint</Application>
  <PresentationFormat>Widescreen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30</cp:revision>
  <dcterms:created xsi:type="dcterms:W3CDTF">2025-01-21T03:24:29Z</dcterms:created>
  <dcterms:modified xsi:type="dcterms:W3CDTF">2025-01-21T05:25:07Z</dcterms:modified>
</cp:coreProperties>
</file>