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35" r:id="rId3"/>
    <p:sldId id="336" r:id="rId4"/>
    <p:sldId id="311" r:id="rId5"/>
    <p:sldId id="316" r:id="rId6"/>
    <p:sldId id="322" r:id="rId7"/>
    <p:sldId id="334" r:id="rId8"/>
    <p:sldId id="330" r:id="rId9"/>
    <p:sldId id="3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AF25A-79A8-4573-AF29-641CE6FDE5DC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02F26-B814-4C8D-BEA6-B7D12405B9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83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1278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885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79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469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0AD5-312C-4673-B62E-EC7FBEA68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8BB57-3AB0-4FB5-B812-1077BA951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91A7-9BE7-4D2C-9086-A85BEE95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FB318-40AC-4B1D-88B1-D4492063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B3574-4C42-4B2D-99C1-45707BA7D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876E-6F68-4FBD-BF70-B491E5A2F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E9E7-F29E-4D20-9E77-6947B0B42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A3854-DC30-4FB1-8189-6A483082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3FEF-DD21-47B9-97EE-07EC468A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D30-10AE-4706-80D7-89D494D0D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4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842E61-2780-4E06-AE6C-5FC406175E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7558A-FCDF-45F2-B78D-C2D6A48F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A71E-DB5C-4227-90FA-E2A137E0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EBEF-6FAA-42FA-A499-BD447273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9725D-4512-4134-A1C8-B571EE7E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10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6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43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19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8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03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676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10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DCF5D-6FB9-49D3-8DDB-2BDCB4D4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81FED-7375-4520-B6DD-DEDCE520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0D27-0DB9-4FBC-A7ED-DAF446552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A9437-1AFC-498F-99EA-981BDCD9C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D84C-4009-4471-965B-00B0C7A7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00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0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116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AEFA2-9D61-4EFD-98D0-5B73B9F7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6DBF2-A603-47A2-8678-0C2F8B99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52B89-D004-4B92-8792-DBE20D4C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193B1-8220-49EB-8435-93F20E76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BD7B6-159E-4294-A50B-99C2C735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6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BFCB-F5F3-4E07-B917-30A86F6E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27A6-9CD9-4E94-96C1-6D107A38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A26ED-7236-4391-8055-D32E5C0FC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148B2-840A-4049-838F-509ADD65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2A400-880B-4923-AB15-ACD117E0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DDD28-1A46-4593-8732-FCFB1BC6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5AD2-7C56-47A9-8CF2-EC7EB022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E0D80-1CF7-4BA1-9210-2B373D61C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984E9-2882-4FA2-954F-BE061924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EC8C1-CA5A-48F5-98D4-E169FEB7BF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327CB-FF13-4DF5-B7F1-916837609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E09A3-0662-4938-9FBB-469FA7A1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994F3-89A8-4481-80C2-DD987FF3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B9FB0-8670-47F5-BCD5-B3C87811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5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B632-599E-4DE1-A5BC-65A5824C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D1C83-0AD1-4C50-A0C8-FCE1A345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76F27-C329-4E22-861E-D811766B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D3EE3-5CCB-405B-9C25-DCB121AA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1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E3EE5-1E5C-45CF-865F-93EE0B94C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33ACBA-411D-4D6F-8BFF-E6F22609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84835-7F79-43E8-8B09-95347FD2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68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FEA-E451-48BA-A51D-E380E9CC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BBB9-ABE7-4AF0-A1F6-4F6164B6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9F02B-F2AE-4C27-B76B-2BCF9ADD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3814-F0D1-4997-BD75-3FC0FB84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8F90-D10D-4F03-8D0B-E55E299B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82531-4BAD-4225-ACDF-862A98A8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4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FC9A-A49E-4E1B-816A-E22E1C0E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CB17E-071B-4847-945E-04B7762AA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95666-781D-47C0-AE44-89F6AED26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DFAA1-8A6C-400F-BFFC-70DC815A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9C67D-8532-4E0A-ABAF-E6244F3D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5A63E-C01C-43C6-BF0E-67B7E9D2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B0330-2488-4887-8518-1BA433FF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C00520-28A5-4C98-9D3A-D0FDD987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AE82-B0BD-4BE9-93EA-747B7705D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7C1A7-608E-43C4-A758-13FC173C5EA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D735-FD6B-4742-8368-EE77CBBF3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A297-37B8-4419-9165-242FDFF0B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0E071-F2D2-486F-8461-A4A82F1883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98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A1638D6-57FB-4599-B63E-0844BD6D4C02}"/>
              </a:ext>
            </a:extLst>
          </p:cNvPr>
          <p:cNvGrpSpPr/>
          <p:nvPr/>
        </p:nvGrpSpPr>
        <p:grpSpPr>
          <a:xfrm>
            <a:off x="2896121" y="2173319"/>
            <a:ext cx="5632610" cy="3276518"/>
            <a:chOff x="2896121" y="2173319"/>
            <a:chExt cx="5632610" cy="3276518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2" name="Oval 40">
              <a:extLst>
                <a:ext uri="{FF2B5EF4-FFF2-40B4-BE49-F238E27FC236}">
                  <a16:creationId xmlns:a16="http://schemas.microsoft.com/office/drawing/2014/main" id="{3BCED0CE-F2B0-4645-881B-1219425CCC05}"/>
                </a:ext>
              </a:extLst>
            </p:cNvPr>
            <p:cNvSpPr/>
            <p:nvPr/>
          </p:nvSpPr>
          <p:spPr>
            <a:xfrm rot="18539087">
              <a:off x="2883832" y="2235891"/>
              <a:ext cx="442053" cy="34589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: Rounded Corners 35">
              <a:extLst>
                <a:ext uri="{FF2B5EF4-FFF2-40B4-BE49-F238E27FC236}">
                  <a16:creationId xmlns:a16="http://schemas.microsoft.com/office/drawing/2014/main" id="{350C108E-8ACB-424F-9946-BD95E8691536}"/>
                </a:ext>
              </a:extLst>
            </p:cNvPr>
            <p:cNvSpPr/>
            <p:nvPr/>
          </p:nvSpPr>
          <p:spPr>
            <a:xfrm>
              <a:off x="4436381" y="3477408"/>
              <a:ext cx="843891" cy="1788656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988257 w 1969332"/>
                <a:gd name="connsiteY14" fmla="*/ 830138 h 2274569"/>
                <a:gd name="connsiteX15" fmla="*/ 1026357 w 1969332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15" fmla="*/ 1026357 w 1969332"/>
                <a:gd name="connsiteY15" fmla="*/ 142878 h 2274569"/>
                <a:gd name="connsiteX0" fmla="*/ 47353 w 1969332"/>
                <a:gd name="connsiteY0" fmla="*/ 710869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0" fmla="*/ 47353 w 1969332"/>
                <a:gd name="connsiteY0" fmla="*/ 710869 h 2274569"/>
                <a:gd name="connsiteX1" fmla="*/ 1740729 w 1969332"/>
                <a:gd name="connsiteY1" fmla="*/ 0 h 2274569"/>
                <a:gd name="connsiteX2" fmla="*/ 1969332 w 1969332"/>
                <a:gd name="connsiteY2" fmla="*/ 152403 h 2274569"/>
                <a:gd name="connsiteX3" fmla="*/ 1874082 w 1969332"/>
                <a:gd name="connsiteY3" fmla="*/ 496763 h 2274569"/>
                <a:gd name="connsiteX4" fmla="*/ 1664534 w 1969332"/>
                <a:gd name="connsiteY4" fmla="*/ 1132225 h 2274569"/>
                <a:gd name="connsiteX5" fmla="*/ 854908 w 1969332"/>
                <a:gd name="connsiteY5" fmla="*/ 1837075 h 2274569"/>
                <a:gd name="connsiteX6" fmla="*/ 464379 w 1969332"/>
                <a:gd name="connsiteY6" fmla="*/ 2230316 h 2274569"/>
                <a:gd name="connsiteX7" fmla="*/ 311983 w 1969332"/>
                <a:gd name="connsiteY7" fmla="*/ 2260938 h 2274569"/>
                <a:gd name="connsiteX8" fmla="*/ 254833 w 1969332"/>
                <a:gd name="connsiteY8" fmla="*/ 2127587 h 2274569"/>
                <a:gd name="connsiteX9" fmla="*/ 107196 w 1969332"/>
                <a:gd name="connsiteY9" fmla="*/ 2208550 h 2274569"/>
                <a:gd name="connsiteX10" fmla="*/ 131008 w 1969332"/>
                <a:gd name="connsiteY10" fmla="*/ 2075200 h 2274569"/>
                <a:gd name="connsiteX11" fmla="*/ 30997 w 1969332"/>
                <a:gd name="connsiteY11" fmla="*/ 2144591 h 2274569"/>
                <a:gd name="connsiteX12" fmla="*/ 352567 w 1969332"/>
                <a:gd name="connsiteY12" fmla="*/ 1853226 h 2274569"/>
                <a:gd name="connsiteX13" fmla="*/ 47353 w 1969332"/>
                <a:gd name="connsiteY13" fmla="*/ 710869 h 2274569"/>
                <a:gd name="connsiteX0" fmla="*/ 47353 w 1969332"/>
                <a:gd name="connsiteY0" fmla="*/ 558466 h 2122166"/>
                <a:gd name="connsiteX1" fmla="*/ 1969332 w 1969332"/>
                <a:gd name="connsiteY1" fmla="*/ 0 h 2122166"/>
                <a:gd name="connsiteX2" fmla="*/ 1874082 w 1969332"/>
                <a:gd name="connsiteY2" fmla="*/ 344360 h 2122166"/>
                <a:gd name="connsiteX3" fmla="*/ 1664534 w 1969332"/>
                <a:gd name="connsiteY3" fmla="*/ 979822 h 2122166"/>
                <a:gd name="connsiteX4" fmla="*/ 854908 w 1969332"/>
                <a:gd name="connsiteY4" fmla="*/ 1684672 h 2122166"/>
                <a:gd name="connsiteX5" fmla="*/ 464379 w 1969332"/>
                <a:gd name="connsiteY5" fmla="*/ 2077913 h 2122166"/>
                <a:gd name="connsiteX6" fmla="*/ 311983 w 1969332"/>
                <a:gd name="connsiteY6" fmla="*/ 2108535 h 2122166"/>
                <a:gd name="connsiteX7" fmla="*/ 254833 w 1969332"/>
                <a:gd name="connsiteY7" fmla="*/ 1975184 h 2122166"/>
                <a:gd name="connsiteX8" fmla="*/ 107196 w 1969332"/>
                <a:gd name="connsiteY8" fmla="*/ 2056147 h 2122166"/>
                <a:gd name="connsiteX9" fmla="*/ 131008 w 1969332"/>
                <a:gd name="connsiteY9" fmla="*/ 1922797 h 2122166"/>
                <a:gd name="connsiteX10" fmla="*/ 30997 w 1969332"/>
                <a:gd name="connsiteY10" fmla="*/ 1992188 h 2122166"/>
                <a:gd name="connsiteX11" fmla="*/ 352567 w 1969332"/>
                <a:gd name="connsiteY11" fmla="*/ 1700823 h 2122166"/>
                <a:gd name="connsiteX12" fmla="*/ 47353 w 1969332"/>
                <a:gd name="connsiteY12" fmla="*/ 558466 h 212216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854908 w 1874082"/>
                <a:gd name="connsiteY3" fmla="*/ 1340312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816395 w 1874082"/>
                <a:gd name="connsiteY2" fmla="*/ 317410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866613"/>
                <a:gd name="connsiteY0" fmla="*/ 280367 h 1844067"/>
                <a:gd name="connsiteX1" fmla="*/ 787404 w 866613"/>
                <a:gd name="connsiteY1" fmla="*/ 0 h 1844067"/>
                <a:gd name="connsiteX2" fmla="*/ 816395 w 866613"/>
                <a:gd name="connsiteY2" fmla="*/ 383671 h 1844067"/>
                <a:gd name="connsiteX3" fmla="*/ 695882 w 866613"/>
                <a:gd name="connsiteY3" fmla="*/ 1300555 h 1844067"/>
                <a:gd name="connsiteX4" fmla="*/ 464379 w 866613"/>
                <a:gd name="connsiteY4" fmla="*/ 1799814 h 1844067"/>
                <a:gd name="connsiteX5" fmla="*/ 311983 w 866613"/>
                <a:gd name="connsiteY5" fmla="*/ 1830436 h 1844067"/>
                <a:gd name="connsiteX6" fmla="*/ 254833 w 866613"/>
                <a:gd name="connsiteY6" fmla="*/ 1697085 h 1844067"/>
                <a:gd name="connsiteX7" fmla="*/ 107196 w 866613"/>
                <a:gd name="connsiteY7" fmla="*/ 1778048 h 1844067"/>
                <a:gd name="connsiteX8" fmla="*/ 131008 w 866613"/>
                <a:gd name="connsiteY8" fmla="*/ 1644698 h 1844067"/>
                <a:gd name="connsiteX9" fmla="*/ 30997 w 866613"/>
                <a:gd name="connsiteY9" fmla="*/ 1714089 h 1844067"/>
                <a:gd name="connsiteX10" fmla="*/ 352567 w 866613"/>
                <a:gd name="connsiteY10" fmla="*/ 1422724 h 1844067"/>
                <a:gd name="connsiteX11" fmla="*/ 47353 w 866613"/>
                <a:gd name="connsiteY11" fmla="*/ 280367 h 1844067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43892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69109 w 866613"/>
                <a:gd name="connsiteY7" fmla="*/ 1773285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22724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138112 w 835616"/>
                <a:gd name="connsiteY6" fmla="*/ 1773285 h 1788656"/>
                <a:gd name="connsiteX7" fmla="*/ 100011 w 835616"/>
                <a:gd name="connsiteY7" fmla="*/ 1644698 h 1788656"/>
                <a:gd name="connsiteX8" fmla="*/ 0 w 835616"/>
                <a:gd name="connsiteY8" fmla="*/ 1714089 h 1788656"/>
                <a:gd name="connsiteX9" fmla="*/ 321570 w 835616"/>
                <a:gd name="connsiteY9" fmla="*/ 1417962 h 1788656"/>
                <a:gd name="connsiteX10" fmla="*/ 16356 w 835616"/>
                <a:gd name="connsiteY10" fmla="*/ 280367 h 1788656"/>
                <a:gd name="connsiteX0" fmla="*/ 21481 w 840741"/>
                <a:gd name="connsiteY0" fmla="*/ 280367 h 1788656"/>
                <a:gd name="connsiteX1" fmla="*/ 761532 w 840741"/>
                <a:gd name="connsiteY1" fmla="*/ 0 h 1788656"/>
                <a:gd name="connsiteX2" fmla="*/ 790523 w 840741"/>
                <a:gd name="connsiteY2" fmla="*/ 383671 h 1788656"/>
                <a:gd name="connsiteX3" fmla="*/ 670010 w 840741"/>
                <a:gd name="connsiteY3" fmla="*/ 1300555 h 1788656"/>
                <a:gd name="connsiteX4" fmla="*/ 532308 w 840741"/>
                <a:gd name="connsiteY4" fmla="*/ 1746806 h 1788656"/>
                <a:gd name="connsiteX5" fmla="*/ 333736 w 840741"/>
                <a:gd name="connsiteY5" fmla="*/ 1773286 h 1788656"/>
                <a:gd name="connsiteX6" fmla="*/ 143237 w 840741"/>
                <a:gd name="connsiteY6" fmla="*/ 1773285 h 1788656"/>
                <a:gd name="connsiteX7" fmla="*/ 5125 w 840741"/>
                <a:gd name="connsiteY7" fmla="*/ 1714089 h 1788656"/>
                <a:gd name="connsiteX8" fmla="*/ 326695 w 840741"/>
                <a:gd name="connsiteY8" fmla="*/ 1417962 h 1788656"/>
                <a:gd name="connsiteX9" fmla="*/ 21481 w 840741"/>
                <a:gd name="connsiteY9" fmla="*/ 280367 h 1788656"/>
                <a:gd name="connsiteX0" fmla="*/ 24631 w 843891"/>
                <a:gd name="connsiteY0" fmla="*/ 280367 h 1788656"/>
                <a:gd name="connsiteX1" fmla="*/ 764682 w 843891"/>
                <a:gd name="connsiteY1" fmla="*/ 0 h 1788656"/>
                <a:gd name="connsiteX2" fmla="*/ 793673 w 843891"/>
                <a:gd name="connsiteY2" fmla="*/ 383671 h 1788656"/>
                <a:gd name="connsiteX3" fmla="*/ 673160 w 843891"/>
                <a:gd name="connsiteY3" fmla="*/ 1300555 h 1788656"/>
                <a:gd name="connsiteX4" fmla="*/ 535458 w 843891"/>
                <a:gd name="connsiteY4" fmla="*/ 1746806 h 1788656"/>
                <a:gd name="connsiteX5" fmla="*/ 336886 w 843891"/>
                <a:gd name="connsiteY5" fmla="*/ 1773286 h 1788656"/>
                <a:gd name="connsiteX6" fmla="*/ 146387 w 843891"/>
                <a:gd name="connsiteY6" fmla="*/ 1773285 h 1788656"/>
                <a:gd name="connsiteX7" fmla="*/ 8275 w 843891"/>
                <a:gd name="connsiteY7" fmla="*/ 1714089 h 1788656"/>
                <a:gd name="connsiteX8" fmla="*/ 329845 w 843891"/>
                <a:gd name="connsiteY8" fmla="*/ 1417962 h 1788656"/>
                <a:gd name="connsiteX9" fmla="*/ 24631 w 843891"/>
                <a:gd name="connsiteY9" fmla="*/ 280367 h 1788656"/>
                <a:gd name="connsiteX0" fmla="*/ 24631 w 843891"/>
                <a:gd name="connsiteY0" fmla="*/ 280367 h 1788656"/>
                <a:gd name="connsiteX1" fmla="*/ 764682 w 843891"/>
                <a:gd name="connsiteY1" fmla="*/ 0 h 1788656"/>
                <a:gd name="connsiteX2" fmla="*/ 793673 w 843891"/>
                <a:gd name="connsiteY2" fmla="*/ 383671 h 1788656"/>
                <a:gd name="connsiteX3" fmla="*/ 535458 w 843891"/>
                <a:gd name="connsiteY3" fmla="*/ 1746806 h 1788656"/>
                <a:gd name="connsiteX4" fmla="*/ 336886 w 843891"/>
                <a:gd name="connsiteY4" fmla="*/ 1773286 h 1788656"/>
                <a:gd name="connsiteX5" fmla="*/ 146387 w 843891"/>
                <a:gd name="connsiteY5" fmla="*/ 1773285 h 1788656"/>
                <a:gd name="connsiteX6" fmla="*/ 8275 w 843891"/>
                <a:gd name="connsiteY6" fmla="*/ 1714089 h 1788656"/>
                <a:gd name="connsiteX7" fmla="*/ 329845 w 843891"/>
                <a:gd name="connsiteY7" fmla="*/ 1417962 h 1788656"/>
                <a:gd name="connsiteX8" fmla="*/ 24631 w 843891"/>
                <a:gd name="connsiteY8" fmla="*/ 280367 h 1788656"/>
                <a:gd name="connsiteX0" fmla="*/ 24631 w 843891"/>
                <a:gd name="connsiteY0" fmla="*/ 280367 h 1788656"/>
                <a:gd name="connsiteX1" fmla="*/ 764682 w 843891"/>
                <a:gd name="connsiteY1" fmla="*/ 0 h 1788656"/>
                <a:gd name="connsiteX2" fmla="*/ 793673 w 843891"/>
                <a:gd name="connsiteY2" fmla="*/ 383671 h 1788656"/>
                <a:gd name="connsiteX3" fmla="*/ 535458 w 843891"/>
                <a:gd name="connsiteY3" fmla="*/ 1746806 h 1788656"/>
                <a:gd name="connsiteX4" fmla="*/ 336886 w 843891"/>
                <a:gd name="connsiteY4" fmla="*/ 1773286 h 1788656"/>
                <a:gd name="connsiteX5" fmla="*/ 146387 w 843891"/>
                <a:gd name="connsiteY5" fmla="*/ 1773285 h 1788656"/>
                <a:gd name="connsiteX6" fmla="*/ 8275 w 843891"/>
                <a:gd name="connsiteY6" fmla="*/ 1714089 h 1788656"/>
                <a:gd name="connsiteX7" fmla="*/ 329845 w 843891"/>
                <a:gd name="connsiteY7" fmla="*/ 1417962 h 1788656"/>
                <a:gd name="connsiteX8" fmla="*/ 24631 w 843891"/>
                <a:gd name="connsiteY8" fmla="*/ 280367 h 1788656"/>
                <a:gd name="connsiteX0" fmla="*/ 24631 w 843891"/>
                <a:gd name="connsiteY0" fmla="*/ 280367 h 1788656"/>
                <a:gd name="connsiteX1" fmla="*/ 764682 w 843891"/>
                <a:gd name="connsiteY1" fmla="*/ 0 h 1788656"/>
                <a:gd name="connsiteX2" fmla="*/ 793673 w 843891"/>
                <a:gd name="connsiteY2" fmla="*/ 383671 h 1788656"/>
                <a:gd name="connsiteX3" fmla="*/ 535458 w 843891"/>
                <a:gd name="connsiteY3" fmla="*/ 1746806 h 1788656"/>
                <a:gd name="connsiteX4" fmla="*/ 336886 w 843891"/>
                <a:gd name="connsiteY4" fmla="*/ 1773286 h 1788656"/>
                <a:gd name="connsiteX5" fmla="*/ 146387 w 843891"/>
                <a:gd name="connsiteY5" fmla="*/ 1773285 h 1788656"/>
                <a:gd name="connsiteX6" fmla="*/ 8275 w 843891"/>
                <a:gd name="connsiteY6" fmla="*/ 1714089 h 1788656"/>
                <a:gd name="connsiteX7" fmla="*/ 329845 w 843891"/>
                <a:gd name="connsiteY7" fmla="*/ 1417962 h 1788656"/>
                <a:gd name="connsiteX8" fmla="*/ 24631 w 843891"/>
                <a:gd name="connsiteY8" fmla="*/ 280367 h 178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3891" h="1788656">
                  <a:moveTo>
                    <a:pt x="24631" y="280367"/>
                  </a:moveTo>
                  <a:lnTo>
                    <a:pt x="764682" y="0"/>
                  </a:lnTo>
                  <a:cubicBezTo>
                    <a:pt x="755157" y="126791"/>
                    <a:pt x="925436" y="55058"/>
                    <a:pt x="793673" y="383671"/>
                  </a:cubicBezTo>
                  <a:cubicBezTo>
                    <a:pt x="755469" y="674805"/>
                    <a:pt x="897339" y="867504"/>
                    <a:pt x="535458" y="1746806"/>
                  </a:cubicBezTo>
                  <a:cubicBezTo>
                    <a:pt x="444971" y="1805544"/>
                    <a:pt x="371810" y="1790408"/>
                    <a:pt x="336886" y="1773286"/>
                  </a:cubicBezTo>
                  <a:cubicBezTo>
                    <a:pt x="272041" y="1777699"/>
                    <a:pt x="201156" y="1783151"/>
                    <a:pt x="146387" y="1773285"/>
                  </a:cubicBezTo>
                  <a:cubicBezTo>
                    <a:pt x="91619" y="1763419"/>
                    <a:pt x="-22301" y="1773309"/>
                    <a:pt x="8275" y="1714089"/>
                  </a:cubicBezTo>
                  <a:cubicBezTo>
                    <a:pt x="25738" y="1361211"/>
                    <a:pt x="334608" y="1667200"/>
                    <a:pt x="329845" y="1417962"/>
                  </a:cubicBezTo>
                  <a:cubicBezTo>
                    <a:pt x="225069" y="1063949"/>
                    <a:pt x="-89669" y="532571"/>
                    <a:pt x="24631" y="28036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5">
              <a:extLst>
                <a:ext uri="{FF2B5EF4-FFF2-40B4-BE49-F238E27FC236}">
                  <a16:creationId xmlns:a16="http://schemas.microsoft.com/office/drawing/2014/main" id="{DCEA228E-9AA1-4E03-B32B-ED5A9883890A}"/>
                </a:ext>
              </a:extLst>
            </p:cNvPr>
            <p:cNvSpPr/>
            <p:nvPr/>
          </p:nvSpPr>
          <p:spPr>
            <a:xfrm rot="19567467">
              <a:off x="7149472" y="2250625"/>
              <a:ext cx="1379259" cy="3109894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988257 w 1969332"/>
                <a:gd name="connsiteY14" fmla="*/ 830138 h 2274569"/>
                <a:gd name="connsiteX15" fmla="*/ 1026357 w 1969332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15" fmla="*/ 1026357 w 1969332"/>
                <a:gd name="connsiteY15" fmla="*/ 142878 h 2274569"/>
                <a:gd name="connsiteX0" fmla="*/ 47353 w 1969332"/>
                <a:gd name="connsiteY0" fmla="*/ 710869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0" fmla="*/ 47353 w 1969332"/>
                <a:gd name="connsiteY0" fmla="*/ 710869 h 2274569"/>
                <a:gd name="connsiteX1" fmla="*/ 1740729 w 1969332"/>
                <a:gd name="connsiteY1" fmla="*/ 0 h 2274569"/>
                <a:gd name="connsiteX2" fmla="*/ 1969332 w 1969332"/>
                <a:gd name="connsiteY2" fmla="*/ 152403 h 2274569"/>
                <a:gd name="connsiteX3" fmla="*/ 1874082 w 1969332"/>
                <a:gd name="connsiteY3" fmla="*/ 496763 h 2274569"/>
                <a:gd name="connsiteX4" fmla="*/ 1664534 w 1969332"/>
                <a:gd name="connsiteY4" fmla="*/ 1132225 h 2274569"/>
                <a:gd name="connsiteX5" fmla="*/ 854908 w 1969332"/>
                <a:gd name="connsiteY5" fmla="*/ 1837075 h 2274569"/>
                <a:gd name="connsiteX6" fmla="*/ 464379 w 1969332"/>
                <a:gd name="connsiteY6" fmla="*/ 2230316 h 2274569"/>
                <a:gd name="connsiteX7" fmla="*/ 311983 w 1969332"/>
                <a:gd name="connsiteY7" fmla="*/ 2260938 h 2274569"/>
                <a:gd name="connsiteX8" fmla="*/ 254833 w 1969332"/>
                <a:gd name="connsiteY8" fmla="*/ 2127587 h 2274569"/>
                <a:gd name="connsiteX9" fmla="*/ 107196 w 1969332"/>
                <a:gd name="connsiteY9" fmla="*/ 2208550 h 2274569"/>
                <a:gd name="connsiteX10" fmla="*/ 131008 w 1969332"/>
                <a:gd name="connsiteY10" fmla="*/ 2075200 h 2274569"/>
                <a:gd name="connsiteX11" fmla="*/ 30997 w 1969332"/>
                <a:gd name="connsiteY11" fmla="*/ 2144591 h 2274569"/>
                <a:gd name="connsiteX12" fmla="*/ 352567 w 1969332"/>
                <a:gd name="connsiteY12" fmla="*/ 1853226 h 2274569"/>
                <a:gd name="connsiteX13" fmla="*/ 47353 w 1969332"/>
                <a:gd name="connsiteY13" fmla="*/ 710869 h 2274569"/>
                <a:gd name="connsiteX0" fmla="*/ 47353 w 1969332"/>
                <a:gd name="connsiteY0" fmla="*/ 558466 h 2122166"/>
                <a:gd name="connsiteX1" fmla="*/ 1969332 w 1969332"/>
                <a:gd name="connsiteY1" fmla="*/ 0 h 2122166"/>
                <a:gd name="connsiteX2" fmla="*/ 1874082 w 1969332"/>
                <a:gd name="connsiteY2" fmla="*/ 344360 h 2122166"/>
                <a:gd name="connsiteX3" fmla="*/ 1664534 w 1969332"/>
                <a:gd name="connsiteY3" fmla="*/ 979822 h 2122166"/>
                <a:gd name="connsiteX4" fmla="*/ 854908 w 1969332"/>
                <a:gd name="connsiteY4" fmla="*/ 1684672 h 2122166"/>
                <a:gd name="connsiteX5" fmla="*/ 464379 w 1969332"/>
                <a:gd name="connsiteY5" fmla="*/ 2077913 h 2122166"/>
                <a:gd name="connsiteX6" fmla="*/ 311983 w 1969332"/>
                <a:gd name="connsiteY6" fmla="*/ 2108535 h 2122166"/>
                <a:gd name="connsiteX7" fmla="*/ 254833 w 1969332"/>
                <a:gd name="connsiteY7" fmla="*/ 1975184 h 2122166"/>
                <a:gd name="connsiteX8" fmla="*/ 107196 w 1969332"/>
                <a:gd name="connsiteY8" fmla="*/ 2056147 h 2122166"/>
                <a:gd name="connsiteX9" fmla="*/ 131008 w 1969332"/>
                <a:gd name="connsiteY9" fmla="*/ 1922797 h 2122166"/>
                <a:gd name="connsiteX10" fmla="*/ 30997 w 1969332"/>
                <a:gd name="connsiteY10" fmla="*/ 1992188 h 2122166"/>
                <a:gd name="connsiteX11" fmla="*/ 352567 w 1969332"/>
                <a:gd name="connsiteY11" fmla="*/ 1700823 h 2122166"/>
                <a:gd name="connsiteX12" fmla="*/ 47353 w 1969332"/>
                <a:gd name="connsiteY12" fmla="*/ 558466 h 212216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854908 w 1874082"/>
                <a:gd name="connsiteY3" fmla="*/ 1340312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816395 w 1874082"/>
                <a:gd name="connsiteY2" fmla="*/ 317410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866613"/>
                <a:gd name="connsiteY0" fmla="*/ 280367 h 1844067"/>
                <a:gd name="connsiteX1" fmla="*/ 787404 w 866613"/>
                <a:gd name="connsiteY1" fmla="*/ 0 h 1844067"/>
                <a:gd name="connsiteX2" fmla="*/ 816395 w 866613"/>
                <a:gd name="connsiteY2" fmla="*/ 383671 h 1844067"/>
                <a:gd name="connsiteX3" fmla="*/ 695882 w 866613"/>
                <a:gd name="connsiteY3" fmla="*/ 1300555 h 1844067"/>
                <a:gd name="connsiteX4" fmla="*/ 464379 w 866613"/>
                <a:gd name="connsiteY4" fmla="*/ 1799814 h 1844067"/>
                <a:gd name="connsiteX5" fmla="*/ 311983 w 866613"/>
                <a:gd name="connsiteY5" fmla="*/ 1830436 h 1844067"/>
                <a:gd name="connsiteX6" fmla="*/ 254833 w 866613"/>
                <a:gd name="connsiteY6" fmla="*/ 1697085 h 1844067"/>
                <a:gd name="connsiteX7" fmla="*/ 107196 w 866613"/>
                <a:gd name="connsiteY7" fmla="*/ 1778048 h 1844067"/>
                <a:gd name="connsiteX8" fmla="*/ 131008 w 866613"/>
                <a:gd name="connsiteY8" fmla="*/ 1644698 h 1844067"/>
                <a:gd name="connsiteX9" fmla="*/ 30997 w 866613"/>
                <a:gd name="connsiteY9" fmla="*/ 1714089 h 1844067"/>
                <a:gd name="connsiteX10" fmla="*/ 352567 w 866613"/>
                <a:gd name="connsiteY10" fmla="*/ 1422724 h 1844067"/>
                <a:gd name="connsiteX11" fmla="*/ 47353 w 866613"/>
                <a:gd name="connsiteY11" fmla="*/ 280367 h 1844067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43892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69109 w 866613"/>
                <a:gd name="connsiteY7" fmla="*/ 1773285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22724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  <a:gd name="connsiteX0" fmla="*/ 98396 w 917656"/>
                <a:gd name="connsiteY0" fmla="*/ 280367 h 1788656"/>
                <a:gd name="connsiteX1" fmla="*/ 838447 w 917656"/>
                <a:gd name="connsiteY1" fmla="*/ 0 h 1788656"/>
                <a:gd name="connsiteX2" fmla="*/ 867438 w 917656"/>
                <a:gd name="connsiteY2" fmla="*/ 383671 h 1788656"/>
                <a:gd name="connsiteX3" fmla="*/ 746925 w 917656"/>
                <a:gd name="connsiteY3" fmla="*/ 1300555 h 1788656"/>
                <a:gd name="connsiteX4" fmla="*/ 609223 w 917656"/>
                <a:gd name="connsiteY4" fmla="*/ 1746806 h 1788656"/>
                <a:gd name="connsiteX5" fmla="*/ 410651 w 917656"/>
                <a:gd name="connsiteY5" fmla="*/ 1773286 h 1788656"/>
                <a:gd name="connsiteX6" fmla="*/ 396364 w 917656"/>
                <a:gd name="connsiteY6" fmla="*/ 1697085 h 1788656"/>
                <a:gd name="connsiteX7" fmla="*/ 220152 w 917656"/>
                <a:gd name="connsiteY7" fmla="*/ 1773285 h 1788656"/>
                <a:gd name="connsiteX8" fmla="*/ 182051 w 917656"/>
                <a:gd name="connsiteY8" fmla="*/ 1644698 h 1788656"/>
                <a:gd name="connsiteX9" fmla="*/ 0 w 917656"/>
                <a:gd name="connsiteY9" fmla="*/ 1727747 h 1788656"/>
                <a:gd name="connsiteX10" fmla="*/ 403610 w 917656"/>
                <a:gd name="connsiteY10" fmla="*/ 1417962 h 1788656"/>
                <a:gd name="connsiteX11" fmla="*/ 98396 w 917656"/>
                <a:gd name="connsiteY11" fmla="*/ 280367 h 1788656"/>
                <a:gd name="connsiteX0" fmla="*/ 98396 w 917656"/>
                <a:gd name="connsiteY0" fmla="*/ 280367 h 1838588"/>
                <a:gd name="connsiteX1" fmla="*/ 838447 w 917656"/>
                <a:gd name="connsiteY1" fmla="*/ 0 h 1838588"/>
                <a:gd name="connsiteX2" fmla="*/ 867438 w 917656"/>
                <a:gd name="connsiteY2" fmla="*/ 383671 h 1838588"/>
                <a:gd name="connsiteX3" fmla="*/ 746925 w 917656"/>
                <a:gd name="connsiteY3" fmla="*/ 1300555 h 1838588"/>
                <a:gd name="connsiteX4" fmla="*/ 609223 w 917656"/>
                <a:gd name="connsiteY4" fmla="*/ 1746806 h 1838588"/>
                <a:gd name="connsiteX5" fmla="*/ 410651 w 917656"/>
                <a:gd name="connsiteY5" fmla="*/ 1773286 h 1838588"/>
                <a:gd name="connsiteX6" fmla="*/ 396364 w 917656"/>
                <a:gd name="connsiteY6" fmla="*/ 1697085 h 1838588"/>
                <a:gd name="connsiteX7" fmla="*/ 133577 w 917656"/>
                <a:gd name="connsiteY7" fmla="*/ 1833052 h 1838588"/>
                <a:gd name="connsiteX8" fmla="*/ 182051 w 917656"/>
                <a:gd name="connsiteY8" fmla="*/ 1644698 h 1838588"/>
                <a:gd name="connsiteX9" fmla="*/ 0 w 917656"/>
                <a:gd name="connsiteY9" fmla="*/ 1727747 h 1838588"/>
                <a:gd name="connsiteX10" fmla="*/ 403610 w 917656"/>
                <a:gd name="connsiteY10" fmla="*/ 1417962 h 1838588"/>
                <a:gd name="connsiteX11" fmla="*/ 98396 w 917656"/>
                <a:gd name="connsiteY11" fmla="*/ 280367 h 1838588"/>
                <a:gd name="connsiteX0" fmla="*/ 98396 w 917656"/>
                <a:gd name="connsiteY0" fmla="*/ 280367 h 1845699"/>
                <a:gd name="connsiteX1" fmla="*/ 838447 w 917656"/>
                <a:gd name="connsiteY1" fmla="*/ 0 h 1845699"/>
                <a:gd name="connsiteX2" fmla="*/ 867438 w 917656"/>
                <a:gd name="connsiteY2" fmla="*/ 383671 h 1845699"/>
                <a:gd name="connsiteX3" fmla="*/ 746925 w 917656"/>
                <a:gd name="connsiteY3" fmla="*/ 1300555 h 1845699"/>
                <a:gd name="connsiteX4" fmla="*/ 609223 w 917656"/>
                <a:gd name="connsiteY4" fmla="*/ 1746806 h 1845699"/>
                <a:gd name="connsiteX5" fmla="*/ 410651 w 917656"/>
                <a:gd name="connsiteY5" fmla="*/ 1773286 h 1845699"/>
                <a:gd name="connsiteX6" fmla="*/ 326470 w 917656"/>
                <a:gd name="connsiteY6" fmla="*/ 1808153 h 1845699"/>
                <a:gd name="connsiteX7" fmla="*/ 133577 w 917656"/>
                <a:gd name="connsiteY7" fmla="*/ 1833052 h 1845699"/>
                <a:gd name="connsiteX8" fmla="*/ 182051 w 917656"/>
                <a:gd name="connsiteY8" fmla="*/ 1644698 h 1845699"/>
                <a:gd name="connsiteX9" fmla="*/ 0 w 917656"/>
                <a:gd name="connsiteY9" fmla="*/ 1727747 h 1845699"/>
                <a:gd name="connsiteX10" fmla="*/ 403610 w 917656"/>
                <a:gd name="connsiteY10" fmla="*/ 1417962 h 1845699"/>
                <a:gd name="connsiteX11" fmla="*/ 98396 w 917656"/>
                <a:gd name="connsiteY11" fmla="*/ 280367 h 1845699"/>
                <a:gd name="connsiteX0" fmla="*/ 98396 w 917656"/>
                <a:gd name="connsiteY0" fmla="*/ 280367 h 1907260"/>
                <a:gd name="connsiteX1" fmla="*/ 838447 w 917656"/>
                <a:gd name="connsiteY1" fmla="*/ 0 h 1907260"/>
                <a:gd name="connsiteX2" fmla="*/ 867438 w 917656"/>
                <a:gd name="connsiteY2" fmla="*/ 383671 h 1907260"/>
                <a:gd name="connsiteX3" fmla="*/ 746925 w 917656"/>
                <a:gd name="connsiteY3" fmla="*/ 1300555 h 1907260"/>
                <a:gd name="connsiteX4" fmla="*/ 609223 w 917656"/>
                <a:gd name="connsiteY4" fmla="*/ 1746806 h 1907260"/>
                <a:gd name="connsiteX5" fmla="*/ 335567 w 917656"/>
                <a:gd name="connsiteY5" fmla="*/ 1905569 h 1907260"/>
                <a:gd name="connsiteX6" fmla="*/ 326470 w 917656"/>
                <a:gd name="connsiteY6" fmla="*/ 1808153 h 1907260"/>
                <a:gd name="connsiteX7" fmla="*/ 133577 w 917656"/>
                <a:gd name="connsiteY7" fmla="*/ 1833052 h 1907260"/>
                <a:gd name="connsiteX8" fmla="*/ 182051 w 917656"/>
                <a:gd name="connsiteY8" fmla="*/ 1644698 h 1907260"/>
                <a:gd name="connsiteX9" fmla="*/ 0 w 917656"/>
                <a:gd name="connsiteY9" fmla="*/ 1727747 h 1907260"/>
                <a:gd name="connsiteX10" fmla="*/ 403610 w 917656"/>
                <a:gd name="connsiteY10" fmla="*/ 1417962 h 1907260"/>
                <a:gd name="connsiteX11" fmla="*/ 98396 w 917656"/>
                <a:gd name="connsiteY11" fmla="*/ 280367 h 1907260"/>
                <a:gd name="connsiteX0" fmla="*/ 98396 w 917656"/>
                <a:gd name="connsiteY0" fmla="*/ 280367 h 1908966"/>
                <a:gd name="connsiteX1" fmla="*/ 838447 w 917656"/>
                <a:gd name="connsiteY1" fmla="*/ 0 h 1908966"/>
                <a:gd name="connsiteX2" fmla="*/ 867438 w 917656"/>
                <a:gd name="connsiteY2" fmla="*/ 383671 h 1908966"/>
                <a:gd name="connsiteX3" fmla="*/ 746925 w 917656"/>
                <a:gd name="connsiteY3" fmla="*/ 1300555 h 1908966"/>
                <a:gd name="connsiteX4" fmla="*/ 469180 w 917656"/>
                <a:gd name="connsiteY4" fmla="*/ 1813730 h 1908966"/>
                <a:gd name="connsiteX5" fmla="*/ 335567 w 917656"/>
                <a:gd name="connsiteY5" fmla="*/ 1905569 h 1908966"/>
                <a:gd name="connsiteX6" fmla="*/ 326470 w 917656"/>
                <a:gd name="connsiteY6" fmla="*/ 1808153 h 1908966"/>
                <a:gd name="connsiteX7" fmla="*/ 133577 w 917656"/>
                <a:gd name="connsiteY7" fmla="*/ 1833052 h 1908966"/>
                <a:gd name="connsiteX8" fmla="*/ 182051 w 917656"/>
                <a:gd name="connsiteY8" fmla="*/ 1644698 h 1908966"/>
                <a:gd name="connsiteX9" fmla="*/ 0 w 917656"/>
                <a:gd name="connsiteY9" fmla="*/ 1727747 h 1908966"/>
                <a:gd name="connsiteX10" fmla="*/ 403610 w 917656"/>
                <a:gd name="connsiteY10" fmla="*/ 1417962 h 1908966"/>
                <a:gd name="connsiteX11" fmla="*/ 98396 w 917656"/>
                <a:gd name="connsiteY11" fmla="*/ 280367 h 1908966"/>
                <a:gd name="connsiteX0" fmla="*/ 98396 w 1115984"/>
                <a:gd name="connsiteY0" fmla="*/ 280367 h 1908966"/>
                <a:gd name="connsiteX1" fmla="*/ 838447 w 1115984"/>
                <a:gd name="connsiteY1" fmla="*/ 0 h 1908966"/>
                <a:gd name="connsiteX2" fmla="*/ 1088866 w 1115984"/>
                <a:gd name="connsiteY2" fmla="*/ 278194 h 1908966"/>
                <a:gd name="connsiteX3" fmla="*/ 746925 w 1115984"/>
                <a:gd name="connsiteY3" fmla="*/ 1300555 h 1908966"/>
                <a:gd name="connsiteX4" fmla="*/ 469180 w 1115984"/>
                <a:gd name="connsiteY4" fmla="*/ 1813730 h 1908966"/>
                <a:gd name="connsiteX5" fmla="*/ 335567 w 1115984"/>
                <a:gd name="connsiteY5" fmla="*/ 1905569 h 1908966"/>
                <a:gd name="connsiteX6" fmla="*/ 326470 w 1115984"/>
                <a:gd name="connsiteY6" fmla="*/ 1808153 h 1908966"/>
                <a:gd name="connsiteX7" fmla="*/ 133577 w 1115984"/>
                <a:gd name="connsiteY7" fmla="*/ 1833052 h 1908966"/>
                <a:gd name="connsiteX8" fmla="*/ 182051 w 1115984"/>
                <a:gd name="connsiteY8" fmla="*/ 1644698 h 1908966"/>
                <a:gd name="connsiteX9" fmla="*/ 0 w 1115984"/>
                <a:gd name="connsiteY9" fmla="*/ 1727747 h 1908966"/>
                <a:gd name="connsiteX10" fmla="*/ 403610 w 1115984"/>
                <a:gd name="connsiteY10" fmla="*/ 1417962 h 1908966"/>
                <a:gd name="connsiteX11" fmla="*/ 98396 w 1115984"/>
                <a:gd name="connsiteY11" fmla="*/ 280367 h 1908966"/>
                <a:gd name="connsiteX0" fmla="*/ 98396 w 1103504"/>
                <a:gd name="connsiteY0" fmla="*/ 627924 h 2256523"/>
                <a:gd name="connsiteX1" fmla="*/ 428794 w 1103504"/>
                <a:gd name="connsiteY1" fmla="*/ 0 h 2256523"/>
                <a:gd name="connsiteX2" fmla="*/ 1088866 w 1103504"/>
                <a:gd name="connsiteY2" fmla="*/ 625751 h 2256523"/>
                <a:gd name="connsiteX3" fmla="*/ 746925 w 1103504"/>
                <a:gd name="connsiteY3" fmla="*/ 1648112 h 2256523"/>
                <a:gd name="connsiteX4" fmla="*/ 469180 w 1103504"/>
                <a:gd name="connsiteY4" fmla="*/ 2161287 h 2256523"/>
                <a:gd name="connsiteX5" fmla="*/ 335567 w 1103504"/>
                <a:gd name="connsiteY5" fmla="*/ 2253126 h 2256523"/>
                <a:gd name="connsiteX6" fmla="*/ 326470 w 1103504"/>
                <a:gd name="connsiteY6" fmla="*/ 2155710 h 2256523"/>
                <a:gd name="connsiteX7" fmla="*/ 133577 w 1103504"/>
                <a:gd name="connsiteY7" fmla="*/ 2180609 h 2256523"/>
                <a:gd name="connsiteX8" fmla="*/ 182051 w 1103504"/>
                <a:gd name="connsiteY8" fmla="*/ 1992255 h 2256523"/>
                <a:gd name="connsiteX9" fmla="*/ 0 w 1103504"/>
                <a:gd name="connsiteY9" fmla="*/ 2075304 h 2256523"/>
                <a:gd name="connsiteX10" fmla="*/ 403610 w 1103504"/>
                <a:gd name="connsiteY10" fmla="*/ 1765519 h 2256523"/>
                <a:gd name="connsiteX11" fmla="*/ 98396 w 1103504"/>
                <a:gd name="connsiteY11" fmla="*/ 627924 h 2256523"/>
                <a:gd name="connsiteX0" fmla="*/ 98396 w 1088866"/>
                <a:gd name="connsiteY0" fmla="*/ 627924 h 2256523"/>
                <a:gd name="connsiteX1" fmla="*/ 428794 w 1088866"/>
                <a:gd name="connsiteY1" fmla="*/ 0 h 2256523"/>
                <a:gd name="connsiteX2" fmla="*/ 1088866 w 1088866"/>
                <a:gd name="connsiteY2" fmla="*/ 625751 h 2256523"/>
                <a:gd name="connsiteX3" fmla="*/ 746925 w 1088866"/>
                <a:gd name="connsiteY3" fmla="*/ 1648112 h 2256523"/>
                <a:gd name="connsiteX4" fmla="*/ 469180 w 1088866"/>
                <a:gd name="connsiteY4" fmla="*/ 2161287 h 2256523"/>
                <a:gd name="connsiteX5" fmla="*/ 335567 w 1088866"/>
                <a:gd name="connsiteY5" fmla="*/ 2253126 h 2256523"/>
                <a:gd name="connsiteX6" fmla="*/ 326470 w 1088866"/>
                <a:gd name="connsiteY6" fmla="*/ 2155710 h 2256523"/>
                <a:gd name="connsiteX7" fmla="*/ 133577 w 1088866"/>
                <a:gd name="connsiteY7" fmla="*/ 2180609 h 2256523"/>
                <a:gd name="connsiteX8" fmla="*/ 182051 w 1088866"/>
                <a:gd name="connsiteY8" fmla="*/ 1992255 h 2256523"/>
                <a:gd name="connsiteX9" fmla="*/ 0 w 1088866"/>
                <a:gd name="connsiteY9" fmla="*/ 2075304 h 2256523"/>
                <a:gd name="connsiteX10" fmla="*/ 403610 w 1088866"/>
                <a:gd name="connsiteY10" fmla="*/ 1765519 h 2256523"/>
                <a:gd name="connsiteX11" fmla="*/ 98396 w 1088866"/>
                <a:gd name="connsiteY11" fmla="*/ 627924 h 2256523"/>
                <a:gd name="connsiteX0" fmla="*/ 98396 w 1063971"/>
                <a:gd name="connsiteY0" fmla="*/ 627924 h 2256523"/>
                <a:gd name="connsiteX1" fmla="*/ 428794 w 1063971"/>
                <a:gd name="connsiteY1" fmla="*/ 0 h 2256523"/>
                <a:gd name="connsiteX2" fmla="*/ 1063971 w 1063971"/>
                <a:gd name="connsiteY2" fmla="*/ 626407 h 2256523"/>
                <a:gd name="connsiteX3" fmla="*/ 746925 w 1063971"/>
                <a:gd name="connsiteY3" fmla="*/ 1648112 h 2256523"/>
                <a:gd name="connsiteX4" fmla="*/ 469180 w 1063971"/>
                <a:gd name="connsiteY4" fmla="*/ 2161287 h 2256523"/>
                <a:gd name="connsiteX5" fmla="*/ 335567 w 1063971"/>
                <a:gd name="connsiteY5" fmla="*/ 2253126 h 2256523"/>
                <a:gd name="connsiteX6" fmla="*/ 326470 w 1063971"/>
                <a:gd name="connsiteY6" fmla="*/ 2155710 h 2256523"/>
                <a:gd name="connsiteX7" fmla="*/ 133577 w 1063971"/>
                <a:gd name="connsiteY7" fmla="*/ 2180609 h 2256523"/>
                <a:gd name="connsiteX8" fmla="*/ 182051 w 1063971"/>
                <a:gd name="connsiteY8" fmla="*/ 1992255 h 2256523"/>
                <a:gd name="connsiteX9" fmla="*/ 0 w 1063971"/>
                <a:gd name="connsiteY9" fmla="*/ 2075304 h 2256523"/>
                <a:gd name="connsiteX10" fmla="*/ 403610 w 1063971"/>
                <a:gd name="connsiteY10" fmla="*/ 1765519 h 2256523"/>
                <a:gd name="connsiteX11" fmla="*/ 98396 w 1063971"/>
                <a:gd name="connsiteY11" fmla="*/ 627924 h 2256523"/>
                <a:gd name="connsiteX0" fmla="*/ 98396 w 1063971"/>
                <a:gd name="connsiteY0" fmla="*/ 627924 h 2256523"/>
                <a:gd name="connsiteX1" fmla="*/ 428794 w 1063971"/>
                <a:gd name="connsiteY1" fmla="*/ 0 h 2256523"/>
                <a:gd name="connsiteX2" fmla="*/ 1063971 w 1063971"/>
                <a:gd name="connsiteY2" fmla="*/ 626407 h 2256523"/>
                <a:gd name="connsiteX3" fmla="*/ 746925 w 1063971"/>
                <a:gd name="connsiteY3" fmla="*/ 1648112 h 2256523"/>
                <a:gd name="connsiteX4" fmla="*/ 469180 w 1063971"/>
                <a:gd name="connsiteY4" fmla="*/ 2161287 h 2256523"/>
                <a:gd name="connsiteX5" fmla="*/ 335567 w 1063971"/>
                <a:gd name="connsiteY5" fmla="*/ 2253126 h 2256523"/>
                <a:gd name="connsiteX6" fmla="*/ 326470 w 1063971"/>
                <a:gd name="connsiteY6" fmla="*/ 2155710 h 2256523"/>
                <a:gd name="connsiteX7" fmla="*/ 133577 w 1063971"/>
                <a:gd name="connsiteY7" fmla="*/ 2180609 h 2256523"/>
                <a:gd name="connsiteX8" fmla="*/ 182051 w 1063971"/>
                <a:gd name="connsiteY8" fmla="*/ 1992255 h 2256523"/>
                <a:gd name="connsiteX9" fmla="*/ 0 w 1063971"/>
                <a:gd name="connsiteY9" fmla="*/ 2075304 h 2256523"/>
                <a:gd name="connsiteX10" fmla="*/ 403610 w 1063971"/>
                <a:gd name="connsiteY10" fmla="*/ 1765519 h 2256523"/>
                <a:gd name="connsiteX11" fmla="*/ 98396 w 1063971"/>
                <a:gd name="connsiteY11" fmla="*/ 627924 h 2256523"/>
                <a:gd name="connsiteX0" fmla="*/ 98396 w 1064693"/>
                <a:gd name="connsiteY0" fmla="*/ 627924 h 2256523"/>
                <a:gd name="connsiteX1" fmla="*/ 428794 w 1064693"/>
                <a:gd name="connsiteY1" fmla="*/ 0 h 2256523"/>
                <a:gd name="connsiteX2" fmla="*/ 1063971 w 1064693"/>
                <a:gd name="connsiteY2" fmla="*/ 626407 h 2256523"/>
                <a:gd name="connsiteX3" fmla="*/ 746925 w 1064693"/>
                <a:gd name="connsiteY3" fmla="*/ 1648112 h 2256523"/>
                <a:gd name="connsiteX4" fmla="*/ 469180 w 1064693"/>
                <a:gd name="connsiteY4" fmla="*/ 2161287 h 2256523"/>
                <a:gd name="connsiteX5" fmla="*/ 335567 w 1064693"/>
                <a:gd name="connsiteY5" fmla="*/ 2253126 h 2256523"/>
                <a:gd name="connsiteX6" fmla="*/ 326470 w 1064693"/>
                <a:gd name="connsiteY6" fmla="*/ 2155710 h 2256523"/>
                <a:gd name="connsiteX7" fmla="*/ 133577 w 1064693"/>
                <a:gd name="connsiteY7" fmla="*/ 2180609 h 2256523"/>
                <a:gd name="connsiteX8" fmla="*/ 182051 w 1064693"/>
                <a:gd name="connsiteY8" fmla="*/ 1992255 h 2256523"/>
                <a:gd name="connsiteX9" fmla="*/ 0 w 1064693"/>
                <a:gd name="connsiteY9" fmla="*/ 2075304 h 2256523"/>
                <a:gd name="connsiteX10" fmla="*/ 403610 w 1064693"/>
                <a:gd name="connsiteY10" fmla="*/ 1765519 h 2256523"/>
                <a:gd name="connsiteX11" fmla="*/ 98396 w 1064693"/>
                <a:gd name="connsiteY11" fmla="*/ 627924 h 2256523"/>
                <a:gd name="connsiteX0" fmla="*/ 98396 w 1065070"/>
                <a:gd name="connsiteY0" fmla="*/ 626466 h 2255065"/>
                <a:gd name="connsiteX1" fmla="*/ 664534 w 1065070"/>
                <a:gd name="connsiteY1" fmla="*/ 0 h 2255065"/>
                <a:gd name="connsiteX2" fmla="*/ 1063971 w 1065070"/>
                <a:gd name="connsiteY2" fmla="*/ 624949 h 2255065"/>
                <a:gd name="connsiteX3" fmla="*/ 746925 w 1065070"/>
                <a:gd name="connsiteY3" fmla="*/ 1646654 h 2255065"/>
                <a:gd name="connsiteX4" fmla="*/ 469180 w 1065070"/>
                <a:gd name="connsiteY4" fmla="*/ 2159829 h 2255065"/>
                <a:gd name="connsiteX5" fmla="*/ 335567 w 1065070"/>
                <a:gd name="connsiteY5" fmla="*/ 2251668 h 2255065"/>
                <a:gd name="connsiteX6" fmla="*/ 326470 w 1065070"/>
                <a:gd name="connsiteY6" fmla="*/ 2154252 h 2255065"/>
                <a:gd name="connsiteX7" fmla="*/ 133577 w 1065070"/>
                <a:gd name="connsiteY7" fmla="*/ 2179151 h 2255065"/>
                <a:gd name="connsiteX8" fmla="*/ 182051 w 1065070"/>
                <a:gd name="connsiteY8" fmla="*/ 1990797 h 2255065"/>
                <a:gd name="connsiteX9" fmla="*/ 0 w 1065070"/>
                <a:gd name="connsiteY9" fmla="*/ 2073846 h 2255065"/>
                <a:gd name="connsiteX10" fmla="*/ 403610 w 1065070"/>
                <a:gd name="connsiteY10" fmla="*/ 1764061 h 2255065"/>
                <a:gd name="connsiteX11" fmla="*/ 98396 w 1065070"/>
                <a:gd name="connsiteY11" fmla="*/ 626466 h 2255065"/>
                <a:gd name="connsiteX0" fmla="*/ 98396 w 1065070"/>
                <a:gd name="connsiteY0" fmla="*/ 626466 h 2255065"/>
                <a:gd name="connsiteX1" fmla="*/ 664534 w 1065070"/>
                <a:gd name="connsiteY1" fmla="*/ 0 h 2255065"/>
                <a:gd name="connsiteX2" fmla="*/ 1063971 w 1065070"/>
                <a:gd name="connsiteY2" fmla="*/ 624949 h 2255065"/>
                <a:gd name="connsiteX3" fmla="*/ 746925 w 1065070"/>
                <a:gd name="connsiteY3" fmla="*/ 1646654 h 2255065"/>
                <a:gd name="connsiteX4" fmla="*/ 469180 w 1065070"/>
                <a:gd name="connsiteY4" fmla="*/ 2159829 h 2255065"/>
                <a:gd name="connsiteX5" fmla="*/ 335567 w 1065070"/>
                <a:gd name="connsiteY5" fmla="*/ 2251668 h 2255065"/>
                <a:gd name="connsiteX6" fmla="*/ 326470 w 1065070"/>
                <a:gd name="connsiteY6" fmla="*/ 2154252 h 2255065"/>
                <a:gd name="connsiteX7" fmla="*/ 133577 w 1065070"/>
                <a:gd name="connsiteY7" fmla="*/ 2179151 h 2255065"/>
                <a:gd name="connsiteX8" fmla="*/ 182051 w 1065070"/>
                <a:gd name="connsiteY8" fmla="*/ 1990797 h 2255065"/>
                <a:gd name="connsiteX9" fmla="*/ 0 w 1065070"/>
                <a:gd name="connsiteY9" fmla="*/ 2073846 h 2255065"/>
                <a:gd name="connsiteX10" fmla="*/ 334826 w 1065070"/>
                <a:gd name="connsiteY10" fmla="*/ 1990076 h 2255065"/>
                <a:gd name="connsiteX11" fmla="*/ 98396 w 1065070"/>
                <a:gd name="connsiteY11" fmla="*/ 626466 h 2255065"/>
                <a:gd name="connsiteX0" fmla="*/ 98396 w 1065070"/>
                <a:gd name="connsiteY0" fmla="*/ 626466 h 2255065"/>
                <a:gd name="connsiteX1" fmla="*/ 664534 w 1065070"/>
                <a:gd name="connsiteY1" fmla="*/ 0 h 2255065"/>
                <a:gd name="connsiteX2" fmla="*/ 1063971 w 1065070"/>
                <a:gd name="connsiteY2" fmla="*/ 624949 h 2255065"/>
                <a:gd name="connsiteX3" fmla="*/ 746925 w 1065070"/>
                <a:gd name="connsiteY3" fmla="*/ 1646654 h 2255065"/>
                <a:gd name="connsiteX4" fmla="*/ 469180 w 1065070"/>
                <a:gd name="connsiteY4" fmla="*/ 2159829 h 2255065"/>
                <a:gd name="connsiteX5" fmla="*/ 335567 w 1065070"/>
                <a:gd name="connsiteY5" fmla="*/ 2251668 h 2255065"/>
                <a:gd name="connsiteX6" fmla="*/ 326470 w 1065070"/>
                <a:gd name="connsiteY6" fmla="*/ 2154252 h 2255065"/>
                <a:gd name="connsiteX7" fmla="*/ 133577 w 1065070"/>
                <a:gd name="connsiteY7" fmla="*/ 2179151 h 2255065"/>
                <a:gd name="connsiteX8" fmla="*/ 182051 w 1065070"/>
                <a:gd name="connsiteY8" fmla="*/ 1990797 h 2255065"/>
                <a:gd name="connsiteX9" fmla="*/ 0 w 1065070"/>
                <a:gd name="connsiteY9" fmla="*/ 2073846 h 2255065"/>
                <a:gd name="connsiteX10" fmla="*/ 334826 w 1065070"/>
                <a:gd name="connsiteY10" fmla="*/ 1990076 h 2255065"/>
                <a:gd name="connsiteX11" fmla="*/ 98396 w 1065070"/>
                <a:gd name="connsiteY11" fmla="*/ 626466 h 2255065"/>
                <a:gd name="connsiteX0" fmla="*/ 73502 w 1040176"/>
                <a:gd name="connsiteY0" fmla="*/ 626466 h 2255065"/>
                <a:gd name="connsiteX1" fmla="*/ 639640 w 1040176"/>
                <a:gd name="connsiteY1" fmla="*/ 0 h 2255065"/>
                <a:gd name="connsiteX2" fmla="*/ 1039077 w 1040176"/>
                <a:gd name="connsiteY2" fmla="*/ 624949 h 2255065"/>
                <a:gd name="connsiteX3" fmla="*/ 722031 w 1040176"/>
                <a:gd name="connsiteY3" fmla="*/ 1646654 h 2255065"/>
                <a:gd name="connsiteX4" fmla="*/ 444286 w 1040176"/>
                <a:gd name="connsiteY4" fmla="*/ 2159829 h 2255065"/>
                <a:gd name="connsiteX5" fmla="*/ 310673 w 1040176"/>
                <a:gd name="connsiteY5" fmla="*/ 2251668 h 2255065"/>
                <a:gd name="connsiteX6" fmla="*/ 301576 w 1040176"/>
                <a:gd name="connsiteY6" fmla="*/ 2154252 h 2255065"/>
                <a:gd name="connsiteX7" fmla="*/ 108683 w 1040176"/>
                <a:gd name="connsiteY7" fmla="*/ 2179151 h 2255065"/>
                <a:gd name="connsiteX8" fmla="*/ 157157 w 1040176"/>
                <a:gd name="connsiteY8" fmla="*/ 1990797 h 2255065"/>
                <a:gd name="connsiteX9" fmla="*/ 0 w 1040176"/>
                <a:gd name="connsiteY9" fmla="*/ 2073190 h 2255065"/>
                <a:gd name="connsiteX10" fmla="*/ 309932 w 1040176"/>
                <a:gd name="connsiteY10" fmla="*/ 1990076 h 2255065"/>
                <a:gd name="connsiteX11" fmla="*/ 73502 w 1040176"/>
                <a:gd name="connsiteY11" fmla="*/ 626466 h 2255065"/>
                <a:gd name="connsiteX0" fmla="*/ 254463 w 1040176"/>
                <a:gd name="connsiteY0" fmla="*/ 585293 h 2255065"/>
                <a:gd name="connsiteX1" fmla="*/ 639640 w 1040176"/>
                <a:gd name="connsiteY1" fmla="*/ 0 h 2255065"/>
                <a:gd name="connsiteX2" fmla="*/ 1039077 w 1040176"/>
                <a:gd name="connsiteY2" fmla="*/ 624949 h 2255065"/>
                <a:gd name="connsiteX3" fmla="*/ 722031 w 1040176"/>
                <a:gd name="connsiteY3" fmla="*/ 1646654 h 2255065"/>
                <a:gd name="connsiteX4" fmla="*/ 444286 w 1040176"/>
                <a:gd name="connsiteY4" fmla="*/ 2159829 h 2255065"/>
                <a:gd name="connsiteX5" fmla="*/ 310673 w 1040176"/>
                <a:gd name="connsiteY5" fmla="*/ 2251668 h 2255065"/>
                <a:gd name="connsiteX6" fmla="*/ 301576 w 1040176"/>
                <a:gd name="connsiteY6" fmla="*/ 2154252 h 2255065"/>
                <a:gd name="connsiteX7" fmla="*/ 108683 w 1040176"/>
                <a:gd name="connsiteY7" fmla="*/ 2179151 h 2255065"/>
                <a:gd name="connsiteX8" fmla="*/ 157157 w 1040176"/>
                <a:gd name="connsiteY8" fmla="*/ 1990797 h 2255065"/>
                <a:gd name="connsiteX9" fmla="*/ 0 w 1040176"/>
                <a:gd name="connsiteY9" fmla="*/ 2073190 h 2255065"/>
                <a:gd name="connsiteX10" fmla="*/ 309932 w 1040176"/>
                <a:gd name="connsiteY10" fmla="*/ 1990076 h 2255065"/>
                <a:gd name="connsiteX11" fmla="*/ 254463 w 1040176"/>
                <a:gd name="connsiteY11" fmla="*/ 585293 h 2255065"/>
                <a:gd name="connsiteX0" fmla="*/ 254463 w 733854"/>
                <a:gd name="connsiteY0" fmla="*/ 585293 h 2255065"/>
                <a:gd name="connsiteX1" fmla="*/ 639640 w 733854"/>
                <a:gd name="connsiteY1" fmla="*/ 0 h 2255065"/>
                <a:gd name="connsiteX2" fmla="*/ 722031 w 733854"/>
                <a:gd name="connsiteY2" fmla="*/ 1646654 h 2255065"/>
                <a:gd name="connsiteX3" fmla="*/ 444286 w 733854"/>
                <a:gd name="connsiteY3" fmla="*/ 2159829 h 2255065"/>
                <a:gd name="connsiteX4" fmla="*/ 310673 w 733854"/>
                <a:gd name="connsiteY4" fmla="*/ 2251668 h 2255065"/>
                <a:gd name="connsiteX5" fmla="*/ 301576 w 733854"/>
                <a:gd name="connsiteY5" fmla="*/ 2154252 h 2255065"/>
                <a:gd name="connsiteX6" fmla="*/ 108683 w 733854"/>
                <a:gd name="connsiteY6" fmla="*/ 2179151 h 2255065"/>
                <a:gd name="connsiteX7" fmla="*/ 157157 w 733854"/>
                <a:gd name="connsiteY7" fmla="*/ 1990797 h 2255065"/>
                <a:gd name="connsiteX8" fmla="*/ 0 w 733854"/>
                <a:gd name="connsiteY8" fmla="*/ 2073190 h 2255065"/>
                <a:gd name="connsiteX9" fmla="*/ 309932 w 733854"/>
                <a:gd name="connsiteY9" fmla="*/ 1990076 h 2255065"/>
                <a:gd name="connsiteX10" fmla="*/ 254463 w 733854"/>
                <a:gd name="connsiteY10" fmla="*/ 585293 h 2255065"/>
                <a:gd name="connsiteX0" fmla="*/ 254463 w 992950"/>
                <a:gd name="connsiteY0" fmla="*/ 585293 h 2255065"/>
                <a:gd name="connsiteX1" fmla="*/ 639640 w 992950"/>
                <a:gd name="connsiteY1" fmla="*/ 0 h 2255065"/>
                <a:gd name="connsiteX2" fmla="*/ 722031 w 992950"/>
                <a:gd name="connsiteY2" fmla="*/ 1646654 h 2255065"/>
                <a:gd name="connsiteX3" fmla="*/ 444286 w 992950"/>
                <a:gd name="connsiteY3" fmla="*/ 2159829 h 2255065"/>
                <a:gd name="connsiteX4" fmla="*/ 310673 w 992950"/>
                <a:gd name="connsiteY4" fmla="*/ 2251668 h 2255065"/>
                <a:gd name="connsiteX5" fmla="*/ 301576 w 992950"/>
                <a:gd name="connsiteY5" fmla="*/ 2154252 h 2255065"/>
                <a:gd name="connsiteX6" fmla="*/ 108683 w 992950"/>
                <a:gd name="connsiteY6" fmla="*/ 2179151 h 2255065"/>
                <a:gd name="connsiteX7" fmla="*/ 157157 w 992950"/>
                <a:gd name="connsiteY7" fmla="*/ 1990797 h 2255065"/>
                <a:gd name="connsiteX8" fmla="*/ 0 w 992950"/>
                <a:gd name="connsiteY8" fmla="*/ 2073190 h 2255065"/>
                <a:gd name="connsiteX9" fmla="*/ 309932 w 992950"/>
                <a:gd name="connsiteY9" fmla="*/ 1990076 h 2255065"/>
                <a:gd name="connsiteX10" fmla="*/ 254463 w 992950"/>
                <a:gd name="connsiteY10" fmla="*/ 585293 h 2255065"/>
                <a:gd name="connsiteX0" fmla="*/ 261650 w 1000137"/>
                <a:gd name="connsiteY0" fmla="*/ 585293 h 2255065"/>
                <a:gd name="connsiteX1" fmla="*/ 646827 w 1000137"/>
                <a:gd name="connsiteY1" fmla="*/ 0 h 2255065"/>
                <a:gd name="connsiteX2" fmla="*/ 729218 w 1000137"/>
                <a:gd name="connsiteY2" fmla="*/ 1646654 h 2255065"/>
                <a:gd name="connsiteX3" fmla="*/ 451473 w 1000137"/>
                <a:gd name="connsiteY3" fmla="*/ 2159829 h 2255065"/>
                <a:gd name="connsiteX4" fmla="*/ 317860 w 1000137"/>
                <a:gd name="connsiteY4" fmla="*/ 2251668 h 2255065"/>
                <a:gd name="connsiteX5" fmla="*/ 308763 w 1000137"/>
                <a:gd name="connsiteY5" fmla="*/ 2154252 h 2255065"/>
                <a:gd name="connsiteX6" fmla="*/ 115870 w 1000137"/>
                <a:gd name="connsiteY6" fmla="*/ 2179151 h 2255065"/>
                <a:gd name="connsiteX7" fmla="*/ 7187 w 1000137"/>
                <a:gd name="connsiteY7" fmla="*/ 2073190 h 2255065"/>
                <a:gd name="connsiteX8" fmla="*/ 317119 w 1000137"/>
                <a:gd name="connsiteY8" fmla="*/ 1990076 h 2255065"/>
                <a:gd name="connsiteX9" fmla="*/ 261650 w 1000137"/>
                <a:gd name="connsiteY9" fmla="*/ 585293 h 2255065"/>
                <a:gd name="connsiteX0" fmla="*/ 261650 w 1000137"/>
                <a:gd name="connsiteY0" fmla="*/ 585293 h 2255065"/>
                <a:gd name="connsiteX1" fmla="*/ 646827 w 1000137"/>
                <a:gd name="connsiteY1" fmla="*/ 0 h 2255065"/>
                <a:gd name="connsiteX2" fmla="*/ 729218 w 1000137"/>
                <a:gd name="connsiteY2" fmla="*/ 1646654 h 2255065"/>
                <a:gd name="connsiteX3" fmla="*/ 451473 w 1000137"/>
                <a:gd name="connsiteY3" fmla="*/ 2159829 h 2255065"/>
                <a:gd name="connsiteX4" fmla="*/ 317860 w 1000137"/>
                <a:gd name="connsiteY4" fmla="*/ 2251668 h 2255065"/>
                <a:gd name="connsiteX5" fmla="*/ 115870 w 1000137"/>
                <a:gd name="connsiteY5" fmla="*/ 2179151 h 2255065"/>
                <a:gd name="connsiteX6" fmla="*/ 7187 w 1000137"/>
                <a:gd name="connsiteY6" fmla="*/ 2073190 h 2255065"/>
                <a:gd name="connsiteX7" fmla="*/ 317119 w 1000137"/>
                <a:gd name="connsiteY7" fmla="*/ 1990076 h 2255065"/>
                <a:gd name="connsiteX8" fmla="*/ 261650 w 1000137"/>
                <a:gd name="connsiteY8" fmla="*/ 585293 h 2255065"/>
                <a:gd name="connsiteX0" fmla="*/ 261650 w 1000137"/>
                <a:gd name="connsiteY0" fmla="*/ 585293 h 2255065"/>
                <a:gd name="connsiteX1" fmla="*/ 646827 w 1000137"/>
                <a:gd name="connsiteY1" fmla="*/ 0 h 2255065"/>
                <a:gd name="connsiteX2" fmla="*/ 729218 w 1000137"/>
                <a:gd name="connsiteY2" fmla="*/ 1646654 h 2255065"/>
                <a:gd name="connsiteX3" fmla="*/ 451473 w 1000137"/>
                <a:gd name="connsiteY3" fmla="*/ 2159829 h 2255065"/>
                <a:gd name="connsiteX4" fmla="*/ 317860 w 1000137"/>
                <a:gd name="connsiteY4" fmla="*/ 2251668 h 2255065"/>
                <a:gd name="connsiteX5" fmla="*/ 115870 w 1000137"/>
                <a:gd name="connsiteY5" fmla="*/ 2179151 h 2255065"/>
                <a:gd name="connsiteX6" fmla="*/ 7187 w 1000137"/>
                <a:gd name="connsiteY6" fmla="*/ 2073190 h 2255065"/>
                <a:gd name="connsiteX7" fmla="*/ 321291 w 1000137"/>
                <a:gd name="connsiteY7" fmla="*/ 1884731 h 2255065"/>
                <a:gd name="connsiteX8" fmla="*/ 261650 w 1000137"/>
                <a:gd name="connsiteY8" fmla="*/ 585293 h 2255065"/>
                <a:gd name="connsiteX0" fmla="*/ 261650 w 1000137"/>
                <a:gd name="connsiteY0" fmla="*/ 585293 h 2255065"/>
                <a:gd name="connsiteX1" fmla="*/ 646827 w 1000137"/>
                <a:gd name="connsiteY1" fmla="*/ 0 h 2255065"/>
                <a:gd name="connsiteX2" fmla="*/ 729218 w 1000137"/>
                <a:gd name="connsiteY2" fmla="*/ 1646654 h 2255065"/>
                <a:gd name="connsiteX3" fmla="*/ 451473 w 1000137"/>
                <a:gd name="connsiteY3" fmla="*/ 2159829 h 2255065"/>
                <a:gd name="connsiteX4" fmla="*/ 317860 w 1000137"/>
                <a:gd name="connsiteY4" fmla="*/ 2251668 h 2255065"/>
                <a:gd name="connsiteX5" fmla="*/ 115870 w 1000137"/>
                <a:gd name="connsiteY5" fmla="*/ 2179151 h 2255065"/>
                <a:gd name="connsiteX6" fmla="*/ 7187 w 1000137"/>
                <a:gd name="connsiteY6" fmla="*/ 2073190 h 2255065"/>
                <a:gd name="connsiteX7" fmla="*/ 321291 w 1000137"/>
                <a:gd name="connsiteY7" fmla="*/ 1884731 h 2255065"/>
                <a:gd name="connsiteX8" fmla="*/ 261650 w 1000137"/>
                <a:gd name="connsiteY8" fmla="*/ 585293 h 2255065"/>
                <a:gd name="connsiteX0" fmla="*/ 261650 w 1000137"/>
                <a:gd name="connsiteY0" fmla="*/ 585293 h 2255065"/>
                <a:gd name="connsiteX1" fmla="*/ 646827 w 1000137"/>
                <a:gd name="connsiteY1" fmla="*/ 0 h 2255065"/>
                <a:gd name="connsiteX2" fmla="*/ 729218 w 1000137"/>
                <a:gd name="connsiteY2" fmla="*/ 1646654 h 2255065"/>
                <a:gd name="connsiteX3" fmla="*/ 451473 w 1000137"/>
                <a:gd name="connsiteY3" fmla="*/ 2159829 h 2255065"/>
                <a:gd name="connsiteX4" fmla="*/ 317860 w 1000137"/>
                <a:gd name="connsiteY4" fmla="*/ 2251668 h 2255065"/>
                <a:gd name="connsiteX5" fmla="*/ 115870 w 1000137"/>
                <a:gd name="connsiteY5" fmla="*/ 2179151 h 2255065"/>
                <a:gd name="connsiteX6" fmla="*/ 7187 w 1000137"/>
                <a:gd name="connsiteY6" fmla="*/ 2073190 h 2255065"/>
                <a:gd name="connsiteX7" fmla="*/ 321291 w 1000137"/>
                <a:gd name="connsiteY7" fmla="*/ 1884731 h 2255065"/>
                <a:gd name="connsiteX8" fmla="*/ 261650 w 1000137"/>
                <a:gd name="connsiteY8" fmla="*/ 585293 h 225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137" h="2255065">
                  <a:moveTo>
                    <a:pt x="261650" y="585293"/>
                  </a:moveTo>
                  <a:lnTo>
                    <a:pt x="646827" y="0"/>
                  </a:lnTo>
                  <a:cubicBezTo>
                    <a:pt x="724755" y="176894"/>
                    <a:pt x="1347590" y="537327"/>
                    <a:pt x="729218" y="1646654"/>
                  </a:cubicBezTo>
                  <a:cubicBezTo>
                    <a:pt x="696659" y="2006626"/>
                    <a:pt x="541960" y="2101091"/>
                    <a:pt x="451473" y="2159829"/>
                  </a:cubicBezTo>
                  <a:cubicBezTo>
                    <a:pt x="360986" y="2218567"/>
                    <a:pt x="352784" y="2268790"/>
                    <a:pt x="317860" y="2251668"/>
                  </a:cubicBezTo>
                  <a:cubicBezTo>
                    <a:pt x="261926" y="2254888"/>
                    <a:pt x="167649" y="2208897"/>
                    <a:pt x="115870" y="2179151"/>
                  </a:cubicBezTo>
                  <a:cubicBezTo>
                    <a:pt x="65607" y="2165641"/>
                    <a:pt x="-26355" y="2104703"/>
                    <a:pt x="7187" y="2073190"/>
                  </a:cubicBezTo>
                  <a:cubicBezTo>
                    <a:pt x="207578" y="1753822"/>
                    <a:pt x="326054" y="2133969"/>
                    <a:pt x="321291" y="1884731"/>
                  </a:cubicBezTo>
                  <a:cubicBezTo>
                    <a:pt x="343866" y="1512283"/>
                    <a:pt x="147350" y="837497"/>
                    <a:pt x="261650" y="585293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F93057D-11BF-4C16-BA0A-8AC78586C3AB}"/>
                </a:ext>
              </a:extLst>
            </p:cNvPr>
            <p:cNvSpPr/>
            <p:nvPr/>
          </p:nvSpPr>
          <p:spPr>
            <a:xfrm>
              <a:off x="3233815" y="2238159"/>
              <a:ext cx="5008233" cy="1946032"/>
            </a:xfrm>
            <a:custGeom>
              <a:avLst/>
              <a:gdLst>
                <a:gd name="connsiteX0" fmla="*/ 0 w 4227444"/>
                <a:gd name="connsiteY0" fmla="*/ 861392 h 1722783"/>
                <a:gd name="connsiteX1" fmla="*/ 2113722 w 4227444"/>
                <a:gd name="connsiteY1" fmla="*/ 0 h 1722783"/>
                <a:gd name="connsiteX2" fmla="*/ 4227444 w 4227444"/>
                <a:gd name="connsiteY2" fmla="*/ 861392 h 1722783"/>
                <a:gd name="connsiteX3" fmla="*/ 2113722 w 4227444"/>
                <a:gd name="connsiteY3" fmla="*/ 1722784 h 1722783"/>
                <a:gd name="connsiteX4" fmla="*/ 0 w 4227444"/>
                <a:gd name="connsiteY4" fmla="*/ 861392 h 1722783"/>
                <a:gd name="connsiteX0" fmla="*/ 0 w 4703694"/>
                <a:gd name="connsiteY0" fmla="*/ 345237 h 1829789"/>
                <a:gd name="connsiteX1" fmla="*/ 2589972 w 4703694"/>
                <a:gd name="connsiteY1" fmla="*/ 93445 h 1829789"/>
                <a:gd name="connsiteX2" fmla="*/ 4703694 w 4703694"/>
                <a:gd name="connsiteY2" fmla="*/ 954837 h 1829789"/>
                <a:gd name="connsiteX3" fmla="*/ 2589972 w 4703694"/>
                <a:gd name="connsiteY3" fmla="*/ 1816229 h 1829789"/>
                <a:gd name="connsiteX4" fmla="*/ 0 w 4703694"/>
                <a:gd name="connsiteY4" fmla="*/ 345237 h 1829789"/>
                <a:gd name="connsiteX0" fmla="*/ 0 w 4703694"/>
                <a:gd name="connsiteY0" fmla="*/ 341305 h 1825857"/>
                <a:gd name="connsiteX1" fmla="*/ 2589972 w 4703694"/>
                <a:gd name="connsiteY1" fmla="*/ 89513 h 1825857"/>
                <a:gd name="connsiteX2" fmla="*/ 4703694 w 4703694"/>
                <a:gd name="connsiteY2" fmla="*/ 950905 h 1825857"/>
                <a:gd name="connsiteX3" fmla="*/ 2589972 w 4703694"/>
                <a:gd name="connsiteY3" fmla="*/ 1812297 h 1825857"/>
                <a:gd name="connsiteX4" fmla="*/ 0 w 4703694"/>
                <a:gd name="connsiteY4" fmla="*/ 341305 h 1825857"/>
                <a:gd name="connsiteX0" fmla="*/ 13974 w 4717668"/>
                <a:gd name="connsiteY0" fmla="*/ 316498 h 1801050"/>
                <a:gd name="connsiteX1" fmla="*/ 2022921 w 4717668"/>
                <a:gd name="connsiteY1" fmla="*/ 36131 h 1801050"/>
                <a:gd name="connsiteX2" fmla="*/ 4717668 w 4717668"/>
                <a:gd name="connsiteY2" fmla="*/ 926098 h 1801050"/>
                <a:gd name="connsiteX3" fmla="*/ 2603946 w 4717668"/>
                <a:gd name="connsiteY3" fmla="*/ 1787490 h 1801050"/>
                <a:gd name="connsiteX4" fmla="*/ 13974 w 4717668"/>
                <a:gd name="connsiteY4" fmla="*/ 316498 h 1801050"/>
                <a:gd name="connsiteX0" fmla="*/ 5039 w 4708733"/>
                <a:gd name="connsiteY0" fmla="*/ 298587 h 1769628"/>
                <a:gd name="connsiteX1" fmla="*/ 2013986 w 4708733"/>
                <a:gd name="connsiteY1" fmla="*/ 18220 h 1769628"/>
                <a:gd name="connsiteX2" fmla="*/ 4708733 w 4708733"/>
                <a:gd name="connsiteY2" fmla="*/ 346212 h 1769628"/>
                <a:gd name="connsiteX3" fmla="*/ 2595011 w 4708733"/>
                <a:gd name="connsiteY3" fmla="*/ 1769579 h 1769628"/>
                <a:gd name="connsiteX4" fmla="*/ 5039 w 4708733"/>
                <a:gd name="connsiteY4" fmla="*/ 298587 h 1769628"/>
                <a:gd name="connsiteX0" fmla="*/ 5039 w 4895682"/>
                <a:gd name="connsiteY0" fmla="*/ 282663 h 1811175"/>
                <a:gd name="connsiteX1" fmla="*/ 2013986 w 4895682"/>
                <a:gd name="connsiteY1" fmla="*/ 2296 h 1811175"/>
                <a:gd name="connsiteX2" fmla="*/ 4708733 w 4895682"/>
                <a:gd name="connsiteY2" fmla="*/ 330288 h 1811175"/>
                <a:gd name="connsiteX3" fmla="*/ 4570413 w 4895682"/>
                <a:gd name="connsiteY3" fmla="*/ 1398329 h 1811175"/>
                <a:gd name="connsiteX4" fmla="*/ 2595011 w 4895682"/>
                <a:gd name="connsiteY4" fmla="*/ 1753655 h 1811175"/>
                <a:gd name="connsiteX5" fmla="*/ 5039 w 4895682"/>
                <a:gd name="connsiteY5" fmla="*/ 282663 h 1811175"/>
                <a:gd name="connsiteX0" fmla="*/ 13449 w 4904092"/>
                <a:gd name="connsiteY0" fmla="*/ 282162 h 1835243"/>
                <a:gd name="connsiteX1" fmla="*/ 2022396 w 4904092"/>
                <a:gd name="connsiteY1" fmla="*/ 1795 h 1835243"/>
                <a:gd name="connsiteX2" fmla="*/ 4717143 w 4904092"/>
                <a:gd name="connsiteY2" fmla="*/ 329787 h 1835243"/>
                <a:gd name="connsiteX3" fmla="*/ 4578823 w 4904092"/>
                <a:gd name="connsiteY3" fmla="*/ 1397828 h 1835243"/>
                <a:gd name="connsiteX4" fmla="*/ 2603421 w 4904092"/>
                <a:gd name="connsiteY4" fmla="*/ 1753154 h 1835243"/>
                <a:gd name="connsiteX5" fmla="*/ 1216497 w 4904092"/>
                <a:gd name="connsiteY5" fmla="*/ 1693103 h 1835243"/>
                <a:gd name="connsiteX6" fmla="*/ 13449 w 4904092"/>
                <a:gd name="connsiteY6" fmla="*/ 282162 h 1835243"/>
                <a:gd name="connsiteX0" fmla="*/ 16248 w 4906891"/>
                <a:gd name="connsiteY0" fmla="*/ 282162 h 1835243"/>
                <a:gd name="connsiteX1" fmla="*/ 2025195 w 4906891"/>
                <a:gd name="connsiteY1" fmla="*/ 1795 h 1835243"/>
                <a:gd name="connsiteX2" fmla="*/ 4719942 w 4906891"/>
                <a:gd name="connsiteY2" fmla="*/ 329787 h 1835243"/>
                <a:gd name="connsiteX3" fmla="*/ 4581622 w 4906891"/>
                <a:gd name="connsiteY3" fmla="*/ 1397828 h 1835243"/>
                <a:gd name="connsiteX4" fmla="*/ 2606220 w 4906891"/>
                <a:gd name="connsiteY4" fmla="*/ 1753154 h 1835243"/>
                <a:gd name="connsiteX5" fmla="*/ 1219296 w 4906891"/>
                <a:gd name="connsiteY5" fmla="*/ 1693103 h 1835243"/>
                <a:gd name="connsiteX6" fmla="*/ 16248 w 4906891"/>
                <a:gd name="connsiteY6" fmla="*/ 282162 h 1835243"/>
                <a:gd name="connsiteX0" fmla="*/ 15736 w 4906379"/>
                <a:gd name="connsiteY0" fmla="*/ 282162 h 1835243"/>
                <a:gd name="connsiteX1" fmla="*/ 2024683 w 4906379"/>
                <a:gd name="connsiteY1" fmla="*/ 1795 h 1835243"/>
                <a:gd name="connsiteX2" fmla="*/ 4719430 w 4906379"/>
                <a:gd name="connsiteY2" fmla="*/ 329787 h 1835243"/>
                <a:gd name="connsiteX3" fmla="*/ 4581110 w 4906379"/>
                <a:gd name="connsiteY3" fmla="*/ 1397828 h 1835243"/>
                <a:gd name="connsiteX4" fmla="*/ 2605708 w 4906379"/>
                <a:gd name="connsiteY4" fmla="*/ 1753154 h 1835243"/>
                <a:gd name="connsiteX5" fmla="*/ 1218784 w 4906379"/>
                <a:gd name="connsiteY5" fmla="*/ 1693103 h 1835243"/>
                <a:gd name="connsiteX6" fmla="*/ 15736 w 4906379"/>
                <a:gd name="connsiteY6" fmla="*/ 282162 h 1835243"/>
                <a:gd name="connsiteX0" fmla="*/ 16983 w 4907626"/>
                <a:gd name="connsiteY0" fmla="*/ 282162 h 1835243"/>
                <a:gd name="connsiteX1" fmla="*/ 2025930 w 4907626"/>
                <a:gd name="connsiteY1" fmla="*/ 1795 h 1835243"/>
                <a:gd name="connsiteX2" fmla="*/ 4720677 w 4907626"/>
                <a:gd name="connsiteY2" fmla="*/ 329787 h 1835243"/>
                <a:gd name="connsiteX3" fmla="*/ 4582357 w 4907626"/>
                <a:gd name="connsiteY3" fmla="*/ 1397828 h 1835243"/>
                <a:gd name="connsiteX4" fmla="*/ 2606955 w 4907626"/>
                <a:gd name="connsiteY4" fmla="*/ 1753154 h 1835243"/>
                <a:gd name="connsiteX5" fmla="*/ 1220031 w 4907626"/>
                <a:gd name="connsiteY5" fmla="*/ 1693103 h 1835243"/>
                <a:gd name="connsiteX6" fmla="*/ 16983 w 4907626"/>
                <a:gd name="connsiteY6" fmla="*/ 282162 h 1835243"/>
                <a:gd name="connsiteX0" fmla="*/ 19070 w 4909713"/>
                <a:gd name="connsiteY0" fmla="*/ 307438 h 1860519"/>
                <a:gd name="connsiteX1" fmla="*/ 2028017 w 4909713"/>
                <a:gd name="connsiteY1" fmla="*/ 27071 h 1860519"/>
                <a:gd name="connsiteX2" fmla="*/ 4722764 w 4909713"/>
                <a:gd name="connsiteY2" fmla="*/ 355063 h 1860519"/>
                <a:gd name="connsiteX3" fmla="*/ 4584444 w 4909713"/>
                <a:gd name="connsiteY3" fmla="*/ 1423104 h 1860519"/>
                <a:gd name="connsiteX4" fmla="*/ 2609042 w 4909713"/>
                <a:gd name="connsiteY4" fmla="*/ 1778430 h 1860519"/>
                <a:gd name="connsiteX5" fmla="*/ 1222118 w 4909713"/>
                <a:gd name="connsiteY5" fmla="*/ 1718379 h 1860519"/>
                <a:gd name="connsiteX6" fmla="*/ 19070 w 4909713"/>
                <a:gd name="connsiteY6" fmla="*/ 307438 h 1860519"/>
                <a:gd name="connsiteX0" fmla="*/ 19070 w 4909713"/>
                <a:gd name="connsiteY0" fmla="*/ 294822 h 1847903"/>
                <a:gd name="connsiteX1" fmla="*/ 2028017 w 4909713"/>
                <a:gd name="connsiteY1" fmla="*/ 14455 h 1847903"/>
                <a:gd name="connsiteX2" fmla="*/ 4722764 w 4909713"/>
                <a:gd name="connsiteY2" fmla="*/ 342447 h 1847903"/>
                <a:gd name="connsiteX3" fmla="*/ 4584444 w 4909713"/>
                <a:gd name="connsiteY3" fmla="*/ 1410488 h 1847903"/>
                <a:gd name="connsiteX4" fmla="*/ 2609042 w 4909713"/>
                <a:gd name="connsiteY4" fmla="*/ 1765814 h 1847903"/>
                <a:gd name="connsiteX5" fmla="*/ 1222118 w 4909713"/>
                <a:gd name="connsiteY5" fmla="*/ 1705763 h 1847903"/>
                <a:gd name="connsiteX6" fmla="*/ 19070 w 4909713"/>
                <a:gd name="connsiteY6" fmla="*/ 294822 h 1847903"/>
                <a:gd name="connsiteX0" fmla="*/ 18646 w 4928339"/>
                <a:gd name="connsiteY0" fmla="*/ 264976 h 1903782"/>
                <a:gd name="connsiteX1" fmla="*/ 2046643 w 4928339"/>
                <a:gd name="connsiteY1" fmla="*/ 70334 h 1903782"/>
                <a:gd name="connsiteX2" fmla="*/ 4741390 w 4928339"/>
                <a:gd name="connsiteY2" fmla="*/ 398326 h 1903782"/>
                <a:gd name="connsiteX3" fmla="*/ 4603070 w 4928339"/>
                <a:gd name="connsiteY3" fmla="*/ 1466367 h 1903782"/>
                <a:gd name="connsiteX4" fmla="*/ 2627668 w 4928339"/>
                <a:gd name="connsiteY4" fmla="*/ 1821693 h 1903782"/>
                <a:gd name="connsiteX5" fmla="*/ 1240744 w 4928339"/>
                <a:gd name="connsiteY5" fmla="*/ 1761642 h 1903782"/>
                <a:gd name="connsiteX6" fmla="*/ 18646 w 4928339"/>
                <a:gd name="connsiteY6" fmla="*/ 264976 h 1903782"/>
                <a:gd name="connsiteX0" fmla="*/ 18646 w 4928339"/>
                <a:gd name="connsiteY0" fmla="*/ 314865 h 1953671"/>
                <a:gd name="connsiteX1" fmla="*/ 2046643 w 4928339"/>
                <a:gd name="connsiteY1" fmla="*/ 120223 h 1953671"/>
                <a:gd name="connsiteX2" fmla="*/ 4741390 w 4928339"/>
                <a:gd name="connsiteY2" fmla="*/ 448215 h 1953671"/>
                <a:gd name="connsiteX3" fmla="*/ 4603070 w 4928339"/>
                <a:gd name="connsiteY3" fmla="*/ 1516256 h 1953671"/>
                <a:gd name="connsiteX4" fmla="*/ 2627668 w 4928339"/>
                <a:gd name="connsiteY4" fmla="*/ 1871582 h 1953671"/>
                <a:gd name="connsiteX5" fmla="*/ 1240744 w 4928339"/>
                <a:gd name="connsiteY5" fmla="*/ 1811531 h 1953671"/>
                <a:gd name="connsiteX6" fmla="*/ 18646 w 4928339"/>
                <a:gd name="connsiteY6" fmla="*/ 314865 h 1953671"/>
                <a:gd name="connsiteX0" fmla="*/ 16598 w 4926291"/>
                <a:gd name="connsiteY0" fmla="*/ 276731 h 1915537"/>
                <a:gd name="connsiteX1" fmla="*/ 2044595 w 4926291"/>
                <a:gd name="connsiteY1" fmla="*/ 177339 h 1915537"/>
                <a:gd name="connsiteX2" fmla="*/ 4739342 w 4926291"/>
                <a:gd name="connsiteY2" fmla="*/ 410081 h 1915537"/>
                <a:gd name="connsiteX3" fmla="*/ 4601022 w 4926291"/>
                <a:gd name="connsiteY3" fmla="*/ 1478122 h 1915537"/>
                <a:gd name="connsiteX4" fmla="*/ 2625620 w 4926291"/>
                <a:gd name="connsiteY4" fmla="*/ 1833448 h 1915537"/>
                <a:gd name="connsiteX5" fmla="*/ 1238696 w 4926291"/>
                <a:gd name="connsiteY5" fmla="*/ 1773397 h 1915537"/>
                <a:gd name="connsiteX6" fmla="*/ 16598 w 4926291"/>
                <a:gd name="connsiteY6" fmla="*/ 276731 h 1915537"/>
                <a:gd name="connsiteX0" fmla="*/ 87510 w 4997203"/>
                <a:gd name="connsiteY0" fmla="*/ 313300 h 1952106"/>
                <a:gd name="connsiteX1" fmla="*/ 2115507 w 4997203"/>
                <a:gd name="connsiteY1" fmla="*/ 213908 h 1952106"/>
                <a:gd name="connsiteX2" fmla="*/ 4810254 w 4997203"/>
                <a:gd name="connsiteY2" fmla="*/ 446650 h 1952106"/>
                <a:gd name="connsiteX3" fmla="*/ 4671934 w 4997203"/>
                <a:gd name="connsiteY3" fmla="*/ 1514691 h 1952106"/>
                <a:gd name="connsiteX4" fmla="*/ 2696532 w 4997203"/>
                <a:gd name="connsiteY4" fmla="*/ 1870017 h 1952106"/>
                <a:gd name="connsiteX5" fmla="*/ 1309608 w 4997203"/>
                <a:gd name="connsiteY5" fmla="*/ 1809966 h 1952106"/>
                <a:gd name="connsiteX6" fmla="*/ 87510 w 4997203"/>
                <a:gd name="connsiteY6" fmla="*/ 313300 h 1952106"/>
                <a:gd name="connsiteX0" fmla="*/ 87510 w 5008233"/>
                <a:gd name="connsiteY0" fmla="*/ 313300 h 1946032"/>
                <a:gd name="connsiteX1" fmla="*/ 2115507 w 5008233"/>
                <a:gd name="connsiteY1" fmla="*/ 213908 h 1946032"/>
                <a:gd name="connsiteX2" fmla="*/ 4810254 w 5008233"/>
                <a:gd name="connsiteY2" fmla="*/ 446650 h 1946032"/>
                <a:gd name="connsiteX3" fmla="*/ 4700509 w 5008233"/>
                <a:gd name="connsiteY3" fmla="*/ 1628991 h 1946032"/>
                <a:gd name="connsiteX4" fmla="*/ 2696532 w 5008233"/>
                <a:gd name="connsiteY4" fmla="*/ 1870017 h 1946032"/>
                <a:gd name="connsiteX5" fmla="*/ 1309608 w 5008233"/>
                <a:gd name="connsiteY5" fmla="*/ 1809966 h 1946032"/>
                <a:gd name="connsiteX6" fmla="*/ 87510 w 5008233"/>
                <a:gd name="connsiteY6" fmla="*/ 313300 h 19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08233" h="1946032">
                  <a:moveTo>
                    <a:pt x="87510" y="313300"/>
                  </a:moveTo>
                  <a:cubicBezTo>
                    <a:pt x="469476" y="-314660"/>
                    <a:pt x="1328383" y="191683"/>
                    <a:pt x="2115507" y="213908"/>
                  </a:cubicBezTo>
                  <a:cubicBezTo>
                    <a:pt x="2902631" y="236133"/>
                    <a:pt x="4452445" y="-327360"/>
                    <a:pt x="4810254" y="446650"/>
                  </a:cubicBezTo>
                  <a:cubicBezTo>
                    <a:pt x="5120438" y="658685"/>
                    <a:pt x="5052796" y="1391763"/>
                    <a:pt x="4700509" y="1628991"/>
                  </a:cubicBezTo>
                  <a:cubicBezTo>
                    <a:pt x="4348222" y="1866219"/>
                    <a:pt x="3261682" y="1839855"/>
                    <a:pt x="2696532" y="1870017"/>
                  </a:cubicBezTo>
                  <a:cubicBezTo>
                    <a:pt x="2131382" y="1900179"/>
                    <a:pt x="1741270" y="2055131"/>
                    <a:pt x="1309608" y="1809966"/>
                  </a:cubicBezTo>
                  <a:cubicBezTo>
                    <a:pt x="658871" y="1107601"/>
                    <a:pt x="-294456" y="941260"/>
                    <a:pt x="87510" y="3133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DFCBAE0B-3014-4568-B032-88B788114ACA}"/>
                </a:ext>
              </a:extLst>
            </p:cNvPr>
            <p:cNvSpPr/>
            <p:nvPr/>
          </p:nvSpPr>
          <p:spPr>
            <a:xfrm>
              <a:off x="3096641" y="3115924"/>
              <a:ext cx="1961134" cy="2250066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18159 w 1961134"/>
                <a:gd name="connsiteY0" fmla="*/ 142878 h 2274569"/>
                <a:gd name="connsiteX1" fmla="*/ 1161037 w 1961134"/>
                <a:gd name="connsiteY1" fmla="*/ 0 h 2274569"/>
                <a:gd name="connsiteX2" fmla="*/ 1732531 w 1961134"/>
                <a:gd name="connsiteY2" fmla="*/ 0 h 2274569"/>
                <a:gd name="connsiteX3" fmla="*/ 1961134 w 1961134"/>
                <a:gd name="connsiteY3" fmla="*/ 152403 h 2274569"/>
                <a:gd name="connsiteX4" fmla="*/ 1865884 w 1961134"/>
                <a:gd name="connsiteY4" fmla="*/ 496763 h 2274569"/>
                <a:gd name="connsiteX5" fmla="*/ 1656336 w 1961134"/>
                <a:gd name="connsiteY5" fmla="*/ 1132225 h 2274569"/>
                <a:gd name="connsiteX6" fmla="*/ 846710 w 1961134"/>
                <a:gd name="connsiteY6" fmla="*/ 1837075 h 2274569"/>
                <a:gd name="connsiteX7" fmla="*/ 456181 w 1961134"/>
                <a:gd name="connsiteY7" fmla="*/ 2230316 h 2274569"/>
                <a:gd name="connsiteX8" fmla="*/ 303785 w 1961134"/>
                <a:gd name="connsiteY8" fmla="*/ 2260938 h 2274569"/>
                <a:gd name="connsiteX9" fmla="*/ 246635 w 1961134"/>
                <a:gd name="connsiteY9" fmla="*/ 2127587 h 2274569"/>
                <a:gd name="connsiteX10" fmla="*/ 98998 w 1961134"/>
                <a:gd name="connsiteY10" fmla="*/ 2208550 h 2274569"/>
                <a:gd name="connsiteX11" fmla="*/ 122810 w 1961134"/>
                <a:gd name="connsiteY11" fmla="*/ 2075200 h 2274569"/>
                <a:gd name="connsiteX12" fmla="*/ 22799 w 1961134"/>
                <a:gd name="connsiteY12" fmla="*/ 2144591 h 2274569"/>
                <a:gd name="connsiteX13" fmla="*/ 484760 w 1961134"/>
                <a:gd name="connsiteY13" fmla="*/ 1741825 h 2274569"/>
                <a:gd name="connsiteX14" fmla="*/ 980059 w 1961134"/>
                <a:gd name="connsiteY14" fmla="*/ 830138 h 2274569"/>
                <a:gd name="connsiteX15" fmla="*/ 1018159 w 1961134"/>
                <a:gd name="connsiteY15" fmla="*/ 142878 h 2274569"/>
                <a:gd name="connsiteX0" fmla="*/ 1018159 w 1961134"/>
                <a:gd name="connsiteY0" fmla="*/ 142878 h 2274569"/>
                <a:gd name="connsiteX1" fmla="*/ 1161037 w 1961134"/>
                <a:gd name="connsiteY1" fmla="*/ 0 h 2274569"/>
                <a:gd name="connsiteX2" fmla="*/ 1732531 w 1961134"/>
                <a:gd name="connsiteY2" fmla="*/ 0 h 2274569"/>
                <a:gd name="connsiteX3" fmla="*/ 1961134 w 1961134"/>
                <a:gd name="connsiteY3" fmla="*/ 152403 h 2274569"/>
                <a:gd name="connsiteX4" fmla="*/ 1865884 w 1961134"/>
                <a:gd name="connsiteY4" fmla="*/ 496763 h 2274569"/>
                <a:gd name="connsiteX5" fmla="*/ 1656336 w 1961134"/>
                <a:gd name="connsiteY5" fmla="*/ 1132225 h 2274569"/>
                <a:gd name="connsiteX6" fmla="*/ 846710 w 1961134"/>
                <a:gd name="connsiteY6" fmla="*/ 1837075 h 2274569"/>
                <a:gd name="connsiteX7" fmla="*/ 456181 w 1961134"/>
                <a:gd name="connsiteY7" fmla="*/ 2230316 h 2274569"/>
                <a:gd name="connsiteX8" fmla="*/ 303785 w 1961134"/>
                <a:gd name="connsiteY8" fmla="*/ 2260938 h 2274569"/>
                <a:gd name="connsiteX9" fmla="*/ 246635 w 1961134"/>
                <a:gd name="connsiteY9" fmla="*/ 2127587 h 2274569"/>
                <a:gd name="connsiteX10" fmla="*/ 98998 w 1961134"/>
                <a:gd name="connsiteY10" fmla="*/ 2208550 h 2274569"/>
                <a:gd name="connsiteX11" fmla="*/ 22799 w 1961134"/>
                <a:gd name="connsiteY11" fmla="*/ 2144591 h 2274569"/>
                <a:gd name="connsiteX12" fmla="*/ 484760 w 1961134"/>
                <a:gd name="connsiteY12" fmla="*/ 1741825 h 2274569"/>
                <a:gd name="connsiteX13" fmla="*/ 980059 w 1961134"/>
                <a:gd name="connsiteY13" fmla="*/ 830138 h 2274569"/>
                <a:gd name="connsiteX14" fmla="*/ 1018159 w 1961134"/>
                <a:gd name="connsiteY14" fmla="*/ 142878 h 2274569"/>
                <a:gd name="connsiteX0" fmla="*/ 1018159 w 1961134"/>
                <a:gd name="connsiteY0" fmla="*/ 142878 h 2274569"/>
                <a:gd name="connsiteX1" fmla="*/ 1161037 w 1961134"/>
                <a:gd name="connsiteY1" fmla="*/ 0 h 2274569"/>
                <a:gd name="connsiteX2" fmla="*/ 1732531 w 1961134"/>
                <a:gd name="connsiteY2" fmla="*/ 0 h 2274569"/>
                <a:gd name="connsiteX3" fmla="*/ 1961134 w 1961134"/>
                <a:gd name="connsiteY3" fmla="*/ 152403 h 2274569"/>
                <a:gd name="connsiteX4" fmla="*/ 1865884 w 1961134"/>
                <a:gd name="connsiteY4" fmla="*/ 496763 h 2274569"/>
                <a:gd name="connsiteX5" fmla="*/ 1656336 w 1961134"/>
                <a:gd name="connsiteY5" fmla="*/ 1132225 h 2274569"/>
                <a:gd name="connsiteX6" fmla="*/ 846710 w 1961134"/>
                <a:gd name="connsiteY6" fmla="*/ 1837075 h 2274569"/>
                <a:gd name="connsiteX7" fmla="*/ 456181 w 1961134"/>
                <a:gd name="connsiteY7" fmla="*/ 2230316 h 2274569"/>
                <a:gd name="connsiteX8" fmla="*/ 303785 w 1961134"/>
                <a:gd name="connsiteY8" fmla="*/ 2260938 h 2274569"/>
                <a:gd name="connsiteX9" fmla="*/ 98998 w 1961134"/>
                <a:gd name="connsiteY9" fmla="*/ 2208550 h 2274569"/>
                <a:gd name="connsiteX10" fmla="*/ 22799 w 1961134"/>
                <a:gd name="connsiteY10" fmla="*/ 2144591 h 2274569"/>
                <a:gd name="connsiteX11" fmla="*/ 484760 w 1961134"/>
                <a:gd name="connsiteY11" fmla="*/ 1741825 h 2274569"/>
                <a:gd name="connsiteX12" fmla="*/ 980059 w 1961134"/>
                <a:gd name="connsiteY12" fmla="*/ 830138 h 2274569"/>
                <a:gd name="connsiteX13" fmla="*/ 1018159 w 1961134"/>
                <a:gd name="connsiteY13" fmla="*/ 142878 h 2274569"/>
                <a:gd name="connsiteX0" fmla="*/ 1018159 w 1961134"/>
                <a:gd name="connsiteY0" fmla="*/ 142878 h 2255618"/>
                <a:gd name="connsiteX1" fmla="*/ 1161037 w 1961134"/>
                <a:gd name="connsiteY1" fmla="*/ 0 h 2255618"/>
                <a:gd name="connsiteX2" fmla="*/ 1732531 w 1961134"/>
                <a:gd name="connsiteY2" fmla="*/ 0 h 2255618"/>
                <a:gd name="connsiteX3" fmla="*/ 1961134 w 1961134"/>
                <a:gd name="connsiteY3" fmla="*/ 152403 h 2255618"/>
                <a:gd name="connsiteX4" fmla="*/ 1865884 w 1961134"/>
                <a:gd name="connsiteY4" fmla="*/ 496763 h 2255618"/>
                <a:gd name="connsiteX5" fmla="*/ 1656336 w 1961134"/>
                <a:gd name="connsiteY5" fmla="*/ 1132225 h 2255618"/>
                <a:gd name="connsiteX6" fmla="*/ 846710 w 1961134"/>
                <a:gd name="connsiteY6" fmla="*/ 1837075 h 2255618"/>
                <a:gd name="connsiteX7" fmla="*/ 456181 w 1961134"/>
                <a:gd name="connsiteY7" fmla="*/ 2230316 h 2255618"/>
                <a:gd name="connsiteX8" fmla="*/ 98998 w 1961134"/>
                <a:gd name="connsiteY8" fmla="*/ 2208550 h 2255618"/>
                <a:gd name="connsiteX9" fmla="*/ 22799 w 1961134"/>
                <a:gd name="connsiteY9" fmla="*/ 2144591 h 2255618"/>
                <a:gd name="connsiteX10" fmla="*/ 484760 w 1961134"/>
                <a:gd name="connsiteY10" fmla="*/ 1741825 h 2255618"/>
                <a:gd name="connsiteX11" fmla="*/ 980059 w 1961134"/>
                <a:gd name="connsiteY11" fmla="*/ 830138 h 2255618"/>
                <a:gd name="connsiteX12" fmla="*/ 1018159 w 1961134"/>
                <a:gd name="connsiteY12" fmla="*/ 142878 h 2255618"/>
                <a:gd name="connsiteX0" fmla="*/ 1018159 w 1961134"/>
                <a:gd name="connsiteY0" fmla="*/ 142878 h 2250066"/>
                <a:gd name="connsiteX1" fmla="*/ 1161037 w 1961134"/>
                <a:gd name="connsiteY1" fmla="*/ 0 h 2250066"/>
                <a:gd name="connsiteX2" fmla="*/ 1732531 w 1961134"/>
                <a:gd name="connsiteY2" fmla="*/ 0 h 2250066"/>
                <a:gd name="connsiteX3" fmla="*/ 1961134 w 1961134"/>
                <a:gd name="connsiteY3" fmla="*/ 152403 h 2250066"/>
                <a:gd name="connsiteX4" fmla="*/ 1865884 w 1961134"/>
                <a:gd name="connsiteY4" fmla="*/ 496763 h 2250066"/>
                <a:gd name="connsiteX5" fmla="*/ 1656336 w 1961134"/>
                <a:gd name="connsiteY5" fmla="*/ 1132225 h 2250066"/>
                <a:gd name="connsiteX6" fmla="*/ 846710 w 1961134"/>
                <a:gd name="connsiteY6" fmla="*/ 1837075 h 2250066"/>
                <a:gd name="connsiteX7" fmla="*/ 456181 w 1961134"/>
                <a:gd name="connsiteY7" fmla="*/ 2230316 h 2250066"/>
                <a:gd name="connsiteX8" fmla="*/ 22799 w 1961134"/>
                <a:gd name="connsiteY8" fmla="*/ 2144591 h 2250066"/>
                <a:gd name="connsiteX9" fmla="*/ 484760 w 1961134"/>
                <a:gd name="connsiteY9" fmla="*/ 1741825 h 2250066"/>
                <a:gd name="connsiteX10" fmla="*/ 980059 w 1961134"/>
                <a:gd name="connsiteY10" fmla="*/ 830138 h 2250066"/>
                <a:gd name="connsiteX11" fmla="*/ 1018159 w 1961134"/>
                <a:gd name="connsiteY11" fmla="*/ 142878 h 22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61134" h="2250066">
                  <a:moveTo>
                    <a:pt x="1018159" y="142878"/>
                  </a:moveTo>
                  <a:cubicBezTo>
                    <a:pt x="1018159" y="63969"/>
                    <a:pt x="1082128" y="0"/>
                    <a:pt x="1161037" y="0"/>
                  </a:cubicBezTo>
                  <a:lnTo>
                    <a:pt x="1732531" y="0"/>
                  </a:lnTo>
                  <a:cubicBezTo>
                    <a:pt x="1811440" y="0"/>
                    <a:pt x="1961134" y="73494"/>
                    <a:pt x="1961134" y="152403"/>
                  </a:cubicBezTo>
                  <a:lnTo>
                    <a:pt x="1865884" y="496763"/>
                  </a:lnTo>
                  <a:cubicBezTo>
                    <a:pt x="1856359" y="623554"/>
                    <a:pt x="1788099" y="803612"/>
                    <a:pt x="1656336" y="1132225"/>
                  </a:cubicBezTo>
                  <a:cubicBezTo>
                    <a:pt x="1497586" y="1360373"/>
                    <a:pt x="1046736" y="1654060"/>
                    <a:pt x="846710" y="1837075"/>
                  </a:cubicBezTo>
                  <a:cubicBezTo>
                    <a:pt x="646684" y="2020090"/>
                    <a:pt x="593499" y="2179063"/>
                    <a:pt x="456181" y="2230316"/>
                  </a:cubicBezTo>
                  <a:cubicBezTo>
                    <a:pt x="318863" y="2281569"/>
                    <a:pt x="18036" y="2226006"/>
                    <a:pt x="22799" y="2144591"/>
                  </a:cubicBezTo>
                  <a:cubicBezTo>
                    <a:pt x="-102613" y="1944113"/>
                    <a:pt x="322836" y="1962488"/>
                    <a:pt x="484760" y="1741825"/>
                  </a:cubicBezTo>
                  <a:cubicBezTo>
                    <a:pt x="646684" y="1521162"/>
                    <a:pt x="865759" y="1082342"/>
                    <a:pt x="980059" y="830138"/>
                  </a:cubicBezTo>
                  <a:lnTo>
                    <a:pt x="1018159" y="142878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: Rounded Corners 35">
              <a:extLst>
                <a:ext uri="{FF2B5EF4-FFF2-40B4-BE49-F238E27FC236}">
                  <a16:creationId xmlns:a16="http://schemas.microsoft.com/office/drawing/2014/main" id="{7F3C8E20-4706-4522-BE89-56200F6CB9D7}"/>
                </a:ext>
              </a:extLst>
            </p:cNvPr>
            <p:cNvSpPr/>
            <p:nvPr/>
          </p:nvSpPr>
          <p:spPr>
            <a:xfrm>
              <a:off x="6465843" y="3134192"/>
              <a:ext cx="1628772" cy="2315645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401295 w 1963395"/>
                <a:gd name="connsiteY14" fmla="*/ 830138 h 2274569"/>
                <a:gd name="connsiteX15" fmla="*/ 1020420 w 1963395"/>
                <a:gd name="connsiteY15" fmla="*/ 142878 h 2274569"/>
                <a:gd name="connsiteX0" fmla="*/ 258420 w 1963395"/>
                <a:gd name="connsiteY0" fmla="*/ 61912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401295 w 1963395"/>
                <a:gd name="connsiteY14" fmla="*/ 830138 h 2274569"/>
                <a:gd name="connsiteX15" fmla="*/ 258420 w 1963395"/>
                <a:gd name="connsiteY15" fmla="*/ 619128 h 2274569"/>
                <a:gd name="connsiteX0" fmla="*/ 700968 w 2405943"/>
                <a:gd name="connsiteY0" fmla="*/ 619128 h 2274569"/>
                <a:gd name="connsiteX1" fmla="*/ 5646 w 2405943"/>
                <a:gd name="connsiteY1" fmla="*/ 371475 h 2274569"/>
                <a:gd name="connsiteX2" fmla="*/ 2177340 w 2405943"/>
                <a:gd name="connsiteY2" fmla="*/ 0 h 2274569"/>
                <a:gd name="connsiteX3" fmla="*/ 2405943 w 2405943"/>
                <a:gd name="connsiteY3" fmla="*/ 152403 h 2274569"/>
                <a:gd name="connsiteX4" fmla="*/ 2310693 w 2405943"/>
                <a:gd name="connsiteY4" fmla="*/ 496763 h 2274569"/>
                <a:gd name="connsiteX5" fmla="*/ 2101145 w 2405943"/>
                <a:gd name="connsiteY5" fmla="*/ 1132225 h 2274569"/>
                <a:gd name="connsiteX6" fmla="*/ 1291519 w 2405943"/>
                <a:gd name="connsiteY6" fmla="*/ 1837075 h 2274569"/>
                <a:gd name="connsiteX7" fmla="*/ 900990 w 2405943"/>
                <a:gd name="connsiteY7" fmla="*/ 2230316 h 2274569"/>
                <a:gd name="connsiteX8" fmla="*/ 748594 w 2405943"/>
                <a:gd name="connsiteY8" fmla="*/ 2260938 h 2274569"/>
                <a:gd name="connsiteX9" fmla="*/ 691444 w 2405943"/>
                <a:gd name="connsiteY9" fmla="*/ 2127587 h 2274569"/>
                <a:gd name="connsiteX10" fmla="*/ 543807 w 2405943"/>
                <a:gd name="connsiteY10" fmla="*/ 2208550 h 2274569"/>
                <a:gd name="connsiteX11" fmla="*/ 567619 w 2405943"/>
                <a:gd name="connsiteY11" fmla="*/ 2075200 h 2274569"/>
                <a:gd name="connsiteX12" fmla="*/ 467608 w 2405943"/>
                <a:gd name="connsiteY12" fmla="*/ 2144591 h 2274569"/>
                <a:gd name="connsiteX13" fmla="*/ 881944 w 2405943"/>
                <a:gd name="connsiteY13" fmla="*/ 1694200 h 2274569"/>
                <a:gd name="connsiteX14" fmla="*/ 843843 w 2405943"/>
                <a:gd name="connsiteY14" fmla="*/ 830138 h 2274569"/>
                <a:gd name="connsiteX15" fmla="*/ 700968 w 2405943"/>
                <a:gd name="connsiteY15" fmla="*/ 619128 h 2274569"/>
                <a:gd name="connsiteX0" fmla="*/ 700968 w 2405943"/>
                <a:gd name="connsiteY0" fmla="*/ 685803 h 2341244"/>
                <a:gd name="connsiteX1" fmla="*/ 5646 w 2405943"/>
                <a:gd name="connsiteY1" fmla="*/ 438150 h 2341244"/>
                <a:gd name="connsiteX2" fmla="*/ 1072440 w 2405943"/>
                <a:gd name="connsiteY2" fmla="*/ 0 h 2341244"/>
                <a:gd name="connsiteX3" fmla="*/ 2405943 w 2405943"/>
                <a:gd name="connsiteY3" fmla="*/ 219078 h 2341244"/>
                <a:gd name="connsiteX4" fmla="*/ 2310693 w 2405943"/>
                <a:gd name="connsiteY4" fmla="*/ 563438 h 2341244"/>
                <a:gd name="connsiteX5" fmla="*/ 2101145 w 2405943"/>
                <a:gd name="connsiteY5" fmla="*/ 1198900 h 2341244"/>
                <a:gd name="connsiteX6" fmla="*/ 1291519 w 2405943"/>
                <a:gd name="connsiteY6" fmla="*/ 1903750 h 2341244"/>
                <a:gd name="connsiteX7" fmla="*/ 900990 w 2405943"/>
                <a:gd name="connsiteY7" fmla="*/ 2296991 h 2341244"/>
                <a:gd name="connsiteX8" fmla="*/ 748594 w 2405943"/>
                <a:gd name="connsiteY8" fmla="*/ 2327613 h 2341244"/>
                <a:gd name="connsiteX9" fmla="*/ 691444 w 2405943"/>
                <a:gd name="connsiteY9" fmla="*/ 2194262 h 2341244"/>
                <a:gd name="connsiteX10" fmla="*/ 543807 w 2405943"/>
                <a:gd name="connsiteY10" fmla="*/ 2275225 h 2341244"/>
                <a:gd name="connsiteX11" fmla="*/ 567619 w 2405943"/>
                <a:gd name="connsiteY11" fmla="*/ 2141875 h 2341244"/>
                <a:gd name="connsiteX12" fmla="*/ 467608 w 2405943"/>
                <a:gd name="connsiteY12" fmla="*/ 2211266 h 2341244"/>
                <a:gd name="connsiteX13" fmla="*/ 881944 w 2405943"/>
                <a:gd name="connsiteY13" fmla="*/ 1760875 h 2341244"/>
                <a:gd name="connsiteX14" fmla="*/ 843843 w 2405943"/>
                <a:gd name="connsiteY14" fmla="*/ 896813 h 2341244"/>
                <a:gd name="connsiteX15" fmla="*/ 700968 w 2405943"/>
                <a:gd name="connsiteY15" fmla="*/ 685803 h 2341244"/>
                <a:gd name="connsiteX0" fmla="*/ 700968 w 2310693"/>
                <a:gd name="connsiteY0" fmla="*/ 685803 h 2341244"/>
                <a:gd name="connsiteX1" fmla="*/ 5646 w 2310693"/>
                <a:gd name="connsiteY1" fmla="*/ 438150 h 2341244"/>
                <a:gd name="connsiteX2" fmla="*/ 1072440 w 2310693"/>
                <a:gd name="connsiteY2" fmla="*/ 0 h 2341244"/>
                <a:gd name="connsiteX3" fmla="*/ 1682043 w 2310693"/>
                <a:gd name="connsiteY3" fmla="*/ 161928 h 2341244"/>
                <a:gd name="connsiteX4" fmla="*/ 2310693 w 2310693"/>
                <a:gd name="connsiteY4" fmla="*/ 563438 h 2341244"/>
                <a:gd name="connsiteX5" fmla="*/ 2101145 w 2310693"/>
                <a:gd name="connsiteY5" fmla="*/ 1198900 h 2341244"/>
                <a:gd name="connsiteX6" fmla="*/ 1291519 w 2310693"/>
                <a:gd name="connsiteY6" fmla="*/ 1903750 h 2341244"/>
                <a:gd name="connsiteX7" fmla="*/ 900990 w 2310693"/>
                <a:gd name="connsiteY7" fmla="*/ 2296991 h 2341244"/>
                <a:gd name="connsiteX8" fmla="*/ 748594 w 2310693"/>
                <a:gd name="connsiteY8" fmla="*/ 2327613 h 2341244"/>
                <a:gd name="connsiteX9" fmla="*/ 691444 w 2310693"/>
                <a:gd name="connsiteY9" fmla="*/ 2194262 h 2341244"/>
                <a:gd name="connsiteX10" fmla="*/ 543807 w 2310693"/>
                <a:gd name="connsiteY10" fmla="*/ 2275225 h 2341244"/>
                <a:gd name="connsiteX11" fmla="*/ 567619 w 2310693"/>
                <a:gd name="connsiteY11" fmla="*/ 2141875 h 2341244"/>
                <a:gd name="connsiteX12" fmla="*/ 467608 w 2310693"/>
                <a:gd name="connsiteY12" fmla="*/ 2211266 h 2341244"/>
                <a:gd name="connsiteX13" fmla="*/ 881944 w 2310693"/>
                <a:gd name="connsiteY13" fmla="*/ 1760875 h 2341244"/>
                <a:gd name="connsiteX14" fmla="*/ 843843 w 2310693"/>
                <a:gd name="connsiteY14" fmla="*/ 896813 h 2341244"/>
                <a:gd name="connsiteX15" fmla="*/ 700968 w 2310693"/>
                <a:gd name="connsiteY15" fmla="*/ 685803 h 2341244"/>
                <a:gd name="connsiteX0" fmla="*/ 700968 w 2123888"/>
                <a:gd name="connsiteY0" fmla="*/ 685803 h 2341244"/>
                <a:gd name="connsiteX1" fmla="*/ 5646 w 2123888"/>
                <a:gd name="connsiteY1" fmla="*/ 438150 h 2341244"/>
                <a:gd name="connsiteX2" fmla="*/ 1072440 w 2123888"/>
                <a:gd name="connsiteY2" fmla="*/ 0 h 2341244"/>
                <a:gd name="connsiteX3" fmla="*/ 1682043 w 2123888"/>
                <a:gd name="connsiteY3" fmla="*/ 161928 h 2341244"/>
                <a:gd name="connsiteX4" fmla="*/ 1758243 w 2123888"/>
                <a:gd name="connsiteY4" fmla="*/ 353888 h 2341244"/>
                <a:gd name="connsiteX5" fmla="*/ 2101145 w 2123888"/>
                <a:gd name="connsiteY5" fmla="*/ 1198900 h 2341244"/>
                <a:gd name="connsiteX6" fmla="*/ 1291519 w 2123888"/>
                <a:gd name="connsiteY6" fmla="*/ 1903750 h 2341244"/>
                <a:gd name="connsiteX7" fmla="*/ 900990 w 2123888"/>
                <a:gd name="connsiteY7" fmla="*/ 2296991 h 2341244"/>
                <a:gd name="connsiteX8" fmla="*/ 748594 w 2123888"/>
                <a:gd name="connsiteY8" fmla="*/ 2327613 h 2341244"/>
                <a:gd name="connsiteX9" fmla="*/ 691444 w 2123888"/>
                <a:gd name="connsiteY9" fmla="*/ 2194262 h 2341244"/>
                <a:gd name="connsiteX10" fmla="*/ 543807 w 2123888"/>
                <a:gd name="connsiteY10" fmla="*/ 2275225 h 2341244"/>
                <a:gd name="connsiteX11" fmla="*/ 567619 w 2123888"/>
                <a:gd name="connsiteY11" fmla="*/ 2141875 h 2341244"/>
                <a:gd name="connsiteX12" fmla="*/ 467608 w 2123888"/>
                <a:gd name="connsiteY12" fmla="*/ 2211266 h 2341244"/>
                <a:gd name="connsiteX13" fmla="*/ 881944 w 2123888"/>
                <a:gd name="connsiteY13" fmla="*/ 1760875 h 2341244"/>
                <a:gd name="connsiteX14" fmla="*/ 843843 w 2123888"/>
                <a:gd name="connsiteY14" fmla="*/ 896813 h 2341244"/>
                <a:gd name="connsiteX15" fmla="*/ 700968 w 2123888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915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467608 w 1758243"/>
                <a:gd name="connsiteY11" fmla="*/ 2211266 h 2341244"/>
                <a:gd name="connsiteX12" fmla="*/ 881944 w 1758243"/>
                <a:gd name="connsiteY12" fmla="*/ 1760875 h 2341244"/>
                <a:gd name="connsiteX13" fmla="*/ 843843 w 1758243"/>
                <a:gd name="connsiteY13" fmla="*/ 896813 h 2341244"/>
                <a:gd name="connsiteX14" fmla="*/ 700968 w 1758243"/>
                <a:gd name="connsiteY14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543807 w 1758243"/>
                <a:gd name="connsiteY9" fmla="*/ 2275225 h 2341244"/>
                <a:gd name="connsiteX10" fmla="*/ 467608 w 1758243"/>
                <a:gd name="connsiteY10" fmla="*/ 2211266 h 2341244"/>
                <a:gd name="connsiteX11" fmla="*/ 881944 w 1758243"/>
                <a:gd name="connsiteY11" fmla="*/ 1760875 h 2341244"/>
                <a:gd name="connsiteX12" fmla="*/ 843843 w 1758243"/>
                <a:gd name="connsiteY12" fmla="*/ 896813 h 2341244"/>
                <a:gd name="connsiteX13" fmla="*/ 700968 w 1758243"/>
                <a:gd name="connsiteY13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467608 w 1758243"/>
                <a:gd name="connsiteY9" fmla="*/ 2211266 h 2341244"/>
                <a:gd name="connsiteX10" fmla="*/ 881944 w 1758243"/>
                <a:gd name="connsiteY10" fmla="*/ 1760875 h 2341244"/>
                <a:gd name="connsiteX11" fmla="*/ 843843 w 1758243"/>
                <a:gd name="connsiteY11" fmla="*/ 896813 h 2341244"/>
                <a:gd name="connsiteX12" fmla="*/ 700968 w 1758243"/>
                <a:gd name="connsiteY12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458083 w 1758243"/>
                <a:gd name="connsiteY9" fmla="*/ 2201741 h 2341244"/>
                <a:gd name="connsiteX10" fmla="*/ 881944 w 1758243"/>
                <a:gd name="connsiteY10" fmla="*/ 1760875 h 2341244"/>
                <a:gd name="connsiteX11" fmla="*/ 843843 w 1758243"/>
                <a:gd name="connsiteY11" fmla="*/ 896813 h 2341244"/>
                <a:gd name="connsiteX12" fmla="*/ 700968 w 1758243"/>
                <a:gd name="connsiteY12" fmla="*/ 685803 h 2341244"/>
                <a:gd name="connsiteX0" fmla="*/ 700968 w 1758243"/>
                <a:gd name="connsiteY0" fmla="*/ 685803 h 2315645"/>
                <a:gd name="connsiteX1" fmla="*/ 5646 w 1758243"/>
                <a:gd name="connsiteY1" fmla="*/ 438150 h 2315645"/>
                <a:gd name="connsiteX2" fmla="*/ 1072440 w 1758243"/>
                <a:gd name="connsiteY2" fmla="*/ 0 h 2315645"/>
                <a:gd name="connsiteX3" fmla="*/ 1682043 w 1758243"/>
                <a:gd name="connsiteY3" fmla="*/ 161928 h 2315645"/>
                <a:gd name="connsiteX4" fmla="*/ 1758243 w 1758243"/>
                <a:gd name="connsiteY4" fmla="*/ 353888 h 2315645"/>
                <a:gd name="connsiteX5" fmla="*/ 1453445 w 1758243"/>
                <a:gd name="connsiteY5" fmla="*/ 1141750 h 2315645"/>
                <a:gd name="connsiteX6" fmla="*/ 1291519 w 1758243"/>
                <a:gd name="connsiteY6" fmla="*/ 1903750 h 2315645"/>
                <a:gd name="connsiteX7" fmla="*/ 900990 w 1758243"/>
                <a:gd name="connsiteY7" fmla="*/ 2296991 h 2315645"/>
                <a:gd name="connsiteX8" fmla="*/ 458083 w 1758243"/>
                <a:gd name="connsiteY8" fmla="*/ 2201741 h 2315645"/>
                <a:gd name="connsiteX9" fmla="*/ 881944 w 1758243"/>
                <a:gd name="connsiteY9" fmla="*/ 1760875 h 2315645"/>
                <a:gd name="connsiteX10" fmla="*/ 843843 w 1758243"/>
                <a:gd name="connsiteY10" fmla="*/ 896813 h 2315645"/>
                <a:gd name="connsiteX11" fmla="*/ 700968 w 1758243"/>
                <a:gd name="connsiteY11" fmla="*/ 685803 h 2315645"/>
                <a:gd name="connsiteX0" fmla="*/ 838197 w 1752597"/>
                <a:gd name="connsiteY0" fmla="*/ 896813 h 2315645"/>
                <a:gd name="connsiteX1" fmla="*/ 0 w 1752597"/>
                <a:gd name="connsiteY1" fmla="*/ 438150 h 2315645"/>
                <a:gd name="connsiteX2" fmla="*/ 1066794 w 1752597"/>
                <a:gd name="connsiteY2" fmla="*/ 0 h 2315645"/>
                <a:gd name="connsiteX3" fmla="*/ 1676397 w 1752597"/>
                <a:gd name="connsiteY3" fmla="*/ 161928 h 2315645"/>
                <a:gd name="connsiteX4" fmla="*/ 1752597 w 1752597"/>
                <a:gd name="connsiteY4" fmla="*/ 353888 h 2315645"/>
                <a:gd name="connsiteX5" fmla="*/ 1447799 w 1752597"/>
                <a:gd name="connsiteY5" fmla="*/ 1141750 h 2315645"/>
                <a:gd name="connsiteX6" fmla="*/ 1285873 w 1752597"/>
                <a:gd name="connsiteY6" fmla="*/ 1903750 h 2315645"/>
                <a:gd name="connsiteX7" fmla="*/ 895344 w 1752597"/>
                <a:gd name="connsiteY7" fmla="*/ 2296991 h 2315645"/>
                <a:gd name="connsiteX8" fmla="*/ 452437 w 1752597"/>
                <a:gd name="connsiteY8" fmla="*/ 2201741 h 2315645"/>
                <a:gd name="connsiteX9" fmla="*/ 876298 w 1752597"/>
                <a:gd name="connsiteY9" fmla="*/ 1760875 h 2315645"/>
                <a:gd name="connsiteX10" fmla="*/ 838197 w 1752597"/>
                <a:gd name="connsiteY10" fmla="*/ 896813 h 2315645"/>
                <a:gd name="connsiteX0" fmla="*/ 714372 w 1628772"/>
                <a:gd name="connsiteY0" fmla="*/ 896813 h 2315645"/>
                <a:gd name="connsiteX1" fmla="*/ 0 w 1628772"/>
                <a:gd name="connsiteY1" fmla="*/ 314325 h 2315645"/>
                <a:gd name="connsiteX2" fmla="*/ 942969 w 1628772"/>
                <a:gd name="connsiteY2" fmla="*/ 0 h 2315645"/>
                <a:gd name="connsiteX3" fmla="*/ 1552572 w 1628772"/>
                <a:gd name="connsiteY3" fmla="*/ 161928 h 2315645"/>
                <a:gd name="connsiteX4" fmla="*/ 1628772 w 1628772"/>
                <a:gd name="connsiteY4" fmla="*/ 353888 h 2315645"/>
                <a:gd name="connsiteX5" fmla="*/ 1323974 w 1628772"/>
                <a:gd name="connsiteY5" fmla="*/ 1141750 h 2315645"/>
                <a:gd name="connsiteX6" fmla="*/ 1162048 w 1628772"/>
                <a:gd name="connsiteY6" fmla="*/ 1903750 h 2315645"/>
                <a:gd name="connsiteX7" fmla="*/ 771519 w 1628772"/>
                <a:gd name="connsiteY7" fmla="*/ 2296991 h 2315645"/>
                <a:gd name="connsiteX8" fmla="*/ 328612 w 1628772"/>
                <a:gd name="connsiteY8" fmla="*/ 2201741 h 2315645"/>
                <a:gd name="connsiteX9" fmla="*/ 752473 w 1628772"/>
                <a:gd name="connsiteY9" fmla="*/ 1760875 h 2315645"/>
                <a:gd name="connsiteX10" fmla="*/ 714372 w 1628772"/>
                <a:gd name="connsiteY10" fmla="*/ 896813 h 2315645"/>
                <a:gd name="connsiteX0" fmla="*/ 714372 w 1628772"/>
                <a:gd name="connsiteY0" fmla="*/ 896813 h 2315645"/>
                <a:gd name="connsiteX1" fmla="*/ 0 w 1628772"/>
                <a:gd name="connsiteY1" fmla="*/ 314325 h 2315645"/>
                <a:gd name="connsiteX2" fmla="*/ 942969 w 1628772"/>
                <a:gd name="connsiteY2" fmla="*/ 0 h 2315645"/>
                <a:gd name="connsiteX3" fmla="*/ 1552572 w 1628772"/>
                <a:gd name="connsiteY3" fmla="*/ 161928 h 2315645"/>
                <a:gd name="connsiteX4" fmla="*/ 1628772 w 1628772"/>
                <a:gd name="connsiteY4" fmla="*/ 353888 h 2315645"/>
                <a:gd name="connsiteX5" fmla="*/ 1323974 w 1628772"/>
                <a:gd name="connsiteY5" fmla="*/ 1141750 h 2315645"/>
                <a:gd name="connsiteX6" fmla="*/ 1162048 w 1628772"/>
                <a:gd name="connsiteY6" fmla="*/ 1903750 h 2315645"/>
                <a:gd name="connsiteX7" fmla="*/ 771519 w 1628772"/>
                <a:gd name="connsiteY7" fmla="*/ 2296991 h 2315645"/>
                <a:gd name="connsiteX8" fmla="*/ 328612 w 1628772"/>
                <a:gd name="connsiteY8" fmla="*/ 2201741 h 2315645"/>
                <a:gd name="connsiteX9" fmla="*/ 752473 w 1628772"/>
                <a:gd name="connsiteY9" fmla="*/ 1760875 h 2315645"/>
                <a:gd name="connsiteX10" fmla="*/ 714372 w 1628772"/>
                <a:gd name="connsiteY10" fmla="*/ 896813 h 2315645"/>
                <a:gd name="connsiteX0" fmla="*/ 714372 w 1628772"/>
                <a:gd name="connsiteY0" fmla="*/ 896813 h 2315645"/>
                <a:gd name="connsiteX1" fmla="*/ 0 w 1628772"/>
                <a:gd name="connsiteY1" fmla="*/ 314325 h 2315645"/>
                <a:gd name="connsiteX2" fmla="*/ 942969 w 1628772"/>
                <a:gd name="connsiteY2" fmla="*/ 0 h 2315645"/>
                <a:gd name="connsiteX3" fmla="*/ 1552572 w 1628772"/>
                <a:gd name="connsiteY3" fmla="*/ 161928 h 2315645"/>
                <a:gd name="connsiteX4" fmla="*/ 1628772 w 1628772"/>
                <a:gd name="connsiteY4" fmla="*/ 353888 h 2315645"/>
                <a:gd name="connsiteX5" fmla="*/ 1323974 w 1628772"/>
                <a:gd name="connsiteY5" fmla="*/ 1141750 h 2315645"/>
                <a:gd name="connsiteX6" fmla="*/ 1162048 w 1628772"/>
                <a:gd name="connsiteY6" fmla="*/ 1903750 h 2315645"/>
                <a:gd name="connsiteX7" fmla="*/ 771519 w 1628772"/>
                <a:gd name="connsiteY7" fmla="*/ 2296991 h 2315645"/>
                <a:gd name="connsiteX8" fmla="*/ 328612 w 1628772"/>
                <a:gd name="connsiteY8" fmla="*/ 2201741 h 2315645"/>
                <a:gd name="connsiteX9" fmla="*/ 752473 w 1628772"/>
                <a:gd name="connsiteY9" fmla="*/ 1760875 h 2315645"/>
                <a:gd name="connsiteX10" fmla="*/ 714372 w 1628772"/>
                <a:gd name="connsiteY10" fmla="*/ 896813 h 2315645"/>
                <a:gd name="connsiteX0" fmla="*/ 714372 w 1628772"/>
                <a:gd name="connsiteY0" fmla="*/ 896813 h 2315645"/>
                <a:gd name="connsiteX1" fmla="*/ 0 w 1628772"/>
                <a:gd name="connsiteY1" fmla="*/ 314325 h 2315645"/>
                <a:gd name="connsiteX2" fmla="*/ 942969 w 1628772"/>
                <a:gd name="connsiteY2" fmla="*/ 0 h 2315645"/>
                <a:gd name="connsiteX3" fmla="*/ 1628772 w 1628772"/>
                <a:gd name="connsiteY3" fmla="*/ 353888 h 2315645"/>
                <a:gd name="connsiteX4" fmla="*/ 1323974 w 1628772"/>
                <a:gd name="connsiteY4" fmla="*/ 1141750 h 2315645"/>
                <a:gd name="connsiteX5" fmla="*/ 1162048 w 1628772"/>
                <a:gd name="connsiteY5" fmla="*/ 1903750 h 2315645"/>
                <a:gd name="connsiteX6" fmla="*/ 771519 w 1628772"/>
                <a:gd name="connsiteY6" fmla="*/ 2296991 h 2315645"/>
                <a:gd name="connsiteX7" fmla="*/ 328612 w 1628772"/>
                <a:gd name="connsiteY7" fmla="*/ 2201741 h 2315645"/>
                <a:gd name="connsiteX8" fmla="*/ 752473 w 1628772"/>
                <a:gd name="connsiteY8" fmla="*/ 1760875 h 2315645"/>
                <a:gd name="connsiteX9" fmla="*/ 714372 w 1628772"/>
                <a:gd name="connsiteY9" fmla="*/ 896813 h 2315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72" h="2315645">
                  <a:moveTo>
                    <a:pt x="714372" y="896813"/>
                  </a:moveTo>
                  <a:cubicBezTo>
                    <a:pt x="457198" y="836000"/>
                    <a:pt x="323849" y="775188"/>
                    <a:pt x="0" y="314325"/>
                  </a:cubicBezTo>
                  <a:lnTo>
                    <a:pt x="942969" y="0"/>
                  </a:lnTo>
                  <a:cubicBezTo>
                    <a:pt x="1214431" y="6594"/>
                    <a:pt x="1565271" y="163596"/>
                    <a:pt x="1628772" y="353888"/>
                  </a:cubicBezTo>
                  <a:cubicBezTo>
                    <a:pt x="1466847" y="652129"/>
                    <a:pt x="1455737" y="813137"/>
                    <a:pt x="1323974" y="1141750"/>
                  </a:cubicBezTo>
                  <a:cubicBezTo>
                    <a:pt x="1298574" y="1379423"/>
                    <a:pt x="1362074" y="1720735"/>
                    <a:pt x="1162048" y="1903750"/>
                  </a:cubicBezTo>
                  <a:cubicBezTo>
                    <a:pt x="962022" y="2086765"/>
                    <a:pt x="910425" y="2247326"/>
                    <a:pt x="771519" y="2296991"/>
                  </a:cubicBezTo>
                  <a:cubicBezTo>
                    <a:pt x="632613" y="2346656"/>
                    <a:pt x="331786" y="2291094"/>
                    <a:pt x="328612" y="2201741"/>
                  </a:cubicBezTo>
                  <a:cubicBezTo>
                    <a:pt x="203200" y="2001263"/>
                    <a:pt x="590549" y="1981538"/>
                    <a:pt x="752473" y="1760875"/>
                  </a:cubicBezTo>
                  <a:cubicBezTo>
                    <a:pt x="914397" y="1540212"/>
                    <a:pt x="600072" y="1149017"/>
                    <a:pt x="714372" y="896813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25F0A3B-272D-4E63-A625-72A80397918D}"/>
                </a:ext>
              </a:extLst>
            </p:cNvPr>
            <p:cNvSpPr/>
            <p:nvPr/>
          </p:nvSpPr>
          <p:spPr>
            <a:xfrm>
              <a:off x="2896121" y="2262965"/>
              <a:ext cx="1139113" cy="1317009"/>
            </a:xfrm>
            <a:custGeom>
              <a:avLst/>
              <a:gdLst>
                <a:gd name="connsiteX0" fmla="*/ 0 w 1127779"/>
                <a:gd name="connsiteY0" fmla="*/ 528638 h 1057275"/>
                <a:gd name="connsiteX1" fmla="*/ 563890 w 1127779"/>
                <a:gd name="connsiteY1" fmla="*/ 0 h 1057275"/>
                <a:gd name="connsiteX2" fmla="*/ 1127780 w 1127779"/>
                <a:gd name="connsiteY2" fmla="*/ 528638 h 1057275"/>
                <a:gd name="connsiteX3" fmla="*/ 563890 w 1127779"/>
                <a:gd name="connsiteY3" fmla="*/ 1057276 h 1057275"/>
                <a:gd name="connsiteX4" fmla="*/ 0 w 1127779"/>
                <a:gd name="connsiteY4" fmla="*/ 528638 h 1057275"/>
                <a:gd name="connsiteX0" fmla="*/ 0 w 1127780"/>
                <a:gd name="connsiteY0" fmla="*/ 528638 h 1057276"/>
                <a:gd name="connsiteX1" fmla="*/ 563890 w 1127780"/>
                <a:gd name="connsiteY1" fmla="*/ 0 h 1057276"/>
                <a:gd name="connsiteX2" fmla="*/ 1127780 w 1127780"/>
                <a:gd name="connsiteY2" fmla="*/ 528638 h 1057276"/>
                <a:gd name="connsiteX3" fmla="*/ 563890 w 1127780"/>
                <a:gd name="connsiteY3" fmla="*/ 1057276 h 1057276"/>
                <a:gd name="connsiteX4" fmla="*/ 0 w 1127780"/>
                <a:gd name="connsiteY4" fmla="*/ 528638 h 1057276"/>
                <a:gd name="connsiteX0" fmla="*/ 20450 w 1148230"/>
                <a:gd name="connsiteY0" fmla="*/ 528638 h 1295401"/>
                <a:gd name="connsiteX1" fmla="*/ 584340 w 1148230"/>
                <a:gd name="connsiteY1" fmla="*/ 0 h 1295401"/>
                <a:gd name="connsiteX2" fmla="*/ 1148230 w 1148230"/>
                <a:gd name="connsiteY2" fmla="*/ 528638 h 1295401"/>
                <a:gd name="connsiteX3" fmla="*/ 298590 w 1148230"/>
                <a:gd name="connsiteY3" fmla="*/ 1295401 h 1295401"/>
                <a:gd name="connsiteX4" fmla="*/ 20450 w 1148230"/>
                <a:gd name="connsiteY4" fmla="*/ 528638 h 1295401"/>
                <a:gd name="connsiteX0" fmla="*/ 9714 w 1166069"/>
                <a:gd name="connsiteY0" fmla="*/ 530880 h 1300127"/>
                <a:gd name="connsiteX1" fmla="*/ 573604 w 1166069"/>
                <a:gd name="connsiteY1" fmla="*/ 2242 h 1300127"/>
                <a:gd name="connsiteX2" fmla="*/ 1166069 w 1166069"/>
                <a:gd name="connsiteY2" fmla="*/ 730905 h 1300127"/>
                <a:gd name="connsiteX3" fmla="*/ 287854 w 1166069"/>
                <a:gd name="connsiteY3" fmla="*/ 1297643 h 1300127"/>
                <a:gd name="connsiteX4" fmla="*/ 9714 w 1166069"/>
                <a:gd name="connsiteY4" fmla="*/ 530880 h 1300127"/>
                <a:gd name="connsiteX0" fmla="*/ 6611 w 1163362"/>
                <a:gd name="connsiteY0" fmla="*/ 530880 h 1325275"/>
                <a:gd name="connsiteX1" fmla="*/ 570501 w 1163362"/>
                <a:gd name="connsiteY1" fmla="*/ 2242 h 1325275"/>
                <a:gd name="connsiteX2" fmla="*/ 1162966 w 1163362"/>
                <a:gd name="connsiteY2" fmla="*/ 730905 h 1325275"/>
                <a:gd name="connsiteX3" fmla="*/ 630405 w 1163362"/>
                <a:gd name="connsiteY3" fmla="*/ 1116041 h 1325275"/>
                <a:gd name="connsiteX4" fmla="*/ 284751 w 1163362"/>
                <a:gd name="connsiteY4" fmla="*/ 1297643 h 1325275"/>
                <a:gd name="connsiteX5" fmla="*/ 6611 w 1163362"/>
                <a:gd name="connsiteY5" fmla="*/ 530880 h 1325275"/>
                <a:gd name="connsiteX0" fmla="*/ 6611 w 1163731"/>
                <a:gd name="connsiteY0" fmla="*/ 529091 h 1323486"/>
                <a:gd name="connsiteX1" fmla="*/ 570501 w 1163731"/>
                <a:gd name="connsiteY1" fmla="*/ 453 h 1323486"/>
                <a:gd name="connsiteX2" fmla="*/ 1162966 w 1163731"/>
                <a:gd name="connsiteY2" fmla="*/ 729116 h 1323486"/>
                <a:gd name="connsiteX3" fmla="*/ 630405 w 1163731"/>
                <a:gd name="connsiteY3" fmla="*/ 1114252 h 1323486"/>
                <a:gd name="connsiteX4" fmla="*/ 284751 w 1163731"/>
                <a:gd name="connsiteY4" fmla="*/ 1295854 h 1323486"/>
                <a:gd name="connsiteX5" fmla="*/ 6611 w 1163731"/>
                <a:gd name="connsiteY5" fmla="*/ 529091 h 1323486"/>
                <a:gd name="connsiteX0" fmla="*/ 9933 w 1061909"/>
                <a:gd name="connsiteY0" fmla="*/ 351252 h 1348622"/>
                <a:gd name="connsiteX1" fmla="*/ 469048 w 1061909"/>
                <a:gd name="connsiteY1" fmla="*/ 13114 h 1348622"/>
                <a:gd name="connsiteX2" fmla="*/ 1061513 w 1061909"/>
                <a:gd name="connsiteY2" fmla="*/ 741777 h 1348622"/>
                <a:gd name="connsiteX3" fmla="*/ 528952 w 1061909"/>
                <a:gd name="connsiteY3" fmla="*/ 1126913 h 1348622"/>
                <a:gd name="connsiteX4" fmla="*/ 183298 w 1061909"/>
                <a:gd name="connsiteY4" fmla="*/ 1308515 h 1348622"/>
                <a:gd name="connsiteX5" fmla="*/ 9933 w 1061909"/>
                <a:gd name="connsiteY5" fmla="*/ 351252 h 1348622"/>
                <a:gd name="connsiteX0" fmla="*/ 9933 w 1068511"/>
                <a:gd name="connsiteY0" fmla="*/ 351252 h 1348622"/>
                <a:gd name="connsiteX1" fmla="*/ 469048 w 1068511"/>
                <a:gd name="connsiteY1" fmla="*/ 13114 h 1348622"/>
                <a:gd name="connsiteX2" fmla="*/ 1061513 w 1068511"/>
                <a:gd name="connsiteY2" fmla="*/ 741777 h 1348622"/>
                <a:gd name="connsiteX3" fmla="*/ 528952 w 1068511"/>
                <a:gd name="connsiteY3" fmla="*/ 1126913 h 1348622"/>
                <a:gd name="connsiteX4" fmla="*/ 183298 w 1068511"/>
                <a:gd name="connsiteY4" fmla="*/ 1308515 h 1348622"/>
                <a:gd name="connsiteX5" fmla="*/ 9933 w 1068511"/>
                <a:gd name="connsiteY5" fmla="*/ 351252 h 1348622"/>
                <a:gd name="connsiteX0" fmla="*/ 64528 w 1123106"/>
                <a:gd name="connsiteY0" fmla="*/ 348494 h 1313229"/>
                <a:gd name="connsiteX1" fmla="*/ 523643 w 1123106"/>
                <a:gd name="connsiteY1" fmla="*/ 10356 h 1313229"/>
                <a:gd name="connsiteX2" fmla="*/ 1116108 w 1123106"/>
                <a:gd name="connsiteY2" fmla="*/ 739019 h 1313229"/>
                <a:gd name="connsiteX3" fmla="*/ 583547 w 1123106"/>
                <a:gd name="connsiteY3" fmla="*/ 1124155 h 1313229"/>
                <a:gd name="connsiteX4" fmla="*/ 237893 w 1123106"/>
                <a:gd name="connsiteY4" fmla="*/ 1305757 h 1313229"/>
                <a:gd name="connsiteX5" fmla="*/ 21571 w 1123106"/>
                <a:gd name="connsiteY5" fmla="*/ 886029 h 1313229"/>
                <a:gd name="connsiteX6" fmla="*/ 64528 w 1123106"/>
                <a:gd name="connsiteY6" fmla="*/ 348494 h 1313229"/>
                <a:gd name="connsiteX0" fmla="*/ 80535 w 1139113"/>
                <a:gd name="connsiteY0" fmla="*/ 348494 h 1313229"/>
                <a:gd name="connsiteX1" fmla="*/ 539650 w 1139113"/>
                <a:gd name="connsiteY1" fmla="*/ 10356 h 1313229"/>
                <a:gd name="connsiteX2" fmla="*/ 1132115 w 1139113"/>
                <a:gd name="connsiteY2" fmla="*/ 739019 h 1313229"/>
                <a:gd name="connsiteX3" fmla="*/ 599554 w 1139113"/>
                <a:gd name="connsiteY3" fmla="*/ 1124155 h 1313229"/>
                <a:gd name="connsiteX4" fmla="*/ 253900 w 1139113"/>
                <a:gd name="connsiteY4" fmla="*/ 1305757 h 1313229"/>
                <a:gd name="connsiteX5" fmla="*/ 37578 w 1139113"/>
                <a:gd name="connsiteY5" fmla="*/ 886029 h 1313229"/>
                <a:gd name="connsiteX6" fmla="*/ 80535 w 1139113"/>
                <a:gd name="connsiteY6" fmla="*/ 348494 h 1313229"/>
                <a:gd name="connsiteX0" fmla="*/ 80535 w 1139113"/>
                <a:gd name="connsiteY0" fmla="*/ 352274 h 1317009"/>
                <a:gd name="connsiteX1" fmla="*/ 539650 w 1139113"/>
                <a:gd name="connsiteY1" fmla="*/ 14136 h 1317009"/>
                <a:gd name="connsiteX2" fmla="*/ 1132115 w 1139113"/>
                <a:gd name="connsiteY2" fmla="*/ 742799 h 1317009"/>
                <a:gd name="connsiteX3" fmla="*/ 599554 w 1139113"/>
                <a:gd name="connsiteY3" fmla="*/ 1127935 h 1317009"/>
                <a:gd name="connsiteX4" fmla="*/ 253900 w 1139113"/>
                <a:gd name="connsiteY4" fmla="*/ 1309537 h 1317009"/>
                <a:gd name="connsiteX5" fmla="*/ 37578 w 1139113"/>
                <a:gd name="connsiteY5" fmla="*/ 889809 h 1317009"/>
                <a:gd name="connsiteX6" fmla="*/ 80535 w 1139113"/>
                <a:gd name="connsiteY6" fmla="*/ 352274 h 131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113" h="1317009">
                  <a:moveTo>
                    <a:pt x="80535" y="352274"/>
                  </a:moveTo>
                  <a:cubicBezTo>
                    <a:pt x="164214" y="206329"/>
                    <a:pt x="364387" y="34773"/>
                    <a:pt x="539650" y="14136"/>
                  </a:cubicBezTo>
                  <a:cubicBezTo>
                    <a:pt x="714913" y="-6501"/>
                    <a:pt x="1203094" y="-104822"/>
                    <a:pt x="1132115" y="742799"/>
                  </a:cubicBezTo>
                  <a:cubicBezTo>
                    <a:pt x="1146861" y="942720"/>
                    <a:pt x="745923" y="1033479"/>
                    <a:pt x="599554" y="1127935"/>
                  </a:cubicBezTo>
                  <a:cubicBezTo>
                    <a:pt x="453185" y="1222391"/>
                    <a:pt x="347563" y="1349225"/>
                    <a:pt x="253900" y="1309537"/>
                  </a:cubicBezTo>
                  <a:cubicBezTo>
                    <a:pt x="160237" y="1269849"/>
                    <a:pt x="-95453" y="1239853"/>
                    <a:pt x="37578" y="889809"/>
                  </a:cubicBezTo>
                  <a:cubicBezTo>
                    <a:pt x="8684" y="730265"/>
                    <a:pt x="-3144" y="498219"/>
                    <a:pt x="80535" y="35227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2603C28-D252-4D86-8B7B-01DEB7213F3C}"/>
                </a:ext>
              </a:extLst>
            </p:cNvPr>
            <p:cNvSpPr/>
            <p:nvPr/>
          </p:nvSpPr>
          <p:spPr>
            <a:xfrm rot="2025412">
              <a:off x="3688336" y="2173319"/>
              <a:ext cx="442053" cy="34589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0">
              <a:extLst>
                <a:ext uri="{FF2B5EF4-FFF2-40B4-BE49-F238E27FC236}">
                  <a16:creationId xmlns:a16="http://schemas.microsoft.com/office/drawing/2014/main" id="{501F52BA-4CEE-4969-88BB-5C399EB8A665}"/>
                </a:ext>
              </a:extLst>
            </p:cNvPr>
            <p:cNvSpPr/>
            <p:nvPr/>
          </p:nvSpPr>
          <p:spPr>
            <a:xfrm rot="20364983">
              <a:off x="6032348" y="3084674"/>
              <a:ext cx="1850986" cy="55948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0">
              <a:extLst>
                <a:ext uri="{FF2B5EF4-FFF2-40B4-BE49-F238E27FC236}">
                  <a16:creationId xmlns:a16="http://schemas.microsoft.com/office/drawing/2014/main" id="{FB16C0E6-6C08-4CFB-84EF-1A6D28D290EA}"/>
                </a:ext>
              </a:extLst>
            </p:cNvPr>
            <p:cNvSpPr/>
            <p:nvPr/>
          </p:nvSpPr>
          <p:spPr>
            <a:xfrm>
              <a:off x="4068210" y="2834112"/>
              <a:ext cx="1850986" cy="55948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0">
              <a:extLst>
                <a:ext uri="{FF2B5EF4-FFF2-40B4-BE49-F238E27FC236}">
                  <a16:creationId xmlns:a16="http://schemas.microsoft.com/office/drawing/2014/main" id="{1A0FCC87-AA8B-4766-B428-24D69960A4FB}"/>
                </a:ext>
              </a:extLst>
            </p:cNvPr>
            <p:cNvSpPr/>
            <p:nvPr/>
          </p:nvSpPr>
          <p:spPr>
            <a:xfrm rot="12896580">
              <a:off x="3491879" y="2393715"/>
              <a:ext cx="543647" cy="15487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40">
              <a:extLst>
                <a:ext uri="{FF2B5EF4-FFF2-40B4-BE49-F238E27FC236}">
                  <a16:creationId xmlns:a16="http://schemas.microsoft.com/office/drawing/2014/main" id="{F536A4DD-8621-4D63-87B4-234F672AB22F}"/>
                </a:ext>
              </a:extLst>
            </p:cNvPr>
            <p:cNvSpPr/>
            <p:nvPr/>
          </p:nvSpPr>
          <p:spPr>
            <a:xfrm rot="884940">
              <a:off x="7500345" y="3174562"/>
              <a:ext cx="650863" cy="360769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40">
              <a:extLst>
                <a:ext uri="{FF2B5EF4-FFF2-40B4-BE49-F238E27FC236}">
                  <a16:creationId xmlns:a16="http://schemas.microsoft.com/office/drawing/2014/main" id="{50941054-ACBC-4F1C-9DF8-20FD180D6042}"/>
                </a:ext>
              </a:extLst>
            </p:cNvPr>
            <p:cNvSpPr/>
            <p:nvPr/>
          </p:nvSpPr>
          <p:spPr>
            <a:xfrm rot="588408">
              <a:off x="3071362" y="3055670"/>
              <a:ext cx="221305" cy="173163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024DAA-65F8-4AA2-910A-0C7E9DA34AD6}"/>
              </a:ext>
            </a:extLst>
          </p:cNvPr>
          <p:cNvGrpSpPr/>
          <p:nvPr/>
        </p:nvGrpSpPr>
        <p:grpSpPr>
          <a:xfrm>
            <a:off x="557498" y="573993"/>
            <a:ext cx="2273877" cy="1327409"/>
            <a:chOff x="2896121" y="2187809"/>
            <a:chExt cx="5631769" cy="3287627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E6834C3-37F5-48D2-900B-50DDC17BD99E}"/>
                </a:ext>
              </a:extLst>
            </p:cNvPr>
            <p:cNvSpPr/>
            <p:nvPr/>
          </p:nvSpPr>
          <p:spPr>
            <a:xfrm rot="18539087">
              <a:off x="2883832" y="2235891"/>
              <a:ext cx="442053" cy="34589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35">
              <a:extLst>
                <a:ext uri="{FF2B5EF4-FFF2-40B4-BE49-F238E27FC236}">
                  <a16:creationId xmlns:a16="http://schemas.microsoft.com/office/drawing/2014/main" id="{45829CD0-1BD8-4533-A318-410E35FCBAFA}"/>
                </a:ext>
              </a:extLst>
            </p:cNvPr>
            <p:cNvSpPr/>
            <p:nvPr/>
          </p:nvSpPr>
          <p:spPr>
            <a:xfrm>
              <a:off x="4444657" y="3477408"/>
              <a:ext cx="835616" cy="1788656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988257 w 1969332"/>
                <a:gd name="connsiteY14" fmla="*/ 830138 h 2274569"/>
                <a:gd name="connsiteX15" fmla="*/ 1026357 w 1969332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15" fmla="*/ 1026357 w 1969332"/>
                <a:gd name="connsiteY15" fmla="*/ 142878 h 2274569"/>
                <a:gd name="connsiteX0" fmla="*/ 47353 w 1969332"/>
                <a:gd name="connsiteY0" fmla="*/ 710869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0" fmla="*/ 47353 w 1969332"/>
                <a:gd name="connsiteY0" fmla="*/ 710869 h 2274569"/>
                <a:gd name="connsiteX1" fmla="*/ 1740729 w 1969332"/>
                <a:gd name="connsiteY1" fmla="*/ 0 h 2274569"/>
                <a:gd name="connsiteX2" fmla="*/ 1969332 w 1969332"/>
                <a:gd name="connsiteY2" fmla="*/ 152403 h 2274569"/>
                <a:gd name="connsiteX3" fmla="*/ 1874082 w 1969332"/>
                <a:gd name="connsiteY3" fmla="*/ 496763 h 2274569"/>
                <a:gd name="connsiteX4" fmla="*/ 1664534 w 1969332"/>
                <a:gd name="connsiteY4" fmla="*/ 1132225 h 2274569"/>
                <a:gd name="connsiteX5" fmla="*/ 854908 w 1969332"/>
                <a:gd name="connsiteY5" fmla="*/ 1837075 h 2274569"/>
                <a:gd name="connsiteX6" fmla="*/ 464379 w 1969332"/>
                <a:gd name="connsiteY6" fmla="*/ 2230316 h 2274569"/>
                <a:gd name="connsiteX7" fmla="*/ 311983 w 1969332"/>
                <a:gd name="connsiteY7" fmla="*/ 2260938 h 2274569"/>
                <a:gd name="connsiteX8" fmla="*/ 254833 w 1969332"/>
                <a:gd name="connsiteY8" fmla="*/ 2127587 h 2274569"/>
                <a:gd name="connsiteX9" fmla="*/ 107196 w 1969332"/>
                <a:gd name="connsiteY9" fmla="*/ 2208550 h 2274569"/>
                <a:gd name="connsiteX10" fmla="*/ 131008 w 1969332"/>
                <a:gd name="connsiteY10" fmla="*/ 2075200 h 2274569"/>
                <a:gd name="connsiteX11" fmla="*/ 30997 w 1969332"/>
                <a:gd name="connsiteY11" fmla="*/ 2144591 h 2274569"/>
                <a:gd name="connsiteX12" fmla="*/ 352567 w 1969332"/>
                <a:gd name="connsiteY12" fmla="*/ 1853226 h 2274569"/>
                <a:gd name="connsiteX13" fmla="*/ 47353 w 1969332"/>
                <a:gd name="connsiteY13" fmla="*/ 710869 h 2274569"/>
                <a:gd name="connsiteX0" fmla="*/ 47353 w 1969332"/>
                <a:gd name="connsiteY0" fmla="*/ 558466 h 2122166"/>
                <a:gd name="connsiteX1" fmla="*/ 1969332 w 1969332"/>
                <a:gd name="connsiteY1" fmla="*/ 0 h 2122166"/>
                <a:gd name="connsiteX2" fmla="*/ 1874082 w 1969332"/>
                <a:gd name="connsiteY2" fmla="*/ 344360 h 2122166"/>
                <a:gd name="connsiteX3" fmla="*/ 1664534 w 1969332"/>
                <a:gd name="connsiteY3" fmla="*/ 979822 h 2122166"/>
                <a:gd name="connsiteX4" fmla="*/ 854908 w 1969332"/>
                <a:gd name="connsiteY4" fmla="*/ 1684672 h 2122166"/>
                <a:gd name="connsiteX5" fmla="*/ 464379 w 1969332"/>
                <a:gd name="connsiteY5" fmla="*/ 2077913 h 2122166"/>
                <a:gd name="connsiteX6" fmla="*/ 311983 w 1969332"/>
                <a:gd name="connsiteY6" fmla="*/ 2108535 h 2122166"/>
                <a:gd name="connsiteX7" fmla="*/ 254833 w 1969332"/>
                <a:gd name="connsiteY7" fmla="*/ 1975184 h 2122166"/>
                <a:gd name="connsiteX8" fmla="*/ 107196 w 1969332"/>
                <a:gd name="connsiteY8" fmla="*/ 2056147 h 2122166"/>
                <a:gd name="connsiteX9" fmla="*/ 131008 w 1969332"/>
                <a:gd name="connsiteY9" fmla="*/ 1922797 h 2122166"/>
                <a:gd name="connsiteX10" fmla="*/ 30997 w 1969332"/>
                <a:gd name="connsiteY10" fmla="*/ 1992188 h 2122166"/>
                <a:gd name="connsiteX11" fmla="*/ 352567 w 1969332"/>
                <a:gd name="connsiteY11" fmla="*/ 1700823 h 2122166"/>
                <a:gd name="connsiteX12" fmla="*/ 47353 w 1969332"/>
                <a:gd name="connsiteY12" fmla="*/ 558466 h 212216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854908 w 1874082"/>
                <a:gd name="connsiteY3" fmla="*/ 1340312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816395 w 1874082"/>
                <a:gd name="connsiteY2" fmla="*/ 317410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866613"/>
                <a:gd name="connsiteY0" fmla="*/ 280367 h 1844067"/>
                <a:gd name="connsiteX1" fmla="*/ 787404 w 866613"/>
                <a:gd name="connsiteY1" fmla="*/ 0 h 1844067"/>
                <a:gd name="connsiteX2" fmla="*/ 816395 w 866613"/>
                <a:gd name="connsiteY2" fmla="*/ 383671 h 1844067"/>
                <a:gd name="connsiteX3" fmla="*/ 695882 w 866613"/>
                <a:gd name="connsiteY3" fmla="*/ 1300555 h 1844067"/>
                <a:gd name="connsiteX4" fmla="*/ 464379 w 866613"/>
                <a:gd name="connsiteY4" fmla="*/ 1799814 h 1844067"/>
                <a:gd name="connsiteX5" fmla="*/ 311983 w 866613"/>
                <a:gd name="connsiteY5" fmla="*/ 1830436 h 1844067"/>
                <a:gd name="connsiteX6" fmla="*/ 254833 w 866613"/>
                <a:gd name="connsiteY6" fmla="*/ 1697085 h 1844067"/>
                <a:gd name="connsiteX7" fmla="*/ 107196 w 866613"/>
                <a:gd name="connsiteY7" fmla="*/ 1778048 h 1844067"/>
                <a:gd name="connsiteX8" fmla="*/ 131008 w 866613"/>
                <a:gd name="connsiteY8" fmla="*/ 1644698 h 1844067"/>
                <a:gd name="connsiteX9" fmla="*/ 30997 w 866613"/>
                <a:gd name="connsiteY9" fmla="*/ 1714089 h 1844067"/>
                <a:gd name="connsiteX10" fmla="*/ 352567 w 866613"/>
                <a:gd name="connsiteY10" fmla="*/ 1422724 h 1844067"/>
                <a:gd name="connsiteX11" fmla="*/ 47353 w 866613"/>
                <a:gd name="connsiteY11" fmla="*/ 280367 h 1844067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43892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69109 w 866613"/>
                <a:gd name="connsiteY7" fmla="*/ 1773285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22724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5616" h="1788656">
                  <a:moveTo>
                    <a:pt x="16356" y="280367"/>
                  </a:moveTo>
                  <a:lnTo>
                    <a:pt x="756407" y="0"/>
                  </a:lnTo>
                  <a:cubicBezTo>
                    <a:pt x="746882" y="126791"/>
                    <a:pt x="917161" y="55058"/>
                    <a:pt x="785398" y="383671"/>
                  </a:cubicBezTo>
                  <a:cubicBezTo>
                    <a:pt x="626648" y="611819"/>
                    <a:pt x="864911" y="1117540"/>
                    <a:pt x="664885" y="1300555"/>
                  </a:cubicBezTo>
                  <a:cubicBezTo>
                    <a:pt x="597381" y="1496822"/>
                    <a:pt x="617670" y="1688068"/>
                    <a:pt x="527183" y="1746806"/>
                  </a:cubicBezTo>
                  <a:cubicBezTo>
                    <a:pt x="436696" y="1805544"/>
                    <a:pt x="363535" y="1790408"/>
                    <a:pt x="328611" y="1773286"/>
                  </a:cubicBezTo>
                  <a:cubicBezTo>
                    <a:pt x="207962" y="1727590"/>
                    <a:pt x="342105" y="1693910"/>
                    <a:pt x="314324" y="1697085"/>
                  </a:cubicBezTo>
                  <a:cubicBezTo>
                    <a:pt x="286543" y="1700260"/>
                    <a:pt x="258761" y="1811385"/>
                    <a:pt x="138112" y="1773285"/>
                  </a:cubicBezTo>
                  <a:cubicBezTo>
                    <a:pt x="117475" y="1754235"/>
                    <a:pt x="126204" y="1641070"/>
                    <a:pt x="100011" y="1644698"/>
                  </a:cubicBezTo>
                  <a:cubicBezTo>
                    <a:pt x="73818" y="1648326"/>
                    <a:pt x="91282" y="1826008"/>
                    <a:pt x="0" y="1714089"/>
                  </a:cubicBezTo>
                  <a:cubicBezTo>
                    <a:pt x="17463" y="1361211"/>
                    <a:pt x="326333" y="1667200"/>
                    <a:pt x="321570" y="1417962"/>
                  </a:cubicBezTo>
                  <a:cubicBezTo>
                    <a:pt x="483494" y="1197299"/>
                    <a:pt x="-97944" y="532571"/>
                    <a:pt x="16356" y="280367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35">
              <a:extLst>
                <a:ext uri="{FF2B5EF4-FFF2-40B4-BE49-F238E27FC236}">
                  <a16:creationId xmlns:a16="http://schemas.microsoft.com/office/drawing/2014/main" id="{3322C69F-3DD2-44C1-BB05-B99AE1E3AF4A}"/>
                </a:ext>
              </a:extLst>
            </p:cNvPr>
            <p:cNvSpPr/>
            <p:nvPr/>
          </p:nvSpPr>
          <p:spPr>
            <a:xfrm rot="19567467">
              <a:off x="7158542" y="2247863"/>
              <a:ext cx="1369348" cy="3109894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988257 w 1969332"/>
                <a:gd name="connsiteY14" fmla="*/ 830138 h 2274569"/>
                <a:gd name="connsiteX15" fmla="*/ 1026357 w 1969332"/>
                <a:gd name="connsiteY15" fmla="*/ 142878 h 2274569"/>
                <a:gd name="connsiteX0" fmla="*/ 1026357 w 1969332"/>
                <a:gd name="connsiteY0" fmla="*/ 142878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15" fmla="*/ 1026357 w 1969332"/>
                <a:gd name="connsiteY15" fmla="*/ 142878 h 2274569"/>
                <a:gd name="connsiteX0" fmla="*/ 47353 w 1969332"/>
                <a:gd name="connsiteY0" fmla="*/ 710869 h 2274569"/>
                <a:gd name="connsiteX1" fmla="*/ 1169235 w 1969332"/>
                <a:gd name="connsiteY1" fmla="*/ 0 h 2274569"/>
                <a:gd name="connsiteX2" fmla="*/ 1740729 w 1969332"/>
                <a:gd name="connsiteY2" fmla="*/ 0 h 2274569"/>
                <a:gd name="connsiteX3" fmla="*/ 1969332 w 1969332"/>
                <a:gd name="connsiteY3" fmla="*/ 152403 h 2274569"/>
                <a:gd name="connsiteX4" fmla="*/ 1874082 w 1969332"/>
                <a:gd name="connsiteY4" fmla="*/ 496763 h 2274569"/>
                <a:gd name="connsiteX5" fmla="*/ 1664534 w 1969332"/>
                <a:gd name="connsiteY5" fmla="*/ 1132225 h 2274569"/>
                <a:gd name="connsiteX6" fmla="*/ 854908 w 1969332"/>
                <a:gd name="connsiteY6" fmla="*/ 1837075 h 2274569"/>
                <a:gd name="connsiteX7" fmla="*/ 464379 w 1969332"/>
                <a:gd name="connsiteY7" fmla="*/ 2230316 h 2274569"/>
                <a:gd name="connsiteX8" fmla="*/ 311983 w 1969332"/>
                <a:gd name="connsiteY8" fmla="*/ 2260938 h 2274569"/>
                <a:gd name="connsiteX9" fmla="*/ 254833 w 1969332"/>
                <a:gd name="connsiteY9" fmla="*/ 2127587 h 2274569"/>
                <a:gd name="connsiteX10" fmla="*/ 107196 w 1969332"/>
                <a:gd name="connsiteY10" fmla="*/ 2208550 h 2274569"/>
                <a:gd name="connsiteX11" fmla="*/ 131008 w 1969332"/>
                <a:gd name="connsiteY11" fmla="*/ 2075200 h 2274569"/>
                <a:gd name="connsiteX12" fmla="*/ 30997 w 1969332"/>
                <a:gd name="connsiteY12" fmla="*/ 2144591 h 2274569"/>
                <a:gd name="connsiteX13" fmla="*/ 352567 w 1969332"/>
                <a:gd name="connsiteY13" fmla="*/ 1853226 h 2274569"/>
                <a:gd name="connsiteX14" fmla="*/ 47353 w 1969332"/>
                <a:gd name="connsiteY14" fmla="*/ 710869 h 2274569"/>
                <a:gd name="connsiteX0" fmla="*/ 47353 w 1969332"/>
                <a:gd name="connsiteY0" fmla="*/ 710869 h 2274569"/>
                <a:gd name="connsiteX1" fmla="*/ 1740729 w 1969332"/>
                <a:gd name="connsiteY1" fmla="*/ 0 h 2274569"/>
                <a:gd name="connsiteX2" fmla="*/ 1969332 w 1969332"/>
                <a:gd name="connsiteY2" fmla="*/ 152403 h 2274569"/>
                <a:gd name="connsiteX3" fmla="*/ 1874082 w 1969332"/>
                <a:gd name="connsiteY3" fmla="*/ 496763 h 2274569"/>
                <a:gd name="connsiteX4" fmla="*/ 1664534 w 1969332"/>
                <a:gd name="connsiteY4" fmla="*/ 1132225 h 2274569"/>
                <a:gd name="connsiteX5" fmla="*/ 854908 w 1969332"/>
                <a:gd name="connsiteY5" fmla="*/ 1837075 h 2274569"/>
                <a:gd name="connsiteX6" fmla="*/ 464379 w 1969332"/>
                <a:gd name="connsiteY6" fmla="*/ 2230316 h 2274569"/>
                <a:gd name="connsiteX7" fmla="*/ 311983 w 1969332"/>
                <a:gd name="connsiteY7" fmla="*/ 2260938 h 2274569"/>
                <a:gd name="connsiteX8" fmla="*/ 254833 w 1969332"/>
                <a:gd name="connsiteY8" fmla="*/ 2127587 h 2274569"/>
                <a:gd name="connsiteX9" fmla="*/ 107196 w 1969332"/>
                <a:gd name="connsiteY9" fmla="*/ 2208550 h 2274569"/>
                <a:gd name="connsiteX10" fmla="*/ 131008 w 1969332"/>
                <a:gd name="connsiteY10" fmla="*/ 2075200 h 2274569"/>
                <a:gd name="connsiteX11" fmla="*/ 30997 w 1969332"/>
                <a:gd name="connsiteY11" fmla="*/ 2144591 h 2274569"/>
                <a:gd name="connsiteX12" fmla="*/ 352567 w 1969332"/>
                <a:gd name="connsiteY12" fmla="*/ 1853226 h 2274569"/>
                <a:gd name="connsiteX13" fmla="*/ 47353 w 1969332"/>
                <a:gd name="connsiteY13" fmla="*/ 710869 h 2274569"/>
                <a:gd name="connsiteX0" fmla="*/ 47353 w 1969332"/>
                <a:gd name="connsiteY0" fmla="*/ 558466 h 2122166"/>
                <a:gd name="connsiteX1" fmla="*/ 1969332 w 1969332"/>
                <a:gd name="connsiteY1" fmla="*/ 0 h 2122166"/>
                <a:gd name="connsiteX2" fmla="*/ 1874082 w 1969332"/>
                <a:gd name="connsiteY2" fmla="*/ 344360 h 2122166"/>
                <a:gd name="connsiteX3" fmla="*/ 1664534 w 1969332"/>
                <a:gd name="connsiteY3" fmla="*/ 979822 h 2122166"/>
                <a:gd name="connsiteX4" fmla="*/ 854908 w 1969332"/>
                <a:gd name="connsiteY4" fmla="*/ 1684672 h 2122166"/>
                <a:gd name="connsiteX5" fmla="*/ 464379 w 1969332"/>
                <a:gd name="connsiteY5" fmla="*/ 2077913 h 2122166"/>
                <a:gd name="connsiteX6" fmla="*/ 311983 w 1969332"/>
                <a:gd name="connsiteY6" fmla="*/ 2108535 h 2122166"/>
                <a:gd name="connsiteX7" fmla="*/ 254833 w 1969332"/>
                <a:gd name="connsiteY7" fmla="*/ 1975184 h 2122166"/>
                <a:gd name="connsiteX8" fmla="*/ 107196 w 1969332"/>
                <a:gd name="connsiteY8" fmla="*/ 2056147 h 2122166"/>
                <a:gd name="connsiteX9" fmla="*/ 131008 w 1969332"/>
                <a:gd name="connsiteY9" fmla="*/ 1922797 h 2122166"/>
                <a:gd name="connsiteX10" fmla="*/ 30997 w 1969332"/>
                <a:gd name="connsiteY10" fmla="*/ 1992188 h 2122166"/>
                <a:gd name="connsiteX11" fmla="*/ 352567 w 1969332"/>
                <a:gd name="connsiteY11" fmla="*/ 1700823 h 2122166"/>
                <a:gd name="connsiteX12" fmla="*/ 47353 w 1969332"/>
                <a:gd name="connsiteY12" fmla="*/ 558466 h 212216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854908 w 1874082"/>
                <a:gd name="connsiteY3" fmla="*/ 1340312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1664534 w 1874082"/>
                <a:gd name="connsiteY2" fmla="*/ 635462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1874082"/>
                <a:gd name="connsiteY0" fmla="*/ 214106 h 1777806"/>
                <a:gd name="connsiteX1" fmla="*/ 1874082 w 1874082"/>
                <a:gd name="connsiteY1" fmla="*/ 0 h 1777806"/>
                <a:gd name="connsiteX2" fmla="*/ 816395 w 1874082"/>
                <a:gd name="connsiteY2" fmla="*/ 317410 h 1777806"/>
                <a:gd name="connsiteX3" fmla="*/ 695882 w 1874082"/>
                <a:gd name="connsiteY3" fmla="*/ 1234294 h 1777806"/>
                <a:gd name="connsiteX4" fmla="*/ 464379 w 1874082"/>
                <a:gd name="connsiteY4" fmla="*/ 1733553 h 1777806"/>
                <a:gd name="connsiteX5" fmla="*/ 311983 w 1874082"/>
                <a:gd name="connsiteY5" fmla="*/ 1764175 h 1777806"/>
                <a:gd name="connsiteX6" fmla="*/ 254833 w 1874082"/>
                <a:gd name="connsiteY6" fmla="*/ 1630824 h 1777806"/>
                <a:gd name="connsiteX7" fmla="*/ 107196 w 1874082"/>
                <a:gd name="connsiteY7" fmla="*/ 1711787 h 1777806"/>
                <a:gd name="connsiteX8" fmla="*/ 131008 w 1874082"/>
                <a:gd name="connsiteY8" fmla="*/ 1578437 h 1777806"/>
                <a:gd name="connsiteX9" fmla="*/ 30997 w 1874082"/>
                <a:gd name="connsiteY9" fmla="*/ 1647828 h 1777806"/>
                <a:gd name="connsiteX10" fmla="*/ 352567 w 1874082"/>
                <a:gd name="connsiteY10" fmla="*/ 1356463 h 1777806"/>
                <a:gd name="connsiteX11" fmla="*/ 47353 w 1874082"/>
                <a:gd name="connsiteY11" fmla="*/ 214106 h 1777806"/>
                <a:gd name="connsiteX0" fmla="*/ 47353 w 866613"/>
                <a:gd name="connsiteY0" fmla="*/ 280367 h 1844067"/>
                <a:gd name="connsiteX1" fmla="*/ 787404 w 866613"/>
                <a:gd name="connsiteY1" fmla="*/ 0 h 1844067"/>
                <a:gd name="connsiteX2" fmla="*/ 816395 w 866613"/>
                <a:gd name="connsiteY2" fmla="*/ 383671 h 1844067"/>
                <a:gd name="connsiteX3" fmla="*/ 695882 w 866613"/>
                <a:gd name="connsiteY3" fmla="*/ 1300555 h 1844067"/>
                <a:gd name="connsiteX4" fmla="*/ 464379 w 866613"/>
                <a:gd name="connsiteY4" fmla="*/ 1799814 h 1844067"/>
                <a:gd name="connsiteX5" fmla="*/ 311983 w 866613"/>
                <a:gd name="connsiteY5" fmla="*/ 1830436 h 1844067"/>
                <a:gd name="connsiteX6" fmla="*/ 254833 w 866613"/>
                <a:gd name="connsiteY6" fmla="*/ 1697085 h 1844067"/>
                <a:gd name="connsiteX7" fmla="*/ 107196 w 866613"/>
                <a:gd name="connsiteY7" fmla="*/ 1778048 h 1844067"/>
                <a:gd name="connsiteX8" fmla="*/ 131008 w 866613"/>
                <a:gd name="connsiteY8" fmla="*/ 1644698 h 1844067"/>
                <a:gd name="connsiteX9" fmla="*/ 30997 w 866613"/>
                <a:gd name="connsiteY9" fmla="*/ 1714089 h 1844067"/>
                <a:gd name="connsiteX10" fmla="*/ 352567 w 866613"/>
                <a:gd name="connsiteY10" fmla="*/ 1422724 h 1844067"/>
                <a:gd name="connsiteX11" fmla="*/ 47353 w 866613"/>
                <a:gd name="connsiteY11" fmla="*/ 280367 h 1844067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834293"/>
                <a:gd name="connsiteX1" fmla="*/ 787404 w 866613"/>
                <a:gd name="connsiteY1" fmla="*/ 0 h 1834293"/>
                <a:gd name="connsiteX2" fmla="*/ 816395 w 866613"/>
                <a:gd name="connsiteY2" fmla="*/ 383671 h 1834293"/>
                <a:gd name="connsiteX3" fmla="*/ 695882 w 866613"/>
                <a:gd name="connsiteY3" fmla="*/ 1300555 h 1834293"/>
                <a:gd name="connsiteX4" fmla="*/ 543892 w 866613"/>
                <a:gd name="connsiteY4" fmla="*/ 1746806 h 1834293"/>
                <a:gd name="connsiteX5" fmla="*/ 311983 w 866613"/>
                <a:gd name="connsiteY5" fmla="*/ 1830436 h 1834293"/>
                <a:gd name="connsiteX6" fmla="*/ 254833 w 866613"/>
                <a:gd name="connsiteY6" fmla="*/ 1697085 h 1834293"/>
                <a:gd name="connsiteX7" fmla="*/ 107196 w 866613"/>
                <a:gd name="connsiteY7" fmla="*/ 1778048 h 1834293"/>
                <a:gd name="connsiteX8" fmla="*/ 131008 w 866613"/>
                <a:gd name="connsiteY8" fmla="*/ 1644698 h 1834293"/>
                <a:gd name="connsiteX9" fmla="*/ 30997 w 866613"/>
                <a:gd name="connsiteY9" fmla="*/ 1714089 h 1834293"/>
                <a:gd name="connsiteX10" fmla="*/ 352567 w 866613"/>
                <a:gd name="connsiteY10" fmla="*/ 1422724 h 1834293"/>
                <a:gd name="connsiteX11" fmla="*/ 47353 w 866613"/>
                <a:gd name="connsiteY11" fmla="*/ 280367 h 1834293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43892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254833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07196 w 866613"/>
                <a:gd name="connsiteY7" fmla="*/ 1778048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47353 w 866613"/>
                <a:gd name="connsiteY0" fmla="*/ 280367 h 1788656"/>
                <a:gd name="connsiteX1" fmla="*/ 787404 w 866613"/>
                <a:gd name="connsiteY1" fmla="*/ 0 h 1788656"/>
                <a:gd name="connsiteX2" fmla="*/ 816395 w 866613"/>
                <a:gd name="connsiteY2" fmla="*/ 383671 h 1788656"/>
                <a:gd name="connsiteX3" fmla="*/ 695882 w 866613"/>
                <a:gd name="connsiteY3" fmla="*/ 1300555 h 1788656"/>
                <a:gd name="connsiteX4" fmla="*/ 558180 w 866613"/>
                <a:gd name="connsiteY4" fmla="*/ 1746806 h 1788656"/>
                <a:gd name="connsiteX5" fmla="*/ 359608 w 866613"/>
                <a:gd name="connsiteY5" fmla="*/ 1773286 h 1788656"/>
                <a:gd name="connsiteX6" fmla="*/ 345321 w 866613"/>
                <a:gd name="connsiteY6" fmla="*/ 1697085 h 1788656"/>
                <a:gd name="connsiteX7" fmla="*/ 169109 w 866613"/>
                <a:gd name="connsiteY7" fmla="*/ 1773285 h 1788656"/>
                <a:gd name="connsiteX8" fmla="*/ 131008 w 866613"/>
                <a:gd name="connsiteY8" fmla="*/ 1644698 h 1788656"/>
                <a:gd name="connsiteX9" fmla="*/ 30997 w 866613"/>
                <a:gd name="connsiteY9" fmla="*/ 1714089 h 1788656"/>
                <a:gd name="connsiteX10" fmla="*/ 352567 w 866613"/>
                <a:gd name="connsiteY10" fmla="*/ 1422724 h 1788656"/>
                <a:gd name="connsiteX11" fmla="*/ 47353 w 866613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22724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  <a:gd name="connsiteX0" fmla="*/ 16356 w 835616"/>
                <a:gd name="connsiteY0" fmla="*/ 280367 h 1788656"/>
                <a:gd name="connsiteX1" fmla="*/ 756407 w 835616"/>
                <a:gd name="connsiteY1" fmla="*/ 0 h 1788656"/>
                <a:gd name="connsiteX2" fmla="*/ 785398 w 835616"/>
                <a:gd name="connsiteY2" fmla="*/ 383671 h 1788656"/>
                <a:gd name="connsiteX3" fmla="*/ 664885 w 835616"/>
                <a:gd name="connsiteY3" fmla="*/ 1300555 h 1788656"/>
                <a:gd name="connsiteX4" fmla="*/ 527183 w 835616"/>
                <a:gd name="connsiteY4" fmla="*/ 1746806 h 1788656"/>
                <a:gd name="connsiteX5" fmla="*/ 328611 w 835616"/>
                <a:gd name="connsiteY5" fmla="*/ 1773286 h 1788656"/>
                <a:gd name="connsiteX6" fmla="*/ 314324 w 835616"/>
                <a:gd name="connsiteY6" fmla="*/ 1697085 h 1788656"/>
                <a:gd name="connsiteX7" fmla="*/ 138112 w 835616"/>
                <a:gd name="connsiteY7" fmla="*/ 1773285 h 1788656"/>
                <a:gd name="connsiteX8" fmla="*/ 100011 w 835616"/>
                <a:gd name="connsiteY8" fmla="*/ 1644698 h 1788656"/>
                <a:gd name="connsiteX9" fmla="*/ 0 w 835616"/>
                <a:gd name="connsiteY9" fmla="*/ 1714089 h 1788656"/>
                <a:gd name="connsiteX10" fmla="*/ 321570 w 835616"/>
                <a:gd name="connsiteY10" fmla="*/ 1417962 h 1788656"/>
                <a:gd name="connsiteX11" fmla="*/ 16356 w 835616"/>
                <a:gd name="connsiteY11" fmla="*/ 280367 h 1788656"/>
                <a:gd name="connsiteX0" fmla="*/ 98396 w 917656"/>
                <a:gd name="connsiteY0" fmla="*/ 280367 h 1788656"/>
                <a:gd name="connsiteX1" fmla="*/ 838447 w 917656"/>
                <a:gd name="connsiteY1" fmla="*/ 0 h 1788656"/>
                <a:gd name="connsiteX2" fmla="*/ 867438 w 917656"/>
                <a:gd name="connsiteY2" fmla="*/ 383671 h 1788656"/>
                <a:gd name="connsiteX3" fmla="*/ 746925 w 917656"/>
                <a:gd name="connsiteY3" fmla="*/ 1300555 h 1788656"/>
                <a:gd name="connsiteX4" fmla="*/ 609223 w 917656"/>
                <a:gd name="connsiteY4" fmla="*/ 1746806 h 1788656"/>
                <a:gd name="connsiteX5" fmla="*/ 410651 w 917656"/>
                <a:gd name="connsiteY5" fmla="*/ 1773286 h 1788656"/>
                <a:gd name="connsiteX6" fmla="*/ 396364 w 917656"/>
                <a:gd name="connsiteY6" fmla="*/ 1697085 h 1788656"/>
                <a:gd name="connsiteX7" fmla="*/ 220152 w 917656"/>
                <a:gd name="connsiteY7" fmla="*/ 1773285 h 1788656"/>
                <a:gd name="connsiteX8" fmla="*/ 182051 w 917656"/>
                <a:gd name="connsiteY8" fmla="*/ 1644698 h 1788656"/>
                <a:gd name="connsiteX9" fmla="*/ 0 w 917656"/>
                <a:gd name="connsiteY9" fmla="*/ 1727747 h 1788656"/>
                <a:gd name="connsiteX10" fmla="*/ 403610 w 917656"/>
                <a:gd name="connsiteY10" fmla="*/ 1417962 h 1788656"/>
                <a:gd name="connsiteX11" fmla="*/ 98396 w 917656"/>
                <a:gd name="connsiteY11" fmla="*/ 280367 h 1788656"/>
                <a:gd name="connsiteX0" fmla="*/ 98396 w 917656"/>
                <a:gd name="connsiteY0" fmla="*/ 280367 h 1838588"/>
                <a:gd name="connsiteX1" fmla="*/ 838447 w 917656"/>
                <a:gd name="connsiteY1" fmla="*/ 0 h 1838588"/>
                <a:gd name="connsiteX2" fmla="*/ 867438 w 917656"/>
                <a:gd name="connsiteY2" fmla="*/ 383671 h 1838588"/>
                <a:gd name="connsiteX3" fmla="*/ 746925 w 917656"/>
                <a:gd name="connsiteY3" fmla="*/ 1300555 h 1838588"/>
                <a:gd name="connsiteX4" fmla="*/ 609223 w 917656"/>
                <a:gd name="connsiteY4" fmla="*/ 1746806 h 1838588"/>
                <a:gd name="connsiteX5" fmla="*/ 410651 w 917656"/>
                <a:gd name="connsiteY5" fmla="*/ 1773286 h 1838588"/>
                <a:gd name="connsiteX6" fmla="*/ 396364 w 917656"/>
                <a:gd name="connsiteY6" fmla="*/ 1697085 h 1838588"/>
                <a:gd name="connsiteX7" fmla="*/ 133577 w 917656"/>
                <a:gd name="connsiteY7" fmla="*/ 1833052 h 1838588"/>
                <a:gd name="connsiteX8" fmla="*/ 182051 w 917656"/>
                <a:gd name="connsiteY8" fmla="*/ 1644698 h 1838588"/>
                <a:gd name="connsiteX9" fmla="*/ 0 w 917656"/>
                <a:gd name="connsiteY9" fmla="*/ 1727747 h 1838588"/>
                <a:gd name="connsiteX10" fmla="*/ 403610 w 917656"/>
                <a:gd name="connsiteY10" fmla="*/ 1417962 h 1838588"/>
                <a:gd name="connsiteX11" fmla="*/ 98396 w 917656"/>
                <a:gd name="connsiteY11" fmla="*/ 280367 h 1838588"/>
                <a:gd name="connsiteX0" fmla="*/ 98396 w 917656"/>
                <a:gd name="connsiteY0" fmla="*/ 280367 h 1845699"/>
                <a:gd name="connsiteX1" fmla="*/ 838447 w 917656"/>
                <a:gd name="connsiteY1" fmla="*/ 0 h 1845699"/>
                <a:gd name="connsiteX2" fmla="*/ 867438 w 917656"/>
                <a:gd name="connsiteY2" fmla="*/ 383671 h 1845699"/>
                <a:gd name="connsiteX3" fmla="*/ 746925 w 917656"/>
                <a:gd name="connsiteY3" fmla="*/ 1300555 h 1845699"/>
                <a:gd name="connsiteX4" fmla="*/ 609223 w 917656"/>
                <a:gd name="connsiteY4" fmla="*/ 1746806 h 1845699"/>
                <a:gd name="connsiteX5" fmla="*/ 410651 w 917656"/>
                <a:gd name="connsiteY5" fmla="*/ 1773286 h 1845699"/>
                <a:gd name="connsiteX6" fmla="*/ 326470 w 917656"/>
                <a:gd name="connsiteY6" fmla="*/ 1808153 h 1845699"/>
                <a:gd name="connsiteX7" fmla="*/ 133577 w 917656"/>
                <a:gd name="connsiteY7" fmla="*/ 1833052 h 1845699"/>
                <a:gd name="connsiteX8" fmla="*/ 182051 w 917656"/>
                <a:gd name="connsiteY8" fmla="*/ 1644698 h 1845699"/>
                <a:gd name="connsiteX9" fmla="*/ 0 w 917656"/>
                <a:gd name="connsiteY9" fmla="*/ 1727747 h 1845699"/>
                <a:gd name="connsiteX10" fmla="*/ 403610 w 917656"/>
                <a:gd name="connsiteY10" fmla="*/ 1417962 h 1845699"/>
                <a:gd name="connsiteX11" fmla="*/ 98396 w 917656"/>
                <a:gd name="connsiteY11" fmla="*/ 280367 h 1845699"/>
                <a:gd name="connsiteX0" fmla="*/ 98396 w 917656"/>
                <a:gd name="connsiteY0" fmla="*/ 280367 h 1907260"/>
                <a:gd name="connsiteX1" fmla="*/ 838447 w 917656"/>
                <a:gd name="connsiteY1" fmla="*/ 0 h 1907260"/>
                <a:gd name="connsiteX2" fmla="*/ 867438 w 917656"/>
                <a:gd name="connsiteY2" fmla="*/ 383671 h 1907260"/>
                <a:gd name="connsiteX3" fmla="*/ 746925 w 917656"/>
                <a:gd name="connsiteY3" fmla="*/ 1300555 h 1907260"/>
                <a:gd name="connsiteX4" fmla="*/ 609223 w 917656"/>
                <a:gd name="connsiteY4" fmla="*/ 1746806 h 1907260"/>
                <a:gd name="connsiteX5" fmla="*/ 335567 w 917656"/>
                <a:gd name="connsiteY5" fmla="*/ 1905569 h 1907260"/>
                <a:gd name="connsiteX6" fmla="*/ 326470 w 917656"/>
                <a:gd name="connsiteY6" fmla="*/ 1808153 h 1907260"/>
                <a:gd name="connsiteX7" fmla="*/ 133577 w 917656"/>
                <a:gd name="connsiteY7" fmla="*/ 1833052 h 1907260"/>
                <a:gd name="connsiteX8" fmla="*/ 182051 w 917656"/>
                <a:gd name="connsiteY8" fmla="*/ 1644698 h 1907260"/>
                <a:gd name="connsiteX9" fmla="*/ 0 w 917656"/>
                <a:gd name="connsiteY9" fmla="*/ 1727747 h 1907260"/>
                <a:gd name="connsiteX10" fmla="*/ 403610 w 917656"/>
                <a:gd name="connsiteY10" fmla="*/ 1417962 h 1907260"/>
                <a:gd name="connsiteX11" fmla="*/ 98396 w 917656"/>
                <a:gd name="connsiteY11" fmla="*/ 280367 h 1907260"/>
                <a:gd name="connsiteX0" fmla="*/ 98396 w 917656"/>
                <a:gd name="connsiteY0" fmla="*/ 280367 h 1908966"/>
                <a:gd name="connsiteX1" fmla="*/ 838447 w 917656"/>
                <a:gd name="connsiteY1" fmla="*/ 0 h 1908966"/>
                <a:gd name="connsiteX2" fmla="*/ 867438 w 917656"/>
                <a:gd name="connsiteY2" fmla="*/ 383671 h 1908966"/>
                <a:gd name="connsiteX3" fmla="*/ 746925 w 917656"/>
                <a:gd name="connsiteY3" fmla="*/ 1300555 h 1908966"/>
                <a:gd name="connsiteX4" fmla="*/ 469180 w 917656"/>
                <a:gd name="connsiteY4" fmla="*/ 1813730 h 1908966"/>
                <a:gd name="connsiteX5" fmla="*/ 335567 w 917656"/>
                <a:gd name="connsiteY5" fmla="*/ 1905569 h 1908966"/>
                <a:gd name="connsiteX6" fmla="*/ 326470 w 917656"/>
                <a:gd name="connsiteY6" fmla="*/ 1808153 h 1908966"/>
                <a:gd name="connsiteX7" fmla="*/ 133577 w 917656"/>
                <a:gd name="connsiteY7" fmla="*/ 1833052 h 1908966"/>
                <a:gd name="connsiteX8" fmla="*/ 182051 w 917656"/>
                <a:gd name="connsiteY8" fmla="*/ 1644698 h 1908966"/>
                <a:gd name="connsiteX9" fmla="*/ 0 w 917656"/>
                <a:gd name="connsiteY9" fmla="*/ 1727747 h 1908966"/>
                <a:gd name="connsiteX10" fmla="*/ 403610 w 917656"/>
                <a:gd name="connsiteY10" fmla="*/ 1417962 h 1908966"/>
                <a:gd name="connsiteX11" fmla="*/ 98396 w 917656"/>
                <a:gd name="connsiteY11" fmla="*/ 280367 h 1908966"/>
                <a:gd name="connsiteX0" fmla="*/ 98396 w 1115984"/>
                <a:gd name="connsiteY0" fmla="*/ 280367 h 1908966"/>
                <a:gd name="connsiteX1" fmla="*/ 838447 w 1115984"/>
                <a:gd name="connsiteY1" fmla="*/ 0 h 1908966"/>
                <a:gd name="connsiteX2" fmla="*/ 1088866 w 1115984"/>
                <a:gd name="connsiteY2" fmla="*/ 278194 h 1908966"/>
                <a:gd name="connsiteX3" fmla="*/ 746925 w 1115984"/>
                <a:gd name="connsiteY3" fmla="*/ 1300555 h 1908966"/>
                <a:gd name="connsiteX4" fmla="*/ 469180 w 1115984"/>
                <a:gd name="connsiteY4" fmla="*/ 1813730 h 1908966"/>
                <a:gd name="connsiteX5" fmla="*/ 335567 w 1115984"/>
                <a:gd name="connsiteY5" fmla="*/ 1905569 h 1908966"/>
                <a:gd name="connsiteX6" fmla="*/ 326470 w 1115984"/>
                <a:gd name="connsiteY6" fmla="*/ 1808153 h 1908966"/>
                <a:gd name="connsiteX7" fmla="*/ 133577 w 1115984"/>
                <a:gd name="connsiteY7" fmla="*/ 1833052 h 1908966"/>
                <a:gd name="connsiteX8" fmla="*/ 182051 w 1115984"/>
                <a:gd name="connsiteY8" fmla="*/ 1644698 h 1908966"/>
                <a:gd name="connsiteX9" fmla="*/ 0 w 1115984"/>
                <a:gd name="connsiteY9" fmla="*/ 1727747 h 1908966"/>
                <a:gd name="connsiteX10" fmla="*/ 403610 w 1115984"/>
                <a:gd name="connsiteY10" fmla="*/ 1417962 h 1908966"/>
                <a:gd name="connsiteX11" fmla="*/ 98396 w 1115984"/>
                <a:gd name="connsiteY11" fmla="*/ 280367 h 1908966"/>
                <a:gd name="connsiteX0" fmla="*/ 98396 w 1103504"/>
                <a:gd name="connsiteY0" fmla="*/ 627924 h 2256523"/>
                <a:gd name="connsiteX1" fmla="*/ 428794 w 1103504"/>
                <a:gd name="connsiteY1" fmla="*/ 0 h 2256523"/>
                <a:gd name="connsiteX2" fmla="*/ 1088866 w 1103504"/>
                <a:gd name="connsiteY2" fmla="*/ 625751 h 2256523"/>
                <a:gd name="connsiteX3" fmla="*/ 746925 w 1103504"/>
                <a:gd name="connsiteY3" fmla="*/ 1648112 h 2256523"/>
                <a:gd name="connsiteX4" fmla="*/ 469180 w 1103504"/>
                <a:gd name="connsiteY4" fmla="*/ 2161287 h 2256523"/>
                <a:gd name="connsiteX5" fmla="*/ 335567 w 1103504"/>
                <a:gd name="connsiteY5" fmla="*/ 2253126 h 2256523"/>
                <a:gd name="connsiteX6" fmla="*/ 326470 w 1103504"/>
                <a:gd name="connsiteY6" fmla="*/ 2155710 h 2256523"/>
                <a:gd name="connsiteX7" fmla="*/ 133577 w 1103504"/>
                <a:gd name="connsiteY7" fmla="*/ 2180609 h 2256523"/>
                <a:gd name="connsiteX8" fmla="*/ 182051 w 1103504"/>
                <a:gd name="connsiteY8" fmla="*/ 1992255 h 2256523"/>
                <a:gd name="connsiteX9" fmla="*/ 0 w 1103504"/>
                <a:gd name="connsiteY9" fmla="*/ 2075304 h 2256523"/>
                <a:gd name="connsiteX10" fmla="*/ 403610 w 1103504"/>
                <a:gd name="connsiteY10" fmla="*/ 1765519 h 2256523"/>
                <a:gd name="connsiteX11" fmla="*/ 98396 w 1103504"/>
                <a:gd name="connsiteY11" fmla="*/ 627924 h 2256523"/>
                <a:gd name="connsiteX0" fmla="*/ 98396 w 1088866"/>
                <a:gd name="connsiteY0" fmla="*/ 627924 h 2256523"/>
                <a:gd name="connsiteX1" fmla="*/ 428794 w 1088866"/>
                <a:gd name="connsiteY1" fmla="*/ 0 h 2256523"/>
                <a:gd name="connsiteX2" fmla="*/ 1088866 w 1088866"/>
                <a:gd name="connsiteY2" fmla="*/ 625751 h 2256523"/>
                <a:gd name="connsiteX3" fmla="*/ 746925 w 1088866"/>
                <a:gd name="connsiteY3" fmla="*/ 1648112 h 2256523"/>
                <a:gd name="connsiteX4" fmla="*/ 469180 w 1088866"/>
                <a:gd name="connsiteY4" fmla="*/ 2161287 h 2256523"/>
                <a:gd name="connsiteX5" fmla="*/ 335567 w 1088866"/>
                <a:gd name="connsiteY5" fmla="*/ 2253126 h 2256523"/>
                <a:gd name="connsiteX6" fmla="*/ 326470 w 1088866"/>
                <a:gd name="connsiteY6" fmla="*/ 2155710 h 2256523"/>
                <a:gd name="connsiteX7" fmla="*/ 133577 w 1088866"/>
                <a:gd name="connsiteY7" fmla="*/ 2180609 h 2256523"/>
                <a:gd name="connsiteX8" fmla="*/ 182051 w 1088866"/>
                <a:gd name="connsiteY8" fmla="*/ 1992255 h 2256523"/>
                <a:gd name="connsiteX9" fmla="*/ 0 w 1088866"/>
                <a:gd name="connsiteY9" fmla="*/ 2075304 h 2256523"/>
                <a:gd name="connsiteX10" fmla="*/ 403610 w 1088866"/>
                <a:gd name="connsiteY10" fmla="*/ 1765519 h 2256523"/>
                <a:gd name="connsiteX11" fmla="*/ 98396 w 1088866"/>
                <a:gd name="connsiteY11" fmla="*/ 627924 h 2256523"/>
                <a:gd name="connsiteX0" fmla="*/ 98396 w 1063971"/>
                <a:gd name="connsiteY0" fmla="*/ 627924 h 2256523"/>
                <a:gd name="connsiteX1" fmla="*/ 428794 w 1063971"/>
                <a:gd name="connsiteY1" fmla="*/ 0 h 2256523"/>
                <a:gd name="connsiteX2" fmla="*/ 1063971 w 1063971"/>
                <a:gd name="connsiteY2" fmla="*/ 626407 h 2256523"/>
                <a:gd name="connsiteX3" fmla="*/ 746925 w 1063971"/>
                <a:gd name="connsiteY3" fmla="*/ 1648112 h 2256523"/>
                <a:gd name="connsiteX4" fmla="*/ 469180 w 1063971"/>
                <a:gd name="connsiteY4" fmla="*/ 2161287 h 2256523"/>
                <a:gd name="connsiteX5" fmla="*/ 335567 w 1063971"/>
                <a:gd name="connsiteY5" fmla="*/ 2253126 h 2256523"/>
                <a:gd name="connsiteX6" fmla="*/ 326470 w 1063971"/>
                <a:gd name="connsiteY6" fmla="*/ 2155710 h 2256523"/>
                <a:gd name="connsiteX7" fmla="*/ 133577 w 1063971"/>
                <a:gd name="connsiteY7" fmla="*/ 2180609 h 2256523"/>
                <a:gd name="connsiteX8" fmla="*/ 182051 w 1063971"/>
                <a:gd name="connsiteY8" fmla="*/ 1992255 h 2256523"/>
                <a:gd name="connsiteX9" fmla="*/ 0 w 1063971"/>
                <a:gd name="connsiteY9" fmla="*/ 2075304 h 2256523"/>
                <a:gd name="connsiteX10" fmla="*/ 403610 w 1063971"/>
                <a:gd name="connsiteY10" fmla="*/ 1765519 h 2256523"/>
                <a:gd name="connsiteX11" fmla="*/ 98396 w 1063971"/>
                <a:gd name="connsiteY11" fmla="*/ 627924 h 2256523"/>
                <a:gd name="connsiteX0" fmla="*/ 98396 w 1063971"/>
                <a:gd name="connsiteY0" fmla="*/ 627924 h 2256523"/>
                <a:gd name="connsiteX1" fmla="*/ 428794 w 1063971"/>
                <a:gd name="connsiteY1" fmla="*/ 0 h 2256523"/>
                <a:gd name="connsiteX2" fmla="*/ 1063971 w 1063971"/>
                <a:gd name="connsiteY2" fmla="*/ 626407 h 2256523"/>
                <a:gd name="connsiteX3" fmla="*/ 746925 w 1063971"/>
                <a:gd name="connsiteY3" fmla="*/ 1648112 h 2256523"/>
                <a:gd name="connsiteX4" fmla="*/ 469180 w 1063971"/>
                <a:gd name="connsiteY4" fmla="*/ 2161287 h 2256523"/>
                <a:gd name="connsiteX5" fmla="*/ 335567 w 1063971"/>
                <a:gd name="connsiteY5" fmla="*/ 2253126 h 2256523"/>
                <a:gd name="connsiteX6" fmla="*/ 326470 w 1063971"/>
                <a:gd name="connsiteY6" fmla="*/ 2155710 h 2256523"/>
                <a:gd name="connsiteX7" fmla="*/ 133577 w 1063971"/>
                <a:gd name="connsiteY7" fmla="*/ 2180609 h 2256523"/>
                <a:gd name="connsiteX8" fmla="*/ 182051 w 1063971"/>
                <a:gd name="connsiteY8" fmla="*/ 1992255 h 2256523"/>
                <a:gd name="connsiteX9" fmla="*/ 0 w 1063971"/>
                <a:gd name="connsiteY9" fmla="*/ 2075304 h 2256523"/>
                <a:gd name="connsiteX10" fmla="*/ 403610 w 1063971"/>
                <a:gd name="connsiteY10" fmla="*/ 1765519 h 2256523"/>
                <a:gd name="connsiteX11" fmla="*/ 98396 w 1063971"/>
                <a:gd name="connsiteY11" fmla="*/ 627924 h 2256523"/>
                <a:gd name="connsiteX0" fmla="*/ 98396 w 1064693"/>
                <a:gd name="connsiteY0" fmla="*/ 627924 h 2256523"/>
                <a:gd name="connsiteX1" fmla="*/ 428794 w 1064693"/>
                <a:gd name="connsiteY1" fmla="*/ 0 h 2256523"/>
                <a:gd name="connsiteX2" fmla="*/ 1063971 w 1064693"/>
                <a:gd name="connsiteY2" fmla="*/ 626407 h 2256523"/>
                <a:gd name="connsiteX3" fmla="*/ 746925 w 1064693"/>
                <a:gd name="connsiteY3" fmla="*/ 1648112 h 2256523"/>
                <a:gd name="connsiteX4" fmla="*/ 469180 w 1064693"/>
                <a:gd name="connsiteY4" fmla="*/ 2161287 h 2256523"/>
                <a:gd name="connsiteX5" fmla="*/ 335567 w 1064693"/>
                <a:gd name="connsiteY5" fmla="*/ 2253126 h 2256523"/>
                <a:gd name="connsiteX6" fmla="*/ 326470 w 1064693"/>
                <a:gd name="connsiteY6" fmla="*/ 2155710 h 2256523"/>
                <a:gd name="connsiteX7" fmla="*/ 133577 w 1064693"/>
                <a:gd name="connsiteY7" fmla="*/ 2180609 h 2256523"/>
                <a:gd name="connsiteX8" fmla="*/ 182051 w 1064693"/>
                <a:gd name="connsiteY8" fmla="*/ 1992255 h 2256523"/>
                <a:gd name="connsiteX9" fmla="*/ 0 w 1064693"/>
                <a:gd name="connsiteY9" fmla="*/ 2075304 h 2256523"/>
                <a:gd name="connsiteX10" fmla="*/ 403610 w 1064693"/>
                <a:gd name="connsiteY10" fmla="*/ 1765519 h 2256523"/>
                <a:gd name="connsiteX11" fmla="*/ 98396 w 1064693"/>
                <a:gd name="connsiteY11" fmla="*/ 627924 h 2256523"/>
                <a:gd name="connsiteX0" fmla="*/ 98396 w 1065070"/>
                <a:gd name="connsiteY0" fmla="*/ 626466 h 2255065"/>
                <a:gd name="connsiteX1" fmla="*/ 664534 w 1065070"/>
                <a:gd name="connsiteY1" fmla="*/ 0 h 2255065"/>
                <a:gd name="connsiteX2" fmla="*/ 1063971 w 1065070"/>
                <a:gd name="connsiteY2" fmla="*/ 624949 h 2255065"/>
                <a:gd name="connsiteX3" fmla="*/ 746925 w 1065070"/>
                <a:gd name="connsiteY3" fmla="*/ 1646654 h 2255065"/>
                <a:gd name="connsiteX4" fmla="*/ 469180 w 1065070"/>
                <a:gd name="connsiteY4" fmla="*/ 2159829 h 2255065"/>
                <a:gd name="connsiteX5" fmla="*/ 335567 w 1065070"/>
                <a:gd name="connsiteY5" fmla="*/ 2251668 h 2255065"/>
                <a:gd name="connsiteX6" fmla="*/ 326470 w 1065070"/>
                <a:gd name="connsiteY6" fmla="*/ 2154252 h 2255065"/>
                <a:gd name="connsiteX7" fmla="*/ 133577 w 1065070"/>
                <a:gd name="connsiteY7" fmla="*/ 2179151 h 2255065"/>
                <a:gd name="connsiteX8" fmla="*/ 182051 w 1065070"/>
                <a:gd name="connsiteY8" fmla="*/ 1990797 h 2255065"/>
                <a:gd name="connsiteX9" fmla="*/ 0 w 1065070"/>
                <a:gd name="connsiteY9" fmla="*/ 2073846 h 2255065"/>
                <a:gd name="connsiteX10" fmla="*/ 403610 w 1065070"/>
                <a:gd name="connsiteY10" fmla="*/ 1764061 h 2255065"/>
                <a:gd name="connsiteX11" fmla="*/ 98396 w 1065070"/>
                <a:gd name="connsiteY11" fmla="*/ 626466 h 2255065"/>
                <a:gd name="connsiteX0" fmla="*/ 98396 w 1065070"/>
                <a:gd name="connsiteY0" fmla="*/ 626466 h 2255065"/>
                <a:gd name="connsiteX1" fmla="*/ 664534 w 1065070"/>
                <a:gd name="connsiteY1" fmla="*/ 0 h 2255065"/>
                <a:gd name="connsiteX2" fmla="*/ 1063971 w 1065070"/>
                <a:gd name="connsiteY2" fmla="*/ 624949 h 2255065"/>
                <a:gd name="connsiteX3" fmla="*/ 746925 w 1065070"/>
                <a:gd name="connsiteY3" fmla="*/ 1646654 h 2255065"/>
                <a:gd name="connsiteX4" fmla="*/ 469180 w 1065070"/>
                <a:gd name="connsiteY4" fmla="*/ 2159829 h 2255065"/>
                <a:gd name="connsiteX5" fmla="*/ 335567 w 1065070"/>
                <a:gd name="connsiteY5" fmla="*/ 2251668 h 2255065"/>
                <a:gd name="connsiteX6" fmla="*/ 326470 w 1065070"/>
                <a:gd name="connsiteY6" fmla="*/ 2154252 h 2255065"/>
                <a:gd name="connsiteX7" fmla="*/ 133577 w 1065070"/>
                <a:gd name="connsiteY7" fmla="*/ 2179151 h 2255065"/>
                <a:gd name="connsiteX8" fmla="*/ 182051 w 1065070"/>
                <a:gd name="connsiteY8" fmla="*/ 1990797 h 2255065"/>
                <a:gd name="connsiteX9" fmla="*/ 0 w 1065070"/>
                <a:gd name="connsiteY9" fmla="*/ 2073846 h 2255065"/>
                <a:gd name="connsiteX10" fmla="*/ 334826 w 1065070"/>
                <a:gd name="connsiteY10" fmla="*/ 1990076 h 2255065"/>
                <a:gd name="connsiteX11" fmla="*/ 98396 w 1065070"/>
                <a:gd name="connsiteY11" fmla="*/ 626466 h 2255065"/>
                <a:gd name="connsiteX0" fmla="*/ 98396 w 1065070"/>
                <a:gd name="connsiteY0" fmla="*/ 626466 h 2255065"/>
                <a:gd name="connsiteX1" fmla="*/ 664534 w 1065070"/>
                <a:gd name="connsiteY1" fmla="*/ 0 h 2255065"/>
                <a:gd name="connsiteX2" fmla="*/ 1063971 w 1065070"/>
                <a:gd name="connsiteY2" fmla="*/ 624949 h 2255065"/>
                <a:gd name="connsiteX3" fmla="*/ 746925 w 1065070"/>
                <a:gd name="connsiteY3" fmla="*/ 1646654 h 2255065"/>
                <a:gd name="connsiteX4" fmla="*/ 469180 w 1065070"/>
                <a:gd name="connsiteY4" fmla="*/ 2159829 h 2255065"/>
                <a:gd name="connsiteX5" fmla="*/ 335567 w 1065070"/>
                <a:gd name="connsiteY5" fmla="*/ 2251668 h 2255065"/>
                <a:gd name="connsiteX6" fmla="*/ 326470 w 1065070"/>
                <a:gd name="connsiteY6" fmla="*/ 2154252 h 2255065"/>
                <a:gd name="connsiteX7" fmla="*/ 133577 w 1065070"/>
                <a:gd name="connsiteY7" fmla="*/ 2179151 h 2255065"/>
                <a:gd name="connsiteX8" fmla="*/ 182051 w 1065070"/>
                <a:gd name="connsiteY8" fmla="*/ 1990797 h 2255065"/>
                <a:gd name="connsiteX9" fmla="*/ 0 w 1065070"/>
                <a:gd name="connsiteY9" fmla="*/ 2073846 h 2255065"/>
                <a:gd name="connsiteX10" fmla="*/ 334826 w 1065070"/>
                <a:gd name="connsiteY10" fmla="*/ 1990076 h 2255065"/>
                <a:gd name="connsiteX11" fmla="*/ 98396 w 1065070"/>
                <a:gd name="connsiteY11" fmla="*/ 626466 h 2255065"/>
                <a:gd name="connsiteX0" fmla="*/ 73502 w 1040176"/>
                <a:gd name="connsiteY0" fmla="*/ 626466 h 2255065"/>
                <a:gd name="connsiteX1" fmla="*/ 639640 w 1040176"/>
                <a:gd name="connsiteY1" fmla="*/ 0 h 2255065"/>
                <a:gd name="connsiteX2" fmla="*/ 1039077 w 1040176"/>
                <a:gd name="connsiteY2" fmla="*/ 624949 h 2255065"/>
                <a:gd name="connsiteX3" fmla="*/ 722031 w 1040176"/>
                <a:gd name="connsiteY3" fmla="*/ 1646654 h 2255065"/>
                <a:gd name="connsiteX4" fmla="*/ 444286 w 1040176"/>
                <a:gd name="connsiteY4" fmla="*/ 2159829 h 2255065"/>
                <a:gd name="connsiteX5" fmla="*/ 310673 w 1040176"/>
                <a:gd name="connsiteY5" fmla="*/ 2251668 h 2255065"/>
                <a:gd name="connsiteX6" fmla="*/ 301576 w 1040176"/>
                <a:gd name="connsiteY6" fmla="*/ 2154252 h 2255065"/>
                <a:gd name="connsiteX7" fmla="*/ 108683 w 1040176"/>
                <a:gd name="connsiteY7" fmla="*/ 2179151 h 2255065"/>
                <a:gd name="connsiteX8" fmla="*/ 157157 w 1040176"/>
                <a:gd name="connsiteY8" fmla="*/ 1990797 h 2255065"/>
                <a:gd name="connsiteX9" fmla="*/ 0 w 1040176"/>
                <a:gd name="connsiteY9" fmla="*/ 2073190 h 2255065"/>
                <a:gd name="connsiteX10" fmla="*/ 309932 w 1040176"/>
                <a:gd name="connsiteY10" fmla="*/ 1990076 h 2255065"/>
                <a:gd name="connsiteX11" fmla="*/ 73502 w 1040176"/>
                <a:gd name="connsiteY11" fmla="*/ 626466 h 2255065"/>
                <a:gd name="connsiteX0" fmla="*/ 254463 w 1040176"/>
                <a:gd name="connsiteY0" fmla="*/ 585293 h 2255065"/>
                <a:gd name="connsiteX1" fmla="*/ 639640 w 1040176"/>
                <a:gd name="connsiteY1" fmla="*/ 0 h 2255065"/>
                <a:gd name="connsiteX2" fmla="*/ 1039077 w 1040176"/>
                <a:gd name="connsiteY2" fmla="*/ 624949 h 2255065"/>
                <a:gd name="connsiteX3" fmla="*/ 722031 w 1040176"/>
                <a:gd name="connsiteY3" fmla="*/ 1646654 h 2255065"/>
                <a:gd name="connsiteX4" fmla="*/ 444286 w 1040176"/>
                <a:gd name="connsiteY4" fmla="*/ 2159829 h 2255065"/>
                <a:gd name="connsiteX5" fmla="*/ 310673 w 1040176"/>
                <a:gd name="connsiteY5" fmla="*/ 2251668 h 2255065"/>
                <a:gd name="connsiteX6" fmla="*/ 301576 w 1040176"/>
                <a:gd name="connsiteY6" fmla="*/ 2154252 h 2255065"/>
                <a:gd name="connsiteX7" fmla="*/ 108683 w 1040176"/>
                <a:gd name="connsiteY7" fmla="*/ 2179151 h 2255065"/>
                <a:gd name="connsiteX8" fmla="*/ 157157 w 1040176"/>
                <a:gd name="connsiteY8" fmla="*/ 1990797 h 2255065"/>
                <a:gd name="connsiteX9" fmla="*/ 0 w 1040176"/>
                <a:gd name="connsiteY9" fmla="*/ 2073190 h 2255065"/>
                <a:gd name="connsiteX10" fmla="*/ 309932 w 1040176"/>
                <a:gd name="connsiteY10" fmla="*/ 1990076 h 2255065"/>
                <a:gd name="connsiteX11" fmla="*/ 254463 w 1040176"/>
                <a:gd name="connsiteY11" fmla="*/ 585293 h 2255065"/>
                <a:gd name="connsiteX0" fmla="*/ 254463 w 733854"/>
                <a:gd name="connsiteY0" fmla="*/ 585293 h 2255065"/>
                <a:gd name="connsiteX1" fmla="*/ 639640 w 733854"/>
                <a:gd name="connsiteY1" fmla="*/ 0 h 2255065"/>
                <a:gd name="connsiteX2" fmla="*/ 722031 w 733854"/>
                <a:gd name="connsiteY2" fmla="*/ 1646654 h 2255065"/>
                <a:gd name="connsiteX3" fmla="*/ 444286 w 733854"/>
                <a:gd name="connsiteY3" fmla="*/ 2159829 h 2255065"/>
                <a:gd name="connsiteX4" fmla="*/ 310673 w 733854"/>
                <a:gd name="connsiteY4" fmla="*/ 2251668 h 2255065"/>
                <a:gd name="connsiteX5" fmla="*/ 301576 w 733854"/>
                <a:gd name="connsiteY5" fmla="*/ 2154252 h 2255065"/>
                <a:gd name="connsiteX6" fmla="*/ 108683 w 733854"/>
                <a:gd name="connsiteY6" fmla="*/ 2179151 h 2255065"/>
                <a:gd name="connsiteX7" fmla="*/ 157157 w 733854"/>
                <a:gd name="connsiteY7" fmla="*/ 1990797 h 2255065"/>
                <a:gd name="connsiteX8" fmla="*/ 0 w 733854"/>
                <a:gd name="connsiteY8" fmla="*/ 2073190 h 2255065"/>
                <a:gd name="connsiteX9" fmla="*/ 309932 w 733854"/>
                <a:gd name="connsiteY9" fmla="*/ 1990076 h 2255065"/>
                <a:gd name="connsiteX10" fmla="*/ 254463 w 733854"/>
                <a:gd name="connsiteY10" fmla="*/ 585293 h 2255065"/>
                <a:gd name="connsiteX0" fmla="*/ 254463 w 992950"/>
                <a:gd name="connsiteY0" fmla="*/ 585293 h 2255065"/>
                <a:gd name="connsiteX1" fmla="*/ 639640 w 992950"/>
                <a:gd name="connsiteY1" fmla="*/ 0 h 2255065"/>
                <a:gd name="connsiteX2" fmla="*/ 722031 w 992950"/>
                <a:gd name="connsiteY2" fmla="*/ 1646654 h 2255065"/>
                <a:gd name="connsiteX3" fmla="*/ 444286 w 992950"/>
                <a:gd name="connsiteY3" fmla="*/ 2159829 h 2255065"/>
                <a:gd name="connsiteX4" fmla="*/ 310673 w 992950"/>
                <a:gd name="connsiteY4" fmla="*/ 2251668 h 2255065"/>
                <a:gd name="connsiteX5" fmla="*/ 301576 w 992950"/>
                <a:gd name="connsiteY5" fmla="*/ 2154252 h 2255065"/>
                <a:gd name="connsiteX6" fmla="*/ 108683 w 992950"/>
                <a:gd name="connsiteY6" fmla="*/ 2179151 h 2255065"/>
                <a:gd name="connsiteX7" fmla="*/ 157157 w 992950"/>
                <a:gd name="connsiteY7" fmla="*/ 1990797 h 2255065"/>
                <a:gd name="connsiteX8" fmla="*/ 0 w 992950"/>
                <a:gd name="connsiteY8" fmla="*/ 2073190 h 2255065"/>
                <a:gd name="connsiteX9" fmla="*/ 309932 w 992950"/>
                <a:gd name="connsiteY9" fmla="*/ 1990076 h 2255065"/>
                <a:gd name="connsiteX10" fmla="*/ 254463 w 992950"/>
                <a:gd name="connsiteY10" fmla="*/ 585293 h 225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2950" h="2255065">
                  <a:moveTo>
                    <a:pt x="254463" y="585293"/>
                  </a:moveTo>
                  <a:lnTo>
                    <a:pt x="639640" y="0"/>
                  </a:lnTo>
                  <a:cubicBezTo>
                    <a:pt x="717568" y="176894"/>
                    <a:pt x="1340403" y="537327"/>
                    <a:pt x="722031" y="1646654"/>
                  </a:cubicBezTo>
                  <a:cubicBezTo>
                    <a:pt x="689472" y="2006626"/>
                    <a:pt x="534773" y="2101091"/>
                    <a:pt x="444286" y="2159829"/>
                  </a:cubicBezTo>
                  <a:cubicBezTo>
                    <a:pt x="353799" y="2218567"/>
                    <a:pt x="345597" y="2268790"/>
                    <a:pt x="310673" y="2251668"/>
                  </a:cubicBezTo>
                  <a:cubicBezTo>
                    <a:pt x="190024" y="2205972"/>
                    <a:pt x="329357" y="2151077"/>
                    <a:pt x="301576" y="2154252"/>
                  </a:cubicBezTo>
                  <a:cubicBezTo>
                    <a:pt x="273795" y="2157427"/>
                    <a:pt x="229332" y="2217251"/>
                    <a:pt x="108683" y="2179151"/>
                  </a:cubicBezTo>
                  <a:cubicBezTo>
                    <a:pt x="88046" y="2160101"/>
                    <a:pt x="183350" y="1987169"/>
                    <a:pt x="157157" y="1990797"/>
                  </a:cubicBezTo>
                  <a:cubicBezTo>
                    <a:pt x="130964" y="1994425"/>
                    <a:pt x="91282" y="2185109"/>
                    <a:pt x="0" y="2073190"/>
                  </a:cubicBezTo>
                  <a:cubicBezTo>
                    <a:pt x="200391" y="1753822"/>
                    <a:pt x="314695" y="2239314"/>
                    <a:pt x="309932" y="1990076"/>
                  </a:cubicBezTo>
                  <a:cubicBezTo>
                    <a:pt x="471856" y="1769413"/>
                    <a:pt x="140163" y="837497"/>
                    <a:pt x="254463" y="585293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2">
              <a:extLst>
                <a:ext uri="{FF2B5EF4-FFF2-40B4-BE49-F238E27FC236}">
                  <a16:creationId xmlns:a16="http://schemas.microsoft.com/office/drawing/2014/main" id="{9B8D92A6-8DBD-429A-B303-DBC39A5E08CF}"/>
                </a:ext>
              </a:extLst>
            </p:cNvPr>
            <p:cNvSpPr/>
            <p:nvPr/>
          </p:nvSpPr>
          <p:spPr>
            <a:xfrm>
              <a:off x="3233815" y="2238159"/>
              <a:ext cx="5008233" cy="1946032"/>
            </a:xfrm>
            <a:custGeom>
              <a:avLst/>
              <a:gdLst>
                <a:gd name="connsiteX0" fmla="*/ 0 w 4227444"/>
                <a:gd name="connsiteY0" fmla="*/ 861392 h 1722783"/>
                <a:gd name="connsiteX1" fmla="*/ 2113722 w 4227444"/>
                <a:gd name="connsiteY1" fmla="*/ 0 h 1722783"/>
                <a:gd name="connsiteX2" fmla="*/ 4227444 w 4227444"/>
                <a:gd name="connsiteY2" fmla="*/ 861392 h 1722783"/>
                <a:gd name="connsiteX3" fmla="*/ 2113722 w 4227444"/>
                <a:gd name="connsiteY3" fmla="*/ 1722784 h 1722783"/>
                <a:gd name="connsiteX4" fmla="*/ 0 w 4227444"/>
                <a:gd name="connsiteY4" fmla="*/ 861392 h 1722783"/>
                <a:gd name="connsiteX0" fmla="*/ 0 w 4703694"/>
                <a:gd name="connsiteY0" fmla="*/ 345237 h 1829789"/>
                <a:gd name="connsiteX1" fmla="*/ 2589972 w 4703694"/>
                <a:gd name="connsiteY1" fmla="*/ 93445 h 1829789"/>
                <a:gd name="connsiteX2" fmla="*/ 4703694 w 4703694"/>
                <a:gd name="connsiteY2" fmla="*/ 954837 h 1829789"/>
                <a:gd name="connsiteX3" fmla="*/ 2589972 w 4703694"/>
                <a:gd name="connsiteY3" fmla="*/ 1816229 h 1829789"/>
                <a:gd name="connsiteX4" fmla="*/ 0 w 4703694"/>
                <a:gd name="connsiteY4" fmla="*/ 345237 h 1829789"/>
                <a:gd name="connsiteX0" fmla="*/ 0 w 4703694"/>
                <a:gd name="connsiteY0" fmla="*/ 341305 h 1825857"/>
                <a:gd name="connsiteX1" fmla="*/ 2589972 w 4703694"/>
                <a:gd name="connsiteY1" fmla="*/ 89513 h 1825857"/>
                <a:gd name="connsiteX2" fmla="*/ 4703694 w 4703694"/>
                <a:gd name="connsiteY2" fmla="*/ 950905 h 1825857"/>
                <a:gd name="connsiteX3" fmla="*/ 2589972 w 4703694"/>
                <a:gd name="connsiteY3" fmla="*/ 1812297 h 1825857"/>
                <a:gd name="connsiteX4" fmla="*/ 0 w 4703694"/>
                <a:gd name="connsiteY4" fmla="*/ 341305 h 1825857"/>
                <a:gd name="connsiteX0" fmla="*/ 13974 w 4717668"/>
                <a:gd name="connsiteY0" fmla="*/ 316498 h 1801050"/>
                <a:gd name="connsiteX1" fmla="*/ 2022921 w 4717668"/>
                <a:gd name="connsiteY1" fmla="*/ 36131 h 1801050"/>
                <a:gd name="connsiteX2" fmla="*/ 4717668 w 4717668"/>
                <a:gd name="connsiteY2" fmla="*/ 926098 h 1801050"/>
                <a:gd name="connsiteX3" fmla="*/ 2603946 w 4717668"/>
                <a:gd name="connsiteY3" fmla="*/ 1787490 h 1801050"/>
                <a:gd name="connsiteX4" fmla="*/ 13974 w 4717668"/>
                <a:gd name="connsiteY4" fmla="*/ 316498 h 1801050"/>
                <a:gd name="connsiteX0" fmla="*/ 5039 w 4708733"/>
                <a:gd name="connsiteY0" fmla="*/ 298587 h 1769628"/>
                <a:gd name="connsiteX1" fmla="*/ 2013986 w 4708733"/>
                <a:gd name="connsiteY1" fmla="*/ 18220 h 1769628"/>
                <a:gd name="connsiteX2" fmla="*/ 4708733 w 4708733"/>
                <a:gd name="connsiteY2" fmla="*/ 346212 h 1769628"/>
                <a:gd name="connsiteX3" fmla="*/ 2595011 w 4708733"/>
                <a:gd name="connsiteY3" fmla="*/ 1769579 h 1769628"/>
                <a:gd name="connsiteX4" fmla="*/ 5039 w 4708733"/>
                <a:gd name="connsiteY4" fmla="*/ 298587 h 1769628"/>
                <a:gd name="connsiteX0" fmla="*/ 5039 w 4895682"/>
                <a:gd name="connsiteY0" fmla="*/ 282663 h 1811175"/>
                <a:gd name="connsiteX1" fmla="*/ 2013986 w 4895682"/>
                <a:gd name="connsiteY1" fmla="*/ 2296 h 1811175"/>
                <a:gd name="connsiteX2" fmla="*/ 4708733 w 4895682"/>
                <a:gd name="connsiteY2" fmla="*/ 330288 h 1811175"/>
                <a:gd name="connsiteX3" fmla="*/ 4570413 w 4895682"/>
                <a:gd name="connsiteY3" fmla="*/ 1398329 h 1811175"/>
                <a:gd name="connsiteX4" fmla="*/ 2595011 w 4895682"/>
                <a:gd name="connsiteY4" fmla="*/ 1753655 h 1811175"/>
                <a:gd name="connsiteX5" fmla="*/ 5039 w 4895682"/>
                <a:gd name="connsiteY5" fmla="*/ 282663 h 1811175"/>
                <a:gd name="connsiteX0" fmla="*/ 13449 w 4904092"/>
                <a:gd name="connsiteY0" fmla="*/ 282162 h 1835243"/>
                <a:gd name="connsiteX1" fmla="*/ 2022396 w 4904092"/>
                <a:gd name="connsiteY1" fmla="*/ 1795 h 1835243"/>
                <a:gd name="connsiteX2" fmla="*/ 4717143 w 4904092"/>
                <a:gd name="connsiteY2" fmla="*/ 329787 h 1835243"/>
                <a:gd name="connsiteX3" fmla="*/ 4578823 w 4904092"/>
                <a:gd name="connsiteY3" fmla="*/ 1397828 h 1835243"/>
                <a:gd name="connsiteX4" fmla="*/ 2603421 w 4904092"/>
                <a:gd name="connsiteY4" fmla="*/ 1753154 h 1835243"/>
                <a:gd name="connsiteX5" fmla="*/ 1216497 w 4904092"/>
                <a:gd name="connsiteY5" fmla="*/ 1693103 h 1835243"/>
                <a:gd name="connsiteX6" fmla="*/ 13449 w 4904092"/>
                <a:gd name="connsiteY6" fmla="*/ 282162 h 1835243"/>
                <a:gd name="connsiteX0" fmla="*/ 16248 w 4906891"/>
                <a:gd name="connsiteY0" fmla="*/ 282162 h 1835243"/>
                <a:gd name="connsiteX1" fmla="*/ 2025195 w 4906891"/>
                <a:gd name="connsiteY1" fmla="*/ 1795 h 1835243"/>
                <a:gd name="connsiteX2" fmla="*/ 4719942 w 4906891"/>
                <a:gd name="connsiteY2" fmla="*/ 329787 h 1835243"/>
                <a:gd name="connsiteX3" fmla="*/ 4581622 w 4906891"/>
                <a:gd name="connsiteY3" fmla="*/ 1397828 h 1835243"/>
                <a:gd name="connsiteX4" fmla="*/ 2606220 w 4906891"/>
                <a:gd name="connsiteY4" fmla="*/ 1753154 h 1835243"/>
                <a:gd name="connsiteX5" fmla="*/ 1219296 w 4906891"/>
                <a:gd name="connsiteY5" fmla="*/ 1693103 h 1835243"/>
                <a:gd name="connsiteX6" fmla="*/ 16248 w 4906891"/>
                <a:gd name="connsiteY6" fmla="*/ 282162 h 1835243"/>
                <a:gd name="connsiteX0" fmla="*/ 15736 w 4906379"/>
                <a:gd name="connsiteY0" fmla="*/ 282162 h 1835243"/>
                <a:gd name="connsiteX1" fmla="*/ 2024683 w 4906379"/>
                <a:gd name="connsiteY1" fmla="*/ 1795 h 1835243"/>
                <a:gd name="connsiteX2" fmla="*/ 4719430 w 4906379"/>
                <a:gd name="connsiteY2" fmla="*/ 329787 h 1835243"/>
                <a:gd name="connsiteX3" fmla="*/ 4581110 w 4906379"/>
                <a:gd name="connsiteY3" fmla="*/ 1397828 h 1835243"/>
                <a:gd name="connsiteX4" fmla="*/ 2605708 w 4906379"/>
                <a:gd name="connsiteY4" fmla="*/ 1753154 h 1835243"/>
                <a:gd name="connsiteX5" fmla="*/ 1218784 w 4906379"/>
                <a:gd name="connsiteY5" fmla="*/ 1693103 h 1835243"/>
                <a:gd name="connsiteX6" fmla="*/ 15736 w 4906379"/>
                <a:gd name="connsiteY6" fmla="*/ 282162 h 1835243"/>
                <a:gd name="connsiteX0" fmla="*/ 16983 w 4907626"/>
                <a:gd name="connsiteY0" fmla="*/ 282162 h 1835243"/>
                <a:gd name="connsiteX1" fmla="*/ 2025930 w 4907626"/>
                <a:gd name="connsiteY1" fmla="*/ 1795 h 1835243"/>
                <a:gd name="connsiteX2" fmla="*/ 4720677 w 4907626"/>
                <a:gd name="connsiteY2" fmla="*/ 329787 h 1835243"/>
                <a:gd name="connsiteX3" fmla="*/ 4582357 w 4907626"/>
                <a:gd name="connsiteY3" fmla="*/ 1397828 h 1835243"/>
                <a:gd name="connsiteX4" fmla="*/ 2606955 w 4907626"/>
                <a:gd name="connsiteY4" fmla="*/ 1753154 h 1835243"/>
                <a:gd name="connsiteX5" fmla="*/ 1220031 w 4907626"/>
                <a:gd name="connsiteY5" fmla="*/ 1693103 h 1835243"/>
                <a:gd name="connsiteX6" fmla="*/ 16983 w 4907626"/>
                <a:gd name="connsiteY6" fmla="*/ 282162 h 1835243"/>
                <a:gd name="connsiteX0" fmla="*/ 19070 w 4909713"/>
                <a:gd name="connsiteY0" fmla="*/ 307438 h 1860519"/>
                <a:gd name="connsiteX1" fmla="*/ 2028017 w 4909713"/>
                <a:gd name="connsiteY1" fmla="*/ 27071 h 1860519"/>
                <a:gd name="connsiteX2" fmla="*/ 4722764 w 4909713"/>
                <a:gd name="connsiteY2" fmla="*/ 355063 h 1860519"/>
                <a:gd name="connsiteX3" fmla="*/ 4584444 w 4909713"/>
                <a:gd name="connsiteY3" fmla="*/ 1423104 h 1860519"/>
                <a:gd name="connsiteX4" fmla="*/ 2609042 w 4909713"/>
                <a:gd name="connsiteY4" fmla="*/ 1778430 h 1860519"/>
                <a:gd name="connsiteX5" fmla="*/ 1222118 w 4909713"/>
                <a:gd name="connsiteY5" fmla="*/ 1718379 h 1860519"/>
                <a:gd name="connsiteX6" fmla="*/ 19070 w 4909713"/>
                <a:gd name="connsiteY6" fmla="*/ 307438 h 1860519"/>
                <a:gd name="connsiteX0" fmla="*/ 19070 w 4909713"/>
                <a:gd name="connsiteY0" fmla="*/ 294822 h 1847903"/>
                <a:gd name="connsiteX1" fmla="*/ 2028017 w 4909713"/>
                <a:gd name="connsiteY1" fmla="*/ 14455 h 1847903"/>
                <a:gd name="connsiteX2" fmla="*/ 4722764 w 4909713"/>
                <a:gd name="connsiteY2" fmla="*/ 342447 h 1847903"/>
                <a:gd name="connsiteX3" fmla="*/ 4584444 w 4909713"/>
                <a:gd name="connsiteY3" fmla="*/ 1410488 h 1847903"/>
                <a:gd name="connsiteX4" fmla="*/ 2609042 w 4909713"/>
                <a:gd name="connsiteY4" fmla="*/ 1765814 h 1847903"/>
                <a:gd name="connsiteX5" fmla="*/ 1222118 w 4909713"/>
                <a:gd name="connsiteY5" fmla="*/ 1705763 h 1847903"/>
                <a:gd name="connsiteX6" fmla="*/ 19070 w 4909713"/>
                <a:gd name="connsiteY6" fmla="*/ 294822 h 1847903"/>
                <a:gd name="connsiteX0" fmla="*/ 18646 w 4928339"/>
                <a:gd name="connsiteY0" fmla="*/ 264976 h 1903782"/>
                <a:gd name="connsiteX1" fmla="*/ 2046643 w 4928339"/>
                <a:gd name="connsiteY1" fmla="*/ 70334 h 1903782"/>
                <a:gd name="connsiteX2" fmla="*/ 4741390 w 4928339"/>
                <a:gd name="connsiteY2" fmla="*/ 398326 h 1903782"/>
                <a:gd name="connsiteX3" fmla="*/ 4603070 w 4928339"/>
                <a:gd name="connsiteY3" fmla="*/ 1466367 h 1903782"/>
                <a:gd name="connsiteX4" fmla="*/ 2627668 w 4928339"/>
                <a:gd name="connsiteY4" fmla="*/ 1821693 h 1903782"/>
                <a:gd name="connsiteX5" fmla="*/ 1240744 w 4928339"/>
                <a:gd name="connsiteY5" fmla="*/ 1761642 h 1903782"/>
                <a:gd name="connsiteX6" fmla="*/ 18646 w 4928339"/>
                <a:gd name="connsiteY6" fmla="*/ 264976 h 1903782"/>
                <a:gd name="connsiteX0" fmla="*/ 18646 w 4928339"/>
                <a:gd name="connsiteY0" fmla="*/ 314865 h 1953671"/>
                <a:gd name="connsiteX1" fmla="*/ 2046643 w 4928339"/>
                <a:gd name="connsiteY1" fmla="*/ 120223 h 1953671"/>
                <a:gd name="connsiteX2" fmla="*/ 4741390 w 4928339"/>
                <a:gd name="connsiteY2" fmla="*/ 448215 h 1953671"/>
                <a:gd name="connsiteX3" fmla="*/ 4603070 w 4928339"/>
                <a:gd name="connsiteY3" fmla="*/ 1516256 h 1953671"/>
                <a:gd name="connsiteX4" fmla="*/ 2627668 w 4928339"/>
                <a:gd name="connsiteY4" fmla="*/ 1871582 h 1953671"/>
                <a:gd name="connsiteX5" fmla="*/ 1240744 w 4928339"/>
                <a:gd name="connsiteY5" fmla="*/ 1811531 h 1953671"/>
                <a:gd name="connsiteX6" fmla="*/ 18646 w 4928339"/>
                <a:gd name="connsiteY6" fmla="*/ 314865 h 1953671"/>
                <a:gd name="connsiteX0" fmla="*/ 16598 w 4926291"/>
                <a:gd name="connsiteY0" fmla="*/ 276731 h 1915537"/>
                <a:gd name="connsiteX1" fmla="*/ 2044595 w 4926291"/>
                <a:gd name="connsiteY1" fmla="*/ 177339 h 1915537"/>
                <a:gd name="connsiteX2" fmla="*/ 4739342 w 4926291"/>
                <a:gd name="connsiteY2" fmla="*/ 410081 h 1915537"/>
                <a:gd name="connsiteX3" fmla="*/ 4601022 w 4926291"/>
                <a:gd name="connsiteY3" fmla="*/ 1478122 h 1915537"/>
                <a:gd name="connsiteX4" fmla="*/ 2625620 w 4926291"/>
                <a:gd name="connsiteY4" fmla="*/ 1833448 h 1915537"/>
                <a:gd name="connsiteX5" fmla="*/ 1238696 w 4926291"/>
                <a:gd name="connsiteY5" fmla="*/ 1773397 h 1915537"/>
                <a:gd name="connsiteX6" fmla="*/ 16598 w 4926291"/>
                <a:gd name="connsiteY6" fmla="*/ 276731 h 1915537"/>
                <a:gd name="connsiteX0" fmla="*/ 87510 w 4997203"/>
                <a:gd name="connsiteY0" fmla="*/ 313300 h 1952106"/>
                <a:gd name="connsiteX1" fmla="*/ 2115507 w 4997203"/>
                <a:gd name="connsiteY1" fmla="*/ 213908 h 1952106"/>
                <a:gd name="connsiteX2" fmla="*/ 4810254 w 4997203"/>
                <a:gd name="connsiteY2" fmla="*/ 446650 h 1952106"/>
                <a:gd name="connsiteX3" fmla="*/ 4671934 w 4997203"/>
                <a:gd name="connsiteY3" fmla="*/ 1514691 h 1952106"/>
                <a:gd name="connsiteX4" fmla="*/ 2696532 w 4997203"/>
                <a:gd name="connsiteY4" fmla="*/ 1870017 h 1952106"/>
                <a:gd name="connsiteX5" fmla="*/ 1309608 w 4997203"/>
                <a:gd name="connsiteY5" fmla="*/ 1809966 h 1952106"/>
                <a:gd name="connsiteX6" fmla="*/ 87510 w 4997203"/>
                <a:gd name="connsiteY6" fmla="*/ 313300 h 1952106"/>
                <a:gd name="connsiteX0" fmla="*/ 87510 w 5008233"/>
                <a:gd name="connsiteY0" fmla="*/ 313300 h 1946032"/>
                <a:gd name="connsiteX1" fmla="*/ 2115507 w 5008233"/>
                <a:gd name="connsiteY1" fmla="*/ 213908 h 1946032"/>
                <a:gd name="connsiteX2" fmla="*/ 4810254 w 5008233"/>
                <a:gd name="connsiteY2" fmla="*/ 446650 h 1946032"/>
                <a:gd name="connsiteX3" fmla="*/ 4700509 w 5008233"/>
                <a:gd name="connsiteY3" fmla="*/ 1628991 h 1946032"/>
                <a:gd name="connsiteX4" fmla="*/ 2696532 w 5008233"/>
                <a:gd name="connsiteY4" fmla="*/ 1870017 h 1946032"/>
                <a:gd name="connsiteX5" fmla="*/ 1309608 w 5008233"/>
                <a:gd name="connsiteY5" fmla="*/ 1809966 h 1946032"/>
                <a:gd name="connsiteX6" fmla="*/ 87510 w 5008233"/>
                <a:gd name="connsiteY6" fmla="*/ 313300 h 19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08233" h="1946032">
                  <a:moveTo>
                    <a:pt x="87510" y="313300"/>
                  </a:moveTo>
                  <a:cubicBezTo>
                    <a:pt x="469476" y="-314660"/>
                    <a:pt x="1328383" y="191683"/>
                    <a:pt x="2115507" y="213908"/>
                  </a:cubicBezTo>
                  <a:cubicBezTo>
                    <a:pt x="2902631" y="236133"/>
                    <a:pt x="4452445" y="-327360"/>
                    <a:pt x="4810254" y="446650"/>
                  </a:cubicBezTo>
                  <a:cubicBezTo>
                    <a:pt x="5120438" y="658685"/>
                    <a:pt x="5052796" y="1391763"/>
                    <a:pt x="4700509" y="1628991"/>
                  </a:cubicBezTo>
                  <a:cubicBezTo>
                    <a:pt x="4348222" y="1866219"/>
                    <a:pt x="3261682" y="1839855"/>
                    <a:pt x="2696532" y="1870017"/>
                  </a:cubicBezTo>
                  <a:cubicBezTo>
                    <a:pt x="2131382" y="1900179"/>
                    <a:pt x="1741270" y="2055131"/>
                    <a:pt x="1309608" y="1809966"/>
                  </a:cubicBezTo>
                  <a:cubicBezTo>
                    <a:pt x="658871" y="1107601"/>
                    <a:pt x="-294456" y="941260"/>
                    <a:pt x="87510" y="313300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35">
              <a:extLst>
                <a:ext uri="{FF2B5EF4-FFF2-40B4-BE49-F238E27FC236}">
                  <a16:creationId xmlns:a16="http://schemas.microsoft.com/office/drawing/2014/main" id="{5120CA54-A371-4DAC-B27C-CBC0DFBB7762}"/>
                </a:ext>
              </a:extLst>
            </p:cNvPr>
            <p:cNvSpPr/>
            <p:nvPr/>
          </p:nvSpPr>
          <p:spPr>
            <a:xfrm>
              <a:off x="3094379" y="3115924"/>
              <a:ext cx="1963395" cy="2274569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63395" h="2274569">
                  <a:moveTo>
                    <a:pt x="1020420" y="142878"/>
                  </a:moveTo>
                  <a:cubicBezTo>
                    <a:pt x="1020420" y="63969"/>
                    <a:pt x="1084389" y="0"/>
                    <a:pt x="1163298" y="0"/>
                  </a:cubicBezTo>
                  <a:lnTo>
                    <a:pt x="1734792" y="0"/>
                  </a:lnTo>
                  <a:cubicBezTo>
                    <a:pt x="1813701" y="0"/>
                    <a:pt x="1963395" y="73494"/>
                    <a:pt x="1963395" y="152403"/>
                  </a:cubicBezTo>
                  <a:lnTo>
                    <a:pt x="1868145" y="496763"/>
                  </a:lnTo>
                  <a:cubicBezTo>
                    <a:pt x="1858620" y="623554"/>
                    <a:pt x="1790360" y="803612"/>
                    <a:pt x="1658597" y="1132225"/>
                  </a:cubicBezTo>
                  <a:cubicBezTo>
                    <a:pt x="1499847" y="1360373"/>
                    <a:pt x="1048997" y="1654060"/>
                    <a:pt x="848971" y="1837075"/>
                  </a:cubicBezTo>
                  <a:cubicBezTo>
                    <a:pt x="648945" y="2020090"/>
                    <a:pt x="548929" y="2171578"/>
                    <a:pt x="458442" y="2230316"/>
                  </a:cubicBezTo>
                  <a:cubicBezTo>
                    <a:pt x="367955" y="2289054"/>
                    <a:pt x="340970" y="2278060"/>
                    <a:pt x="306046" y="2260938"/>
                  </a:cubicBezTo>
                  <a:cubicBezTo>
                    <a:pt x="185397" y="2215242"/>
                    <a:pt x="276677" y="2124412"/>
                    <a:pt x="248896" y="2127587"/>
                  </a:cubicBezTo>
                  <a:cubicBezTo>
                    <a:pt x="221115" y="2130762"/>
                    <a:pt x="221908" y="2246650"/>
                    <a:pt x="101259" y="2208550"/>
                  </a:cubicBezTo>
                  <a:cubicBezTo>
                    <a:pt x="80622" y="2189500"/>
                    <a:pt x="151264" y="2071572"/>
                    <a:pt x="125071" y="2075200"/>
                  </a:cubicBezTo>
                  <a:cubicBezTo>
                    <a:pt x="98878" y="2078828"/>
                    <a:pt x="116342" y="2256510"/>
                    <a:pt x="25060" y="2144591"/>
                  </a:cubicBezTo>
                  <a:cubicBezTo>
                    <a:pt x="-100352" y="1944113"/>
                    <a:pt x="277472" y="1914863"/>
                    <a:pt x="439396" y="1694200"/>
                  </a:cubicBezTo>
                  <a:cubicBezTo>
                    <a:pt x="601320" y="1473537"/>
                    <a:pt x="868020" y="1082342"/>
                    <a:pt x="982320" y="830138"/>
                  </a:cubicBezTo>
                  <a:lnTo>
                    <a:pt x="1020420" y="142878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35">
              <a:extLst>
                <a:ext uri="{FF2B5EF4-FFF2-40B4-BE49-F238E27FC236}">
                  <a16:creationId xmlns:a16="http://schemas.microsoft.com/office/drawing/2014/main" id="{9A60C49C-0A99-423E-AF3A-2D9E498A25D7}"/>
                </a:ext>
              </a:extLst>
            </p:cNvPr>
            <p:cNvSpPr/>
            <p:nvPr/>
          </p:nvSpPr>
          <p:spPr>
            <a:xfrm>
              <a:off x="6335294" y="3134192"/>
              <a:ext cx="1758243" cy="2341244"/>
            </a:xfrm>
            <a:custGeom>
              <a:avLst/>
              <a:gdLst>
                <a:gd name="connsiteX0" fmla="*/ 0 w 857250"/>
                <a:gd name="connsiteY0" fmla="*/ 142878 h 973016"/>
                <a:gd name="connsiteX1" fmla="*/ 142878 w 857250"/>
                <a:gd name="connsiteY1" fmla="*/ 0 h 973016"/>
                <a:gd name="connsiteX2" fmla="*/ 714372 w 857250"/>
                <a:gd name="connsiteY2" fmla="*/ 0 h 973016"/>
                <a:gd name="connsiteX3" fmla="*/ 857250 w 857250"/>
                <a:gd name="connsiteY3" fmla="*/ 142878 h 973016"/>
                <a:gd name="connsiteX4" fmla="*/ 857250 w 857250"/>
                <a:gd name="connsiteY4" fmla="*/ 830138 h 973016"/>
                <a:gd name="connsiteX5" fmla="*/ 714372 w 857250"/>
                <a:gd name="connsiteY5" fmla="*/ 973016 h 973016"/>
                <a:gd name="connsiteX6" fmla="*/ 142878 w 857250"/>
                <a:gd name="connsiteY6" fmla="*/ 973016 h 973016"/>
                <a:gd name="connsiteX7" fmla="*/ 0 w 857250"/>
                <a:gd name="connsiteY7" fmla="*/ 830138 h 973016"/>
                <a:gd name="connsiteX8" fmla="*/ 0 w 857250"/>
                <a:gd name="connsiteY8" fmla="*/ 142878 h 973016"/>
                <a:gd name="connsiteX0" fmla="*/ 880929 w 1738179"/>
                <a:gd name="connsiteY0" fmla="*/ 142878 h 2201741"/>
                <a:gd name="connsiteX1" fmla="*/ 1023807 w 1738179"/>
                <a:gd name="connsiteY1" fmla="*/ 0 h 2201741"/>
                <a:gd name="connsiteX2" fmla="*/ 1595301 w 1738179"/>
                <a:gd name="connsiteY2" fmla="*/ 0 h 2201741"/>
                <a:gd name="connsiteX3" fmla="*/ 1738179 w 1738179"/>
                <a:gd name="connsiteY3" fmla="*/ 142878 h 2201741"/>
                <a:gd name="connsiteX4" fmla="*/ 1738179 w 1738179"/>
                <a:gd name="connsiteY4" fmla="*/ 830138 h 2201741"/>
                <a:gd name="connsiteX5" fmla="*/ 1595301 w 1738179"/>
                <a:gd name="connsiteY5" fmla="*/ 973016 h 2201741"/>
                <a:gd name="connsiteX6" fmla="*/ 4632 w 1738179"/>
                <a:gd name="connsiteY6" fmla="*/ 2201741 h 2201741"/>
                <a:gd name="connsiteX7" fmla="*/ 880929 w 1738179"/>
                <a:gd name="connsiteY7" fmla="*/ 830138 h 2201741"/>
                <a:gd name="connsiteX8" fmla="*/ 880929 w 1738179"/>
                <a:gd name="connsiteY8" fmla="*/ 142878 h 2201741"/>
                <a:gd name="connsiteX0" fmla="*/ 1013738 w 1870988"/>
                <a:gd name="connsiteY0" fmla="*/ 142878 h 2154116"/>
                <a:gd name="connsiteX1" fmla="*/ 1156616 w 1870988"/>
                <a:gd name="connsiteY1" fmla="*/ 0 h 2154116"/>
                <a:gd name="connsiteX2" fmla="*/ 1728110 w 1870988"/>
                <a:gd name="connsiteY2" fmla="*/ 0 h 2154116"/>
                <a:gd name="connsiteX3" fmla="*/ 1870988 w 1870988"/>
                <a:gd name="connsiteY3" fmla="*/ 142878 h 2154116"/>
                <a:gd name="connsiteX4" fmla="*/ 1870988 w 1870988"/>
                <a:gd name="connsiteY4" fmla="*/ 830138 h 2154116"/>
                <a:gd name="connsiteX5" fmla="*/ 1728110 w 1870988"/>
                <a:gd name="connsiteY5" fmla="*/ 973016 h 2154116"/>
                <a:gd name="connsiteX6" fmla="*/ 4091 w 1870988"/>
                <a:gd name="connsiteY6" fmla="*/ 2154116 h 2154116"/>
                <a:gd name="connsiteX7" fmla="*/ 1013738 w 1870988"/>
                <a:gd name="connsiteY7" fmla="*/ 830138 h 2154116"/>
                <a:gd name="connsiteX8" fmla="*/ 1013738 w 1870988"/>
                <a:gd name="connsiteY8" fmla="*/ 142878 h 2154116"/>
                <a:gd name="connsiteX0" fmla="*/ 1013738 w 1870988"/>
                <a:gd name="connsiteY0" fmla="*/ 142878 h 2230316"/>
                <a:gd name="connsiteX1" fmla="*/ 1156616 w 1870988"/>
                <a:gd name="connsiteY1" fmla="*/ 0 h 2230316"/>
                <a:gd name="connsiteX2" fmla="*/ 1728110 w 1870988"/>
                <a:gd name="connsiteY2" fmla="*/ 0 h 2230316"/>
                <a:gd name="connsiteX3" fmla="*/ 1870988 w 1870988"/>
                <a:gd name="connsiteY3" fmla="*/ 142878 h 2230316"/>
                <a:gd name="connsiteX4" fmla="*/ 1870988 w 1870988"/>
                <a:gd name="connsiteY4" fmla="*/ 830138 h 2230316"/>
                <a:gd name="connsiteX5" fmla="*/ 451760 w 1870988"/>
                <a:gd name="connsiteY5" fmla="*/ 2230316 h 2230316"/>
                <a:gd name="connsiteX6" fmla="*/ 4091 w 1870988"/>
                <a:gd name="connsiteY6" fmla="*/ 2154116 h 2230316"/>
                <a:gd name="connsiteX7" fmla="*/ 1013738 w 1870988"/>
                <a:gd name="connsiteY7" fmla="*/ 830138 h 2230316"/>
                <a:gd name="connsiteX8" fmla="*/ 1013738 w 1870988"/>
                <a:gd name="connsiteY8" fmla="*/ 142878 h 2230316"/>
                <a:gd name="connsiteX0" fmla="*/ 1013880 w 1871130"/>
                <a:gd name="connsiteY0" fmla="*/ 142878 h 2230316"/>
                <a:gd name="connsiteX1" fmla="*/ 1156758 w 1871130"/>
                <a:gd name="connsiteY1" fmla="*/ 0 h 2230316"/>
                <a:gd name="connsiteX2" fmla="*/ 1728252 w 1871130"/>
                <a:gd name="connsiteY2" fmla="*/ 0 h 2230316"/>
                <a:gd name="connsiteX3" fmla="*/ 1871130 w 1871130"/>
                <a:gd name="connsiteY3" fmla="*/ 142878 h 2230316"/>
                <a:gd name="connsiteX4" fmla="*/ 1871130 w 1871130"/>
                <a:gd name="connsiteY4" fmla="*/ 830138 h 2230316"/>
                <a:gd name="connsiteX5" fmla="*/ 451902 w 1871130"/>
                <a:gd name="connsiteY5" fmla="*/ 2230316 h 2230316"/>
                <a:gd name="connsiteX6" fmla="*/ 4233 w 1871130"/>
                <a:gd name="connsiteY6" fmla="*/ 2154116 h 2230316"/>
                <a:gd name="connsiteX7" fmla="*/ 975780 w 1871130"/>
                <a:gd name="connsiteY7" fmla="*/ 830138 h 2230316"/>
                <a:gd name="connsiteX8" fmla="*/ 1013880 w 1871130"/>
                <a:gd name="connsiteY8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54116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10702 w 1867952"/>
                <a:gd name="connsiteY0" fmla="*/ 142878 h 2230316"/>
                <a:gd name="connsiteX1" fmla="*/ 1153580 w 1867952"/>
                <a:gd name="connsiteY1" fmla="*/ 0 h 2230316"/>
                <a:gd name="connsiteX2" fmla="*/ 1725074 w 1867952"/>
                <a:gd name="connsiteY2" fmla="*/ 0 h 2230316"/>
                <a:gd name="connsiteX3" fmla="*/ 1867952 w 1867952"/>
                <a:gd name="connsiteY3" fmla="*/ 142878 h 2230316"/>
                <a:gd name="connsiteX4" fmla="*/ 1867952 w 1867952"/>
                <a:gd name="connsiteY4" fmla="*/ 830138 h 2230316"/>
                <a:gd name="connsiteX5" fmla="*/ 448724 w 1867952"/>
                <a:gd name="connsiteY5" fmla="*/ 2230316 h 2230316"/>
                <a:gd name="connsiteX6" fmla="*/ 1055 w 1867952"/>
                <a:gd name="connsiteY6" fmla="*/ 2163641 h 2230316"/>
                <a:gd name="connsiteX7" fmla="*/ 429678 w 1867952"/>
                <a:gd name="connsiteY7" fmla="*/ 1694200 h 2230316"/>
                <a:gd name="connsiteX8" fmla="*/ 972602 w 1867952"/>
                <a:gd name="connsiteY8" fmla="*/ 830138 h 2230316"/>
                <a:gd name="connsiteX9" fmla="*/ 1010702 w 1867952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472005 w 1891233"/>
                <a:gd name="connsiteY5" fmla="*/ 2230316 h 2230316"/>
                <a:gd name="connsiteX6" fmla="*/ 24336 w 1891233"/>
                <a:gd name="connsiteY6" fmla="*/ 2163641 h 2230316"/>
                <a:gd name="connsiteX7" fmla="*/ 452959 w 1891233"/>
                <a:gd name="connsiteY7" fmla="*/ 1694200 h 2230316"/>
                <a:gd name="connsiteX8" fmla="*/ 995883 w 1891233"/>
                <a:gd name="connsiteY8" fmla="*/ 830138 h 2230316"/>
                <a:gd name="connsiteX9" fmla="*/ 1033983 w 1891233"/>
                <a:gd name="connsiteY9" fmla="*/ 142878 h 2230316"/>
                <a:gd name="connsiteX0" fmla="*/ 1033983 w 1891233"/>
                <a:gd name="connsiteY0" fmla="*/ 142878 h 2230316"/>
                <a:gd name="connsiteX1" fmla="*/ 1176861 w 1891233"/>
                <a:gd name="connsiteY1" fmla="*/ 0 h 2230316"/>
                <a:gd name="connsiteX2" fmla="*/ 1748355 w 1891233"/>
                <a:gd name="connsiteY2" fmla="*/ 0 h 2230316"/>
                <a:gd name="connsiteX3" fmla="*/ 1891233 w 1891233"/>
                <a:gd name="connsiteY3" fmla="*/ 142878 h 2230316"/>
                <a:gd name="connsiteX4" fmla="*/ 1891233 w 1891233"/>
                <a:gd name="connsiteY4" fmla="*/ 830138 h 2230316"/>
                <a:gd name="connsiteX5" fmla="*/ 1672160 w 1891233"/>
                <a:gd name="connsiteY5" fmla="*/ 1132225 h 2230316"/>
                <a:gd name="connsiteX6" fmla="*/ 472005 w 1891233"/>
                <a:gd name="connsiteY6" fmla="*/ 2230316 h 2230316"/>
                <a:gd name="connsiteX7" fmla="*/ 24336 w 1891233"/>
                <a:gd name="connsiteY7" fmla="*/ 2163641 h 2230316"/>
                <a:gd name="connsiteX8" fmla="*/ 452959 w 1891233"/>
                <a:gd name="connsiteY8" fmla="*/ 1694200 h 2230316"/>
                <a:gd name="connsiteX9" fmla="*/ 995883 w 1891233"/>
                <a:gd name="connsiteY9" fmla="*/ 830138 h 2230316"/>
                <a:gd name="connsiteX10" fmla="*/ 1033983 w 1891233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91233 w 1976958"/>
                <a:gd name="connsiteY4" fmla="*/ 830138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472005 w 1976958"/>
                <a:gd name="connsiteY6" fmla="*/ 2230316 h 2230316"/>
                <a:gd name="connsiteX7" fmla="*/ 24336 w 1976958"/>
                <a:gd name="connsiteY7" fmla="*/ 2163641 h 2230316"/>
                <a:gd name="connsiteX8" fmla="*/ 452959 w 1976958"/>
                <a:gd name="connsiteY8" fmla="*/ 1694200 h 2230316"/>
                <a:gd name="connsiteX9" fmla="*/ 995883 w 1976958"/>
                <a:gd name="connsiteY9" fmla="*/ 830138 h 2230316"/>
                <a:gd name="connsiteX10" fmla="*/ 1033983 w 1976958"/>
                <a:gd name="connsiteY10" fmla="*/ 142878 h 2230316"/>
                <a:gd name="connsiteX0" fmla="*/ 1033983 w 1976958"/>
                <a:gd name="connsiteY0" fmla="*/ 142878 h 2230316"/>
                <a:gd name="connsiteX1" fmla="*/ 1176861 w 1976958"/>
                <a:gd name="connsiteY1" fmla="*/ 0 h 2230316"/>
                <a:gd name="connsiteX2" fmla="*/ 1748355 w 1976958"/>
                <a:gd name="connsiteY2" fmla="*/ 0 h 2230316"/>
                <a:gd name="connsiteX3" fmla="*/ 1976958 w 1976958"/>
                <a:gd name="connsiteY3" fmla="*/ 152403 h 2230316"/>
                <a:gd name="connsiteX4" fmla="*/ 1881708 w 1976958"/>
                <a:gd name="connsiteY4" fmla="*/ 496763 h 2230316"/>
                <a:gd name="connsiteX5" fmla="*/ 1672160 w 1976958"/>
                <a:gd name="connsiteY5" fmla="*/ 1132225 h 2230316"/>
                <a:gd name="connsiteX6" fmla="*/ 862534 w 1976958"/>
                <a:gd name="connsiteY6" fmla="*/ 1837075 h 2230316"/>
                <a:gd name="connsiteX7" fmla="*/ 472005 w 1976958"/>
                <a:gd name="connsiteY7" fmla="*/ 2230316 h 2230316"/>
                <a:gd name="connsiteX8" fmla="*/ 24336 w 1976958"/>
                <a:gd name="connsiteY8" fmla="*/ 2163641 h 2230316"/>
                <a:gd name="connsiteX9" fmla="*/ 452959 w 1976958"/>
                <a:gd name="connsiteY9" fmla="*/ 1694200 h 2230316"/>
                <a:gd name="connsiteX10" fmla="*/ 995883 w 1976958"/>
                <a:gd name="connsiteY10" fmla="*/ 830138 h 2230316"/>
                <a:gd name="connsiteX11" fmla="*/ 1033983 w 1976958"/>
                <a:gd name="connsiteY11" fmla="*/ 142878 h 2230316"/>
                <a:gd name="connsiteX0" fmla="*/ 1033983 w 1976958"/>
                <a:gd name="connsiteY0" fmla="*/ 142878 h 2250826"/>
                <a:gd name="connsiteX1" fmla="*/ 1176861 w 1976958"/>
                <a:gd name="connsiteY1" fmla="*/ 0 h 2250826"/>
                <a:gd name="connsiteX2" fmla="*/ 1748355 w 1976958"/>
                <a:gd name="connsiteY2" fmla="*/ 0 h 2250826"/>
                <a:gd name="connsiteX3" fmla="*/ 1976958 w 1976958"/>
                <a:gd name="connsiteY3" fmla="*/ 152403 h 2250826"/>
                <a:gd name="connsiteX4" fmla="*/ 1881708 w 1976958"/>
                <a:gd name="connsiteY4" fmla="*/ 496763 h 2250826"/>
                <a:gd name="connsiteX5" fmla="*/ 1672160 w 1976958"/>
                <a:gd name="connsiteY5" fmla="*/ 1132225 h 2250826"/>
                <a:gd name="connsiteX6" fmla="*/ 862534 w 1976958"/>
                <a:gd name="connsiteY6" fmla="*/ 1837075 h 2250826"/>
                <a:gd name="connsiteX7" fmla="*/ 472005 w 1976958"/>
                <a:gd name="connsiteY7" fmla="*/ 2230316 h 2250826"/>
                <a:gd name="connsiteX8" fmla="*/ 24336 w 1976958"/>
                <a:gd name="connsiteY8" fmla="*/ 2163641 h 2250826"/>
                <a:gd name="connsiteX9" fmla="*/ 452959 w 1976958"/>
                <a:gd name="connsiteY9" fmla="*/ 1694200 h 2250826"/>
                <a:gd name="connsiteX10" fmla="*/ 995883 w 1976958"/>
                <a:gd name="connsiteY10" fmla="*/ 830138 h 2250826"/>
                <a:gd name="connsiteX11" fmla="*/ 1033983 w 1976958"/>
                <a:gd name="connsiteY11" fmla="*/ 142878 h 2250826"/>
                <a:gd name="connsiteX0" fmla="*/ 1033983 w 1976958"/>
                <a:gd name="connsiteY0" fmla="*/ 142878 h 2254100"/>
                <a:gd name="connsiteX1" fmla="*/ 1176861 w 1976958"/>
                <a:gd name="connsiteY1" fmla="*/ 0 h 2254100"/>
                <a:gd name="connsiteX2" fmla="*/ 1748355 w 1976958"/>
                <a:gd name="connsiteY2" fmla="*/ 0 h 2254100"/>
                <a:gd name="connsiteX3" fmla="*/ 1976958 w 1976958"/>
                <a:gd name="connsiteY3" fmla="*/ 152403 h 2254100"/>
                <a:gd name="connsiteX4" fmla="*/ 1881708 w 1976958"/>
                <a:gd name="connsiteY4" fmla="*/ 496763 h 2254100"/>
                <a:gd name="connsiteX5" fmla="*/ 1672160 w 1976958"/>
                <a:gd name="connsiteY5" fmla="*/ 1132225 h 2254100"/>
                <a:gd name="connsiteX6" fmla="*/ 862534 w 1976958"/>
                <a:gd name="connsiteY6" fmla="*/ 1837075 h 2254100"/>
                <a:gd name="connsiteX7" fmla="*/ 472005 w 1976958"/>
                <a:gd name="connsiteY7" fmla="*/ 2230316 h 2254100"/>
                <a:gd name="connsiteX8" fmla="*/ 24336 w 1976958"/>
                <a:gd name="connsiteY8" fmla="*/ 2163641 h 2254100"/>
                <a:gd name="connsiteX9" fmla="*/ 452959 w 1976958"/>
                <a:gd name="connsiteY9" fmla="*/ 1694200 h 2254100"/>
                <a:gd name="connsiteX10" fmla="*/ 995883 w 1976958"/>
                <a:gd name="connsiteY10" fmla="*/ 830138 h 2254100"/>
                <a:gd name="connsiteX11" fmla="*/ 1033983 w 1976958"/>
                <a:gd name="connsiteY11" fmla="*/ 142878 h 2254100"/>
                <a:gd name="connsiteX0" fmla="*/ 1033983 w 1976958"/>
                <a:gd name="connsiteY0" fmla="*/ 142878 h 2254643"/>
                <a:gd name="connsiteX1" fmla="*/ 1176861 w 1976958"/>
                <a:gd name="connsiteY1" fmla="*/ 0 h 2254643"/>
                <a:gd name="connsiteX2" fmla="*/ 1748355 w 1976958"/>
                <a:gd name="connsiteY2" fmla="*/ 0 h 2254643"/>
                <a:gd name="connsiteX3" fmla="*/ 1976958 w 1976958"/>
                <a:gd name="connsiteY3" fmla="*/ 152403 h 2254643"/>
                <a:gd name="connsiteX4" fmla="*/ 1881708 w 1976958"/>
                <a:gd name="connsiteY4" fmla="*/ 496763 h 2254643"/>
                <a:gd name="connsiteX5" fmla="*/ 1672160 w 1976958"/>
                <a:gd name="connsiteY5" fmla="*/ 1132225 h 2254643"/>
                <a:gd name="connsiteX6" fmla="*/ 862534 w 1976958"/>
                <a:gd name="connsiteY6" fmla="*/ 1837075 h 2254643"/>
                <a:gd name="connsiteX7" fmla="*/ 472005 w 1976958"/>
                <a:gd name="connsiteY7" fmla="*/ 2230316 h 2254643"/>
                <a:gd name="connsiteX8" fmla="*/ 262459 w 1976958"/>
                <a:gd name="connsiteY8" fmla="*/ 2189500 h 2254643"/>
                <a:gd name="connsiteX9" fmla="*/ 24336 w 1976958"/>
                <a:gd name="connsiteY9" fmla="*/ 2163641 h 2254643"/>
                <a:gd name="connsiteX10" fmla="*/ 452959 w 1976958"/>
                <a:gd name="connsiteY10" fmla="*/ 1694200 h 2254643"/>
                <a:gd name="connsiteX11" fmla="*/ 995883 w 1976958"/>
                <a:gd name="connsiteY11" fmla="*/ 830138 h 2254643"/>
                <a:gd name="connsiteX12" fmla="*/ 1033983 w 1976958"/>
                <a:gd name="connsiteY12" fmla="*/ 142878 h 2254643"/>
                <a:gd name="connsiteX0" fmla="*/ 1020420 w 1963395"/>
                <a:gd name="connsiteY0" fmla="*/ 142878 h 2254643"/>
                <a:gd name="connsiteX1" fmla="*/ 1163298 w 1963395"/>
                <a:gd name="connsiteY1" fmla="*/ 0 h 2254643"/>
                <a:gd name="connsiteX2" fmla="*/ 1734792 w 1963395"/>
                <a:gd name="connsiteY2" fmla="*/ 0 h 2254643"/>
                <a:gd name="connsiteX3" fmla="*/ 1963395 w 1963395"/>
                <a:gd name="connsiteY3" fmla="*/ 152403 h 2254643"/>
                <a:gd name="connsiteX4" fmla="*/ 1868145 w 1963395"/>
                <a:gd name="connsiteY4" fmla="*/ 496763 h 2254643"/>
                <a:gd name="connsiteX5" fmla="*/ 1658597 w 1963395"/>
                <a:gd name="connsiteY5" fmla="*/ 1132225 h 2254643"/>
                <a:gd name="connsiteX6" fmla="*/ 848971 w 1963395"/>
                <a:gd name="connsiteY6" fmla="*/ 1837075 h 2254643"/>
                <a:gd name="connsiteX7" fmla="*/ 458442 w 1963395"/>
                <a:gd name="connsiteY7" fmla="*/ 2230316 h 2254643"/>
                <a:gd name="connsiteX8" fmla="*/ 248896 w 1963395"/>
                <a:gd name="connsiteY8" fmla="*/ 2189500 h 2254643"/>
                <a:gd name="connsiteX9" fmla="*/ 25060 w 1963395"/>
                <a:gd name="connsiteY9" fmla="*/ 2144591 h 2254643"/>
                <a:gd name="connsiteX10" fmla="*/ 439396 w 1963395"/>
                <a:gd name="connsiteY10" fmla="*/ 1694200 h 2254643"/>
                <a:gd name="connsiteX11" fmla="*/ 982320 w 1963395"/>
                <a:gd name="connsiteY11" fmla="*/ 830138 h 2254643"/>
                <a:gd name="connsiteX12" fmla="*/ 1020420 w 1963395"/>
                <a:gd name="connsiteY12" fmla="*/ 142878 h 2254643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3918"/>
                <a:gd name="connsiteX1" fmla="*/ 1163298 w 1963395"/>
                <a:gd name="connsiteY1" fmla="*/ 0 h 2253918"/>
                <a:gd name="connsiteX2" fmla="*/ 1734792 w 1963395"/>
                <a:gd name="connsiteY2" fmla="*/ 0 h 2253918"/>
                <a:gd name="connsiteX3" fmla="*/ 1963395 w 1963395"/>
                <a:gd name="connsiteY3" fmla="*/ 152403 h 2253918"/>
                <a:gd name="connsiteX4" fmla="*/ 1868145 w 1963395"/>
                <a:gd name="connsiteY4" fmla="*/ 496763 h 2253918"/>
                <a:gd name="connsiteX5" fmla="*/ 1658597 w 1963395"/>
                <a:gd name="connsiteY5" fmla="*/ 1132225 h 2253918"/>
                <a:gd name="connsiteX6" fmla="*/ 848971 w 1963395"/>
                <a:gd name="connsiteY6" fmla="*/ 1837075 h 2253918"/>
                <a:gd name="connsiteX7" fmla="*/ 458442 w 1963395"/>
                <a:gd name="connsiteY7" fmla="*/ 2230316 h 2253918"/>
                <a:gd name="connsiteX8" fmla="*/ 248896 w 1963395"/>
                <a:gd name="connsiteY8" fmla="*/ 2189500 h 2253918"/>
                <a:gd name="connsiteX9" fmla="*/ 125071 w 1963395"/>
                <a:gd name="connsiteY9" fmla="*/ 2075200 h 2253918"/>
                <a:gd name="connsiteX10" fmla="*/ 25060 w 1963395"/>
                <a:gd name="connsiteY10" fmla="*/ 2144591 h 2253918"/>
                <a:gd name="connsiteX11" fmla="*/ 439396 w 1963395"/>
                <a:gd name="connsiteY11" fmla="*/ 1694200 h 2253918"/>
                <a:gd name="connsiteX12" fmla="*/ 982320 w 1963395"/>
                <a:gd name="connsiteY12" fmla="*/ 830138 h 2253918"/>
                <a:gd name="connsiteX13" fmla="*/ 1020420 w 1963395"/>
                <a:gd name="connsiteY13" fmla="*/ 142878 h 2253918"/>
                <a:gd name="connsiteX0" fmla="*/ 1020420 w 1963395"/>
                <a:gd name="connsiteY0" fmla="*/ 142878 h 2255668"/>
                <a:gd name="connsiteX1" fmla="*/ 1163298 w 1963395"/>
                <a:gd name="connsiteY1" fmla="*/ 0 h 2255668"/>
                <a:gd name="connsiteX2" fmla="*/ 1734792 w 1963395"/>
                <a:gd name="connsiteY2" fmla="*/ 0 h 2255668"/>
                <a:gd name="connsiteX3" fmla="*/ 1963395 w 1963395"/>
                <a:gd name="connsiteY3" fmla="*/ 152403 h 2255668"/>
                <a:gd name="connsiteX4" fmla="*/ 1868145 w 1963395"/>
                <a:gd name="connsiteY4" fmla="*/ 496763 h 2255668"/>
                <a:gd name="connsiteX5" fmla="*/ 1658597 w 1963395"/>
                <a:gd name="connsiteY5" fmla="*/ 1132225 h 2255668"/>
                <a:gd name="connsiteX6" fmla="*/ 848971 w 1963395"/>
                <a:gd name="connsiteY6" fmla="*/ 1837075 h 2255668"/>
                <a:gd name="connsiteX7" fmla="*/ 458442 w 1963395"/>
                <a:gd name="connsiteY7" fmla="*/ 2230316 h 2255668"/>
                <a:gd name="connsiteX8" fmla="*/ 248896 w 1963395"/>
                <a:gd name="connsiteY8" fmla="*/ 2189500 h 2255668"/>
                <a:gd name="connsiteX9" fmla="*/ 139359 w 1963395"/>
                <a:gd name="connsiteY9" fmla="*/ 2208550 h 2255668"/>
                <a:gd name="connsiteX10" fmla="*/ 125071 w 1963395"/>
                <a:gd name="connsiteY10" fmla="*/ 2075200 h 2255668"/>
                <a:gd name="connsiteX11" fmla="*/ 25060 w 1963395"/>
                <a:gd name="connsiteY11" fmla="*/ 2144591 h 2255668"/>
                <a:gd name="connsiteX12" fmla="*/ 439396 w 1963395"/>
                <a:gd name="connsiteY12" fmla="*/ 1694200 h 2255668"/>
                <a:gd name="connsiteX13" fmla="*/ 982320 w 1963395"/>
                <a:gd name="connsiteY13" fmla="*/ 830138 h 2255668"/>
                <a:gd name="connsiteX14" fmla="*/ 1020420 w 1963395"/>
                <a:gd name="connsiteY14" fmla="*/ 142878 h 2255668"/>
                <a:gd name="connsiteX0" fmla="*/ 1020420 w 1963395"/>
                <a:gd name="connsiteY0" fmla="*/ 142878 h 2248031"/>
                <a:gd name="connsiteX1" fmla="*/ 1163298 w 1963395"/>
                <a:gd name="connsiteY1" fmla="*/ 0 h 2248031"/>
                <a:gd name="connsiteX2" fmla="*/ 1734792 w 1963395"/>
                <a:gd name="connsiteY2" fmla="*/ 0 h 2248031"/>
                <a:gd name="connsiteX3" fmla="*/ 1963395 w 1963395"/>
                <a:gd name="connsiteY3" fmla="*/ 152403 h 2248031"/>
                <a:gd name="connsiteX4" fmla="*/ 1868145 w 1963395"/>
                <a:gd name="connsiteY4" fmla="*/ 496763 h 2248031"/>
                <a:gd name="connsiteX5" fmla="*/ 1658597 w 1963395"/>
                <a:gd name="connsiteY5" fmla="*/ 1132225 h 2248031"/>
                <a:gd name="connsiteX6" fmla="*/ 848971 w 1963395"/>
                <a:gd name="connsiteY6" fmla="*/ 1837075 h 2248031"/>
                <a:gd name="connsiteX7" fmla="*/ 458442 w 1963395"/>
                <a:gd name="connsiteY7" fmla="*/ 2230316 h 2248031"/>
                <a:gd name="connsiteX8" fmla="*/ 248896 w 1963395"/>
                <a:gd name="connsiteY8" fmla="*/ 2127587 h 2248031"/>
                <a:gd name="connsiteX9" fmla="*/ 139359 w 1963395"/>
                <a:gd name="connsiteY9" fmla="*/ 2208550 h 2248031"/>
                <a:gd name="connsiteX10" fmla="*/ 125071 w 1963395"/>
                <a:gd name="connsiteY10" fmla="*/ 2075200 h 2248031"/>
                <a:gd name="connsiteX11" fmla="*/ 25060 w 1963395"/>
                <a:gd name="connsiteY11" fmla="*/ 2144591 h 2248031"/>
                <a:gd name="connsiteX12" fmla="*/ 439396 w 1963395"/>
                <a:gd name="connsiteY12" fmla="*/ 1694200 h 2248031"/>
                <a:gd name="connsiteX13" fmla="*/ 982320 w 1963395"/>
                <a:gd name="connsiteY13" fmla="*/ 830138 h 2248031"/>
                <a:gd name="connsiteX14" fmla="*/ 1020420 w 1963395"/>
                <a:gd name="connsiteY14" fmla="*/ 142878 h 2248031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393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63063"/>
                <a:gd name="connsiteX1" fmla="*/ 1163298 w 1963395"/>
                <a:gd name="connsiteY1" fmla="*/ 0 h 2263063"/>
                <a:gd name="connsiteX2" fmla="*/ 1734792 w 1963395"/>
                <a:gd name="connsiteY2" fmla="*/ 0 h 2263063"/>
                <a:gd name="connsiteX3" fmla="*/ 1963395 w 1963395"/>
                <a:gd name="connsiteY3" fmla="*/ 152403 h 2263063"/>
                <a:gd name="connsiteX4" fmla="*/ 1868145 w 1963395"/>
                <a:gd name="connsiteY4" fmla="*/ 496763 h 2263063"/>
                <a:gd name="connsiteX5" fmla="*/ 1658597 w 1963395"/>
                <a:gd name="connsiteY5" fmla="*/ 1132225 h 2263063"/>
                <a:gd name="connsiteX6" fmla="*/ 848971 w 1963395"/>
                <a:gd name="connsiteY6" fmla="*/ 1837075 h 2263063"/>
                <a:gd name="connsiteX7" fmla="*/ 458442 w 1963395"/>
                <a:gd name="connsiteY7" fmla="*/ 2230316 h 2263063"/>
                <a:gd name="connsiteX8" fmla="*/ 277471 w 1963395"/>
                <a:gd name="connsiteY8" fmla="*/ 2237126 h 2263063"/>
                <a:gd name="connsiteX9" fmla="*/ 248896 w 1963395"/>
                <a:gd name="connsiteY9" fmla="*/ 2127587 h 2263063"/>
                <a:gd name="connsiteX10" fmla="*/ 101259 w 1963395"/>
                <a:gd name="connsiteY10" fmla="*/ 2208550 h 2263063"/>
                <a:gd name="connsiteX11" fmla="*/ 125071 w 1963395"/>
                <a:gd name="connsiteY11" fmla="*/ 2075200 h 2263063"/>
                <a:gd name="connsiteX12" fmla="*/ 25060 w 1963395"/>
                <a:gd name="connsiteY12" fmla="*/ 2144591 h 2263063"/>
                <a:gd name="connsiteX13" fmla="*/ 439396 w 1963395"/>
                <a:gd name="connsiteY13" fmla="*/ 1694200 h 2263063"/>
                <a:gd name="connsiteX14" fmla="*/ 982320 w 1963395"/>
                <a:gd name="connsiteY14" fmla="*/ 830138 h 2263063"/>
                <a:gd name="connsiteX15" fmla="*/ 1020420 w 1963395"/>
                <a:gd name="connsiteY15" fmla="*/ 142878 h 2263063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982320 w 1963395"/>
                <a:gd name="connsiteY14" fmla="*/ 830138 h 2274569"/>
                <a:gd name="connsiteX15" fmla="*/ 1020420 w 1963395"/>
                <a:gd name="connsiteY15" fmla="*/ 142878 h 2274569"/>
                <a:gd name="connsiteX0" fmla="*/ 1020420 w 1963395"/>
                <a:gd name="connsiteY0" fmla="*/ 14287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401295 w 1963395"/>
                <a:gd name="connsiteY14" fmla="*/ 830138 h 2274569"/>
                <a:gd name="connsiteX15" fmla="*/ 1020420 w 1963395"/>
                <a:gd name="connsiteY15" fmla="*/ 142878 h 2274569"/>
                <a:gd name="connsiteX0" fmla="*/ 258420 w 1963395"/>
                <a:gd name="connsiteY0" fmla="*/ 619128 h 2274569"/>
                <a:gd name="connsiteX1" fmla="*/ 1163298 w 1963395"/>
                <a:gd name="connsiteY1" fmla="*/ 0 h 2274569"/>
                <a:gd name="connsiteX2" fmla="*/ 1734792 w 1963395"/>
                <a:gd name="connsiteY2" fmla="*/ 0 h 2274569"/>
                <a:gd name="connsiteX3" fmla="*/ 1963395 w 1963395"/>
                <a:gd name="connsiteY3" fmla="*/ 152403 h 2274569"/>
                <a:gd name="connsiteX4" fmla="*/ 1868145 w 1963395"/>
                <a:gd name="connsiteY4" fmla="*/ 496763 h 2274569"/>
                <a:gd name="connsiteX5" fmla="*/ 1658597 w 1963395"/>
                <a:gd name="connsiteY5" fmla="*/ 1132225 h 2274569"/>
                <a:gd name="connsiteX6" fmla="*/ 848971 w 1963395"/>
                <a:gd name="connsiteY6" fmla="*/ 1837075 h 2274569"/>
                <a:gd name="connsiteX7" fmla="*/ 458442 w 1963395"/>
                <a:gd name="connsiteY7" fmla="*/ 2230316 h 2274569"/>
                <a:gd name="connsiteX8" fmla="*/ 306046 w 1963395"/>
                <a:gd name="connsiteY8" fmla="*/ 2260938 h 2274569"/>
                <a:gd name="connsiteX9" fmla="*/ 248896 w 1963395"/>
                <a:gd name="connsiteY9" fmla="*/ 2127587 h 2274569"/>
                <a:gd name="connsiteX10" fmla="*/ 101259 w 1963395"/>
                <a:gd name="connsiteY10" fmla="*/ 2208550 h 2274569"/>
                <a:gd name="connsiteX11" fmla="*/ 125071 w 1963395"/>
                <a:gd name="connsiteY11" fmla="*/ 2075200 h 2274569"/>
                <a:gd name="connsiteX12" fmla="*/ 25060 w 1963395"/>
                <a:gd name="connsiteY12" fmla="*/ 2144591 h 2274569"/>
                <a:gd name="connsiteX13" fmla="*/ 439396 w 1963395"/>
                <a:gd name="connsiteY13" fmla="*/ 1694200 h 2274569"/>
                <a:gd name="connsiteX14" fmla="*/ 401295 w 1963395"/>
                <a:gd name="connsiteY14" fmla="*/ 830138 h 2274569"/>
                <a:gd name="connsiteX15" fmla="*/ 258420 w 1963395"/>
                <a:gd name="connsiteY15" fmla="*/ 619128 h 2274569"/>
                <a:gd name="connsiteX0" fmla="*/ 700968 w 2405943"/>
                <a:gd name="connsiteY0" fmla="*/ 619128 h 2274569"/>
                <a:gd name="connsiteX1" fmla="*/ 5646 w 2405943"/>
                <a:gd name="connsiteY1" fmla="*/ 371475 h 2274569"/>
                <a:gd name="connsiteX2" fmla="*/ 2177340 w 2405943"/>
                <a:gd name="connsiteY2" fmla="*/ 0 h 2274569"/>
                <a:gd name="connsiteX3" fmla="*/ 2405943 w 2405943"/>
                <a:gd name="connsiteY3" fmla="*/ 152403 h 2274569"/>
                <a:gd name="connsiteX4" fmla="*/ 2310693 w 2405943"/>
                <a:gd name="connsiteY4" fmla="*/ 496763 h 2274569"/>
                <a:gd name="connsiteX5" fmla="*/ 2101145 w 2405943"/>
                <a:gd name="connsiteY5" fmla="*/ 1132225 h 2274569"/>
                <a:gd name="connsiteX6" fmla="*/ 1291519 w 2405943"/>
                <a:gd name="connsiteY6" fmla="*/ 1837075 h 2274569"/>
                <a:gd name="connsiteX7" fmla="*/ 900990 w 2405943"/>
                <a:gd name="connsiteY7" fmla="*/ 2230316 h 2274569"/>
                <a:gd name="connsiteX8" fmla="*/ 748594 w 2405943"/>
                <a:gd name="connsiteY8" fmla="*/ 2260938 h 2274569"/>
                <a:gd name="connsiteX9" fmla="*/ 691444 w 2405943"/>
                <a:gd name="connsiteY9" fmla="*/ 2127587 h 2274569"/>
                <a:gd name="connsiteX10" fmla="*/ 543807 w 2405943"/>
                <a:gd name="connsiteY10" fmla="*/ 2208550 h 2274569"/>
                <a:gd name="connsiteX11" fmla="*/ 567619 w 2405943"/>
                <a:gd name="connsiteY11" fmla="*/ 2075200 h 2274569"/>
                <a:gd name="connsiteX12" fmla="*/ 467608 w 2405943"/>
                <a:gd name="connsiteY12" fmla="*/ 2144591 h 2274569"/>
                <a:gd name="connsiteX13" fmla="*/ 881944 w 2405943"/>
                <a:gd name="connsiteY13" fmla="*/ 1694200 h 2274569"/>
                <a:gd name="connsiteX14" fmla="*/ 843843 w 2405943"/>
                <a:gd name="connsiteY14" fmla="*/ 830138 h 2274569"/>
                <a:gd name="connsiteX15" fmla="*/ 700968 w 2405943"/>
                <a:gd name="connsiteY15" fmla="*/ 619128 h 2274569"/>
                <a:gd name="connsiteX0" fmla="*/ 700968 w 2405943"/>
                <a:gd name="connsiteY0" fmla="*/ 685803 h 2341244"/>
                <a:gd name="connsiteX1" fmla="*/ 5646 w 2405943"/>
                <a:gd name="connsiteY1" fmla="*/ 438150 h 2341244"/>
                <a:gd name="connsiteX2" fmla="*/ 1072440 w 2405943"/>
                <a:gd name="connsiteY2" fmla="*/ 0 h 2341244"/>
                <a:gd name="connsiteX3" fmla="*/ 2405943 w 2405943"/>
                <a:gd name="connsiteY3" fmla="*/ 219078 h 2341244"/>
                <a:gd name="connsiteX4" fmla="*/ 2310693 w 2405943"/>
                <a:gd name="connsiteY4" fmla="*/ 563438 h 2341244"/>
                <a:gd name="connsiteX5" fmla="*/ 2101145 w 2405943"/>
                <a:gd name="connsiteY5" fmla="*/ 1198900 h 2341244"/>
                <a:gd name="connsiteX6" fmla="*/ 1291519 w 2405943"/>
                <a:gd name="connsiteY6" fmla="*/ 1903750 h 2341244"/>
                <a:gd name="connsiteX7" fmla="*/ 900990 w 2405943"/>
                <a:gd name="connsiteY7" fmla="*/ 2296991 h 2341244"/>
                <a:gd name="connsiteX8" fmla="*/ 748594 w 2405943"/>
                <a:gd name="connsiteY8" fmla="*/ 2327613 h 2341244"/>
                <a:gd name="connsiteX9" fmla="*/ 691444 w 2405943"/>
                <a:gd name="connsiteY9" fmla="*/ 2194262 h 2341244"/>
                <a:gd name="connsiteX10" fmla="*/ 543807 w 2405943"/>
                <a:gd name="connsiteY10" fmla="*/ 2275225 h 2341244"/>
                <a:gd name="connsiteX11" fmla="*/ 567619 w 2405943"/>
                <a:gd name="connsiteY11" fmla="*/ 2141875 h 2341244"/>
                <a:gd name="connsiteX12" fmla="*/ 467608 w 2405943"/>
                <a:gd name="connsiteY12" fmla="*/ 2211266 h 2341244"/>
                <a:gd name="connsiteX13" fmla="*/ 881944 w 2405943"/>
                <a:gd name="connsiteY13" fmla="*/ 1760875 h 2341244"/>
                <a:gd name="connsiteX14" fmla="*/ 843843 w 2405943"/>
                <a:gd name="connsiteY14" fmla="*/ 896813 h 2341244"/>
                <a:gd name="connsiteX15" fmla="*/ 700968 w 2405943"/>
                <a:gd name="connsiteY15" fmla="*/ 685803 h 2341244"/>
                <a:gd name="connsiteX0" fmla="*/ 700968 w 2310693"/>
                <a:gd name="connsiteY0" fmla="*/ 685803 h 2341244"/>
                <a:gd name="connsiteX1" fmla="*/ 5646 w 2310693"/>
                <a:gd name="connsiteY1" fmla="*/ 438150 h 2341244"/>
                <a:gd name="connsiteX2" fmla="*/ 1072440 w 2310693"/>
                <a:gd name="connsiteY2" fmla="*/ 0 h 2341244"/>
                <a:gd name="connsiteX3" fmla="*/ 1682043 w 2310693"/>
                <a:gd name="connsiteY3" fmla="*/ 161928 h 2341244"/>
                <a:gd name="connsiteX4" fmla="*/ 2310693 w 2310693"/>
                <a:gd name="connsiteY4" fmla="*/ 563438 h 2341244"/>
                <a:gd name="connsiteX5" fmla="*/ 2101145 w 2310693"/>
                <a:gd name="connsiteY5" fmla="*/ 1198900 h 2341244"/>
                <a:gd name="connsiteX6" fmla="*/ 1291519 w 2310693"/>
                <a:gd name="connsiteY6" fmla="*/ 1903750 h 2341244"/>
                <a:gd name="connsiteX7" fmla="*/ 900990 w 2310693"/>
                <a:gd name="connsiteY7" fmla="*/ 2296991 h 2341244"/>
                <a:gd name="connsiteX8" fmla="*/ 748594 w 2310693"/>
                <a:gd name="connsiteY8" fmla="*/ 2327613 h 2341244"/>
                <a:gd name="connsiteX9" fmla="*/ 691444 w 2310693"/>
                <a:gd name="connsiteY9" fmla="*/ 2194262 h 2341244"/>
                <a:gd name="connsiteX10" fmla="*/ 543807 w 2310693"/>
                <a:gd name="connsiteY10" fmla="*/ 2275225 h 2341244"/>
                <a:gd name="connsiteX11" fmla="*/ 567619 w 2310693"/>
                <a:gd name="connsiteY11" fmla="*/ 2141875 h 2341244"/>
                <a:gd name="connsiteX12" fmla="*/ 467608 w 2310693"/>
                <a:gd name="connsiteY12" fmla="*/ 2211266 h 2341244"/>
                <a:gd name="connsiteX13" fmla="*/ 881944 w 2310693"/>
                <a:gd name="connsiteY13" fmla="*/ 1760875 h 2341244"/>
                <a:gd name="connsiteX14" fmla="*/ 843843 w 2310693"/>
                <a:gd name="connsiteY14" fmla="*/ 896813 h 2341244"/>
                <a:gd name="connsiteX15" fmla="*/ 700968 w 2310693"/>
                <a:gd name="connsiteY15" fmla="*/ 685803 h 2341244"/>
                <a:gd name="connsiteX0" fmla="*/ 700968 w 2123888"/>
                <a:gd name="connsiteY0" fmla="*/ 685803 h 2341244"/>
                <a:gd name="connsiteX1" fmla="*/ 5646 w 2123888"/>
                <a:gd name="connsiteY1" fmla="*/ 438150 h 2341244"/>
                <a:gd name="connsiteX2" fmla="*/ 1072440 w 2123888"/>
                <a:gd name="connsiteY2" fmla="*/ 0 h 2341244"/>
                <a:gd name="connsiteX3" fmla="*/ 1682043 w 2123888"/>
                <a:gd name="connsiteY3" fmla="*/ 161928 h 2341244"/>
                <a:gd name="connsiteX4" fmla="*/ 1758243 w 2123888"/>
                <a:gd name="connsiteY4" fmla="*/ 353888 h 2341244"/>
                <a:gd name="connsiteX5" fmla="*/ 2101145 w 2123888"/>
                <a:gd name="connsiteY5" fmla="*/ 1198900 h 2341244"/>
                <a:gd name="connsiteX6" fmla="*/ 1291519 w 2123888"/>
                <a:gd name="connsiteY6" fmla="*/ 1903750 h 2341244"/>
                <a:gd name="connsiteX7" fmla="*/ 900990 w 2123888"/>
                <a:gd name="connsiteY7" fmla="*/ 2296991 h 2341244"/>
                <a:gd name="connsiteX8" fmla="*/ 748594 w 2123888"/>
                <a:gd name="connsiteY8" fmla="*/ 2327613 h 2341244"/>
                <a:gd name="connsiteX9" fmla="*/ 691444 w 2123888"/>
                <a:gd name="connsiteY9" fmla="*/ 2194262 h 2341244"/>
                <a:gd name="connsiteX10" fmla="*/ 543807 w 2123888"/>
                <a:gd name="connsiteY10" fmla="*/ 2275225 h 2341244"/>
                <a:gd name="connsiteX11" fmla="*/ 567619 w 2123888"/>
                <a:gd name="connsiteY11" fmla="*/ 2141875 h 2341244"/>
                <a:gd name="connsiteX12" fmla="*/ 467608 w 2123888"/>
                <a:gd name="connsiteY12" fmla="*/ 2211266 h 2341244"/>
                <a:gd name="connsiteX13" fmla="*/ 881944 w 2123888"/>
                <a:gd name="connsiteY13" fmla="*/ 1760875 h 2341244"/>
                <a:gd name="connsiteX14" fmla="*/ 843843 w 2123888"/>
                <a:gd name="connsiteY14" fmla="*/ 896813 h 2341244"/>
                <a:gd name="connsiteX15" fmla="*/ 700968 w 2123888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915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  <a:gd name="connsiteX0" fmla="*/ 700968 w 1758243"/>
                <a:gd name="connsiteY0" fmla="*/ 685803 h 2341244"/>
                <a:gd name="connsiteX1" fmla="*/ 5646 w 1758243"/>
                <a:gd name="connsiteY1" fmla="*/ 438150 h 2341244"/>
                <a:gd name="connsiteX2" fmla="*/ 1072440 w 1758243"/>
                <a:gd name="connsiteY2" fmla="*/ 0 h 2341244"/>
                <a:gd name="connsiteX3" fmla="*/ 1682043 w 1758243"/>
                <a:gd name="connsiteY3" fmla="*/ 161928 h 2341244"/>
                <a:gd name="connsiteX4" fmla="*/ 1758243 w 1758243"/>
                <a:gd name="connsiteY4" fmla="*/ 353888 h 2341244"/>
                <a:gd name="connsiteX5" fmla="*/ 1453445 w 1758243"/>
                <a:gd name="connsiteY5" fmla="*/ 1141750 h 2341244"/>
                <a:gd name="connsiteX6" fmla="*/ 1291519 w 1758243"/>
                <a:gd name="connsiteY6" fmla="*/ 1903750 h 2341244"/>
                <a:gd name="connsiteX7" fmla="*/ 900990 w 1758243"/>
                <a:gd name="connsiteY7" fmla="*/ 2296991 h 2341244"/>
                <a:gd name="connsiteX8" fmla="*/ 748594 w 1758243"/>
                <a:gd name="connsiteY8" fmla="*/ 2327613 h 2341244"/>
                <a:gd name="connsiteX9" fmla="*/ 691444 w 1758243"/>
                <a:gd name="connsiteY9" fmla="*/ 2194262 h 2341244"/>
                <a:gd name="connsiteX10" fmla="*/ 543807 w 1758243"/>
                <a:gd name="connsiteY10" fmla="*/ 2275225 h 2341244"/>
                <a:gd name="connsiteX11" fmla="*/ 567619 w 1758243"/>
                <a:gd name="connsiteY11" fmla="*/ 2141875 h 2341244"/>
                <a:gd name="connsiteX12" fmla="*/ 467608 w 1758243"/>
                <a:gd name="connsiteY12" fmla="*/ 2211266 h 2341244"/>
                <a:gd name="connsiteX13" fmla="*/ 881944 w 1758243"/>
                <a:gd name="connsiteY13" fmla="*/ 1760875 h 2341244"/>
                <a:gd name="connsiteX14" fmla="*/ 843843 w 1758243"/>
                <a:gd name="connsiteY14" fmla="*/ 896813 h 2341244"/>
                <a:gd name="connsiteX15" fmla="*/ 700968 w 1758243"/>
                <a:gd name="connsiteY15" fmla="*/ 685803 h 234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58243" h="2341244">
                  <a:moveTo>
                    <a:pt x="700968" y="685803"/>
                  </a:moveTo>
                  <a:cubicBezTo>
                    <a:pt x="700968" y="606894"/>
                    <a:pt x="-73263" y="438150"/>
                    <a:pt x="5646" y="438150"/>
                  </a:cubicBezTo>
                  <a:lnTo>
                    <a:pt x="1072440" y="0"/>
                  </a:lnTo>
                  <a:cubicBezTo>
                    <a:pt x="1151349" y="0"/>
                    <a:pt x="1682043" y="83019"/>
                    <a:pt x="1682043" y="161928"/>
                  </a:cubicBezTo>
                  <a:lnTo>
                    <a:pt x="1758243" y="353888"/>
                  </a:lnTo>
                  <a:cubicBezTo>
                    <a:pt x="1596318" y="652129"/>
                    <a:pt x="1585208" y="813137"/>
                    <a:pt x="1453445" y="1141750"/>
                  </a:cubicBezTo>
                  <a:cubicBezTo>
                    <a:pt x="1428045" y="1379423"/>
                    <a:pt x="1491545" y="1720735"/>
                    <a:pt x="1291519" y="1903750"/>
                  </a:cubicBezTo>
                  <a:cubicBezTo>
                    <a:pt x="1091493" y="2086765"/>
                    <a:pt x="991477" y="2238253"/>
                    <a:pt x="900990" y="2296991"/>
                  </a:cubicBezTo>
                  <a:cubicBezTo>
                    <a:pt x="810503" y="2355729"/>
                    <a:pt x="783518" y="2344735"/>
                    <a:pt x="748594" y="2327613"/>
                  </a:cubicBezTo>
                  <a:cubicBezTo>
                    <a:pt x="627945" y="2281917"/>
                    <a:pt x="719225" y="2191087"/>
                    <a:pt x="691444" y="2194262"/>
                  </a:cubicBezTo>
                  <a:cubicBezTo>
                    <a:pt x="663663" y="2197437"/>
                    <a:pt x="664456" y="2313325"/>
                    <a:pt x="543807" y="2275225"/>
                  </a:cubicBezTo>
                  <a:cubicBezTo>
                    <a:pt x="523170" y="2256175"/>
                    <a:pt x="593812" y="2138247"/>
                    <a:pt x="567619" y="2141875"/>
                  </a:cubicBezTo>
                  <a:cubicBezTo>
                    <a:pt x="541426" y="2145503"/>
                    <a:pt x="558890" y="2323185"/>
                    <a:pt x="467608" y="2211266"/>
                  </a:cubicBezTo>
                  <a:cubicBezTo>
                    <a:pt x="342196" y="2010788"/>
                    <a:pt x="720020" y="1981538"/>
                    <a:pt x="881944" y="1760875"/>
                  </a:cubicBezTo>
                  <a:cubicBezTo>
                    <a:pt x="1043868" y="1540212"/>
                    <a:pt x="729543" y="1149017"/>
                    <a:pt x="843843" y="896813"/>
                  </a:cubicBezTo>
                  <a:lnTo>
                    <a:pt x="700968" y="685803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39">
              <a:extLst>
                <a:ext uri="{FF2B5EF4-FFF2-40B4-BE49-F238E27FC236}">
                  <a16:creationId xmlns:a16="http://schemas.microsoft.com/office/drawing/2014/main" id="{042A4BD2-A0A4-44DE-93C3-F34D23B8532B}"/>
                </a:ext>
              </a:extLst>
            </p:cNvPr>
            <p:cNvSpPr/>
            <p:nvPr/>
          </p:nvSpPr>
          <p:spPr>
            <a:xfrm>
              <a:off x="2896121" y="2262965"/>
              <a:ext cx="1139113" cy="1317009"/>
            </a:xfrm>
            <a:custGeom>
              <a:avLst/>
              <a:gdLst>
                <a:gd name="connsiteX0" fmla="*/ 0 w 1127779"/>
                <a:gd name="connsiteY0" fmla="*/ 528638 h 1057275"/>
                <a:gd name="connsiteX1" fmla="*/ 563890 w 1127779"/>
                <a:gd name="connsiteY1" fmla="*/ 0 h 1057275"/>
                <a:gd name="connsiteX2" fmla="*/ 1127780 w 1127779"/>
                <a:gd name="connsiteY2" fmla="*/ 528638 h 1057275"/>
                <a:gd name="connsiteX3" fmla="*/ 563890 w 1127779"/>
                <a:gd name="connsiteY3" fmla="*/ 1057276 h 1057275"/>
                <a:gd name="connsiteX4" fmla="*/ 0 w 1127779"/>
                <a:gd name="connsiteY4" fmla="*/ 528638 h 1057275"/>
                <a:gd name="connsiteX0" fmla="*/ 0 w 1127780"/>
                <a:gd name="connsiteY0" fmla="*/ 528638 h 1057276"/>
                <a:gd name="connsiteX1" fmla="*/ 563890 w 1127780"/>
                <a:gd name="connsiteY1" fmla="*/ 0 h 1057276"/>
                <a:gd name="connsiteX2" fmla="*/ 1127780 w 1127780"/>
                <a:gd name="connsiteY2" fmla="*/ 528638 h 1057276"/>
                <a:gd name="connsiteX3" fmla="*/ 563890 w 1127780"/>
                <a:gd name="connsiteY3" fmla="*/ 1057276 h 1057276"/>
                <a:gd name="connsiteX4" fmla="*/ 0 w 1127780"/>
                <a:gd name="connsiteY4" fmla="*/ 528638 h 1057276"/>
                <a:gd name="connsiteX0" fmla="*/ 20450 w 1148230"/>
                <a:gd name="connsiteY0" fmla="*/ 528638 h 1295401"/>
                <a:gd name="connsiteX1" fmla="*/ 584340 w 1148230"/>
                <a:gd name="connsiteY1" fmla="*/ 0 h 1295401"/>
                <a:gd name="connsiteX2" fmla="*/ 1148230 w 1148230"/>
                <a:gd name="connsiteY2" fmla="*/ 528638 h 1295401"/>
                <a:gd name="connsiteX3" fmla="*/ 298590 w 1148230"/>
                <a:gd name="connsiteY3" fmla="*/ 1295401 h 1295401"/>
                <a:gd name="connsiteX4" fmla="*/ 20450 w 1148230"/>
                <a:gd name="connsiteY4" fmla="*/ 528638 h 1295401"/>
                <a:gd name="connsiteX0" fmla="*/ 9714 w 1166069"/>
                <a:gd name="connsiteY0" fmla="*/ 530880 h 1300127"/>
                <a:gd name="connsiteX1" fmla="*/ 573604 w 1166069"/>
                <a:gd name="connsiteY1" fmla="*/ 2242 h 1300127"/>
                <a:gd name="connsiteX2" fmla="*/ 1166069 w 1166069"/>
                <a:gd name="connsiteY2" fmla="*/ 730905 h 1300127"/>
                <a:gd name="connsiteX3" fmla="*/ 287854 w 1166069"/>
                <a:gd name="connsiteY3" fmla="*/ 1297643 h 1300127"/>
                <a:gd name="connsiteX4" fmla="*/ 9714 w 1166069"/>
                <a:gd name="connsiteY4" fmla="*/ 530880 h 1300127"/>
                <a:gd name="connsiteX0" fmla="*/ 6611 w 1163362"/>
                <a:gd name="connsiteY0" fmla="*/ 530880 h 1325275"/>
                <a:gd name="connsiteX1" fmla="*/ 570501 w 1163362"/>
                <a:gd name="connsiteY1" fmla="*/ 2242 h 1325275"/>
                <a:gd name="connsiteX2" fmla="*/ 1162966 w 1163362"/>
                <a:gd name="connsiteY2" fmla="*/ 730905 h 1325275"/>
                <a:gd name="connsiteX3" fmla="*/ 630405 w 1163362"/>
                <a:gd name="connsiteY3" fmla="*/ 1116041 h 1325275"/>
                <a:gd name="connsiteX4" fmla="*/ 284751 w 1163362"/>
                <a:gd name="connsiteY4" fmla="*/ 1297643 h 1325275"/>
                <a:gd name="connsiteX5" fmla="*/ 6611 w 1163362"/>
                <a:gd name="connsiteY5" fmla="*/ 530880 h 1325275"/>
                <a:gd name="connsiteX0" fmla="*/ 6611 w 1163731"/>
                <a:gd name="connsiteY0" fmla="*/ 529091 h 1323486"/>
                <a:gd name="connsiteX1" fmla="*/ 570501 w 1163731"/>
                <a:gd name="connsiteY1" fmla="*/ 453 h 1323486"/>
                <a:gd name="connsiteX2" fmla="*/ 1162966 w 1163731"/>
                <a:gd name="connsiteY2" fmla="*/ 729116 h 1323486"/>
                <a:gd name="connsiteX3" fmla="*/ 630405 w 1163731"/>
                <a:gd name="connsiteY3" fmla="*/ 1114252 h 1323486"/>
                <a:gd name="connsiteX4" fmla="*/ 284751 w 1163731"/>
                <a:gd name="connsiteY4" fmla="*/ 1295854 h 1323486"/>
                <a:gd name="connsiteX5" fmla="*/ 6611 w 1163731"/>
                <a:gd name="connsiteY5" fmla="*/ 529091 h 1323486"/>
                <a:gd name="connsiteX0" fmla="*/ 9933 w 1061909"/>
                <a:gd name="connsiteY0" fmla="*/ 351252 h 1348622"/>
                <a:gd name="connsiteX1" fmla="*/ 469048 w 1061909"/>
                <a:gd name="connsiteY1" fmla="*/ 13114 h 1348622"/>
                <a:gd name="connsiteX2" fmla="*/ 1061513 w 1061909"/>
                <a:gd name="connsiteY2" fmla="*/ 741777 h 1348622"/>
                <a:gd name="connsiteX3" fmla="*/ 528952 w 1061909"/>
                <a:gd name="connsiteY3" fmla="*/ 1126913 h 1348622"/>
                <a:gd name="connsiteX4" fmla="*/ 183298 w 1061909"/>
                <a:gd name="connsiteY4" fmla="*/ 1308515 h 1348622"/>
                <a:gd name="connsiteX5" fmla="*/ 9933 w 1061909"/>
                <a:gd name="connsiteY5" fmla="*/ 351252 h 1348622"/>
                <a:gd name="connsiteX0" fmla="*/ 9933 w 1068511"/>
                <a:gd name="connsiteY0" fmla="*/ 351252 h 1348622"/>
                <a:gd name="connsiteX1" fmla="*/ 469048 w 1068511"/>
                <a:gd name="connsiteY1" fmla="*/ 13114 h 1348622"/>
                <a:gd name="connsiteX2" fmla="*/ 1061513 w 1068511"/>
                <a:gd name="connsiteY2" fmla="*/ 741777 h 1348622"/>
                <a:gd name="connsiteX3" fmla="*/ 528952 w 1068511"/>
                <a:gd name="connsiteY3" fmla="*/ 1126913 h 1348622"/>
                <a:gd name="connsiteX4" fmla="*/ 183298 w 1068511"/>
                <a:gd name="connsiteY4" fmla="*/ 1308515 h 1348622"/>
                <a:gd name="connsiteX5" fmla="*/ 9933 w 1068511"/>
                <a:gd name="connsiteY5" fmla="*/ 351252 h 1348622"/>
                <a:gd name="connsiteX0" fmla="*/ 64528 w 1123106"/>
                <a:gd name="connsiteY0" fmla="*/ 348494 h 1313229"/>
                <a:gd name="connsiteX1" fmla="*/ 523643 w 1123106"/>
                <a:gd name="connsiteY1" fmla="*/ 10356 h 1313229"/>
                <a:gd name="connsiteX2" fmla="*/ 1116108 w 1123106"/>
                <a:gd name="connsiteY2" fmla="*/ 739019 h 1313229"/>
                <a:gd name="connsiteX3" fmla="*/ 583547 w 1123106"/>
                <a:gd name="connsiteY3" fmla="*/ 1124155 h 1313229"/>
                <a:gd name="connsiteX4" fmla="*/ 237893 w 1123106"/>
                <a:gd name="connsiteY4" fmla="*/ 1305757 h 1313229"/>
                <a:gd name="connsiteX5" fmla="*/ 21571 w 1123106"/>
                <a:gd name="connsiteY5" fmla="*/ 886029 h 1313229"/>
                <a:gd name="connsiteX6" fmla="*/ 64528 w 1123106"/>
                <a:gd name="connsiteY6" fmla="*/ 348494 h 1313229"/>
                <a:gd name="connsiteX0" fmla="*/ 80535 w 1139113"/>
                <a:gd name="connsiteY0" fmla="*/ 348494 h 1313229"/>
                <a:gd name="connsiteX1" fmla="*/ 539650 w 1139113"/>
                <a:gd name="connsiteY1" fmla="*/ 10356 h 1313229"/>
                <a:gd name="connsiteX2" fmla="*/ 1132115 w 1139113"/>
                <a:gd name="connsiteY2" fmla="*/ 739019 h 1313229"/>
                <a:gd name="connsiteX3" fmla="*/ 599554 w 1139113"/>
                <a:gd name="connsiteY3" fmla="*/ 1124155 h 1313229"/>
                <a:gd name="connsiteX4" fmla="*/ 253900 w 1139113"/>
                <a:gd name="connsiteY4" fmla="*/ 1305757 h 1313229"/>
                <a:gd name="connsiteX5" fmla="*/ 37578 w 1139113"/>
                <a:gd name="connsiteY5" fmla="*/ 886029 h 1313229"/>
                <a:gd name="connsiteX6" fmla="*/ 80535 w 1139113"/>
                <a:gd name="connsiteY6" fmla="*/ 348494 h 1313229"/>
                <a:gd name="connsiteX0" fmla="*/ 80535 w 1139113"/>
                <a:gd name="connsiteY0" fmla="*/ 352274 h 1317009"/>
                <a:gd name="connsiteX1" fmla="*/ 539650 w 1139113"/>
                <a:gd name="connsiteY1" fmla="*/ 14136 h 1317009"/>
                <a:gd name="connsiteX2" fmla="*/ 1132115 w 1139113"/>
                <a:gd name="connsiteY2" fmla="*/ 742799 h 1317009"/>
                <a:gd name="connsiteX3" fmla="*/ 599554 w 1139113"/>
                <a:gd name="connsiteY3" fmla="*/ 1127935 h 1317009"/>
                <a:gd name="connsiteX4" fmla="*/ 253900 w 1139113"/>
                <a:gd name="connsiteY4" fmla="*/ 1309537 h 1317009"/>
                <a:gd name="connsiteX5" fmla="*/ 37578 w 1139113"/>
                <a:gd name="connsiteY5" fmla="*/ 889809 h 1317009"/>
                <a:gd name="connsiteX6" fmla="*/ 80535 w 1139113"/>
                <a:gd name="connsiteY6" fmla="*/ 352274 h 131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9113" h="1317009">
                  <a:moveTo>
                    <a:pt x="80535" y="352274"/>
                  </a:moveTo>
                  <a:cubicBezTo>
                    <a:pt x="164214" y="206329"/>
                    <a:pt x="364387" y="34773"/>
                    <a:pt x="539650" y="14136"/>
                  </a:cubicBezTo>
                  <a:cubicBezTo>
                    <a:pt x="714913" y="-6501"/>
                    <a:pt x="1203094" y="-104822"/>
                    <a:pt x="1132115" y="742799"/>
                  </a:cubicBezTo>
                  <a:cubicBezTo>
                    <a:pt x="1146861" y="942720"/>
                    <a:pt x="745923" y="1033479"/>
                    <a:pt x="599554" y="1127935"/>
                  </a:cubicBezTo>
                  <a:cubicBezTo>
                    <a:pt x="453185" y="1222391"/>
                    <a:pt x="347563" y="1349225"/>
                    <a:pt x="253900" y="1309537"/>
                  </a:cubicBezTo>
                  <a:cubicBezTo>
                    <a:pt x="160237" y="1269849"/>
                    <a:pt x="-95453" y="1239853"/>
                    <a:pt x="37578" y="889809"/>
                  </a:cubicBezTo>
                  <a:cubicBezTo>
                    <a:pt x="8684" y="730265"/>
                    <a:pt x="-3144" y="498219"/>
                    <a:pt x="80535" y="352274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40">
              <a:extLst>
                <a:ext uri="{FF2B5EF4-FFF2-40B4-BE49-F238E27FC236}">
                  <a16:creationId xmlns:a16="http://schemas.microsoft.com/office/drawing/2014/main" id="{E3D12DB6-9F16-43D8-8891-516D18C3B3EA}"/>
                </a:ext>
              </a:extLst>
            </p:cNvPr>
            <p:cNvSpPr/>
            <p:nvPr/>
          </p:nvSpPr>
          <p:spPr>
            <a:xfrm rot="2025412">
              <a:off x="3606026" y="2188311"/>
              <a:ext cx="442053" cy="34589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40">
              <a:extLst>
                <a:ext uri="{FF2B5EF4-FFF2-40B4-BE49-F238E27FC236}">
                  <a16:creationId xmlns:a16="http://schemas.microsoft.com/office/drawing/2014/main" id="{DDBC5996-16DF-4D02-9016-B94725F59092}"/>
                </a:ext>
              </a:extLst>
            </p:cNvPr>
            <p:cNvSpPr/>
            <p:nvPr/>
          </p:nvSpPr>
          <p:spPr>
            <a:xfrm rot="20364983">
              <a:off x="6226048" y="2918944"/>
              <a:ext cx="1850986" cy="55948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40">
              <a:extLst>
                <a:ext uri="{FF2B5EF4-FFF2-40B4-BE49-F238E27FC236}">
                  <a16:creationId xmlns:a16="http://schemas.microsoft.com/office/drawing/2014/main" id="{2F566ACE-F4F5-4B7A-B623-DC764825189C}"/>
                </a:ext>
              </a:extLst>
            </p:cNvPr>
            <p:cNvSpPr/>
            <p:nvPr/>
          </p:nvSpPr>
          <p:spPr>
            <a:xfrm>
              <a:off x="4076076" y="2863940"/>
              <a:ext cx="1850986" cy="559480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40">
              <a:extLst>
                <a:ext uri="{FF2B5EF4-FFF2-40B4-BE49-F238E27FC236}">
                  <a16:creationId xmlns:a16="http://schemas.microsoft.com/office/drawing/2014/main" id="{7BFF52EA-144A-4C81-AFC7-73554309DE85}"/>
                </a:ext>
              </a:extLst>
            </p:cNvPr>
            <p:cNvSpPr/>
            <p:nvPr/>
          </p:nvSpPr>
          <p:spPr>
            <a:xfrm rot="13282649">
              <a:off x="3441461" y="2462295"/>
              <a:ext cx="559725" cy="167565"/>
            </a:xfrm>
            <a:custGeom>
              <a:avLst/>
              <a:gdLst>
                <a:gd name="connsiteX0" fmla="*/ 0 w 285131"/>
                <a:gd name="connsiteY0" fmla="*/ 198316 h 396631"/>
                <a:gd name="connsiteX1" fmla="*/ 142566 w 285131"/>
                <a:gd name="connsiteY1" fmla="*/ 0 h 396631"/>
                <a:gd name="connsiteX2" fmla="*/ 285132 w 285131"/>
                <a:gd name="connsiteY2" fmla="*/ 198316 h 396631"/>
                <a:gd name="connsiteX3" fmla="*/ 142566 w 285131"/>
                <a:gd name="connsiteY3" fmla="*/ 396632 h 396631"/>
                <a:gd name="connsiteX4" fmla="*/ 0 w 285131"/>
                <a:gd name="connsiteY4" fmla="*/ 198316 h 396631"/>
                <a:gd name="connsiteX0" fmla="*/ 0 w 285132"/>
                <a:gd name="connsiteY0" fmla="*/ 198316 h 223105"/>
                <a:gd name="connsiteX1" fmla="*/ 142566 w 285132"/>
                <a:gd name="connsiteY1" fmla="*/ 0 h 223105"/>
                <a:gd name="connsiteX2" fmla="*/ 285132 w 285132"/>
                <a:gd name="connsiteY2" fmla="*/ 198316 h 223105"/>
                <a:gd name="connsiteX3" fmla="*/ 0 w 285132"/>
                <a:gd name="connsiteY3" fmla="*/ 198316 h 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132" h="223105">
                  <a:moveTo>
                    <a:pt x="0" y="198316"/>
                  </a:moveTo>
                  <a:cubicBezTo>
                    <a:pt x="0" y="88789"/>
                    <a:pt x="63829" y="0"/>
                    <a:pt x="142566" y="0"/>
                  </a:cubicBezTo>
                  <a:cubicBezTo>
                    <a:pt x="221303" y="0"/>
                    <a:pt x="285132" y="88789"/>
                    <a:pt x="285132" y="198316"/>
                  </a:cubicBezTo>
                  <a:cubicBezTo>
                    <a:pt x="261371" y="231369"/>
                    <a:pt x="23761" y="231369"/>
                    <a:pt x="0" y="19831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909C083C-E209-4C21-80EB-1A2D394E314B}"/>
              </a:ext>
            </a:extLst>
          </p:cNvPr>
          <p:cNvSpPr/>
          <p:nvPr/>
        </p:nvSpPr>
        <p:spPr>
          <a:xfrm rot="621023">
            <a:off x="3120934" y="5017138"/>
            <a:ext cx="604765" cy="350883"/>
          </a:xfrm>
          <a:custGeom>
            <a:avLst/>
            <a:gdLst>
              <a:gd name="connsiteX0" fmla="*/ 234993 w 604765"/>
              <a:gd name="connsiteY0" fmla="*/ 0 h 350883"/>
              <a:gd name="connsiteX1" fmla="*/ 302712 w 604765"/>
              <a:gd name="connsiteY1" fmla="*/ 4137 h 350883"/>
              <a:gd name="connsiteX2" fmla="*/ 577239 w 604765"/>
              <a:gd name="connsiteY2" fmla="*/ 115599 h 350883"/>
              <a:gd name="connsiteX3" fmla="*/ 604765 w 604765"/>
              <a:gd name="connsiteY3" fmla="*/ 146330 h 350883"/>
              <a:gd name="connsiteX4" fmla="*/ 588551 w 604765"/>
              <a:gd name="connsiteY4" fmla="*/ 174920 h 350883"/>
              <a:gd name="connsiteX5" fmla="*/ 477248 w 604765"/>
              <a:gd name="connsiteY5" fmla="*/ 295572 h 350883"/>
              <a:gd name="connsiteX6" fmla="*/ 35516 w 604765"/>
              <a:gd name="connsiteY6" fmla="*/ 289107 h 350883"/>
              <a:gd name="connsiteX7" fmla="*/ 202099 w 604765"/>
              <a:gd name="connsiteY7" fmla="*/ 23639 h 350883"/>
              <a:gd name="connsiteX8" fmla="*/ 234993 w 604765"/>
              <a:gd name="connsiteY8" fmla="*/ 0 h 35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4765" h="350883">
                <a:moveTo>
                  <a:pt x="234993" y="0"/>
                </a:moveTo>
                <a:lnTo>
                  <a:pt x="302712" y="4137"/>
                </a:lnTo>
                <a:cubicBezTo>
                  <a:pt x="416598" y="18258"/>
                  <a:pt x="514361" y="59202"/>
                  <a:pt x="577239" y="115599"/>
                </a:cubicBezTo>
                <a:lnTo>
                  <a:pt x="604765" y="146330"/>
                </a:lnTo>
                <a:lnTo>
                  <a:pt x="588551" y="174920"/>
                </a:lnTo>
                <a:cubicBezTo>
                  <a:pt x="557294" y="226478"/>
                  <a:pt x="524451" y="267413"/>
                  <a:pt x="477248" y="295572"/>
                </a:cubicBezTo>
                <a:cubicBezTo>
                  <a:pt x="351373" y="370663"/>
                  <a:pt x="45458" y="370053"/>
                  <a:pt x="35516" y="289107"/>
                </a:cubicBezTo>
                <a:cubicBezTo>
                  <a:pt x="-64103" y="179929"/>
                  <a:pt x="63316" y="116190"/>
                  <a:pt x="202099" y="23639"/>
                </a:cubicBezTo>
                <a:lnTo>
                  <a:pt x="234993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6D71A57-B2E5-46FB-87C5-18DD7324604C}"/>
              </a:ext>
            </a:extLst>
          </p:cNvPr>
          <p:cNvGrpSpPr/>
          <p:nvPr/>
        </p:nvGrpSpPr>
        <p:grpSpPr>
          <a:xfrm>
            <a:off x="3032434" y="358805"/>
            <a:ext cx="631842" cy="785728"/>
            <a:chOff x="1639700" y="3503139"/>
            <a:chExt cx="2021490" cy="251382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75F85E5-CEED-460C-9DBF-8792988CF3BA}"/>
                </a:ext>
              </a:extLst>
            </p:cNvPr>
            <p:cNvSpPr/>
            <p:nvPr/>
          </p:nvSpPr>
          <p:spPr>
            <a:xfrm rot="621023">
              <a:off x="2311805" y="3503139"/>
              <a:ext cx="1349385" cy="2276677"/>
            </a:xfrm>
            <a:custGeom>
              <a:avLst/>
              <a:gdLst>
                <a:gd name="connsiteX0" fmla="*/ 534926 w 1349385"/>
                <a:gd name="connsiteY0" fmla="*/ 105257 h 2276677"/>
                <a:gd name="connsiteX1" fmla="*/ 1097120 w 1349385"/>
                <a:gd name="connsiteY1" fmla="*/ 2578 h 2276677"/>
                <a:gd name="connsiteX2" fmla="*/ 1349385 w 1349385"/>
                <a:gd name="connsiteY2" fmla="*/ 111428 h 2276677"/>
                <a:gd name="connsiteX3" fmla="*/ 1317556 w 1349385"/>
                <a:gd name="connsiteY3" fmla="*/ 467298 h 2276677"/>
                <a:gd name="connsiteX4" fmla="*/ 1225589 w 1349385"/>
                <a:gd name="connsiteY4" fmla="*/ 1130068 h 2276677"/>
                <a:gd name="connsiteX5" fmla="*/ 555776 w 1349385"/>
                <a:gd name="connsiteY5" fmla="*/ 1968912 h 2276677"/>
                <a:gd name="connsiteX6" fmla="*/ 384760 w 1349385"/>
                <a:gd name="connsiteY6" fmla="*/ 2250247 h 2276677"/>
                <a:gd name="connsiteX7" fmla="*/ 369772 w 1349385"/>
                <a:gd name="connsiteY7" fmla="*/ 2276677 h 2276677"/>
                <a:gd name="connsiteX8" fmla="*/ 342246 w 1349385"/>
                <a:gd name="connsiteY8" fmla="*/ 2245946 h 2276677"/>
                <a:gd name="connsiteX9" fmla="*/ 67719 w 1349385"/>
                <a:gd name="connsiteY9" fmla="*/ 2134484 h 2276677"/>
                <a:gd name="connsiteX10" fmla="*/ 0 w 1349385"/>
                <a:gd name="connsiteY10" fmla="*/ 2130347 h 2276677"/>
                <a:gd name="connsiteX11" fmla="*/ 50014 w 1349385"/>
                <a:gd name="connsiteY11" fmla="*/ 2094405 h 2276677"/>
                <a:gd name="connsiteX12" fmla="*/ 182603 w 1349385"/>
                <a:gd name="connsiteY12" fmla="*/ 1940242 h 2276677"/>
                <a:gd name="connsiteX13" fmla="*/ 506042 w 1349385"/>
                <a:gd name="connsiteY13" fmla="*/ 954402 h 2276677"/>
                <a:gd name="connsiteX14" fmla="*/ 420044 w 1349385"/>
                <a:gd name="connsiteY14" fmla="*/ 271480 h 2276677"/>
                <a:gd name="connsiteX15" fmla="*/ 534926 w 1349385"/>
                <a:gd name="connsiteY15" fmla="*/ 105257 h 227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49385" h="2276677">
                  <a:moveTo>
                    <a:pt x="534926" y="105257"/>
                  </a:moveTo>
                  <a:lnTo>
                    <a:pt x="1097120" y="2578"/>
                  </a:lnTo>
                  <a:cubicBezTo>
                    <a:pt x="1174745" y="-11600"/>
                    <a:pt x="1335208" y="33803"/>
                    <a:pt x="1349385" y="111428"/>
                  </a:cubicBezTo>
                  <a:lnTo>
                    <a:pt x="1317556" y="467298"/>
                  </a:lnTo>
                  <a:cubicBezTo>
                    <a:pt x="1330966" y="593737"/>
                    <a:pt x="1296167" y="783129"/>
                    <a:pt x="1225589" y="1130068"/>
                  </a:cubicBezTo>
                  <a:cubicBezTo>
                    <a:pt x="1110413" y="1383026"/>
                    <a:pt x="719666" y="1752937"/>
                    <a:pt x="555776" y="1968912"/>
                  </a:cubicBezTo>
                  <a:cubicBezTo>
                    <a:pt x="473832" y="2076899"/>
                    <a:pt x="426920" y="2172379"/>
                    <a:pt x="384760" y="2250247"/>
                  </a:cubicBezTo>
                  <a:lnTo>
                    <a:pt x="369772" y="2276677"/>
                  </a:lnTo>
                  <a:lnTo>
                    <a:pt x="342246" y="2245946"/>
                  </a:lnTo>
                  <a:cubicBezTo>
                    <a:pt x="279368" y="2189549"/>
                    <a:pt x="181605" y="2148605"/>
                    <a:pt x="67719" y="2134484"/>
                  </a:cubicBezTo>
                  <a:lnTo>
                    <a:pt x="0" y="2130347"/>
                  </a:lnTo>
                  <a:lnTo>
                    <a:pt x="50014" y="2094405"/>
                  </a:lnTo>
                  <a:cubicBezTo>
                    <a:pt x="103895" y="2051587"/>
                    <a:pt x="152692" y="2001784"/>
                    <a:pt x="182603" y="1940242"/>
                  </a:cubicBezTo>
                  <a:cubicBezTo>
                    <a:pt x="302246" y="1694078"/>
                    <a:pt x="438915" y="1223038"/>
                    <a:pt x="506042" y="954402"/>
                  </a:cubicBezTo>
                  <a:lnTo>
                    <a:pt x="420044" y="271480"/>
                  </a:lnTo>
                  <a:cubicBezTo>
                    <a:pt x="405866" y="193855"/>
                    <a:pt x="457301" y="119434"/>
                    <a:pt x="534926" y="105257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08CB2F1-DB11-4BA2-A47F-90266DAB4371}"/>
                </a:ext>
              </a:extLst>
            </p:cNvPr>
            <p:cNvSpPr/>
            <p:nvPr/>
          </p:nvSpPr>
          <p:spPr>
            <a:xfrm rot="621023">
              <a:off x="1639700" y="5486913"/>
              <a:ext cx="874734" cy="530053"/>
            </a:xfrm>
            <a:custGeom>
              <a:avLst/>
              <a:gdLst>
                <a:gd name="connsiteX0" fmla="*/ 349223 w 874734"/>
                <a:gd name="connsiteY0" fmla="*/ 5385 h 530053"/>
                <a:gd name="connsiteX1" fmla="*/ 437368 w 874734"/>
                <a:gd name="connsiteY1" fmla="*/ 0 h 530053"/>
                <a:gd name="connsiteX2" fmla="*/ 457793 w 874734"/>
                <a:gd name="connsiteY2" fmla="*/ 1248 h 530053"/>
                <a:gd name="connsiteX3" fmla="*/ 424899 w 874734"/>
                <a:gd name="connsiteY3" fmla="*/ 24887 h 530053"/>
                <a:gd name="connsiteX4" fmla="*/ 258316 w 874734"/>
                <a:gd name="connsiteY4" fmla="*/ 290355 h 530053"/>
                <a:gd name="connsiteX5" fmla="*/ 700048 w 874734"/>
                <a:gd name="connsiteY5" fmla="*/ 296820 h 530053"/>
                <a:gd name="connsiteX6" fmla="*/ 811351 w 874734"/>
                <a:gd name="connsiteY6" fmla="*/ 176168 h 530053"/>
                <a:gd name="connsiteX7" fmla="*/ 827565 w 874734"/>
                <a:gd name="connsiteY7" fmla="*/ 147578 h 530053"/>
                <a:gd name="connsiteX8" fmla="*/ 840363 w 874734"/>
                <a:gd name="connsiteY8" fmla="*/ 161866 h 530053"/>
                <a:gd name="connsiteX9" fmla="*/ 874734 w 874734"/>
                <a:gd name="connsiteY9" fmla="*/ 265026 h 530053"/>
                <a:gd name="connsiteX10" fmla="*/ 437368 w 874734"/>
                <a:gd name="connsiteY10" fmla="*/ 530053 h 530053"/>
                <a:gd name="connsiteX11" fmla="*/ 0 w 874734"/>
                <a:gd name="connsiteY11" fmla="*/ 265027 h 530053"/>
                <a:gd name="connsiteX12" fmla="*/ 349223 w 874734"/>
                <a:gd name="connsiteY12" fmla="*/ 5385 h 53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4734" h="530053">
                  <a:moveTo>
                    <a:pt x="349223" y="5385"/>
                  </a:moveTo>
                  <a:cubicBezTo>
                    <a:pt x="377694" y="1854"/>
                    <a:pt x="407174" y="0"/>
                    <a:pt x="437368" y="0"/>
                  </a:cubicBezTo>
                  <a:lnTo>
                    <a:pt x="457793" y="1248"/>
                  </a:lnTo>
                  <a:lnTo>
                    <a:pt x="424899" y="24887"/>
                  </a:lnTo>
                  <a:cubicBezTo>
                    <a:pt x="286116" y="117438"/>
                    <a:pt x="158697" y="181177"/>
                    <a:pt x="258316" y="290355"/>
                  </a:cubicBezTo>
                  <a:cubicBezTo>
                    <a:pt x="268258" y="371301"/>
                    <a:pt x="574173" y="371911"/>
                    <a:pt x="700048" y="296820"/>
                  </a:cubicBezTo>
                  <a:cubicBezTo>
                    <a:pt x="747251" y="268661"/>
                    <a:pt x="780094" y="227726"/>
                    <a:pt x="811351" y="176168"/>
                  </a:cubicBezTo>
                  <a:lnTo>
                    <a:pt x="827565" y="147578"/>
                  </a:lnTo>
                  <a:lnTo>
                    <a:pt x="840363" y="161866"/>
                  </a:lnTo>
                  <a:cubicBezTo>
                    <a:pt x="862496" y="193574"/>
                    <a:pt x="874734" y="228434"/>
                    <a:pt x="874734" y="265026"/>
                  </a:cubicBezTo>
                  <a:cubicBezTo>
                    <a:pt x="874734" y="411396"/>
                    <a:pt x="678918" y="530052"/>
                    <a:pt x="437368" y="530053"/>
                  </a:cubicBezTo>
                  <a:cubicBezTo>
                    <a:pt x="195816" y="530052"/>
                    <a:pt x="0" y="411396"/>
                    <a:pt x="0" y="265027"/>
                  </a:cubicBezTo>
                  <a:cubicBezTo>
                    <a:pt x="0" y="136953"/>
                    <a:pt x="149921" y="30097"/>
                    <a:pt x="349223" y="5385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F4929597-91AD-433B-B77D-C502408F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7609" y="584782"/>
            <a:ext cx="1866900" cy="1409700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A94B754C-CDB5-49D8-A744-F4EE7D575D83}"/>
              </a:ext>
            </a:extLst>
          </p:cNvPr>
          <p:cNvSpPr/>
          <p:nvPr/>
        </p:nvSpPr>
        <p:spPr>
          <a:xfrm>
            <a:off x="4189315" y="2469573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751E3AA-B478-4033-9EB6-CD10645D4A65}"/>
              </a:ext>
            </a:extLst>
          </p:cNvPr>
          <p:cNvSpPr/>
          <p:nvPr/>
        </p:nvSpPr>
        <p:spPr>
          <a:xfrm>
            <a:off x="4278649" y="2953122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62199DC-F0DD-47E7-9B4F-59386DB8B2D3}"/>
              </a:ext>
            </a:extLst>
          </p:cNvPr>
          <p:cNvSpPr/>
          <p:nvPr/>
        </p:nvSpPr>
        <p:spPr>
          <a:xfrm>
            <a:off x="4730087" y="2670271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DDB2E32-6D62-4AD5-A9B0-7B5C89B9D01C}"/>
              </a:ext>
            </a:extLst>
          </p:cNvPr>
          <p:cNvSpPr/>
          <p:nvPr/>
        </p:nvSpPr>
        <p:spPr>
          <a:xfrm>
            <a:off x="4568508" y="3452606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1EC7120-3BB0-4204-82B6-47522C0F9F19}"/>
              </a:ext>
            </a:extLst>
          </p:cNvPr>
          <p:cNvSpPr/>
          <p:nvPr/>
        </p:nvSpPr>
        <p:spPr>
          <a:xfrm>
            <a:off x="4191467" y="3612238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9266AB2-083A-4E13-BB2B-752C15015DF1}"/>
              </a:ext>
            </a:extLst>
          </p:cNvPr>
          <p:cNvSpPr/>
          <p:nvPr/>
        </p:nvSpPr>
        <p:spPr>
          <a:xfrm>
            <a:off x="3930337" y="4250509"/>
            <a:ext cx="192967" cy="19296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5113682-C08C-4D8F-91D8-F4115AD499C6}"/>
              </a:ext>
            </a:extLst>
          </p:cNvPr>
          <p:cNvSpPr/>
          <p:nvPr/>
        </p:nvSpPr>
        <p:spPr>
          <a:xfrm>
            <a:off x="4431043" y="4013754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ABDFEC0-9DE3-4575-A491-64906E46AB70}"/>
              </a:ext>
            </a:extLst>
          </p:cNvPr>
          <p:cNvSpPr/>
          <p:nvPr/>
        </p:nvSpPr>
        <p:spPr>
          <a:xfrm>
            <a:off x="3790827" y="4584509"/>
            <a:ext cx="172414" cy="172414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5E7090F-D36A-49A5-B60E-B04D12CFA53A}"/>
              </a:ext>
            </a:extLst>
          </p:cNvPr>
          <p:cNvSpPr/>
          <p:nvPr/>
        </p:nvSpPr>
        <p:spPr>
          <a:xfrm>
            <a:off x="3628658" y="4835440"/>
            <a:ext cx="201710" cy="20171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7E04653-EF9D-41CE-94D0-716ADCEB2E48}"/>
              </a:ext>
            </a:extLst>
          </p:cNvPr>
          <p:cNvSpPr/>
          <p:nvPr/>
        </p:nvSpPr>
        <p:spPr>
          <a:xfrm>
            <a:off x="4120957" y="4452480"/>
            <a:ext cx="192967" cy="19296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34E5BA-BEAE-4EA1-BF18-7E114017F58D}"/>
              </a:ext>
            </a:extLst>
          </p:cNvPr>
          <p:cNvSpPr/>
          <p:nvPr/>
        </p:nvSpPr>
        <p:spPr>
          <a:xfrm>
            <a:off x="4178021" y="4081235"/>
            <a:ext cx="192967" cy="19296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8BD2B96-8E96-4F83-B6AA-FAF4DFDA1BE5}"/>
              </a:ext>
            </a:extLst>
          </p:cNvPr>
          <p:cNvSpPr/>
          <p:nvPr/>
        </p:nvSpPr>
        <p:spPr>
          <a:xfrm>
            <a:off x="4348054" y="3317245"/>
            <a:ext cx="192967" cy="19296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A1DB4EE-2F52-48DB-BDB6-B5955F53B981}"/>
              </a:ext>
            </a:extLst>
          </p:cNvPr>
          <p:cNvSpPr/>
          <p:nvPr/>
        </p:nvSpPr>
        <p:spPr>
          <a:xfrm>
            <a:off x="4128316" y="2774428"/>
            <a:ext cx="192967" cy="19296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E451FE0-6833-4534-9478-0FF4A802F19F}"/>
              </a:ext>
            </a:extLst>
          </p:cNvPr>
          <p:cNvSpPr/>
          <p:nvPr/>
        </p:nvSpPr>
        <p:spPr>
          <a:xfrm>
            <a:off x="4777523" y="3069804"/>
            <a:ext cx="192967" cy="192967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EEED92-93A4-43B5-808B-57F492D3C7B6}"/>
              </a:ext>
            </a:extLst>
          </p:cNvPr>
          <p:cNvSpPr/>
          <p:nvPr/>
        </p:nvSpPr>
        <p:spPr>
          <a:xfrm>
            <a:off x="5057001" y="3744945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D15413A-51CA-48D0-AB95-F8072635BE3C}"/>
              </a:ext>
            </a:extLst>
          </p:cNvPr>
          <p:cNvSpPr/>
          <p:nvPr/>
        </p:nvSpPr>
        <p:spPr>
          <a:xfrm>
            <a:off x="5229946" y="3222543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31ADFCC4-6680-463E-A263-11E9F443CA39}"/>
              </a:ext>
            </a:extLst>
          </p:cNvPr>
          <p:cNvSpPr/>
          <p:nvPr/>
        </p:nvSpPr>
        <p:spPr>
          <a:xfrm>
            <a:off x="5385979" y="2518683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9E2D5FD-9C1B-4282-B99A-A3DE16E72350}"/>
              </a:ext>
            </a:extLst>
          </p:cNvPr>
          <p:cNvSpPr/>
          <p:nvPr/>
        </p:nvSpPr>
        <p:spPr>
          <a:xfrm>
            <a:off x="6097003" y="2382329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D5B8C89-640C-44C3-AAC0-4F84A35D48EE}"/>
              </a:ext>
            </a:extLst>
          </p:cNvPr>
          <p:cNvSpPr/>
          <p:nvPr/>
        </p:nvSpPr>
        <p:spPr>
          <a:xfrm>
            <a:off x="5888031" y="3103966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4EE337-72BE-403E-9B7B-E70D1294C1A5}"/>
              </a:ext>
            </a:extLst>
          </p:cNvPr>
          <p:cNvSpPr/>
          <p:nvPr/>
        </p:nvSpPr>
        <p:spPr>
          <a:xfrm>
            <a:off x="5936005" y="3705816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55172D7-DE83-49FC-915F-94305BC89091}"/>
              </a:ext>
            </a:extLst>
          </p:cNvPr>
          <p:cNvSpPr/>
          <p:nvPr/>
        </p:nvSpPr>
        <p:spPr>
          <a:xfrm>
            <a:off x="6598811" y="3698522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B815E86-F942-435F-92C5-0C3AF6910BB0}"/>
              </a:ext>
            </a:extLst>
          </p:cNvPr>
          <p:cNvSpPr/>
          <p:nvPr/>
        </p:nvSpPr>
        <p:spPr>
          <a:xfrm>
            <a:off x="6501782" y="2926730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5970EC0-811E-467B-8839-997F8CE909F9}"/>
              </a:ext>
            </a:extLst>
          </p:cNvPr>
          <p:cNvSpPr/>
          <p:nvPr/>
        </p:nvSpPr>
        <p:spPr>
          <a:xfrm>
            <a:off x="7024460" y="2382329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CEE9008C-16AB-4A02-A493-C2C5235720A9}"/>
              </a:ext>
            </a:extLst>
          </p:cNvPr>
          <p:cNvSpPr/>
          <p:nvPr/>
        </p:nvSpPr>
        <p:spPr>
          <a:xfrm>
            <a:off x="7071822" y="3298776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533702-A1AA-46B6-9BC5-A6A3D66A31C7}"/>
              </a:ext>
            </a:extLst>
          </p:cNvPr>
          <p:cNvSpPr/>
          <p:nvPr/>
        </p:nvSpPr>
        <p:spPr>
          <a:xfrm>
            <a:off x="7635227" y="2688554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069FBE2-8E8C-4E61-8E33-6A665CDE0FFC}"/>
              </a:ext>
            </a:extLst>
          </p:cNvPr>
          <p:cNvSpPr/>
          <p:nvPr/>
        </p:nvSpPr>
        <p:spPr>
          <a:xfrm>
            <a:off x="7624137" y="3429000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0A40954-7D6B-48AF-B75C-61481447D720}"/>
              </a:ext>
            </a:extLst>
          </p:cNvPr>
          <p:cNvSpPr/>
          <p:nvPr/>
        </p:nvSpPr>
        <p:spPr>
          <a:xfrm>
            <a:off x="7463579" y="4040001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C1B9272-80B5-4B4B-830F-E5D08C0BC8EE}"/>
              </a:ext>
            </a:extLst>
          </p:cNvPr>
          <p:cNvSpPr/>
          <p:nvPr/>
        </p:nvSpPr>
        <p:spPr>
          <a:xfrm>
            <a:off x="7303130" y="4368611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F494AA9-294C-4CD5-8189-95A322120276}"/>
              </a:ext>
            </a:extLst>
          </p:cNvPr>
          <p:cNvSpPr/>
          <p:nvPr/>
        </p:nvSpPr>
        <p:spPr>
          <a:xfrm>
            <a:off x="7350742" y="3758996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6D71BCF-D86C-4904-9B09-DCED63119E08}"/>
              </a:ext>
            </a:extLst>
          </p:cNvPr>
          <p:cNvSpPr/>
          <p:nvPr/>
        </p:nvSpPr>
        <p:spPr>
          <a:xfrm>
            <a:off x="7874853" y="3142253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0E617EE-5600-4529-AA82-60D6BA212B62}"/>
              </a:ext>
            </a:extLst>
          </p:cNvPr>
          <p:cNvSpPr/>
          <p:nvPr/>
        </p:nvSpPr>
        <p:spPr>
          <a:xfrm>
            <a:off x="7350742" y="3120986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0A0E3AD-3EF8-495B-983C-1F2FDA3759DE}"/>
              </a:ext>
            </a:extLst>
          </p:cNvPr>
          <p:cNvSpPr/>
          <p:nvPr/>
        </p:nvSpPr>
        <p:spPr>
          <a:xfrm>
            <a:off x="7456175" y="2406782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5958E2C-035E-43C9-B3A4-B38F88CAF14B}"/>
              </a:ext>
            </a:extLst>
          </p:cNvPr>
          <p:cNvSpPr/>
          <p:nvPr/>
        </p:nvSpPr>
        <p:spPr>
          <a:xfrm>
            <a:off x="7179644" y="2787995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72B8F45-EC30-4543-B1E6-D334E0D2703F}"/>
              </a:ext>
            </a:extLst>
          </p:cNvPr>
          <p:cNvSpPr/>
          <p:nvPr/>
        </p:nvSpPr>
        <p:spPr>
          <a:xfrm>
            <a:off x="6721855" y="3341093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DDEED446-1A16-4D15-8E94-F861239C4A74}"/>
              </a:ext>
            </a:extLst>
          </p:cNvPr>
          <p:cNvSpPr/>
          <p:nvPr/>
        </p:nvSpPr>
        <p:spPr>
          <a:xfrm>
            <a:off x="6227227" y="3393592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19E5578-36B2-4B3E-B743-DB6D3DCA20C8}"/>
              </a:ext>
            </a:extLst>
          </p:cNvPr>
          <p:cNvSpPr/>
          <p:nvPr/>
        </p:nvSpPr>
        <p:spPr>
          <a:xfrm>
            <a:off x="5824989" y="2764282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EFEB411-F38E-4E07-9AD6-DE088E9065D0}"/>
              </a:ext>
            </a:extLst>
          </p:cNvPr>
          <p:cNvSpPr/>
          <p:nvPr/>
        </p:nvSpPr>
        <p:spPr>
          <a:xfrm>
            <a:off x="6604914" y="2516723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4AC75E4-E599-450E-97A9-421D90EA2237}"/>
              </a:ext>
            </a:extLst>
          </p:cNvPr>
          <p:cNvSpPr/>
          <p:nvPr/>
        </p:nvSpPr>
        <p:spPr>
          <a:xfrm>
            <a:off x="5566443" y="3596705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FA38115-0A3B-49B6-AB89-1568E4ABDE5E}"/>
              </a:ext>
            </a:extLst>
          </p:cNvPr>
          <p:cNvSpPr/>
          <p:nvPr/>
        </p:nvSpPr>
        <p:spPr>
          <a:xfrm>
            <a:off x="5166277" y="2892446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3A0BB90-5A55-4337-9AF2-A8CAD1AD7C67}"/>
              </a:ext>
            </a:extLst>
          </p:cNvPr>
          <p:cNvSpPr/>
          <p:nvPr/>
        </p:nvSpPr>
        <p:spPr>
          <a:xfrm>
            <a:off x="4986176" y="2433794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681DFFB1-2444-442C-963A-94962BB42D44}"/>
              </a:ext>
            </a:extLst>
          </p:cNvPr>
          <p:cNvSpPr/>
          <p:nvPr/>
        </p:nvSpPr>
        <p:spPr>
          <a:xfrm>
            <a:off x="4519256" y="2359187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54A3ED2-6FC5-4EC6-A0D0-52B6C49508AC}"/>
              </a:ext>
            </a:extLst>
          </p:cNvPr>
          <p:cNvSpPr/>
          <p:nvPr/>
        </p:nvSpPr>
        <p:spPr>
          <a:xfrm>
            <a:off x="3843911" y="3262857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8156958-CACA-4F94-949E-8BAD208FE4DA}"/>
              </a:ext>
            </a:extLst>
          </p:cNvPr>
          <p:cNvSpPr/>
          <p:nvPr/>
        </p:nvSpPr>
        <p:spPr>
          <a:xfrm>
            <a:off x="4826822" y="4197143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2C02D3D-FBD7-4226-A362-F72683CBAF55}"/>
              </a:ext>
            </a:extLst>
          </p:cNvPr>
          <p:cNvSpPr/>
          <p:nvPr/>
        </p:nvSpPr>
        <p:spPr>
          <a:xfrm>
            <a:off x="4815785" y="4607346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D3D49CC-D209-450B-B3D2-83E1893F794C}"/>
              </a:ext>
            </a:extLst>
          </p:cNvPr>
          <p:cNvSpPr/>
          <p:nvPr/>
        </p:nvSpPr>
        <p:spPr>
          <a:xfrm>
            <a:off x="5003858" y="4454706"/>
            <a:ext cx="129803" cy="12980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2B75439-ED1B-444D-96B0-0A4488743ED9}"/>
              </a:ext>
            </a:extLst>
          </p:cNvPr>
          <p:cNvSpPr/>
          <p:nvPr/>
        </p:nvSpPr>
        <p:spPr>
          <a:xfrm>
            <a:off x="4804031" y="4871393"/>
            <a:ext cx="129803" cy="12980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FB73F11-02F3-4F52-9119-26CF51C55806}"/>
              </a:ext>
            </a:extLst>
          </p:cNvPr>
          <p:cNvSpPr/>
          <p:nvPr/>
        </p:nvSpPr>
        <p:spPr>
          <a:xfrm>
            <a:off x="4688194" y="4426358"/>
            <a:ext cx="129803" cy="12980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728910E-37AF-4F1A-B653-CD92AD5B3F9E}"/>
              </a:ext>
            </a:extLst>
          </p:cNvPr>
          <p:cNvSpPr/>
          <p:nvPr/>
        </p:nvSpPr>
        <p:spPr>
          <a:xfrm>
            <a:off x="8177027" y="3652222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885EBDDA-6282-47F1-B74D-8B72E6D69FF4}"/>
              </a:ext>
            </a:extLst>
          </p:cNvPr>
          <p:cNvSpPr/>
          <p:nvPr/>
        </p:nvSpPr>
        <p:spPr>
          <a:xfrm>
            <a:off x="7964391" y="4127346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0E6F03BD-C239-4DBD-8980-367731850878}"/>
              </a:ext>
            </a:extLst>
          </p:cNvPr>
          <p:cNvSpPr/>
          <p:nvPr/>
        </p:nvSpPr>
        <p:spPr>
          <a:xfrm>
            <a:off x="8336112" y="4456033"/>
            <a:ext cx="260448" cy="260448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1B8C925-95EC-4D82-B108-8A03F9145D14}"/>
              </a:ext>
            </a:extLst>
          </p:cNvPr>
          <p:cNvSpPr/>
          <p:nvPr/>
        </p:nvSpPr>
        <p:spPr>
          <a:xfrm>
            <a:off x="7970855" y="3883603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027044-CD26-4C97-8B04-528AF984629F}"/>
              </a:ext>
            </a:extLst>
          </p:cNvPr>
          <p:cNvSpPr/>
          <p:nvPr/>
        </p:nvSpPr>
        <p:spPr>
          <a:xfrm>
            <a:off x="8303527" y="4177718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170FB34-45A6-443D-A396-AB1B3A38AD4E}"/>
              </a:ext>
            </a:extLst>
          </p:cNvPr>
          <p:cNvSpPr/>
          <p:nvPr/>
        </p:nvSpPr>
        <p:spPr>
          <a:xfrm>
            <a:off x="8100414" y="4437761"/>
            <a:ext cx="203113" cy="203113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4000">
                <a:schemeClr val="accent4">
                  <a:lumMod val="60000"/>
                  <a:lumOff val="40000"/>
                </a:schemeClr>
              </a:gs>
              <a:gs pos="100000">
                <a:schemeClr val="accent4">
                  <a:lumMod val="40000"/>
                  <a:lumOff val="6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2C1CF2B-ADC7-4E42-A160-F56DAFB585C0}"/>
              </a:ext>
            </a:extLst>
          </p:cNvPr>
          <p:cNvSpPr/>
          <p:nvPr/>
        </p:nvSpPr>
        <p:spPr>
          <a:xfrm rot="337981">
            <a:off x="3152354" y="3204324"/>
            <a:ext cx="217254" cy="278810"/>
          </a:xfrm>
          <a:custGeom>
            <a:avLst/>
            <a:gdLst>
              <a:gd name="connsiteX0" fmla="*/ 38424 w 200349"/>
              <a:gd name="connsiteY0" fmla="*/ 0 h 247650"/>
              <a:gd name="connsiteX1" fmla="*/ 324 w 200349"/>
              <a:gd name="connsiteY1" fmla="*/ 114300 h 247650"/>
              <a:gd name="connsiteX2" fmla="*/ 57474 w 200349"/>
              <a:gd name="connsiteY2" fmla="*/ 209550 h 247650"/>
              <a:gd name="connsiteX3" fmla="*/ 200349 w 200349"/>
              <a:gd name="connsiteY3" fmla="*/ 247650 h 247650"/>
              <a:gd name="connsiteX4" fmla="*/ 200349 w 200349"/>
              <a:gd name="connsiteY4" fmla="*/ 247650 h 247650"/>
              <a:gd name="connsiteX0" fmla="*/ 29574 w 201024"/>
              <a:gd name="connsiteY0" fmla="*/ 0 h 269875"/>
              <a:gd name="connsiteX1" fmla="*/ 999 w 201024"/>
              <a:gd name="connsiteY1" fmla="*/ 136525 h 269875"/>
              <a:gd name="connsiteX2" fmla="*/ 58149 w 201024"/>
              <a:gd name="connsiteY2" fmla="*/ 231775 h 269875"/>
              <a:gd name="connsiteX3" fmla="*/ 201024 w 201024"/>
              <a:gd name="connsiteY3" fmla="*/ 269875 h 269875"/>
              <a:gd name="connsiteX4" fmla="*/ 201024 w 201024"/>
              <a:gd name="connsiteY4" fmla="*/ 269875 h 269875"/>
              <a:gd name="connsiteX0" fmla="*/ 29574 w 210549"/>
              <a:gd name="connsiteY0" fmla="*/ 0 h 273050"/>
              <a:gd name="connsiteX1" fmla="*/ 999 w 210549"/>
              <a:gd name="connsiteY1" fmla="*/ 136525 h 273050"/>
              <a:gd name="connsiteX2" fmla="*/ 58149 w 210549"/>
              <a:gd name="connsiteY2" fmla="*/ 231775 h 273050"/>
              <a:gd name="connsiteX3" fmla="*/ 201024 w 210549"/>
              <a:gd name="connsiteY3" fmla="*/ 269875 h 273050"/>
              <a:gd name="connsiteX4" fmla="*/ 210549 w 210549"/>
              <a:gd name="connsiteY4" fmla="*/ 273050 h 273050"/>
              <a:gd name="connsiteX0" fmla="*/ 39087 w 220062"/>
              <a:gd name="connsiteY0" fmla="*/ 0 h 273050"/>
              <a:gd name="connsiteX1" fmla="*/ 10512 w 220062"/>
              <a:gd name="connsiteY1" fmla="*/ 136525 h 273050"/>
              <a:gd name="connsiteX2" fmla="*/ 210537 w 220062"/>
              <a:gd name="connsiteY2" fmla="*/ 269875 h 273050"/>
              <a:gd name="connsiteX3" fmla="*/ 220062 w 220062"/>
              <a:gd name="connsiteY3" fmla="*/ 273050 h 273050"/>
              <a:gd name="connsiteX0" fmla="*/ 31451 w 212426"/>
              <a:gd name="connsiteY0" fmla="*/ 0 h 273050"/>
              <a:gd name="connsiteX1" fmla="*/ 12401 w 212426"/>
              <a:gd name="connsiteY1" fmla="*/ 222250 h 273050"/>
              <a:gd name="connsiteX2" fmla="*/ 202901 w 212426"/>
              <a:gd name="connsiteY2" fmla="*/ 269875 h 273050"/>
              <a:gd name="connsiteX3" fmla="*/ 212426 w 212426"/>
              <a:gd name="connsiteY3" fmla="*/ 273050 h 273050"/>
              <a:gd name="connsiteX0" fmla="*/ 31451 w 202901"/>
              <a:gd name="connsiteY0" fmla="*/ 0 h 269875"/>
              <a:gd name="connsiteX1" fmla="*/ 12401 w 202901"/>
              <a:gd name="connsiteY1" fmla="*/ 222250 h 269875"/>
              <a:gd name="connsiteX2" fmla="*/ 202901 w 202901"/>
              <a:gd name="connsiteY2" fmla="*/ 269875 h 269875"/>
              <a:gd name="connsiteX0" fmla="*/ 31451 w 202901"/>
              <a:gd name="connsiteY0" fmla="*/ 0 h 276574"/>
              <a:gd name="connsiteX1" fmla="*/ 12401 w 202901"/>
              <a:gd name="connsiteY1" fmla="*/ 222250 h 276574"/>
              <a:gd name="connsiteX2" fmla="*/ 202901 w 202901"/>
              <a:gd name="connsiteY2" fmla="*/ 269875 h 27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1" h="276574">
                <a:moveTo>
                  <a:pt x="31451" y="0"/>
                </a:moveTo>
                <a:cubicBezTo>
                  <a:pt x="10813" y="39687"/>
                  <a:pt x="-16174" y="177271"/>
                  <a:pt x="12401" y="222250"/>
                </a:cubicBezTo>
                <a:cubicBezTo>
                  <a:pt x="40976" y="267229"/>
                  <a:pt x="133051" y="288396"/>
                  <a:pt x="202901" y="2698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5CBE6071-AC39-424D-81F5-ACD2C6A90406}"/>
              </a:ext>
            </a:extLst>
          </p:cNvPr>
          <p:cNvSpPr/>
          <p:nvPr/>
        </p:nvSpPr>
        <p:spPr>
          <a:xfrm rot="1558658" flipH="1">
            <a:off x="2945197" y="3141690"/>
            <a:ext cx="217254" cy="278810"/>
          </a:xfrm>
          <a:custGeom>
            <a:avLst/>
            <a:gdLst>
              <a:gd name="connsiteX0" fmla="*/ 38424 w 200349"/>
              <a:gd name="connsiteY0" fmla="*/ 0 h 247650"/>
              <a:gd name="connsiteX1" fmla="*/ 324 w 200349"/>
              <a:gd name="connsiteY1" fmla="*/ 114300 h 247650"/>
              <a:gd name="connsiteX2" fmla="*/ 57474 w 200349"/>
              <a:gd name="connsiteY2" fmla="*/ 209550 h 247650"/>
              <a:gd name="connsiteX3" fmla="*/ 200349 w 200349"/>
              <a:gd name="connsiteY3" fmla="*/ 247650 h 247650"/>
              <a:gd name="connsiteX4" fmla="*/ 200349 w 200349"/>
              <a:gd name="connsiteY4" fmla="*/ 247650 h 247650"/>
              <a:gd name="connsiteX0" fmla="*/ 29574 w 201024"/>
              <a:gd name="connsiteY0" fmla="*/ 0 h 269875"/>
              <a:gd name="connsiteX1" fmla="*/ 999 w 201024"/>
              <a:gd name="connsiteY1" fmla="*/ 136525 h 269875"/>
              <a:gd name="connsiteX2" fmla="*/ 58149 w 201024"/>
              <a:gd name="connsiteY2" fmla="*/ 231775 h 269875"/>
              <a:gd name="connsiteX3" fmla="*/ 201024 w 201024"/>
              <a:gd name="connsiteY3" fmla="*/ 269875 h 269875"/>
              <a:gd name="connsiteX4" fmla="*/ 201024 w 201024"/>
              <a:gd name="connsiteY4" fmla="*/ 269875 h 269875"/>
              <a:gd name="connsiteX0" fmla="*/ 29574 w 210549"/>
              <a:gd name="connsiteY0" fmla="*/ 0 h 273050"/>
              <a:gd name="connsiteX1" fmla="*/ 999 w 210549"/>
              <a:gd name="connsiteY1" fmla="*/ 136525 h 273050"/>
              <a:gd name="connsiteX2" fmla="*/ 58149 w 210549"/>
              <a:gd name="connsiteY2" fmla="*/ 231775 h 273050"/>
              <a:gd name="connsiteX3" fmla="*/ 201024 w 210549"/>
              <a:gd name="connsiteY3" fmla="*/ 269875 h 273050"/>
              <a:gd name="connsiteX4" fmla="*/ 210549 w 210549"/>
              <a:gd name="connsiteY4" fmla="*/ 273050 h 273050"/>
              <a:gd name="connsiteX0" fmla="*/ 39087 w 220062"/>
              <a:gd name="connsiteY0" fmla="*/ 0 h 273050"/>
              <a:gd name="connsiteX1" fmla="*/ 10512 w 220062"/>
              <a:gd name="connsiteY1" fmla="*/ 136525 h 273050"/>
              <a:gd name="connsiteX2" fmla="*/ 210537 w 220062"/>
              <a:gd name="connsiteY2" fmla="*/ 269875 h 273050"/>
              <a:gd name="connsiteX3" fmla="*/ 220062 w 220062"/>
              <a:gd name="connsiteY3" fmla="*/ 273050 h 273050"/>
              <a:gd name="connsiteX0" fmla="*/ 31451 w 212426"/>
              <a:gd name="connsiteY0" fmla="*/ 0 h 273050"/>
              <a:gd name="connsiteX1" fmla="*/ 12401 w 212426"/>
              <a:gd name="connsiteY1" fmla="*/ 222250 h 273050"/>
              <a:gd name="connsiteX2" fmla="*/ 202901 w 212426"/>
              <a:gd name="connsiteY2" fmla="*/ 269875 h 273050"/>
              <a:gd name="connsiteX3" fmla="*/ 212426 w 212426"/>
              <a:gd name="connsiteY3" fmla="*/ 273050 h 273050"/>
              <a:gd name="connsiteX0" fmla="*/ 31451 w 202901"/>
              <a:gd name="connsiteY0" fmla="*/ 0 h 269875"/>
              <a:gd name="connsiteX1" fmla="*/ 12401 w 202901"/>
              <a:gd name="connsiteY1" fmla="*/ 222250 h 269875"/>
              <a:gd name="connsiteX2" fmla="*/ 202901 w 202901"/>
              <a:gd name="connsiteY2" fmla="*/ 269875 h 269875"/>
              <a:gd name="connsiteX0" fmla="*/ 31451 w 202901"/>
              <a:gd name="connsiteY0" fmla="*/ 0 h 276574"/>
              <a:gd name="connsiteX1" fmla="*/ 12401 w 202901"/>
              <a:gd name="connsiteY1" fmla="*/ 222250 h 276574"/>
              <a:gd name="connsiteX2" fmla="*/ 202901 w 202901"/>
              <a:gd name="connsiteY2" fmla="*/ 269875 h 27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901" h="276574">
                <a:moveTo>
                  <a:pt x="31451" y="0"/>
                </a:moveTo>
                <a:cubicBezTo>
                  <a:pt x="10813" y="39687"/>
                  <a:pt x="-16174" y="177271"/>
                  <a:pt x="12401" y="222250"/>
                </a:cubicBezTo>
                <a:cubicBezTo>
                  <a:pt x="40976" y="267229"/>
                  <a:pt x="133051" y="288396"/>
                  <a:pt x="202901" y="26987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1ACBF4-3F33-4098-B141-DAA27F2E622B}"/>
              </a:ext>
            </a:extLst>
          </p:cNvPr>
          <p:cNvSpPr/>
          <p:nvPr/>
        </p:nvSpPr>
        <p:spPr>
          <a:xfrm rot="19001829">
            <a:off x="3557021" y="2636479"/>
            <a:ext cx="353164" cy="2389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F401009-7746-4D54-82BA-CE5B6CD4990B}"/>
              </a:ext>
            </a:extLst>
          </p:cNvPr>
          <p:cNvSpPr/>
          <p:nvPr/>
        </p:nvSpPr>
        <p:spPr>
          <a:xfrm rot="18878343">
            <a:off x="3039318" y="2576456"/>
            <a:ext cx="353164" cy="23890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698FC37-7832-4D42-9BBC-A42BDB370A08}"/>
              </a:ext>
            </a:extLst>
          </p:cNvPr>
          <p:cNvGrpSpPr/>
          <p:nvPr/>
        </p:nvGrpSpPr>
        <p:grpSpPr>
          <a:xfrm>
            <a:off x="621049" y="2142506"/>
            <a:ext cx="6173273" cy="3643228"/>
            <a:chOff x="1678427" y="1155700"/>
            <a:chExt cx="8552243" cy="5047204"/>
          </a:xfrm>
        </p:grpSpPr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325770BB-43E2-4C4F-9FC7-D7F07E288F1A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Oval 25">
              <a:extLst>
                <a:ext uri="{FF2B5EF4-FFF2-40B4-BE49-F238E27FC236}">
                  <a16:creationId xmlns:a16="http://schemas.microsoft.com/office/drawing/2014/main" id="{34060154-A9A2-4A4A-B783-A98FAC1ACB20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AFE2AD3-CE6E-48BA-B09E-1BFC13B27FF6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141" name="Oval 2">
                <a:extLst>
                  <a:ext uri="{FF2B5EF4-FFF2-40B4-BE49-F238E27FC236}">
                    <a16:creationId xmlns:a16="http://schemas.microsoft.com/office/drawing/2014/main" id="{16E2B953-71E0-4DA0-8D95-4AC3D267BC5B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Oval 2">
                <a:extLst>
                  <a:ext uri="{FF2B5EF4-FFF2-40B4-BE49-F238E27FC236}">
                    <a16:creationId xmlns:a16="http://schemas.microsoft.com/office/drawing/2014/main" id="{2B54344F-8F16-4549-973C-CCC4AC012F64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Rectangle 3">
                <a:extLst>
                  <a:ext uri="{FF2B5EF4-FFF2-40B4-BE49-F238E27FC236}">
                    <a16:creationId xmlns:a16="http://schemas.microsoft.com/office/drawing/2014/main" id="{07157B98-B69C-45C0-95DE-EDBE61A27347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Rectangle 3">
                <a:extLst>
                  <a:ext uri="{FF2B5EF4-FFF2-40B4-BE49-F238E27FC236}">
                    <a16:creationId xmlns:a16="http://schemas.microsoft.com/office/drawing/2014/main" id="{BA6E4B46-0F95-4D32-8BE5-ABE629A606A0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Rectangle 3">
                <a:extLst>
                  <a:ext uri="{FF2B5EF4-FFF2-40B4-BE49-F238E27FC236}">
                    <a16:creationId xmlns:a16="http://schemas.microsoft.com/office/drawing/2014/main" id="{1E3459E3-7861-4C72-93E8-1FD6A96964BF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Oval 10">
                <a:extLst>
                  <a:ext uri="{FF2B5EF4-FFF2-40B4-BE49-F238E27FC236}">
                    <a16:creationId xmlns:a16="http://schemas.microsoft.com/office/drawing/2014/main" id="{EA4D78F3-73E9-4088-9CCC-7BBDC5121049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7" name="Oval 10">
                <a:extLst>
                  <a:ext uri="{FF2B5EF4-FFF2-40B4-BE49-F238E27FC236}">
                    <a16:creationId xmlns:a16="http://schemas.microsoft.com/office/drawing/2014/main" id="{C00DAF44-E549-4B4B-8111-F97BDD569BEB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8" name="Oval 5">
                <a:extLst>
                  <a:ext uri="{FF2B5EF4-FFF2-40B4-BE49-F238E27FC236}">
                    <a16:creationId xmlns:a16="http://schemas.microsoft.com/office/drawing/2014/main" id="{887F52DC-30C6-4737-984D-6E5A7F958185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9" name="Oval 4">
                <a:extLst>
                  <a:ext uri="{FF2B5EF4-FFF2-40B4-BE49-F238E27FC236}">
                    <a16:creationId xmlns:a16="http://schemas.microsoft.com/office/drawing/2014/main" id="{AE5C72BB-C1C6-423D-85A5-0C18792AAB56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Rectangle 3">
                <a:extLst>
                  <a:ext uri="{FF2B5EF4-FFF2-40B4-BE49-F238E27FC236}">
                    <a16:creationId xmlns:a16="http://schemas.microsoft.com/office/drawing/2014/main" id="{C5D7398A-C8CC-479C-BD60-AB1088093405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0">
                <a:extLst>
                  <a:ext uri="{FF2B5EF4-FFF2-40B4-BE49-F238E27FC236}">
                    <a16:creationId xmlns:a16="http://schemas.microsoft.com/office/drawing/2014/main" id="{CE0A94BF-2902-4C04-A8D7-77B6A913AE64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69CEB4F-709C-491D-A94F-895E47665E5F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35" name="Arc 134">
                <a:extLst>
                  <a:ext uri="{FF2B5EF4-FFF2-40B4-BE49-F238E27FC236}">
                    <a16:creationId xmlns:a16="http://schemas.microsoft.com/office/drawing/2014/main" id="{7D92F067-7144-42E6-9A4F-1394804EB717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D247E91-E312-41AE-BE56-202C3335F21D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F734042-4BCB-4B26-904E-4245EE6CF24C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7A09359B-9549-4ECE-BE27-C62927D4AFFB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D99183E-FB91-48B3-BF5A-6B1B619D364F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B56E087C-4F1C-4BE4-B8F8-980134C6C149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7DE5321-C671-4780-B29F-85960BB47EDE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8DC59F04-BEE9-4A19-870A-500585372F28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32" name="Arc 12">
                  <a:extLst>
                    <a:ext uri="{FF2B5EF4-FFF2-40B4-BE49-F238E27FC236}">
                      <a16:creationId xmlns:a16="http://schemas.microsoft.com/office/drawing/2014/main" id="{E82D99F9-7E87-4C70-AD30-90EE9E008A5A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Arc 12">
                  <a:extLst>
                    <a:ext uri="{FF2B5EF4-FFF2-40B4-BE49-F238E27FC236}">
                      <a16:creationId xmlns:a16="http://schemas.microsoft.com/office/drawing/2014/main" id="{16948AF1-37BC-4B41-A475-985A8F5896F4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Arc 12">
                  <a:extLst>
                    <a:ext uri="{FF2B5EF4-FFF2-40B4-BE49-F238E27FC236}">
                      <a16:creationId xmlns:a16="http://schemas.microsoft.com/office/drawing/2014/main" id="{3A2AA33D-B5B6-4418-A615-7048F338EB7F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7CABE10-F0C7-47C9-947E-BC29415F4F70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29" name="Arc 12">
                  <a:extLst>
                    <a:ext uri="{FF2B5EF4-FFF2-40B4-BE49-F238E27FC236}">
                      <a16:creationId xmlns:a16="http://schemas.microsoft.com/office/drawing/2014/main" id="{CBB20A9A-D2B6-41A6-8D1C-AB54B4676AF4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Arc 12">
                  <a:extLst>
                    <a:ext uri="{FF2B5EF4-FFF2-40B4-BE49-F238E27FC236}">
                      <a16:creationId xmlns:a16="http://schemas.microsoft.com/office/drawing/2014/main" id="{9202618E-02B6-4760-9A10-41F517ADBE48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Arc 12">
                  <a:extLst>
                    <a:ext uri="{FF2B5EF4-FFF2-40B4-BE49-F238E27FC236}">
                      <a16:creationId xmlns:a16="http://schemas.microsoft.com/office/drawing/2014/main" id="{320055B4-BDA2-4CA7-B2F9-FD97955B7F2C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309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35DC06E-F301-4F87-9227-1064CB83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19312" y="1007309"/>
            <a:ext cx="6338887" cy="5241091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12BBC0-C846-478C-804B-02D5F51C998B}"/>
              </a:ext>
            </a:extLst>
          </p:cNvPr>
          <p:cNvSpPr/>
          <p:nvPr/>
        </p:nvSpPr>
        <p:spPr>
          <a:xfrm>
            <a:off x="1563865" y="4186906"/>
            <a:ext cx="786869" cy="736194"/>
          </a:xfrm>
          <a:custGeom>
            <a:avLst/>
            <a:gdLst>
              <a:gd name="connsiteX0" fmla="*/ 304159 w 786869"/>
              <a:gd name="connsiteY0" fmla="*/ 89 h 736194"/>
              <a:gd name="connsiteX1" fmla="*/ 393435 w 786869"/>
              <a:gd name="connsiteY1" fmla="*/ 10188 h 736194"/>
              <a:gd name="connsiteX2" fmla="*/ 786869 w 786869"/>
              <a:gd name="connsiteY2" fmla="*/ 373191 h 736194"/>
              <a:gd name="connsiteX3" fmla="*/ 393435 w 786869"/>
              <a:gd name="connsiteY3" fmla="*/ 736194 h 736194"/>
              <a:gd name="connsiteX4" fmla="*/ 0 w 786869"/>
              <a:gd name="connsiteY4" fmla="*/ 373191 h 736194"/>
              <a:gd name="connsiteX5" fmla="*/ 304159 w 786869"/>
              <a:gd name="connsiteY5" fmla="*/ 89 h 7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6869" h="736194">
                <a:moveTo>
                  <a:pt x="304159" y="89"/>
                </a:moveTo>
                <a:cubicBezTo>
                  <a:pt x="332148" y="-586"/>
                  <a:pt x="361927" y="2580"/>
                  <a:pt x="393435" y="10188"/>
                </a:cubicBezTo>
                <a:cubicBezTo>
                  <a:pt x="645501" y="71051"/>
                  <a:pt x="786869" y="172710"/>
                  <a:pt x="786869" y="373191"/>
                </a:cubicBezTo>
                <a:cubicBezTo>
                  <a:pt x="786869" y="573672"/>
                  <a:pt x="610722" y="736194"/>
                  <a:pt x="393435" y="736194"/>
                </a:cubicBezTo>
                <a:cubicBezTo>
                  <a:pt x="176147" y="736194"/>
                  <a:pt x="0" y="573672"/>
                  <a:pt x="0" y="373191"/>
                </a:cubicBezTo>
                <a:cubicBezTo>
                  <a:pt x="0" y="197770"/>
                  <a:pt x="108235" y="4813"/>
                  <a:pt x="304159" y="89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AA64378-E17E-4CCD-86CD-239BDC4865FC}"/>
              </a:ext>
            </a:extLst>
          </p:cNvPr>
          <p:cNvGrpSpPr/>
          <p:nvPr/>
        </p:nvGrpSpPr>
        <p:grpSpPr>
          <a:xfrm>
            <a:off x="1210909" y="1189715"/>
            <a:ext cx="6289481" cy="4878774"/>
            <a:chOff x="1201384" y="1200048"/>
            <a:chExt cx="6289481" cy="4878774"/>
          </a:xfrm>
        </p:grpSpPr>
        <p:sp>
          <p:nvSpPr>
            <p:cNvPr id="83" name="Rectangle: Rounded Corners 24">
              <a:extLst>
                <a:ext uri="{FF2B5EF4-FFF2-40B4-BE49-F238E27FC236}">
                  <a16:creationId xmlns:a16="http://schemas.microsoft.com/office/drawing/2014/main" id="{AC76D503-6A9E-4525-B780-869FD897FC6B}"/>
                </a:ext>
              </a:extLst>
            </p:cNvPr>
            <p:cNvSpPr/>
            <p:nvPr/>
          </p:nvSpPr>
          <p:spPr>
            <a:xfrm flipH="1">
              <a:off x="6285488" y="4151709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EAC91EE-2010-4EA6-9654-798E12AD6BC2}"/>
                </a:ext>
              </a:extLst>
            </p:cNvPr>
            <p:cNvSpPr/>
            <p:nvPr/>
          </p:nvSpPr>
          <p:spPr>
            <a:xfrm>
              <a:off x="3407286" y="5076825"/>
              <a:ext cx="1347859" cy="786463"/>
            </a:xfrm>
            <a:custGeom>
              <a:avLst/>
              <a:gdLst>
                <a:gd name="connsiteX0" fmla="*/ 0 w 1319002"/>
                <a:gd name="connsiteY0" fmla="*/ 0 h 616744"/>
                <a:gd name="connsiteX1" fmla="*/ 1319002 w 1319002"/>
                <a:gd name="connsiteY1" fmla="*/ 0 h 616744"/>
                <a:gd name="connsiteX2" fmla="*/ 1319002 w 1319002"/>
                <a:gd name="connsiteY2" fmla="*/ 616744 h 616744"/>
                <a:gd name="connsiteX3" fmla="*/ 0 w 1319002"/>
                <a:gd name="connsiteY3" fmla="*/ 616744 h 616744"/>
                <a:gd name="connsiteX4" fmla="*/ 0 w 1319002"/>
                <a:gd name="connsiteY4" fmla="*/ 0 h 616744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0 w 1321384"/>
                <a:gd name="connsiteY3" fmla="*/ 0 h 671512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26475 w 1347859"/>
                <a:gd name="connsiteY0" fmla="*/ 0 h 786463"/>
                <a:gd name="connsiteX1" fmla="*/ 1347859 w 1347859"/>
                <a:gd name="connsiteY1" fmla="*/ 54768 h 786463"/>
                <a:gd name="connsiteX2" fmla="*/ 1347859 w 1347859"/>
                <a:gd name="connsiteY2" fmla="*/ 671512 h 786463"/>
                <a:gd name="connsiteX3" fmla="*/ 26475 w 1347859"/>
                <a:gd name="connsiteY3" fmla="*/ 0 h 78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859" h="786463">
                  <a:moveTo>
                    <a:pt x="26475" y="0"/>
                  </a:moveTo>
                  <a:cubicBezTo>
                    <a:pt x="338349" y="861220"/>
                    <a:pt x="1202673" y="188912"/>
                    <a:pt x="1347859" y="54768"/>
                  </a:cubicBezTo>
                  <a:lnTo>
                    <a:pt x="1347859" y="671512"/>
                  </a:lnTo>
                  <a:cubicBezTo>
                    <a:pt x="-128446" y="1107282"/>
                    <a:pt x="-30745" y="176212"/>
                    <a:pt x="2647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9438A5A-EFCB-438B-93E3-87A745F0DA01}"/>
                </a:ext>
              </a:extLst>
            </p:cNvPr>
            <p:cNvSpPr/>
            <p:nvPr/>
          </p:nvSpPr>
          <p:spPr>
            <a:xfrm>
              <a:off x="4410392" y="4186906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25366A7-7826-45A0-95FE-7A079380AEF5}"/>
                </a:ext>
              </a:extLst>
            </p:cNvPr>
            <p:cNvSpPr/>
            <p:nvPr/>
          </p:nvSpPr>
          <p:spPr>
            <a:xfrm>
              <a:off x="4812225" y="2934888"/>
              <a:ext cx="2126738" cy="30563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0B512AA-4DA8-434B-A94B-9986F25848B4}"/>
                </a:ext>
              </a:extLst>
            </p:cNvPr>
            <p:cNvSpPr/>
            <p:nvPr/>
          </p:nvSpPr>
          <p:spPr>
            <a:xfrm>
              <a:off x="4154458" y="1289630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049147-B451-40BF-9CCC-B4303A8F3F4A}"/>
                </a:ext>
              </a:extLst>
            </p:cNvPr>
            <p:cNvSpPr/>
            <p:nvPr/>
          </p:nvSpPr>
          <p:spPr>
            <a:xfrm flipH="1">
              <a:off x="6341515" y="1200048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76D8415-CB02-476E-8BFC-D85FFE693E8B}"/>
                </a:ext>
              </a:extLst>
            </p:cNvPr>
            <p:cNvSpPr/>
            <p:nvPr/>
          </p:nvSpPr>
          <p:spPr>
            <a:xfrm>
              <a:off x="4686300" y="1384300"/>
              <a:ext cx="2374900" cy="23241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32BA5E-7A47-42DA-8B79-FC23D46F6541}"/>
                </a:ext>
              </a:extLst>
            </p:cNvPr>
            <p:cNvSpPr/>
            <p:nvPr/>
          </p:nvSpPr>
          <p:spPr>
            <a:xfrm>
              <a:off x="1201384" y="2435461"/>
              <a:ext cx="1149350" cy="1075331"/>
            </a:xfrm>
            <a:custGeom>
              <a:avLst/>
              <a:gdLst>
                <a:gd name="connsiteX0" fmla="*/ 0 w 1149350"/>
                <a:gd name="connsiteY0" fmla="*/ 530225 h 1060450"/>
                <a:gd name="connsiteX1" fmla="*/ 574675 w 1149350"/>
                <a:gd name="connsiteY1" fmla="*/ 0 h 1060450"/>
                <a:gd name="connsiteX2" fmla="*/ 1149350 w 1149350"/>
                <a:gd name="connsiteY2" fmla="*/ 530225 h 1060450"/>
                <a:gd name="connsiteX3" fmla="*/ 574675 w 1149350"/>
                <a:gd name="connsiteY3" fmla="*/ 1060450 h 1060450"/>
                <a:gd name="connsiteX4" fmla="*/ 0 w 1149350"/>
                <a:gd name="connsiteY4" fmla="*/ 530225 h 1060450"/>
                <a:gd name="connsiteX0" fmla="*/ 0 w 1149350"/>
                <a:gd name="connsiteY0" fmla="*/ 545106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1075331">
                  <a:moveTo>
                    <a:pt x="0" y="545106"/>
                  </a:moveTo>
                  <a:cubicBezTo>
                    <a:pt x="0" y="252271"/>
                    <a:pt x="206491" y="-74019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08A2158-F26E-45F6-AD21-B9C600EBFA19}"/>
                </a:ext>
              </a:extLst>
            </p:cNvPr>
            <p:cNvSpPr/>
            <p:nvPr/>
          </p:nvSpPr>
          <p:spPr>
            <a:xfrm rot="1266202">
              <a:off x="6162346" y="2369758"/>
              <a:ext cx="556579" cy="520629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8D3133-5F4A-4513-BD84-DF8888DB7C06}"/>
                </a:ext>
              </a:extLst>
            </p:cNvPr>
            <p:cNvSpPr/>
            <p:nvPr/>
          </p:nvSpPr>
          <p:spPr>
            <a:xfrm rot="21140592" flipH="1">
              <a:off x="4990110" y="2372006"/>
              <a:ext cx="556579" cy="520629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B6AB3D-BD25-4B45-867C-5A9F535BD344}"/>
                </a:ext>
              </a:extLst>
            </p:cNvPr>
            <p:cNvSpPr/>
            <p:nvPr/>
          </p:nvSpPr>
          <p:spPr>
            <a:xfrm rot="21140592" flipH="1">
              <a:off x="5033597" y="2392116"/>
              <a:ext cx="420510" cy="393349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3D10611-F45C-4801-98D5-73CCA860BC2F}"/>
                </a:ext>
              </a:extLst>
            </p:cNvPr>
            <p:cNvSpPr/>
            <p:nvPr/>
          </p:nvSpPr>
          <p:spPr>
            <a:xfrm>
              <a:off x="5590024" y="2925636"/>
              <a:ext cx="556976" cy="231743"/>
            </a:xfrm>
            <a:custGeom>
              <a:avLst/>
              <a:gdLst>
                <a:gd name="connsiteX0" fmla="*/ 0 w 463786"/>
                <a:gd name="connsiteY0" fmla="*/ 171528 h 343055"/>
                <a:gd name="connsiteX1" fmla="*/ 231893 w 463786"/>
                <a:gd name="connsiteY1" fmla="*/ 0 h 343055"/>
                <a:gd name="connsiteX2" fmla="*/ 463786 w 463786"/>
                <a:gd name="connsiteY2" fmla="*/ 171528 h 343055"/>
                <a:gd name="connsiteX3" fmla="*/ 231893 w 463786"/>
                <a:gd name="connsiteY3" fmla="*/ 343056 h 343055"/>
                <a:gd name="connsiteX4" fmla="*/ 0 w 463786"/>
                <a:gd name="connsiteY4" fmla="*/ 171528 h 343055"/>
                <a:gd name="connsiteX0" fmla="*/ 0 w 463786"/>
                <a:gd name="connsiteY0" fmla="*/ 171528 h 192969"/>
                <a:gd name="connsiteX1" fmla="*/ 231893 w 463786"/>
                <a:gd name="connsiteY1" fmla="*/ 0 h 192969"/>
                <a:gd name="connsiteX2" fmla="*/ 463786 w 463786"/>
                <a:gd name="connsiteY2" fmla="*/ 171528 h 192969"/>
                <a:gd name="connsiteX3" fmla="*/ 0 w 463786"/>
                <a:gd name="connsiteY3" fmla="*/ 171528 h 19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786" h="192969">
                  <a:moveTo>
                    <a:pt x="0" y="171528"/>
                  </a:moveTo>
                  <a:cubicBezTo>
                    <a:pt x="0" y="76796"/>
                    <a:pt x="103822" y="0"/>
                    <a:pt x="231893" y="0"/>
                  </a:cubicBezTo>
                  <a:cubicBezTo>
                    <a:pt x="359964" y="0"/>
                    <a:pt x="463786" y="76796"/>
                    <a:pt x="463786" y="171528"/>
                  </a:cubicBezTo>
                  <a:cubicBezTo>
                    <a:pt x="425137" y="200116"/>
                    <a:pt x="38649" y="200116"/>
                    <a:pt x="0" y="1715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7E8F371-BCE5-4F77-AD9A-776D74F610C4}"/>
                </a:ext>
              </a:extLst>
            </p:cNvPr>
            <p:cNvSpPr/>
            <p:nvPr/>
          </p:nvSpPr>
          <p:spPr>
            <a:xfrm rot="14470256">
              <a:off x="5643486" y="166104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13B41D6B-7DF0-4346-B534-167E2DBBF4BF}"/>
                </a:ext>
              </a:extLst>
            </p:cNvPr>
            <p:cNvSpPr/>
            <p:nvPr/>
          </p:nvSpPr>
          <p:spPr>
            <a:xfrm rot="2294351">
              <a:off x="5600372" y="1790377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A0E761BC-56DD-44F8-891B-A67EE64BF8D4}"/>
                </a:ext>
              </a:extLst>
            </p:cNvPr>
            <p:cNvSpPr/>
            <p:nvPr/>
          </p:nvSpPr>
          <p:spPr>
            <a:xfrm rot="19462092">
              <a:off x="6263123" y="2162811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D783340-FBD1-475F-A0D1-44800D999FAB}"/>
                </a:ext>
              </a:extLst>
            </p:cNvPr>
            <p:cNvSpPr/>
            <p:nvPr/>
          </p:nvSpPr>
          <p:spPr>
            <a:xfrm rot="4673230">
              <a:off x="6791802" y="266149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221131-891F-449A-BF37-898C164AFFCC}"/>
                </a:ext>
              </a:extLst>
            </p:cNvPr>
            <p:cNvSpPr/>
            <p:nvPr/>
          </p:nvSpPr>
          <p:spPr>
            <a:xfrm rot="4673230">
              <a:off x="4823126" y="281115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E05DAD-1BD9-43B7-AECC-C0BA2EA76F28}"/>
                </a:ext>
              </a:extLst>
            </p:cNvPr>
            <p:cNvSpPr/>
            <p:nvPr/>
          </p:nvSpPr>
          <p:spPr>
            <a:xfrm rot="20788530">
              <a:off x="4887390" y="3825171"/>
              <a:ext cx="716824" cy="21973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  <a:gd name="connsiteX0" fmla="*/ 2387 w 711456"/>
                <a:gd name="connsiteY0" fmla="*/ 999296 h 2048363"/>
                <a:gd name="connsiteX1" fmla="*/ 271905 w 711456"/>
                <a:gd name="connsiteY1" fmla="*/ 2 h 2048363"/>
                <a:gd name="connsiteX2" fmla="*/ 641067 w 711456"/>
                <a:gd name="connsiteY2" fmla="*/ 1007154 h 2048363"/>
                <a:gd name="connsiteX3" fmla="*/ 699822 w 711456"/>
                <a:gd name="connsiteY3" fmla="*/ 1859148 h 2048363"/>
                <a:gd name="connsiteX4" fmla="*/ 285445 w 711456"/>
                <a:gd name="connsiteY4" fmla="*/ 1936755 h 2048363"/>
                <a:gd name="connsiteX5" fmla="*/ 2387 w 711456"/>
                <a:gd name="connsiteY5" fmla="*/ 999296 h 2048363"/>
                <a:gd name="connsiteX0" fmla="*/ 48 w 709117"/>
                <a:gd name="connsiteY0" fmla="*/ 999296 h 2048363"/>
                <a:gd name="connsiteX1" fmla="*/ 269566 w 709117"/>
                <a:gd name="connsiteY1" fmla="*/ 2 h 2048363"/>
                <a:gd name="connsiteX2" fmla="*/ 638728 w 709117"/>
                <a:gd name="connsiteY2" fmla="*/ 1007154 h 2048363"/>
                <a:gd name="connsiteX3" fmla="*/ 697483 w 709117"/>
                <a:gd name="connsiteY3" fmla="*/ 1859148 h 2048363"/>
                <a:gd name="connsiteX4" fmla="*/ 283106 w 709117"/>
                <a:gd name="connsiteY4" fmla="*/ 1936755 h 2048363"/>
                <a:gd name="connsiteX5" fmla="*/ 48 w 709117"/>
                <a:gd name="connsiteY5" fmla="*/ 999296 h 2048363"/>
                <a:gd name="connsiteX0" fmla="*/ 5 w 709074"/>
                <a:gd name="connsiteY0" fmla="*/ 999296 h 2048363"/>
                <a:gd name="connsiteX1" fmla="*/ 269523 w 709074"/>
                <a:gd name="connsiteY1" fmla="*/ 2 h 2048363"/>
                <a:gd name="connsiteX2" fmla="*/ 638685 w 709074"/>
                <a:gd name="connsiteY2" fmla="*/ 1007154 h 2048363"/>
                <a:gd name="connsiteX3" fmla="*/ 697440 w 709074"/>
                <a:gd name="connsiteY3" fmla="*/ 1859148 h 2048363"/>
                <a:gd name="connsiteX4" fmla="*/ 283063 w 709074"/>
                <a:gd name="connsiteY4" fmla="*/ 1936755 h 2048363"/>
                <a:gd name="connsiteX5" fmla="*/ 5 w 709074"/>
                <a:gd name="connsiteY5" fmla="*/ 999296 h 2048363"/>
                <a:gd name="connsiteX0" fmla="*/ 55904 w 481915"/>
                <a:gd name="connsiteY0" fmla="*/ 1936753 h 2089685"/>
                <a:gd name="connsiteX1" fmla="*/ 42364 w 481915"/>
                <a:gd name="connsiteY1" fmla="*/ 0 h 2089685"/>
                <a:gd name="connsiteX2" fmla="*/ 411526 w 481915"/>
                <a:gd name="connsiteY2" fmla="*/ 1007152 h 2089685"/>
                <a:gd name="connsiteX3" fmla="*/ 470281 w 481915"/>
                <a:gd name="connsiteY3" fmla="*/ 1859146 h 2089685"/>
                <a:gd name="connsiteX4" fmla="*/ 55904 w 481915"/>
                <a:gd name="connsiteY4" fmla="*/ 1936753 h 2089685"/>
                <a:gd name="connsiteX0" fmla="*/ 189145 w 615156"/>
                <a:gd name="connsiteY0" fmla="*/ 1936753 h 2248256"/>
                <a:gd name="connsiteX1" fmla="*/ 175605 w 615156"/>
                <a:gd name="connsiteY1" fmla="*/ 0 h 2248256"/>
                <a:gd name="connsiteX2" fmla="*/ 544767 w 615156"/>
                <a:gd name="connsiteY2" fmla="*/ 1007152 h 2248256"/>
                <a:gd name="connsiteX3" fmla="*/ 603522 w 615156"/>
                <a:gd name="connsiteY3" fmla="*/ 1859146 h 2248256"/>
                <a:gd name="connsiteX4" fmla="*/ 189145 w 615156"/>
                <a:gd name="connsiteY4" fmla="*/ 1936753 h 2248256"/>
                <a:gd name="connsiteX0" fmla="*/ 141275 w 567286"/>
                <a:gd name="connsiteY0" fmla="*/ 1936753 h 2160111"/>
                <a:gd name="connsiteX1" fmla="*/ 127735 w 567286"/>
                <a:gd name="connsiteY1" fmla="*/ 0 h 2160111"/>
                <a:gd name="connsiteX2" fmla="*/ 496897 w 567286"/>
                <a:gd name="connsiteY2" fmla="*/ 1007152 h 2160111"/>
                <a:gd name="connsiteX3" fmla="*/ 555652 w 567286"/>
                <a:gd name="connsiteY3" fmla="*/ 1859146 h 2160111"/>
                <a:gd name="connsiteX4" fmla="*/ 141275 w 567286"/>
                <a:gd name="connsiteY4" fmla="*/ 1936753 h 2160111"/>
                <a:gd name="connsiteX0" fmla="*/ 241426 w 667437"/>
                <a:gd name="connsiteY0" fmla="*/ 2001961 h 2225319"/>
                <a:gd name="connsiteX1" fmla="*/ 227886 w 667437"/>
                <a:gd name="connsiteY1" fmla="*/ 65208 h 2225319"/>
                <a:gd name="connsiteX2" fmla="*/ 597048 w 667437"/>
                <a:gd name="connsiteY2" fmla="*/ 1072360 h 2225319"/>
                <a:gd name="connsiteX3" fmla="*/ 655803 w 667437"/>
                <a:gd name="connsiteY3" fmla="*/ 1924354 h 2225319"/>
                <a:gd name="connsiteX4" fmla="*/ 241426 w 667437"/>
                <a:gd name="connsiteY4" fmla="*/ 2001961 h 2225319"/>
                <a:gd name="connsiteX0" fmla="*/ 294980 w 720991"/>
                <a:gd name="connsiteY0" fmla="*/ 1979548 h 2202906"/>
                <a:gd name="connsiteX1" fmla="*/ 281440 w 720991"/>
                <a:gd name="connsiteY1" fmla="*/ 42795 h 2202906"/>
                <a:gd name="connsiteX2" fmla="*/ 650602 w 720991"/>
                <a:gd name="connsiteY2" fmla="*/ 1049947 h 2202906"/>
                <a:gd name="connsiteX3" fmla="*/ 709357 w 720991"/>
                <a:gd name="connsiteY3" fmla="*/ 1901941 h 2202906"/>
                <a:gd name="connsiteX4" fmla="*/ 294980 w 720991"/>
                <a:gd name="connsiteY4" fmla="*/ 1979548 h 2202906"/>
                <a:gd name="connsiteX0" fmla="*/ 232780 w 658791"/>
                <a:gd name="connsiteY0" fmla="*/ 1985246 h 2208604"/>
                <a:gd name="connsiteX1" fmla="*/ 219240 w 658791"/>
                <a:gd name="connsiteY1" fmla="*/ 48493 h 2208604"/>
                <a:gd name="connsiteX2" fmla="*/ 588402 w 658791"/>
                <a:gd name="connsiteY2" fmla="*/ 1055645 h 2208604"/>
                <a:gd name="connsiteX3" fmla="*/ 647157 w 658791"/>
                <a:gd name="connsiteY3" fmla="*/ 1907639 h 2208604"/>
                <a:gd name="connsiteX4" fmla="*/ 232780 w 658791"/>
                <a:gd name="connsiteY4" fmla="*/ 1985246 h 2208604"/>
                <a:gd name="connsiteX0" fmla="*/ 290813 w 716824"/>
                <a:gd name="connsiteY0" fmla="*/ 1985246 h 2197336"/>
                <a:gd name="connsiteX1" fmla="*/ 277273 w 716824"/>
                <a:gd name="connsiteY1" fmla="*/ 48493 h 2197336"/>
                <a:gd name="connsiteX2" fmla="*/ 646435 w 716824"/>
                <a:gd name="connsiteY2" fmla="*/ 1055645 h 2197336"/>
                <a:gd name="connsiteX3" fmla="*/ 705190 w 716824"/>
                <a:gd name="connsiteY3" fmla="*/ 1907639 h 2197336"/>
                <a:gd name="connsiteX4" fmla="*/ 290813 w 716824"/>
                <a:gd name="connsiteY4" fmla="*/ 1985246 h 219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824" h="2197336">
                  <a:moveTo>
                    <a:pt x="290813" y="1985246"/>
                  </a:moveTo>
                  <a:cubicBezTo>
                    <a:pt x="-140250" y="1541836"/>
                    <a:pt x="-47027" y="327775"/>
                    <a:pt x="277273" y="48493"/>
                  </a:cubicBezTo>
                  <a:cubicBezTo>
                    <a:pt x="601573" y="-230789"/>
                    <a:pt x="541109" y="775162"/>
                    <a:pt x="646435" y="1055645"/>
                  </a:cubicBezTo>
                  <a:cubicBezTo>
                    <a:pt x="677674" y="1318308"/>
                    <a:pt x="743467" y="1751738"/>
                    <a:pt x="705190" y="1907639"/>
                  </a:cubicBezTo>
                  <a:cubicBezTo>
                    <a:pt x="666913" y="2063540"/>
                    <a:pt x="721876" y="2428656"/>
                    <a:pt x="290813" y="198524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2">
              <a:extLst>
                <a:ext uri="{FF2B5EF4-FFF2-40B4-BE49-F238E27FC236}">
                  <a16:creationId xmlns:a16="http://schemas.microsoft.com/office/drawing/2014/main" id="{6C81F248-00CC-4939-9538-75B5702AF958}"/>
                </a:ext>
              </a:extLst>
            </p:cNvPr>
            <p:cNvSpPr/>
            <p:nvPr/>
          </p:nvSpPr>
          <p:spPr>
            <a:xfrm rot="610186" flipH="1">
              <a:off x="6185606" y="3839694"/>
              <a:ext cx="711456" cy="20202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2EE43B-9AE3-496E-9540-8BA76AA4589A}"/>
                </a:ext>
              </a:extLst>
            </p:cNvPr>
            <p:cNvSpPr/>
            <p:nvPr/>
          </p:nvSpPr>
          <p:spPr>
            <a:xfrm flipH="1">
              <a:off x="5878265" y="3031941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A7048A-2383-4650-9460-F881C776ACBB}"/>
                </a:ext>
              </a:extLst>
            </p:cNvPr>
            <p:cNvSpPr/>
            <p:nvPr/>
          </p:nvSpPr>
          <p:spPr>
            <a:xfrm rot="459408">
              <a:off x="6252244" y="2366362"/>
              <a:ext cx="420510" cy="393349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D2720EF-806D-40DB-9ACE-8AD913488A78}"/>
                </a:ext>
              </a:extLst>
            </p:cNvPr>
            <p:cNvSpPr/>
            <p:nvPr/>
          </p:nvSpPr>
          <p:spPr>
            <a:xfrm>
              <a:off x="4525388" y="5617083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30">
              <a:extLst>
                <a:ext uri="{FF2B5EF4-FFF2-40B4-BE49-F238E27FC236}">
                  <a16:creationId xmlns:a16="http://schemas.microsoft.com/office/drawing/2014/main" id="{DF658A2A-1D2B-4285-B1FF-55A9AFBC165D}"/>
                </a:ext>
              </a:extLst>
            </p:cNvPr>
            <p:cNvSpPr/>
            <p:nvPr/>
          </p:nvSpPr>
          <p:spPr>
            <a:xfrm>
              <a:off x="4534920" y="5625757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30">
              <a:extLst>
                <a:ext uri="{FF2B5EF4-FFF2-40B4-BE49-F238E27FC236}">
                  <a16:creationId xmlns:a16="http://schemas.microsoft.com/office/drawing/2014/main" id="{DD64FCD1-F768-4FD5-AAC6-78D693ADCECA}"/>
                </a:ext>
              </a:extLst>
            </p:cNvPr>
            <p:cNvSpPr/>
            <p:nvPr/>
          </p:nvSpPr>
          <p:spPr>
            <a:xfrm>
              <a:off x="4693171" y="5625057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30">
              <a:extLst>
                <a:ext uri="{FF2B5EF4-FFF2-40B4-BE49-F238E27FC236}">
                  <a16:creationId xmlns:a16="http://schemas.microsoft.com/office/drawing/2014/main" id="{0303F3CB-3902-4239-B04C-031197FED661}"/>
                </a:ext>
              </a:extLst>
            </p:cNvPr>
            <p:cNvSpPr/>
            <p:nvPr/>
          </p:nvSpPr>
          <p:spPr>
            <a:xfrm>
              <a:off x="4845213" y="5634310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75F3CCA-CE58-4656-838A-E3CAEDA37DF8}"/>
                </a:ext>
              </a:extLst>
            </p:cNvPr>
            <p:cNvSpPr/>
            <p:nvPr/>
          </p:nvSpPr>
          <p:spPr>
            <a:xfrm>
              <a:off x="5136062" y="5636584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F6478E7-40BF-4566-8681-D68D2E8EAA55}"/>
                </a:ext>
              </a:extLst>
            </p:cNvPr>
            <p:cNvSpPr/>
            <p:nvPr/>
          </p:nvSpPr>
          <p:spPr>
            <a:xfrm>
              <a:off x="5145594" y="5645258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0">
              <a:extLst>
                <a:ext uri="{FF2B5EF4-FFF2-40B4-BE49-F238E27FC236}">
                  <a16:creationId xmlns:a16="http://schemas.microsoft.com/office/drawing/2014/main" id="{D1EF55A0-14EC-40D9-BCA8-342CF09D1AF6}"/>
                </a:ext>
              </a:extLst>
            </p:cNvPr>
            <p:cNvSpPr/>
            <p:nvPr/>
          </p:nvSpPr>
          <p:spPr>
            <a:xfrm>
              <a:off x="5303845" y="5644558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30">
              <a:extLst>
                <a:ext uri="{FF2B5EF4-FFF2-40B4-BE49-F238E27FC236}">
                  <a16:creationId xmlns:a16="http://schemas.microsoft.com/office/drawing/2014/main" id="{4440B156-D62A-4DCC-98B4-3B89E2F88361}"/>
                </a:ext>
              </a:extLst>
            </p:cNvPr>
            <p:cNvSpPr/>
            <p:nvPr/>
          </p:nvSpPr>
          <p:spPr>
            <a:xfrm>
              <a:off x="5455887" y="5653811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22">
              <a:extLst>
                <a:ext uri="{FF2B5EF4-FFF2-40B4-BE49-F238E27FC236}">
                  <a16:creationId xmlns:a16="http://schemas.microsoft.com/office/drawing/2014/main" id="{1ACA1015-9385-472E-9DC7-5E2BC15035FA}"/>
                </a:ext>
              </a:extLst>
            </p:cNvPr>
            <p:cNvSpPr/>
            <p:nvPr/>
          </p:nvSpPr>
          <p:spPr>
            <a:xfrm rot="1559250" flipH="1">
              <a:off x="6318458" y="3748147"/>
              <a:ext cx="438245" cy="1159012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726E3587-E029-4D25-A7F6-1BF1B90A0275}"/>
                </a:ext>
              </a:extLst>
            </p:cNvPr>
            <p:cNvSpPr/>
            <p:nvPr/>
          </p:nvSpPr>
          <p:spPr>
            <a:xfrm rot="9057931" flipH="1">
              <a:off x="5057168" y="3782945"/>
              <a:ext cx="438245" cy="1515355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BBF8089-B7E7-428F-B257-CEFA9BE2866B}"/>
                </a:ext>
              </a:extLst>
            </p:cNvPr>
            <p:cNvSpPr/>
            <p:nvPr/>
          </p:nvSpPr>
          <p:spPr>
            <a:xfrm>
              <a:off x="5418176" y="3026957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FC787F77-3FF3-400F-A8A3-40CA09D36E49}"/>
                </a:ext>
              </a:extLst>
            </p:cNvPr>
            <p:cNvSpPr/>
            <p:nvPr/>
          </p:nvSpPr>
          <p:spPr>
            <a:xfrm>
              <a:off x="6579658" y="562927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30">
              <a:extLst>
                <a:ext uri="{FF2B5EF4-FFF2-40B4-BE49-F238E27FC236}">
                  <a16:creationId xmlns:a16="http://schemas.microsoft.com/office/drawing/2014/main" id="{9C0842B1-7CFA-40AD-8DB2-7FD169A7666D}"/>
                </a:ext>
              </a:extLst>
            </p:cNvPr>
            <p:cNvSpPr/>
            <p:nvPr/>
          </p:nvSpPr>
          <p:spPr>
            <a:xfrm>
              <a:off x="6589190" y="563794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30">
              <a:extLst>
                <a:ext uri="{FF2B5EF4-FFF2-40B4-BE49-F238E27FC236}">
                  <a16:creationId xmlns:a16="http://schemas.microsoft.com/office/drawing/2014/main" id="{26B85334-6D11-4A0F-8383-564091454E75}"/>
                </a:ext>
              </a:extLst>
            </p:cNvPr>
            <p:cNvSpPr/>
            <p:nvPr/>
          </p:nvSpPr>
          <p:spPr>
            <a:xfrm>
              <a:off x="6747441" y="563724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30">
              <a:extLst>
                <a:ext uri="{FF2B5EF4-FFF2-40B4-BE49-F238E27FC236}">
                  <a16:creationId xmlns:a16="http://schemas.microsoft.com/office/drawing/2014/main" id="{C4763B36-6015-4816-85B9-58A8E3E370AF}"/>
                </a:ext>
              </a:extLst>
            </p:cNvPr>
            <p:cNvSpPr/>
            <p:nvPr/>
          </p:nvSpPr>
          <p:spPr>
            <a:xfrm>
              <a:off x="6899483" y="564649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95A9E85-B4E2-4CE2-BFBB-90FF8E1C8D75}"/>
                </a:ext>
              </a:extLst>
            </p:cNvPr>
            <p:cNvSpPr/>
            <p:nvPr/>
          </p:nvSpPr>
          <p:spPr>
            <a:xfrm>
              <a:off x="5945624" y="563978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30">
              <a:extLst>
                <a:ext uri="{FF2B5EF4-FFF2-40B4-BE49-F238E27FC236}">
                  <a16:creationId xmlns:a16="http://schemas.microsoft.com/office/drawing/2014/main" id="{6DA2726F-2963-4F12-B8D6-F5B8BAD9E580}"/>
                </a:ext>
              </a:extLst>
            </p:cNvPr>
            <p:cNvSpPr/>
            <p:nvPr/>
          </p:nvSpPr>
          <p:spPr>
            <a:xfrm>
              <a:off x="5955156" y="564845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30">
              <a:extLst>
                <a:ext uri="{FF2B5EF4-FFF2-40B4-BE49-F238E27FC236}">
                  <a16:creationId xmlns:a16="http://schemas.microsoft.com/office/drawing/2014/main" id="{69F516FD-D0AC-4FC0-BBD5-C4ED5D5C671F}"/>
                </a:ext>
              </a:extLst>
            </p:cNvPr>
            <p:cNvSpPr/>
            <p:nvPr/>
          </p:nvSpPr>
          <p:spPr>
            <a:xfrm>
              <a:off x="6113407" y="564775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30">
              <a:extLst>
                <a:ext uri="{FF2B5EF4-FFF2-40B4-BE49-F238E27FC236}">
                  <a16:creationId xmlns:a16="http://schemas.microsoft.com/office/drawing/2014/main" id="{90D0B751-8208-46B4-A8F0-1BC0D914533C}"/>
                </a:ext>
              </a:extLst>
            </p:cNvPr>
            <p:cNvSpPr/>
            <p:nvPr/>
          </p:nvSpPr>
          <p:spPr>
            <a:xfrm>
              <a:off x="6265449" y="565700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1A450D4-9B7A-4436-BC2D-F024FC5DA862}"/>
              </a:ext>
            </a:extLst>
          </p:cNvPr>
          <p:cNvGrpSpPr/>
          <p:nvPr/>
        </p:nvGrpSpPr>
        <p:grpSpPr>
          <a:xfrm>
            <a:off x="4279514" y="989613"/>
            <a:ext cx="6289481" cy="4878774"/>
            <a:chOff x="1201384" y="1200048"/>
            <a:chExt cx="6289481" cy="4878774"/>
          </a:xfrm>
        </p:grpSpPr>
        <p:sp>
          <p:nvSpPr>
            <p:cNvPr id="93" name="Rectangle: Rounded Corners 24">
              <a:extLst>
                <a:ext uri="{FF2B5EF4-FFF2-40B4-BE49-F238E27FC236}">
                  <a16:creationId xmlns:a16="http://schemas.microsoft.com/office/drawing/2014/main" id="{E1467D67-6613-4668-A746-1DEEF2F6FC82}"/>
                </a:ext>
              </a:extLst>
            </p:cNvPr>
            <p:cNvSpPr/>
            <p:nvPr/>
          </p:nvSpPr>
          <p:spPr>
            <a:xfrm flipH="1">
              <a:off x="6285488" y="4151709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34">
              <a:extLst>
                <a:ext uri="{FF2B5EF4-FFF2-40B4-BE49-F238E27FC236}">
                  <a16:creationId xmlns:a16="http://schemas.microsoft.com/office/drawing/2014/main" id="{B77A090C-2915-4194-B769-32416E508FDC}"/>
                </a:ext>
              </a:extLst>
            </p:cNvPr>
            <p:cNvSpPr/>
            <p:nvPr/>
          </p:nvSpPr>
          <p:spPr>
            <a:xfrm>
              <a:off x="3407286" y="5076825"/>
              <a:ext cx="1347859" cy="786463"/>
            </a:xfrm>
            <a:custGeom>
              <a:avLst/>
              <a:gdLst>
                <a:gd name="connsiteX0" fmla="*/ 0 w 1319002"/>
                <a:gd name="connsiteY0" fmla="*/ 0 h 616744"/>
                <a:gd name="connsiteX1" fmla="*/ 1319002 w 1319002"/>
                <a:gd name="connsiteY1" fmla="*/ 0 h 616744"/>
                <a:gd name="connsiteX2" fmla="*/ 1319002 w 1319002"/>
                <a:gd name="connsiteY2" fmla="*/ 616744 h 616744"/>
                <a:gd name="connsiteX3" fmla="*/ 0 w 1319002"/>
                <a:gd name="connsiteY3" fmla="*/ 616744 h 616744"/>
                <a:gd name="connsiteX4" fmla="*/ 0 w 1319002"/>
                <a:gd name="connsiteY4" fmla="*/ 0 h 616744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0 w 1321384"/>
                <a:gd name="connsiteY3" fmla="*/ 0 h 671512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26475 w 1347859"/>
                <a:gd name="connsiteY0" fmla="*/ 0 h 786463"/>
                <a:gd name="connsiteX1" fmla="*/ 1347859 w 1347859"/>
                <a:gd name="connsiteY1" fmla="*/ 54768 h 786463"/>
                <a:gd name="connsiteX2" fmla="*/ 1347859 w 1347859"/>
                <a:gd name="connsiteY2" fmla="*/ 671512 h 786463"/>
                <a:gd name="connsiteX3" fmla="*/ 26475 w 1347859"/>
                <a:gd name="connsiteY3" fmla="*/ 0 h 78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859" h="786463">
                  <a:moveTo>
                    <a:pt x="26475" y="0"/>
                  </a:moveTo>
                  <a:cubicBezTo>
                    <a:pt x="338349" y="861220"/>
                    <a:pt x="1202673" y="188912"/>
                    <a:pt x="1347859" y="54768"/>
                  </a:cubicBezTo>
                  <a:lnTo>
                    <a:pt x="1347859" y="671512"/>
                  </a:lnTo>
                  <a:cubicBezTo>
                    <a:pt x="-128446" y="1107282"/>
                    <a:pt x="-30745" y="176212"/>
                    <a:pt x="2647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24">
              <a:extLst>
                <a:ext uri="{FF2B5EF4-FFF2-40B4-BE49-F238E27FC236}">
                  <a16:creationId xmlns:a16="http://schemas.microsoft.com/office/drawing/2014/main" id="{7521070E-FCFB-4101-9B9F-0A73B394600D}"/>
                </a:ext>
              </a:extLst>
            </p:cNvPr>
            <p:cNvSpPr/>
            <p:nvPr/>
          </p:nvSpPr>
          <p:spPr>
            <a:xfrm>
              <a:off x="4410392" y="4186906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E214203-8C6A-4661-83C4-C1B6F7C0684D}"/>
                </a:ext>
              </a:extLst>
            </p:cNvPr>
            <p:cNvSpPr/>
            <p:nvPr/>
          </p:nvSpPr>
          <p:spPr>
            <a:xfrm>
              <a:off x="4812225" y="2934888"/>
              <a:ext cx="2126738" cy="30563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74FB28D-5728-4850-AF42-15B11B98CC38}"/>
                </a:ext>
              </a:extLst>
            </p:cNvPr>
            <p:cNvSpPr/>
            <p:nvPr/>
          </p:nvSpPr>
          <p:spPr>
            <a:xfrm>
              <a:off x="4154458" y="1289630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DD3099-BBEE-4017-A0C3-F9CF6B8F2B24}"/>
                </a:ext>
              </a:extLst>
            </p:cNvPr>
            <p:cNvSpPr/>
            <p:nvPr/>
          </p:nvSpPr>
          <p:spPr>
            <a:xfrm flipH="1">
              <a:off x="6341515" y="1200048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B0047E-F2DF-451F-B859-8D99EC074C82}"/>
                </a:ext>
              </a:extLst>
            </p:cNvPr>
            <p:cNvSpPr/>
            <p:nvPr/>
          </p:nvSpPr>
          <p:spPr>
            <a:xfrm>
              <a:off x="4686300" y="1384300"/>
              <a:ext cx="2374900" cy="23241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6">
              <a:extLst>
                <a:ext uri="{FF2B5EF4-FFF2-40B4-BE49-F238E27FC236}">
                  <a16:creationId xmlns:a16="http://schemas.microsoft.com/office/drawing/2014/main" id="{D68176FC-A39D-40C0-B315-31671BF8AAAD}"/>
                </a:ext>
              </a:extLst>
            </p:cNvPr>
            <p:cNvSpPr/>
            <p:nvPr/>
          </p:nvSpPr>
          <p:spPr>
            <a:xfrm>
              <a:off x="1201384" y="2435461"/>
              <a:ext cx="1149350" cy="1075331"/>
            </a:xfrm>
            <a:custGeom>
              <a:avLst/>
              <a:gdLst>
                <a:gd name="connsiteX0" fmla="*/ 0 w 1149350"/>
                <a:gd name="connsiteY0" fmla="*/ 530225 h 1060450"/>
                <a:gd name="connsiteX1" fmla="*/ 574675 w 1149350"/>
                <a:gd name="connsiteY1" fmla="*/ 0 h 1060450"/>
                <a:gd name="connsiteX2" fmla="*/ 1149350 w 1149350"/>
                <a:gd name="connsiteY2" fmla="*/ 530225 h 1060450"/>
                <a:gd name="connsiteX3" fmla="*/ 574675 w 1149350"/>
                <a:gd name="connsiteY3" fmla="*/ 1060450 h 1060450"/>
                <a:gd name="connsiteX4" fmla="*/ 0 w 1149350"/>
                <a:gd name="connsiteY4" fmla="*/ 530225 h 1060450"/>
                <a:gd name="connsiteX0" fmla="*/ 0 w 1149350"/>
                <a:gd name="connsiteY0" fmla="*/ 545106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9350" h="1075331">
                  <a:moveTo>
                    <a:pt x="0" y="545106"/>
                  </a:moveTo>
                  <a:cubicBezTo>
                    <a:pt x="0" y="252271"/>
                    <a:pt x="206491" y="-74019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144C1B4-6165-4E65-B984-B4A68840A1CC}"/>
                </a:ext>
              </a:extLst>
            </p:cNvPr>
            <p:cNvSpPr/>
            <p:nvPr/>
          </p:nvSpPr>
          <p:spPr>
            <a:xfrm rot="214911" flipH="1">
              <a:off x="5233101" y="2348618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Oval 15">
              <a:extLst>
                <a:ext uri="{FF2B5EF4-FFF2-40B4-BE49-F238E27FC236}">
                  <a16:creationId xmlns:a16="http://schemas.microsoft.com/office/drawing/2014/main" id="{ACE960F9-F300-4883-A8D2-9910C7D5C0F1}"/>
                </a:ext>
              </a:extLst>
            </p:cNvPr>
            <p:cNvSpPr/>
            <p:nvPr/>
          </p:nvSpPr>
          <p:spPr>
            <a:xfrm>
              <a:off x="5590024" y="2925636"/>
              <a:ext cx="556976" cy="231743"/>
            </a:xfrm>
            <a:custGeom>
              <a:avLst/>
              <a:gdLst>
                <a:gd name="connsiteX0" fmla="*/ 0 w 463786"/>
                <a:gd name="connsiteY0" fmla="*/ 171528 h 343055"/>
                <a:gd name="connsiteX1" fmla="*/ 231893 w 463786"/>
                <a:gd name="connsiteY1" fmla="*/ 0 h 343055"/>
                <a:gd name="connsiteX2" fmla="*/ 463786 w 463786"/>
                <a:gd name="connsiteY2" fmla="*/ 171528 h 343055"/>
                <a:gd name="connsiteX3" fmla="*/ 231893 w 463786"/>
                <a:gd name="connsiteY3" fmla="*/ 343056 h 343055"/>
                <a:gd name="connsiteX4" fmla="*/ 0 w 463786"/>
                <a:gd name="connsiteY4" fmla="*/ 171528 h 343055"/>
                <a:gd name="connsiteX0" fmla="*/ 0 w 463786"/>
                <a:gd name="connsiteY0" fmla="*/ 171528 h 192969"/>
                <a:gd name="connsiteX1" fmla="*/ 231893 w 463786"/>
                <a:gd name="connsiteY1" fmla="*/ 0 h 192969"/>
                <a:gd name="connsiteX2" fmla="*/ 463786 w 463786"/>
                <a:gd name="connsiteY2" fmla="*/ 171528 h 192969"/>
                <a:gd name="connsiteX3" fmla="*/ 0 w 463786"/>
                <a:gd name="connsiteY3" fmla="*/ 171528 h 19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786" h="192969">
                  <a:moveTo>
                    <a:pt x="0" y="171528"/>
                  </a:moveTo>
                  <a:cubicBezTo>
                    <a:pt x="0" y="76796"/>
                    <a:pt x="103822" y="0"/>
                    <a:pt x="231893" y="0"/>
                  </a:cubicBezTo>
                  <a:cubicBezTo>
                    <a:pt x="359964" y="0"/>
                    <a:pt x="463786" y="76796"/>
                    <a:pt x="463786" y="171528"/>
                  </a:cubicBezTo>
                  <a:cubicBezTo>
                    <a:pt x="425137" y="200116"/>
                    <a:pt x="38649" y="200116"/>
                    <a:pt x="0" y="1715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>
              <a:extLst>
                <a:ext uri="{FF2B5EF4-FFF2-40B4-BE49-F238E27FC236}">
                  <a16:creationId xmlns:a16="http://schemas.microsoft.com/office/drawing/2014/main" id="{EBBF141D-B4D0-4FBB-8540-04C370FB36B0}"/>
                </a:ext>
              </a:extLst>
            </p:cNvPr>
            <p:cNvSpPr/>
            <p:nvPr/>
          </p:nvSpPr>
          <p:spPr>
            <a:xfrm rot="14470256">
              <a:off x="5643486" y="166104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24AB8730-57CE-4631-9D6B-80521287010E}"/>
                </a:ext>
              </a:extLst>
            </p:cNvPr>
            <p:cNvSpPr/>
            <p:nvPr/>
          </p:nvSpPr>
          <p:spPr>
            <a:xfrm rot="3155219">
              <a:off x="5600372" y="1790377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1AE10F-AA4B-4D13-8D87-6AAE19F86797}"/>
                </a:ext>
              </a:extLst>
            </p:cNvPr>
            <p:cNvSpPr/>
            <p:nvPr/>
          </p:nvSpPr>
          <p:spPr>
            <a:xfrm rot="4673230">
              <a:off x="6791802" y="266149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EF178BD-ACAE-4B9E-987A-DA4719AC84BA}"/>
                </a:ext>
              </a:extLst>
            </p:cNvPr>
            <p:cNvSpPr/>
            <p:nvPr/>
          </p:nvSpPr>
          <p:spPr>
            <a:xfrm rot="4673230">
              <a:off x="4823126" y="281115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0" name="Oval 22">
              <a:extLst>
                <a:ext uri="{FF2B5EF4-FFF2-40B4-BE49-F238E27FC236}">
                  <a16:creationId xmlns:a16="http://schemas.microsoft.com/office/drawing/2014/main" id="{4BD256FC-0E23-45FC-975E-26DFB5B0D10A}"/>
                </a:ext>
              </a:extLst>
            </p:cNvPr>
            <p:cNvSpPr/>
            <p:nvPr/>
          </p:nvSpPr>
          <p:spPr>
            <a:xfrm rot="20788530">
              <a:off x="4887390" y="3825171"/>
              <a:ext cx="716824" cy="21973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  <a:gd name="connsiteX0" fmla="*/ 2387 w 711456"/>
                <a:gd name="connsiteY0" fmla="*/ 999296 h 2048363"/>
                <a:gd name="connsiteX1" fmla="*/ 271905 w 711456"/>
                <a:gd name="connsiteY1" fmla="*/ 2 h 2048363"/>
                <a:gd name="connsiteX2" fmla="*/ 641067 w 711456"/>
                <a:gd name="connsiteY2" fmla="*/ 1007154 h 2048363"/>
                <a:gd name="connsiteX3" fmla="*/ 699822 w 711456"/>
                <a:gd name="connsiteY3" fmla="*/ 1859148 h 2048363"/>
                <a:gd name="connsiteX4" fmla="*/ 285445 w 711456"/>
                <a:gd name="connsiteY4" fmla="*/ 1936755 h 2048363"/>
                <a:gd name="connsiteX5" fmla="*/ 2387 w 711456"/>
                <a:gd name="connsiteY5" fmla="*/ 999296 h 2048363"/>
                <a:gd name="connsiteX0" fmla="*/ 48 w 709117"/>
                <a:gd name="connsiteY0" fmla="*/ 999296 h 2048363"/>
                <a:gd name="connsiteX1" fmla="*/ 269566 w 709117"/>
                <a:gd name="connsiteY1" fmla="*/ 2 h 2048363"/>
                <a:gd name="connsiteX2" fmla="*/ 638728 w 709117"/>
                <a:gd name="connsiteY2" fmla="*/ 1007154 h 2048363"/>
                <a:gd name="connsiteX3" fmla="*/ 697483 w 709117"/>
                <a:gd name="connsiteY3" fmla="*/ 1859148 h 2048363"/>
                <a:gd name="connsiteX4" fmla="*/ 283106 w 709117"/>
                <a:gd name="connsiteY4" fmla="*/ 1936755 h 2048363"/>
                <a:gd name="connsiteX5" fmla="*/ 48 w 709117"/>
                <a:gd name="connsiteY5" fmla="*/ 999296 h 2048363"/>
                <a:gd name="connsiteX0" fmla="*/ 5 w 709074"/>
                <a:gd name="connsiteY0" fmla="*/ 999296 h 2048363"/>
                <a:gd name="connsiteX1" fmla="*/ 269523 w 709074"/>
                <a:gd name="connsiteY1" fmla="*/ 2 h 2048363"/>
                <a:gd name="connsiteX2" fmla="*/ 638685 w 709074"/>
                <a:gd name="connsiteY2" fmla="*/ 1007154 h 2048363"/>
                <a:gd name="connsiteX3" fmla="*/ 697440 w 709074"/>
                <a:gd name="connsiteY3" fmla="*/ 1859148 h 2048363"/>
                <a:gd name="connsiteX4" fmla="*/ 283063 w 709074"/>
                <a:gd name="connsiteY4" fmla="*/ 1936755 h 2048363"/>
                <a:gd name="connsiteX5" fmla="*/ 5 w 709074"/>
                <a:gd name="connsiteY5" fmla="*/ 999296 h 2048363"/>
                <a:gd name="connsiteX0" fmla="*/ 55904 w 481915"/>
                <a:gd name="connsiteY0" fmla="*/ 1936753 h 2089685"/>
                <a:gd name="connsiteX1" fmla="*/ 42364 w 481915"/>
                <a:gd name="connsiteY1" fmla="*/ 0 h 2089685"/>
                <a:gd name="connsiteX2" fmla="*/ 411526 w 481915"/>
                <a:gd name="connsiteY2" fmla="*/ 1007152 h 2089685"/>
                <a:gd name="connsiteX3" fmla="*/ 470281 w 481915"/>
                <a:gd name="connsiteY3" fmla="*/ 1859146 h 2089685"/>
                <a:gd name="connsiteX4" fmla="*/ 55904 w 481915"/>
                <a:gd name="connsiteY4" fmla="*/ 1936753 h 2089685"/>
                <a:gd name="connsiteX0" fmla="*/ 189145 w 615156"/>
                <a:gd name="connsiteY0" fmla="*/ 1936753 h 2248256"/>
                <a:gd name="connsiteX1" fmla="*/ 175605 w 615156"/>
                <a:gd name="connsiteY1" fmla="*/ 0 h 2248256"/>
                <a:gd name="connsiteX2" fmla="*/ 544767 w 615156"/>
                <a:gd name="connsiteY2" fmla="*/ 1007152 h 2248256"/>
                <a:gd name="connsiteX3" fmla="*/ 603522 w 615156"/>
                <a:gd name="connsiteY3" fmla="*/ 1859146 h 2248256"/>
                <a:gd name="connsiteX4" fmla="*/ 189145 w 615156"/>
                <a:gd name="connsiteY4" fmla="*/ 1936753 h 2248256"/>
                <a:gd name="connsiteX0" fmla="*/ 141275 w 567286"/>
                <a:gd name="connsiteY0" fmla="*/ 1936753 h 2160111"/>
                <a:gd name="connsiteX1" fmla="*/ 127735 w 567286"/>
                <a:gd name="connsiteY1" fmla="*/ 0 h 2160111"/>
                <a:gd name="connsiteX2" fmla="*/ 496897 w 567286"/>
                <a:gd name="connsiteY2" fmla="*/ 1007152 h 2160111"/>
                <a:gd name="connsiteX3" fmla="*/ 555652 w 567286"/>
                <a:gd name="connsiteY3" fmla="*/ 1859146 h 2160111"/>
                <a:gd name="connsiteX4" fmla="*/ 141275 w 567286"/>
                <a:gd name="connsiteY4" fmla="*/ 1936753 h 2160111"/>
                <a:gd name="connsiteX0" fmla="*/ 241426 w 667437"/>
                <a:gd name="connsiteY0" fmla="*/ 2001961 h 2225319"/>
                <a:gd name="connsiteX1" fmla="*/ 227886 w 667437"/>
                <a:gd name="connsiteY1" fmla="*/ 65208 h 2225319"/>
                <a:gd name="connsiteX2" fmla="*/ 597048 w 667437"/>
                <a:gd name="connsiteY2" fmla="*/ 1072360 h 2225319"/>
                <a:gd name="connsiteX3" fmla="*/ 655803 w 667437"/>
                <a:gd name="connsiteY3" fmla="*/ 1924354 h 2225319"/>
                <a:gd name="connsiteX4" fmla="*/ 241426 w 667437"/>
                <a:gd name="connsiteY4" fmla="*/ 2001961 h 2225319"/>
                <a:gd name="connsiteX0" fmla="*/ 294980 w 720991"/>
                <a:gd name="connsiteY0" fmla="*/ 1979548 h 2202906"/>
                <a:gd name="connsiteX1" fmla="*/ 281440 w 720991"/>
                <a:gd name="connsiteY1" fmla="*/ 42795 h 2202906"/>
                <a:gd name="connsiteX2" fmla="*/ 650602 w 720991"/>
                <a:gd name="connsiteY2" fmla="*/ 1049947 h 2202906"/>
                <a:gd name="connsiteX3" fmla="*/ 709357 w 720991"/>
                <a:gd name="connsiteY3" fmla="*/ 1901941 h 2202906"/>
                <a:gd name="connsiteX4" fmla="*/ 294980 w 720991"/>
                <a:gd name="connsiteY4" fmla="*/ 1979548 h 2202906"/>
                <a:gd name="connsiteX0" fmla="*/ 232780 w 658791"/>
                <a:gd name="connsiteY0" fmla="*/ 1985246 h 2208604"/>
                <a:gd name="connsiteX1" fmla="*/ 219240 w 658791"/>
                <a:gd name="connsiteY1" fmla="*/ 48493 h 2208604"/>
                <a:gd name="connsiteX2" fmla="*/ 588402 w 658791"/>
                <a:gd name="connsiteY2" fmla="*/ 1055645 h 2208604"/>
                <a:gd name="connsiteX3" fmla="*/ 647157 w 658791"/>
                <a:gd name="connsiteY3" fmla="*/ 1907639 h 2208604"/>
                <a:gd name="connsiteX4" fmla="*/ 232780 w 658791"/>
                <a:gd name="connsiteY4" fmla="*/ 1985246 h 2208604"/>
                <a:gd name="connsiteX0" fmla="*/ 290813 w 716824"/>
                <a:gd name="connsiteY0" fmla="*/ 1985246 h 2197336"/>
                <a:gd name="connsiteX1" fmla="*/ 277273 w 716824"/>
                <a:gd name="connsiteY1" fmla="*/ 48493 h 2197336"/>
                <a:gd name="connsiteX2" fmla="*/ 646435 w 716824"/>
                <a:gd name="connsiteY2" fmla="*/ 1055645 h 2197336"/>
                <a:gd name="connsiteX3" fmla="*/ 705190 w 716824"/>
                <a:gd name="connsiteY3" fmla="*/ 1907639 h 2197336"/>
                <a:gd name="connsiteX4" fmla="*/ 290813 w 716824"/>
                <a:gd name="connsiteY4" fmla="*/ 1985246 h 219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824" h="2197336">
                  <a:moveTo>
                    <a:pt x="290813" y="1985246"/>
                  </a:moveTo>
                  <a:cubicBezTo>
                    <a:pt x="-140250" y="1541836"/>
                    <a:pt x="-47027" y="327775"/>
                    <a:pt x="277273" y="48493"/>
                  </a:cubicBezTo>
                  <a:cubicBezTo>
                    <a:pt x="601573" y="-230789"/>
                    <a:pt x="541109" y="775162"/>
                    <a:pt x="646435" y="1055645"/>
                  </a:cubicBezTo>
                  <a:cubicBezTo>
                    <a:pt x="677674" y="1318308"/>
                    <a:pt x="743467" y="1751738"/>
                    <a:pt x="705190" y="1907639"/>
                  </a:cubicBezTo>
                  <a:cubicBezTo>
                    <a:pt x="666913" y="2063540"/>
                    <a:pt x="721876" y="2428656"/>
                    <a:pt x="290813" y="198524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22">
              <a:extLst>
                <a:ext uri="{FF2B5EF4-FFF2-40B4-BE49-F238E27FC236}">
                  <a16:creationId xmlns:a16="http://schemas.microsoft.com/office/drawing/2014/main" id="{196A9EA4-15F5-44E4-8F82-9B911E67ED69}"/>
                </a:ext>
              </a:extLst>
            </p:cNvPr>
            <p:cNvSpPr/>
            <p:nvPr/>
          </p:nvSpPr>
          <p:spPr>
            <a:xfrm rot="610186" flipH="1">
              <a:off x="6185606" y="3839694"/>
              <a:ext cx="711456" cy="20202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50E9DC6-772E-4B92-B49E-89867693B0AD}"/>
                </a:ext>
              </a:extLst>
            </p:cNvPr>
            <p:cNvSpPr/>
            <p:nvPr/>
          </p:nvSpPr>
          <p:spPr>
            <a:xfrm flipH="1">
              <a:off x="5878265" y="3031941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C61A6F2-8CDE-4D00-944F-1A554687229B}"/>
                </a:ext>
              </a:extLst>
            </p:cNvPr>
            <p:cNvSpPr/>
            <p:nvPr/>
          </p:nvSpPr>
          <p:spPr>
            <a:xfrm>
              <a:off x="4525388" y="5617083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30">
              <a:extLst>
                <a:ext uri="{FF2B5EF4-FFF2-40B4-BE49-F238E27FC236}">
                  <a16:creationId xmlns:a16="http://schemas.microsoft.com/office/drawing/2014/main" id="{F160596E-7C15-40ED-A738-0DCCBF3BD93B}"/>
                </a:ext>
              </a:extLst>
            </p:cNvPr>
            <p:cNvSpPr/>
            <p:nvPr/>
          </p:nvSpPr>
          <p:spPr>
            <a:xfrm>
              <a:off x="4534920" y="5625757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30">
              <a:extLst>
                <a:ext uri="{FF2B5EF4-FFF2-40B4-BE49-F238E27FC236}">
                  <a16:creationId xmlns:a16="http://schemas.microsoft.com/office/drawing/2014/main" id="{C2948AAA-34BD-4564-B6F7-6AEAC3CBFD09}"/>
                </a:ext>
              </a:extLst>
            </p:cNvPr>
            <p:cNvSpPr/>
            <p:nvPr/>
          </p:nvSpPr>
          <p:spPr>
            <a:xfrm>
              <a:off x="4693171" y="5625057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30">
              <a:extLst>
                <a:ext uri="{FF2B5EF4-FFF2-40B4-BE49-F238E27FC236}">
                  <a16:creationId xmlns:a16="http://schemas.microsoft.com/office/drawing/2014/main" id="{31B48062-167F-49EF-89F9-1B5F65726A4E}"/>
                </a:ext>
              </a:extLst>
            </p:cNvPr>
            <p:cNvSpPr/>
            <p:nvPr/>
          </p:nvSpPr>
          <p:spPr>
            <a:xfrm>
              <a:off x="4845213" y="5634310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75A4069E-DCFB-4237-B5F8-370DE59E0C2E}"/>
                </a:ext>
              </a:extLst>
            </p:cNvPr>
            <p:cNvSpPr/>
            <p:nvPr/>
          </p:nvSpPr>
          <p:spPr>
            <a:xfrm>
              <a:off x="5136062" y="5636584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30">
              <a:extLst>
                <a:ext uri="{FF2B5EF4-FFF2-40B4-BE49-F238E27FC236}">
                  <a16:creationId xmlns:a16="http://schemas.microsoft.com/office/drawing/2014/main" id="{3A961E91-2C45-497F-A646-D26B03481108}"/>
                </a:ext>
              </a:extLst>
            </p:cNvPr>
            <p:cNvSpPr/>
            <p:nvPr/>
          </p:nvSpPr>
          <p:spPr>
            <a:xfrm>
              <a:off x="5145594" y="5645258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30">
              <a:extLst>
                <a:ext uri="{FF2B5EF4-FFF2-40B4-BE49-F238E27FC236}">
                  <a16:creationId xmlns:a16="http://schemas.microsoft.com/office/drawing/2014/main" id="{CCC231AE-4A37-480B-8E46-6294F0774354}"/>
                </a:ext>
              </a:extLst>
            </p:cNvPr>
            <p:cNvSpPr/>
            <p:nvPr/>
          </p:nvSpPr>
          <p:spPr>
            <a:xfrm>
              <a:off x="5303845" y="5644558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30">
              <a:extLst>
                <a:ext uri="{FF2B5EF4-FFF2-40B4-BE49-F238E27FC236}">
                  <a16:creationId xmlns:a16="http://schemas.microsoft.com/office/drawing/2014/main" id="{0C459C78-8A1D-4B65-8EF2-5BA7C6697726}"/>
                </a:ext>
              </a:extLst>
            </p:cNvPr>
            <p:cNvSpPr/>
            <p:nvPr/>
          </p:nvSpPr>
          <p:spPr>
            <a:xfrm>
              <a:off x="5455887" y="5653811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22">
              <a:extLst>
                <a:ext uri="{FF2B5EF4-FFF2-40B4-BE49-F238E27FC236}">
                  <a16:creationId xmlns:a16="http://schemas.microsoft.com/office/drawing/2014/main" id="{2B4D90A0-F23E-4E06-AAA0-0A3A41938657}"/>
                </a:ext>
              </a:extLst>
            </p:cNvPr>
            <p:cNvSpPr/>
            <p:nvPr/>
          </p:nvSpPr>
          <p:spPr>
            <a:xfrm rot="1559250" flipH="1">
              <a:off x="6318458" y="3748147"/>
              <a:ext cx="438245" cy="1159012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22">
              <a:extLst>
                <a:ext uri="{FF2B5EF4-FFF2-40B4-BE49-F238E27FC236}">
                  <a16:creationId xmlns:a16="http://schemas.microsoft.com/office/drawing/2014/main" id="{7685921C-ADA9-4026-BE24-4CCCDFE2A0CC}"/>
                </a:ext>
              </a:extLst>
            </p:cNvPr>
            <p:cNvSpPr/>
            <p:nvPr/>
          </p:nvSpPr>
          <p:spPr>
            <a:xfrm rot="9057931" flipH="1">
              <a:off x="5057168" y="3782945"/>
              <a:ext cx="438245" cy="1515355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F434F8-4116-4977-94C6-F7FCFCE58EE9}"/>
                </a:ext>
              </a:extLst>
            </p:cNvPr>
            <p:cNvSpPr/>
            <p:nvPr/>
          </p:nvSpPr>
          <p:spPr>
            <a:xfrm>
              <a:off x="5418176" y="3026957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EEEE99D-296A-4A8D-869E-F43CE0AFF763}"/>
                </a:ext>
              </a:extLst>
            </p:cNvPr>
            <p:cNvSpPr/>
            <p:nvPr/>
          </p:nvSpPr>
          <p:spPr>
            <a:xfrm>
              <a:off x="6579658" y="562927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30">
              <a:extLst>
                <a:ext uri="{FF2B5EF4-FFF2-40B4-BE49-F238E27FC236}">
                  <a16:creationId xmlns:a16="http://schemas.microsoft.com/office/drawing/2014/main" id="{809F0ADF-8DCE-4652-8AC1-63D5A403138F}"/>
                </a:ext>
              </a:extLst>
            </p:cNvPr>
            <p:cNvSpPr/>
            <p:nvPr/>
          </p:nvSpPr>
          <p:spPr>
            <a:xfrm>
              <a:off x="6589190" y="563794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30">
              <a:extLst>
                <a:ext uri="{FF2B5EF4-FFF2-40B4-BE49-F238E27FC236}">
                  <a16:creationId xmlns:a16="http://schemas.microsoft.com/office/drawing/2014/main" id="{28BF8C9D-5B15-4870-AC0E-04D99DC713BA}"/>
                </a:ext>
              </a:extLst>
            </p:cNvPr>
            <p:cNvSpPr/>
            <p:nvPr/>
          </p:nvSpPr>
          <p:spPr>
            <a:xfrm>
              <a:off x="6747441" y="563724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30">
              <a:extLst>
                <a:ext uri="{FF2B5EF4-FFF2-40B4-BE49-F238E27FC236}">
                  <a16:creationId xmlns:a16="http://schemas.microsoft.com/office/drawing/2014/main" id="{F9762020-D417-4836-8B20-3D76E069607F}"/>
                </a:ext>
              </a:extLst>
            </p:cNvPr>
            <p:cNvSpPr/>
            <p:nvPr/>
          </p:nvSpPr>
          <p:spPr>
            <a:xfrm>
              <a:off x="6899483" y="564649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C89AF272-79B9-4FA8-AFEF-478C0EB306FC}"/>
                </a:ext>
              </a:extLst>
            </p:cNvPr>
            <p:cNvSpPr/>
            <p:nvPr/>
          </p:nvSpPr>
          <p:spPr>
            <a:xfrm>
              <a:off x="5945624" y="563978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30">
              <a:extLst>
                <a:ext uri="{FF2B5EF4-FFF2-40B4-BE49-F238E27FC236}">
                  <a16:creationId xmlns:a16="http://schemas.microsoft.com/office/drawing/2014/main" id="{1355A413-8AFA-43CC-A0D1-2EA007F2C116}"/>
                </a:ext>
              </a:extLst>
            </p:cNvPr>
            <p:cNvSpPr/>
            <p:nvPr/>
          </p:nvSpPr>
          <p:spPr>
            <a:xfrm>
              <a:off x="5955156" y="564845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30">
              <a:extLst>
                <a:ext uri="{FF2B5EF4-FFF2-40B4-BE49-F238E27FC236}">
                  <a16:creationId xmlns:a16="http://schemas.microsoft.com/office/drawing/2014/main" id="{F4D4B6EF-4FBA-4A12-A172-44B48C230D27}"/>
                </a:ext>
              </a:extLst>
            </p:cNvPr>
            <p:cNvSpPr/>
            <p:nvPr/>
          </p:nvSpPr>
          <p:spPr>
            <a:xfrm>
              <a:off x="6113407" y="564775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30">
              <a:extLst>
                <a:ext uri="{FF2B5EF4-FFF2-40B4-BE49-F238E27FC236}">
                  <a16:creationId xmlns:a16="http://schemas.microsoft.com/office/drawing/2014/main" id="{7461469A-3C5D-4C20-8FF5-02E866C17F91}"/>
                </a:ext>
              </a:extLst>
            </p:cNvPr>
            <p:cNvSpPr/>
            <p:nvPr/>
          </p:nvSpPr>
          <p:spPr>
            <a:xfrm>
              <a:off x="6265449" y="565700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0A6E5F47-2FD9-4D63-ACEB-1A5F7079E042}"/>
                </a:ext>
              </a:extLst>
            </p:cNvPr>
            <p:cNvSpPr/>
            <p:nvPr/>
          </p:nvSpPr>
          <p:spPr>
            <a:xfrm rot="214911" flipH="1">
              <a:off x="6109952" y="2350574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22D1078-8763-493A-B5EF-D20B672B7184}"/>
                </a:ext>
              </a:extLst>
            </p:cNvPr>
            <p:cNvSpPr/>
            <p:nvPr/>
          </p:nvSpPr>
          <p:spPr>
            <a:xfrm rot="214911" flipH="1">
              <a:off x="5345784" y="2452042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8505AFCB-1AD0-4737-A81F-86F6140DB642}"/>
                </a:ext>
              </a:extLst>
            </p:cNvPr>
            <p:cNvSpPr/>
            <p:nvPr/>
          </p:nvSpPr>
          <p:spPr>
            <a:xfrm rot="214911" flipH="1">
              <a:off x="6122565" y="2451117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3CA95AA-FE6C-43A1-819B-687724092BAB}"/>
                </a:ext>
              </a:extLst>
            </p:cNvPr>
            <p:cNvSpPr/>
            <p:nvPr/>
          </p:nvSpPr>
          <p:spPr>
            <a:xfrm rot="4673230">
              <a:off x="6463355" y="382201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9AFAA98-D586-40CD-91E9-3C48B120EFE0}"/>
                </a:ext>
              </a:extLst>
            </p:cNvPr>
            <p:cNvSpPr/>
            <p:nvPr/>
          </p:nvSpPr>
          <p:spPr>
            <a:xfrm rot="4673230">
              <a:off x="4293587" y="555235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6F42E33-7467-4BBD-AE19-F78DD5274A14}"/>
                </a:ext>
              </a:extLst>
            </p:cNvPr>
            <p:cNvSpPr/>
            <p:nvPr/>
          </p:nvSpPr>
          <p:spPr>
            <a:xfrm rot="4673230">
              <a:off x="3939081" y="562136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B98E746-C50A-409F-B970-833A2B1B3972}"/>
                </a:ext>
              </a:extLst>
            </p:cNvPr>
            <p:cNvSpPr/>
            <p:nvPr/>
          </p:nvSpPr>
          <p:spPr>
            <a:xfrm rot="4673230">
              <a:off x="3540873" y="548533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125DF37D-AAC5-43E0-BBF7-79A39C9386EC}"/>
                </a:ext>
              </a:extLst>
            </p:cNvPr>
            <p:cNvSpPr/>
            <p:nvPr/>
          </p:nvSpPr>
          <p:spPr>
            <a:xfrm rot="4673230">
              <a:off x="4631571" y="538990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B1DD419-DFE4-451A-AADD-BC6F178F2029}"/>
                </a:ext>
              </a:extLst>
            </p:cNvPr>
            <p:cNvSpPr/>
            <p:nvPr/>
          </p:nvSpPr>
          <p:spPr>
            <a:xfrm rot="4673230">
              <a:off x="4754731" y="515675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DF9B4EA-E035-4FEA-A19B-6386671330FB}"/>
                </a:ext>
              </a:extLst>
            </p:cNvPr>
            <p:cNvSpPr/>
            <p:nvPr/>
          </p:nvSpPr>
          <p:spPr>
            <a:xfrm rot="4673230">
              <a:off x="4508214" y="50627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592B90-095D-4D36-A88F-C78D375A6666}"/>
                </a:ext>
              </a:extLst>
            </p:cNvPr>
            <p:cNvSpPr/>
            <p:nvPr/>
          </p:nvSpPr>
          <p:spPr>
            <a:xfrm rot="4673230">
              <a:off x="4675095" y="48038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440F585-8C5B-43F9-BF19-1D6A002808DD}"/>
                </a:ext>
              </a:extLst>
            </p:cNvPr>
            <p:cNvSpPr/>
            <p:nvPr/>
          </p:nvSpPr>
          <p:spPr>
            <a:xfrm rot="4673230">
              <a:off x="4497566" y="466516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DED4C75-C875-4BE8-8EB7-43AC949F05CF}"/>
                </a:ext>
              </a:extLst>
            </p:cNvPr>
            <p:cNvSpPr/>
            <p:nvPr/>
          </p:nvSpPr>
          <p:spPr>
            <a:xfrm rot="4673230">
              <a:off x="4661643" y="443277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075344B-331A-4884-B981-C6ECA669D251}"/>
                </a:ext>
              </a:extLst>
            </p:cNvPr>
            <p:cNvSpPr/>
            <p:nvPr/>
          </p:nvSpPr>
          <p:spPr>
            <a:xfrm rot="4673230">
              <a:off x="6632147" y="408502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74BD28B-DD9B-477F-B67B-6B27E04AB6FB}"/>
                </a:ext>
              </a:extLst>
            </p:cNvPr>
            <p:cNvSpPr/>
            <p:nvPr/>
          </p:nvSpPr>
          <p:spPr>
            <a:xfrm rot="4673230">
              <a:off x="6589280" y="363392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C9DB3D9-9AA3-40E2-ACB7-058ADF0254FB}"/>
                </a:ext>
              </a:extLst>
            </p:cNvPr>
            <p:cNvSpPr/>
            <p:nvPr/>
          </p:nvSpPr>
          <p:spPr>
            <a:xfrm rot="4673230">
              <a:off x="5129617" y="367490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C2D72D1-9F5E-4B35-A824-055EFF8B4C3C}"/>
                </a:ext>
              </a:extLst>
            </p:cNvPr>
            <p:cNvSpPr/>
            <p:nvPr/>
          </p:nvSpPr>
          <p:spPr>
            <a:xfrm rot="4673230">
              <a:off x="5216188" y="393717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E130D0D-3919-4D1F-BA5E-60FBDDC45197}"/>
                </a:ext>
              </a:extLst>
            </p:cNvPr>
            <p:cNvSpPr/>
            <p:nvPr/>
          </p:nvSpPr>
          <p:spPr>
            <a:xfrm rot="4673230">
              <a:off x="5008190" y="418308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EF2E2E3-FBCF-460F-9E98-FB54598E0CC7}"/>
                </a:ext>
              </a:extLst>
            </p:cNvPr>
            <p:cNvSpPr/>
            <p:nvPr/>
          </p:nvSpPr>
          <p:spPr>
            <a:xfrm rot="4673230">
              <a:off x="5462036" y="54096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312AC09-12DE-4433-B8D0-EE79A7D846AF}"/>
                </a:ext>
              </a:extLst>
            </p:cNvPr>
            <p:cNvSpPr/>
            <p:nvPr/>
          </p:nvSpPr>
          <p:spPr>
            <a:xfrm rot="4673230">
              <a:off x="5175219" y="534223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7C3C973-B85F-4FB4-A5EF-5C011EEFE430}"/>
                </a:ext>
              </a:extLst>
            </p:cNvPr>
            <p:cNvSpPr/>
            <p:nvPr/>
          </p:nvSpPr>
          <p:spPr>
            <a:xfrm rot="4673230">
              <a:off x="5380197" y="50800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A8B4262-0712-42D2-9AA7-E2895907321D}"/>
                </a:ext>
              </a:extLst>
            </p:cNvPr>
            <p:cNvSpPr/>
            <p:nvPr/>
          </p:nvSpPr>
          <p:spPr>
            <a:xfrm rot="4673230">
              <a:off x="5066778" y="494474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8C651A7-A58B-471C-98EC-9507E6F5D10B}"/>
                </a:ext>
              </a:extLst>
            </p:cNvPr>
            <p:cNvSpPr/>
            <p:nvPr/>
          </p:nvSpPr>
          <p:spPr>
            <a:xfrm rot="4673230">
              <a:off x="6159499" y="543623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63079EA-3A8B-471E-AF08-145F0B1BDC70}"/>
                </a:ext>
              </a:extLst>
            </p:cNvPr>
            <p:cNvSpPr/>
            <p:nvPr/>
          </p:nvSpPr>
          <p:spPr>
            <a:xfrm rot="4673230">
              <a:off x="6472366" y="528523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B9C9B31-AF2C-443D-B759-10AD54EB8483}"/>
                </a:ext>
              </a:extLst>
            </p:cNvPr>
            <p:cNvSpPr/>
            <p:nvPr/>
          </p:nvSpPr>
          <p:spPr>
            <a:xfrm rot="4673230">
              <a:off x="6306827" y="506864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7C22A46-B111-48A5-A845-FD38AD944B20}"/>
                </a:ext>
              </a:extLst>
            </p:cNvPr>
            <p:cNvSpPr/>
            <p:nvPr/>
          </p:nvSpPr>
          <p:spPr>
            <a:xfrm rot="4673230">
              <a:off x="6619229" y="483508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AF26C17-113A-40EC-A2FB-F21459EDEBB9}"/>
                </a:ext>
              </a:extLst>
            </p:cNvPr>
            <p:cNvSpPr/>
            <p:nvPr/>
          </p:nvSpPr>
          <p:spPr>
            <a:xfrm rot="4673230">
              <a:off x="6758081" y="541926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BF3EBF5-8360-4254-A94E-3B6BB69F64E1}"/>
                </a:ext>
              </a:extLst>
            </p:cNvPr>
            <p:cNvSpPr/>
            <p:nvPr/>
          </p:nvSpPr>
          <p:spPr>
            <a:xfrm rot="4673230">
              <a:off x="7028270" y="52274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B9FD4FB-95E9-45FC-B44A-937443A10DA7}"/>
                </a:ext>
              </a:extLst>
            </p:cNvPr>
            <p:cNvSpPr/>
            <p:nvPr/>
          </p:nvSpPr>
          <p:spPr>
            <a:xfrm rot="4673230">
              <a:off x="6933974" y="494088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040C06E-7600-4824-823E-F899FBF079D3}"/>
                </a:ext>
              </a:extLst>
            </p:cNvPr>
            <p:cNvSpPr/>
            <p:nvPr/>
          </p:nvSpPr>
          <p:spPr>
            <a:xfrm rot="4673230">
              <a:off x="7028270" y="461340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3" name="Arc 162">
              <a:extLst>
                <a:ext uri="{FF2B5EF4-FFF2-40B4-BE49-F238E27FC236}">
                  <a16:creationId xmlns:a16="http://schemas.microsoft.com/office/drawing/2014/main" id="{17DDBE24-86A0-48B8-87BE-B2373B505E5B}"/>
                </a:ext>
              </a:extLst>
            </p:cNvPr>
            <p:cNvSpPr/>
            <p:nvPr/>
          </p:nvSpPr>
          <p:spPr>
            <a:xfrm rot="17337489">
              <a:off x="5121310" y="215828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Arc 163">
              <a:extLst>
                <a:ext uri="{FF2B5EF4-FFF2-40B4-BE49-F238E27FC236}">
                  <a16:creationId xmlns:a16="http://schemas.microsoft.com/office/drawing/2014/main" id="{D9F9ACD9-1592-46BC-9AC3-A64EB90DD45D}"/>
                </a:ext>
              </a:extLst>
            </p:cNvPr>
            <p:cNvSpPr/>
            <p:nvPr/>
          </p:nvSpPr>
          <p:spPr>
            <a:xfrm rot="18859805">
              <a:off x="6119425" y="2130616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9E8D9D9-DB50-4D81-B9E5-9119E82EB163}"/>
                </a:ext>
              </a:extLst>
            </p:cNvPr>
            <p:cNvSpPr/>
            <p:nvPr/>
          </p:nvSpPr>
          <p:spPr>
            <a:xfrm rot="4673230">
              <a:off x="6409716" y="178827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6F57F72-8CBD-48DB-A2CD-91F2B790BE72}"/>
                </a:ext>
              </a:extLst>
            </p:cNvPr>
            <p:cNvSpPr/>
            <p:nvPr/>
          </p:nvSpPr>
          <p:spPr>
            <a:xfrm rot="4673230">
              <a:off x="5110729" y="18561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094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52400" y="88362"/>
            <a:ext cx="12039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aguar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F3BF999-9A6C-41F2-8EEE-F97D6AD71208}"/>
              </a:ext>
            </a:extLst>
          </p:cNvPr>
          <p:cNvGrpSpPr/>
          <p:nvPr/>
        </p:nvGrpSpPr>
        <p:grpSpPr>
          <a:xfrm>
            <a:off x="3458818" y="1745083"/>
            <a:ext cx="6229042" cy="4902746"/>
            <a:chOff x="7455093" y="1935861"/>
            <a:chExt cx="4512140" cy="3551409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A672893-6E26-4C81-9D97-058B0839FC14}"/>
                </a:ext>
              </a:extLst>
            </p:cNvPr>
            <p:cNvGrpSpPr/>
            <p:nvPr/>
          </p:nvGrpSpPr>
          <p:grpSpPr>
            <a:xfrm rot="681007">
              <a:off x="7455093" y="1935861"/>
              <a:ext cx="4512140" cy="3551409"/>
              <a:chOff x="8202448" y="1477024"/>
              <a:chExt cx="3460572" cy="2723742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99A8E92-6026-4C2A-9D7A-D6D4631A3EB9}"/>
                  </a:ext>
                </a:extLst>
              </p:cNvPr>
              <p:cNvGrpSpPr/>
              <p:nvPr/>
            </p:nvGrpSpPr>
            <p:grpSpPr>
              <a:xfrm rot="20816831">
                <a:off x="8202448" y="1477024"/>
                <a:ext cx="3460572" cy="2723742"/>
                <a:chOff x="2325509" y="2368625"/>
                <a:chExt cx="3460572" cy="2723742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D056E6D4-04EA-478C-BA06-DCA0B1001BB2}"/>
                    </a:ext>
                  </a:extLst>
                </p:cNvPr>
                <p:cNvGrpSpPr/>
                <p:nvPr/>
              </p:nvGrpSpPr>
              <p:grpSpPr>
                <a:xfrm rot="1160024">
                  <a:off x="2325509" y="2429407"/>
                  <a:ext cx="3460572" cy="2662960"/>
                  <a:chOff x="933399" y="1892254"/>
                  <a:chExt cx="6919675" cy="5324805"/>
                </a:xfrm>
              </p:grpSpPr>
              <p:sp>
                <p:nvSpPr>
                  <p:cNvPr id="84" name="Freeform: Shape 83">
                    <a:extLst>
                      <a:ext uri="{FF2B5EF4-FFF2-40B4-BE49-F238E27FC236}">
                        <a16:creationId xmlns:a16="http://schemas.microsoft.com/office/drawing/2014/main" id="{2CF133D7-4C7F-4D1C-A62F-FD6636B9D69F}"/>
                      </a:ext>
                    </a:extLst>
                  </p:cNvPr>
                  <p:cNvSpPr/>
                  <p:nvPr/>
                </p:nvSpPr>
                <p:spPr>
                  <a:xfrm>
                    <a:off x="1468396" y="1892254"/>
                    <a:ext cx="364515" cy="1075331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Rectangle 17">
                    <a:extLst>
                      <a:ext uri="{FF2B5EF4-FFF2-40B4-BE49-F238E27FC236}">
                        <a16:creationId xmlns:a16="http://schemas.microsoft.com/office/drawing/2014/main" id="{0978E065-3C8C-4CA9-92F0-3E033D2034D2}"/>
                      </a:ext>
                    </a:extLst>
                  </p:cNvPr>
                  <p:cNvSpPr/>
                  <p:nvPr/>
                </p:nvSpPr>
                <p:spPr>
                  <a:xfrm rot="18727295" flipH="1">
                    <a:off x="4913451" y="5118649"/>
                    <a:ext cx="1109964" cy="1606657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Freeform: Shape 85">
                    <a:extLst>
                      <a:ext uri="{FF2B5EF4-FFF2-40B4-BE49-F238E27FC236}">
                        <a16:creationId xmlns:a16="http://schemas.microsoft.com/office/drawing/2014/main" id="{AFC5C5E9-1A95-4311-AB89-F197C7EEE6D6}"/>
                      </a:ext>
                    </a:extLst>
                  </p:cNvPr>
                  <p:cNvSpPr/>
                  <p:nvPr/>
                </p:nvSpPr>
                <p:spPr>
                  <a:xfrm rot="19013387">
                    <a:off x="5334045" y="6092597"/>
                    <a:ext cx="684089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" name="Rectangle 17">
                    <a:extLst>
                      <a:ext uri="{FF2B5EF4-FFF2-40B4-BE49-F238E27FC236}">
                        <a16:creationId xmlns:a16="http://schemas.microsoft.com/office/drawing/2014/main" id="{EFD39BEF-7E0D-43C8-A58D-65076D3A47D5}"/>
                      </a:ext>
                    </a:extLst>
                  </p:cNvPr>
                  <p:cNvSpPr/>
                  <p:nvPr/>
                </p:nvSpPr>
                <p:spPr>
                  <a:xfrm rot="20841340" flipH="1">
                    <a:off x="2414781" y="5242860"/>
                    <a:ext cx="1109961" cy="1606662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" name="Freeform: Shape 87">
                    <a:extLst>
                      <a:ext uri="{FF2B5EF4-FFF2-40B4-BE49-F238E27FC236}">
                        <a16:creationId xmlns:a16="http://schemas.microsoft.com/office/drawing/2014/main" id="{12EEEF8B-36A9-49AF-9E70-FC5550500047}"/>
                      </a:ext>
                    </a:extLst>
                  </p:cNvPr>
                  <p:cNvSpPr/>
                  <p:nvPr/>
                </p:nvSpPr>
                <p:spPr>
                  <a:xfrm rot="757088">
                    <a:off x="2576561" y="6292600"/>
                    <a:ext cx="585204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19">
                    <a:extLst>
                      <a:ext uri="{FF2B5EF4-FFF2-40B4-BE49-F238E27FC236}">
                        <a16:creationId xmlns:a16="http://schemas.microsoft.com/office/drawing/2014/main" id="{497E07C2-FC33-4C0F-B39C-72910399A634}"/>
                      </a:ext>
                    </a:extLst>
                  </p:cNvPr>
                  <p:cNvSpPr/>
                  <p:nvPr/>
                </p:nvSpPr>
                <p:spPr>
                  <a:xfrm rot="4293422" flipH="1">
                    <a:off x="5799208" y="3566204"/>
                    <a:ext cx="1399903" cy="2707828"/>
                  </a:xfrm>
                  <a:custGeom>
                    <a:avLst/>
                    <a:gdLst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0 w 288784"/>
                      <a:gd name="connsiteY3" fmla="*/ 587722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44450 w 288784"/>
                      <a:gd name="connsiteY3" fmla="*/ 463897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8918"/>
                      <a:gd name="connsiteX1" fmla="*/ 288784 w 288784"/>
                      <a:gd name="connsiteY1" fmla="*/ 0 h 588918"/>
                      <a:gd name="connsiteX2" fmla="*/ 288784 w 288784"/>
                      <a:gd name="connsiteY2" fmla="*/ 587722 h 588918"/>
                      <a:gd name="connsiteX3" fmla="*/ 44450 w 288784"/>
                      <a:gd name="connsiteY3" fmla="*/ 463897 h 588918"/>
                      <a:gd name="connsiteX4" fmla="*/ 0 w 288784"/>
                      <a:gd name="connsiteY4" fmla="*/ 0 h 588918"/>
                      <a:gd name="connsiteX0" fmla="*/ 0 w 288784"/>
                      <a:gd name="connsiteY0" fmla="*/ 0 h 611638"/>
                      <a:gd name="connsiteX1" fmla="*/ 288784 w 288784"/>
                      <a:gd name="connsiteY1" fmla="*/ 0 h 611638"/>
                      <a:gd name="connsiteX2" fmla="*/ 288784 w 288784"/>
                      <a:gd name="connsiteY2" fmla="*/ 587722 h 611638"/>
                      <a:gd name="connsiteX3" fmla="*/ 44450 w 288784"/>
                      <a:gd name="connsiteY3" fmla="*/ 463897 h 611638"/>
                      <a:gd name="connsiteX4" fmla="*/ 0 w 288784"/>
                      <a:gd name="connsiteY4" fmla="*/ 0 h 611638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0 w 288784"/>
                      <a:gd name="connsiteY4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98309"/>
                      <a:gd name="connsiteY0" fmla="*/ 0 h 608197"/>
                      <a:gd name="connsiteX1" fmla="*/ 298309 w 298309"/>
                      <a:gd name="connsiteY1" fmla="*/ 9525 h 608197"/>
                      <a:gd name="connsiteX2" fmla="*/ 298309 w 298309"/>
                      <a:gd name="connsiteY2" fmla="*/ 597247 h 608197"/>
                      <a:gd name="connsiteX3" fmla="*/ 53975 w 298309"/>
                      <a:gd name="connsiteY3" fmla="*/ 473422 h 608197"/>
                      <a:gd name="connsiteX4" fmla="*/ 104775 w 298309"/>
                      <a:gd name="connsiteY4" fmla="*/ 98425 h 608197"/>
                      <a:gd name="connsiteX5" fmla="*/ 0 w 298309"/>
                      <a:gd name="connsiteY5" fmla="*/ 0 h 608197"/>
                      <a:gd name="connsiteX0" fmla="*/ 86841 w 385150"/>
                      <a:gd name="connsiteY0" fmla="*/ 0 h 608197"/>
                      <a:gd name="connsiteX1" fmla="*/ 385150 w 385150"/>
                      <a:gd name="connsiteY1" fmla="*/ 9525 h 608197"/>
                      <a:gd name="connsiteX2" fmla="*/ 385150 w 385150"/>
                      <a:gd name="connsiteY2" fmla="*/ 597247 h 608197"/>
                      <a:gd name="connsiteX3" fmla="*/ 140816 w 385150"/>
                      <a:gd name="connsiteY3" fmla="*/ 473422 h 608197"/>
                      <a:gd name="connsiteX4" fmla="*/ 191616 w 385150"/>
                      <a:gd name="connsiteY4" fmla="*/ 98425 h 608197"/>
                      <a:gd name="connsiteX5" fmla="*/ 86841 w 385150"/>
                      <a:gd name="connsiteY5" fmla="*/ 0 h 608197"/>
                      <a:gd name="connsiteX0" fmla="*/ 14553 w 312862"/>
                      <a:gd name="connsiteY0" fmla="*/ 0 h 608197"/>
                      <a:gd name="connsiteX1" fmla="*/ 312862 w 312862"/>
                      <a:gd name="connsiteY1" fmla="*/ 9525 h 608197"/>
                      <a:gd name="connsiteX2" fmla="*/ 312862 w 312862"/>
                      <a:gd name="connsiteY2" fmla="*/ 597247 h 608197"/>
                      <a:gd name="connsiteX3" fmla="*/ 68528 w 312862"/>
                      <a:gd name="connsiteY3" fmla="*/ 473422 h 608197"/>
                      <a:gd name="connsiteX4" fmla="*/ 119328 w 312862"/>
                      <a:gd name="connsiteY4" fmla="*/ 98425 h 608197"/>
                      <a:gd name="connsiteX5" fmla="*/ 59004 w 312862"/>
                      <a:gd name="connsiteY5" fmla="*/ 60326 h 608197"/>
                      <a:gd name="connsiteX6" fmla="*/ 14553 w 312862"/>
                      <a:gd name="connsiteY6" fmla="*/ 0 h 608197"/>
                      <a:gd name="connsiteX0" fmla="*/ 34996 w 333305"/>
                      <a:gd name="connsiteY0" fmla="*/ 0 h 608197"/>
                      <a:gd name="connsiteX1" fmla="*/ 333305 w 333305"/>
                      <a:gd name="connsiteY1" fmla="*/ 9525 h 608197"/>
                      <a:gd name="connsiteX2" fmla="*/ 333305 w 333305"/>
                      <a:gd name="connsiteY2" fmla="*/ 597247 h 608197"/>
                      <a:gd name="connsiteX3" fmla="*/ 88971 w 333305"/>
                      <a:gd name="connsiteY3" fmla="*/ 473422 h 608197"/>
                      <a:gd name="connsiteX4" fmla="*/ 139771 w 333305"/>
                      <a:gd name="connsiteY4" fmla="*/ 98425 h 608197"/>
                      <a:gd name="connsiteX5" fmla="*/ 79447 w 333305"/>
                      <a:gd name="connsiteY5" fmla="*/ 60326 h 608197"/>
                      <a:gd name="connsiteX6" fmla="*/ 34996 w 333305"/>
                      <a:gd name="connsiteY6" fmla="*/ 0 h 608197"/>
                      <a:gd name="connsiteX0" fmla="*/ 80411 w 378720"/>
                      <a:gd name="connsiteY0" fmla="*/ 0 h 608197"/>
                      <a:gd name="connsiteX1" fmla="*/ 378720 w 378720"/>
                      <a:gd name="connsiteY1" fmla="*/ 9525 h 608197"/>
                      <a:gd name="connsiteX2" fmla="*/ 378720 w 378720"/>
                      <a:gd name="connsiteY2" fmla="*/ 597247 h 608197"/>
                      <a:gd name="connsiteX3" fmla="*/ 134386 w 378720"/>
                      <a:gd name="connsiteY3" fmla="*/ 473422 h 608197"/>
                      <a:gd name="connsiteX4" fmla="*/ 185186 w 378720"/>
                      <a:gd name="connsiteY4" fmla="*/ 98425 h 608197"/>
                      <a:gd name="connsiteX5" fmla="*/ 124862 w 378720"/>
                      <a:gd name="connsiteY5" fmla="*/ 60326 h 608197"/>
                      <a:gd name="connsiteX6" fmla="*/ 1038 w 378720"/>
                      <a:gd name="connsiteY6" fmla="*/ 136526 h 608197"/>
                      <a:gd name="connsiteX7" fmla="*/ 80411 w 378720"/>
                      <a:gd name="connsiteY7" fmla="*/ 0 h 608197"/>
                      <a:gd name="connsiteX0" fmla="*/ 50900 w 349209"/>
                      <a:gd name="connsiteY0" fmla="*/ 0 h 608197"/>
                      <a:gd name="connsiteX1" fmla="*/ 349209 w 349209"/>
                      <a:gd name="connsiteY1" fmla="*/ 9525 h 608197"/>
                      <a:gd name="connsiteX2" fmla="*/ 349209 w 349209"/>
                      <a:gd name="connsiteY2" fmla="*/ 597247 h 608197"/>
                      <a:gd name="connsiteX3" fmla="*/ 104875 w 349209"/>
                      <a:gd name="connsiteY3" fmla="*/ 473422 h 608197"/>
                      <a:gd name="connsiteX4" fmla="*/ 155675 w 349209"/>
                      <a:gd name="connsiteY4" fmla="*/ 98425 h 608197"/>
                      <a:gd name="connsiteX5" fmla="*/ 95351 w 349209"/>
                      <a:gd name="connsiteY5" fmla="*/ 60326 h 608197"/>
                      <a:gd name="connsiteX6" fmla="*/ 3277 w 349209"/>
                      <a:gd name="connsiteY6" fmla="*/ 146051 h 608197"/>
                      <a:gd name="connsiteX7" fmla="*/ 50900 w 349209"/>
                      <a:gd name="connsiteY7" fmla="*/ 0 h 608197"/>
                      <a:gd name="connsiteX0" fmla="*/ 92866 w 391175"/>
                      <a:gd name="connsiteY0" fmla="*/ 0 h 608197"/>
                      <a:gd name="connsiteX1" fmla="*/ 391175 w 391175"/>
                      <a:gd name="connsiteY1" fmla="*/ 9525 h 608197"/>
                      <a:gd name="connsiteX2" fmla="*/ 391175 w 391175"/>
                      <a:gd name="connsiteY2" fmla="*/ 597247 h 608197"/>
                      <a:gd name="connsiteX3" fmla="*/ 146841 w 391175"/>
                      <a:gd name="connsiteY3" fmla="*/ 473422 h 608197"/>
                      <a:gd name="connsiteX4" fmla="*/ 197641 w 391175"/>
                      <a:gd name="connsiteY4" fmla="*/ 98425 h 608197"/>
                      <a:gd name="connsiteX5" fmla="*/ 137317 w 391175"/>
                      <a:gd name="connsiteY5" fmla="*/ 60326 h 608197"/>
                      <a:gd name="connsiteX6" fmla="*/ 793 w 391175"/>
                      <a:gd name="connsiteY6" fmla="*/ 123826 h 608197"/>
                      <a:gd name="connsiteX7" fmla="*/ 92866 w 391175"/>
                      <a:gd name="connsiteY7" fmla="*/ 0 h 608197"/>
                      <a:gd name="connsiteX0" fmla="*/ 71189 w 369498"/>
                      <a:gd name="connsiteY0" fmla="*/ 0 h 608197"/>
                      <a:gd name="connsiteX1" fmla="*/ 369498 w 369498"/>
                      <a:gd name="connsiteY1" fmla="*/ 9525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0 h 608197"/>
                      <a:gd name="connsiteX1" fmla="*/ 252023 w 369498"/>
                      <a:gd name="connsiteY1" fmla="*/ 107950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24857 h 633054"/>
                      <a:gd name="connsiteX1" fmla="*/ 252023 w 369498"/>
                      <a:gd name="connsiteY1" fmla="*/ 132807 h 633054"/>
                      <a:gd name="connsiteX2" fmla="*/ 369498 w 369498"/>
                      <a:gd name="connsiteY2" fmla="*/ 622104 h 633054"/>
                      <a:gd name="connsiteX3" fmla="*/ 125164 w 369498"/>
                      <a:gd name="connsiteY3" fmla="*/ 498279 h 633054"/>
                      <a:gd name="connsiteX4" fmla="*/ 175964 w 369498"/>
                      <a:gd name="connsiteY4" fmla="*/ 123282 h 633054"/>
                      <a:gd name="connsiteX5" fmla="*/ 115640 w 369498"/>
                      <a:gd name="connsiteY5" fmla="*/ 85183 h 633054"/>
                      <a:gd name="connsiteX6" fmla="*/ 1341 w 369498"/>
                      <a:gd name="connsiteY6" fmla="*/ 158208 h 633054"/>
                      <a:gd name="connsiteX7" fmla="*/ 71189 w 369498"/>
                      <a:gd name="connsiteY7" fmla="*/ 24857 h 633054"/>
                      <a:gd name="connsiteX0" fmla="*/ 71189 w 369498"/>
                      <a:gd name="connsiteY0" fmla="*/ 17472 h 625669"/>
                      <a:gd name="connsiteX1" fmla="*/ 252023 w 369498"/>
                      <a:gd name="connsiteY1" fmla="*/ 125422 h 625669"/>
                      <a:gd name="connsiteX2" fmla="*/ 369498 w 369498"/>
                      <a:gd name="connsiteY2" fmla="*/ 614719 h 625669"/>
                      <a:gd name="connsiteX3" fmla="*/ 125164 w 369498"/>
                      <a:gd name="connsiteY3" fmla="*/ 490894 h 625669"/>
                      <a:gd name="connsiteX4" fmla="*/ 175964 w 369498"/>
                      <a:gd name="connsiteY4" fmla="*/ 115897 h 625669"/>
                      <a:gd name="connsiteX5" fmla="*/ 115640 w 369498"/>
                      <a:gd name="connsiteY5" fmla="*/ 77798 h 625669"/>
                      <a:gd name="connsiteX6" fmla="*/ 1341 w 369498"/>
                      <a:gd name="connsiteY6" fmla="*/ 150823 h 625669"/>
                      <a:gd name="connsiteX7" fmla="*/ 71189 w 369498"/>
                      <a:gd name="connsiteY7" fmla="*/ 17472 h 625669"/>
                      <a:gd name="connsiteX0" fmla="*/ 71189 w 369498"/>
                      <a:gd name="connsiteY0" fmla="*/ 8473 h 616670"/>
                      <a:gd name="connsiteX1" fmla="*/ 252023 w 369498"/>
                      <a:gd name="connsiteY1" fmla="*/ 116423 h 616670"/>
                      <a:gd name="connsiteX2" fmla="*/ 369498 w 369498"/>
                      <a:gd name="connsiteY2" fmla="*/ 605720 h 616670"/>
                      <a:gd name="connsiteX3" fmla="*/ 125164 w 369498"/>
                      <a:gd name="connsiteY3" fmla="*/ 481895 h 616670"/>
                      <a:gd name="connsiteX4" fmla="*/ 175964 w 369498"/>
                      <a:gd name="connsiteY4" fmla="*/ 106898 h 616670"/>
                      <a:gd name="connsiteX5" fmla="*/ 115640 w 369498"/>
                      <a:gd name="connsiteY5" fmla="*/ 68799 h 616670"/>
                      <a:gd name="connsiteX6" fmla="*/ 1341 w 369498"/>
                      <a:gd name="connsiteY6" fmla="*/ 141824 h 616670"/>
                      <a:gd name="connsiteX7" fmla="*/ 71189 w 369498"/>
                      <a:gd name="connsiteY7" fmla="*/ 8473 h 616670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115640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14884 h 623081"/>
                      <a:gd name="connsiteX1" fmla="*/ 264346 w 410396"/>
                      <a:gd name="connsiteY1" fmla="*/ 122834 h 623081"/>
                      <a:gd name="connsiteX2" fmla="*/ 410396 w 410396"/>
                      <a:gd name="connsiteY2" fmla="*/ 612131 h 623081"/>
                      <a:gd name="connsiteX3" fmla="*/ 137487 w 410396"/>
                      <a:gd name="connsiteY3" fmla="*/ 488306 h 623081"/>
                      <a:gd name="connsiteX4" fmla="*/ 188287 w 410396"/>
                      <a:gd name="connsiteY4" fmla="*/ 113309 h 623081"/>
                      <a:gd name="connsiteX5" fmla="*/ 112088 w 410396"/>
                      <a:gd name="connsiteY5" fmla="*/ 75210 h 623081"/>
                      <a:gd name="connsiteX6" fmla="*/ 964 w 410396"/>
                      <a:gd name="connsiteY6" fmla="*/ 141885 h 623081"/>
                      <a:gd name="connsiteX7" fmla="*/ 83512 w 410396"/>
                      <a:gd name="connsiteY7" fmla="*/ 14884 h 623081"/>
                      <a:gd name="connsiteX0" fmla="*/ 83512 w 410396"/>
                      <a:gd name="connsiteY0" fmla="*/ 6729 h 614926"/>
                      <a:gd name="connsiteX1" fmla="*/ 264346 w 410396"/>
                      <a:gd name="connsiteY1" fmla="*/ 114679 h 614926"/>
                      <a:gd name="connsiteX2" fmla="*/ 410396 w 410396"/>
                      <a:gd name="connsiteY2" fmla="*/ 603976 h 614926"/>
                      <a:gd name="connsiteX3" fmla="*/ 137487 w 410396"/>
                      <a:gd name="connsiteY3" fmla="*/ 480151 h 614926"/>
                      <a:gd name="connsiteX4" fmla="*/ 188287 w 410396"/>
                      <a:gd name="connsiteY4" fmla="*/ 105154 h 614926"/>
                      <a:gd name="connsiteX5" fmla="*/ 112088 w 410396"/>
                      <a:gd name="connsiteY5" fmla="*/ 67055 h 614926"/>
                      <a:gd name="connsiteX6" fmla="*/ 964 w 410396"/>
                      <a:gd name="connsiteY6" fmla="*/ 133730 h 614926"/>
                      <a:gd name="connsiteX7" fmla="*/ 83512 w 410396"/>
                      <a:gd name="connsiteY7" fmla="*/ 6729 h 614926"/>
                      <a:gd name="connsiteX0" fmla="*/ 83512 w 410396"/>
                      <a:gd name="connsiteY0" fmla="*/ 12830 h 621027"/>
                      <a:gd name="connsiteX1" fmla="*/ 264346 w 410396"/>
                      <a:gd name="connsiteY1" fmla="*/ 120780 h 621027"/>
                      <a:gd name="connsiteX2" fmla="*/ 410396 w 410396"/>
                      <a:gd name="connsiteY2" fmla="*/ 610077 h 621027"/>
                      <a:gd name="connsiteX3" fmla="*/ 137487 w 410396"/>
                      <a:gd name="connsiteY3" fmla="*/ 486252 h 621027"/>
                      <a:gd name="connsiteX4" fmla="*/ 188287 w 410396"/>
                      <a:gd name="connsiteY4" fmla="*/ 111255 h 621027"/>
                      <a:gd name="connsiteX5" fmla="*/ 112088 w 410396"/>
                      <a:gd name="connsiteY5" fmla="*/ 73156 h 621027"/>
                      <a:gd name="connsiteX6" fmla="*/ 964 w 410396"/>
                      <a:gd name="connsiteY6" fmla="*/ 139831 h 621027"/>
                      <a:gd name="connsiteX7" fmla="*/ 83512 w 410396"/>
                      <a:gd name="connsiteY7" fmla="*/ 12830 h 621027"/>
                      <a:gd name="connsiteX0" fmla="*/ 90523 w 410263"/>
                      <a:gd name="connsiteY0" fmla="*/ 9680 h 627402"/>
                      <a:gd name="connsiteX1" fmla="*/ 264213 w 410263"/>
                      <a:gd name="connsiteY1" fmla="*/ 127155 h 627402"/>
                      <a:gd name="connsiteX2" fmla="*/ 410263 w 410263"/>
                      <a:gd name="connsiteY2" fmla="*/ 616452 h 627402"/>
                      <a:gd name="connsiteX3" fmla="*/ 137354 w 410263"/>
                      <a:gd name="connsiteY3" fmla="*/ 492627 h 627402"/>
                      <a:gd name="connsiteX4" fmla="*/ 188154 w 410263"/>
                      <a:gd name="connsiteY4" fmla="*/ 117630 h 627402"/>
                      <a:gd name="connsiteX5" fmla="*/ 111955 w 410263"/>
                      <a:gd name="connsiteY5" fmla="*/ 79531 h 627402"/>
                      <a:gd name="connsiteX6" fmla="*/ 831 w 410263"/>
                      <a:gd name="connsiteY6" fmla="*/ 146206 h 627402"/>
                      <a:gd name="connsiteX7" fmla="*/ 90523 w 410263"/>
                      <a:gd name="connsiteY7" fmla="*/ 9680 h 627402"/>
                      <a:gd name="connsiteX0" fmla="*/ 92867 w 410226"/>
                      <a:gd name="connsiteY0" fmla="*/ 8307 h 630792"/>
                      <a:gd name="connsiteX1" fmla="*/ 264176 w 410226"/>
                      <a:gd name="connsiteY1" fmla="*/ 130545 h 630792"/>
                      <a:gd name="connsiteX2" fmla="*/ 410226 w 410226"/>
                      <a:gd name="connsiteY2" fmla="*/ 619842 h 630792"/>
                      <a:gd name="connsiteX3" fmla="*/ 137317 w 410226"/>
                      <a:gd name="connsiteY3" fmla="*/ 496017 h 630792"/>
                      <a:gd name="connsiteX4" fmla="*/ 188117 w 410226"/>
                      <a:gd name="connsiteY4" fmla="*/ 121020 h 630792"/>
                      <a:gd name="connsiteX5" fmla="*/ 111918 w 410226"/>
                      <a:gd name="connsiteY5" fmla="*/ 82921 h 630792"/>
                      <a:gd name="connsiteX6" fmla="*/ 794 w 410226"/>
                      <a:gd name="connsiteY6" fmla="*/ 149596 h 630792"/>
                      <a:gd name="connsiteX7" fmla="*/ 92867 w 410226"/>
                      <a:gd name="connsiteY7" fmla="*/ 8307 h 630792"/>
                      <a:gd name="connsiteX0" fmla="*/ 92867 w 410226"/>
                      <a:gd name="connsiteY0" fmla="*/ 908 h 623393"/>
                      <a:gd name="connsiteX1" fmla="*/ 264176 w 410226"/>
                      <a:gd name="connsiteY1" fmla="*/ 123146 h 623393"/>
                      <a:gd name="connsiteX2" fmla="*/ 410226 w 410226"/>
                      <a:gd name="connsiteY2" fmla="*/ 612443 h 623393"/>
                      <a:gd name="connsiteX3" fmla="*/ 137317 w 410226"/>
                      <a:gd name="connsiteY3" fmla="*/ 488618 h 623393"/>
                      <a:gd name="connsiteX4" fmla="*/ 188117 w 410226"/>
                      <a:gd name="connsiteY4" fmla="*/ 113621 h 623393"/>
                      <a:gd name="connsiteX5" fmla="*/ 111918 w 410226"/>
                      <a:gd name="connsiteY5" fmla="*/ 75522 h 623393"/>
                      <a:gd name="connsiteX6" fmla="*/ 794 w 410226"/>
                      <a:gd name="connsiteY6" fmla="*/ 142197 h 623393"/>
                      <a:gd name="connsiteX7" fmla="*/ 92867 w 410226"/>
                      <a:gd name="connsiteY7" fmla="*/ 908 h 623393"/>
                      <a:gd name="connsiteX0" fmla="*/ 0 w 409432"/>
                      <a:gd name="connsiteY0" fmla="*/ 66722 h 547918"/>
                      <a:gd name="connsiteX1" fmla="*/ 263382 w 409432"/>
                      <a:gd name="connsiteY1" fmla="*/ 47671 h 547918"/>
                      <a:gd name="connsiteX2" fmla="*/ 409432 w 409432"/>
                      <a:gd name="connsiteY2" fmla="*/ 536968 h 547918"/>
                      <a:gd name="connsiteX3" fmla="*/ 136523 w 409432"/>
                      <a:gd name="connsiteY3" fmla="*/ 413143 h 547918"/>
                      <a:gd name="connsiteX4" fmla="*/ 187323 w 409432"/>
                      <a:gd name="connsiteY4" fmla="*/ 38146 h 547918"/>
                      <a:gd name="connsiteX5" fmla="*/ 111124 w 409432"/>
                      <a:gd name="connsiteY5" fmla="*/ 47 h 547918"/>
                      <a:gd name="connsiteX6" fmla="*/ 0 w 409432"/>
                      <a:gd name="connsiteY6" fmla="*/ 66722 h 547918"/>
                      <a:gd name="connsiteX0" fmla="*/ 0 w 409432"/>
                      <a:gd name="connsiteY0" fmla="*/ 115434 h 596630"/>
                      <a:gd name="connsiteX1" fmla="*/ 99813 w 409432"/>
                      <a:gd name="connsiteY1" fmla="*/ 378 h 596630"/>
                      <a:gd name="connsiteX2" fmla="*/ 263382 w 409432"/>
                      <a:gd name="connsiteY2" fmla="*/ 96383 h 596630"/>
                      <a:gd name="connsiteX3" fmla="*/ 409432 w 409432"/>
                      <a:gd name="connsiteY3" fmla="*/ 585680 h 596630"/>
                      <a:gd name="connsiteX4" fmla="*/ 136523 w 409432"/>
                      <a:gd name="connsiteY4" fmla="*/ 461855 h 596630"/>
                      <a:gd name="connsiteX5" fmla="*/ 187323 w 409432"/>
                      <a:gd name="connsiteY5" fmla="*/ 86858 h 596630"/>
                      <a:gd name="connsiteX6" fmla="*/ 111124 w 409432"/>
                      <a:gd name="connsiteY6" fmla="*/ 48759 h 596630"/>
                      <a:gd name="connsiteX7" fmla="*/ 0 w 409432"/>
                      <a:gd name="connsiteY7" fmla="*/ 115434 h 596630"/>
                      <a:gd name="connsiteX0" fmla="*/ 0 w 409432"/>
                      <a:gd name="connsiteY0" fmla="*/ 131937 h 613133"/>
                      <a:gd name="connsiteX1" fmla="*/ 114101 w 409432"/>
                      <a:gd name="connsiteY1" fmla="*/ 212 h 613133"/>
                      <a:gd name="connsiteX2" fmla="*/ 263382 w 409432"/>
                      <a:gd name="connsiteY2" fmla="*/ 112886 h 613133"/>
                      <a:gd name="connsiteX3" fmla="*/ 409432 w 409432"/>
                      <a:gd name="connsiteY3" fmla="*/ 602183 h 613133"/>
                      <a:gd name="connsiteX4" fmla="*/ 136523 w 409432"/>
                      <a:gd name="connsiteY4" fmla="*/ 478358 h 613133"/>
                      <a:gd name="connsiteX5" fmla="*/ 187323 w 409432"/>
                      <a:gd name="connsiteY5" fmla="*/ 103361 h 613133"/>
                      <a:gd name="connsiteX6" fmla="*/ 111124 w 409432"/>
                      <a:gd name="connsiteY6" fmla="*/ 65262 h 613133"/>
                      <a:gd name="connsiteX7" fmla="*/ 0 w 409432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16885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47841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20 w 410652"/>
                      <a:gd name="connsiteY6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7227 w 410652"/>
                      <a:gd name="connsiteY6" fmla="*/ 64507 h 613133"/>
                      <a:gd name="connsiteX7" fmla="*/ 1220 w 410652"/>
                      <a:gd name="connsiteY7" fmla="*/ 131937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21749 w 305174"/>
                      <a:gd name="connsiteY0" fmla="*/ 65947 h 614573"/>
                      <a:gd name="connsiteX1" fmla="*/ 9843 w 305174"/>
                      <a:gd name="connsiteY1" fmla="*/ 1652 h 614573"/>
                      <a:gd name="connsiteX2" fmla="*/ 159124 w 305174"/>
                      <a:gd name="connsiteY2" fmla="*/ 114326 h 614573"/>
                      <a:gd name="connsiteX3" fmla="*/ 305174 w 305174"/>
                      <a:gd name="connsiteY3" fmla="*/ 603623 h 614573"/>
                      <a:gd name="connsiteX4" fmla="*/ 32265 w 305174"/>
                      <a:gd name="connsiteY4" fmla="*/ 479798 h 614573"/>
                      <a:gd name="connsiteX5" fmla="*/ 83065 w 305174"/>
                      <a:gd name="connsiteY5" fmla="*/ 104801 h 614573"/>
                      <a:gd name="connsiteX6" fmla="*/ 21749 w 305174"/>
                      <a:gd name="connsiteY6" fmla="*/ 65947 h 614573"/>
                      <a:gd name="connsiteX0" fmla="*/ 32547 w 315972"/>
                      <a:gd name="connsiteY0" fmla="*/ 94491 h 643117"/>
                      <a:gd name="connsiteX1" fmla="*/ 20641 w 315972"/>
                      <a:gd name="connsiteY1" fmla="*/ 30196 h 643117"/>
                      <a:gd name="connsiteX2" fmla="*/ 315972 w 315972"/>
                      <a:gd name="connsiteY2" fmla="*/ 632167 h 643117"/>
                      <a:gd name="connsiteX3" fmla="*/ 43063 w 315972"/>
                      <a:gd name="connsiteY3" fmla="*/ 508342 h 643117"/>
                      <a:gd name="connsiteX4" fmla="*/ 93863 w 315972"/>
                      <a:gd name="connsiteY4" fmla="*/ 133345 h 643117"/>
                      <a:gd name="connsiteX5" fmla="*/ 32547 w 315972"/>
                      <a:gd name="connsiteY5" fmla="*/ 94491 h 643117"/>
                      <a:gd name="connsiteX0" fmla="*/ 55391 w 338816"/>
                      <a:gd name="connsiteY0" fmla="*/ 68873 h 617499"/>
                      <a:gd name="connsiteX1" fmla="*/ 43485 w 338816"/>
                      <a:gd name="connsiteY1" fmla="*/ 4578 h 617499"/>
                      <a:gd name="connsiteX2" fmla="*/ 338816 w 338816"/>
                      <a:gd name="connsiteY2" fmla="*/ 606549 h 617499"/>
                      <a:gd name="connsiteX3" fmla="*/ 65907 w 338816"/>
                      <a:gd name="connsiteY3" fmla="*/ 482724 h 617499"/>
                      <a:gd name="connsiteX4" fmla="*/ 116707 w 338816"/>
                      <a:gd name="connsiteY4" fmla="*/ 107727 h 617499"/>
                      <a:gd name="connsiteX5" fmla="*/ 55391 w 338816"/>
                      <a:gd name="connsiteY5" fmla="*/ 68873 h 617499"/>
                      <a:gd name="connsiteX0" fmla="*/ 55391 w 338816"/>
                      <a:gd name="connsiteY0" fmla="*/ 68873 h 610338"/>
                      <a:gd name="connsiteX1" fmla="*/ 43485 w 338816"/>
                      <a:gd name="connsiteY1" fmla="*/ 4578 h 610338"/>
                      <a:gd name="connsiteX2" fmla="*/ 338816 w 338816"/>
                      <a:gd name="connsiteY2" fmla="*/ 606549 h 610338"/>
                      <a:gd name="connsiteX3" fmla="*/ 126205 w 338816"/>
                      <a:gd name="connsiteY3" fmla="*/ 431013 h 610338"/>
                      <a:gd name="connsiteX4" fmla="*/ 116707 w 338816"/>
                      <a:gd name="connsiteY4" fmla="*/ 107727 h 610338"/>
                      <a:gd name="connsiteX5" fmla="*/ 55391 w 338816"/>
                      <a:gd name="connsiteY5" fmla="*/ 68873 h 610338"/>
                      <a:gd name="connsiteX0" fmla="*/ 55503 w 338928"/>
                      <a:gd name="connsiteY0" fmla="*/ 68536 h 610001"/>
                      <a:gd name="connsiteX1" fmla="*/ 43597 w 338928"/>
                      <a:gd name="connsiteY1" fmla="*/ 4241 h 610001"/>
                      <a:gd name="connsiteX2" fmla="*/ 338928 w 338928"/>
                      <a:gd name="connsiteY2" fmla="*/ 606212 h 610001"/>
                      <a:gd name="connsiteX3" fmla="*/ 126317 w 338928"/>
                      <a:gd name="connsiteY3" fmla="*/ 430676 h 610001"/>
                      <a:gd name="connsiteX4" fmla="*/ 116819 w 338928"/>
                      <a:gd name="connsiteY4" fmla="*/ 107390 h 610001"/>
                      <a:gd name="connsiteX5" fmla="*/ 55503 w 338928"/>
                      <a:gd name="connsiteY5" fmla="*/ 68536 h 610001"/>
                      <a:gd name="connsiteX0" fmla="*/ 55719 w 339144"/>
                      <a:gd name="connsiteY0" fmla="*/ 67847 h 609312"/>
                      <a:gd name="connsiteX1" fmla="*/ 43813 w 339144"/>
                      <a:gd name="connsiteY1" fmla="*/ 3552 h 609312"/>
                      <a:gd name="connsiteX2" fmla="*/ 339144 w 339144"/>
                      <a:gd name="connsiteY2" fmla="*/ 605523 h 609312"/>
                      <a:gd name="connsiteX3" fmla="*/ 126533 w 339144"/>
                      <a:gd name="connsiteY3" fmla="*/ 429987 h 609312"/>
                      <a:gd name="connsiteX4" fmla="*/ 117035 w 339144"/>
                      <a:gd name="connsiteY4" fmla="*/ 106701 h 609312"/>
                      <a:gd name="connsiteX5" fmla="*/ 55719 w 339144"/>
                      <a:gd name="connsiteY5" fmla="*/ 67847 h 609312"/>
                      <a:gd name="connsiteX0" fmla="*/ 55719 w 339714"/>
                      <a:gd name="connsiteY0" fmla="*/ 67847 h 606028"/>
                      <a:gd name="connsiteX1" fmla="*/ 43813 w 339714"/>
                      <a:gd name="connsiteY1" fmla="*/ 3552 h 606028"/>
                      <a:gd name="connsiteX2" fmla="*/ 339144 w 339714"/>
                      <a:gd name="connsiteY2" fmla="*/ 605523 h 606028"/>
                      <a:gd name="connsiteX3" fmla="*/ 117035 w 339714"/>
                      <a:gd name="connsiteY3" fmla="*/ 106701 h 606028"/>
                      <a:gd name="connsiteX4" fmla="*/ 55719 w 339714"/>
                      <a:gd name="connsiteY4" fmla="*/ 67847 h 606028"/>
                      <a:gd name="connsiteX0" fmla="*/ 84596 w 307281"/>
                      <a:gd name="connsiteY0" fmla="*/ 136611 h 635951"/>
                      <a:gd name="connsiteX1" fmla="*/ 11374 w 307281"/>
                      <a:gd name="connsiteY1" fmla="*/ 33462 h 635951"/>
                      <a:gd name="connsiteX2" fmla="*/ 306705 w 307281"/>
                      <a:gd name="connsiteY2" fmla="*/ 635433 h 635951"/>
                      <a:gd name="connsiteX3" fmla="*/ 84596 w 307281"/>
                      <a:gd name="connsiteY3" fmla="*/ 136611 h 635951"/>
                      <a:gd name="connsiteX0" fmla="*/ 180378 w 298327"/>
                      <a:gd name="connsiteY0" fmla="*/ 142898 h 633777"/>
                      <a:gd name="connsiteX1" fmla="*/ 1742 w 298327"/>
                      <a:gd name="connsiteY1" fmla="*/ 31278 h 633777"/>
                      <a:gd name="connsiteX2" fmla="*/ 297073 w 298327"/>
                      <a:gd name="connsiteY2" fmla="*/ 633249 h 633777"/>
                      <a:gd name="connsiteX3" fmla="*/ 180378 w 298327"/>
                      <a:gd name="connsiteY3" fmla="*/ 142898 h 633777"/>
                      <a:gd name="connsiteX0" fmla="*/ 191405 w 309354"/>
                      <a:gd name="connsiteY0" fmla="*/ 131369 h 622248"/>
                      <a:gd name="connsiteX1" fmla="*/ 12769 w 309354"/>
                      <a:gd name="connsiteY1" fmla="*/ 19749 h 622248"/>
                      <a:gd name="connsiteX2" fmla="*/ 308100 w 309354"/>
                      <a:gd name="connsiteY2" fmla="*/ 621720 h 622248"/>
                      <a:gd name="connsiteX3" fmla="*/ 191405 w 309354"/>
                      <a:gd name="connsiteY3" fmla="*/ 131369 h 622248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80040 w 307247"/>
                      <a:gd name="connsiteY0" fmla="*/ 111773 h 602353"/>
                      <a:gd name="connsiteX1" fmla="*/ 1404 w 307247"/>
                      <a:gd name="connsiteY1" fmla="*/ 153 h 602353"/>
                      <a:gd name="connsiteX2" fmla="*/ 107384 w 307247"/>
                      <a:gd name="connsiteY2" fmla="*/ 122684 h 602353"/>
                      <a:gd name="connsiteX3" fmla="*/ 296735 w 307247"/>
                      <a:gd name="connsiteY3" fmla="*/ 602124 h 602353"/>
                      <a:gd name="connsiteX4" fmla="*/ 180040 w 307247"/>
                      <a:gd name="connsiteY4" fmla="*/ 111773 h 602353"/>
                      <a:gd name="connsiteX0" fmla="*/ 215857 w 311640"/>
                      <a:gd name="connsiteY0" fmla="*/ 103830 h 602806"/>
                      <a:gd name="connsiteX1" fmla="*/ 2704 w 311640"/>
                      <a:gd name="connsiteY1" fmla="*/ 611 h 602806"/>
                      <a:gd name="connsiteX2" fmla="*/ 108684 w 311640"/>
                      <a:gd name="connsiteY2" fmla="*/ 123142 h 602806"/>
                      <a:gd name="connsiteX3" fmla="*/ 298035 w 311640"/>
                      <a:gd name="connsiteY3" fmla="*/ 602582 h 602806"/>
                      <a:gd name="connsiteX4" fmla="*/ 215857 w 311640"/>
                      <a:gd name="connsiteY4" fmla="*/ 103830 h 602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640" h="602806">
                        <a:moveTo>
                          <a:pt x="215857" y="103830"/>
                        </a:moveTo>
                        <a:cubicBezTo>
                          <a:pt x="166635" y="3502"/>
                          <a:pt x="20566" y="-2608"/>
                          <a:pt x="2704" y="611"/>
                        </a:cubicBezTo>
                        <a:cubicBezTo>
                          <a:pt x="-15158" y="3830"/>
                          <a:pt x="59462" y="22814"/>
                          <a:pt x="108684" y="123142"/>
                        </a:cubicBezTo>
                        <a:cubicBezTo>
                          <a:pt x="157906" y="223470"/>
                          <a:pt x="279613" y="601024"/>
                          <a:pt x="298035" y="602582"/>
                        </a:cubicBezTo>
                        <a:cubicBezTo>
                          <a:pt x="343335" y="613763"/>
                          <a:pt x="265079" y="204158"/>
                          <a:pt x="215857" y="10383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" name="Oval 200">
                    <a:extLst>
                      <a:ext uri="{FF2B5EF4-FFF2-40B4-BE49-F238E27FC236}">
                        <a16:creationId xmlns:a16="http://schemas.microsoft.com/office/drawing/2014/main" id="{69DCD68F-2644-4CCB-A52D-99A05053FC4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3033538" y="3235779"/>
                    <a:ext cx="2250705" cy="4363322"/>
                  </a:xfrm>
                  <a:custGeom>
                    <a:avLst/>
                    <a:gdLst>
                      <a:gd name="connsiteX0" fmla="*/ 0 w 1888292"/>
                      <a:gd name="connsiteY0" fmla="*/ 2205111 h 4410222"/>
                      <a:gd name="connsiteX1" fmla="*/ 944146 w 1888292"/>
                      <a:gd name="connsiteY1" fmla="*/ 0 h 4410222"/>
                      <a:gd name="connsiteX2" fmla="*/ 1888292 w 1888292"/>
                      <a:gd name="connsiteY2" fmla="*/ 2205111 h 4410222"/>
                      <a:gd name="connsiteX3" fmla="*/ 944146 w 1888292"/>
                      <a:gd name="connsiteY3" fmla="*/ 4410222 h 4410222"/>
                      <a:gd name="connsiteX4" fmla="*/ 0 w 1888292"/>
                      <a:gd name="connsiteY4" fmla="*/ 2205111 h 4410222"/>
                      <a:gd name="connsiteX0" fmla="*/ 4571 w 1897434"/>
                      <a:gd name="connsiteY0" fmla="*/ 2205111 h 4443405"/>
                      <a:gd name="connsiteX1" fmla="*/ 948717 w 1897434"/>
                      <a:gd name="connsiteY1" fmla="*/ 0 h 4443405"/>
                      <a:gd name="connsiteX2" fmla="*/ 1892863 w 1897434"/>
                      <a:gd name="connsiteY2" fmla="*/ 2205111 h 4443405"/>
                      <a:gd name="connsiteX3" fmla="*/ 948717 w 1897434"/>
                      <a:gd name="connsiteY3" fmla="*/ 4410222 h 4443405"/>
                      <a:gd name="connsiteX4" fmla="*/ 4571 w 1897434"/>
                      <a:gd name="connsiteY4" fmla="*/ 2205111 h 4443405"/>
                      <a:gd name="connsiteX0" fmla="*/ 203150 w 2096013"/>
                      <a:gd name="connsiteY0" fmla="*/ 2205111 h 4443405"/>
                      <a:gd name="connsiteX1" fmla="*/ 1147296 w 2096013"/>
                      <a:gd name="connsiteY1" fmla="*/ 0 h 4443405"/>
                      <a:gd name="connsiteX2" fmla="*/ 2091442 w 2096013"/>
                      <a:gd name="connsiteY2" fmla="*/ 2205111 h 4443405"/>
                      <a:gd name="connsiteX3" fmla="*/ 1147296 w 2096013"/>
                      <a:gd name="connsiteY3" fmla="*/ 4410222 h 4443405"/>
                      <a:gd name="connsiteX4" fmla="*/ 203150 w 2096013"/>
                      <a:gd name="connsiteY4" fmla="*/ 2205111 h 4443405"/>
                      <a:gd name="connsiteX0" fmla="*/ 240279 w 2133142"/>
                      <a:gd name="connsiteY0" fmla="*/ 2205111 h 4443405"/>
                      <a:gd name="connsiteX1" fmla="*/ 1184425 w 2133142"/>
                      <a:gd name="connsiteY1" fmla="*/ 0 h 4443405"/>
                      <a:gd name="connsiteX2" fmla="*/ 2128571 w 2133142"/>
                      <a:gd name="connsiteY2" fmla="*/ 2205111 h 4443405"/>
                      <a:gd name="connsiteX3" fmla="*/ 1184425 w 2133142"/>
                      <a:gd name="connsiteY3" fmla="*/ 4410222 h 4443405"/>
                      <a:gd name="connsiteX4" fmla="*/ 240279 w 2133142"/>
                      <a:gd name="connsiteY4" fmla="*/ 2205111 h 4443405"/>
                      <a:gd name="connsiteX0" fmla="*/ 240279 w 2197493"/>
                      <a:gd name="connsiteY0" fmla="*/ 2205111 h 4443405"/>
                      <a:gd name="connsiteX1" fmla="*/ 1184425 w 2197493"/>
                      <a:gd name="connsiteY1" fmla="*/ 0 h 4443405"/>
                      <a:gd name="connsiteX2" fmla="*/ 2128571 w 2197493"/>
                      <a:gd name="connsiteY2" fmla="*/ 2205111 h 4443405"/>
                      <a:gd name="connsiteX3" fmla="*/ 1184425 w 2197493"/>
                      <a:gd name="connsiteY3" fmla="*/ 4410222 h 4443405"/>
                      <a:gd name="connsiteX4" fmla="*/ 240279 w 2197493"/>
                      <a:gd name="connsiteY4" fmla="*/ 2205111 h 4443405"/>
                      <a:gd name="connsiteX0" fmla="*/ 240279 w 2174522"/>
                      <a:gd name="connsiteY0" fmla="*/ 2205111 h 4443405"/>
                      <a:gd name="connsiteX1" fmla="*/ 1184425 w 2174522"/>
                      <a:gd name="connsiteY1" fmla="*/ 0 h 4443405"/>
                      <a:gd name="connsiteX2" fmla="*/ 2128571 w 2174522"/>
                      <a:gd name="connsiteY2" fmla="*/ 2205111 h 4443405"/>
                      <a:gd name="connsiteX3" fmla="*/ 1184425 w 2174522"/>
                      <a:gd name="connsiteY3" fmla="*/ 4410222 h 4443405"/>
                      <a:gd name="connsiteX4" fmla="*/ 240279 w 2174522"/>
                      <a:gd name="connsiteY4" fmla="*/ 2205111 h 4443405"/>
                      <a:gd name="connsiteX0" fmla="*/ 142444 w 1986356"/>
                      <a:gd name="connsiteY0" fmla="*/ 2206552 h 4413107"/>
                      <a:gd name="connsiteX1" fmla="*/ 1086590 w 1986356"/>
                      <a:gd name="connsiteY1" fmla="*/ 1441 h 4413107"/>
                      <a:gd name="connsiteX2" fmla="*/ 1946330 w 1986356"/>
                      <a:gd name="connsiteY2" fmla="*/ 2445703 h 4413107"/>
                      <a:gd name="connsiteX3" fmla="*/ 1086590 w 1986356"/>
                      <a:gd name="connsiteY3" fmla="*/ 4411663 h 4413107"/>
                      <a:gd name="connsiteX4" fmla="*/ 142444 w 1986356"/>
                      <a:gd name="connsiteY4" fmla="*/ 2206552 h 4413107"/>
                      <a:gd name="connsiteX0" fmla="*/ 142444 w 2035430"/>
                      <a:gd name="connsiteY0" fmla="*/ 2206552 h 4413107"/>
                      <a:gd name="connsiteX1" fmla="*/ 1086590 w 2035430"/>
                      <a:gd name="connsiteY1" fmla="*/ 1441 h 4413107"/>
                      <a:gd name="connsiteX2" fmla="*/ 1946330 w 2035430"/>
                      <a:gd name="connsiteY2" fmla="*/ 2445703 h 4413107"/>
                      <a:gd name="connsiteX3" fmla="*/ 1086590 w 2035430"/>
                      <a:gd name="connsiteY3" fmla="*/ 4411663 h 4413107"/>
                      <a:gd name="connsiteX4" fmla="*/ 142444 w 2035430"/>
                      <a:gd name="connsiteY4" fmla="*/ 2206552 h 4413107"/>
                      <a:gd name="connsiteX0" fmla="*/ 1355 w 1882862"/>
                      <a:gd name="connsiteY0" fmla="*/ 2079332 h 4285887"/>
                      <a:gd name="connsiteX1" fmla="*/ 762621 w 1882862"/>
                      <a:gd name="connsiteY1" fmla="*/ 831 h 4285887"/>
                      <a:gd name="connsiteX2" fmla="*/ 1805241 w 1882862"/>
                      <a:gd name="connsiteY2" fmla="*/ 2318483 h 4285887"/>
                      <a:gd name="connsiteX3" fmla="*/ 945501 w 1882862"/>
                      <a:gd name="connsiteY3" fmla="*/ 4284443 h 4285887"/>
                      <a:gd name="connsiteX4" fmla="*/ 1355 w 1882862"/>
                      <a:gd name="connsiteY4" fmla="*/ 2079332 h 4285887"/>
                      <a:gd name="connsiteX0" fmla="*/ 136453 w 2017960"/>
                      <a:gd name="connsiteY0" fmla="*/ 2080387 h 4286942"/>
                      <a:gd name="connsiteX1" fmla="*/ 897719 w 2017960"/>
                      <a:gd name="connsiteY1" fmla="*/ 1886 h 4286942"/>
                      <a:gd name="connsiteX2" fmla="*/ 1940339 w 2017960"/>
                      <a:gd name="connsiteY2" fmla="*/ 2319538 h 4286942"/>
                      <a:gd name="connsiteX3" fmla="*/ 1080599 w 2017960"/>
                      <a:gd name="connsiteY3" fmla="*/ 4285498 h 4286942"/>
                      <a:gd name="connsiteX4" fmla="*/ 136453 w 2017960"/>
                      <a:gd name="connsiteY4" fmla="*/ 2080387 h 4286942"/>
                      <a:gd name="connsiteX0" fmla="*/ 178336 w 2059843"/>
                      <a:gd name="connsiteY0" fmla="*/ 2080387 h 4286942"/>
                      <a:gd name="connsiteX1" fmla="*/ 939602 w 2059843"/>
                      <a:gd name="connsiteY1" fmla="*/ 1886 h 4286942"/>
                      <a:gd name="connsiteX2" fmla="*/ 1982222 w 2059843"/>
                      <a:gd name="connsiteY2" fmla="*/ 2319538 h 4286942"/>
                      <a:gd name="connsiteX3" fmla="*/ 1122482 w 2059843"/>
                      <a:gd name="connsiteY3" fmla="*/ 4285498 h 4286942"/>
                      <a:gd name="connsiteX4" fmla="*/ 178336 w 2059843"/>
                      <a:gd name="connsiteY4" fmla="*/ 2080387 h 4286942"/>
                      <a:gd name="connsiteX0" fmla="*/ 3925 w 1885432"/>
                      <a:gd name="connsiteY0" fmla="*/ 2079291 h 3837322"/>
                      <a:gd name="connsiteX1" fmla="*/ 765191 w 1885432"/>
                      <a:gd name="connsiteY1" fmla="*/ 790 h 3837322"/>
                      <a:gd name="connsiteX2" fmla="*/ 1807811 w 1885432"/>
                      <a:gd name="connsiteY2" fmla="*/ 2318442 h 3837322"/>
                      <a:gd name="connsiteX3" fmla="*/ 1088751 w 1885432"/>
                      <a:gd name="connsiteY3" fmla="*/ 3834238 h 3837322"/>
                      <a:gd name="connsiteX4" fmla="*/ 3925 w 1885432"/>
                      <a:gd name="connsiteY4" fmla="*/ 2079291 h 3837322"/>
                      <a:gd name="connsiteX0" fmla="*/ 3925 w 1885432"/>
                      <a:gd name="connsiteY0" fmla="*/ 2079291 h 3841751"/>
                      <a:gd name="connsiteX1" fmla="*/ 765191 w 1885432"/>
                      <a:gd name="connsiteY1" fmla="*/ 790 h 3841751"/>
                      <a:gd name="connsiteX2" fmla="*/ 1807811 w 1885432"/>
                      <a:gd name="connsiteY2" fmla="*/ 2318442 h 3841751"/>
                      <a:gd name="connsiteX3" fmla="*/ 1088751 w 1885432"/>
                      <a:gd name="connsiteY3" fmla="*/ 3834238 h 3841751"/>
                      <a:gd name="connsiteX4" fmla="*/ 3925 w 1885432"/>
                      <a:gd name="connsiteY4" fmla="*/ 2079291 h 3841751"/>
                      <a:gd name="connsiteX0" fmla="*/ 68761 w 1950268"/>
                      <a:gd name="connsiteY0" fmla="*/ 2079266 h 3914747"/>
                      <a:gd name="connsiteX1" fmla="*/ 830027 w 1950268"/>
                      <a:gd name="connsiteY1" fmla="*/ 765 h 3914747"/>
                      <a:gd name="connsiteX2" fmla="*/ 1872647 w 1950268"/>
                      <a:gd name="connsiteY2" fmla="*/ 2318417 h 3914747"/>
                      <a:gd name="connsiteX3" fmla="*/ 1153587 w 1950268"/>
                      <a:gd name="connsiteY3" fmla="*/ 3834213 h 3914747"/>
                      <a:gd name="connsiteX4" fmla="*/ 158689 w 1950268"/>
                      <a:gd name="connsiteY4" fmla="*/ 3534745 h 3914747"/>
                      <a:gd name="connsiteX5" fmla="*/ 68761 w 1950268"/>
                      <a:gd name="connsiteY5" fmla="*/ 2079266 h 3914747"/>
                      <a:gd name="connsiteX0" fmla="*/ 112853 w 1994360"/>
                      <a:gd name="connsiteY0" fmla="*/ 2079266 h 3914747"/>
                      <a:gd name="connsiteX1" fmla="*/ 874119 w 1994360"/>
                      <a:gd name="connsiteY1" fmla="*/ 765 h 3914747"/>
                      <a:gd name="connsiteX2" fmla="*/ 1916739 w 1994360"/>
                      <a:gd name="connsiteY2" fmla="*/ 2318417 h 3914747"/>
                      <a:gd name="connsiteX3" fmla="*/ 1197679 w 1994360"/>
                      <a:gd name="connsiteY3" fmla="*/ 3834213 h 3914747"/>
                      <a:gd name="connsiteX4" fmla="*/ 118375 w 1994360"/>
                      <a:gd name="connsiteY4" fmla="*/ 3534746 h 3914747"/>
                      <a:gd name="connsiteX5" fmla="*/ 112853 w 1994360"/>
                      <a:gd name="connsiteY5" fmla="*/ 2079266 h 3914747"/>
                      <a:gd name="connsiteX0" fmla="*/ 100406 w 1971243"/>
                      <a:gd name="connsiteY0" fmla="*/ 1924591 h 3760072"/>
                      <a:gd name="connsiteX1" fmla="*/ 636589 w 1971243"/>
                      <a:gd name="connsiteY1" fmla="*/ 834 h 3760072"/>
                      <a:gd name="connsiteX2" fmla="*/ 1904292 w 1971243"/>
                      <a:gd name="connsiteY2" fmla="*/ 2163742 h 3760072"/>
                      <a:gd name="connsiteX3" fmla="*/ 1185232 w 1971243"/>
                      <a:gd name="connsiteY3" fmla="*/ 3679538 h 3760072"/>
                      <a:gd name="connsiteX4" fmla="*/ 105928 w 1971243"/>
                      <a:gd name="connsiteY4" fmla="*/ 3380071 h 3760072"/>
                      <a:gd name="connsiteX5" fmla="*/ 100406 w 1971243"/>
                      <a:gd name="connsiteY5" fmla="*/ 1924591 h 3760072"/>
                      <a:gd name="connsiteX0" fmla="*/ 97487 w 1966094"/>
                      <a:gd name="connsiteY0" fmla="*/ 1868348 h 3703829"/>
                      <a:gd name="connsiteX1" fmla="*/ 577399 w 1966094"/>
                      <a:gd name="connsiteY1" fmla="*/ 862 h 3703829"/>
                      <a:gd name="connsiteX2" fmla="*/ 1901373 w 1966094"/>
                      <a:gd name="connsiteY2" fmla="*/ 2107499 h 3703829"/>
                      <a:gd name="connsiteX3" fmla="*/ 1182313 w 1966094"/>
                      <a:gd name="connsiteY3" fmla="*/ 3623295 h 3703829"/>
                      <a:gd name="connsiteX4" fmla="*/ 103009 w 1966094"/>
                      <a:gd name="connsiteY4" fmla="*/ 3323828 h 3703829"/>
                      <a:gd name="connsiteX5" fmla="*/ 97487 w 1966094"/>
                      <a:gd name="connsiteY5" fmla="*/ 1868348 h 3703829"/>
                      <a:gd name="connsiteX0" fmla="*/ 221469 w 1910165"/>
                      <a:gd name="connsiteY0" fmla="*/ 1887889 h 3703145"/>
                      <a:gd name="connsiteX1" fmla="*/ 522546 w 1910165"/>
                      <a:gd name="connsiteY1" fmla="*/ 719 h 3703145"/>
                      <a:gd name="connsiteX2" fmla="*/ 1846520 w 1910165"/>
                      <a:gd name="connsiteY2" fmla="*/ 2107356 h 3703145"/>
                      <a:gd name="connsiteX3" fmla="*/ 1127460 w 1910165"/>
                      <a:gd name="connsiteY3" fmla="*/ 3623152 h 3703145"/>
                      <a:gd name="connsiteX4" fmla="*/ 48156 w 1910165"/>
                      <a:gd name="connsiteY4" fmla="*/ 3323685 h 3703145"/>
                      <a:gd name="connsiteX5" fmla="*/ 221469 w 1910165"/>
                      <a:gd name="connsiteY5" fmla="*/ 1887889 h 370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0165" h="3703145">
                        <a:moveTo>
                          <a:pt x="221469" y="1887889"/>
                        </a:moveTo>
                        <a:cubicBezTo>
                          <a:pt x="300534" y="1334061"/>
                          <a:pt x="251704" y="-35859"/>
                          <a:pt x="522546" y="719"/>
                        </a:cubicBezTo>
                        <a:cubicBezTo>
                          <a:pt x="793388" y="37297"/>
                          <a:pt x="2226349" y="453411"/>
                          <a:pt x="1846520" y="2107356"/>
                        </a:cubicBezTo>
                        <a:cubicBezTo>
                          <a:pt x="1846520" y="3325205"/>
                          <a:pt x="1427187" y="3420430"/>
                          <a:pt x="1127460" y="3623152"/>
                        </a:cubicBezTo>
                        <a:cubicBezTo>
                          <a:pt x="827733" y="3825874"/>
                          <a:pt x="199154" y="3612895"/>
                          <a:pt x="48156" y="3323685"/>
                        </a:cubicBezTo>
                        <a:cubicBezTo>
                          <a:pt x="-102842" y="3034475"/>
                          <a:pt x="142404" y="2441717"/>
                          <a:pt x="221469" y="188788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Rectangle 17">
                    <a:extLst>
                      <a:ext uri="{FF2B5EF4-FFF2-40B4-BE49-F238E27FC236}">
                        <a16:creationId xmlns:a16="http://schemas.microsoft.com/office/drawing/2014/main" id="{0585104D-7DB0-4E3F-AD62-8756FF2027FC}"/>
                      </a:ext>
                    </a:extLst>
                  </p:cNvPr>
                  <p:cNvSpPr/>
                  <p:nvPr/>
                </p:nvSpPr>
                <p:spPr>
                  <a:xfrm flipH="1">
                    <a:off x="1988173" y="5459548"/>
                    <a:ext cx="1109961" cy="1607803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5"/>
                      <a:gd name="connsiteX1" fmla="*/ 95420 w 247095"/>
                      <a:gd name="connsiteY1" fmla="*/ 0 h 235595"/>
                      <a:gd name="connsiteX2" fmla="*/ 168535 w 247095"/>
                      <a:gd name="connsiteY2" fmla="*/ 152971 h 235595"/>
                      <a:gd name="connsiteX3" fmla="*/ 209810 w 247095"/>
                      <a:gd name="connsiteY3" fmla="*/ 234974 h 235595"/>
                      <a:gd name="connsiteX4" fmla="*/ 0 w 247095"/>
                      <a:gd name="connsiteY4" fmla="*/ 17002 h 23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595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46336" y="134322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Rectangle 17">
                    <a:extLst>
                      <a:ext uri="{FF2B5EF4-FFF2-40B4-BE49-F238E27FC236}">
                        <a16:creationId xmlns:a16="http://schemas.microsoft.com/office/drawing/2014/main" id="{2EEFA4D2-6761-43C0-8464-03D9FA49D5BF}"/>
                      </a:ext>
                    </a:extLst>
                  </p:cNvPr>
                  <p:cNvSpPr/>
                  <p:nvPr/>
                </p:nvSpPr>
                <p:spPr>
                  <a:xfrm rot="20808354" flipH="1">
                    <a:off x="4946425" y="5525101"/>
                    <a:ext cx="1113670" cy="1606164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6"/>
                      <a:gd name="connsiteX1" fmla="*/ 95420 w 247095"/>
                      <a:gd name="connsiteY1" fmla="*/ 0 h 235596"/>
                      <a:gd name="connsiteX2" fmla="*/ 168535 w 247095"/>
                      <a:gd name="connsiteY2" fmla="*/ 152971 h 235596"/>
                      <a:gd name="connsiteX3" fmla="*/ 209810 w 247095"/>
                      <a:gd name="connsiteY3" fmla="*/ 234974 h 235596"/>
                      <a:gd name="connsiteX4" fmla="*/ 0 w 247095"/>
                      <a:gd name="connsiteY4" fmla="*/ 17002 h 235596"/>
                      <a:gd name="connsiteX0" fmla="*/ 428 w 247523"/>
                      <a:gd name="connsiteY0" fmla="*/ 17002 h 235355"/>
                      <a:gd name="connsiteX1" fmla="*/ 95848 w 247523"/>
                      <a:gd name="connsiteY1" fmla="*/ 0 h 235355"/>
                      <a:gd name="connsiteX2" fmla="*/ 168963 w 247523"/>
                      <a:gd name="connsiteY2" fmla="*/ 152971 h 235355"/>
                      <a:gd name="connsiteX3" fmla="*/ 210238 w 247523"/>
                      <a:gd name="connsiteY3" fmla="*/ 234974 h 235355"/>
                      <a:gd name="connsiteX4" fmla="*/ 82411 w 247523"/>
                      <a:gd name="connsiteY4" fmla="*/ 167394 h 235355"/>
                      <a:gd name="connsiteX5" fmla="*/ 428 w 247523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921" h="235355">
                        <a:moveTo>
                          <a:pt x="826" y="17002"/>
                        </a:moveTo>
                        <a:cubicBezTo>
                          <a:pt x="47393" y="17002"/>
                          <a:pt x="49679" y="0"/>
                          <a:pt x="96246" y="0"/>
                        </a:cubicBezTo>
                        <a:cubicBezTo>
                          <a:pt x="225713" y="19468"/>
                          <a:pt x="192644" y="118358"/>
                          <a:pt x="169361" y="152971"/>
                        </a:cubicBezTo>
                        <a:cubicBezTo>
                          <a:pt x="287894" y="180305"/>
                          <a:pt x="246563" y="240707"/>
                          <a:pt x="210636" y="234974"/>
                        </a:cubicBezTo>
                        <a:cubicBezTo>
                          <a:pt x="192734" y="237296"/>
                          <a:pt x="112000" y="213898"/>
                          <a:pt x="82809" y="167394"/>
                        </a:cubicBezTo>
                        <a:cubicBezTo>
                          <a:pt x="18690" y="138969"/>
                          <a:pt x="-4890" y="44819"/>
                          <a:pt x="826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17">
                    <a:extLst>
                      <a:ext uri="{FF2B5EF4-FFF2-40B4-BE49-F238E27FC236}">
                        <a16:creationId xmlns:a16="http://schemas.microsoft.com/office/drawing/2014/main" id="{B0305694-F1E3-4466-83A3-C04DC29EC8B1}"/>
                      </a:ext>
                    </a:extLst>
                  </p:cNvPr>
                  <p:cNvSpPr/>
                  <p:nvPr/>
                </p:nvSpPr>
                <p:spPr>
                  <a:xfrm rot="5221854" flipH="1">
                    <a:off x="5349314" y="5250289"/>
                    <a:ext cx="411104" cy="83228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18B957CF-11CF-4901-A964-932EFA7749A3}"/>
                      </a:ext>
                    </a:extLst>
                  </p:cNvPr>
                  <p:cNvSpPr/>
                  <p:nvPr/>
                </p:nvSpPr>
                <p:spPr>
                  <a:xfrm rot="19024949" flipH="1">
                    <a:off x="933399" y="2105457"/>
                    <a:ext cx="2904983" cy="3023599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235A2830-D07A-4244-945B-06264D1E8C73}"/>
                      </a:ext>
                    </a:extLst>
                  </p:cNvPr>
                  <p:cNvSpPr/>
                  <p:nvPr/>
                </p:nvSpPr>
                <p:spPr>
                  <a:xfrm rot="12549733">
                    <a:off x="1612929" y="3011934"/>
                    <a:ext cx="648367" cy="8129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D099C1C1-A1F4-4A4B-8EB0-2C9E74FB041A}"/>
                      </a:ext>
                    </a:extLst>
                  </p:cNvPr>
                  <p:cNvSpPr/>
                  <p:nvPr/>
                </p:nvSpPr>
                <p:spPr>
                  <a:xfrm rot="1145358">
                    <a:off x="1667732" y="3233688"/>
                    <a:ext cx="421039" cy="5279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45CCFFBD-6C94-449A-9C30-E1BEDD57E4D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1675095" y="3363540"/>
                    <a:ext cx="220631" cy="2766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Oval 26">
                    <a:extLst>
                      <a:ext uri="{FF2B5EF4-FFF2-40B4-BE49-F238E27FC236}">
                        <a16:creationId xmlns:a16="http://schemas.microsoft.com/office/drawing/2014/main" id="{0778262A-0B1C-4FCA-9D82-9A6791F63E2E}"/>
                      </a:ext>
                    </a:extLst>
                  </p:cNvPr>
                  <p:cNvSpPr/>
                  <p:nvPr/>
                </p:nvSpPr>
                <p:spPr>
                  <a:xfrm>
                    <a:off x="1158958" y="3899936"/>
                    <a:ext cx="194761" cy="296948"/>
                  </a:xfrm>
                  <a:custGeom>
                    <a:avLst/>
                    <a:gdLst>
                      <a:gd name="connsiteX0" fmla="*/ 0 w 93730"/>
                      <a:gd name="connsiteY0" fmla="*/ 58761 h 117522"/>
                      <a:gd name="connsiteX1" fmla="*/ 46865 w 93730"/>
                      <a:gd name="connsiteY1" fmla="*/ 0 h 117522"/>
                      <a:gd name="connsiteX2" fmla="*/ 93730 w 93730"/>
                      <a:gd name="connsiteY2" fmla="*/ 58761 h 117522"/>
                      <a:gd name="connsiteX3" fmla="*/ 46865 w 93730"/>
                      <a:gd name="connsiteY3" fmla="*/ 117522 h 117522"/>
                      <a:gd name="connsiteX4" fmla="*/ 0 w 93730"/>
                      <a:gd name="connsiteY4" fmla="*/ 58761 h 117522"/>
                      <a:gd name="connsiteX0" fmla="*/ 0 w 93730"/>
                      <a:gd name="connsiteY0" fmla="*/ 58761 h 66105"/>
                      <a:gd name="connsiteX1" fmla="*/ 46865 w 93730"/>
                      <a:gd name="connsiteY1" fmla="*/ 0 h 66105"/>
                      <a:gd name="connsiteX2" fmla="*/ 93730 w 93730"/>
                      <a:gd name="connsiteY2" fmla="*/ 58761 h 66105"/>
                      <a:gd name="connsiteX3" fmla="*/ 0 w 93730"/>
                      <a:gd name="connsiteY3" fmla="*/ 58761 h 66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730" h="66105">
                        <a:moveTo>
                          <a:pt x="0" y="58761"/>
                        </a:moveTo>
                        <a:cubicBezTo>
                          <a:pt x="0" y="26308"/>
                          <a:pt x="20982" y="0"/>
                          <a:pt x="46865" y="0"/>
                        </a:cubicBezTo>
                        <a:cubicBezTo>
                          <a:pt x="72748" y="0"/>
                          <a:pt x="93730" y="26308"/>
                          <a:pt x="93730" y="58761"/>
                        </a:cubicBezTo>
                        <a:cubicBezTo>
                          <a:pt x="85919" y="68554"/>
                          <a:pt x="7811" y="68554"/>
                          <a:pt x="0" y="5876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8F5BDF4A-ED73-450C-83FD-3FFEAA2554BE}"/>
                      </a:ext>
                    </a:extLst>
                  </p:cNvPr>
                  <p:cNvSpPr/>
                  <p:nvPr/>
                </p:nvSpPr>
                <p:spPr>
                  <a:xfrm flipH="1">
                    <a:off x="1120581" y="4084301"/>
                    <a:ext cx="105916" cy="288812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Freeform: Shape 99">
                    <a:extLst>
                      <a:ext uri="{FF2B5EF4-FFF2-40B4-BE49-F238E27FC236}">
                        <a16:creationId xmlns:a16="http://schemas.microsoft.com/office/drawing/2014/main" id="{E7771D7F-52A3-440B-805B-0FB616C91CBD}"/>
                      </a:ext>
                    </a:extLst>
                  </p:cNvPr>
                  <p:cNvSpPr/>
                  <p:nvPr/>
                </p:nvSpPr>
                <p:spPr>
                  <a:xfrm rot="732622">
                    <a:off x="1220668" y="4162706"/>
                    <a:ext cx="375162" cy="430628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93BC842E-9464-4B07-A2B2-E7E68F21B053}"/>
                      </a:ext>
                    </a:extLst>
                  </p:cNvPr>
                  <p:cNvSpPr/>
                  <p:nvPr/>
                </p:nvSpPr>
                <p:spPr>
                  <a:xfrm rot="343406" flipV="1">
                    <a:off x="1841546" y="3561975"/>
                    <a:ext cx="150172" cy="1882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Rectangle 17">
                    <a:extLst>
                      <a:ext uri="{FF2B5EF4-FFF2-40B4-BE49-F238E27FC236}">
                        <a16:creationId xmlns:a16="http://schemas.microsoft.com/office/drawing/2014/main" id="{C12D93BC-148C-41F6-85F3-AE9012C22A81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35446" y="5170411"/>
                    <a:ext cx="449600" cy="63519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A2F18EB4-89CE-47BF-8815-301E49AB51B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92239" y="498190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27725952-FA75-43F4-A93B-BE6765ED4F7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93152" y="548997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5E765E98-669E-4345-98A8-5E23E5B7857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30252" y="460978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Oval 105">
                    <a:extLst>
                      <a:ext uri="{FF2B5EF4-FFF2-40B4-BE49-F238E27FC236}">
                        <a16:creationId xmlns:a16="http://schemas.microsoft.com/office/drawing/2014/main" id="{CBAA72F4-D7E9-4DEF-A0AC-77D8DEFC3E2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08595" y="520414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7" name="Oval 106">
                    <a:extLst>
                      <a:ext uri="{FF2B5EF4-FFF2-40B4-BE49-F238E27FC236}">
                        <a16:creationId xmlns:a16="http://schemas.microsoft.com/office/drawing/2014/main" id="{E32B7014-73CD-4451-84E4-C11E95A41EE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22019" y="581243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8" name="Oval 107">
                    <a:extLst>
                      <a:ext uri="{FF2B5EF4-FFF2-40B4-BE49-F238E27FC236}">
                        <a16:creationId xmlns:a16="http://schemas.microsoft.com/office/drawing/2014/main" id="{AFF4E9E6-5656-479A-8D95-B5ABC775C61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289706" y="46763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7F817FE2-1B79-42D6-9B4D-FACA4CF393B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34218" y="52178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5A67714B-4EED-4DC0-A56B-D1A58FDBB66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48115" y="585765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Oval 110">
                    <a:extLst>
                      <a:ext uri="{FF2B5EF4-FFF2-40B4-BE49-F238E27FC236}">
                        <a16:creationId xmlns:a16="http://schemas.microsoft.com/office/drawing/2014/main" id="{DAECD055-937A-4833-8985-F0A953FD2F4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73465" y="561096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F1660598-8FD6-4419-B2F2-4522212B20C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02308" y="483983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9407CEDB-F82C-476E-9421-A5AC67F256B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28908" y="43811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1309A412-C871-4CD1-8960-3BAC303E3E7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31605" y="450986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658AE348-9837-4D1B-AF02-D996DC056C9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86324" y="510363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197A0AD7-4725-4B02-8B72-F8F8ECD0800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18176" y="55245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4EB4E05-1976-4AF3-980A-628C84C069E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465764" y="589058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F5EDA1F4-FAB4-4702-A291-C653846F026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25516" y="521881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F760DB80-CC7D-4A6D-AF3D-25B7F92D0D2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1862" y="57081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F2EFD5B6-4E44-4826-A240-7199DD2BBF8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095761" y="415462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3C15F396-2252-438B-AC90-FD70C747C5F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52747" y="35438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FB9D97FC-28FE-42F9-90CE-049E8C042FA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592022" y="360818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A4A68780-72D9-4228-BB2F-6173895AD01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389531" y="4476386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37DECB22-FA74-4B5E-9269-17EF2E2EA0C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48085" y="4427970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ED5F1561-B7B7-4287-AB18-54CFD243BFB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21956" y="455971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9E7D2227-DAC5-4172-B65C-F9EFA9B1F83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13830" y="447946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ED800B6E-CC77-4691-BF22-FF933B4F9EB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557761" y="4654691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414EDC83-B542-4607-A471-E1189CD7A0A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88038" y="524305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0BAA8338-C584-4339-8DF3-483ECA818A2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21472" y="46424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94C932F0-8E63-4231-A91C-F14A4DD2509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49890" y="504108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6A70FCC8-B2E9-4C7D-93EE-1BE4FD83911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3021" y="5287206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44F2AC88-FB9F-427A-BA37-7A642EEB42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19343" y="556281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FCE8D2AA-F7C4-4482-B48B-86B5704B81C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82364" y="569530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AD724CFF-9032-4EF6-9EB0-9C846C227A7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481709" y="6162079"/>
                    <a:ext cx="164511" cy="2373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81EFE1D9-8E6D-4600-8108-E5445C177CF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82222" y="591563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7418F2CC-58BF-4B2A-88D7-63B3A5589A3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9435" y="566801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26C9663D-8FA6-4AEE-8887-44E1B0D3F46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07073" y="594652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1E8F25B4-422C-4BE7-AD3F-3835FF831CB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30346" y="4231754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CD1EA978-62FA-4980-9AA9-D990A8D9378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02770" y="356375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E50EDCB9-31B4-43AC-A101-82ED9A7AE9A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660573" y="36816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B0D39831-2016-45F1-A8E8-92B052D0B25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428606" y="4514247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D4563C0A-1AA6-4948-B32F-4454D84A9FA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81935" y="4517504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0970A5CF-DDB8-4BC0-9FCE-4EA4D7F28D8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43719" y="4570353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2FA346D3-8092-4842-A2B9-F8BCC4367E6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44633" y="4559392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E8ECC761-99A5-413F-897C-C3759422F17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600582" y="4653191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Freeform: Shape 145">
                    <a:extLst>
                      <a:ext uri="{FF2B5EF4-FFF2-40B4-BE49-F238E27FC236}">
                        <a16:creationId xmlns:a16="http://schemas.microsoft.com/office/drawing/2014/main" id="{5AF77B1E-491D-4682-8610-BEAC311EFEE8}"/>
                      </a:ext>
                    </a:extLst>
                  </p:cNvPr>
                  <p:cNvSpPr/>
                  <p:nvPr/>
                </p:nvSpPr>
                <p:spPr>
                  <a:xfrm rot="748062">
                    <a:off x="5119170" y="6558945"/>
                    <a:ext cx="570001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Freeform: Shape 146">
                    <a:extLst>
                      <a:ext uri="{FF2B5EF4-FFF2-40B4-BE49-F238E27FC236}">
                        <a16:creationId xmlns:a16="http://schemas.microsoft.com/office/drawing/2014/main" id="{7366F8B9-5B54-4BDE-BEC9-5776DD734D0F}"/>
                      </a:ext>
                    </a:extLst>
                  </p:cNvPr>
                  <p:cNvSpPr/>
                  <p:nvPr/>
                </p:nvSpPr>
                <p:spPr>
                  <a:xfrm rot="1774074">
                    <a:off x="2030973" y="6495752"/>
                    <a:ext cx="594438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E06B5293-53B6-4499-9A3B-7C4A31DC26E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40887" y="4881643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07BC9368-EDE0-4A14-8458-051AF9A272E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5069" y="444299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70D0348D-E338-4D87-9BD4-6ADA78E3247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612944" y="514847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CB2B76EA-650F-4BD9-893A-763459B9BC7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79554" y="454081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58AFF712-CE3D-411A-B57F-49AA9C4575F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73806" y="5586965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04201FCC-AF7E-4671-8B1E-B904C28CB63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64607" y="521022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B9D32136-9038-4887-AD42-17F49E4B1A3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50618" y="471725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89899576-560D-45B3-B81A-6CC76D27D44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88543" y="5821591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9B55D1B0-A0D7-456D-A8CB-7B333512FB5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28636" y="6227710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3245AC7E-2696-481E-B852-D55893C12AC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66944" y="412825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0C5D6FC6-7175-48EB-AA27-2432C58D816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09469" y="458433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52EFA4BF-FA6E-4C65-996E-E8B4296EE06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01529" y="42053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89BCE9A3-E649-4AD7-BF9E-1339E5B4288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78021" y="46578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84198BA5-9C09-4F8F-B653-13DB5C0F36C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0317" y="351645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E271B680-2157-4B75-9997-4976605862A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718867" y="35899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4425123C-7B25-4F25-84A8-F20DF771E9B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06231" y="456622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3931FEEF-62ED-4D1C-BE7A-8BF092063C7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036646" y="418614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E66CC460-843A-46DA-81CE-8D44810F11C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40814" y="464334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1B0314B5-BC55-4C11-AE7A-ABE58AD0700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105196" y="425963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53640232-21F0-41EC-BA2B-DA2C67CA4E8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30276" y="292575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2907AAE7-D305-49F5-AB0B-235D0CE4C5F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98826" y="29992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ABBBE8DD-DE81-4FC5-BF93-99308179BCFE}"/>
                    </a:ext>
                  </a:extLst>
                </p:cNvPr>
                <p:cNvSpPr/>
                <p:nvPr/>
              </p:nvSpPr>
              <p:spPr>
                <a:xfrm flipH="1">
                  <a:off x="3457110" y="2368625"/>
                  <a:ext cx="154095" cy="537779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1" name="Oval 279">
                <a:extLst>
                  <a:ext uri="{FF2B5EF4-FFF2-40B4-BE49-F238E27FC236}">
                    <a16:creationId xmlns:a16="http://schemas.microsoft.com/office/drawing/2014/main" id="{5D97F134-1A41-48E0-911B-227DC9DFE341}"/>
                  </a:ext>
                </a:extLst>
              </p:cNvPr>
              <p:cNvSpPr/>
              <p:nvPr/>
            </p:nvSpPr>
            <p:spPr>
              <a:xfrm rot="12620480">
                <a:off x="8989473" y="1843425"/>
                <a:ext cx="236042" cy="176747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23318259-4D9C-4C6F-A8B4-07853F6ED2F0}"/>
                </a:ext>
              </a:extLst>
            </p:cNvPr>
            <p:cNvSpPr/>
            <p:nvPr/>
          </p:nvSpPr>
          <p:spPr>
            <a:xfrm rot="21147157">
              <a:off x="8305310" y="2214767"/>
              <a:ext cx="460626" cy="4606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91482" y="873718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>
                <a:solidFill>
                  <a:srgbClr val="70AD47">
                    <a:lumMod val="50000"/>
                  </a:srgbClr>
                </a:solidFill>
                <a:latin typeface="Arial Black" panose="020B0A04020102020204" pitchFamily="34" charset="0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 the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aguar loves to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jump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5377396" y="522514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Oval 4">
            <a:extLst>
              <a:ext uri="{FF2B5EF4-FFF2-40B4-BE49-F238E27FC236}">
                <a16:creationId xmlns:a16="http://schemas.microsoft.com/office/drawing/2014/main" id="{004D0030-85BA-4C94-A9E5-867D7A85C9D1}"/>
              </a:ext>
            </a:extLst>
          </p:cNvPr>
          <p:cNvSpPr/>
          <p:nvPr/>
        </p:nvSpPr>
        <p:spPr>
          <a:xfrm>
            <a:off x="2179222" y="4215824"/>
            <a:ext cx="2550319" cy="2431496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C3DFDF-3328-4F2C-9B82-138285EE1A75}"/>
              </a:ext>
            </a:extLst>
          </p:cNvPr>
          <p:cNvGrpSpPr/>
          <p:nvPr/>
        </p:nvGrpSpPr>
        <p:grpSpPr>
          <a:xfrm>
            <a:off x="2325509" y="2368625"/>
            <a:ext cx="3460572" cy="2723742"/>
            <a:chOff x="2325509" y="2368625"/>
            <a:chExt cx="3460572" cy="272374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1DFC7F-FFE2-4532-8A99-A8BF92B3B5A4}"/>
                </a:ext>
              </a:extLst>
            </p:cNvPr>
            <p:cNvGrpSpPr/>
            <p:nvPr/>
          </p:nvGrpSpPr>
          <p:grpSpPr>
            <a:xfrm rot="1160024">
              <a:off x="2325509" y="2429407"/>
              <a:ext cx="3460572" cy="2662960"/>
              <a:chOff x="933399" y="1892254"/>
              <a:chExt cx="6919675" cy="5324805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521DE24-4AD2-4CC8-BC14-77CFA509B03C}"/>
                  </a:ext>
                </a:extLst>
              </p:cNvPr>
              <p:cNvSpPr/>
              <p:nvPr/>
            </p:nvSpPr>
            <p:spPr>
              <a:xfrm>
                <a:off x="1468396" y="1892254"/>
                <a:ext cx="364515" cy="1075331"/>
              </a:xfrm>
              <a:custGeom>
                <a:avLst/>
                <a:gdLst>
                  <a:gd name="connsiteX0" fmla="*/ 444273 w 1149350"/>
                  <a:gd name="connsiteY0" fmla="*/ 129 h 1075331"/>
                  <a:gd name="connsiteX1" fmla="*/ 574675 w 1149350"/>
                  <a:gd name="connsiteY1" fmla="*/ 14881 h 1075331"/>
                  <a:gd name="connsiteX2" fmla="*/ 1149350 w 1149350"/>
                  <a:gd name="connsiteY2" fmla="*/ 545106 h 1075331"/>
                  <a:gd name="connsiteX3" fmla="*/ 574675 w 1149350"/>
                  <a:gd name="connsiteY3" fmla="*/ 1075331 h 1075331"/>
                  <a:gd name="connsiteX4" fmla="*/ 0 w 1149350"/>
                  <a:gd name="connsiteY4" fmla="*/ 545106 h 1075331"/>
                  <a:gd name="connsiteX5" fmla="*/ 444273 w 1149350"/>
                  <a:gd name="connsiteY5" fmla="*/ 129 h 1075331"/>
                  <a:gd name="connsiteX6" fmla="*/ 535369 w 1149350"/>
                  <a:gd name="connsiteY6" fmla="*/ 169657 h 1075331"/>
                  <a:gd name="connsiteX7" fmla="*/ 231210 w 1149350"/>
                  <a:gd name="connsiteY7" fmla="*/ 542759 h 1075331"/>
                  <a:gd name="connsiteX8" fmla="*/ 624645 w 1149350"/>
                  <a:gd name="connsiteY8" fmla="*/ 905762 h 1075331"/>
                  <a:gd name="connsiteX9" fmla="*/ 1018079 w 1149350"/>
                  <a:gd name="connsiteY9" fmla="*/ 542759 h 1075331"/>
                  <a:gd name="connsiteX10" fmla="*/ 624645 w 1149350"/>
                  <a:gd name="connsiteY10" fmla="*/ 179756 h 1075331"/>
                  <a:gd name="connsiteX11" fmla="*/ 535369 w 1149350"/>
                  <a:gd name="connsiteY11" fmla="*/ 169657 h 1075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9350" h="1075331">
                    <a:moveTo>
                      <a:pt x="444273" y="129"/>
                    </a:moveTo>
                    <a:cubicBezTo>
                      <a:pt x="485156" y="-857"/>
                      <a:pt x="528652" y="3768"/>
                      <a:pt x="574675" y="14881"/>
                    </a:cubicBezTo>
                    <a:cubicBezTo>
                      <a:pt x="942859" y="103781"/>
                      <a:pt x="1149350" y="252271"/>
                      <a:pt x="1149350" y="545106"/>
                    </a:cubicBezTo>
                    <a:cubicBezTo>
                      <a:pt x="1149350" y="837941"/>
                      <a:pt x="892059" y="1075331"/>
                      <a:pt x="574675" y="1075331"/>
                    </a:cubicBezTo>
                    <a:cubicBezTo>
                      <a:pt x="257291" y="1075331"/>
                      <a:pt x="0" y="837941"/>
                      <a:pt x="0" y="545106"/>
                    </a:cubicBezTo>
                    <a:cubicBezTo>
                      <a:pt x="0" y="288875"/>
                      <a:pt x="158095" y="7031"/>
                      <a:pt x="444273" y="129"/>
                    </a:cubicBezTo>
                    <a:close/>
                    <a:moveTo>
                      <a:pt x="535369" y="169657"/>
                    </a:moveTo>
                    <a:cubicBezTo>
                      <a:pt x="339445" y="174381"/>
                      <a:pt x="231210" y="367338"/>
                      <a:pt x="231210" y="542759"/>
                    </a:cubicBezTo>
                    <a:cubicBezTo>
                      <a:pt x="231210" y="743240"/>
                      <a:pt x="407357" y="905762"/>
                      <a:pt x="624645" y="905762"/>
                    </a:cubicBezTo>
                    <a:cubicBezTo>
                      <a:pt x="841932" y="905762"/>
                      <a:pt x="1018079" y="743240"/>
                      <a:pt x="1018079" y="542759"/>
                    </a:cubicBezTo>
                    <a:cubicBezTo>
                      <a:pt x="1018079" y="342278"/>
                      <a:pt x="876711" y="240619"/>
                      <a:pt x="624645" y="179756"/>
                    </a:cubicBezTo>
                    <a:cubicBezTo>
                      <a:pt x="593137" y="172148"/>
                      <a:pt x="563358" y="168982"/>
                      <a:pt x="535369" y="16965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17">
                <a:extLst>
                  <a:ext uri="{FF2B5EF4-FFF2-40B4-BE49-F238E27FC236}">
                    <a16:creationId xmlns:a16="http://schemas.microsoft.com/office/drawing/2014/main" id="{25EB2173-3CE5-42D6-90D6-836843B2F189}"/>
                  </a:ext>
                </a:extLst>
              </p:cNvPr>
              <p:cNvSpPr/>
              <p:nvPr/>
            </p:nvSpPr>
            <p:spPr>
              <a:xfrm rot="18727295" flipH="1">
                <a:off x="4913451" y="5118649"/>
                <a:ext cx="1109964" cy="1606657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4CAAF344-0147-4613-934B-F96E47482A04}"/>
                  </a:ext>
                </a:extLst>
              </p:cNvPr>
              <p:cNvSpPr/>
              <p:nvPr/>
            </p:nvSpPr>
            <p:spPr>
              <a:xfrm rot="19013387">
                <a:off x="5334045" y="6092597"/>
                <a:ext cx="684089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8A3A1C1A-4E41-421D-BC67-3C9275DF9036}"/>
                  </a:ext>
                </a:extLst>
              </p:cNvPr>
              <p:cNvSpPr/>
              <p:nvPr/>
            </p:nvSpPr>
            <p:spPr>
              <a:xfrm rot="20841340" flipH="1">
                <a:off x="2414781" y="5242860"/>
                <a:ext cx="1109961" cy="1606662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7271045-A63E-4984-8BD0-F1425FFBA937}"/>
                  </a:ext>
                </a:extLst>
              </p:cNvPr>
              <p:cNvSpPr/>
              <p:nvPr/>
            </p:nvSpPr>
            <p:spPr>
              <a:xfrm rot="757088">
                <a:off x="2576561" y="6292600"/>
                <a:ext cx="585204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19">
                <a:extLst>
                  <a:ext uri="{FF2B5EF4-FFF2-40B4-BE49-F238E27FC236}">
                    <a16:creationId xmlns:a16="http://schemas.microsoft.com/office/drawing/2014/main" id="{334E76D1-D5B4-4D69-A171-A48ED05DBDE0}"/>
                  </a:ext>
                </a:extLst>
              </p:cNvPr>
              <p:cNvSpPr/>
              <p:nvPr/>
            </p:nvSpPr>
            <p:spPr>
              <a:xfrm rot="4293422" flipH="1">
                <a:off x="5799208" y="3566204"/>
                <a:ext cx="1399903" cy="270782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21749 w 305174"/>
                  <a:gd name="connsiteY0" fmla="*/ 65947 h 614573"/>
                  <a:gd name="connsiteX1" fmla="*/ 9843 w 305174"/>
                  <a:gd name="connsiteY1" fmla="*/ 1652 h 614573"/>
                  <a:gd name="connsiteX2" fmla="*/ 159124 w 305174"/>
                  <a:gd name="connsiteY2" fmla="*/ 114326 h 614573"/>
                  <a:gd name="connsiteX3" fmla="*/ 305174 w 305174"/>
                  <a:gd name="connsiteY3" fmla="*/ 603623 h 614573"/>
                  <a:gd name="connsiteX4" fmla="*/ 32265 w 305174"/>
                  <a:gd name="connsiteY4" fmla="*/ 479798 h 614573"/>
                  <a:gd name="connsiteX5" fmla="*/ 83065 w 305174"/>
                  <a:gd name="connsiteY5" fmla="*/ 104801 h 614573"/>
                  <a:gd name="connsiteX6" fmla="*/ 21749 w 305174"/>
                  <a:gd name="connsiteY6" fmla="*/ 65947 h 614573"/>
                  <a:gd name="connsiteX0" fmla="*/ 32547 w 315972"/>
                  <a:gd name="connsiteY0" fmla="*/ 94491 h 643117"/>
                  <a:gd name="connsiteX1" fmla="*/ 20641 w 315972"/>
                  <a:gd name="connsiteY1" fmla="*/ 30196 h 643117"/>
                  <a:gd name="connsiteX2" fmla="*/ 315972 w 315972"/>
                  <a:gd name="connsiteY2" fmla="*/ 632167 h 643117"/>
                  <a:gd name="connsiteX3" fmla="*/ 43063 w 315972"/>
                  <a:gd name="connsiteY3" fmla="*/ 508342 h 643117"/>
                  <a:gd name="connsiteX4" fmla="*/ 93863 w 315972"/>
                  <a:gd name="connsiteY4" fmla="*/ 133345 h 643117"/>
                  <a:gd name="connsiteX5" fmla="*/ 32547 w 315972"/>
                  <a:gd name="connsiteY5" fmla="*/ 94491 h 643117"/>
                  <a:gd name="connsiteX0" fmla="*/ 55391 w 338816"/>
                  <a:gd name="connsiteY0" fmla="*/ 68873 h 617499"/>
                  <a:gd name="connsiteX1" fmla="*/ 43485 w 338816"/>
                  <a:gd name="connsiteY1" fmla="*/ 4578 h 617499"/>
                  <a:gd name="connsiteX2" fmla="*/ 338816 w 338816"/>
                  <a:gd name="connsiteY2" fmla="*/ 606549 h 617499"/>
                  <a:gd name="connsiteX3" fmla="*/ 65907 w 338816"/>
                  <a:gd name="connsiteY3" fmla="*/ 482724 h 617499"/>
                  <a:gd name="connsiteX4" fmla="*/ 116707 w 338816"/>
                  <a:gd name="connsiteY4" fmla="*/ 107727 h 617499"/>
                  <a:gd name="connsiteX5" fmla="*/ 55391 w 338816"/>
                  <a:gd name="connsiteY5" fmla="*/ 68873 h 617499"/>
                  <a:gd name="connsiteX0" fmla="*/ 55391 w 338816"/>
                  <a:gd name="connsiteY0" fmla="*/ 68873 h 610338"/>
                  <a:gd name="connsiteX1" fmla="*/ 43485 w 338816"/>
                  <a:gd name="connsiteY1" fmla="*/ 4578 h 610338"/>
                  <a:gd name="connsiteX2" fmla="*/ 338816 w 338816"/>
                  <a:gd name="connsiteY2" fmla="*/ 606549 h 610338"/>
                  <a:gd name="connsiteX3" fmla="*/ 126205 w 338816"/>
                  <a:gd name="connsiteY3" fmla="*/ 431013 h 610338"/>
                  <a:gd name="connsiteX4" fmla="*/ 116707 w 338816"/>
                  <a:gd name="connsiteY4" fmla="*/ 107727 h 610338"/>
                  <a:gd name="connsiteX5" fmla="*/ 55391 w 338816"/>
                  <a:gd name="connsiteY5" fmla="*/ 68873 h 610338"/>
                  <a:gd name="connsiteX0" fmla="*/ 55503 w 338928"/>
                  <a:gd name="connsiteY0" fmla="*/ 68536 h 610001"/>
                  <a:gd name="connsiteX1" fmla="*/ 43597 w 338928"/>
                  <a:gd name="connsiteY1" fmla="*/ 4241 h 610001"/>
                  <a:gd name="connsiteX2" fmla="*/ 338928 w 338928"/>
                  <a:gd name="connsiteY2" fmla="*/ 606212 h 610001"/>
                  <a:gd name="connsiteX3" fmla="*/ 126317 w 338928"/>
                  <a:gd name="connsiteY3" fmla="*/ 430676 h 610001"/>
                  <a:gd name="connsiteX4" fmla="*/ 116819 w 338928"/>
                  <a:gd name="connsiteY4" fmla="*/ 107390 h 610001"/>
                  <a:gd name="connsiteX5" fmla="*/ 55503 w 338928"/>
                  <a:gd name="connsiteY5" fmla="*/ 68536 h 610001"/>
                  <a:gd name="connsiteX0" fmla="*/ 55719 w 339144"/>
                  <a:gd name="connsiteY0" fmla="*/ 67847 h 609312"/>
                  <a:gd name="connsiteX1" fmla="*/ 43813 w 339144"/>
                  <a:gd name="connsiteY1" fmla="*/ 3552 h 609312"/>
                  <a:gd name="connsiteX2" fmla="*/ 339144 w 339144"/>
                  <a:gd name="connsiteY2" fmla="*/ 605523 h 609312"/>
                  <a:gd name="connsiteX3" fmla="*/ 126533 w 339144"/>
                  <a:gd name="connsiteY3" fmla="*/ 429987 h 609312"/>
                  <a:gd name="connsiteX4" fmla="*/ 117035 w 339144"/>
                  <a:gd name="connsiteY4" fmla="*/ 106701 h 609312"/>
                  <a:gd name="connsiteX5" fmla="*/ 55719 w 339144"/>
                  <a:gd name="connsiteY5" fmla="*/ 67847 h 609312"/>
                  <a:gd name="connsiteX0" fmla="*/ 55719 w 339714"/>
                  <a:gd name="connsiteY0" fmla="*/ 67847 h 606028"/>
                  <a:gd name="connsiteX1" fmla="*/ 43813 w 339714"/>
                  <a:gd name="connsiteY1" fmla="*/ 3552 h 606028"/>
                  <a:gd name="connsiteX2" fmla="*/ 339144 w 339714"/>
                  <a:gd name="connsiteY2" fmla="*/ 605523 h 606028"/>
                  <a:gd name="connsiteX3" fmla="*/ 117035 w 339714"/>
                  <a:gd name="connsiteY3" fmla="*/ 106701 h 606028"/>
                  <a:gd name="connsiteX4" fmla="*/ 55719 w 339714"/>
                  <a:gd name="connsiteY4" fmla="*/ 67847 h 606028"/>
                  <a:gd name="connsiteX0" fmla="*/ 84596 w 307281"/>
                  <a:gd name="connsiteY0" fmla="*/ 136611 h 635951"/>
                  <a:gd name="connsiteX1" fmla="*/ 11374 w 307281"/>
                  <a:gd name="connsiteY1" fmla="*/ 33462 h 635951"/>
                  <a:gd name="connsiteX2" fmla="*/ 306705 w 307281"/>
                  <a:gd name="connsiteY2" fmla="*/ 635433 h 635951"/>
                  <a:gd name="connsiteX3" fmla="*/ 84596 w 307281"/>
                  <a:gd name="connsiteY3" fmla="*/ 136611 h 635951"/>
                  <a:gd name="connsiteX0" fmla="*/ 180378 w 298327"/>
                  <a:gd name="connsiteY0" fmla="*/ 142898 h 633777"/>
                  <a:gd name="connsiteX1" fmla="*/ 1742 w 298327"/>
                  <a:gd name="connsiteY1" fmla="*/ 31278 h 633777"/>
                  <a:gd name="connsiteX2" fmla="*/ 297073 w 298327"/>
                  <a:gd name="connsiteY2" fmla="*/ 633249 h 633777"/>
                  <a:gd name="connsiteX3" fmla="*/ 180378 w 298327"/>
                  <a:gd name="connsiteY3" fmla="*/ 142898 h 633777"/>
                  <a:gd name="connsiteX0" fmla="*/ 191405 w 309354"/>
                  <a:gd name="connsiteY0" fmla="*/ 131369 h 622248"/>
                  <a:gd name="connsiteX1" fmla="*/ 12769 w 309354"/>
                  <a:gd name="connsiteY1" fmla="*/ 19749 h 622248"/>
                  <a:gd name="connsiteX2" fmla="*/ 308100 w 309354"/>
                  <a:gd name="connsiteY2" fmla="*/ 621720 h 622248"/>
                  <a:gd name="connsiteX3" fmla="*/ 191405 w 309354"/>
                  <a:gd name="connsiteY3" fmla="*/ 131369 h 622248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80040 w 307247"/>
                  <a:gd name="connsiteY0" fmla="*/ 111773 h 602353"/>
                  <a:gd name="connsiteX1" fmla="*/ 1404 w 307247"/>
                  <a:gd name="connsiteY1" fmla="*/ 153 h 602353"/>
                  <a:gd name="connsiteX2" fmla="*/ 107384 w 307247"/>
                  <a:gd name="connsiteY2" fmla="*/ 122684 h 602353"/>
                  <a:gd name="connsiteX3" fmla="*/ 296735 w 307247"/>
                  <a:gd name="connsiteY3" fmla="*/ 602124 h 602353"/>
                  <a:gd name="connsiteX4" fmla="*/ 180040 w 307247"/>
                  <a:gd name="connsiteY4" fmla="*/ 111773 h 602353"/>
                  <a:gd name="connsiteX0" fmla="*/ 215857 w 311640"/>
                  <a:gd name="connsiteY0" fmla="*/ 103830 h 602806"/>
                  <a:gd name="connsiteX1" fmla="*/ 2704 w 311640"/>
                  <a:gd name="connsiteY1" fmla="*/ 611 h 602806"/>
                  <a:gd name="connsiteX2" fmla="*/ 108684 w 311640"/>
                  <a:gd name="connsiteY2" fmla="*/ 123142 h 602806"/>
                  <a:gd name="connsiteX3" fmla="*/ 298035 w 311640"/>
                  <a:gd name="connsiteY3" fmla="*/ 602582 h 602806"/>
                  <a:gd name="connsiteX4" fmla="*/ 215857 w 311640"/>
                  <a:gd name="connsiteY4" fmla="*/ 103830 h 60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640" h="602806">
                    <a:moveTo>
                      <a:pt x="215857" y="103830"/>
                    </a:moveTo>
                    <a:cubicBezTo>
                      <a:pt x="166635" y="3502"/>
                      <a:pt x="20566" y="-2608"/>
                      <a:pt x="2704" y="611"/>
                    </a:cubicBezTo>
                    <a:cubicBezTo>
                      <a:pt x="-15158" y="3830"/>
                      <a:pt x="59462" y="22814"/>
                      <a:pt x="108684" y="123142"/>
                    </a:cubicBezTo>
                    <a:cubicBezTo>
                      <a:pt x="157906" y="223470"/>
                      <a:pt x="279613" y="601024"/>
                      <a:pt x="298035" y="602582"/>
                    </a:cubicBezTo>
                    <a:cubicBezTo>
                      <a:pt x="343335" y="613763"/>
                      <a:pt x="265079" y="204158"/>
                      <a:pt x="215857" y="10383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200">
                <a:extLst>
                  <a:ext uri="{FF2B5EF4-FFF2-40B4-BE49-F238E27FC236}">
                    <a16:creationId xmlns:a16="http://schemas.microsoft.com/office/drawing/2014/main" id="{BEBCF628-77C4-492A-9436-548D13043AD9}"/>
                  </a:ext>
                </a:extLst>
              </p:cNvPr>
              <p:cNvSpPr/>
              <p:nvPr/>
            </p:nvSpPr>
            <p:spPr>
              <a:xfrm rot="16200000" flipH="1">
                <a:off x="3027639" y="3230309"/>
                <a:ext cx="2262416" cy="4363170"/>
              </a:xfrm>
              <a:custGeom>
                <a:avLst/>
                <a:gdLst>
                  <a:gd name="connsiteX0" fmla="*/ 0 w 1888292"/>
                  <a:gd name="connsiteY0" fmla="*/ 2205111 h 4410222"/>
                  <a:gd name="connsiteX1" fmla="*/ 944146 w 1888292"/>
                  <a:gd name="connsiteY1" fmla="*/ 0 h 4410222"/>
                  <a:gd name="connsiteX2" fmla="*/ 1888292 w 1888292"/>
                  <a:gd name="connsiteY2" fmla="*/ 2205111 h 4410222"/>
                  <a:gd name="connsiteX3" fmla="*/ 944146 w 1888292"/>
                  <a:gd name="connsiteY3" fmla="*/ 4410222 h 4410222"/>
                  <a:gd name="connsiteX4" fmla="*/ 0 w 1888292"/>
                  <a:gd name="connsiteY4" fmla="*/ 2205111 h 4410222"/>
                  <a:gd name="connsiteX0" fmla="*/ 4571 w 1897434"/>
                  <a:gd name="connsiteY0" fmla="*/ 2205111 h 4443405"/>
                  <a:gd name="connsiteX1" fmla="*/ 948717 w 1897434"/>
                  <a:gd name="connsiteY1" fmla="*/ 0 h 4443405"/>
                  <a:gd name="connsiteX2" fmla="*/ 1892863 w 1897434"/>
                  <a:gd name="connsiteY2" fmla="*/ 2205111 h 4443405"/>
                  <a:gd name="connsiteX3" fmla="*/ 948717 w 1897434"/>
                  <a:gd name="connsiteY3" fmla="*/ 4410222 h 4443405"/>
                  <a:gd name="connsiteX4" fmla="*/ 4571 w 1897434"/>
                  <a:gd name="connsiteY4" fmla="*/ 2205111 h 4443405"/>
                  <a:gd name="connsiteX0" fmla="*/ 203150 w 2096013"/>
                  <a:gd name="connsiteY0" fmla="*/ 2205111 h 4443405"/>
                  <a:gd name="connsiteX1" fmla="*/ 1147296 w 2096013"/>
                  <a:gd name="connsiteY1" fmla="*/ 0 h 4443405"/>
                  <a:gd name="connsiteX2" fmla="*/ 2091442 w 2096013"/>
                  <a:gd name="connsiteY2" fmla="*/ 2205111 h 4443405"/>
                  <a:gd name="connsiteX3" fmla="*/ 1147296 w 2096013"/>
                  <a:gd name="connsiteY3" fmla="*/ 4410222 h 4443405"/>
                  <a:gd name="connsiteX4" fmla="*/ 203150 w 2096013"/>
                  <a:gd name="connsiteY4" fmla="*/ 2205111 h 4443405"/>
                  <a:gd name="connsiteX0" fmla="*/ 240279 w 2133142"/>
                  <a:gd name="connsiteY0" fmla="*/ 2205111 h 4443405"/>
                  <a:gd name="connsiteX1" fmla="*/ 1184425 w 2133142"/>
                  <a:gd name="connsiteY1" fmla="*/ 0 h 4443405"/>
                  <a:gd name="connsiteX2" fmla="*/ 2128571 w 2133142"/>
                  <a:gd name="connsiteY2" fmla="*/ 2205111 h 4443405"/>
                  <a:gd name="connsiteX3" fmla="*/ 1184425 w 2133142"/>
                  <a:gd name="connsiteY3" fmla="*/ 4410222 h 4443405"/>
                  <a:gd name="connsiteX4" fmla="*/ 240279 w 2133142"/>
                  <a:gd name="connsiteY4" fmla="*/ 2205111 h 4443405"/>
                  <a:gd name="connsiteX0" fmla="*/ 240279 w 2197493"/>
                  <a:gd name="connsiteY0" fmla="*/ 2205111 h 4443405"/>
                  <a:gd name="connsiteX1" fmla="*/ 1184425 w 2197493"/>
                  <a:gd name="connsiteY1" fmla="*/ 0 h 4443405"/>
                  <a:gd name="connsiteX2" fmla="*/ 2128571 w 2197493"/>
                  <a:gd name="connsiteY2" fmla="*/ 2205111 h 4443405"/>
                  <a:gd name="connsiteX3" fmla="*/ 1184425 w 2197493"/>
                  <a:gd name="connsiteY3" fmla="*/ 4410222 h 4443405"/>
                  <a:gd name="connsiteX4" fmla="*/ 240279 w 2197493"/>
                  <a:gd name="connsiteY4" fmla="*/ 2205111 h 4443405"/>
                  <a:gd name="connsiteX0" fmla="*/ 240279 w 2174522"/>
                  <a:gd name="connsiteY0" fmla="*/ 2205111 h 4443405"/>
                  <a:gd name="connsiteX1" fmla="*/ 1184425 w 2174522"/>
                  <a:gd name="connsiteY1" fmla="*/ 0 h 4443405"/>
                  <a:gd name="connsiteX2" fmla="*/ 2128571 w 2174522"/>
                  <a:gd name="connsiteY2" fmla="*/ 2205111 h 4443405"/>
                  <a:gd name="connsiteX3" fmla="*/ 1184425 w 2174522"/>
                  <a:gd name="connsiteY3" fmla="*/ 4410222 h 4443405"/>
                  <a:gd name="connsiteX4" fmla="*/ 240279 w 2174522"/>
                  <a:gd name="connsiteY4" fmla="*/ 2205111 h 4443405"/>
                  <a:gd name="connsiteX0" fmla="*/ 142444 w 1986356"/>
                  <a:gd name="connsiteY0" fmla="*/ 2206552 h 4413107"/>
                  <a:gd name="connsiteX1" fmla="*/ 1086590 w 1986356"/>
                  <a:gd name="connsiteY1" fmla="*/ 1441 h 4413107"/>
                  <a:gd name="connsiteX2" fmla="*/ 1946330 w 1986356"/>
                  <a:gd name="connsiteY2" fmla="*/ 2445703 h 4413107"/>
                  <a:gd name="connsiteX3" fmla="*/ 1086590 w 1986356"/>
                  <a:gd name="connsiteY3" fmla="*/ 4411663 h 4413107"/>
                  <a:gd name="connsiteX4" fmla="*/ 142444 w 1986356"/>
                  <a:gd name="connsiteY4" fmla="*/ 2206552 h 4413107"/>
                  <a:gd name="connsiteX0" fmla="*/ 142444 w 2035430"/>
                  <a:gd name="connsiteY0" fmla="*/ 2206552 h 4413107"/>
                  <a:gd name="connsiteX1" fmla="*/ 1086590 w 2035430"/>
                  <a:gd name="connsiteY1" fmla="*/ 1441 h 4413107"/>
                  <a:gd name="connsiteX2" fmla="*/ 1946330 w 2035430"/>
                  <a:gd name="connsiteY2" fmla="*/ 2445703 h 4413107"/>
                  <a:gd name="connsiteX3" fmla="*/ 1086590 w 2035430"/>
                  <a:gd name="connsiteY3" fmla="*/ 4411663 h 4413107"/>
                  <a:gd name="connsiteX4" fmla="*/ 142444 w 2035430"/>
                  <a:gd name="connsiteY4" fmla="*/ 2206552 h 4413107"/>
                  <a:gd name="connsiteX0" fmla="*/ 1355 w 1882862"/>
                  <a:gd name="connsiteY0" fmla="*/ 2079332 h 4285887"/>
                  <a:gd name="connsiteX1" fmla="*/ 762621 w 1882862"/>
                  <a:gd name="connsiteY1" fmla="*/ 831 h 4285887"/>
                  <a:gd name="connsiteX2" fmla="*/ 1805241 w 1882862"/>
                  <a:gd name="connsiteY2" fmla="*/ 2318483 h 4285887"/>
                  <a:gd name="connsiteX3" fmla="*/ 945501 w 1882862"/>
                  <a:gd name="connsiteY3" fmla="*/ 4284443 h 4285887"/>
                  <a:gd name="connsiteX4" fmla="*/ 1355 w 1882862"/>
                  <a:gd name="connsiteY4" fmla="*/ 2079332 h 4285887"/>
                  <a:gd name="connsiteX0" fmla="*/ 136453 w 2017960"/>
                  <a:gd name="connsiteY0" fmla="*/ 2080387 h 4286942"/>
                  <a:gd name="connsiteX1" fmla="*/ 897719 w 2017960"/>
                  <a:gd name="connsiteY1" fmla="*/ 1886 h 4286942"/>
                  <a:gd name="connsiteX2" fmla="*/ 1940339 w 2017960"/>
                  <a:gd name="connsiteY2" fmla="*/ 2319538 h 4286942"/>
                  <a:gd name="connsiteX3" fmla="*/ 1080599 w 2017960"/>
                  <a:gd name="connsiteY3" fmla="*/ 4285498 h 4286942"/>
                  <a:gd name="connsiteX4" fmla="*/ 136453 w 2017960"/>
                  <a:gd name="connsiteY4" fmla="*/ 2080387 h 4286942"/>
                  <a:gd name="connsiteX0" fmla="*/ 178336 w 2059843"/>
                  <a:gd name="connsiteY0" fmla="*/ 2080387 h 4286942"/>
                  <a:gd name="connsiteX1" fmla="*/ 939602 w 2059843"/>
                  <a:gd name="connsiteY1" fmla="*/ 1886 h 4286942"/>
                  <a:gd name="connsiteX2" fmla="*/ 1982222 w 2059843"/>
                  <a:gd name="connsiteY2" fmla="*/ 2319538 h 4286942"/>
                  <a:gd name="connsiteX3" fmla="*/ 1122482 w 2059843"/>
                  <a:gd name="connsiteY3" fmla="*/ 4285498 h 4286942"/>
                  <a:gd name="connsiteX4" fmla="*/ 178336 w 2059843"/>
                  <a:gd name="connsiteY4" fmla="*/ 2080387 h 4286942"/>
                  <a:gd name="connsiteX0" fmla="*/ 3925 w 1885432"/>
                  <a:gd name="connsiteY0" fmla="*/ 2079291 h 3837322"/>
                  <a:gd name="connsiteX1" fmla="*/ 765191 w 1885432"/>
                  <a:gd name="connsiteY1" fmla="*/ 790 h 3837322"/>
                  <a:gd name="connsiteX2" fmla="*/ 1807811 w 1885432"/>
                  <a:gd name="connsiteY2" fmla="*/ 2318442 h 3837322"/>
                  <a:gd name="connsiteX3" fmla="*/ 1088751 w 1885432"/>
                  <a:gd name="connsiteY3" fmla="*/ 3834238 h 3837322"/>
                  <a:gd name="connsiteX4" fmla="*/ 3925 w 1885432"/>
                  <a:gd name="connsiteY4" fmla="*/ 2079291 h 3837322"/>
                  <a:gd name="connsiteX0" fmla="*/ 3925 w 1885432"/>
                  <a:gd name="connsiteY0" fmla="*/ 2079291 h 3841751"/>
                  <a:gd name="connsiteX1" fmla="*/ 765191 w 1885432"/>
                  <a:gd name="connsiteY1" fmla="*/ 790 h 3841751"/>
                  <a:gd name="connsiteX2" fmla="*/ 1807811 w 1885432"/>
                  <a:gd name="connsiteY2" fmla="*/ 2318442 h 3841751"/>
                  <a:gd name="connsiteX3" fmla="*/ 1088751 w 1885432"/>
                  <a:gd name="connsiteY3" fmla="*/ 3834238 h 3841751"/>
                  <a:gd name="connsiteX4" fmla="*/ 3925 w 1885432"/>
                  <a:gd name="connsiteY4" fmla="*/ 2079291 h 3841751"/>
                  <a:gd name="connsiteX0" fmla="*/ 68761 w 1950268"/>
                  <a:gd name="connsiteY0" fmla="*/ 2079266 h 3914747"/>
                  <a:gd name="connsiteX1" fmla="*/ 830027 w 1950268"/>
                  <a:gd name="connsiteY1" fmla="*/ 765 h 3914747"/>
                  <a:gd name="connsiteX2" fmla="*/ 1872647 w 1950268"/>
                  <a:gd name="connsiteY2" fmla="*/ 2318417 h 3914747"/>
                  <a:gd name="connsiteX3" fmla="*/ 1153587 w 1950268"/>
                  <a:gd name="connsiteY3" fmla="*/ 3834213 h 3914747"/>
                  <a:gd name="connsiteX4" fmla="*/ 158689 w 1950268"/>
                  <a:gd name="connsiteY4" fmla="*/ 3534745 h 3914747"/>
                  <a:gd name="connsiteX5" fmla="*/ 68761 w 1950268"/>
                  <a:gd name="connsiteY5" fmla="*/ 2079266 h 3914747"/>
                  <a:gd name="connsiteX0" fmla="*/ 112853 w 1994360"/>
                  <a:gd name="connsiteY0" fmla="*/ 2079266 h 3914747"/>
                  <a:gd name="connsiteX1" fmla="*/ 874119 w 1994360"/>
                  <a:gd name="connsiteY1" fmla="*/ 765 h 3914747"/>
                  <a:gd name="connsiteX2" fmla="*/ 1916739 w 1994360"/>
                  <a:gd name="connsiteY2" fmla="*/ 2318417 h 3914747"/>
                  <a:gd name="connsiteX3" fmla="*/ 1197679 w 1994360"/>
                  <a:gd name="connsiteY3" fmla="*/ 3834213 h 3914747"/>
                  <a:gd name="connsiteX4" fmla="*/ 118375 w 1994360"/>
                  <a:gd name="connsiteY4" fmla="*/ 3534746 h 3914747"/>
                  <a:gd name="connsiteX5" fmla="*/ 112853 w 1994360"/>
                  <a:gd name="connsiteY5" fmla="*/ 2079266 h 3914747"/>
                  <a:gd name="connsiteX0" fmla="*/ 100406 w 1971243"/>
                  <a:gd name="connsiteY0" fmla="*/ 1924591 h 3760072"/>
                  <a:gd name="connsiteX1" fmla="*/ 636589 w 1971243"/>
                  <a:gd name="connsiteY1" fmla="*/ 834 h 3760072"/>
                  <a:gd name="connsiteX2" fmla="*/ 1904292 w 1971243"/>
                  <a:gd name="connsiteY2" fmla="*/ 2163742 h 3760072"/>
                  <a:gd name="connsiteX3" fmla="*/ 1185232 w 1971243"/>
                  <a:gd name="connsiteY3" fmla="*/ 3679538 h 3760072"/>
                  <a:gd name="connsiteX4" fmla="*/ 105928 w 1971243"/>
                  <a:gd name="connsiteY4" fmla="*/ 3380071 h 3760072"/>
                  <a:gd name="connsiteX5" fmla="*/ 100406 w 1971243"/>
                  <a:gd name="connsiteY5" fmla="*/ 1924591 h 3760072"/>
                  <a:gd name="connsiteX0" fmla="*/ 97487 w 1966094"/>
                  <a:gd name="connsiteY0" fmla="*/ 1868348 h 3703829"/>
                  <a:gd name="connsiteX1" fmla="*/ 577399 w 1966094"/>
                  <a:gd name="connsiteY1" fmla="*/ 862 h 3703829"/>
                  <a:gd name="connsiteX2" fmla="*/ 1901373 w 1966094"/>
                  <a:gd name="connsiteY2" fmla="*/ 2107499 h 3703829"/>
                  <a:gd name="connsiteX3" fmla="*/ 1182313 w 1966094"/>
                  <a:gd name="connsiteY3" fmla="*/ 3623295 h 3703829"/>
                  <a:gd name="connsiteX4" fmla="*/ 103009 w 1966094"/>
                  <a:gd name="connsiteY4" fmla="*/ 3323828 h 3703829"/>
                  <a:gd name="connsiteX5" fmla="*/ 97487 w 1966094"/>
                  <a:gd name="connsiteY5" fmla="*/ 1868348 h 3703829"/>
                  <a:gd name="connsiteX0" fmla="*/ 187084 w 1920104"/>
                  <a:gd name="connsiteY0" fmla="*/ 1891631 h 3703016"/>
                  <a:gd name="connsiteX1" fmla="*/ 532224 w 1920104"/>
                  <a:gd name="connsiteY1" fmla="*/ 692 h 3703016"/>
                  <a:gd name="connsiteX2" fmla="*/ 1856198 w 1920104"/>
                  <a:gd name="connsiteY2" fmla="*/ 2107329 h 3703016"/>
                  <a:gd name="connsiteX3" fmla="*/ 1137138 w 1920104"/>
                  <a:gd name="connsiteY3" fmla="*/ 3623125 h 3703016"/>
                  <a:gd name="connsiteX4" fmla="*/ 57834 w 1920104"/>
                  <a:gd name="connsiteY4" fmla="*/ 3323658 h 3703016"/>
                  <a:gd name="connsiteX5" fmla="*/ 187084 w 1920104"/>
                  <a:gd name="connsiteY5" fmla="*/ 1891631 h 3703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0104" h="3703016">
                    <a:moveTo>
                      <a:pt x="187084" y="1891631"/>
                    </a:moveTo>
                    <a:cubicBezTo>
                      <a:pt x="266149" y="1337803"/>
                      <a:pt x="254038" y="-35258"/>
                      <a:pt x="532224" y="692"/>
                    </a:cubicBezTo>
                    <a:cubicBezTo>
                      <a:pt x="810410" y="36642"/>
                      <a:pt x="2236027" y="453384"/>
                      <a:pt x="1856198" y="2107329"/>
                    </a:cubicBezTo>
                    <a:cubicBezTo>
                      <a:pt x="1856198" y="3325178"/>
                      <a:pt x="1436865" y="3420403"/>
                      <a:pt x="1137138" y="3623125"/>
                    </a:cubicBezTo>
                    <a:cubicBezTo>
                      <a:pt x="837411" y="3825847"/>
                      <a:pt x="216176" y="3612240"/>
                      <a:pt x="57834" y="3323658"/>
                    </a:cubicBezTo>
                    <a:cubicBezTo>
                      <a:pt x="-100508" y="3035076"/>
                      <a:pt x="108019" y="2445459"/>
                      <a:pt x="187084" y="189163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7">
                <a:extLst>
                  <a:ext uri="{FF2B5EF4-FFF2-40B4-BE49-F238E27FC236}">
                    <a16:creationId xmlns:a16="http://schemas.microsoft.com/office/drawing/2014/main" id="{03AE2030-E322-4721-8ED1-7D6E325AB1A6}"/>
                  </a:ext>
                </a:extLst>
              </p:cNvPr>
              <p:cNvSpPr/>
              <p:nvPr/>
            </p:nvSpPr>
            <p:spPr>
              <a:xfrm flipH="1">
                <a:off x="1988173" y="5459548"/>
                <a:ext cx="1109961" cy="1607803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5"/>
                  <a:gd name="connsiteX1" fmla="*/ 95420 w 247095"/>
                  <a:gd name="connsiteY1" fmla="*/ 0 h 235595"/>
                  <a:gd name="connsiteX2" fmla="*/ 168535 w 247095"/>
                  <a:gd name="connsiteY2" fmla="*/ 152971 h 235595"/>
                  <a:gd name="connsiteX3" fmla="*/ 209810 w 247095"/>
                  <a:gd name="connsiteY3" fmla="*/ 234974 h 235595"/>
                  <a:gd name="connsiteX4" fmla="*/ 0 w 247095"/>
                  <a:gd name="connsiteY4" fmla="*/ 17002 h 23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595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46336" y="134322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7">
                <a:extLst>
                  <a:ext uri="{FF2B5EF4-FFF2-40B4-BE49-F238E27FC236}">
                    <a16:creationId xmlns:a16="http://schemas.microsoft.com/office/drawing/2014/main" id="{74C60564-A767-45DF-8EF1-69C86C53A3E2}"/>
                  </a:ext>
                </a:extLst>
              </p:cNvPr>
              <p:cNvSpPr/>
              <p:nvPr/>
            </p:nvSpPr>
            <p:spPr>
              <a:xfrm rot="20808354" flipH="1">
                <a:off x="4946425" y="5525101"/>
                <a:ext cx="1113670" cy="160616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6"/>
                  <a:gd name="connsiteX1" fmla="*/ 95420 w 247095"/>
                  <a:gd name="connsiteY1" fmla="*/ 0 h 235596"/>
                  <a:gd name="connsiteX2" fmla="*/ 168535 w 247095"/>
                  <a:gd name="connsiteY2" fmla="*/ 152971 h 235596"/>
                  <a:gd name="connsiteX3" fmla="*/ 209810 w 247095"/>
                  <a:gd name="connsiteY3" fmla="*/ 234974 h 235596"/>
                  <a:gd name="connsiteX4" fmla="*/ 0 w 247095"/>
                  <a:gd name="connsiteY4" fmla="*/ 17002 h 235596"/>
                  <a:gd name="connsiteX0" fmla="*/ 428 w 247523"/>
                  <a:gd name="connsiteY0" fmla="*/ 17002 h 235355"/>
                  <a:gd name="connsiteX1" fmla="*/ 95848 w 247523"/>
                  <a:gd name="connsiteY1" fmla="*/ 0 h 235355"/>
                  <a:gd name="connsiteX2" fmla="*/ 168963 w 247523"/>
                  <a:gd name="connsiteY2" fmla="*/ 152971 h 235355"/>
                  <a:gd name="connsiteX3" fmla="*/ 210238 w 247523"/>
                  <a:gd name="connsiteY3" fmla="*/ 234974 h 235355"/>
                  <a:gd name="connsiteX4" fmla="*/ 82411 w 247523"/>
                  <a:gd name="connsiteY4" fmla="*/ 167394 h 235355"/>
                  <a:gd name="connsiteX5" fmla="*/ 428 w 247523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921" h="235355">
                    <a:moveTo>
                      <a:pt x="826" y="17002"/>
                    </a:moveTo>
                    <a:cubicBezTo>
                      <a:pt x="47393" y="17002"/>
                      <a:pt x="49679" y="0"/>
                      <a:pt x="96246" y="0"/>
                    </a:cubicBezTo>
                    <a:cubicBezTo>
                      <a:pt x="225713" y="19468"/>
                      <a:pt x="192644" y="118358"/>
                      <a:pt x="169361" y="152971"/>
                    </a:cubicBezTo>
                    <a:cubicBezTo>
                      <a:pt x="287894" y="180305"/>
                      <a:pt x="246563" y="240707"/>
                      <a:pt x="210636" y="234974"/>
                    </a:cubicBezTo>
                    <a:cubicBezTo>
                      <a:pt x="192734" y="237296"/>
                      <a:pt x="112000" y="213898"/>
                      <a:pt x="82809" y="167394"/>
                    </a:cubicBezTo>
                    <a:cubicBezTo>
                      <a:pt x="18690" y="138969"/>
                      <a:pt x="-4890" y="44819"/>
                      <a:pt x="826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7">
                <a:extLst>
                  <a:ext uri="{FF2B5EF4-FFF2-40B4-BE49-F238E27FC236}">
                    <a16:creationId xmlns:a16="http://schemas.microsoft.com/office/drawing/2014/main" id="{18F48CEA-97EC-4331-8B09-5AF52FF52983}"/>
                  </a:ext>
                </a:extLst>
              </p:cNvPr>
              <p:cNvSpPr/>
              <p:nvPr/>
            </p:nvSpPr>
            <p:spPr>
              <a:xfrm rot="5221854" flipH="1">
                <a:off x="5349314" y="5250289"/>
                <a:ext cx="411104" cy="8322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D90F5E1-6CC3-4874-904C-646E35A1BFAB}"/>
                  </a:ext>
                </a:extLst>
              </p:cNvPr>
              <p:cNvSpPr/>
              <p:nvPr/>
            </p:nvSpPr>
            <p:spPr>
              <a:xfrm rot="19024949" flipH="1">
                <a:off x="933399" y="2105457"/>
                <a:ext cx="2904983" cy="302359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200AE87B-6750-49EB-9A89-37C56329D48E}"/>
                  </a:ext>
                </a:extLst>
              </p:cNvPr>
              <p:cNvSpPr/>
              <p:nvPr/>
            </p:nvSpPr>
            <p:spPr>
              <a:xfrm rot="12549733">
                <a:off x="1612929" y="3011934"/>
                <a:ext cx="648367" cy="812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A19D2A3-D12C-4556-8A71-EB10E5AC0624}"/>
                  </a:ext>
                </a:extLst>
              </p:cNvPr>
              <p:cNvSpPr/>
              <p:nvPr/>
            </p:nvSpPr>
            <p:spPr>
              <a:xfrm rot="1145358">
                <a:off x="1667732" y="3233688"/>
                <a:ext cx="421039" cy="5279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8CFAB95E-1D4A-4F38-AD72-AE4CC4213232}"/>
                  </a:ext>
                </a:extLst>
              </p:cNvPr>
              <p:cNvSpPr/>
              <p:nvPr/>
            </p:nvSpPr>
            <p:spPr>
              <a:xfrm rot="343406">
                <a:off x="1675095" y="3363540"/>
                <a:ext cx="220631" cy="2766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26">
                <a:extLst>
                  <a:ext uri="{FF2B5EF4-FFF2-40B4-BE49-F238E27FC236}">
                    <a16:creationId xmlns:a16="http://schemas.microsoft.com/office/drawing/2014/main" id="{05011F34-D623-4C15-9604-3FE85E1748CE}"/>
                  </a:ext>
                </a:extLst>
              </p:cNvPr>
              <p:cNvSpPr/>
              <p:nvPr/>
            </p:nvSpPr>
            <p:spPr>
              <a:xfrm>
                <a:off x="1158958" y="3899936"/>
                <a:ext cx="194761" cy="296948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AE0E316-E4B8-4835-B7C7-18D5D8977CDE}"/>
                  </a:ext>
                </a:extLst>
              </p:cNvPr>
              <p:cNvSpPr/>
              <p:nvPr/>
            </p:nvSpPr>
            <p:spPr>
              <a:xfrm flipH="1">
                <a:off x="1120581" y="4084301"/>
                <a:ext cx="105916" cy="288812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30FC37A3-4A20-4ECF-B1CE-02609332A2E5}"/>
                  </a:ext>
                </a:extLst>
              </p:cNvPr>
              <p:cNvSpPr/>
              <p:nvPr/>
            </p:nvSpPr>
            <p:spPr>
              <a:xfrm rot="732622">
                <a:off x="1220668" y="4162706"/>
                <a:ext cx="375162" cy="430628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54C864D9-C1DF-41EA-BC13-3DC72A1457DC}"/>
                  </a:ext>
                </a:extLst>
              </p:cNvPr>
              <p:cNvSpPr/>
              <p:nvPr/>
            </p:nvSpPr>
            <p:spPr>
              <a:xfrm rot="343406" flipV="1">
                <a:off x="1841546" y="3561975"/>
                <a:ext cx="150172" cy="188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Rectangle 17">
                <a:extLst>
                  <a:ext uri="{FF2B5EF4-FFF2-40B4-BE49-F238E27FC236}">
                    <a16:creationId xmlns:a16="http://schemas.microsoft.com/office/drawing/2014/main" id="{A73C3482-EF5C-4525-BC65-97CD7680A9AE}"/>
                  </a:ext>
                </a:extLst>
              </p:cNvPr>
              <p:cNvSpPr/>
              <p:nvPr/>
            </p:nvSpPr>
            <p:spPr>
              <a:xfrm rot="16200000" flipH="1">
                <a:off x="2735446" y="5170411"/>
                <a:ext cx="449600" cy="6351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E487EB7-3BED-4CDE-8365-0BB703526D11}"/>
                  </a:ext>
                </a:extLst>
              </p:cNvPr>
              <p:cNvSpPr/>
              <p:nvPr/>
            </p:nvSpPr>
            <p:spPr>
              <a:xfrm rot="343406">
                <a:off x="3292239" y="498190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C00088C-0FCE-49C8-832C-5819A4BB21A2}"/>
                  </a:ext>
                </a:extLst>
              </p:cNvPr>
              <p:cNvSpPr/>
              <p:nvPr/>
            </p:nvSpPr>
            <p:spPr>
              <a:xfrm rot="343406">
                <a:off x="3193152" y="548997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57A1569-D11B-451E-B0C2-9BCAB4560AB7}"/>
                  </a:ext>
                </a:extLst>
              </p:cNvPr>
              <p:cNvSpPr/>
              <p:nvPr/>
            </p:nvSpPr>
            <p:spPr>
              <a:xfrm rot="343406">
                <a:off x="3730252" y="460978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6C9FD7BF-EC00-4166-A6C2-6FCF79D59B98}"/>
                  </a:ext>
                </a:extLst>
              </p:cNvPr>
              <p:cNvSpPr/>
              <p:nvPr/>
            </p:nvSpPr>
            <p:spPr>
              <a:xfrm rot="343406">
                <a:off x="3808595" y="520414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668A7A89-2075-4779-9069-39B97DC723D0}"/>
                  </a:ext>
                </a:extLst>
              </p:cNvPr>
              <p:cNvSpPr/>
              <p:nvPr/>
            </p:nvSpPr>
            <p:spPr>
              <a:xfrm rot="343406">
                <a:off x="3722019" y="581243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D69F8F6-3031-492A-8F5F-7429FD2788B0}"/>
                  </a:ext>
                </a:extLst>
              </p:cNvPr>
              <p:cNvSpPr/>
              <p:nvPr/>
            </p:nvSpPr>
            <p:spPr>
              <a:xfrm rot="343406">
                <a:off x="4289706" y="46763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FE65264-11D8-4657-A851-7F1DB009B431}"/>
                  </a:ext>
                </a:extLst>
              </p:cNvPr>
              <p:cNvSpPr/>
              <p:nvPr/>
            </p:nvSpPr>
            <p:spPr>
              <a:xfrm rot="343406">
                <a:off x="4434218" y="52178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1AECD3-F4F0-4800-9827-34E122807940}"/>
                  </a:ext>
                </a:extLst>
              </p:cNvPr>
              <p:cNvSpPr/>
              <p:nvPr/>
            </p:nvSpPr>
            <p:spPr>
              <a:xfrm rot="343406">
                <a:off x="4348115" y="585765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90BD588-694F-4A94-87CE-55962B31E6D2}"/>
                  </a:ext>
                </a:extLst>
              </p:cNvPr>
              <p:cNvSpPr/>
              <p:nvPr/>
            </p:nvSpPr>
            <p:spPr>
              <a:xfrm rot="343406">
                <a:off x="4973465" y="561096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BE04EF0-B0B2-4A7F-8958-ECAB3C8E8417}"/>
                  </a:ext>
                </a:extLst>
              </p:cNvPr>
              <p:cNvSpPr/>
              <p:nvPr/>
            </p:nvSpPr>
            <p:spPr>
              <a:xfrm rot="343406">
                <a:off x="5002308" y="483983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EA95FE3A-A45B-4959-A6E2-F061C004F900}"/>
                  </a:ext>
                </a:extLst>
              </p:cNvPr>
              <p:cNvSpPr/>
              <p:nvPr/>
            </p:nvSpPr>
            <p:spPr>
              <a:xfrm rot="343406">
                <a:off x="4928908" y="43811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1D7FD3DB-CC12-46DE-B8F5-D80EEF9D4968}"/>
                  </a:ext>
                </a:extLst>
              </p:cNvPr>
              <p:cNvSpPr/>
              <p:nvPr/>
            </p:nvSpPr>
            <p:spPr>
              <a:xfrm rot="343406">
                <a:off x="5831605" y="450986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856B77E4-0139-4B36-B08B-CDE77B6DEEA8}"/>
                  </a:ext>
                </a:extLst>
              </p:cNvPr>
              <p:cNvSpPr/>
              <p:nvPr/>
            </p:nvSpPr>
            <p:spPr>
              <a:xfrm rot="343406">
                <a:off x="5586324" y="510363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90B37957-509E-4A4D-AAFF-DD57D3C3DC88}"/>
                  </a:ext>
                </a:extLst>
              </p:cNvPr>
              <p:cNvSpPr/>
              <p:nvPr/>
            </p:nvSpPr>
            <p:spPr>
              <a:xfrm rot="343406">
                <a:off x="5918176" y="55245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E23DCEA-2017-4012-9A03-A10525D2DA2C}"/>
                  </a:ext>
                </a:extLst>
              </p:cNvPr>
              <p:cNvSpPr/>
              <p:nvPr/>
            </p:nvSpPr>
            <p:spPr>
              <a:xfrm rot="343406">
                <a:off x="5465764" y="589058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3769E1D-2811-45A8-8104-0AEA1E8B324E}"/>
                  </a:ext>
                </a:extLst>
              </p:cNvPr>
              <p:cNvSpPr/>
              <p:nvPr/>
            </p:nvSpPr>
            <p:spPr>
              <a:xfrm rot="343406">
                <a:off x="2625516" y="521881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1820C7E-3381-468F-8744-1A309B18CE42}"/>
                  </a:ext>
                </a:extLst>
              </p:cNvPr>
              <p:cNvSpPr/>
              <p:nvPr/>
            </p:nvSpPr>
            <p:spPr>
              <a:xfrm rot="343406">
                <a:off x="2651862" y="57081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17BE9B4-86DD-44D8-BED8-BBA94C26203F}"/>
                  </a:ext>
                </a:extLst>
              </p:cNvPr>
              <p:cNvSpPr/>
              <p:nvPr/>
            </p:nvSpPr>
            <p:spPr>
              <a:xfrm rot="343406">
                <a:off x="3095761" y="415462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38FB310-1B7A-43AF-8A7B-E6BB1624DF72}"/>
                  </a:ext>
                </a:extLst>
              </p:cNvPr>
              <p:cNvSpPr/>
              <p:nvPr/>
            </p:nvSpPr>
            <p:spPr>
              <a:xfrm rot="343406">
                <a:off x="3152747" y="35438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F140B404-27C1-4100-8A84-5576999F8BEB}"/>
                  </a:ext>
                </a:extLst>
              </p:cNvPr>
              <p:cNvSpPr/>
              <p:nvPr/>
            </p:nvSpPr>
            <p:spPr>
              <a:xfrm rot="343406">
                <a:off x="3592022" y="360818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A1974527-5301-4471-86EB-D93988DE2D1C}"/>
                  </a:ext>
                </a:extLst>
              </p:cNvPr>
              <p:cNvSpPr/>
              <p:nvPr/>
            </p:nvSpPr>
            <p:spPr>
              <a:xfrm rot="343406">
                <a:off x="6389531" y="4476386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19D1C1E0-5D59-42D1-B624-28AE78DA6DAD}"/>
                  </a:ext>
                </a:extLst>
              </p:cNvPr>
              <p:cNvSpPr/>
              <p:nvPr/>
            </p:nvSpPr>
            <p:spPr>
              <a:xfrm rot="343406">
                <a:off x="6748085" y="4427970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9101D8B-7222-4AB0-9D27-34AFA5B85DBB}"/>
                  </a:ext>
                </a:extLst>
              </p:cNvPr>
              <p:cNvSpPr/>
              <p:nvPr/>
            </p:nvSpPr>
            <p:spPr>
              <a:xfrm rot="343406">
                <a:off x="7021956" y="4559713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D5F68216-D48B-49F6-AF43-030594AE31FA}"/>
                  </a:ext>
                </a:extLst>
              </p:cNvPr>
              <p:cNvSpPr/>
              <p:nvPr/>
            </p:nvSpPr>
            <p:spPr>
              <a:xfrm rot="343406">
                <a:off x="7313830" y="4479463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164BF4A-CDA6-42C1-8F09-C2FDEF64B6A9}"/>
                  </a:ext>
                </a:extLst>
              </p:cNvPr>
              <p:cNvSpPr/>
              <p:nvPr/>
            </p:nvSpPr>
            <p:spPr>
              <a:xfrm rot="343406">
                <a:off x="7557761" y="4654691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209A74AF-8970-407E-9345-4262BECC2DE1}"/>
                  </a:ext>
                </a:extLst>
              </p:cNvPr>
              <p:cNvSpPr/>
              <p:nvPr/>
            </p:nvSpPr>
            <p:spPr>
              <a:xfrm rot="343406">
                <a:off x="4488038" y="524305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07DE45A6-F361-43A4-9E84-26BBEAF95FF6}"/>
                  </a:ext>
                </a:extLst>
              </p:cNvPr>
              <p:cNvSpPr/>
              <p:nvPr/>
            </p:nvSpPr>
            <p:spPr>
              <a:xfrm rot="343406">
                <a:off x="4321472" y="46424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AE66983-AA86-4277-B1DA-0B3F28B5B94B}"/>
                  </a:ext>
                </a:extLst>
              </p:cNvPr>
              <p:cNvSpPr/>
              <p:nvPr/>
            </p:nvSpPr>
            <p:spPr>
              <a:xfrm rot="343406">
                <a:off x="3349890" y="504108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02809793-EB49-4416-A1F1-83F39D22634A}"/>
                  </a:ext>
                </a:extLst>
              </p:cNvPr>
              <p:cNvSpPr/>
              <p:nvPr/>
            </p:nvSpPr>
            <p:spPr>
              <a:xfrm rot="343406">
                <a:off x="2653021" y="5287206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2630750-E4FD-4161-B72C-774D35C6DC37}"/>
                  </a:ext>
                </a:extLst>
              </p:cNvPr>
              <p:cNvSpPr/>
              <p:nvPr/>
            </p:nvSpPr>
            <p:spPr>
              <a:xfrm rot="343406">
                <a:off x="3219343" y="556281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1B22C34-5A6A-4DC2-A34B-8901F442CE0C}"/>
                  </a:ext>
                </a:extLst>
              </p:cNvPr>
              <p:cNvSpPr/>
              <p:nvPr/>
            </p:nvSpPr>
            <p:spPr>
              <a:xfrm rot="343406">
                <a:off x="2682364" y="569530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CE4E41B8-5027-43CA-8509-29AB450EEEE0}"/>
                  </a:ext>
                </a:extLst>
              </p:cNvPr>
              <p:cNvSpPr/>
              <p:nvPr/>
            </p:nvSpPr>
            <p:spPr>
              <a:xfrm rot="343406">
                <a:off x="2481709" y="6162079"/>
                <a:ext cx="164511" cy="2373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D658E250-6914-4BB3-8A01-6AE13705686C}"/>
                  </a:ext>
                </a:extLst>
              </p:cNvPr>
              <p:cNvSpPr/>
              <p:nvPr/>
            </p:nvSpPr>
            <p:spPr>
              <a:xfrm rot="343406">
                <a:off x="4382222" y="591563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755125BC-C6AE-4C93-97FC-63CB1E4FF4B6}"/>
                  </a:ext>
                </a:extLst>
              </p:cNvPr>
              <p:cNvSpPr/>
              <p:nvPr/>
            </p:nvSpPr>
            <p:spPr>
              <a:xfrm rot="343406">
                <a:off x="4989435" y="566801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5379BD41-2E38-4AF1-B6C5-7BCA07DCD191}"/>
                  </a:ext>
                </a:extLst>
              </p:cNvPr>
              <p:cNvSpPr/>
              <p:nvPr/>
            </p:nvSpPr>
            <p:spPr>
              <a:xfrm rot="343406">
                <a:off x="5507073" y="594652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5DA60FB2-58FD-47EC-BF1C-6318576C2A2C}"/>
                  </a:ext>
                </a:extLst>
              </p:cNvPr>
              <p:cNvSpPr/>
              <p:nvPr/>
            </p:nvSpPr>
            <p:spPr>
              <a:xfrm rot="343406">
                <a:off x="3130346" y="4231754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26EA6DC4-330A-4993-9BC7-7AFE28BB8FAA}"/>
                  </a:ext>
                </a:extLst>
              </p:cNvPr>
              <p:cNvSpPr/>
              <p:nvPr/>
            </p:nvSpPr>
            <p:spPr>
              <a:xfrm rot="343406">
                <a:off x="3202770" y="356375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A7BF1E30-0E95-437B-ACC1-D09DA15B6440}"/>
                  </a:ext>
                </a:extLst>
              </p:cNvPr>
              <p:cNvSpPr/>
              <p:nvPr/>
            </p:nvSpPr>
            <p:spPr>
              <a:xfrm rot="343406">
                <a:off x="3660573" y="36816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D84CF1BF-EDF6-4963-903E-430033DD525C}"/>
                  </a:ext>
                </a:extLst>
              </p:cNvPr>
              <p:cNvSpPr/>
              <p:nvPr/>
            </p:nvSpPr>
            <p:spPr>
              <a:xfrm rot="343406">
                <a:off x="6428606" y="4514247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92B745F7-0702-495A-A6CD-35C0EB9C28AE}"/>
                  </a:ext>
                </a:extLst>
              </p:cNvPr>
              <p:cNvSpPr/>
              <p:nvPr/>
            </p:nvSpPr>
            <p:spPr>
              <a:xfrm rot="343406">
                <a:off x="6781935" y="4517504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73392F5F-EC1F-4433-A074-AA6A2AD9F627}"/>
                  </a:ext>
                </a:extLst>
              </p:cNvPr>
              <p:cNvSpPr/>
              <p:nvPr/>
            </p:nvSpPr>
            <p:spPr>
              <a:xfrm rot="343406">
                <a:off x="7043719" y="4570353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B3443BDA-A855-4440-AF72-5259FED9D4E0}"/>
                  </a:ext>
                </a:extLst>
              </p:cNvPr>
              <p:cNvSpPr/>
              <p:nvPr/>
            </p:nvSpPr>
            <p:spPr>
              <a:xfrm rot="343406">
                <a:off x="7344633" y="4559392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ECBC4535-8DFF-4751-94F5-EBEB1FCEC006}"/>
                  </a:ext>
                </a:extLst>
              </p:cNvPr>
              <p:cNvSpPr/>
              <p:nvPr/>
            </p:nvSpPr>
            <p:spPr>
              <a:xfrm rot="343406">
                <a:off x="7600582" y="4653191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A76258B6-23B1-4826-8726-3CF7BA965054}"/>
                  </a:ext>
                </a:extLst>
              </p:cNvPr>
              <p:cNvSpPr/>
              <p:nvPr/>
            </p:nvSpPr>
            <p:spPr>
              <a:xfrm rot="748062">
                <a:off x="5119170" y="6558945"/>
                <a:ext cx="570001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573F50D7-24F8-45AA-83B3-96EA7F0CEC25}"/>
                  </a:ext>
                </a:extLst>
              </p:cNvPr>
              <p:cNvSpPr/>
              <p:nvPr/>
            </p:nvSpPr>
            <p:spPr>
              <a:xfrm rot="1774074">
                <a:off x="2030973" y="6495752"/>
                <a:ext cx="594438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B89F684-849E-4D84-9DAC-12E70CDB1CEC}"/>
                  </a:ext>
                </a:extLst>
              </p:cNvPr>
              <p:cNvSpPr/>
              <p:nvPr/>
            </p:nvSpPr>
            <p:spPr>
              <a:xfrm rot="343406">
                <a:off x="5040887" y="4881643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1C176FF-D268-4804-A2F0-0FE47FD75078}"/>
                  </a:ext>
                </a:extLst>
              </p:cNvPr>
              <p:cNvSpPr/>
              <p:nvPr/>
            </p:nvSpPr>
            <p:spPr>
              <a:xfrm rot="343406">
                <a:off x="4985069" y="444299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DAAD7072-9E24-4CCB-9CAF-B04163094518}"/>
                  </a:ext>
                </a:extLst>
              </p:cNvPr>
              <p:cNvSpPr/>
              <p:nvPr/>
            </p:nvSpPr>
            <p:spPr>
              <a:xfrm rot="343406">
                <a:off x="5612944" y="514847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6F5E66D0-D354-4AA9-8FE4-DCE2CE47CCD2}"/>
                  </a:ext>
                </a:extLst>
              </p:cNvPr>
              <p:cNvSpPr/>
              <p:nvPr/>
            </p:nvSpPr>
            <p:spPr>
              <a:xfrm rot="343406">
                <a:off x="5879554" y="454081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B6B33607-A1FA-442D-91B0-EBD5E5BA57D3}"/>
                  </a:ext>
                </a:extLst>
              </p:cNvPr>
              <p:cNvSpPr/>
              <p:nvPr/>
            </p:nvSpPr>
            <p:spPr>
              <a:xfrm rot="343406">
                <a:off x="5973806" y="5586965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E3AFE64-5366-4DDB-A2B7-810DDD098B2D}"/>
                  </a:ext>
                </a:extLst>
              </p:cNvPr>
              <p:cNvSpPr/>
              <p:nvPr/>
            </p:nvSpPr>
            <p:spPr>
              <a:xfrm rot="343406">
                <a:off x="3864607" y="521022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18640C60-016E-438F-9FC7-4BF2E7B2BBF3}"/>
                  </a:ext>
                </a:extLst>
              </p:cNvPr>
              <p:cNvSpPr/>
              <p:nvPr/>
            </p:nvSpPr>
            <p:spPr>
              <a:xfrm rot="343406">
                <a:off x="3750618" y="471725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BB1FF49F-400C-4C72-A23E-FC8C85E870A0}"/>
                  </a:ext>
                </a:extLst>
              </p:cNvPr>
              <p:cNvSpPr/>
              <p:nvPr/>
            </p:nvSpPr>
            <p:spPr>
              <a:xfrm rot="343406">
                <a:off x="3788543" y="5821591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48530708-9232-4D3F-91D9-89F81E26AA17}"/>
                  </a:ext>
                </a:extLst>
              </p:cNvPr>
              <p:cNvSpPr/>
              <p:nvPr/>
            </p:nvSpPr>
            <p:spPr>
              <a:xfrm rot="343406">
                <a:off x="2528636" y="6227710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A12A023-5A63-4167-A3F1-158A2090D160}"/>
                  </a:ext>
                </a:extLst>
              </p:cNvPr>
              <p:cNvSpPr/>
              <p:nvPr/>
            </p:nvSpPr>
            <p:spPr>
              <a:xfrm rot="343406">
                <a:off x="2566944" y="412825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3E498981-DDFA-4374-8009-A58AD75C4590}"/>
                  </a:ext>
                </a:extLst>
              </p:cNvPr>
              <p:cNvSpPr/>
              <p:nvPr/>
            </p:nvSpPr>
            <p:spPr>
              <a:xfrm rot="343406">
                <a:off x="2809469" y="458433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49B0CFC8-C577-474B-9BE8-15040A5DF999}"/>
                  </a:ext>
                </a:extLst>
              </p:cNvPr>
              <p:cNvSpPr/>
              <p:nvPr/>
            </p:nvSpPr>
            <p:spPr>
              <a:xfrm rot="343406">
                <a:off x="2601529" y="42053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F5A180F4-E883-402F-B4C9-F06F25264ED1}"/>
                  </a:ext>
                </a:extLst>
              </p:cNvPr>
              <p:cNvSpPr/>
              <p:nvPr/>
            </p:nvSpPr>
            <p:spPr>
              <a:xfrm rot="343406">
                <a:off x="2878021" y="46578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B7E88671-E202-4B6D-B9BF-B5BD28EB69F2}"/>
                  </a:ext>
                </a:extLst>
              </p:cNvPr>
              <p:cNvSpPr/>
              <p:nvPr/>
            </p:nvSpPr>
            <p:spPr>
              <a:xfrm rot="343406">
                <a:off x="2650317" y="351645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72BBA433-5EB2-44FA-A27B-B195CB340C7A}"/>
                  </a:ext>
                </a:extLst>
              </p:cNvPr>
              <p:cNvSpPr/>
              <p:nvPr/>
            </p:nvSpPr>
            <p:spPr>
              <a:xfrm rot="343406">
                <a:off x="2718867" y="35899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042CFD00-963D-4147-9588-A2282549A53F}"/>
                  </a:ext>
                </a:extLst>
              </p:cNvPr>
              <p:cNvSpPr/>
              <p:nvPr/>
            </p:nvSpPr>
            <p:spPr>
              <a:xfrm rot="343406">
                <a:off x="2206231" y="456622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FEFA591B-FEEE-4BF5-BBC9-C96C52BE70F6}"/>
                  </a:ext>
                </a:extLst>
              </p:cNvPr>
              <p:cNvSpPr/>
              <p:nvPr/>
            </p:nvSpPr>
            <p:spPr>
              <a:xfrm rot="343406">
                <a:off x="2036646" y="418614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05CBA2A0-546D-4038-97FB-AC7887CFB749}"/>
                  </a:ext>
                </a:extLst>
              </p:cNvPr>
              <p:cNvSpPr/>
              <p:nvPr/>
            </p:nvSpPr>
            <p:spPr>
              <a:xfrm rot="343406">
                <a:off x="2240814" y="464334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37C0BB92-6F71-42B4-AFC3-8FF5B9DFAA94}"/>
                  </a:ext>
                </a:extLst>
              </p:cNvPr>
              <p:cNvSpPr/>
              <p:nvPr/>
            </p:nvSpPr>
            <p:spPr>
              <a:xfrm rot="343406">
                <a:off x="2105196" y="425963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0661683-1C37-439D-B815-52834AF6FDC5}"/>
                  </a:ext>
                </a:extLst>
              </p:cNvPr>
              <p:cNvSpPr/>
              <p:nvPr/>
            </p:nvSpPr>
            <p:spPr>
              <a:xfrm rot="343406">
                <a:off x="3330276" y="292575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50980CD-FB41-4DDE-BF43-4A7236C0349B}"/>
                  </a:ext>
                </a:extLst>
              </p:cNvPr>
              <p:cNvSpPr/>
              <p:nvPr/>
            </p:nvSpPr>
            <p:spPr>
              <a:xfrm rot="343406">
                <a:off x="3398826" y="29992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5FE62EC-69C3-49CD-8463-2C6541C7B88B}"/>
                </a:ext>
              </a:extLst>
            </p:cNvPr>
            <p:cNvSpPr/>
            <p:nvPr/>
          </p:nvSpPr>
          <p:spPr>
            <a:xfrm flipH="1">
              <a:off x="3457110" y="2368625"/>
              <a:ext cx="154095" cy="537779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1" name="Oval 210">
            <a:extLst>
              <a:ext uri="{FF2B5EF4-FFF2-40B4-BE49-F238E27FC236}">
                <a16:creationId xmlns:a16="http://schemas.microsoft.com/office/drawing/2014/main" id="{D6E676F3-FAB9-45A3-82D8-792A4BCB6EE2}"/>
              </a:ext>
            </a:extLst>
          </p:cNvPr>
          <p:cNvSpPr/>
          <p:nvPr/>
        </p:nvSpPr>
        <p:spPr>
          <a:xfrm rot="1503430">
            <a:off x="3335656" y="2546470"/>
            <a:ext cx="237810" cy="28205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67389" y="1364255"/>
            <a:ext cx="59456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umps over a big rock.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: Single Corner Rounded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0886" y="4446202"/>
            <a:ext cx="6285913" cy="2638141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7948292" y="797613"/>
            <a:ext cx="445563" cy="44556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Oval 4">
            <a:extLst>
              <a:ext uri="{FF2B5EF4-FFF2-40B4-BE49-F238E27FC236}">
                <a16:creationId xmlns:a16="http://schemas.microsoft.com/office/drawing/2014/main" id="{3BDBE922-D25B-4CF0-804C-57E61C68E9EC}"/>
              </a:ext>
            </a:extLst>
          </p:cNvPr>
          <p:cNvSpPr/>
          <p:nvPr/>
        </p:nvSpPr>
        <p:spPr>
          <a:xfrm>
            <a:off x="6724069" y="4084688"/>
            <a:ext cx="1809858" cy="1725535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4">
            <a:extLst>
              <a:ext uri="{FF2B5EF4-FFF2-40B4-BE49-F238E27FC236}">
                <a16:creationId xmlns:a16="http://schemas.microsoft.com/office/drawing/2014/main" id="{1AFA4BDA-73D9-4272-B7B9-E1CC9BFB79B9}"/>
              </a:ext>
            </a:extLst>
          </p:cNvPr>
          <p:cNvSpPr/>
          <p:nvPr/>
        </p:nvSpPr>
        <p:spPr>
          <a:xfrm>
            <a:off x="10790578" y="5271456"/>
            <a:ext cx="1487203" cy="1417912"/>
          </a:xfrm>
          <a:custGeom>
            <a:avLst/>
            <a:gdLst>
              <a:gd name="connsiteX0" fmla="*/ 0 w 2209800"/>
              <a:gd name="connsiteY0" fmla="*/ 838352 h 1676704"/>
              <a:gd name="connsiteX1" fmla="*/ 1104900 w 2209800"/>
              <a:gd name="connsiteY1" fmla="*/ 0 h 1676704"/>
              <a:gd name="connsiteX2" fmla="*/ 2209800 w 2209800"/>
              <a:gd name="connsiteY2" fmla="*/ 838352 h 1676704"/>
              <a:gd name="connsiteX3" fmla="*/ 1104900 w 2209800"/>
              <a:gd name="connsiteY3" fmla="*/ 1676704 h 1676704"/>
              <a:gd name="connsiteX4" fmla="*/ 0 w 2209800"/>
              <a:gd name="connsiteY4" fmla="*/ 838352 h 1676704"/>
              <a:gd name="connsiteX0" fmla="*/ 37213 w 2247013"/>
              <a:gd name="connsiteY0" fmla="*/ 838352 h 1712354"/>
              <a:gd name="connsiteX1" fmla="*/ 1142113 w 2247013"/>
              <a:gd name="connsiteY1" fmla="*/ 0 h 1712354"/>
              <a:gd name="connsiteX2" fmla="*/ 2247013 w 2247013"/>
              <a:gd name="connsiteY2" fmla="*/ 838352 h 1712354"/>
              <a:gd name="connsiteX3" fmla="*/ 1142113 w 2247013"/>
              <a:gd name="connsiteY3" fmla="*/ 1676704 h 1712354"/>
              <a:gd name="connsiteX4" fmla="*/ 342013 w 2247013"/>
              <a:gd name="connsiteY4" fmla="*/ 1486203 h 1712354"/>
              <a:gd name="connsiteX5" fmla="*/ 37213 w 2247013"/>
              <a:gd name="connsiteY5" fmla="*/ 838352 h 1712354"/>
              <a:gd name="connsiteX0" fmla="*/ 177416 w 1993516"/>
              <a:gd name="connsiteY0" fmla="*/ 178946 h 1814948"/>
              <a:gd name="connsiteX1" fmla="*/ 888616 w 1993516"/>
              <a:gd name="connsiteY1" fmla="*/ 102594 h 1814948"/>
              <a:gd name="connsiteX2" fmla="*/ 1993516 w 1993516"/>
              <a:gd name="connsiteY2" fmla="*/ 940946 h 1814948"/>
              <a:gd name="connsiteX3" fmla="*/ 888616 w 1993516"/>
              <a:gd name="connsiteY3" fmla="*/ 1779298 h 1814948"/>
              <a:gd name="connsiteX4" fmla="*/ 88516 w 1993516"/>
              <a:gd name="connsiteY4" fmla="*/ 1588797 h 1814948"/>
              <a:gd name="connsiteX5" fmla="*/ 177416 w 1993516"/>
              <a:gd name="connsiteY5" fmla="*/ 178946 h 1814948"/>
              <a:gd name="connsiteX0" fmla="*/ 226214 w 2042314"/>
              <a:gd name="connsiteY0" fmla="*/ 192984 h 1828986"/>
              <a:gd name="connsiteX1" fmla="*/ 937414 w 2042314"/>
              <a:gd name="connsiteY1" fmla="*/ 116632 h 1828986"/>
              <a:gd name="connsiteX2" fmla="*/ 2042314 w 2042314"/>
              <a:gd name="connsiteY2" fmla="*/ 954984 h 1828986"/>
              <a:gd name="connsiteX3" fmla="*/ 937414 w 2042314"/>
              <a:gd name="connsiteY3" fmla="*/ 1793336 h 1828986"/>
              <a:gd name="connsiteX4" fmla="*/ 137314 w 2042314"/>
              <a:gd name="connsiteY4" fmla="*/ 1602835 h 1828986"/>
              <a:gd name="connsiteX5" fmla="*/ 226214 w 2042314"/>
              <a:gd name="connsiteY5" fmla="*/ 192984 h 1828986"/>
              <a:gd name="connsiteX0" fmla="*/ 226214 w 2097599"/>
              <a:gd name="connsiteY0" fmla="*/ 192984 h 1793336"/>
              <a:gd name="connsiteX1" fmla="*/ 937414 w 2097599"/>
              <a:gd name="connsiteY1" fmla="*/ 116632 h 1793336"/>
              <a:gd name="connsiteX2" fmla="*/ 2042314 w 2097599"/>
              <a:gd name="connsiteY2" fmla="*/ 954984 h 1793336"/>
              <a:gd name="connsiteX3" fmla="*/ 1864514 w 2097599"/>
              <a:gd name="connsiteY3" fmla="*/ 1602835 h 1793336"/>
              <a:gd name="connsiteX4" fmla="*/ 937414 w 2097599"/>
              <a:gd name="connsiteY4" fmla="*/ 1793336 h 1793336"/>
              <a:gd name="connsiteX5" fmla="*/ 137314 w 2097599"/>
              <a:gd name="connsiteY5" fmla="*/ 1602835 h 1793336"/>
              <a:gd name="connsiteX6" fmla="*/ 226214 w 2097599"/>
              <a:gd name="connsiteY6" fmla="*/ 192984 h 1793336"/>
              <a:gd name="connsiteX0" fmla="*/ 226214 w 1984329"/>
              <a:gd name="connsiteY0" fmla="*/ 189850 h 1790202"/>
              <a:gd name="connsiteX1" fmla="*/ 937414 w 1984329"/>
              <a:gd name="connsiteY1" fmla="*/ 113498 h 1790202"/>
              <a:gd name="connsiteX2" fmla="*/ 1864514 w 1984329"/>
              <a:gd name="connsiteY2" fmla="*/ 901050 h 1790202"/>
              <a:gd name="connsiteX3" fmla="*/ 1864514 w 1984329"/>
              <a:gd name="connsiteY3" fmla="*/ 1599701 h 1790202"/>
              <a:gd name="connsiteX4" fmla="*/ 937414 w 1984329"/>
              <a:gd name="connsiteY4" fmla="*/ 1790202 h 1790202"/>
              <a:gd name="connsiteX5" fmla="*/ 137314 w 1984329"/>
              <a:gd name="connsiteY5" fmla="*/ 1599701 h 1790202"/>
              <a:gd name="connsiteX6" fmla="*/ 226214 w 1984329"/>
              <a:gd name="connsiteY6" fmla="*/ 189850 h 1790202"/>
              <a:gd name="connsiteX0" fmla="*/ 226214 w 1965414"/>
              <a:gd name="connsiteY0" fmla="*/ 147911 h 1748263"/>
              <a:gd name="connsiteX1" fmla="*/ 937414 w 1965414"/>
              <a:gd name="connsiteY1" fmla="*/ 71559 h 1748263"/>
              <a:gd name="connsiteX2" fmla="*/ 1559714 w 1965414"/>
              <a:gd name="connsiteY2" fmla="*/ 97262 h 1748263"/>
              <a:gd name="connsiteX3" fmla="*/ 1864514 w 1965414"/>
              <a:gd name="connsiteY3" fmla="*/ 859111 h 1748263"/>
              <a:gd name="connsiteX4" fmla="*/ 1864514 w 1965414"/>
              <a:gd name="connsiteY4" fmla="*/ 1557762 h 1748263"/>
              <a:gd name="connsiteX5" fmla="*/ 937414 w 1965414"/>
              <a:gd name="connsiteY5" fmla="*/ 1748263 h 1748263"/>
              <a:gd name="connsiteX6" fmla="*/ 137314 w 1965414"/>
              <a:gd name="connsiteY6" fmla="*/ 1557762 h 1748263"/>
              <a:gd name="connsiteX7" fmla="*/ 226214 w 1965414"/>
              <a:gd name="connsiteY7" fmla="*/ 147911 h 1748263"/>
              <a:gd name="connsiteX0" fmla="*/ 183077 w 1922277"/>
              <a:gd name="connsiteY0" fmla="*/ 292676 h 1893028"/>
              <a:gd name="connsiteX1" fmla="*/ 1033977 w 1922277"/>
              <a:gd name="connsiteY1" fmla="*/ 424 h 1893028"/>
              <a:gd name="connsiteX2" fmla="*/ 1516577 w 1922277"/>
              <a:gd name="connsiteY2" fmla="*/ 242027 h 1893028"/>
              <a:gd name="connsiteX3" fmla="*/ 1821377 w 1922277"/>
              <a:gd name="connsiteY3" fmla="*/ 1003876 h 1893028"/>
              <a:gd name="connsiteX4" fmla="*/ 1821377 w 1922277"/>
              <a:gd name="connsiteY4" fmla="*/ 1702527 h 1893028"/>
              <a:gd name="connsiteX5" fmla="*/ 894277 w 1922277"/>
              <a:gd name="connsiteY5" fmla="*/ 1893028 h 1893028"/>
              <a:gd name="connsiteX6" fmla="*/ 94177 w 1922277"/>
              <a:gd name="connsiteY6" fmla="*/ 1702527 h 1893028"/>
              <a:gd name="connsiteX7" fmla="*/ 183077 w 1922277"/>
              <a:gd name="connsiteY7" fmla="*/ 292676 h 1893028"/>
              <a:gd name="connsiteX0" fmla="*/ 229929 w 1969129"/>
              <a:gd name="connsiteY0" fmla="*/ 298367 h 1898719"/>
              <a:gd name="connsiteX1" fmla="*/ 1080829 w 1969129"/>
              <a:gd name="connsiteY1" fmla="*/ 6115 h 1898719"/>
              <a:gd name="connsiteX2" fmla="*/ 1563429 w 1969129"/>
              <a:gd name="connsiteY2" fmla="*/ 247718 h 1898719"/>
              <a:gd name="connsiteX3" fmla="*/ 1868229 w 1969129"/>
              <a:gd name="connsiteY3" fmla="*/ 1009567 h 1898719"/>
              <a:gd name="connsiteX4" fmla="*/ 1868229 w 1969129"/>
              <a:gd name="connsiteY4" fmla="*/ 1708218 h 1898719"/>
              <a:gd name="connsiteX5" fmla="*/ 941129 w 1969129"/>
              <a:gd name="connsiteY5" fmla="*/ 1898719 h 1898719"/>
              <a:gd name="connsiteX6" fmla="*/ 141029 w 1969129"/>
              <a:gd name="connsiteY6" fmla="*/ 1708218 h 1898719"/>
              <a:gd name="connsiteX7" fmla="*/ 229929 w 1969129"/>
              <a:gd name="connsiteY7" fmla="*/ 298367 h 189871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39874"/>
              <a:gd name="connsiteY0" fmla="*/ 292677 h 1893029"/>
              <a:gd name="connsiteX1" fmla="*/ 1051574 w 1939874"/>
              <a:gd name="connsiteY1" fmla="*/ 425 h 1893029"/>
              <a:gd name="connsiteX2" fmla="*/ 1534174 w 1939874"/>
              <a:gd name="connsiteY2" fmla="*/ 242028 h 1893029"/>
              <a:gd name="connsiteX3" fmla="*/ 1838974 w 1939874"/>
              <a:gd name="connsiteY3" fmla="*/ 1003877 h 1893029"/>
              <a:gd name="connsiteX4" fmla="*/ 1838974 w 1939874"/>
              <a:gd name="connsiteY4" fmla="*/ 1702528 h 1893029"/>
              <a:gd name="connsiteX5" fmla="*/ 911874 w 1939874"/>
              <a:gd name="connsiteY5" fmla="*/ 1893029 h 1893029"/>
              <a:gd name="connsiteX6" fmla="*/ 111774 w 1939874"/>
              <a:gd name="connsiteY6" fmla="*/ 1702528 h 1893029"/>
              <a:gd name="connsiteX7" fmla="*/ 200674 w 1939874"/>
              <a:gd name="connsiteY7" fmla="*/ 292677 h 1893029"/>
              <a:gd name="connsiteX0" fmla="*/ 200674 w 1959333"/>
              <a:gd name="connsiteY0" fmla="*/ 292677 h 1923655"/>
              <a:gd name="connsiteX1" fmla="*/ 1051574 w 1959333"/>
              <a:gd name="connsiteY1" fmla="*/ 425 h 1923655"/>
              <a:gd name="connsiteX2" fmla="*/ 1534174 w 1959333"/>
              <a:gd name="connsiteY2" fmla="*/ 242028 h 1923655"/>
              <a:gd name="connsiteX3" fmla="*/ 1838974 w 1959333"/>
              <a:gd name="connsiteY3" fmla="*/ 1003877 h 1923655"/>
              <a:gd name="connsiteX4" fmla="*/ 1868002 w 1959333"/>
              <a:gd name="connsiteY4" fmla="*/ 1833156 h 1923655"/>
              <a:gd name="connsiteX5" fmla="*/ 911874 w 1959333"/>
              <a:gd name="connsiteY5" fmla="*/ 1893029 h 1923655"/>
              <a:gd name="connsiteX6" fmla="*/ 111774 w 1959333"/>
              <a:gd name="connsiteY6" fmla="*/ 1702528 h 1923655"/>
              <a:gd name="connsiteX7" fmla="*/ 200674 w 1959333"/>
              <a:gd name="connsiteY7" fmla="*/ 292677 h 1923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59333" h="1923655">
                <a:moveTo>
                  <a:pt x="200674" y="292677"/>
                </a:moveTo>
                <a:cubicBezTo>
                  <a:pt x="420807" y="47093"/>
                  <a:pt x="829324" y="8867"/>
                  <a:pt x="1051574" y="425"/>
                </a:cubicBezTo>
                <a:cubicBezTo>
                  <a:pt x="1273824" y="-8016"/>
                  <a:pt x="1379657" y="110769"/>
                  <a:pt x="1534174" y="242028"/>
                </a:cubicBezTo>
                <a:cubicBezTo>
                  <a:pt x="1688691" y="373287"/>
                  <a:pt x="1675991" y="813377"/>
                  <a:pt x="1838974" y="1003877"/>
                </a:cubicBezTo>
                <a:cubicBezTo>
                  <a:pt x="1913057" y="1194377"/>
                  <a:pt x="2052152" y="1693431"/>
                  <a:pt x="1868002" y="1833156"/>
                </a:cubicBezTo>
                <a:cubicBezTo>
                  <a:pt x="1683852" y="1972881"/>
                  <a:pt x="1204579" y="1914800"/>
                  <a:pt x="911874" y="1893029"/>
                </a:cubicBezTo>
                <a:cubicBezTo>
                  <a:pt x="619169" y="1871258"/>
                  <a:pt x="295924" y="1842253"/>
                  <a:pt x="111774" y="1702528"/>
                </a:cubicBezTo>
                <a:cubicBezTo>
                  <a:pt x="-72376" y="1562803"/>
                  <a:pt x="-19459" y="538261"/>
                  <a:pt x="200674" y="29267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B4B1E9-CAEC-4920-BCF1-8C476EF0EDF1}"/>
              </a:ext>
            </a:extLst>
          </p:cNvPr>
          <p:cNvGrpSpPr/>
          <p:nvPr/>
        </p:nvGrpSpPr>
        <p:grpSpPr>
          <a:xfrm>
            <a:off x="8202448" y="1477024"/>
            <a:ext cx="3460572" cy="2723742"/>
            <a:chOff x="8202448" y="1477024"/>
            <a:chExt cx="3460572" cy="2723742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7EE862A-5728-46B2-A937-E0052D801134}"/>
                </a:ext>
              </a:extLst>
            </p:cNvPr>
            <p:cNvGrpSpPr/>
            <p:nvPr/>
          </p:nvGrpSpPr>
          <p:grpSpPr>
            <a:xfrm rot="20816831">
              <a:off x="8202448" y="1477024"/>
              <a:ext cx="3460572" cy="2723742"/>
              <a:chOff x="2325509" y="2368625"/>
              <a:chExt cx="3460572" cy="2723742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F5F22775-E818-4AC9-B1A6-C50D1D45DAF2}"/>
                  </a:ext>
                </a:extLst>
              </p:cNvPr>
              <p:cNvGrpSpPr/>
              <p:nvPr/>
            </p:nvGrpSpPr>
            <p:grpSpPr>
              <a:xfrm rot="1160024">
                <a:off x="2325509" y="2429407"/>
                <a:ext cx="3460572" cy="2662960"/>
                <a:chOff x="933399" y="1892254"/>
                <a:chExt cx="6919675" cy="532480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AEFAA7CD-09B4-4DC0-81B4-396D1BA023DC}"/>
                    </a:ext>
                  </a:extLst>
                </p:cNvPr>
                <p:cNvSpPr/>
                <p:nvPr/>
              </p:nvSpPr>
              <p:spPr>
                <a:xfrm>
                  <a:off x="1468396" y="1892254"/>
                  <a:ext cx="364515" cy="1075331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2" name="Rectangle 17">
                  <a:extLst>
                    <a:ext uri="{FF2B5EF4-FFF2-40B4-BE49-F238E27FC236}">
                      <a16:creationId xmlns:a16="http://schemas.microsoft.com/office/drawing/2014/main" id="{B74D6065-02B6-4E83-8343-65B3806110DD}"/>
                    </a:ext>
                  </a:extLst>
                </p:cNvPr>
                <p:cNvSpPr/>
                <p:nvPr/>
              </p:nvSpPr>
              <p:spPr>
                <a:xfrm rot="18727295" flipH="1">
                  <a:off x="4913451" y="5118649"/>
                  <a:ext cx="1109964" cy="1606657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095" h="235428">
                      <a:moveTo>
                        <a:pt x="0" y="17002"/>
                      </a:moveTo>
                      <a:cubicBezTo>
                        <a:pt x="46567" y="17002"/>
                        <a:pt x="48853" y="0"/>
                        <a:pt x="95420" y="0"/>
                      </a:cubicBezTo>
                      <a:cubicBezTo>
                        <a:pt x="224887" y="19468"/>
                        <a:pt x="191818" y="118358"/>
                        <a:pt x="168535" y="152971"/>
                      </a:cubicBezTo>
                      <a:cubicBezTo>
                        <a:pt x="287068" y="180305"/>
                        <a:pt x="245737" y="240707"/>
                        <a:pt x="209810" y="234974"/>
                      </a:cubicBezTo>
                      <a:cubicBezTo>
                        <a:pt x="88213" y="244898"/>
                        <a:pt x="69937" y="89659"/>
                        <a:pt x="0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BC51DADD-5627-486F-893E-EE0DBD445FFC}"/>
                    </a:ext>
                  </a:extLst>
                </p:cNvPr>
                <p:cNvSpPr/>
                <p:nvPr/>
              </p:nvSpPr>
              <p:spPr>
                <a:xfrm rot="19013387">
                  <a:off x="5334045" y="6092597"/>
                  <a:ext cx="684089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7">
                  <a:extLst>
                    <a:ext uri="{FF2B5EF4-FFF2-40B4-BE49-F238E27FC236}">
                      <a16:creationId xmlns:a16="http://schemas.microsoft.com/office/drawing/2014/main" id="{4428F641-B2DE-44FB-B1F2-8577B9CC8EBD}"/>
                    </a:ext>
                  </a:extLst>
                </p:cNvPr>
                <p:cNvSpPr/>
                <p:nvPr/>
              </p:nvSpPr>
              <p:spPr>
                <a:xfrm rot="20841340" flipH="1">
                  <a:off x="2414781" y="5242860"/>
                  <a:ext cx="1109961" cy="1606662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095" h="235428">
                      <a:moveTo>
                        <a:pt x="0" y="17002"/>
                      </a:moveTo>
                      <a:cubicBezTo>
                        <a:pt x="46567" y="17002"/>
                        <a:pt x="48853" y="0"/>
                        <a:pt x="95420" y="0"/>
                      </a:cubicBezTo>
                      <a:cubicBezTo>
                        <a:pt x="224887" y="19468"/>
                        <a:pt x="191818" y="118358"/>
                        <a:pt x="168535" y="152971"/>
                      </a:cubicBezTo>
                      <a:cubicBezTo>
                        <a:pt x="287068" y="180305"/>
                        <a:pt x="245737" y="240707"/>
                        <a:pt x="209810" y="234974"/>
                      </a:cubicBezTo>
                      <a:cubicBezTo>
                        <a:pt x="88213" y="244898"/>
                        <a:pt x="69937" y="89659"/>
                        <a:pt x="0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5644A373-EF6C-4866-B7D7-47A1FECD3CEF}"/>
                    </a:ext>
                  </a:extLst>
                </p:cNvPr>
                <p:cNvSpPr/>
                <p:nvPr/>
              </p:nvSpPr>
              <p:spPr>
                <a:xfrm rot="757088">
                  <a:off x="2576561" y="6292600"/>
                  <a:ext cx="585204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9">
                  <a:extLst>
                    <a:ext uri="{FF2B5EF4-FFF2-40B4-BE49-F238E27FC236}">
                      <a16:creationId xmlns:a16="http://schemas.microsoft.com/office/drawing/2014/main" id="{FFEE8649-1FF8-4CCA-A96F-5D1AA1CF82F4}"/>
                    </a:ext>
                  </a:extLst>
                </p:cNvPr>
                <p:cNvSpPr/>
                <p:nvPr/>
              </p:nvSpPr>
              <p:spPr>
                <a:xfrm rot="4293422" flipH="1">
                  <a:off x="5799208" y="3566204"/>
                  <a:ext cx="1399903" cy="2707828"/>
                </a:xfrm>
                <a:custGeom>
                  <a:avLst/>
                  <a:gdLst>
                    <a:gd name="connsiteX0" fmla="*/ 0 w 288784"/>
                    <a:gd name="connsiteY0" fmla="*/ 0 h 587722"/>
                    <a:gd name="connsiteX1" fmla="*/ 288784 w 288784"/>
                    <a:gd name="connsiteY1" fmla="*/ 0 h 587722"/>
                    <a:gd name="connsiteX2" fmla="*/ 288784 w 288784"/>
                    <a:gd name="connsiteY2" fmla="*/ 587722 h 587722"/>
                    <a:gd name="connsiteX3" fmla="*/ 0 w 288784"/>
                    <a:gd name="connsiteY3" fmla="*/ 587722 h 587722"/>
                    <a:gd name="connsiteX4" fmla="*/ 0 w 288784"/>
                    <a:gd name="connsiteY4" fmla="*/ 0 h 587722"/>
                    <a:gd name="connsiteX0" fmla="*/ 0 w 288784"/>
                    <a:gd name="connsiteY0" fmla="*/ 0 h 587722"/>
                    <a:gd name="connsiteX1" fmla="*/ 288784 w 288784"/>
                    <a:gd name="connsiteY1" fmla="*/ 0 h 587722"/>
                    <a:gd name="connsiteX2" fmla="*/ 288784 w 288784"/>
                    <a:gd name="connsiteY2" fmla="*/ 587722 h 587722"/>
                    <a:gd name="connsiteX3" fmla="*/ 44450 w 288784"/>
                    <a:gd name="connsiteY3" fmla="*/ 463897 h 587722"/>
                    <a:gd name="connsiteX4" fmla="*/ 0 w 288784"/>
                    <a:gd name="connsiteY4" fmla="*/ 0 h 587722"/>
                    <a:gd name="connsiteX0" fmla="*/ 0 w 288784"/>
                    <a:gd name="connsiteY0" fmla="*/ 0 h 588918"/>
                    <a:gd name="connsiteX1" fmla="*/ 288784 w 288784"/>
                    <a:gd name="connsiteY1" fmla="*/ 0 h 588918"/>
                    <a:gd name="connsiteX2" fmla="*/ 288784 w 288784"/>
                    <a:gd name="connsiteY2" fmla="*/ 587722 h 588918"/>
                    <a:gd name="connsiteX3" fmla="*/ 44450 w 288784"/>
                    <a:gd name="connsiteY3" fmla="*/ 463897 h 588918"/>
                    <a:gd name="connsiteX4" fmla="*/ 0 w 288784"/>
                    <a:gd name="connsiteY4" fmla="*/ 0 h 588918"/>
                    <a:gd name="connsiteX0" fmla="*/ 0 w 288784"/>
                    <a:gd name="connsiteY0" fmla="*/ 0 h 611638"/>
                    <a:gd name="connsiteX1" fmla="*/ 288784 w 288784"/>
                    <a:gd name="connsiteY1" fmla="*/ 0 h 611638"/>
                    <a:gd name="connsiteX2" fmla="*/ 288784 w 288784"/>
                    <a:gd name="connsiteY2" fmla="*/ 587722 h 611638"/>
                    <a:gd name="connsiteX3" fmla="*/ 44450 w 288784"/>
                    <a:gd name="connsiteY3" fmla="*/ 463897 h 611638"/>
                    <a:gd name="connsiteX4" fmla="*/ 0 w 288784"/>
                    <a:gd name="connsiteY4" fmla="*/ 0 h 611638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0 w 288784"/>
                    <a:gd name="connsiteY4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88784"/>
                    <a:gd name="connsiteY0" fmla="*/ 0 h 598672"/>
                    <a:gd name="connsiteX1" fmla="*/ 288784 w 288784"/>
                    <a:gd name="connsiteY1" fmla="*/ 0 h 598672"/>
                    <a:gd name="connsiteX2" fmla="*/ 288784 w 288784"/>
                    <a:gd name="connsiteY2" fmla="*/ 587722 h 598672"/>
                    <a:gd name="connsiteX3" fmla="*/ 44450 w 288784"/>
                    <a:gd name="connsiteY3" fmla="*/ 463897 h 598672"/>
                    <a:gd name="connsiteX4" fmla="*/ 95250 w 288784"/>
                    <a:gd name="connsiteY4" fmla="*/ 88900 h 598672"/>
                    <a:gd name="connsiteX5" fmla="*/ 0 w 288784"/>
                    <a:gd name="connsiteY5" fmla="*/ 0 h 598672"/>
                    <a:gd name="connsiteX0" fmla="*/ 0 w 298309"/>
                    <a:gd name="connsiteY0" fmla="*/ 0 h 608197"/>
                    <a:gd name="connsiteX1" fmla="*/ 298309 w 298309"/>
                    <a:gd name="connsiteY1" fmla="*/ 9525 h 608197"/>
                    <a:gd name="connsiteX2" fmla="*/ 298309 w 298309"/>
                    <a:gd name="connsiteY2" fmla="*/ 597247 h 608197"/>
                    <a:gd name="connsiteX3" fmla="*/ 53975 w 298309"/>
                    <a:gd name="connsiteY3" fmla="*/ 473422 h 608197"/>
                    <a:gd name="connsiteX4" fmla="*/ 104775 w 298309"/>
                    <a:gd name="connsiteY4" fmla="*/ 98425 h 608197"/>
                    <a:gd name="connsiteX5" fmla="*/ 0 w 298309"/>
                    <a:gd name="connsiteY5" fmla="*/ 0 h 608197"/>
                    <a:gd name="connsiteX0" fmla="*/ 86841 w 385150"/>
                    <a:gd name="connsiteY0" fmla="*/ 0 h 608197"/>
                    <a:gd name="connsiteX1" fmla="*/ 385150 w 385150"/>
                    <a:gd name="connsiteY1" fmla="*/ 9525 h 608197"/>
                    <a:gd name="connsiteX2" fmla="*/ 385150 w 385150"/>
                    <a:gd name="connsiteY2" fmla="*/ 597247 h 608197"/>
                    <a:gd name="connsiteX3" fmla="*/ 140816 w 385150"/>
                    <a:gd name="connsiteY3" fmla="*/ 473422 h 608197"/>
                    <a:gd name="connsiteX4" fmla="*/ 191616 w 385150"/>
                    <a:gd name="connsiteY4" fmla="*/ 98425 h 608197"/>
                    <a:gd name="connsiteX5" fmla="*/ 86841 w 385150"/>
                    <a:gd name="connsiteY5" fmla="*/ 0 h 608197"/>
                    <a:gd name="connsiteX0" fmla="*/ 14553 w 312862"/>
                    <a:gd name="connsiteY0" fmla="*/ 0 h 608197"/>
                    <a:gd name="connsiteX1" fmla="*/ 312862 w 312862"/>
                    <a:gd name="connsiteY1" fmla="*/ 9525 h 608197"/>
                    <a:gd name="connsiteX2" fmla="*/ 312862 w 312862"/>
                    <a:gd name="connsiteY2" fmla="*/ 597247 h 608197"/>
                    <a:gd name="connsiteX3" fmla="*/ 68528 w 312862"/>
                    <a:gd name="connsiteY3" fmla="*/ 473422 h 608197"/>
                    <a:gd name="connsiteX4" fmla="*/ 119328 w 312862"/>
                    <a:gd name="connsiteY4" fmla="*/ 98425 h 608197"/>
                    <a:gd name="connsiteX5" fmla="*/ 59004 w 312862"/>
                    <a:gd name="connsiteY5" fmla="*/ 60326 h 608197"/>
                    <a:gd name="connsiteX6" fmla="*/ 14553 w 312862"/>
                    <a:gd name="connsiteY6" fmla="*/ 0 h 608197"/>
                    <a:gd name="connsiteX0" fmla="*/ 34996 w 333305"/>
                    <a:gd name="connsiteY0" fmla="*/ 0 h 608197"/>
                    <a:gd name="connsiteX1" fmla="*/ 333305 w 333305"/>
                    <a:gd name="connsiteY1" fmla="*/ 9525 h 608197"/>
                    <a:gd name="connsiteX2" fmla="*/ 333305 w 333305"/>
                    <a:gd name="connsiteY2" fmla="*/ 597247 h 608197"/>
                    <a:gd name="connsiteX3" fmla="*/ 88971 w 333305"/>
                    <a:gd name="connsiteY3" fmla="*/ 473422 h 608197"/>
                    <a:gd name="connsiteX4" fmla="*/ 139771 w 333305"/>
                    <a:gd name="connsiteY4" fmla="*/ 98425 h 608197"/>
                    <a:gd name="connsiteX5" fmla="*/ 79447 w 333305"/>
                    <a:gd name="connsiteY5" fmla="*/ 60326 h 608197"/>
                    <a:gd name="connsiteX6" fmla="*/ 34996 w 333305"/>
                    <a:gd name="connsiteY6" fmla="*/ 0 h 608197"/>
                    <a:gd name="connsiteX0" fmla="*/ 80411 w 378720"/>
                    <a:gd name="connsiteY0" fmla="*/ 0 h 608197"/>
                    <a:gd name="connsiteX1" fmla="*/ 378720 w 378720"/>
                    <a:gd name="connsiteY1" fmla="*/ 9525 h 608197"/>
                    <a:gd name="connsiteX2" fmla="*/ 378720 w 378720"/>
                    <a:gd name="connsiteY2" fmla="*/ 597247 h 608197"/>
                    <a:gd name="connsiteX3" fmla="*/ 134386 w 378720"/>
                    <a:gd name="connsiteY3" fmla="*/ 473422 h 608197"/>
                    <a:gd name="connsiteX4" fmla="*/ 185186 w 378720"/>
                    <a:gd name="connsiteY4" fmla="*/ 98425 h 608197"/>
                    <a:gd name="connsiteX5" fmla="*/ 124862 w 378720"/>
                    <a:gd name="connsiteY5" fmla="*/ 60326 h 608197"/>
                    <a:gd name="connsiteX6" fmla="*/ 1038 w 378720"/>
                    <a:gd name="connsiteY6" fmla="*/ 136526 h 608197"/>
                    <a:gd name="connsiteX7" fmla="*/ 80411 w 378720"/>
                    <a:gd name="connsiteY7" fmla="*/ 0 h 608197"/>
                    <a:gd name="connsiteX0" fmla="*/ 50900 w 349209"/>
                    <a:gd name="connsiteY0" fmla="*/ 0 h 608197"/>
                    <a:gd name="connsiteX1" fmla="*/ 349209 w 349209"/>
                    <a:gd name="connsiteY1" fmla="*/ 9525 h 608197"/>
                    <a:gd name="connsiteX2" fmla="*/ 349209 w 349209"/>
                    <a:gd name="connsiteY2" fmla="*/ 597247 h 608197"/>
                    <a:gd name="connsiteX3" fmla="*/ 104875 w 349209"/>
                    <a:gd name="connsiteY3" fmla="*/ 473422 h 608197"/>
                    <a:gd name="connsiteX4" fmla="*/ 155675 w 349209"/>
                    <a:gd name="connsiteY4" fmla="*/ 98425 h 608197"/>
                    <a:gd name="connsiteX5" fmla="*/ 95351 w 349209"/>
                    <a:gd name="connsiteY5" fmla="*/ 60326 h 608197"/>
                    <a:gd name="connsiteX6" fmla="*/ 3277 w 349209"/>
                    <a:gd name="connsiteY6" fmla="*/ 146051 h 608197"/>
                    <a:gd name="connsiteX7" fmla="*/ 50900 w 349209"/>
                    <a:gd name="connsiteY7" fmla="*/ 0 h 608197"/>
                    <a:gd name="connsiteX0" fmla="*/ 92866 w 391175"/>
                    <a:gd name="connsiteY0" fmla="*/ 0 h 608197"/>
                    <a:gd name="connsiteX1" fmla="*/ 391175 w 391175"/>
                    <a:gd name="connsiteY1" fmla="*/ 9525 h 608197"/>
                    <a:gd name="connsiteX2" fmla="*/ 391175 w 391175"/>
                    <a:gd name="connsiteY2" fmla="*/ 597247 h 608197"/>
                    <a:gd name="connsiteX3" fmla="*/ 146841 w 391175"/>
                    <a:gd name="connsiteY3" fmla="*/ 473422 h 608197"/>
                    <a:gd name="connsiteX4" fmla="*/ 197641 w 391175"/>
                    <a:gd name="connsiteY4" fmla="*/ 98425 h 608197"/>
                    <a:gd name="connsiteX5" fmla="*/ 137317 w 391175"/>
                    <a:gd name="connsiteY5" fmla="*/ 60326 h 608197"/>
                    <a:gd name="connsiteX6" fmla="*/ 793 w 391175"/>
                    <a:gd name="connsiteY6" fmla="*/ 123826 h 608197"/>
                    <a:gd name="connsiteX7" fmla="*/ 92866 w 391175"/>
                    <a:gd name="connsiteY7" fmla="*/ 0 h 608197"/>
                    <a:gd name="connsiteX0" fmla="*/ 71189 w 369498"/>
                    <a:gd name="connsiteY0" fmla="*/ 0 h 608197"/>
                    <a:gd name="connsiteX1" fmla="*/ 369498 w 369498"/>
                    <a:gd name="connsiteY1" fmla="*/ 9525 h 608197"/>
                    <a:gd name="connsiteX2" fmla="*/ 369498 w 369498"/>
                    <a:gd name="connsiteY2" fmla="*/ 597247 h 608197"/>
                    <a:gd name="connsiteX3" fmla="*/ 125164 w 369498"/>
                    <a:gd name="connsiteY3" fmla="*/ 473422 h 608197"/>
                    <a:gd name="connsiteX4" fmla="*/ 175964 w 369498"/>
                    <a:gd name="connsiteY4" fmla="*/ 98425 h 608197"/>
                    <a:gd name="connsiteX5" fmla="*/ 115640 w 369498"/>
                    <a:gd name="connsiteY5" fmla="*/ 60326 h 608197"/>
                    <a:gd name="connsiteX6" fmla="*/ 1341 w 369498"/>
                    <a:gd name="connsiteY6" fmla="*/ 133351 h 608197"/>
                    <a:gd name="connsiteX7" fmla="*/ 71189 w 369498"/>
                    <a:gd name="connsiteY7" fmla="*/ 0 h 608197"/>
                    <a:gd name="connsiteX0" fmla="*/ 71189 w 369498"/>
                    <a:gd name="connsiteY0" fmla="*/ 0 h 608197"/>
                    <a:gd name="connsiteX1" fmla="*/ 252023 w 369498"/>
                    <a:gd name="connsiteY1" fmla="*/ 107950 h 608197"/>
                    <a:gd name="connsiteX2" fmla="*/ 369498 w 369498"/>
                    <a:gd name="connsiteY2" fmla="*/ 597247 h 608197"/>
                    <a:gd name="connsiteX3" fmla="*/ 125164 w 369498"/>
                    <a:gd name="connsiteY3" fmla="*/ 473422 h 608197"/>
                    <a:gd name="connsiteX4" fmla="*/ 175964 w 369498"/>
                    <a:gd name="connsiteY4" fmla="*/ 98425 h 608197"/>
                    <a:gd name="connsiteX5" fmla="*/ 115640 w 369498"/>
                    <a:gd name="connsiteY5" fmla="*/ 60326 h 608197"/>
                    <a:gd name="connsiteX6" fmla="*/ 1341 w 369498"/>
                    <a:gd name="connsiteY6" fmla="*/ 133351 h 608197"/>
                    <a:gd name="connsiteX7" fmla="*/ 71189 w 369498"/>
                    <a:gd name="connsiteY7" fmla="*/ 0 h 608197"/>
                    <a:gd name="connsiteX0" fmla="*/ 71189 w 369498"/>
                    <a:gd name="connsiteY0" fmla="*/ 8177 h 616374"/>
                    <a:gd name="connsiteX1" fmla="*/ 252023 w 369498"/>
                    <a:gd name="connsiteY1" fmla="*/ 116127 h 616374"/>
                    <a:gd name="connsiteX2" fmla="*/ 369498 w 369498"/>
                    <a:gd name="connsiteY2" fmla="*/ 605424 h 616374"/>
                    <a:gd name="connsiteX3" fmla="*/ 125164 w 369498"/>
                    <a:gd name="connsiteY3" fmla="*/ 481599 h 616374"/>
                    <a:gd name="connsiteX4" fmla="*/ 175964 w 369498"/>
                    <a:gd name="connsiteY4" fmla="*/ 106602 h 616374"/>
                    <a:gd name="connsiteX5" fmla="*/ 115640 w 369498"/>
                    <a:gd name="connsiteY5" fmla="*/ 68503 h 616374"/>
                    <a:gd name="connsiteX6" fmla="*/ 1341 w 369498"/>
                    <a:gd name="connsiteY6" fmla="*/ 141528 h 616374"/>
                    <a:gd name="connsiteX7" fmla="*/ 71189 w 369498"/>
                    <a:gd name="connsiteY7" fmla="*/ 8177 h 616374"/>
                    <a:gd name="connsiteX0" fmla="*/ 71189 w 369498"/>
                    <a:gd name="connsiteY0" fmla="*/ 8177 h 616374"/>
                    <a:gd name="connsiteX1" fmla="*/ 252023 w 369498"/>
                    <a:gd name="connsiteY1" fmla="*/ 116127 h 616374"/>
                    <a:gd name="connsiteX2" fmla="*/ 369498 w 369498"/>
                    <a:gd name="connsiteY2" fmla="*/ 605424 h 616374"/>
                    <a:gd name="connsiteX3" fmla="*/ 125164 w 369498"/>
                    <a:gd name="connsiteY3" fmla="*/ 481599 h 616374"/>
                    <a:gd name="connsiteX4" fmla="*/ 175964 w 369498"/>
                    <a:gd name="connsiteY4" fmla="*/ 106602 h 616374"/>
                    <a:gd name="connsiteX5" fmla="*/ 115640 w 369498"/>
                    <a:gd name="connsiteY5" fmla="*/ 68503 h 616374"/>
                    <a:gd name="connsiteX6" fmla="*/ 1341 w 369498"/>
                    <a:gd name="connsiteY6" fmla="*/ 141528 h 616374"/>
                    <a:gd name="connsiteX7" fmla="*/ 71189 w 369498"/>
                    <a:gd name="connsiteY7" fmla="*/ 8177 h 616374"/>
                    <a:gd name="connsiteX0" fmla="*/ 71189 w 369498"/>
                    <a:gd name="connsiteY0" fmla="*/ 24857 h 633054"/>
                    <a:gd name="connsiteX1" fmla="*/ 252023 w 369498"/>
                    <a:gd name="connsiteY1" fmla="*/ 132807 h 633054"/>
                    <a:gd name="connsiteX2" fmla="*/ 369498 w 369498"/>
                    <a:gd name="connsiteY2" fmla="*/ 622104 h 633054"/>
                    <a:gd name="connsiteX3" fmla="*/ 125164 w 369498"/>
                    <a:gd name="connsiteY3" fmla="*/ 498279 h 633054"/>
                    <a:gd name="connsiteX4" fmla="*/ 175964 w 369498"/>
                    <a:gd name="connsiteY4" fmla="*/ 123282 h 633054"/>
                    <a:gd name="connsiteX5" fmla="*/ 115640 w 369498"/>
                    <a:gd name="connsiteY5" fmla="*/ 85183 h 633054"/>
                    <a:gd name="connsiteX6" fmla="*/ 1341 w 369498"/>
                    <a:gd name="connsiteY6" fmla="*/ 158208 h 633054"/>
                    <a:gd name="connsiteX7" fmla="*/ 71189 w 369498"/>
                    <a:gd name="connsiteY7" fmla="*/ 24857 h 633054"/>
                    <a:gd name="connsiteX0" fmla="*/ 71189 w 369498"/>
                    <a:gd name="connsiteY0" fmla="*/ 17472 h 625669"/>
                    <a:gd name="connsiteX1" fmla="*/ 252023 w 369498"/>
                    <a:gd name="connsiteY1" fmla="*/ 125422 h 625669"/>
                    <a:gd name="connsiteX2" fmla="*/ 369498 w 369498"/>
                    <a:gd name="connsiteY2" fmla="*/ 614719 h 625669"/>
                    <a:gd name="connsiteX3" fmla="*/ 125164 w 369498"/>
                    <a:gd name="connsiteY3" fmla="*/ 490894 h 625669"/>
                    <a:gd name="connsiteX4" fmla="*/ 175964 w 369498"/>
                    <a:gd name="connsiteY4" fmla="*/ 115897 h 625669"/>
                    <a:gd name="connsiteX5" fmla="*/ 115640 w 369498"/>
                    <a:gd name="connsiteY5" fmla="*/ 77798 h 625669"/>
                    <a:gd name="connsiteX6" fmla="*/ 1341 w 369498"/>
                    <a:gd name="connsiteY6" fmla="*/ 150823 h 625669"/>
                    <a:gd name="connsiteX7" fmla="*/ 71189 w 369498"/>
                    <a:gd name="connsiteY7" fmla="*/ 17472 h 625669"/>
                    <a:gd name="connsiteX0" fmla="*/ 71189 w 369498"/>
                    <a:gd name="connsiteY0" fmla="*/ 8473 h 616670"/>
                    <a:gd name="connsiteX1" fmla="*/ 252023 w 369498"/>
                    <a:gd name="connsiteY1" fmla="*/ 116423 h 616670"/>
                    <a:gd name="connsiteX2" fmla="*/ 369498 w 369498"/>
                    <a:gd name="connsiteY2" fmla="*/ 605720 h 616670"/>
                    <a:gd name="connsiteX3" fmla="*/ 125164 w 369498"/>
                    <a:gd name="connsiteY3" fmla="*/ 481895 h 616670"/>
                    <a:gd name="connsiteX4" fmla="*/ 175964 w 369498"/>
                    <a:gd name="connsiteY4" fmla="*/ 106898 h 616670"/>
                    <a:gd name="connsiteX5" fmla="*/ 115640 w 369498"/>
                    <a:gd name="connsiteY5" fmla="*/ 68799 h 616670"/>
                    <a:gd name="connsiteX6" fmla="*/ 1341 w 369498"/>
                    <a:gd name="connsiteY6" fmla="*/ 141824 h 616670"/>
                    <a:gd name="connsiteX7" fmla="*/ 71189 w 369498"/>
                    <a:gd name="connsiteY7" fmla="*/ 8473 h 616670"/>
                    <a:gd name="connsiteX0" fmla="*/ 71189 w 369498"/>
                    <a:gd name="connsiteY0" fmla="*/ 5389 h 613586"/>
                    <a:gd name="connsiteX1" fmla="*/ 252023 w 369498"/>
                    <a:gd name="connsiteY1" fmla="*/ 113339 h 613586"/>
                    <a:gd name="connsiteX2" fmla="*/ 369498 w 369498"/>
                    <a:gd name="connsiteY2" fmla="*/ 602636 h 613586"/>
                    <a:gd name="connsiteX3" fmla="*/ 125164 w 369498"/>
                    <a:gd name="connsiteY3" fmla="*/ 478811 h 613586"/>
                    <a:gd name="connsiteX4" fmla="*/ 175964 w 369498"/>
                    <a:gd name="connsiteY4" fmla="*/ 103814 h 613586"/>
                    <a:gd name="connsiteX5" fmla="*/ 115640 w 369498"/>
                    <a:gd name="connsiteY5" fmla="*/ 65715 h 613586"/>
                    <a:gd name="connsiteX6" fmla="*/ 1341 w 369498"/>
                    <a:gd name="connsiteY6" fmla="*/ 138740 h 613586"/>
                    <a:gd name="connsiteX7" fmla="*/ 71189 w 369498"/>
                    <a:gd name="connsiteY7" fmla="*/ 5389 h 613586"/>
                    <a:gd name="connsiteX0" fmla="*/ 71189 w 369498"/>
                    <a:gd name="connsiteY0" fmla="*/ 5389 h 613586"/>
                    <a:gd name="connsiteX1" fmla="*/ 252023 w 369498"/>
                    <a:gd name="connsiteY1" fmla="*/ 113339 h 613586"/>
                    <a:gd name="connsiteX2" fmla="*/ 369498 w 369498"/>
                    <a:gd name="connsiteY2" fmla="*/ 602636 h 613586"/>
                    <a:gd name="connsiteX3" fmla="*/ 125164 w 369498"/>
                    <a:gd name="connsiteY3" fmla="*/ 478811 h 613586"/>
                    <a:gd name="connsiteX4" fmla="*/ 175964 w 369498"/>
                    <a:gd name="connsiteY4" fmla="*/ 103814 h 613586"/>
                    <a:gd name="connsiteX5" fmla="*/ 115640 w 369498"/>
                    <a:gd name="connsiteY5" fmla="*/ 65715 h 613586"/>
                    <a:gd name="connsiteX6" fmla="*/ 1341 w 369498"/>
                    <a:gd name="connsiteY6" fmla="*/ 138740 h 613586"/>
                    <a:gd name="connsiteX7" fmla="*/ 71189 w 369498"/>
                    <a:gd name="connsiteY7" fmla="*/ 5389 h 613586"/>
                    <a:gd name="connsiteX0" fmla="*/ 71189 w 369498"/>
                    <a:gd name="connsiteY0" fmla="*/ 5389 h 613586"/>
                    <a:gd name="connsiteX1" fmla="*/ 252023 w 369498"/>
                    <a:gd name="connsiteY1" fmla="*/ 113339 h 613586"/>
                    <a:gd name="connsiteX2" fmla="*/ 369498 w 369498"/>
                    <a:gd name="connsiteY2" fmla="*/ 602636 h 613586"/>
                    <a:gd name="connsiteX3" fmla="*/ 125164 w 369498"/>
                    <a:gd name="connsiteY3" fmla="*/ 478811 h 613586"/>
                    <a:gd name="connsiteX4" fmla="*/ 175964 w 369498"/>
                    <a:gd name="connsiteY4" fmla="*/ 103814 h 613586"/>
                    <a:gd name="connsiteX5" fmla="*/ 115640 w 369498"/>
                    <a:gd name="connsiteY5" fmla="*/ 65715 h 613586"/>
                    <a:gd name="connsiteX6" fmla="*/ 1341 w 369498"/>
                    <a:gd name="connsiteY6" fmla="*/ 138740 h 613586"/>
                    <a:gd name="connsiteX7" fmla="*/ 71189 w 369498"/>
                    <a:gd name="connsiteY7" fmla="*/ 5389 h 613586"/>
                    <a:gd name="connsiteX0" fmla="*/ 71189 w 398073"/>
                    <a:gd name="connsiteY0" fmla="*/ 5389 h 613586"/>
                    <a:gd name="connsiteX1" fmla="*/ 252023 w 398073"/>
                    <a:gd name="connsiteY1" fmla="*/ 113339 h 613586"/>
                    <a:gd name="connsiteX2" fmla="*/ 398073 w 398073"/>
                    <a:gd name="connsiteY2" fmla="*/ 602636 h 613586"/>
                    <a:gd name="connsiteX3" fmla="*/ 125164 w 398073"/>
                    <a:gd name="connsiteY3" fmla="*/ 478811 h 613586"/>
                    <a:gd name="connsiteX4" fmla="*/ 175964 w 398073"/>
                    <a:gd name="connsiteY4" fmla="*/ 103814 h 613586"/>
                    <a:gd name="connsiteX5" fmla="*/ 115640 w 398073"/>
                    <a:gd name="connsiteY5" fmla="*/ 65715 h 613586"/>
                    <a:gd name="connsiteX6" fmla="*/ 1341 w 398073"/>
                    <a:gd name="connsiteY6" fmla="*/ 138740 h 613586"/>
                    <a:gd name="connsiteX7" fmla="*/ 71189 w 398073"/>
                    <a:gd name="connsiteY7" fmla="*/ 5389 h 613586"/>
                    <a:gd name="connsiteX0" fmla="*/ 71189 w 398073"/>
                    <a:gd name="connsiteY0" fmla="*/ 5389 h 613586"/>
                    <a:gd name="connsiteX1" fmla="*/ 252023 w 398073"/>
                    <a:gd name="connsiteY1" fmla="*/ 113339 h 613586"/>
                    <a:gd name="connsiteX2" fmla="*/ 398073 w 398073"/>
                    <a:gd name="connsiteY2" fmla="*/ 602636 h 613586"/>
                    <a:gd name="connsiteX3" fmla="*/ 125164 w 398073"/>
                    <a:gd name="connsiteY3" fmla="*/ 478811 h 613586"/>
                    <a:gd name="connsiteX4" fmla="*/ 175964 w 398073"/>
                    <a:gd name="connsiteY4" fmla="*/ 103814 h 613586"/>
                    <a:gd name="connsiteX5" fmla="*/ 99765 w 398073"/>
                    <a:gd name="connsiteY5" fmla="*/ 65715 h 613586"/>
                    <a:gd name="connsiteX6" fmla="*/ 1341 w 398073"/>
                    <a:gd name="connsiteY6" fmla="*/ 138740 h 613586"/>
                    <a:gd name="connsiteX7" fmla="*/ 71189 w 398073"/>
                    <a:gd name="connsiteY7" fmla="*/ 5389 h 613586"/>
                    <a:gd name="connsiteX0" fmla="*/ 71189 w 398073"/>
                    <a:gd name="connsiteY0" fmla="*/ 5389 h 613586"/>
                    <a:gd name="connsiteX1" fmla="*/ 252023 w 398073"/>
                    <a:gd name="connsiteY1" fmla="*/ 113339 h 613586"/>
                    <a:gd name="connsiteX2" fmla="*/ 398073 w 398073"/>
                    <a:gd name="connsiteY2" fmla="*/ 602636 h 613586"/>
                    <a:gd name="connsiteX3" fmla="*/ 125164 w 398073"/>
                    <a:gd name="connsiteY3" fmla="*/ 478811 h 613586"/>
                    <a:gd name="connsiteX4" fmla="*/ 175964 w 398073"/>
                    <a:gd name="connsiteY4" fmla="*/ 103814 h 613586"/>
                    <a:gd name="connsiteX5" fmla="*/ 99765 w 398073"/>
                    <a:gd name="connsiteY5" fmla="*/ 65715 h 613586"/>
                    <a:gd name="connsiteX6" fmla="*/ 1341 w 398073"/>
                    <a:gd name="connsiteY6" fmla="*/ 138740 h 613586"/>
                    <a:gd name="connsiteX7" fmla="*/ 71189 w 398073"/>
                    <a:gd name="connsiteY7" fmla="*/ 5389 h 613586"/>
                    <a:gd name="connsiteX0" fmla="*/ 77321 w 404205"/>
                    <a:gd name="connsiteY0" fmla="*/ 5389 h 613586"/>
                    <a:gd name="connsiteX1" fmla="*/ 258155 w 404205"/>
                    <a:gd name="connsiteY1" fmla="*/ 113339 h 613586"/>
                    <a:gd name="connsiteX2" fmla="*/ 404205 w 404205"/>
                    <a:gd name="connsiteY2" fmla="*/ 602636 h 613586"/>
                    <a:gd name="connsiteX3" fmla="*/ 131296 w 404205"/>
                    <a:gd name="connsiteY3" fmla="*/ 478811 h 613586"/>
                    <a:gd name="connsiteX4" fmla="*/ 182096 w 404205"/>
                    <a:gd name="connsiteY4" fmla="*/ 103814 h 613586"/>
                    <a:gd name="connsiteX5" fmla="*/ 105897 w 404205"/>
                    <a:gd name="connsiteY5" fmla="*/ 65715 h 613586"/>
                    <a:gd name="connsiteX6" fmla="*/ 1123 w 404205"/>
                    <a:gd name="connsiteY6" fmla="*/ 138740 h 613586"/>
                    <a:gd name="connsiteX7" fmla="*/ 77321 w 404205"/>
                    <a:gd name="connsiteY7" fmla="*/ 5389 h 613586"/>
                    <a:gd name="connsiteX0" fmla="*/ 77321 w 404205"/>
                    <a:gd name="connsiteY0" fmla="*/ 5389 h 613586"/>
                    <a:gd name="connsiteX1" fmla="*/ 258155 w 404205"/>
                    <a:gd name="connsiteY1" fmla="*/ 113339 h 613586"/>
                    <a:gd name="connsiteX2" fmla="*/ 404205 w 404205"/>
                    <a:gd name="connsiteY2" fmla="*/ 602636 h 613586"/>
                    <a:gd name="connsiteX3" fmla="*/ 131296 w 404205"/>
                    <a:gd name="connsiteY3" fmla="*/ 478811 h 613586"/>
                    <a:gd name="connsiteX4" fmla="*/ 182096 w 404205"/>
                    <a:gd name="connsiteY4" fmla="*/ 103814 h 613586"/>
                    <a:gd name="connsiteX5" fmla="*/ 105897 w 404205"/>
                    <a:gd name="connsiteY5" fmla="*/ 65715 h 613586"/>
                    <a:gd name="connsiteX6" fmla="*/ 1123 w 404205"/>
                    <a:gd name="connsiteY6" fmla="*/ 138740 h 613586"/>
                    <a:gd name="connsiteX7" fmla="*/ 77321 w 404205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5389 h 613586"/>
                    <a:gd name="connsiteX1" fmla="*/ 264346 w 410396"/>
                    <a:gd name="connsiteY1" fmla="*/ 113339 h 613586"/>
                    <a:gd name="connsiteX2" fmla="*/ 410396 w 410396"/>
                    <a:gd name="connsiteY2" fmla="*/ 602636 h 613586"/>
                    <a:gd name="connsiteX3" fmla="*/ 137487 w 410396"/>
                    <a:gd name="connsiteY3" fmla="*/ 478811 h 613586"/>
                    <a:gd name="connsiteX4" fmla="*/ 188287 w 410396"/>
                    <a:gd name="connsiteY4" fmla="*/ 103814 h 613586"/>
                    <a:gd name="connsiteX5" fmla="*/ 112088 w 410396"/>
                    <a:gd name="connsiteY5" fmla="*/ 65715 h 613586"/>
                    <a:gd name="connsiteX6" fmla="*/ 964 w 410396"/>
                    <a:gd name="connsiteY6" fmla="*/ 132390 h 613586"/>
                    <a:gd name="connsiteX7" fmla="*/ 83512 w 410396"/>
                    <a:gd name="connsiteY7" fmla="*/ 5389 h 613586"/>
                    <a:gd name="connsiteX0" fmla="*/ 83512 w 410396"/>
                    <a:gd name="connsiteY0" fmla="*/ 14884 h 623081"/>
                    <a:gd name="connsiteX1" fmla="*/ 264346 w 410396"/>
                    <a:gd name="connsiteY1" fmla="*/ 122834 h 623081"/>
                    <a:gd name="connsiteX2" fmla="*/ 410396 w 410396"/>
                    <a:gd name="connsiteY2" fmla="*/ 612131 h 623081"/>
                    <a:gd name="connsiteX3" fmla="*/ 137487 w 410396"/>
                    <a:gd name="connsiteY3" fmla="*/ 488306 h 623081"/>
                    <a:gd name="connsiteX4" fmla="*/ 188287 w 410396"/>
                    <a:gd name="connsiteY4" fmla="*/ 113309 h 623081"/>
                    <a:gd name="connsiteX5" fmla="*/ 112088 w 410396"/>
                    <a:gd name="connsiteY5" fmla="*/ 75210 h 623081"/>
                    <a:gd name="connsiteX6" fmla="*/ 964 w 410396"/>
                    <a:gd name="connsiteY6" fmla="*/ 141885 h 623081"/>
                    <a:gd name="connsiteX7" fmla="*/ 83512 w 410396"/>
                    <a:gd name="connsiteY7" fmla="*/ 14884 h 623081"/>
                    <a:gd name="connsiteX0" fmla="*/ 83512 w 410396"/>
                    <a:gd name="connsiteY0" fmla="*/ 6729 h 614926"/>
                    <a:gd name="connsiteX1" fmla="*/ 264346 w 410396"/>
                    <a:gd name="connsiteY1" fmla="*/ 114679 h 614926"/>
                    <a:gd name="connsiteX2" fmla="*/ 410396 w 410396"/>
                    <a:gd name="connsiteY2" fmla="*/ 603976 h 614926"/>
                    <a:gd name="connsiteX3" fmla="*/ 137487 w 410396"/>
                    <a:gd name="connsiteY3" fmla="*/ 480151 h 614926"/>
                    <a:gd name="connsiteX4" fmla="*/ 188287 w 410396"/>
                    <a:gd name="connsiteY4" fmla="*/ 105154 h 614926"/>
                    <a:gd name="connsiteX5" fmla="*/ 112088 w 410396"/>
                    <a:gd name="connsiteY5" fmla="*/ 67055 h 614926"/>
                    <a:gd name="connsiteX6" fmla="*/ 964 w 410396"/>
                    <a:gd name="connsiteY6" fmla="*/ 133730 h 614926"/>
                    <a:gd name="connsiteX7" fmla="*/ 83512 w 410396"/>
                    <a:gd name="connsiteY7" fmla="*/ 6729 h 614926"/>
                    <a:gd name="connsiteX0" fmla="*/ 83512 w 410396"/>
                    <a:gd name="connsiteY0" fmla="*/ 12830 h 621027"/>
                    <a:gd name="connsiteX1" fmla="*/ 264346 w 410396"/>
                    <a:gd name="connsiteY1" fmla="*/ 120780 h 621027"/>
                    <a:gd name="connsiteX2" fmla="*/ 410396 w 410396"/>
                    <a:gd name="connsiteY2" fmla="*/ 610077 h 621027"/>
                    <a:gd name="connsiteX3" fmla="*/ 137487 w 410396"/>
                    <a:gd name="connsiteY3" fmla="*/ 486252 h 621027"/>
                    <a:gd name="connsiteX4" fmla="*/ 188287 w 410396"/>
                    <a:gd name="connsiteY4" fmla="*/ 111255 h 621027"/>
                    <a:gd name="connsiteX5" fmla="*/ 112088 w 410396"/>
                    <a:gd name="connsiteY5" fmla="*/ 73156 h 621027"/>
                    <a:gd name="connsiteX6" fmla="*/ 964 w 410396"/>
                    <a:gd name="connsiteY6" fmla="*/ 139831 h 621027"/>
                    <a:gd name="connsiteX7" fmla="*/ 83512 w 410396"/>
                    <a:gd name="connsiteY7" fmla="*/ 12830 h 621027"/>
                    <a:gd name="connsiteX0" fmla="*/ 90523 w 410263"/>
                    <a:gd name="connsiteY0" fmla="*/ 9680 h 627402"/>
                    <a:gd name="connsiteX1" fmla="*/ 264213 w 410263"/>
                    <a:gd name="connsiteY1" fmla="*/ 127155 h 627402"/>
                    <a:gd name="connsiteX2" fmla="*/ 410263 w 410263"/>
                    <a:gd name="connsiteY2" fmla="*/ 616452 h 627402"/>
                    <a:gd name="connsiteX3" fmla="*/ 137354 w 410263"/>
                    <a:gd name="connsiteY3" fmla="*/ 492627 h 627402"/>
                    <a:gd name="connsiteX4" fmla="*/ 188154 w 410263"/>
                    <a:gd name="connsiteY4" fmla="*/ 117630 h 627402"/>
                    <a:gd name="connsiteX5" fmla="*/ 111955 w 410263"/>
                    <a:gd name="connsiteY5" fmla="*/ 79531 h 627402"/>
                    <a:gd name="connsiteX6" fmla="*/ 831 w 410263"/>
                    <a:gd name="connsiteY6" fmla="*/ 146206 h 627402"/>
                    <a:gd name="connsiteX7" fmla="*/ 90523 w 410263"/>
                    <a:gd name="connsiteY7" fmla="*/ 9680 h 627402"/>
                    <a:gd name="connsiteX0" fmla="*/ 92867 w 410226"/>
                    <a:gd name="connsiteY0" fmla="*/ 8307 h 630792"/>
                    <a:gd name="connsiteX1" fmla="*/ 264176 w 410226"/>
                    <a:gd name="connsiteY1" fmla="*/ 130545 h 630792"/>
                    <a:gd name="connsiteX2" fmla="*/ 410226 w 410226"/>
                    <a:gd name="connsiteY2" fmla="*/ 619842 h 630792"/>
                    <a:gd name="connsiteX3" fmla="*/ 137317 w 410226"/>
                    <a:gd name="connsiteY3" fmla="*/ 496017 h 630792"/>
                    <a:gd name="connsiteX4" fmla="*/ 188117 w 410226"/>
                    <a:gd name="connsiteY4" fmla="*/ 121020 h 630792"/>
                    <a:gd name="connsiteX5" fmla="*/ 111918 w 410226"/>
                    <a:gd name="connsiteY5" fmla="*/ 82921 h 630792"/>
                    <a:gd name="connsiteX6" fmla="*/ 794 w 410226"/>
                    <a:gd name="connsiteY6" fmla="*/ 149596 h 630792"/>
                    <a:gd name="connsiteX7" fmla="*/ 92867 w 410226"/>
                    <a:gd name="connsiteY7" fmla="*/ 8307 h 630792"/>
                    <a:gd name="connsiteX0" fmla="*/ 92867 w 410226"/>
                    <a:gd name="connsiteY0" fmla="*/ 908 h 623393"/>
                    <a:gd name="connsiteX1" fmla="*/ 264176 w 410226"/>
                    <a:gd name="connsiteY1" fmla="*/ 123146 h 623393"/>
                    <a:gd name="connsiteX2" fmla="*/ 410226 w 410226"/>
                    <a:gd name="connsiteY2" fmla="*/ 612443 h 623393"/>
                    <a:gd name="connsiteX3" fmla="*/ 137317 w 410226"/>
                    <a:gd name="connsiteY3" fmla="*/ 488618 h 623393"/>
                    <a:gd name="connsiteX4" fmla="*/ 188117 w 410226"/>
                    <a:gd name="connsiteY4" fmla="*/ 113621 h 623393"/>
                    <a:gd name="connsiteX5" fmla="*/ 111918 w 410226"/>
                    <a:gd name="connsiteY5" fmla="*/ 75522 h 623393"/>
                    <a:gd name="connsiteX6" fmla="*/ 794 w 410226"/>
                    <a:gd name="connsiteY6" fmla="*/ 142197 h 623393"/>
                    <a:gd name="connsiteX7" fmla="*/ 92867 w 410226"/>
                    <a:gd name="connsiteY7" fmla="*/ 908 h 623393"/>
                    <a:gd name="connsiteX0" fmla="*/ 0 w 409432"/>
                    <a:gd name="connsiteY0" fmla="*/ 66722 h 547918"/>
                    <a:gd name="connsiteX1" fmla="*/ 263382 w 409432"/>
                    <a:gd name="connsiteY1" fmla="*/ 47671 h 547918"/>
                    <a:gd name="connsiteX2" fmla="*/ 409432 w 409432"/>
                    <a:gd name="connsiteY2" fmla="*/ 536968 h 547918"/>
                    <a:gd name="connsiteX3" fmla="*/ 136523 w 409432"/>
                    <a:gd name="connsiteY3" fmla="*/ 413143 h 547918"/>
                    <a:gd name="connsiteX4" fmla="*/ 187323 w 409432"/>
                    <a:gd name="connsiteY4" fmla="*/ 38146 h 547918"/>
                    <a:gd name="connsiteX5" fmla="*/ 111124 w 409432"/>
                    <a:gd name="connsiteY5" fmla="*/ 47 h 547918"/>
                    <a:gd name="connsiteX6" fmla="*/ 0 w 409432"/>
                    <a:gd name="connsiteY6" fmla="*/ 66722 h 547918"/>
                    <a:gd name="connsiteX0" fmla="*/ 0 w 409432"/>
                    <a:gd name="connsiteY0" fmla="*/ 115434 h 596630"/>
                    <a:gd name="connsiteX1" fmla="*/ 99813 w 409432"/>
                    <a:gd name="connsiteY1" fmla="*/ 378 h 596630"/>
                    <a:gd name="connsiteX2" fmla="*/ 263382 w 409432"/>
                    <a:gd name="connsiteY2" fmla="*/ 96383 h 596630"/>
                    <a:gd name="connsiteX3" fmla="*/ 409432 w 409432"/>
                    <a:gd name="connsiteY3" fmla="*/ 585680 h 596630"/>
                    <a:gd name="connsiteX4" fmla="*/ 136523 w 409432"/>
                    <a:gd name="connsiteY4" fmla="*/ 461855 h 596630"/>
                    <a:gd name="connsiteX5" fmla="*/ 187323 w 409432"/>
                    <a:gd name="connsiteY5" fmla="*/ 86858 h 596630"/>
                    <a:gd name="connsiteX6" fmla="*/ 111124 w 409432"/>
                    <a:gd name="connsiteY6" fmla="*/ 48759 h 596630"/>
                    <a:gd name="connsiteX7" fmla="*/ 0 w 409432"/>
                    <a:gd name="connsiteY7" fmla="*/ 115434 h 596630"/>
                    <a:gd name="connsiteX0" fmla="*/ 0 w 409432"/>
                    <a:gd name="connsiteY0" fmla="*/ 131937 h 613133"/>
                    <a:gd name="connsiteX1" fmla="*/ 114101 w 409432"/>
                    <a:gd name="connsiteY1" fmla="*/ 212 h 613133"/>
                    <a:gd name="connsiteX2" fmla="*/ 263382 w 409432"/>
                    <a:gd name="connsiteY2" fmla="*/ 112886 h 613133"/>
                    <a:gd name="connsiteX3" fmla="*/ 409432 w 409432"/>
                    <a:gd name="connsiteY3" fmla="*/ 602183 h 613133"/>
                    <a:gd name="connsiteX4" fmla="*/ 136523 w 409432"/>
                    <a:gd name="connsiteY4" fmla="*/ 478358 h 613133"/>
                    <a:gd name="connsiteX5" fmla="*/ 187323 w 409432"/>
                    <a:gd name="connsiteY5" fmla="*/ 103361 h 613133"/>
                    <a:gd name="connsiteX6" fmla="*/ 111124 w 409432"/>
                    <a:gd name="connsiteY6" fmla="*/ 65262 h 613133"/>
                    <a:gd name="connsiteX7" fmla="*/ 0 w 409432"/>
                    <a:gd name="connsiteY7" fmla="*/ 131937 h 613133"/>
                    <a:gd name="connsiteX0" fmla="*/ 5761 w 415193"/>
                    <a:gd name="connsiteY0" fmla="*/ 131937 h 613133"/>
                    <a:gd name="connsiteX1" fmla="*/ 119862 w 415193"/>
                    <a:gd name="connsiteY1" fmla="*/ 212 h 613133"/>
                    <a:gd name="connsiteX2" fmla="*/ 269143 w 415193"/>
                    <a:gd name="connsiteY2" fmla="*/ 112886 h 613133"/>
                    <a:gd name="connsiteX3" fmla="*/ 415193 w 415193"/>
                    <a:gd name="connsiteY3" fmla="*/ 602183 h 613133"/>
                    <a:gd name="connsiteX4" fmla="*/ 142284 w 415193"/>
                    <a:gd name="connsiteY4" fmla="*/ 478358 h 613133"/>
                    <a:gd name="connsiteX5" fmla="*/ 193084 w 415193"/>
                    <a:gd name="connsiteY5" fmla="*/ 103361 h 613133"/>
                    <a:gd name="connsiteX6" fmla="*/ 116885 w 415193"/>
                    <a:gd name="connsiteY6" fmla="*/ 65262 h 613133"/>
                    <a:gd name="connsiteX7" fmla="*/ 5761 w 415193"/>
                    <a:gd name="connsiteY7" fmla="*/ 131937 h 613133"/>
                    <a:gd name="connsiteX0" fmla="*/ 5761 w 415193"/>
                    <a:gd name="connsiteY0" fmla="*/ 131937 h 613133"/>
                    <a:gd name="connsiteX1" fmla="*/ 119862 w 415193"/>
                    <a:gd name="connsiteY1" fmla="*/ 212 h 613133"/>
                    <a:gd name="connsiteX2" fmla="*/ 269143 w 415193"/>
                    <a:gd name="connsiteY2" fmla="*/ 112886 h 613133"/>
                    <a:gd name="connsiteX3" fmla="*/ 415193 w 415193"/>
                    <a:gd name="connsiteY3" fmla="*/ 602183 h 613133"/>
                    <a:gd name="connsiteX4" fmla="*/ 142284 w 415193"/>
                    <a:gd name="connsiteY4" fmla="*/ 478358 h 613133"/>
                    <a:gd name="connsiteX5" fmla="*/ 193084 w 415193"/>
                    <a:gd name="connsiteY5" fmla="*/ 103361 h 613133"/>
                    <a:gd name="connsiteX6" fmla="*/ 147841 w 415193"/>
                    <a:gd name="connsiteY6" fmla="*/ 65262 h 613133"/>
                    <a:gd name="connsiteX7" fmla="*/ 5761 w 415193"/>
                    <a:gd name="connsiteY7" fmla="*/ 131937 h 613133"/>
                    <a:gd name="connsiteX0" fmla="*/ 1220 w 410652"/>
                    <a:gd name="connsiteY0" fmla="*/ 131937 h 613133"/>
                    <a:gd name="connsiteX1" fmla="*/ 115321 w 410652"/>
                    <a:gd name="connsiteY1" fmla="*/ 212 h 613133"/>
                    <a:gd name="connsiteX2" fmla="*/ 264602 w 410652"/>
                    <a:gd name="connsiteY2" fmla="*/ 112886 h 613133"/>
                    <a:gd name="connsiteX3" fmla="*/ 410652 w 410652"/>
                    <a:gd name="connsiteY3" fmla="*/ 602183 h 613133"/>
                    <a:gd name="connsiteX4" fmla="*/ 137743 w 410652"/>
                    <a:gd name="connsiteY4" fmla="*/ 478358 h 613133"/>
                    <a:gd name="connsiteX5" fmla="*/ 188543 w 410652"/>
                    <a:gd name="connsiteY5" fmla="*/ 103361 h 613133"/>
                    <a:gd name="connsiteX6" fmla="*/ 1220 w 410652"/>
                    <a:gd name="connsiteY6" fmla="*/ 131937 h 613133"/>
                    <a:gd name="connsiteX0" fmla="*/ 1220 w 410652"/>
                    <a:gd name="connsiteY0" fmla="*/ 131937 h 613133"/>
                    <a:gd name="connsiteX1" fmla="*/ 115321 w 410652"/>
                    <a:gd name="connsiteY1" fmla="*/ 212 h 613133"/>
                    <a:gd name="connsiteX2" fmla="*/ 264602 w 410652"/>
                    <a:gd name="connsiteY2" fmla="*/ 112886 h 613133"/>
                    <a:gd name="connsiteX3" fmla="*/ 410652 w 410652"/>
                    <a:gd name="connsiteY3" fmla="*/ 602183 h 613133"/>
                    <a:gd name="connsiteX4" fmla="*/ 137743 w 410652"/>
                    <a:gd name="connsiteY4" fmla="*/ 478358 h 613133"/>
                    <a:gd name="connsiteX5" fmla="*/ 188543 w 410652"/>
                    <a:gd name="connsiteY5" fmla="*/ 103361 h 613133"/>
                    <a:gd name="connsiteX6" fmla="*/ 127227 w 410652"/>
                    <a:gd name="connsiteY6" fmla="*/ 64507 h 613133"/>
                    <a:gd name="connsiteX7" fmla="*/ 1220 w 410652"/>
                    <a:gd name="connsiteY7" fmla="*/ 131937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29556 h 613133"/>
                    <a:gd name="connsiteX1" fmla="*/ 112972 w 408303"/>
                    <a:gd name="connsiteY1" fmla="*/ 212 h 613133"/>
                    <a:gd name="connsiteX2" fmla="*/ 262253 w 408303"/>
                    <a:gd name="connsiteY2" fmla="*/ 112886 h 613133"/>
                    <a:gd name="connsiteX3" fmla="*/ 408303 w 408303"/>
                    <a:gd name="connsiteY3" fmla="*/ 602183 h 613133"/>
                    <a:gd name="connsiteX4" fmla="*/ 135394 w 408303"/>
                    <a:gd name="connsiteY4" fmla="*/ 478358 h 613133"/>
                    <a:gd name="connsiteX5" fmla="*/ 186194 w 408303"/>
                    <a:gd name="connsiteY5" fmla="*/ 103361 h 613133"/>
                    <a:gd name="connsiteX6" fmla="*/ 124878 w 408303"/>
                    <a:gd name="connsiteY6" fmla="*/ 64507 h 613133"/>
                    <a:gd name="connsiteX7" fmla="*/ 1252 w 408303"/>
                    <a:gd name="connsiteY7" fmla="*/ 129556 h 613133"/>
                    <a:gd name="connsiteX0" fmla="*/ 1252 w 408303"/>
                    <a:gd name="connsiteY0" fmla="*/ 130996 h 614573"/>
                    <a:gd name="connsiteX1" fmla="*/ 112972 w 408303"/>
                    <a:gd name="connsiteY1" fmla="*/ 1652 h 614573"/>
                    <a:gd name="connsiteX2" fmla="*/ 262253 w 408303"/>
                    <a:gd name="connsiteY2" fmla="*/ 114326 h 614573"/>
                    <a:gd name="connsiteX3" fmla="*/ 408303 w 408303"/>
                    <a:gd name="connsiteY3" fmla="*/ 603623 h 614573"/>
                    <a:gd name="connsiteX4" fmla="*/ 135394 w 408303"/>
                    <a:gd name="connsiteY4" fmla="*/ 479798 h 614573"/>
                    <a:gd name="connsiteX5" fmla="*/ 186194 w 408303"/>
                    <a:gd name="connsiteY5" fmla="*/ 104801 h 614573"/>
                    <a:gd name="connsiteX6" fmla="*/ 124878 w 408303"/>
                    <a:gd name="connsiteY6" fmla="*/ 65947 h 614573"/>
                    <a:gd name="connsiteX7" fmla="*/ 1252 w 408303"/>
                    <a:gd name="connsiteY7" fmla="*/ 130996 h 614573"/>
                    <a:gd name="connsiteX0" fmla="*/ 1252 w 408303"/>
                    <a:gd name="connsiteY0" fmla="*/ 130996 h 614573"/>
                    <a:gd name="connsiteX1" fmla="*/ 112972 w 408303"/>
                    <a:gd name="connsiteY1" fmla="*/ 1652 h 614573"/>
                    <a:gd name="connsiteX2" fmla="*/ 262253 w 408303"/>
                    <a:gd name="connsiteY2" fmla="*/ 114326 h 614573"/>
                    <a:gd name="connsiteX3" fmla="*/ 408303 w 408303"/>
                    <a:gd name="connsiteY3" fmla="*/ 603623 h 614573"/>
                    <a:gd name="connsiteX4" fmla="*/ 135394 w 408303"/>
                    <a:gd name="connsiteY4" fmla="*/ 479798 h 614573"/>
                    <a:gd name="connsiteX5" fmla="*/ 186194 w 408303"/>
                    <a:gd name="connsiteY5" fmla="*/ 104801 h 614573"/>
                    <a:gd name="connsiteX6" fmla="*/ 124878 w 408303"/>
                    <a:gd name="connsiteY6" fmla="*/ 65947 h 614573"/>
                    <a:gd name="connsiteX7" fmla="*/ 1252 w 408303"/>
                    <a:gd name="connsiteY7" fmla="*/ 130996 h 614573"/>
                    <a:gd name="connsiteX0" fmla="*/ 21749 w 305174"/>
                    <a:gd name="connsiteY0" fmla="*/ 65947 h 614573"/>
                    <a:gd name="connsiteX1" fmla="*/ 9843 w 305174"/>
                    <a:gd name="connsiteY1" fmla="*/ 1652 h 614573"/>
                    <a:gd name="connsiteX2" fmla="*/ 159124 w 305174"/>
                    <a:gd name="connsiteY2" fmla="*/ 114326 h 614573"/>
                    <a:gd name="connsiteX3" fmla="*/ 305174 w 305174"/>
                    <a:gd name="connsiteY3" fmla="*/ 603623 h 614573"/>
                    <a:gd name="connsiteX4" fmla="*/ 32265 w 305174"/>
                    <a:gd name="connsiteY4" fmla="*/ 479798 h 614573"/>
                    <a:gd name="connsiteX5" fmla="*/ 83065 w 305174"/>
                    <a:gd name="connsiteY5" fmla="*/ 104801 h 614573"/>
                    <a:gd name="connsiteX6" fmla="*/ 21749 w 305174"/>
                    <a:gd name="connsiteY6" fmla="*/ 65947 h 614573"/>
                    <a:gd name="connsiteX0" fmla="*/ 32547 w 315972"/>
                    <a:gd name="connsiteY0" fmla="*/ 94491 h 643117"/>
                    <a:gd name="connsiteX1" fmla="*/ 20641 w 315972"/>
                    <a:gd name="connsiteY1" fmla="*/ 30196 h 643117"/>
                    <a:gd name="connsiteX2" fmla="*/ 315972 w 315972"/>
                    <a:gd name="connsiteY2" fmla="*/ 632167 h 643117"/>
                    <a:gd name="connsiteX3" fmla="*/ 43063 w 315972"/>
                    <a:gd name="connsiteY3" fmla="*/ 508342 h 643117"/>
                    <a:gd name="connsiteX4" fmla="*/ 93863 w 315972"/>
                    <a:gd name="connsiteY4" fmla="*/ 133345 h 643117"/>
                    <a:gd name="connsiteX5" fmla="*/ 32547 w 315972"/>
                    <a:gd name="connsiteY5" fmla="*/ 94491 h 643117"/>
                    <a:gd name="connsiteX0" fmla="*/ 55391 w 338816"/>
                    <a:gd name="connsiteY0" fmla="*/ 68873 h 617499"/>
                    <a:gd name="connsiteX1" fmla="*/ 43485 w 338816"/>
                    <a:gd name="connsiteY1" fmla="*/ 4578 h 617499"/>
                    <a:gd name="connsiteX2" fmla="*/ 338816 w 338816"/>
                    <a:gd name="connsiteY2" fmla="*/ 606549 h 617499"/>
                    <a:gd name="connsiteX3" fmla="*/ 65907 w 338816"/>
                    <a:gd name="connsiteY3" fmla="*/ 482724 h 617499"/>
                    <a:gd name="connsiteX4" fmla="*/ 116707 w 338816"/>
                    <a:gd name="connsiteY4" fmla="*/ 107727 h 617499"/>
                    <a:gd name="connsiteX5" fmla="*/ 55391 w 338816"/>
                    <a:gd name="connsiteY5" fmla="*/ 68873 h 617499"/>
                    <a:gd name="connsiteX0" fmla="*/ 55391 w 338816"/>
                    <a:gd name="connsiteY0" fmla="*/ 68873 h 610338"/>
                    <a:gd name="connsiteX1" fmla="*/ 43485 w 338816"/>
                    <a:gd name="connsiteY1" fmla="*/ 4578 h 610338"/>
                    <a:gd name="connsiteX2" fmla="*/ 338816 w 338816"/>
                    <a:gd name="connsiteY2" fmla="*/ 606549 h 610338"/>
                    <a:gd name="connsiteX3" fmla="*/ 126205 w 338816"/>
                    <a:gd name="connsiteY3" fmla="*/ 431013 h 610338"/>
                    <a:gd name="connsiteX4" fmla="*/ 116707 w 338816"/>
                    <a:gd name="connsiteY4" fmla="*/ 107727 h 610338"/>
                    <a:gd name="connsiteX5" fmla="*/ 55391 w 338816"/>
                    <a:gd name="connsiteY5" fmla="*/ 68873 h 610338"/>
                    <a:gd name="connsiteX0" fmla="*/ 55503 w 338928"/>
                    <a:gd name="connsiteY0" fmla="*/ 68536 h 610001"/>
                    <a:gd name="connsiteX1" fmla="*/ 43597 w 338928"/>
                    <a:gd name="connsiteY1" fmla="*/ 4241 h 610001"/>
                    <a:gd name="connsiteX2" fmla="*/ 338928 w 338928"/>
                    <a:gd name="connsiteY2" fmla="*/ 606212 h 610001"/>
                    <a:gd name="connsiteX3" fmla="*/ 126317 w 338928"/>
                    <a:gd name="connsiteY3" fmla="*/ 430676 h 610001"/>
                    <a:gd name="connsiteX4" fmla="*/ 116819 w 338928"/>
                    <a:gd name="connsiteY4" fmla="*/ 107390 h 610001"/>
                    <a:gd name="connsiteX5" fmla="*/ 55503 w 338928"/>
                    <a:gd name="connsiteY5" fmla="*/ 68536 h 610001"/>
                    <a:gd name="connsiteX0" fmla="*/ 55719 w 339144"/>
                    <a:gd name="connsiteY0" fmla="*/ 67847 h 609312"/>
                    <a:gd name="connsiteX1" fmla="*/ 43813 w 339144"/>
                    <a:gd name="connsiteY1" fmla="*/ 3552 h 609312"/>
                    <a:gd name="connsiteX2" fmla="*/ 339144 w 339144"/>
                    <a:gd name="connsiteY2" fmla="*/ 605523 h 609312"/>
                    <a:gd name="connsiteX3" fmla="*/ 126533 w 339144"/>
                    <a:gd name="connsiteY3" fmla="*/ 429987 h 609312"/>
                    <a:gd name="connsiteX4" fmla="*/ 117035 w 339144"/>
                    <a:gd name="connsiteY4" fmla="*/ 106701 h 609312"/>
                    <a:gd name="connsiteX5" fmla="*/ 55719 w 339144"/>
                    <a:gd name="connsiteY5" fmla="*/ 67847 h 609312"/>
                    <a:gd name="connsiteX0" fmla="*/ 55719 w 339714"/>
                    <a:gd name="connsiteY0" fmla="*/ 67847 h 606028"/>
                    <a:gd name="connsiteX1" fmla="*/ 43813 w 339714"/>
                    <a:gd name="connsiteY1" fmla="*/ 3552 h 606028"/>
                    <a:gd name="connsiteX2" fmla="*/ 339144 w 339714"/>
                    <a:gd name="connsiteY2" fmla="*/ 605523 h 606028"/>
                    <a:gd name="connsiteX3" fmla="*/ 117035 w 339714"/>
                    <a:gd name="connsiteY3" fmla="*/ 106701 h 606028"/>
                    <a:gd name="connsiteX4" fmla="*/ 55719 w 339714"/>
                    <a:gd name="connsiteY4" fmla="*/ 67847 h 606028"/>
                    <a:gd name="connsiteX0" fmla="*/ 84596 w 307281"/>
                    <a:gd name="connsiteY0" fmla="*/ 136611 h 635951"/>
                    <a:gd name="connsiteX1" fmla="*/ 11374 w 307281"/>
                    <a:gd name="connsiteY1" fmla="*/ 33462 h 635951"/>
                    <a:gd name="connsiteX2" fmla="*/ 306705 w 307281"/>
                    <a:gd name="connsiteY2" fmla="*/ 635433 h 635951"/>
                    <a:gd name="connsiteX3" fmla="*/ 84596 w 307281"/>
                    <a:gd name="connsiteY3" fmla="*/ 136611 h 635951"/>
                    <a:gd name="connsiteX0" fmla="*/ 180378 w 298327"/>
                    <a:gd name="connsiteY0" fmla="*/ 142898 h 633777"/>
                    <a:gd name="connsiteX1" fmla="*/ 1742 w 298327"/>
                    <a:gd name="connsiteY1" fmla="*/ 31278 h 633777"/>
                    <a:gd name="connsiteX2" fmla="*/ 297073 w 298327"/>
                    <a:gd name="connsiteY2" fmla="*/ 633249 h 633777"/>
                    <a:gd name="connsiteX3" fmla="*/ 180378 w 298327"/>
                    <a:gd name="connsiteY3" fmla="*/ 142898 h 633777"/>
                    <a:gd name="connsiteX0" fmla="*/ 191405 w 309354"/>
                    <a:gd name="connsiteY0" fmla="*/ 131369 h 622248"/>
                    <a:gd name="connsiteX1" fmla="*/ 12769 w 309354"/>
                    <a:gd name="connsiteY1" fmla="*/ 19749 h 622248"/>
                    <a:gd name="connsiteX2" fmla="*/ 308100 w 309354"/>
                    <a:gd name="connsiteY2" fmla="*/ 621720 h 622248"/>
                    <a:gd name="connsiteX3" fmla="*/ 191405 w 309354"/>
                    <a:gd name="connsiteY3" fmla="*/ 131369 h 622248"/>
                    <a:gd name="connsiteX0" fmla="*/ 191405 w 318612"/>
                    <a:gd name="connsiteY0" fmla="*/ 131369 h 621949"/>
                    <a:gd name="connsiteX1" fmla="*/ 12769 w 318612"/>
                    <a:gd name="connsiteY1" fmla="*/ 19749 h 621949"/>
                    <a:gd name="connsiteX2" fmla="*/ 308100 w 318612"/>
                    <a:gd name="connsiteY2" fmla="*/ 621720 h 621949"/>
                    <a:gd name="connsiteX3" fmla="*/ 191405 w 318612"/>
                    <a:gd name="connsiteY3" fmla="*/ 131369 h 621949"/>
                    <a:gd name="connsiteX0" fmla="*/ 191405 w 318612"/>
                    <a:gd name="connsiteY0" fmla="*/ 131369 h 621949"/>
                    <a:gd name="connsiteX1" fmla="*/ 12769 w 318612"/>
                    <a:gd name="connsiteY1" fmla="*/ 19749 h 621949"/>
                    <a:gd name="connsiteX2" fmla="*/ 308100 w 318612"/>
                    <a:gd name="connsiteY2" fmla="*/ 621720 h 621949"/>
                    <a:gd name="connsiteX3" fmla="*/ 191405 w 318612"/>
                    <a:gd name="connsiteY3" fmla="*/ 131369 h 621949"/>
                    <a:gd name="connsiteX0" fmla="*/ 191405 w 318612"/>
                    <a:gd name="connsiteY0" fmla="*/ 131369 h 621949"/>
                    <a:gd name="connsiteX1" fmla="*/ 12769 w 318612"/>
                    <a:gd name="connsiteY1" fmla="*/ 19749 h 621949"/>
                    <a:gd name="connsiteX2" fmla="*/ 308100 w 318612"/>
                    <a:gd name="connsiteY2" fmla="*/ 621720 h 621949"/>
                    <a:gd name="connsiteX3" fmla="*/ 191405 w 318612"/>
                    <a:gd name="connsiteY3" fmla="*/ 131369 h 621949"/>
                    <a:gd name="connsiteX0" fmla="*/ 180040 w 307247"/>
                    <a:gd name="connsiteY0" fmla="*/ 111773 h 602353"/>
                    <a:gd name="connsiteX1" fmla="*/ 1404 w 307247"/>
                    <a:gd name="connsiteY1" fmla="*/ 153 h 602353"/>
                    <a:gd name="connsiteX2" fmla="*/ 107384 w 307247"/>
                    <a:gd name="connsiteY2" fmla="*/ 122684 h 602353"/>
                    <a:gd name="connsiteX3" fmla="*/ 296735 w 307247"/>
                    <a:gd name="connsiteY3" fmla="*/ 602124 h 602353"/>
                    <a:gd name="connsiteX4" fmla="*/ 180040 w 307247"/>
                    <a:gd name="connsiteY4" fmla="*/ 111773 h 602353"/>
                    <a:gd name="connsiteX0" fmla="*/ 215857 w 311640"/>
                    <a:gd name="connsiteY0" fmla="*/ 103830 h 602806"/>
                    <a:gd name="connsiteX1" fmla="*/ 2704 w 311640"/>
                    <a:gd name="connsiteY1" fmla="*/ 611 h 602806"/>
                    <a:gd name="connsiteX2" fmla="*/ 108684 w 311640"/>
                    <a:gd name="connsiteY2" fmla="*/ 123142 h 602806"/>
                    <a:gd name="connsiteX3" fmla="*/ 298035 w 311640"/>
                    <a:gd name="connsiteY3" fmla="*/ 602582 h 602806"/>
                    <a:gd name="connsiteX4" fmla="*/ 215857 w 311640"/>
                    <a:gd name="connsiteY4" fmla="*/ 103830 h 602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1640" h="602806">
                      <a:moveTo>
                        <a:pt x="215857" y="103830"/>
                      </a:moveTo>
                      <a:cubicBezTo>
                        <a:pt x="166635" y="3502"/>
                        <a:pt x="20566" y="-2608"/>
                        <a:pt x="2704" y="611"/>
                      </a:cubicBezTo>
                      <a:cubicBezTo>
                        <a:pt x="-15158" y="3830"/>
                        <a:pt x="59462" y="22814"/>
                        <a:pt x="108684" y="123142"/>
                      </a:cubicBezTo>
                      <a:cubicBezTo>
                        <a:pt x="157906" y="223470"/>
                        <a:pt x="279613" y="601024"/>
                        <a:pt x="298035" y="602582"/>
                      </a:cubicBezTo>
                      <a:cubicBezTo>
                        <a:pt x="343335" y="613763"/>
                        <a:pt x="265079" y="204158"/>
                        <a:pt x="215857" y="103830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200">
                  <a:extLst>
                    <a:ext uri="{FF2B5EF4-FFF2-40B4-BE49-F238E27FC236}">
                      <a16:creationId xmlns:a16="http://schemas.microsoft.com/office/drawing/2014/main" id="{A004BAAE-B2E8-4BAB-9A07-5871D1FB98A1}"/>
                    </a:ext>
                  </a:extLst>
                </p:cNvPr>
                <p:cNvSpPr/>
                <p:nvPr/>
              </p:nvSpPr>
              <p:spPr>
                <a:xfrm rot="16200000" flipH="1">
                  <a:off x="3033538" y="3235779"/>
                  <a:ext cx="2250705" cy="4363322"/>
                </a:xfrm>
                <a:custGeom>
                  <a:avLst/>
                  <a:gdLst>
                    <a:gd name="connsiteX0" fmla="*/ 0 w 1888292"/>
                    <a:gd name="connsiteY0" fmla="*/ 2205111 h 4410222"/>
                    <a:gd name="connsiteX1" fmla="*/ 944146 w 1888292"/>
                    <a:gd name="connsiteY1" fmla="*/ 0 h 4410222"/>
                    <a:gd name="connsiteX2" fmla="*/ 1888292 w 1888292"/>
                    <a:gd name="connsiteY2" fmla="*/ 2205111 h 4410222"/>
                    <a:gd name="connsiteX3" fmla="*/ 944146 w 1888292"/>
                    <a:gd name="connsiteY3" fmla="*/ 4410222 h 4410222"/>
                    <a:gd name="connsiteX4" fmla="*/ 0 w 1888292"/>
                    <a:gd name="connsiteY4" fmla="*/ 2205111 h 4410222"/>
                    <a:gd name="connsiteX0" fmla="*/ 4571 w 1897434"/>
                    <a:gd name="connsiteY0" fmla="*/ 2205111 h 4443405"/>
                    <a:gd name="connsiteX1" fmla="*/ 948717 w 1897434"/>
                    <a:gd name="connsiteY1" fmla="*/ 0 h 4443405"/>
                    <a:gd name="connsiteX2" fmla="*/ 1892863 w 1897434"/>
                    <a:gd name="connsiteY2" fmla="*/ 2205111 h 4443405"/>
                    <a:gd name="connsiteX3" fmla="*/ 948717 w 1897434"/>
                    <a:gd name="connsiteY3" fmla="*/ 4410222 h 4443405"/>
                    <a:gd name="connsiteX4" fmla="*/ 4571 w 1897434"/>
                    <a:gd name="connsiteY4" fmla="*/ 2205111 h 4443405"/>
                    <a:gd name="connsiteX0" fmla="*/ 203150 w 2096013"/>
                    <a:gd name="connsiteY0" fmla="*/ 2205111 h 4443405"/>
                    <a:gd name="connsiteX1" fmla="*/ 1147296 w 2096013"/>
                    <a:gd name="connsiteY1" fmla="*/ 0 h 4443405"/>
                    <a:gd name="connsiteX2" fmla="*/ 2091442 w 2096013"/>
                    <a:gd name="connsiteY2" fmla="*/ 2205111 h 4443405"/>
                    <a:gd name="connsiteX3" fmla="*/ 1147296 w 2096013"/>
                    <a:gd name="connsiteY3" fmla="*/ 4410222 h 4443405"/>
                    <a:gd name="connsiteX4" fmla="*/ 203150 w 2096013"/>
                    <a:gd name="connsiteY4" fmla="*/ 2205111 h 4443405"/>
                    <a:gd name="connsiteX0" fmla="*/ 240279 w 2133142"/>
                    <a:gd name="connsiteY0" fmla="*/ 2205111 h 4443405"/>
                    <a:gd name="connsiteX1" fmla="*/ 1184425 w 2133142"/>
                    <a:gd name="connsiteY1" fmla="*/ 0 h 4443405"/>
                    <a:gd name="connsiteX2" fmla="*/ 2128571 w 2133142"/>
                    <a:gd name="connsiteY2" fmla="*/ 2205111 h 4443405"/>
                    <a:gd name="connsiteX3" fmla="*/ 1184425 w 2133142"/>
                    <a:gd name="connsiteY3" fmla="*/ 4410222 h 4443405"/>
                    <a:gd name="connsiteX4" fmla="*/ 240279 w 2133142"/>
                    <a:gd name="connsiteY4" fmla="*/ 2205111 h 4443405"/>
                    <a:gd name="connsiteX0" fmla="*/ 240279 w 2197493"/>
                    <a:gd name="connsiteY0" fmla="*/ 2205111 h 4443405"/>
                    <a:gd name="connsiteX1" fmla="*/ 1184425 w 2197493"/>
                    <a:gd name="connsiteY1" fmla="*/ 0 h 4443405"/>
                    <a:gd name="connsiteX2" fmla="*/ 2128571 w 2197493"/>
                    <a:gd name="connsiteY2" fmla="*/ 2205111 h 4443405"/>
                    <a:gd name="connsiteX3" fmla="*/ 1184425 w 2197493"/>
                    <a:gd name="connsiteY3" fmla="*/ 4410222 h 4443405"/>
                    <a:gd name="connsiteX4" fmla="*/ 240279 w 2197493"/>
                    <a:gd name="connsiteY4" fmla="*/ 2205111 h 4443405"/>
                    <a:gd name="connsiteX0" fmla="*/ 240279 w 2174522"/>
                    <a:gd name="connsiteY0" fmla="*/ 2205111 h 4443405"/>
                    <a:gd name="connsiteX1" fmla="*/ 1184425 w 2174522"/>
                    <a:gd name="connsiteY1" fmla="*/ 0 h 4443405"/>
                    <a:gd name="connsiteX2" fmla="*/ 2128571 w 2174522"/>
                    <a:gd name="connsiteY2" fmla="*/ 2205111 h 4443405"/>
                    <a:gd name="connsiteX3" fmla="*/ 1184425 w 2174522"/>
                    <a:gd name="connsiteY3" fmla="*/ 4410222 h 4443405"/>
                    <a:gd name="connsiteX4" fmla="*/ 240279 w 2174522"/>
                    <a:gd name="connsiteY4" fmla="*/ 2205111 h 4443405"/>
                    <a:gd name="connsiteX0" fmla="*/ 142444 w 1986356"/>
                    <a:gd name="connsiteY0" fmla="*/ 2206552 h 4413107"/>
                    <a:gd name="connsiteX1" fmla="*/ 1086590 w 1986356"/>
                    <a:gd name="connsiteY1" fmla="*/ 1441 h 4413107"/>
                    <a:gd name="connsiteX2" fmla="*/ 1946330 w 1986356"/>
                    <a:gd name="connsiteY2" fmla="*/ 2445703 h 4413107"/>
                    <a:gd name="connsiteX3" fmla="*/ 1086590 w 1986356"/>
                    <a:gd name="connsiteY3" fmla="*/ 4411663 h 4413107"/>
                    <a:gd name="connsiteX4" fmla="*/ 142444 w 1986356"/>
                    <a:gd name="connsiteY4" fmla="*/ 2206552 h 4413107"/>
                    <a:gd name="connsiteX0" fmla="*/ 142444 w 2035430"/>
                    <a:gd name="connsiteY0" fmla="*/ 2206552 h 4413107"/>
                    <a:gd name="connsiteX1" fmla="*/ 1086590 w 2035430"/>
                    <a:gd name="connsiteY1" fmla="*/ 1441 h 4413107"/>
                    <a:gd name="connsiteX2" fmla="*/ 1946330 w 2035430"/>
                    <a:gd name="connsiteY2" fmla="*/ 2445703 h 4413107"/>
                    <a:gd name="connsiteX3" fmla="*/ 1086590 w 2035430"/>
                    <a:gd name="connsiteY3" fmla="*/ 4411663 h 4413107"/>
                    <a:gd name="connsiteX4" fmla="*/ 142444 w 2035430"/>
                    <a:gd name="connsiteY4" fmla="*/ 2206552 h 4413107"/>
                    <a:gd name="connsiteX0" fmla="*/ 1355 w 1882862"/>
                    <a:gd name="connsiteY0" fmla="*/ 2079332 h 4285887"/>
                    <a:gd name="connsiteX1" fmla="*/ 762621 w 1882862"/>
                    <a:gd name="connsiteY1" fmla="*/ 831 h 4285887"/>
                    <a:gd name="connsiteX2" fmla="*/ 1805241 w 1882862"/>
                    <a:gd name="connsiteY2" fmla="*/ 2318483 h 4285887"/>
                    <a:gd name="connsiteX3" fmla="*/ 945501 w 1882862"/>
                    <a:gd name="connsiteY3" fmla="*/ 4284443 h 4285887"/>
                    <a:gd name="connsiteX4" fmla="*/ 1355 w 1882862"/>
                    <a:gd name="connsiteY4" fmla="*/ 2079332 h 4285887"/>
                    <a:gd name="connsiteX0" fmla="*/ 136453 w 2017960"/>
                    <a:gd name="connsiteY0" fmla="*/ 2080387 h 4286942"/>
                    <a:gd name="connsiteX1" fmla="*/ 897719 w 2017960"/>
                    <a:gd name="connsiteY1" fmla="*/ 1886 h 4286942"/>
                    <a:gd name="connsiteX2" fmla="*/ 1940339 w 2017960"/>
                    <a:gd name="connsiteY2" fmla="*/ 2319538 h 4286942"/>
                    <a:gd name="connsiteX3" fmla="*/ 1080599 w 2017960"/>
                    <a:gd name="connsiteY3" fmla="*/ 4285498 h 4286942"/>
                    <a:gd name="connsiteX4" fmla="*/ 136453 w 2017960"/>
                    <a:gd name="connsiteY4" fmla="*/ 2080387 h 4286942"/>
                    <a:gd name="connsiteX0" fmla="*/ 178336 w 2059843"/>
                    <a:gd name="connsiteY0" fmla="*/ 2080387 h 4286942"/>
                    <a:gd name="connsiteX1" fmla="*/ 939602 w 2059843"/>
                    <a:gd name="connsiteY1" fmla="*/ 1886 h 4286942"/>
                    <a:gd name="connsiteX2" fmla="*/ 1982222 w 2059843"/>
                    <a:gd name="connsiteY2" fmla="*/ 2319538 h 4286942"/>
                    <a:gd name="connsiteX3" fmla="*/ 1122482 w 2059843"/>
                    <a:gd name="connsiteY3" fmla="*/ 4285498 h 4286942"/>
                    <a:gd name="connsiteX4" fmla="*/ 178336 w 2059843"/>
                    <a:gd name="connsiteY4" fmla="*/ 2080387 h 4286942"/>
                    <a:gd name="connsiteX0" fmla="*/ 3925 w 1885432"/>
                    <a:gd name="connsiteY0" fmla="*/ 2079291 h 3837322"/>
                    <a:gd name="connsiteX1" fmla="*/ 765191 w 1885432"/>
                    <a:gd name="connsiteY1" fmla="*/ 790 h 3837322"/>
                    <a:gd name="connsiteX2" fmla="*/ 1807811 w 1885432"/>
                    <a:gd name="connsiteY2" fmla="*/ 2318442 h 3837322"/>
                    <a:gd name="connsiteX3" fmla="*/ 1088751 w 1885432"/>
                    <a:gd name="connsiteY3" fmla="*/ 3834238 h 3837322"/>
                    <a:gd name="connsiteX4" fmla="*/ 3925 w 1885432"/>
                    <a:gd name="connsiteY4" fmla="*/ 2079291 h 3837322"/>
                    <a:gd name="connsiteX0" fmla="*/ 3925 w 1885432"/>
                    <a:gd name="connsiteY0" fmla="*/ 2079291 h 3841751"/>
                    <a:gd name="connsiteX1" fmla="*/ 765191 w 1885432"/>
                    <a:gd name="connsiteY1" fmla="*/ 790 h 3841751"/>
                    <a:gd name="connsiteX2" fmla="*/ 1807811 w 1885432"/>
                    <a:gd name="connsiteY2" fmla="*/ 2318442 h 3841751"/>
                    <a:gd name="connsiteX3" fmla="*/ 1088751 w 1885432"/>
                    <a:gd name="connsiteY3" fmla="*/ 3834238 h 3841751"/>
                    <a:gd name="connsiteX4" fmla="*/ 3925 w 1885432"/>
                    <a:gd name="connsiteY4" fmla="*/ 2079291 h 3841751"/>
                    <a:gd name="connsiteX0" fmla="*/ 68761 w 1950268"/>
                    <a:gd name="connsiteY0" fmla="*/ 2079266 h 3914747"/>
                    <a:gd name="connsiteX1" fmla="*/ 830027 w 1950268"/>
                    <a:gd name="connsiteY1" fmla="*/ 765 h 3914747"/>
                    <a:gd name="connsiteX2" fmla="*/ 1872647 w 1950268"/>
                    <a:gd name="connsiteY2" fmla="*/ 2318417 h 3914747"/>
                    <a:gd name="connsiteX3" fmla="*/ 1153587 w 1950268"/>
                    <a:gd name="connsiteY3" fmla="*/ 3834213 h 3914747"/>
                    <a:gd name="connsiteX4" fmla="*/ 158689 w 1950268"/>
                    <a:gd name="connsiteY4" fmla="*/ 3534745 h 3914747"/>
                    <a:gd name="connsiteX5" fmla="*/ 68761 w 1950268"/>
                    <a:gd name="connsiteY5" fmla="*/ 2079266 h 3914747"/>
                    <a:gd name="connsiteX0" fmla="*/ 112853 w 1994360"/>
                    <a:gd name="connsiteY0" fmla="*/ 2079266 h 3914747"/>
                    <a:gd name="connsiteX1" fmla="*/ 874119 w 1994360"/>
                    <a:gd name="connsiteY1" fmla="*/ 765 h 3914747"/>
                    <a:gd name="connsiteX2" fmla="*/ 1916739 w 1994360"/>
                    <a:gd name="connsiteY2" fmla="*/ 2318417 h 3914747"/>
                    <a:gd name="connsiteX3" fmla="*/ 1197679 w 1994360"/>
                    <a:gd name="connsiteY3" fmla="*/ 3834213 h 3914747"/>
                    <a:gd name="connsiteX4" fmla="*/ 118375 w 1994360"/>
                    <a:gd name="connsiteY4" fmla="*/ 3534746 h 3914747"/>
                    <a:gd name="connsiteX5" fmla="*/ 112853 w 1994360"/>
                    <a:gd name="connsiteY5" fmla="*/ 2079266 h 3914747"/>
                    <a:gd name="connsiteX0" fmla="*/ 100406 w 1971243"/>
                    <a:gd name="connsiteY0" fmla="*/ 1924591 h 3760072"/>
                    <a:gd name="connsiteX1" fmla="*/ 636589 w 1971243"/>
                    <a:gd name="connsiteY1" fmla="*/ 834 h 3760072"/>
                    <a:gd name="connsiteX2" fmla="*/ 1904292 w 1971243"/>
                    <a:gd name="connsiteY2" fmla="*/ 2163742 h 3760072"/>
                    <a:gd name="connsiteX3" fmla="*/ 1185232 w 1971243"/>
                    <a:gd name="connsiteY3" fmla="*/ 3679538 h 3760072"/>
                    <a:gd name="connsiteX4" fmla="*/ 105928 w 1971243"/>
                    <a:gd name="connsiteY4" fmla="*/ 3380071 h 3760072"/>
                    <a:gd name="connsiteX5" fmla="*/ 100406 w 1971243"/>
                    <a:gd name="connsiteY5" fmla="*/ 1924591 h 3760072"/>
                    <a:gd name="connsiteX0" fmla="*/ 97487 w 1966094"/>
                    <a:gd name="connsiteY0" fmla="*/ 1868348 h 3703829"/>
                    <a:gd name="connsiteX1" fmla="*/ 577399 w 1966094"/>
                    <a:gd name="connsiteY1" fmla="*/ 862 h 3703829"/>
                    <a:gd name="connsiteX2" fmla="*/ 1901373 w 1966094"/>
                    <a:gd name="connsiteY2" fmla="*/ 2107499 h 3703829"/>
                    <a:gd name="connsiteX3" fmla="*/ 1182313 w 1966094"/>
                    <a:gd name="connsiteY3" fmla="*/ 3623295 h 3703829"/>
                    <a:gd name="connsiteX4" fmla="*/ 103009 w 1966094"/>
                    <a:gd name="connsiteY4" fmla="*/ 3323828 h 3703829"/>
                    <a:gd name="connsiteX5" fmla="*/ 97487 w 1966094"/>
                    <a:gd name="connsiteY5" fmla="*/ 1868348 h 3703829"/>
                    <a:gd name="connsiteX0" fmla="*/ 221469 w 1910165"/>
                    <a:gd name="connsiteY0" fmla="*/ 1887889 h 3703145"/>
                    <a:gd name="connsiteX1" fmla="*/ 522546 w 1910165"/>
                    <a:gd name="connsiteY1" fmla="*/ 719 h 3703145"/>
                    <a:gd name="connsiteX2" fmla="*/ 1846520 w 1910165"/>
                    <a:gd name="connsiteY2" fmla="*/ 2107356 h 3703145"/>
                    <a:gd name="connsiteX3" fmla="*/ 1127460 w 1910165"/>
                    <a:gd name="connsiteY3" fmla="*/ 3623152 h 3703145"/>
                    <a:gd name="connsiteX4" fmla="*/ 48156 w 1910165"/>
                    <a:gd name="connsiteY4" fmla="*/ 3323685 h 3703145"/>
                    <a:gd name="connsiteX5" fmla="*/ 221469 w 1910165"/>
                    <a:gd name="connsiteY5" fmla="*/ 1887889 h 3703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0165" h="3703145">
                      <a:moveTo>
                        <a:pt x="221469" y="1887889"/>
                      </a:moveTo>
                      <a:cubicBezTo>
                        <a:pt x="300534" y="1334061"/>
                        <a:pt x="251704" y="-35859"/>
                        <a:pt x="522546" y="719"/>
                      </a:cubicBezTo>
                      <a:cubicBezTo>
                        <a:pt x="793388" y="37297"/>
                        <a:pt x="2226349" y="453411"/>
                        <a:pt x="1846520" y="2107356"/>
                      </a:cubicBezTo>
                      <a:cubicBezTo>
                        <a:pt x="1846520" y="3325205"/>
                        <a:pt x="1427187" y="3420430"/>
                        <a:pt x="1127460" y="3623152"/>
                      </a:cubicBezTo>
                      <a:cubicBezTo>
                        <a:pt x="827733" y="3825874"/>
                        <a:pt x="199154" y="3612895"/>
                        <a:pt x="48156" y="3323685"/>
                      </a:cubicBezTo>
                      <a:cubicBezTo>
                        <a:pt x="-102842" y="3034475"/>
                        <a:pt x="142404" y="2441717"/>
                        <a:pt x="221469" y="1887889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7">
                  <a:extLst>
                    <a:ext uri="{FF2B5EF4-FFF2-40B4-BE49-F238E27FC236}">
                      <a16:creationId xmlns:a16="http://schemas.microsoft.com/office/drawing/2014/main" id="{A4ECC0D8-9074-4E75-A7B3-C70710EA372D}"/>
                    </a:ext>
                  </a:extLst>
                </p:cNvPr>
                <p:cNvSpPr/>
                <p:nvPr/>
              </p:nvSpPr>
              <p:spPr>
                <a:xfrm flipH="1">
                  <a:off x="1988173" y="5459548"/>
                  <a:ext cx="1109961" cy="1607803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595"/>
                    <a:gd name="connsiteX1" fmla="*/ 95420 w 247095"/>
                    <a:gd name="connsiteY1" fmla="*/ 0 h 235595"/>
                    <a:gd name="connsiteX2" fmla="*/ 168535 w 247095"/>
                    <a:gd name="connsiteY2" fmla="*/ 152971 h 235595"/>
                    <a:gd name="connsiteX3" fmla="*/ 209810 w 247095"/>
                    <a:gd name="connsiteY3" fmla="*/ 234974 h 235595"/>
                    <a:gd name="connsiteX4" fmla="*/ 0 w 247095"/>
                    <a:gd name="connsiteY4" fmla="*/ 17002 h 235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7095" h="235595">
                      <a:moveTo>
                        <a:pt x="0" y="17002"/>
                      </a:moveTo>
                      <a:cubicBezTo>
                        <a:pt x="46567" y="17002"/>
                        <a:pt x="48853" y="0"/>
                        <a:pt x="95420" y="0"/>
                      </a:cubicBezTo>
                      <a:cubicBezTo>
                        <a:pt x="224887" y="19468"/>
                        <a:pt x="191818" y="118358"/>
                        <a:pt x="168535" y="152971"/>
                      </a:cubicBezTo>
                      <a:cubicBezTo>
                        <a:pt x="287068" y="180305"/>
                        <a:pt x="245737" y="240707"/>
                        <a:pt x="209810" y="234974"/>
                      </a:cubicBezTo>
                      <a:cubicBezTo>
                        <a:pt x="88213" y="244898"/>
                        <a:pt x="46336" y="134322"/>
                        <a:pt x="0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7">
                  <a:extLst>
                    <a:ext uri="{FF2B5EF4-FFF2-40B4-BE49-F238E27FC236}">
                      <a16:creationId xmlns:a16="http://schemas.microsoft.com/office/drawing/2014/main" id="{CD4A3F68-656F-4B46-94FF-D812C3B7A062}"/>
                    </a:ext>
                  </a:extLst>
                </p:cNvPr>
                <p:cNvSpPr/>
                <p:nvPr/>
              </p:nvSpPr>
              <p:spPr>
                <a:xfrm rot="20808354" flipH="1">
                  <a:off x="4946425" y="5525101"/>
                  <a:ext cx="1113670" cy="1606164"/>
                </a:xfrm>
                <a:custGeom>
                  <a:avLst/>
                  <a:gdLst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139700 w 139700"/>
                    <a:gd name="connsiteY2" fmla="*/ 205828 h 205828"/>
                    <a:gd name="connsiteX3" fmla="*/ 0 w 139700"/>
                    <a:gd name="connsiteY3" fmla="*/ 205828 h 205828"/>
                    <a:gd name="connsiteX4" fmla="*/ 0 w 139700"/>
                    <a:gd name="connsiteY4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39700"/>
                    <a:gd name="connsiteY0" fmla="*/ 0 h 205828"/>
                    <a:gd name="connsiteX1" fmla="*/ 139700 w 139700"/>
                    <a:gd name="connsiteY1" fmla="*/ 0 h 205828"/>
                    <a:gd name="connsiteX2" fmla="*/ 98425 w 139700"/>
                    <a:gd name="connsiteY2" fmla="*/ 123825 h 205828"/>
                    <a:gd name="connsiteX3" fmla="*/ 139700 w 139700"/>
                    <a:gd name="connsiteY3" fmla="*/ 205828 h 205828"/>
                    <a:gd name="connsiteX4" fmla="*/ 0 w 139700"/>
                    <a:gd name="connsiteY4" fmla="*/ 205828 h 205828"/>
                    <a:gd name="connsiteX5" fmla="*/ 0 w 139700"/>
                    <a:gd name="connsiteY5" fmla="*/ 0 h 205828"/>
                    <a:gd name="connsiteX0" fmla="*/ 0 w 179506"/>
                    <a:gd name="connsiteY0" fmla="*/ 0 h 205828"/>
                    <a:gd name="connsiteX1" fmla="*/ 139700 w 179506"/>
                    <a:gd name="connsiteY1" fmla="*/ 0 h 205828"/>
                    <a:gd name="connsiteX2" fmla="*/ 98425 w 179506"/>
                    <a:gd name="connsiteY2" fmla="*/ 123825 h 205828"/>
                    <a:gd name="connsiteX3" fmla="*/ 139700 w 179506"/>
                    <a:gd name="connsiteY3" fmla="*/ 205828 h 205828"/>
                    <a:gd name="connsiteX4" fmla="*/ 0 w 179506"/>
                    <a:gd name="connsiteY4" fmla="*/ 205828 h 205828"/>
                    <a:gd name="connsiteX5" fmla="*/ 0 w 179506"/>
                    <a:gd name="connsiteY5" fmla="*/ 0 h 205828"/>
                    <a:gd name="connsiteX0" fmla="*/ 0 w 171195"/>
                    <a:gd name="connsiteY0" fmla="*/ 0 h 205828"/>
                    <a:gd name="connsiteX1" fmla="*/ 139700 w 171195"/>
                    <a:gd name="connsiteY1" fmla="*/ 0 h 205828"/>
                    <a:gd name="connsiteX2" fmla="*/ 98425 w 171195"/>
                    <a:gd name="connsiteY2" fmla="*/ 123825 h 205828"/>
                    <a:gd name="connsiteX3" fmla="*/ 139700 w 171195"/>
                    <a:gd name="connsiteY3" fmla="*/ 205828 h 205828"/>
                    <a:gd name="connsiteX4" fmla="*/ 0 w 171195"/>
                    <a:gd name="connsiteY4" fmla="*/ 205828 h 205828"/>
                    <a:gd name="connsiteX5" fmla="*/ 0 w 171195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81837"/>
                    <a:gd name="connsiteY0" fmla="*/ 0 h 205828"/>
                    <a:gd name="connsiteX1" fmla="*/ 139700 w 181837"/>
                    <a:gd name="connsiteY1" fmla="*/ 0 h 205828"/>
                    <a:gd name="connsiteX2" fmla="*/ 98425 w 181837"/>
                    <a:gd name="connsiteY2" fmla="*/ 123825 h 205828"/>
                    <a:gd name="connsiteX3" fmla="*/ 139700 w 181837"/>
                    <a:gd name="connsiteY3" fmla="*/ 205828 h 205828"/>
                    <a:gd name="connsiteX4" fmla="*/ 0 w 181837"/>
                    <a:gd name="connsiteY4" fmla="*/ 205828 h 205828"/>
                    <a:gd name="connsiteX5" fmla="*/ 0 w 181837"/>
                    <a:gd name="connsiteY5" fmla="*/ 0 h 205828"/>
                    <a:gd name="connsiteX0" fmla="*/ 0 w 171593"/>
                    <a:gd name="connsiteY0" fmla="*/ 0 h 205828"/>
                    <a:gd name="connsiteX1" fmla="*/ 139700 w 171593"/>
                    <a:gd name="connsiteY1" fmla="*/ 0 h 205828"/>
                    <a:gd name="connsiteX2" fmla="*/ 98425 w 171593"/>
                    <a:gd name="connsiteY2" fmla="*/ 123825 h 205828"/>
                    <a:gd name="connsiteX3" fmla="*/ 139700 w 171593"/>
                    <a:gd name="connsiteY3" fmla="*/ 205828 h 205828"/>
                    <a:gd name="connsiteX4" fmla="*/ 0 w 171593"/>
                    <a:gd name="connsiteY4" fmla="*/ 205828 h 205828"/>
                    <a:gd name="connsiteX5" fmla="*/ 0 w 171593"/>
                    <a:gd name="connsiteY5" fmla="*/ 0 h 205828"/>
                    <a:gd name="connsiteX0" fmla="*/ 6349 w 177942"/>
                    <a:gd name="connsiteY0" fmla="*/ 0 h 205828"/>
                    <a:gd name="connsiteX1" fmla="*/ 146049 w 177942"/>
                    <a:gd name="connsiteY1" fmla="*/ 0 h 205828"/>
                    <a:gd name="connsiteX2" fmla="*/ 104774 w 177942"/>
                    <a:gd name="connsiteY2" fmla="*/ 123825 h 205828"/>
                    <a:gd name="connsiteX3" fmla="*/ 146049 w 177942"/>
                    <a:gd name="connsiteY3" fmla="*/ 205828 h 205828"/>
                    <a:gd name="connsiteX4" fmla="*/ 6349 w 177942"/>
                    <a:gd name="connsiteY4" fmla="*/ 205828 h 205828"/>
                    <a:gd name="connsiteX5" fmla="*/ 6349 w 177942"/>
                    <a:gd name="connsiteY5" fmla="*/ 0 h 205828"/>
                    <a:gd name="connsiteX0" fmla="*/ 6349 w 177942"/>
                    <a:gd name="connsiteY0" fmla="*/ 19431 h 225259"/>
                    <a:gd name="connsiteX1" fmla="*/ 53799 w 177942"/>
                    <a:gd name="connsiteY1" fmla="*/ 0 h 225259"/>
                    <a:gd name="connsiteX2" fmla="*/ 104774 w 177942"/>
                    <a:gd name="connsiteY2" fmla="*/ 143256 h 225259"/>
                    <a:gd name="connsiteX3" fmla="*/ 146049 w 177942"/>
                    <a:gd name="connsiteY3" fmla="*/ 225259 h 225259"/>
                    <a:gd name="connsiteX4" fmla="*/ 6349 w 177942"/>
                    <a:gd name="connsiteY4" fmla="*/ 225259 h 225259"/>
                    <a:gd name="connsiteX5" fmla="*/ 6349 w 177942"/>
                    <a:gd name="connsiteY5" fmla="*/ 19431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70110 w 241703"/>
                    <a:gd name="connsiteY4" fmla="*/ 225259 h 225259"/>
                    <a:gd name="connsiteX5" fmla="*/ 0 w 241703"/>
                    <a:gd name="connsiteY5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259"/>
                    <a:gd name="connsiteX1" fmla="*/ 117560 w 241703"/>
                    <a:gd name="connsiteY1" fmla="*/ 0 h 225259"/>
                    <a:gd name="connsiteX2" fmla="*/ 168535 w 241703"/>
                    <a:gd name="connsiteY2" fmla="*/ 143256 h 225259"/>
                    <a:gd name="connsiteX3" fmla="*/ 209810 w 241703"/>
                    <a:gd name="connsiteY3" fmla="*/ 225259 h 225259"/>
                    <a:gd name="connsiteX4" fmla="*/ 0 w 241703"/>
                    <a:gd name="connsiteY4" fmla="*/ 7287 h 225259"/>
                    <a:gd name="connsiteX0" fmla="*/ 0 w 241703"/>
                    <a:gd name="connsiteY0" fmla="*/ 7287 h 225713"/>
                    <a:gd name="connsiteX1" fmla="*/ 117560 w 241703"/>
                    <a:gd name="connsiteY1" fmla="*/ 0 h 225713"/>
                    <a:gd name="connsiteX2" fmla="*/ 168535 w 241703"/>
                    <a:gd name="connsiteY2" fmla="*/ 143256 h 225713"/>
                    <a:gd name="connsiteX3" fmla="*/ 209810 w 241703"/>
                    <a:gd name="connsiteY3" fmla="*/ 225259 h 225713"/>
                    <a:gd name="connsiteX4" fmla="*/ 0 w 241703"/>
                    <a:gd name="connsiteY4" fmla="*/ 7287 h 225713"/>
                    <a:gd name="connsiteX0" fmla="*/ 0 w 241703"/>
                    <a:gd name="connsiteY0" fmla="*/ 17002 h 235428"/>
                    <a:gd name="connsiteX1" fmla="*/ 95420 w 241703"/>
                    <a:gd name="connsiteY1" fmla="*/ 0 h 235428"/>
                    <a:gd name="connsiteX2" fmla="*/ 168535 w 241703"/>
                    <a:gd name="connsiteY2" fmla="*/ 152971 h 235428"/>
                    <a:gd name="connsiteX3" fmla="*/ 209810 w 241703"/>
                    <a:gd name="connsiteY3" fmla="*/ 234974 h 235428"/>
                    <a:gd name="connsiteX4" fmla="*/ 0 w 241703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428"/>
                    <a:gd name="connsiteX1" fmla="*/ 95420 w 247095"/>
                    <a:gd name="connsiteY1" fmla="*/ 0 h 235428"/>
                    <a:gd name="connsiteX2" fmla="*/ 168535 w 247095"/>
                    <a:gd name="connsiteY2" fmla="*/ 152971 h 235428"/>
                    <a:gd name="connsiteX3" fmla="*/ 209810 w 247095"/>
                    <a:gd name="connsiteY3" fmla="*/ 234974 h 235428"/>
                    <a:gd name="connsiteX4" fmla="*/ 0 w 247095"/>
                    <a:gd name="connsiteY4" fmla="*/ 17002 h 235428"/>
                    <a:gd name="connsiteX0" fmla="*/ 0 w 247095"/>
                    <a:gd name="connsiteY0" fmla="*/ 17002 h 235596"/>
                    <a:gd name="connsiteX1" fmla="*/ 95420 w 247095"/>
                    <a:gd name="connsiteY1" fmla="*/ 0 h 235596"/>
                    <a:gd name="connsiteX2" fmla="*/ 168535 w 247095"/>
                    <a:gd name="connsiteY2" fmla="*/ 152971 h 235596"/>
                    <a:gd name="connsiteX3" fmla="*/ 209810 w 247095"/>
                    <a:gd name="connsiteY3" fmla="*/ 234974 h 235596"/>
                    <a:gd name="connsiteX4" fmla="*/ 0 w 247095"/>
                    <a:gd name="connsiteY4" fmla="*/ 17002 h 235596"/>
                    <a:gd name="connsiteX0" fmla="*/ 428 w 247523"/>
                    <a:gd name="connsiteY0" fmla="*/ 17002 h 235355"/>
                    <a:gd name="connsiteX1" fmla="*/ 95848 w 247523"/>
                    <a:gd name="connsiteY1" fmla="*/ 0 h 235355"/>
                    <a:gd name="connsiteX2" fmla="*/ 168963 w 247523"/>
                    <a:gd name="connsiteY2" fmla="*/ 152971 h 235355"/>
                    <a:gd name="connsiteX3" fmla="*/ 210238 w 247523"/>
                    <a:gd name="connsiteY3" fmla="*/ 234974 h 235355"/>
                    <a:gd name="connsiteX4" fmla="*/ 82411 w 247523"/>
                    <a:gd name="connsiteY4" fmla="*/ 167394 h 235355"/>
                    <a:gd name="connsiteX5" fmla="*/ 428 w 247523"/>
                    <a:gd name="connsiteY5" fmla="*/ 17002 h 235355"/>
                    <a:gd name="connsiteX0" fmla="*/ 826 w 247921"/>
                    <a:gd name="connsiteY0" fmla="*/ 17002 h 235355"/>
                    <a:gd name="connsiteX1" fmla="*/ 96246 w 247921"/>
                    <a:gd name="connsiteY1" fmla="*/ 0 h 235355"/>
                    <a:gd name="connsiteX2" fmla="*/ 169361 w 247921"/>
                    <a:gd name="connsiteY2" fmla="*/ 152971 h 235355"/>
                    <a:gd name="connsiteX3" fmla="*/ 210636 w 247921"/>
                    <a:gd name="connsiteY3" fmla="*/ 234974 h 235355"/>
                    <a:gd name="connsiteX4" fmla="*/ 82809 w 247921"/>
                    <a:gd name="connsiteY4" fmla="*/ 167394 h 235355"/>
                    <a:gd name="connsiteX5" fmla="*/ 826 w 247921"/>
                    <a:gd name="connsiteY5" fmla="*/ 17002 h 235355"/>
                    <a:gd name="connsiteX0" fmla="*/ 826 w 247921"/>
                    <a:gd name="connsiteY0" fmla="*/ 17002 h 235355"/>
                    <a:gd name="connsiteX1" fmla="*/ 96246 w 247921"/>
                    <a:gd name="connsiteY1" fmla="*/ 0 h 235355"/>
                    <a:gd name="connsiteX2" fmla="*/ 169361 w 247921"/>
                    <a:gd name="connsiteY2" fmla="*/ 152971 h 235355"/>
                    <a:gd name="connsiteX3" fmla="*/ 210636 w 247921"/>
                    <a:gd name="connsiteY3" fmla="*/ 234974 h 235355"/>
                    <a:gd name="connsiteX4" fmla="*/ 82809 w 247921"/>
                    <a:gd name="connsiteY4" fmla="*/ 167394 h 235355"/>
                    <a:gd name="connsiteX5" fmla="*/ 826 w 247921"/>
                    <a:gd name="connsiteY5" fmla="*/ 17002 h 235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7921" h="235355">
                      <a:moveTo>
                        <a:pt x="826" y="17002"/>
                      </a:moveTo>
                      <a:cubicBezTo>
                        <a:pt x="47393" y="17002"/>
                        <a:pt x="49679" y="0"/>
                        <a:pt x="96246" y="0"/>
                      </a:cubicBezTo>
                      <a:cubicBezTo>
                        <a:pt x="225713" y="19468"/>
                        <a:pt x="192644" y="118358"/>
                        <a:pt x="169361" y="152971"/>
                      </a:cubicBezTo>
                      <a:cubicBezTo>
                        <a:pt x="287894" y="180305"/>
                        <a:pt x="246563" y="240707"/>
                        <a:pt x="210636" y="234974"/>
                      </a:cubicBezTo>
                      <a:cubicBezTo>
                        <a:pt x="192734" y="237296"/>
                        <a:pt x="112000" y="213898"/>
                        <a:pt x="82809" y="167394"/>
                      </a:cubicBezTo>
                      <a:cubicBezTo>
                        <a:pt x="18690" y="138969"/>
                        <a:pt x="-4890" y="44819"/>
                        <a:pt x="826" y="17002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7">
                  <a:extLst>
                    <a:ext uri="{FF2B5EF4-FFF2-40B4-BE49-F238E27FC236}">
                      <a16:creationId xmlns:a16="http://schemas.microsoft.com/office/drawing/2014/main" id="{612D7FD2-7C4E-4438-8CA3-A4C17FC87868}"/>
                    </a:ext>
                  </a:extLst>
                </p:cNvPr>
                <p:cNvSpPr/>
                <p:nvPr/>
              </p:nvSpPr>
              <p:spPr>
                <a:xfrm rot="5221854" flipH="1">
                  <a:off x="5349314" y="5250289"/>
                  <a:ext cx="411104" cy="832286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AF35F530-20E4-4BE0-9EC9-D19B6BDDAEC5}"/>
                    </a:ext>
                  </a:extLst>
                </p:cNvPr>
                <p:cNvSpPr/>
                <p:nvPr/>
              </p:nvSpPr>
              <p:spPr>
                <a:xfrm rot="19024949" flipH="1">
                  <a:off x="933399" y="2105457"/>
                  <a:ext cx="2904983" cy="3023599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E8D4044-A4A0-4AB1-B7DD-00DD0EE30F2B}"/>
                    </a:ext>
                  </a:extLst>
                </p:cNvPr>
                <p:cNvSpPr/>
                <p:nvPr/>
              </p:nvSpPr>
              <p:spPr>
                <a:xfrm rot="12549733">
                  <a:off x="1612929" y="3011934"/>
                  <a:ext cx="648367" cy="8129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6F19C53-277F-4B67-ABC5-96424031076A}"/>
                    </a:ext>
                  </a:extLst>
                </p:cNvPr>
                <p:cNvSpPr/>
                <p:nvPr/>
              </p:nvSpPr>
              <p:spPr>
                <a:xfrm rot="1145358">
                  <a:off x="1667732" y="3233688"/>
                  <a:ext cx="421039" cy="52791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E86E0B1B-DFE0-45B8-ACE9-4086BE9D1960}"/>
                    </a:ext>
                  </a:extLst>
                </p:cNvPr>
                <p:cNvSpPr/>
                <p:nvPr/>
              </p:nvSpPr>
              <p:spPr>
                <a:xfrm rot="343406">
                  <a:off x="1675095" y="3363540"/>
                  <a:ext cx="220631" cy="27663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Oval 26">
                  <a:extLst>
                    <a:ext uri="{FF2B5EF4-FFF2-40B4-BE49-F238E27FC236}">
                      <a16:creationId xmlns:a16="http://schemas.microsoft.com/office/drawing/2014/main" id="{E2E103D3-1016-4104-BCD2-D7218CC99C87}"/>
                    </a:ext>
                  </a:extLst>
                </p:cNvPr>
                <p:cNvSpPr/>
                <p:nvPr/>
              </p:nvSpPr>
              <p:spPr>
                <a:xfrm>
                  <a:off x="1158958" y="3899936"/>
                  <a:ext cx="194761" cy="296948"/>
                </a:xfrm>
                <a:custGeom>
                  <a:avLst/>
                  <a:gdLst>
                    <a:gd name="connsiteX0" fmla="*/ 0 w 93730"/>
                    <a:gd name="connsiteY0" fmla="*/ 58761 h 117522"/>
                    <a:gd name="connsiteX1" fmla="*/ 46865 w 93730"/>
                    <a:gd name="connsiteY1" fmla="*/ 0 h 117522"/>
                    <a:gd name="connsiteX2" fmla="*/ 93730 w 93730"/>
                    <a:gd name="connsiteY2" fmla="*/ 58761 h 117522"/>
                    <a:gd name="connsiteX3" fmla="*/ 46865 w 93730"/>
                    <a:gd name="connsiteY3" fmla="*/ 117522 h 117522"/>
                    <a:gd name="connsiteX4" fmla="*/ 0 w 93730"/>
                    <a:gd name="connsiteY4" fmla="*/ 58761 h 117522"/>
                    <a:gd name="connsiteX0" fmla="*/ 0 w 93730"/>
                    <a:gd name="connsiteY0" fmla="*/ 58761 h 66105"/>
                    <a:gd name="connsiteX1" fmla="*/ 46865 w 93730"/>
                    <a:gd name="connsiteY1" fmla="*/ 0 h 66105"/>
                    <a:gd name="connsiteX2" fmla="*/ 93730 w 93730"/>
                    <a:gd name="connsiteY2" fmla="*/ 58761 h 66105"/>
                    <a:gd name="connsiteX3" fmla="*/ 0 w 93730"/>
                    <a:gd name="connsiteY3" fmla="*/ 58761 h 66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730" h="66105">
                      <a:moveTo>
                        <a:pt x="0" y="58761"/>
                      </a:moveTo>
                      <a:cubicBezTo>
                        <a:pt x="0" y="26308"/>
                        <a:pt x="20982" y="0"/>
                        <a:pt x="46865" y="0"/>
                      </a:cubicBezTo>
                      <a:cubicBezTo>
                        <a:pt x="72748" y="0"/>
                        <a:pt x="93730" y="26308"/>
                        <a:pt x="93730" y="58761"/>
                      </a:cubicBezTo>
                      <a:cubicBezTo>
                        <a:pt x="85919" y="68554"/>
                        <a:pt x="7811" y="68554"/>
                        <a:pt x="0" y="58761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B8D1C71-2067-4464-8F07-EDA2FE8F017D}"/>
                    </a:ext>
                  </a:extLst>
                </p:cNvPr>
                <p:cNvSpPr/>
                <p:nvPr/>
              </p:nvSpPr>
              <p:spPr>
                <a:xfrm flipH="1">
                  <a:off x="1120581" y="4084301"/>
                  <a:ext cx="105916" cy="288812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B7F9C495-DE4F-402F-981E-3A17EC39E054}"/>
                    </a:ext>
                  </a:extLst>
                </p:cNvPr>
                <p:cNvSpPr/>
                <p:nvPr/>
              </p:nvSpPr>
              <p:spPr>
                <a:xfrm rot="732622">
                  <a:off x="1220668" y="4162706"/>
                  <a:ext cx="375162" cy="430628"/>
                </a:xfrm>
                <a:custGeom>
                  <a:avLst/>
                  <a:gdLst>
                    <a:gd name="connsiteX0" fmla="*/ 173 w 83517"/>
                    <a:gd name="connsiteY0" fmla="*/ 0 h 64294"/>
                    <a:gd name="connsiteX1" fmla="*/ 7317 w 83517"/>
                    <a:gd name="connsiteY1" fmla="*/ 52387 h 64294"/>
                    <a:gd name="connsiteX2" fmla="*/ 47798 w 83517"/>
                    <a:gd name="connsiteY2" fmla="*/ 64294 h 64294"/>
                    <a:gd name="connsiteX3" fmla="*/ 76373 w 83517"/>
                    <a:gd name="connsiteY3" fmla="*/ 52387 h 64294"/>
                    <a:gd name="connsiteX4" fmla="*/ 83517 w 83517"/>
                    <a:gd name="connsiteY4" fmla="*/ 28575 h 64294"/>
                    <a:gd name="connsiteX5" fmla="*/ 83517 w 83517"/>
                    <a:gd name="connsiteY5" fmla="*/ 28575 h 64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517" h="64294">
                      <a:moveTo>
                        <a:pt x="173" y="0"/>
                      </a:moveTo>
                      <a:cubicBezTo>
                        <a:pt x="-224" y="20835"/>
                        <a:pt x="-620" y="41671"/>
                        <a:pt x="7317" y="52387"/>
                      </a:cubicBezTo>
                      <a:cubicBezTo>
                        <a:pt x="15254" y="63103"/>
                        <a:pt x="36289" y="64294"/>
                        <a:pt x="47798" y="64294"/>
                      </a:cubicBezTo>
                      <a:cubicBezTo>
                        <a:pt x="59307" y="64294"/>
                        <a:pt x="70420" y="58340"/>
                        <a:pt x="76373" y="52387"/>
                      </a:cubicBezTo>
                      <a:cubicBezTo>
                        <a:pt x="82326" y="46434"/>
                        <a:pt x="83517" y="28575"/>
                        <a:pt x="83517" y="28575"/>
                      </a:cubicBezTo>
                      <a:lnTo>
                        <a:pt x="83517" y="28575"/>
                      </a:ln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330F579-6B2E-4055-B985-F2C24D8AB324}"/>
                    </a:ext>
                  </a:extLst>
                </p:cNvPr>
                <p:cNvSpPr/>
                <p:nvPr/>
              </p:nvSpPr>
              <p:spPr>
                <a:xfrm rot="343406" flipV="1">
                  <a:off x="1841546" y="3561975"/>
                  <a:ext cx="150172" cy="1882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7">
                  <a:extLst>
                    <a:ext uri="{FF2B5EF4-FFF2-40B4-BE49-F238E27FC236}">
                      <a16:creationId xmlns:a16="http://schemas.microsoft.com/office/drawing/2014/main" id="{889E152E-4793-4CDC-B5E7-F37FDA3FE96E}"/>
                    </a:ext>
                  </a:extLst>
                </p:cNvPr>
                <p:cNvSpPr/>
                <p:nvPr/>
              </p:nvSpPr>
              <p:spPr>
                <a:xfrm rot="16200000" flipH="1">
                  <a:off x="2735446" y="5170411"/>
                  <a:ext cx="449600" cy="635191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C06EF3FA-B953-45F6-BF35-9DF908DB85FB}"/>
                    </a:ext>
                  </a:extLst>
                </p:cNvPr>
                <p:cNvSpPr/>
                <p:nvPr/>
              </p:nvSpPr>
              <p:spPr>
                <a:xfrm rot="343406">
                  <a:off x="3292239" y="4981907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0FF95AE-991C-4B19-B256-22B8C087E5FA}"/>
                    </a:ext>
                  </a:extLst>
                </p:cNvPr>
                <p:cNvSpPr/>
                <p:nvPr/>
              </p:nvSpPr>
              <p:spPr>
                <a:xfrm rot="343406">
                  <a:off x="3193152" y="5489970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C0A79E65-CB0E-47FA-853D-E22B0FE46A0B}"/>
                    </a:ext>
                  </a:extLst>
                </p:cNvPr>
                <p:cNvSpPr/>
                <p:nvPr/>
              </p:nvSpPr>
              <p:spPr>
                <a:xfrm rot="343406">
                  <a:off x="3730252" y="460978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19185ADD-3C17-4DB3-A73D-5061036BCBF4}"/>
                    </a:ext>
                  </a:extLst>
                </p:cNvPr>
                <p:cNvSpPr/>
                <p:nvPr/>
              </p:nvSpPr>
              <p:spPr>
                <a:xfrm rot="343406">
                  <a:off x="3808595" y="520414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7664222B-771B-4193-91F2-700B1E456406}"/>
                    </a:ext>
                  </a:extLst>
                </p:cNvPr>
                <p:cNvSpPr/>
                <p:nvPr/>
              </p:nvSpPr>
              <p:spPr>
                <a:xfrm rot="343406">
                  <a:off x="3722019" y="5812432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5863F4A0-3173-4A99-A5E0-EE7871FF7098}"/>
                    </a:ext>
                  </a:extLst>
                </p:cNvPr>
                <p:cNvSpPr/>
                <p:nvPr/>
              </p:nvSpPr>
              <p:spPr>
                <a:xfrm rot="343406">
                  <a:off x="4289706" y="4676378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38BEAE02-EBBC-4280-86AA-AE4C42248323}"/>
                    </a:ext>
                  </a:extLst>
                </p:cNvPr>
                <p:cNvSpPr/>
                <p:nvPr/>
              </p:nvSpPr>
              <p:spPr>
                <a:xfrm rot="343406">
                  <a:off x="4434218" y="5217878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3780EBAE-2BA7-4ED0-B318-B65847CB0001}"/>
                    </a:ext>
                  </a:extLst>
                </p:cNvPr>
                <p:cNvSpPr/>
                <p:nvPr/>
              </p:nvSpPr>
              <p:spPr>
                <a:xfrm rot="343406">
                  <a:off x="4348115" y="5857654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04307472-6051-47E2-9614-3F2C8B52E41B}"/>
                    </a:ext>
                  </a:extLst>
                </p:cNvPr>
                <p:cNvSpPr/>
                <p:nvPr/>
              </p:nvSpPr>
              <p:spPr>
                <a:xfrm rot="343406">
                  <a:off x="4973465" y="5610960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Oval 161">
                  <a:extLst>
                    <a:ext uri="{FF2B5EF4-FFF2-40B4-BE49-F238E27FC236}">
                      <a16:creationId xmlns:a16="http://schemas.microsoft.com/office/drawing/2014/main" id="{295DA648-9512-4132-92DC-2F13B9A0CACF}"/>
                    </a:ext>
                  </a:extLst>
                </p:cNvPr>
                <p:cNvSpPr/>
                <p:nvPr/>
              </p:nvSpPr>
              <p:spPr>
                <a:xfrm rot="343406">
                  <a:off x="5002308" y="483983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E5EF52DF-6CF5-43E0-83EB-8686C138E015}"/>
                    </a:ext>
                  </a:extLst>
                </p:cNvPr>
                <p:cNvSpPr/>
                <p:nvPr/>
              </p:nvSpPr>
              <p:spPr>
                <a:xfrm rot="343406">
                  <a:off x="4928908" y="438112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Oval 163">
                  <a:extLst>
                    <a:ext uri="{FF2B5EF4-FFF2-40B4-BE49-F238E27FC236}">
                      <a16:creationId xmlns:a16="http://schemas.microsoft.com/office/drawing/2014/main" id="{D23228D2-F4B7-46A4-9F15-FCF8524EDA80}"/>
                    </a:ext>
                  </a:extLst>
                </p:cNvPr>
                <p:cNvSpPr/>
                <p:nvPr/>
              </p:nvSpPr>
              <p:spPr>
                <a:xfrm rot="343406">
                  <a:off x="5831605" y="4509868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F47EC260-B325-4BCE-B9FB-8052226823F1}"/>
                    </a:ext>
                  </a:extLst>
                </p:cNvPr>
                <p:cNvSpPr/>
                <p:nvPr/>
              </p:nvSpPr>
              <p:spPr>
                <a:xfrm rot="343406">
                  <a:off x="5586324" y="510363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E722854D-C89E-4C2B-9FE6-60F0D0F2D871}"/>
                    </a:ext>
                  </a:extLst>
                </p:cNvPr>
                <p:cNvSpPr/>
                <p:nvPr/>
              </p:nvSpPr>
              <p:spPr>
                <a:xfrm rot="343406">
                  <a:off x="5918176" y="552452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5F549194-8379-461D-B28C-BE9C0148A499}"/>
                    </a:ext>
                  </a:extLst>
                </p:cNvPr>
                <p:cNvSpPr/>
                <p:nvPr/>
              </p:nvSpPr>
              <p:spPr>
                <a:xfrm rot="343406">
                  <a:off x="5465764" y="5890584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E023AFFD-1A68-4DD0-A601-84328549FF2A}"/>
                    </a:ext>
                  </a:extLst>
                </p:cNvPr>
                <p:cNvSpPr/>
                <p:nvPr/>
              </p:nvSpPr>
              <p:spPr>
                <a:xfrm rot="343406">
                  <a:off x="2625516" y="521881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AF3FFA8F-1971-471E-A638-34F7B6333321}"/>
                    </a:ext>
                  </a:extLst>
                </p:cNvPr>
                <p:cNvSpPr/>
                <p:nvPr/>
              </p:nvSpPr>
              <p:spPr>
                <a:xfrm rot="343406">
                  <a:off x="2651862" y="5708171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0" name="Oval 169">
                  <a:extLst>
                    <a:ext uri="{FF2B5EF4-FFF2-40B4-BE49-F238E27FC236}">
                      <a16:creationId xmlns:a16="http://schemas.microsoft.com/office/drawing/2014/main" id="{6424E59F-8374-4FE6-8A95-5A67D2D904EC}"/>
                    </a:ext>
                  </a:extLst>
                </p:cNvPr>
                <p:cNvSpPr/>
                <p:nvPr/>
              </p:nvSpPr>
              <p:spPr>
                <a:xfrm rot="343406">
                  <a:off x="3095761" y="4154627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35349450-8693-4463-8294-0D2CFCA60CD1}"/>
                    </a:ext>
                  </a:extLst>
                </p:cNvPr>
                <p:cNvSpPr/>
                <p:nvPr/>
              </p:nvSpPr>
              <p:spPr>
                <a:xfrm rot="343406">
                  <a:off x="3152747" y="3543871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237A5CD4-EF01-42B7-85C7-6E995AD6948D}"/>
                    </a:ext>
                  </a:extLst>
                </p:cNvPr>
                <p:cNvSpPr/>
                <p:nvPr/>
              </p:nvSpPr>
              <p:spPr>
                <a:xfrm rot="343406">
                  <a:off x="3592022" y="3608185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" name="Oval 172">
                  <a:extLst>
                    <a:ext uri="{FF2B5EF4-FFF2-40B4-BE49-F238E27FC236}">
                      <a16:creationId xmlns:a16="http://schemas.microsoft.com/office/drawing/2014/main" id="{477C8F94-7115-45F3-8813-10B86871A18D}"/>
                    </a:ext>
                  </a:extLst>
                </p:cNvPr>
                <p:cNvSpPr/>
                <p:nvPr/>
              </p:nvSpPr>
              <p:spPr>
                <a:xfrm rot="343406">
                  <a:off x="6389531" y="4476386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Oval 173">
                  <a:extLst>
                    <a:ext uri="{FF2B5EF4-FFF2-40B4-BE49-F238E27FC236}">
                      <a16:creationId xmlns:a16="http://schemas.microsoft.com/office/drawing/2014/main" id="{24B368B8-45F7-41D2-A9CC-89D4E42B51E0}"/>
                    </a:ext>
                  </a:extLst>
                </p:cNvPr>
                <p:cNvSpPr/>
                <p:nvPr/>
              </p:nvSpPr>
              <p:spPr>
                <a:xfrm rot="343406">
                  <a:off x="6748085" y="4427970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174">
                  <a:extLst>
                    <a:ext uri="{FF2B5EF4-FFF2-40B4-BE49-F238E27FC236}">
                      <a16:creationId xmlns:a16="http://schemas.microsoft.com/office/drawing/2014/main" id="{C1CBDA48-32C3-440D-8603-BD1E69ED937A}"/>
                    </a:ext>
                  </a:extLst>
                </p:cNvPr>
                <p:cNvSpPr/>
                <p:nvPr/>
              </p:nvSpPr>
              <p:spPr>
                <a:xfrm rot="343406">
                  <a:off x="7021956" y="4559713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66916094-DB6E-4F50-8EE7-97B7004FE9A6}"/>
                    </a:ext>
                  </a:extLst>
                </p:cNvPr>
                <p:cNvSpPr/>
                <p:nvPr/>
              </p:nvSpPr>
              <p:spPr>
                <a:xfrm rot="343406">
                  <a:off x="7313830" y="4479463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806E5B60-E502-4E76-9398-7650BFEB044E}"/>
                    </a:ext>
                  </a:extLst>
                </p:cNvPr>
                <p:cNvSpPr/>
                <p:nvPr/>
              </p:nvSpPr>
              <p:spPr>
                <a:xfrm rot="343406">
                  <a:off x="7557761" y="4654691"/>
                  <a:ext cx="170482" cy="24595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B659883C-EF49-4AB6-A975-F846FBC34BE4}"/>
                    </a:ext>
                  </a:extLst>
                </p:cNvPr>
                <p:cNvSpPr/>
                <p:nvPr/>
              </p:nvSpPr>
              <p:spPr>
                <a:xfrm rot="343406">
                  <a:off x="4488038" y="524305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433AA87-1B3B-4CAF-BC40-05BD5BFA480F}"/>
                    </a:ext>
                  </a:extLst>
                </p:cNvPr>
                <p:cNvSpPr/>
                <p:nvPr/>
              </p:nvSpPr>
              <p:spPr>
                <a:xfrm rot="343406">
                  <a:off x="4321472" y="464242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D18CECF2-E5CB-4182-9B46-AF5CFACCE9CF}"/>
                    </a:ext>
                  </a:extLst>
                </p:cNvPr>
                <p:cNvSpPr/>
                <p:nvPr/>
              </p:nvSpPr>
              <p:spPr>
                <a:xfrm rot="343406">
                  <a:off x="3349890" y="5041082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586A8631-C121-4A9E-8545-840FD78E3D7A}"/>
                    </a:ext>
                  </a:extLst>
                </p:cNvPr>
                <p:cNvSpPr/>
                <p:nvPr/>
              </p:nvSpPr>
              <p:spPr>
                <a:xfrm rot="343406">
                  <a:off x="2653021" y="5287206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B1BDA977-3D42-44EA-BE2E-15C5ABA9987A}"/>
                    </a:ext>
                  </a:extLst>
                </p:cNvPr>
                <p:cNvSpPr/>
                <p:nvPr/>
              </p:nvSpPr>
              <p:spPr>
                <a:xfrm rot="343406">
                  <a:off x="3219343" y="5562817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3" name="Oval 182">
                  <a:extLst>
                    <a:ext uri="{FF2B5EF4-FFF2-40B4-BE49-F238E27FC236}">
                      <a16:creationId xmlns:a16="http://schemas.microsoft.com/office/drawing/2014/main" id="{700948A8-A7B9-4C04-A0B5-0D2DE7B5F813}"/>
                    </a:ext>
                  </a:extLst>
                </p:cNvPr>
                <p:cNvSpPr/>
                <p:nvPr/>
              </p:nvSpPr>
              <p:spPr>
                <a:xfrm rot="343406">
                  <a:off x="2682364" y="569530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" name="Oval 183">
                  <a:extLst>
                    <a:ext uri="{FF2B5EF4-FFF2-40B4-BE49-F238E27FC236}">
                      <a16:creationId xmlns:a16="http://schemas.microsoft.com/office/drawing/2014/main" id="{65F5494B-A07E-4D43-88B1-C5CE91CB68C8}"/>
                    </a:ext>
                  </a:extLst>
                </p:cNvPr>
                <p:cNvSpPr/>
                <p:nvPr/>
              </p:nvSpPr>
              <p:spPr>
                <a:xfrm rot="343406">
                  <a:off x="2481709" y="6162079"/>
                  <a:ext cx="164511" cy="23734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B955A75F-E6BF-4A52-AF76-1D90EADACEF6}"/>
                    </a:ext>
                  </a:extLst>
                </p:cNvPr>
                <p:cNvSpPr/>
                <p:nvPr/>
              </p:nvSpPr>
              <p:spPr>
                <a:xfrm rot="343406">
                  <a:off x="4382222" y="5915631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6" name="Oval 185">
                  <a:extLst>
                    <a:ext uri="{FF2B5EF4-FFF2-40B4-BE49-F238E27FC236}">
                      <a16:creationId xmlns:a16="http://schemas.microsoft.com/office/drawing/2014/main" id="{6AB24DF3-4AFC-4827-9E37-796BFE58F87D}"/>
                    </a:ext>
                  </a:extLst>
                </p:cNvPr>
                <p:cNvSpPr/>
                <p:nvPr/>
              </p:nvSpPr>
              <p:spPr>
                <a:xfrm rot="343406">
                  <a:off x="4989435" y="5668010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A0EAB36-01D6-46C7-BA42-C4D466FAA550}"/>
                    </a:ext>
                  </a:extLst>
                </p:cNvPr>
                <p:cNvSpPr/>
                <p:nvPr/>
              </p:nvSpPr>
              <p:spPr>
                <a:xfrm rot="343406">
                  <a:off x="5507073" y="5946528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0CCD6FB9-D557-44B8-A073-C3ACC1423C83}"/>
                    </a:ext>
                  </a:extLst>
                </p:cNvPr>
                <p:cNvSpPr/>
                <p:nvPr/>
              </p:nvSpPr>
              <p:spPr>
                <a:xfrm rot="343406">
                  <a:off x="3130346" y="4231754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Oval 188">
                  <a:extLst>
                    <a:ext uri="{FF2B5EF4-FFF2-40B4-BE49-F238E27FC236}">
                      <a16:creationId xmlns:a16="http://schemas.microsoft.com/office/drawing/2014/main" id="{B0041264-7CA9-424D-B981-B008D645C529}"/>
                    </a:ext>
                  </a:extLst>
                </p:cNvPr>
                <p:cNvSpPr/>
                <p:nvPr/>
              </p:nvSpPr>
              <p:spPr>
                <a:xfrm rot="343406">
                  <a:off x="3202770" y="3563750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189">
                  <a:extLst>
                    <a:ext uri="{FF2B5EF4-FFF2-40B4-BE49-F238E27FC236}">
                      <a16:creationId xmlns:a16="http://schemas.microsoft.com/office/drawing/2014/main" id="{88756A8B-75F4-4FB2-B6A9-3734C3B02B16}"/>
                    </a:ext>
                  </a:extLst>
                </p:cNvPr>
                <p:cNvSpPr/>
                <p:nvPr/>
              </p:nvSpPr>
              <p:spPr>
                <a:xfrm rot="343406">
                  <a:off x="3660573" y="368167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C0FD2746-2943-4EB8-8631-FC07F40E60E8}"/>
                    </a:ext>
                  </a:extLst>
                </p:cNvPr>
                <p:cNvSpPr/>
                <p:nvPr/>
              </p:nvSpPr>
              <p:spPr>
                <a:xfrm rot="343406">
                  <a:off x="6428606" y="4514247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191">
                  <a:extLst>
                    <a:ext uri="{FF2B5EF4-FFF2-40B4-BE49-F238E27FC236}">
                      <a16:creationId xmlns:a16="http://schemas.microsoft.com/office/drawing/2014/main" id="{102844DE-BA1C-41F5-B567-2F02CD6FBCD0}"/>
                    </a:ext>
                  </a:extLst>
                </p:cNvPr>
                <p:cNvSpPr/>
                <p:nvPr/>
              </p:nvSpPr>
              <p:spPr>
                <a:xfrm rot="343406">
                  <a:off x="6781935" y="4517504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192">
                  <a:extLst>
                    <a:ext uri="{FF2B5EF4-FFF2-40B4-BE49-F238E27FC236}">
                      <a16:creationId xmlns:a16="http://schemas.microsoft.com/office/drawing/2014/main" id="{2B5DC0A9-3111-474A-BF0B-C37B43F3FC2E}"/>
                    </a:ext>
                  </a:extLst>
                </p:cNvPr>
                <p:cNvSpPr/>
                <p:nvPr/>
              </p:nvSpPr>
              <p:spPr>
                <a:xfrm rot="343406">
                  <a:off x="7043719" y="4570353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Oval 193">
                  <a:extLst>
                    <a:ext uri="{FF2B5EF4-FFF2-40B4-BE49-F238E27FC236}">
                      <a16:creationId xmlns:a16="http://schemas.microsoft.com/office/drawing/2014/main" id="{486B63FB-FAD1-4BC2-82F3-8FCD120C7B1A}"/>
                    </a:ext>
                  </a:extLst>
                </p:cNvPr>
                <p:cNvSpPr/>
                <p:nvPr/>
              </p:nvSpPr>
              <p:spPr>
                <a:xfrm rot="343406">
                  <a:off x="7344633" y="4559392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B0F27B86-B603-4439-AF6F-CF5A34FCB916}"/>
                    </a:ext>
                  </a:extLst>
                </p:cNvPr>
                <p:cNvSpPr/>
                <p:nvPr/>
              </p:nvSpPr>
              <p:spPr>
                <a:xfrm rot="343406">
                  <a:off x="7600582" y="4653191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4AA6EAD4-7DFA-4A41-8544-97BEDCA98F56}"/>
                    </a:ext>
                  </a:extLst>
                </p:cNvPr>
                <p:cNvSpPr/>
                <p:nvPr/>
              </p:nvSpPr>
              <p:spPr>
                <a:xfrm rot="748062">
                  <a:off x="5119170" y="6558945"/>
                  <a:ext cx="570001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1280EBF5-E49C-4B2D-8CE8-759F5409AFBC}"/>
                    </a:ext>
                  </a:extLst>
                </p:cNvPr>
                <p:cNvSpPr/>
                <p:nvPr/>
              </p:nvSpPr>
              <p:spPr>
                <a:xfrm rot="1774074">
                  <a:off x="2030973" y="6495752"/>
                  <a:ext cx="594438" cy="658114"/>
                </a:xfrm>
                <a:custGeom>
                  <a:avLst/>
                  <a:gdLst>
                    <a:gd name="connsiteX0" fmla="*/ 544806 w 547593"/>
                    <a:gd name="connsiteY0" fmla="*/ 6163 h 658113"/>
                    <a:gd name="connsiteX1" fmla="*/ 547593 w 547593"/>
                    <a:gd name="connsiteY1" fmla="*/ 68313 h 658113"/>
                    <a:gd name="connsiteX2" fmla="*/ 280585 w 547593"/>
                    <a:gd name="connsiteY2" fmla="*/ 630761 h 658113"/>
                    <a:gd name="connsiteX3" fmla="*/ 96881 w 547593"/>
                    <a:gd name="connsiteY3" fmla="*/ 133054 h 658113"/>
                    <a:gd name="connsiteX4" fmla="*/ 137883 w 547593"/>
                    <a:gd name="connsiteY4" fmla="*/ 79265 h 658113"/>
                    <a:gd name="connsiteX5" fmla="*/ 228091 w 547593"/>
                    <a:gd name="connsiteY5" fmla="*/ 39537 h 658113"/>
                    <a:gd name="connsiteX6" fmla="*/ 469458 w 547593"/>
                    <a:gd name="connsiteY6" fmla="*/ 0 h 658113"/>
                    <a:gd name="connsiteX7" fmla="*/ 544806 w 547593"/>
                    <a:gd name="connsiteY7" fmla="*/ 6163 h 6581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593" h="658113">
                      <a:moveTo>
                        <a:pt x="544806" y="6163"/>
                      </a:moveTo>
                      <a:lnTo>
                        <a:pt x="547593" y="68313"/>
                      </a:lnTo>
                      <a:cubicBezTo>
                        <a:pt x="534170" y="358011"/>
                        <a:pt x="348275" y="607061"/>
                        <a:pt x="280585" y="630761"/>
                      </a:cubicBezTo>
                      <a:cubicBezTo>
                        <a:pt x="168731" y="739045"/>
                        <a:pt x="-162511" y="516151"/>
                        <a:pt x="96881" y="133054"/>
                      </a:cubicBezTo>
                      <a:lnTo>
                        <a:pt x="137883" y="79265"/>
                      </a:lnTo>
                      <a:lnTo>
                        <a:pt x="228091" y="39537"/>
                      </a:lnTo>
                      <a:cubicBezTo>
                        <a:pt x="302278" y="14078"/>
                        <a:pt x="383841" y="0"/>
                        <a:pt x="469458" y="0"/>
                      </a:cubicBezTo>
                      <a:lnTo>
                        <a:pt x="544806" y="616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Oval 197">
                  <a:extLst>
                    <a:ext uri="{FF2B5EF4-FFF2-40B4-BE49-F238E27FC236}">
                      <a16:creationId xmlns:a16="http://schemas.microsoft.com/office/drawing/2014/main" id="{CAAF09FB-A505-4F5E-A3D2-DFA9B82624C2}"/>
                    </a:ext>
                  </a:extLst>
                </p:cNvPr>
                <p:cNvSpPr/>
                <p:nvPr/>
              </p:nvSpPr>
              <p:spPr>
                <a:xfrm rot="343406">
                  <a:off x="5040887" y="4881643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759C6B43-289D-4EC4-88E8-95A9D0FCC25D}"/>
                    </a:ext>
                  </a:extLst>
                </p:cNvPr>
                <p:cNvSpPr/>
                <p:nvPr/>
              </p:nvSpPr>
              <p:spPr>
                <a:xfrm rot="343406">
                  <a:off x="4985069" y="4442991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0" name="Oval 199">
                  <a:extLst>
                    <a:ext uri="{FF2B5EF4-FFF2-40B4-BE49-F238E27FC236}">
                      <a16:creationId xmlns:a16="http://schemas.microsoft.com/office/drawing/2014/main" id="{573BFFAC-FC31-4D00-A5E8-A1DA898FBBBD}"/>
                    </a:ext>
                  </a:extLst>
                </p:cNvPr>
                <p:cNvSpPr/>
                <p:nvPr/>
              </p:nvSpPr>
              <p:spPr>
                <a:xfrm rot="343406">
                  <a:off x="5612944" y="5148472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1" name="Oval 200">
                  <a:extLst>
                    <a:ext uri="{FF2B5EF4-FFF2-40B4-BE49-F238E27FC236}">
                      <a16:creationId xmlns:a16="http://schemas.microsoft.com/office/drawing/2014/main" id="{863077D0-6B8B-430F-BA44-9D30E94FD44F}"/>
                    </a:ext>
                  </a:extLst>
                </p:cNvPr>
                <p:cNvSpPr/>
                <p:nvPr/>
              </p:nvSpPr>
              <p:spPr>
                <a:xfrm rot="343406">
                  <a:off x="5879554" y="4540812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Oval 201">
                  <a:extLst>
                    <a:ext uri="{FF2B5EF4-FFF2-40B4-BE49-F238E27FC236}">
                      <a16:creationId xmlns:a16="http://schemas.microsoft.com/office/drawing/2014/main" id="{F932D71A-7F0A-449A-8116-F006376B332E}"/>
                    </a:ext>
                  </a:extLst>
                </p:cNvPr>
                <p:cNvSpPr/>
                <p:nvPr/>
              </p:nvSpPr>
              <p:spPr>
                <a:xfrm rot="343406">
                  <a:off x="5973806" y="5586965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3" name="Oval 202">
                  <a:extLst>
                    <a:ext uri="{FF2B5EF4-FFF2-40B4-BE49-F238E27FC236}">
                      <a16:creationId xmlns:a16="http://schemas.microsoft.com/office/drawing/2014/main" id="{635D2F44-0F21-4BCC-A16B-3D2EFD0A79A3}"/>
                    </a:ext>
                  </a:extLst>
                </p:cNvPr>
                <p:cNvSpPr/>
                <p:nvPr/>
              </p:nvSpPr>
              <p:spPr>
                <a:xfrm rot="343406">
                  <a:off x="3864607" y="5210222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Oval 203">
                  <a:extLst>
                    <a:ext uri="{FF2B5EF4-FFF2-40B4-BE49-F238E27FC236}">
                      <a16:creationId xmlns:a16="http://schemas.microsoft.com/office/drawing/2014/main" id="{35954129-E1E4-4A0C-B934-5BB4DAC40545}"/>
                    </a:ext>
                  </a:extLst>
                </p:cNvPr>
                <p:cNvSpPr/>
                <p:nvPr/>
              </p:nvSpPr>
              <p:spPr>
                <a:xfrm rot="343406">
                  <a:off x="3750618" y="471725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5" name="Oval 204">
                  <a:extLst>
                    <a:ext uri="{FF2B5EF4-FFF2-40B4-BE49-F238E27FC236}">
                      <a16:creationId xmlns:a16="http://schemas.microsoft.com/office/drawing/2014/main" id="{334E4F99-F2C6-4499-B3AB-53DAE41F1C5D}"/>
                    </a:ext>
                  </a:extLst>
                </p:cNvPr>
                <p:cNvSpPr/>
                <p:nvPr/>
              </p:nvSpPr>
              <p:spPr>
                <a:xfrm rot="343406">
                  <a:off x="3788543" y="5821591"/>
                  <a:ext cx="164511" cy="237343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Oval 205">
                  <a:extLst>
                    <a:ext uri="{FF2B5EF4-FFF2-40B4-BE49-F238E27FC236}">
                      <a16:creationId xmlns:a16="http://schemas.microsoft.com/office/drawing/2014/main" id="{8AD92605-6F2B-4FDD-B492-B3DA634BF000}"/>
                    </a:ext>
                  </a:extLst>
                </p:cNvPr>
                <p:cNvSpPr/>
                <p:nvPr/>
              </p:nvSpPr>
              <p:spPr>
                <a:xfrm rot="343406">
                  <a:off x="2528636" y="6227710"/>
                  <a:ext cx="113002" cy="163030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BA606EA1-1F22-41B5-9A28-CFA3B3458791}"/>
                    </a:ext>
                  </a:extLst>
                </p:cNvPr>
                <p:cNvSpPr/>
                <p:nvPr/>
              </p:nvSpPr>
              <p:spPr>
                <a:xfrm rot="343406">
                  <a:off x="2566944" y="4128252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Oval 207">
                  <a:extLst>
                    <a:ext uri="{FF2B5EF4-FFF2-40B4-BE49-F238E27FC236}">
                      <a16:creationId xmlns:a16="http://schemas.microsoft.com/office/drawing/2014/main" id="{CCC44A08-85F0-44A3-9B5C-6A459CE64F7A}"/>
                    </a:ext>
                  </a:extLst>
                </p:cNvPr>
                <p:cNvSpPr/>
                <p:nvPr/>
              </p:nvSpPr>
              <p:spPr>
                <a:xfrm rot="343406">
                  <a:off x="2809469" y="4584334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9" name="Oval 208">
                  <a:extLst>
                    <a:ext uri="{FF2B5EF4-FFF2-40B4-BE49-F238E27FC236}">
                      <a16:creationId xmlns:a16="http://schemas.microsoft.com/office/drawing/2014/main" id="{251E69F4-B798-493A-8399-B5A8E532ED09}"/>
                    </a:ext>
                  </a:extLst>
                </p:cNvPr>
                <p:cNvSpPr/>
                <p:nvPr/>
              </p:nvSpPr>
              <p:spPr>
                <a:xfrm rot="343406">
                  <a:off x="2601529" y="420537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56D827C3-4BDA-4F3F-A425-C004B860B0FF}"/>
                    </a:ext>
                  </a:extLst>
                </p:cNvPr>
                <p:cNvSpPr/>
                <p:nvPr/>
              </p:nvSpPr>
              <p:spPr>
                <a:xfrm rot="343406">
                  <a:off x="2878021" y="4657825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1" name="Oval 210">
                  <a:extLst>
                    <a:ext uri="{FF2B5EF4-FFF2-40B4-BE49-F238E27FC236}">
                      <a16:creationId xmlns:a16="http://schemas.microsoft.com/office/drawing/2014/main" id="{77FB757D-8B96-4CC7-9284-7C0F117C7243}"/>
                    </a:ext>
                  </a:extLst>
                </p:cNvPr>
                <p:cNvSpPr/>
                <p:nvPr/>
              </p:nvSpPr>
              <p:spPr>
                <a:xfrm rot="343406">
                  <a:off x="2650317" y="3516456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Oval 211">
                  <a:extLst>
                    <a:ext uri="{FF2B5EF4-FFF2-40B4-BE49-F238E27FC236}">
                      <a16:creationId xmlns:a16="http://schemas.microsoft.com/office/drawing/2014/main" id="{CAAF6ED0-2068-4DD7-9024-4292BB7AB2D2}"/>
                    </a:ext>
                  </a:extLst>
                </p:cNvPr>
                <p:cNvSpPr/>
                <p:nvPr/>
              </p:nvSpPr>
              <p:spPr>
                <a:xfrm rot="343406">
                  <a:off x="2718867" y="358994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3" name="Oval 212">
                  <a:extLst>
                    <a:ext uri="{FF2B5EF4-FFF2-40B4-BE49-F238E27FC236}">
                      <a16:creationId xmlns:a16="http://schemas.microsoft.com/office/drawing/2014/main" id="{B91997FF-7379-4733-8F39-E92E024D9495}"/>
                    </a:ext>
                  </a:extLst>
                </p:cNvPr>
                <p:cNvSpPr/>
                <p:nvPr/>
              </p:nvSpPr>
              <p:spPr>
                <a:xfrm rot="343406">
                  <a:off x="2206231" y="4566220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Oval 213">
                  <a:extLst>
                    <a:ext uri="{FF2B5EF4-FFF2-40B4-BE49-F238E27FC236}">
                      <a16:creationId xmlns:a16="http://schemas.microsoft.com/office/drawing/2014/main" id="{F2CB18D3-7105-402B-83A7-F2341D6DC9F6}"/>
                    </a:ext>
                  </a:extLst>
                </p:cNvPr>
                <p:cNvSpPr/>
                <p:nvPr/>
              </p:nvSpPr>
              <p:spPr>
                <a:xfrm rot="343406">
                  <a:off x="2036646" y="4186143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72409C7B-78AE-4FF4-81E2-BCAD418D4164}"/>
                    </a:ext>
                  </a:extLst>
                </p:cNvPr>
                <p:cNvSpPr/>
                <p:nvPr/>
              </p:nvSpPr>
              <p:spPr>
                <a:xfrm rot="343406">
                  <a:off x="2240814" y="4643348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DE3D0988-EA13-42B7-AE32-940621B83C20}"/>
                    </a:ext>
                  </a:extLst>
                </p:cNvPr>
                <p:cNvSpPr/>
                <p:nvPr/>
              </p:nvSpPr>
              <p:spPr>
                <a:xfrm rot="343406">
                  <a:off x="2105196" y="4259637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24B4FA50-744F-4553-8A4E-BA06116AFB0D}"/>
                    </a:ext>
                  </a:extLst>
                </p:cNvPr>
                <p:cNvSpPr/>
                <p:nvPr/>
              </p:nvSpPr>
              <p:spPr>
                <a:xfrm rot="343406">
                  <a:off x="3330276" y="2925755"/>
                  <a:ext cx="232729" cy="3357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2A1F76AC-C38C-4392-9F79-EF541E7ABE99}"/>
                    </a:ext>
                  </a:extLst>
                </p:cNvPr>
                <p:cNvSpPr/>
                <p:nvPr/>
              </p:nvSpPr>
              <p:spPr>
                <a:xfrm rot="343406">
                  <a:off x="3398826" y="2999249"/>
                  <a:ext cx="164511" cy="237342"/>
                </a:xfrm>
                <a:prstGeom prst="ellipse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12A6D7E3-5152-4EAC-BDB6-9A8949FB0577}"/>
                  </a:ext>
                </a:extLst>
              </p:cNvPr>
              <p:cNvSpPr/>
              <p:nvPr/>
            </p:nvSpPr>
            <p:spPr>
              <a:xfrm flipH="1">
                <a:off x="3457110" y="2368625"/>
                <a:ext cx="154095" cy="537779"/>
              </a:xfrm>
              <a:custGeom>
                <a:avLst/>
                <a:gdLst>
                  <a:gd name="connsiteX0" fmla="*/ 444273 w 1149350"/>
                  <a:gd name="connsiteY0" fmla="*/ 129 h 1075331"/>
                  <a:gd name="connsiteX1" fmla="*/ 574675 w 1149350"/>
                  <a:gd name="connsiteY1" fmla="*/ 14881 h 1075331"/>
                  <a:gd name="connsiteX2" fmla="*/ 1149350 w 1149350"/>
                  <a:gd name="connsiteY2" fmla="*/ 545106 h 1075331"/>
                  <a:gd name="connsiteX3" fmla="*/ 574675 w 1149350"/>
                  <a:gd name="connsiteY3" fmla="*/ 1075331 h 1075331"/>
                  <a:gd name="connsiteX4" fmla="*/ 0 w 1149350"/>
                  <a:gd name="connsiteY4" fmla="*/ 545106 h 1075331"/>
                  <a:gd name="connsiteX5" fmla="*/ 444273 w 1149350"/>
                  <a:gd name="connsiteY5" fmla="*/ 129 h 1075331"/>
                  <a:gd name="connsiteX6" fmla="*/ 535369 w 1149350"/>
                  <a:gd name="connsiteY6" fmla="*/ 169657 h 1075331"/>
                  <a:gd name="connsiteX7" fmla="*/ 231210 w 1149350"/>
                  <a:gd name="connsiteY7" fmla="*/ 542759 h 1075331"/>
                  <a:gd name="connsiteX8" fmla="*/ 624645 w 1149350"/>
                  <a:gd name="connsiteY8" fmla="*/ 905762 h 1075331"/>
                  <a:gd name="connsiteX9" fmla="*/ 1018079 w 1149350"/>
                  <a:gd name="connsiteY9" fmla="*/ 542759 h 1075331"/>
                  <a:gd name="connsiteX10" fmla="*/ 624645 w 1149350"/>
                  <a:gd name="connsiteY10" fmla="*/ 179756 h 1075331"/>
                  <a:gd name="connsiteX11" fmla="*/ 535369 w 1149350"/>
                  <a:gd name="connsiteY11" fmla="*/ 169657 h 1075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9350" h="1075331">
                    <a:moveTo>
                      <a:pt x="444273" y="129"/>
                    </a:moveTo>
                    <a:cubicBezTo>
                      <a:pt x="485156" y="-857"/>
                      <a:pt x="528652" y="3768"/>
                      <a:pt x="574675" y="14881"/>
                    </a:cubicBezTo>
                    <a:cubicBezTo>
                      <a:pt x="942859" y="103781"/>
                      <a:pt x="1149350" y="252271"/>
                      <a:pt x="1149350" y="545106"/>
                    </a:cubicBezTo>
                    <a:cubicBezTo>
                      <a:pt x="1149350" y="837941"/>
                      <a:pt x="892059" y="1075331"/>
                      <a:pt x="574675" y="1075331"/>
                    </a:cubicBezTo>
                    <a:cubicBezTo>
                      <a:pt x="257291" y="1075331"/>
                      <a:pt x="0" y="837941"/>
                      <a:pt x="0" y="545106"/>
                    </a:cubicBezTo>
                    <a:cubicBezTo>
                      <a:pt x="0" y="288875"/>
                      <a:pt x="158095" y="7031"/>
                      <a:pt x="444273" y="129"/>
                    </a:cubicBezTo>
                    <a:close/>
                    <a:moveTo>
                      <a:pt x="535369" y="169657"/>
                    </a:moveTo>
                    <a:cubicBezTo>
                      <a:pt x="339445" y="174381"/>
                      <a:pt x="231210" y="367338"/>
                      <a:pt x="231210" y="542759"/>
                    </a:cubicBezTo>
                    <a:cubicBezTo>
                      <a:pt x="231210" y="743240"/>
                      <a:pt x="407357" y="905762"/>
                      <a:pt x="624645" y="905762"/>
                    </a:cubicBezTo>
                    <a:cubicBezTo>
                      <a:pt x="841932" y="905762"/>
                      <a:pt x="1018079" y="743240"/>
                      <a:pt x="1018079" y="542759"/>
                    </a:cubicBezTo>
                    <a:cubicBezTo>
                      <a:pt x="1018079" y="342278"/>
                      <a:pt x="876711" y="240619"/>
                      <a:pt x="624645" y="179756"/>
                    </a:cubicBezTo>
                    <a:cubicBezTo>
                      <a:pt x="593137" y="172148"/>
                      <a:pt x="563358" y="168982"/>
                      <a:pt x="535369" y="16965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Oval 279">
              <a:extLst>
                <a:ext uri="{FF2B5EF4-FFF2-40B4-BE49-F238E27FC236}">
                  <a16:creationId xmlns:a16="http://schemas.microsoft.com/office/drawing/2014/main" id="{A6CC3572-2AF1-41C4-8DB3-13DD0553F015}"/>
                </a:ext>
              </a:extLst>
            </p:cNvPr>
            <p:cNvSpPr/>
            <p:nvPr/>
          </p:nvSpPr>
          <p:spPr>
            <a:xfrm rot="12620480">
              <a:off x="8989473" y="1843425"/>
              <a:ext cx="236042" cy="176747"/>
            </a:xfrm>
            <a:custGeom>
              <a:avLst/>
              <a:gdLst>
                <a:gd name="connsiteX0" fmla="*/ 0 w 324252"/>
                <a:gd name="connsiteY0" fmla="*/ 203280 h 406560"/>
                <a:gd name="connsiteX1" fmla="*/ 162126 w 324252"/>
                <a:gd name="connsiteY1" fmla="*/ 0 h 406560"/>
                <a:gd name="connsiteX2" fmla="*/ 324252 w 324252"/>
                <a:gd name="connsiteY2" fmla="*/ 203280 h 406560"/>
                <a:gd name="connsiteX3" fmla="*/ 162126 w 324252"/>
                <a:gd name="connsiteY3" fmla="*/ 406560 h 406560"/>
                <a:gd name="connsiteX4" fmla="*/ 0 w 324252"/>
                <a:gd name="connsiteY4" fmla="*/ 203280 h 406560"/>
                <a:gd name="connsiteX0" fmla="*/ 0 w 328758"/>
                <a:gd name="connsiteY0" fmla="*/ 25410 h 228690"/>
                <a:gd name="connsiteX1" fmla="*/ 324252 w 328758"/>
                <a:gd name="connsiteY1" fmla="*/ 25410 h 228690"/>
                <a:gd name="connsiteX2" fmla="*/ 162126 w 328758"/>
                <a:gd name="connsiteY2" fmla="*/ 228690 h 228690"/>
                <a:gd name="connsiteX3" fmla="*/ 0 w 328758"/>
                <a:gd name="connsiteY3" fmla="*/ 25410 h 228690"/>
                <a:gd name="connsiteX0" fmla="*/ 0 w 328758"/>
                <a:gd name="connsiteY0" fmla="*/ 30228 h 233508"/>
                <a:gd name="connsiteX1" fmla="*/ 324252 w 328758"/>
                <a:gd name="connsiteY1" fmla="*/ 30228 h 233508"/>
                <a:gd name="connsiteX2" fmla="*/ 162126 w 328758"/>
                <a:gd name="connsiteY2" fmla="*/ 233508 h 233508"/>
                <a:gd name="connsiteX3" fmla="*/ 0 w 328758"/>
                <a:gd name="connsiteY3" fmla="*/ 30228 h 233508"/>
                <a:gd name="connsiteX0" fmla="*/ 0 w 327779"/>
                <a:gd name="connsiteY0" fmla="*/ 38063 h 228560"/>
                <a:gd name="connsiteX1" fmla="*/ 324246 w 327779"/>
                <a:gd name="connsiteY1" fmla="*/ 25239 h 228560"/>
                <a:gd name="connsiteX2" fmla="*/ 162120 w 327779"/>
                <a:gd name="connsiteY2" fmla="*/ 228519 h 228560"/>
                <a:gd name="connsiteX3" fmla="*/ 0 w 327779"/>
                <a:gd name="connsiteY3" fmla="*/ 38063 h 228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79" h="228560">
                  <a:moveTo>
                    <a:pt x="0" y="38063"/>
                  </a:moveTo>
                  <a:cubicBezTo>
                    <a:pt x="27021" y="4183"/>
                    <a:pt x="289703" y="-21018"/>
                    <a:pt x="324246" y="25239"/>
                  </a:cubicBezTo>
                  <a:cubicBezTo>
                    <a:pt x="351267" y="59119"/>
                    <a:pt x="216161" y="226382"/>
                    <a:pt x="162120" y="228519"/>
                  </a:cubicBezTo>
                  <a:cubicBezTo>
                    <a:pt x="108079" y="230656"/>
                    <a:pt x="0" y="150331"/>
                    <a:pt x="0" y="3806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58619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478889" y="782529"/>
            <a:ext cx="5742142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800" dirty="0"/>
              <a:t>Then he </a:t>
            </a:r>
            <a:r>
              <a:rPr lang="en-US" sz="8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j</a:t>
            </a:r>
            <a:r>
              <a:rPr lang="en-US" sz="8800" dirty="0"/>
              <a:t>umps into a </a:t>
            </a:r>
            <a:r>
              <a:rPr lang="en-US" sz="8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j</a:t>
            </a:r>
            <a:r>
              <a:rPr lang="en-US" sz="8800" dirty="0"/>
              <a:t>ungle pond.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5CE49-4AED-45F7-9D6D-969CEE17E97F}"/>
              </a:ext>
            </a:extLst>
          </p:cNvPr>
          <p:cNvSpPr/>
          <p:nvPr/>
        </p:nvSpPr>
        <p:spPr>
          <a:xfrm>
            <a:off x="-42363" y="-11375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27FC4AD0-8C71-498C-B050-12615D6AC18B}"/>
              </a:ext>
            </a:extLst>
          </p:cNvPr>
          <p:cNvSpPr/>
          <p:nvPr/>
        </p:nvSpPr>
        <p:spPr>
          <a:xfrm>
            <a:off x="298022" y="32385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loud 59">
            <a:extLst>
              <a:ext uri="{FF2B5EF4-FFF2-40B4-BE49-F238E27FC236}">
                <a16:creationId xmlns:a16="http://schemas.microsoft.com/office/drawing/2014/main" id="{E246AB4E-8E1F-42D6-B06E-A0D6E556319A}"/>
              </a:ext>
            </a:extLst>
          </p:cNvPr>
          <p:cNvSpPr/>
          <p:nvPr/>
        </p:nvSpPr>
        <p:spPr>
          <a:xfrm>
            <a:off x="3465794" y="19849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678E8-23EA-4BB7-A6DF-65F76F1F132B}"/>
              </a:ext>
            </a:extLst>
          </p:cNvPr>
          <p:cNvSpPr/>
          <p:nvPr/>
        </p:nvSpPr>
        <p:spPr>
          <a:xfrm>
            <a:off x="-8231" y="4018765"/>
            <a:ext cx="5965608" cy="38033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62A00E2-AFCA-438E-A1A3-92FC7B8FD7FA}"/>
              </a:ext>
            </a:extLst>
          </p:cNvPr>
          <p:cNvSpPr/>
          <p:nvPr/>
        </p:nvSpPr>
        <p:spPr>
          <a:xfrm>
            <a:off x="1952075" y="493552"/>
            <a:ext cx="170951" cy="170951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E7DCC57-D241-4FCE-8811-0F1E58724C42}"/>
              </a:ext>
            </a:extLst>
          </p:cNvPr>
          <p:cNvGrpSpPr/>
          <p:nvPr/>
        </p:nvGrpSpPr>
        <p:grpSpPr>
          <a:xfrm>
            <a:off x="99652" y="2150248"/>
            <a:ext cx="1541375" cy="1883146"/>
            <a:chOff x="2772147" y="677901"/>
            <a:chExt cx="3713793" cy="3580512"/>
          </a:xfrm>
        </p:grpSpPr>
        <p:sp>
          <p:nvSpPr>
            <p:cNvPr id="128" name="Cloud 127">
              <a:extLst>
                <a:ext uri="{FF2B5EF4-FFF2-40B4-BE49-F238E27FC236}">
                  <a16:creationId xmlns:a16="http://schemas.microsoft.com/office/drawing/2014/main" id="{0A13CE80-9286-404C-A053-49C73EAD0320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9" name="Cloud 128">
              <a:extLst>
                <a:ext uri="{FF2B5EF4-FFF2-40B4-BE49-F238E27FC236}">
                  <a16:creationId xmlns:a16="http://schemas.microsoft.com/office/drawing/2014/main" id="{F71E3379-4AE3-45CE-A137-91B889899996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0" name="Rectangle 13">
              <a:extLst>
                <a:ext uri="{FF2B5EF4-FFF2-40B4-BE49-F238E27FC236}">
                  <a16:creationId xmlns:a16="http://schemas.microsoft.com/office/drawing/2014/main" id="{0AD2829F-07BA-4888-81A4-317209F33BC5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Cloud 130">
              <a:extLst>
                <a:ext uri="{FF2B5EF4-FFF2-40B4-BE49-F238E27FC236}">
                  <a16:creationId xmlns:a16="http://schemas.microsoft.com/office/drawing/2014/main" id="{48B2D671-19BD-4BF8-AA1B-79E723E94167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2" name="Cloud 131">
              <a:extLst>
                <a:ext uri="{FF2B5EF4-FFF2-40B4-BE49-F238E27FC236}">
                  <a16:creationId xmlns:a16="http://schemas.microsoft.com/office/drawing/2014/main" id="{743EDA7E-588D-4152-BDE8-A2C6019F9371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3" name="Cloud 132">
              <a:extLst>
                <a:ext uri="{FF2B5EF4-FFF2-40B4-BE49-F238E27FC236}">
                  <a16:creationId xmlns:a16="http://schemas.microsoft.com/office/drawing/2014/main" id="{280B5844-2B47-45C3-A5F5-BEB68276A539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4" name="Cloud 133">
              <a:extLst>
                <a:ext uri="{FF2B5EF4-FFF2-40B4-BE49-F238E27FC236}">
                  <a16:creationId xmlns:a16="http://schemas.microsoft.com/office/drawing/2014/main" id="{98921714-FE64-4AB0-8336-CEE08EB2DA2B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Rectangle 27">
              <a:extLst>
                <a:ext uri="{FF2B5EF4-FFF2-40B4-BE49-F238E27FC236}">
                  <a16:creationId xmlns:a16="http://schemas.microsoft.com/office/drawing/2014/main" id="{24C8958A-B9D2-4D0A-81C1-0AC2409BE003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Cloud 135">
              <a:extLst>
                <a:ext uri="{FF2B5EF4-FFF2-40B4-BE49-F238E27FC236}">
                  <a16:creationId xmlns:a16="http://schemas.microsoft.com/office/drawing/2014/main" id="{CD74E136-F9AB-4D9E-B340-32D460D0012D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7" name="Cloud 136">
              <a:extLst>
                <a:ext uri="{FF2B5EF4-FFF2-40B4-BE49-F238E27FC236}">
                  <a16:creationId xmlns:a16="http://schemas.microsoft.com/office/drawing/2014/main" id="{FAD54F05-7375-4388-9C1A-6FB33327289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931A90-10D1-4237-9453-54E6D2DBEA4C}"/>
              </a:ext>
            </a:extLst>
          </p:cNvPr>
          <p:cNvGrpSpPr/>
          <p:nvPr/>
        </p:nvGrpSpPr>
        <p:grpSpPr>
          <a:xfrm>
            <a:off x="150312" y="4011598"/>
            <a:ext cx="4889459" cy="2885571"/>
            <a:chOff x="1678427" y="1155700"/>
            <a:chExt cx="8552243" cy="5047204"/>
          </a:xfrm>
        </p:grpSpPr>
        <p:sp>
          <p:nvSpPr>
            <p:cNvPr id="114" name="Oval 25">
              <a:extLst>
                <a:ext uri="{FF2B5EF4-FFF2-40B4-BE49-F238E27FC236}">
                  <a16:creationId xmlns:a16="http://schemas.microsoft.com/office/drawing/2014/main" id="{BFD45A37-CD6A-436C-B19E-39714E41977C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1" name="Oval 25">
              <a:extLst>
                <a:ext uri="{FF2B5EF4-FFF2-40B4-BE49-F238E27FC236}">
                  <a16:creationId xmlns:a16="http://schemas.microsoft.com/office/drawing/2014/main" id="{9F33552F-F14B-4B88-A93F-1F2E1A3B9F96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E1CEA88-8E20-47BC-8FB3-2406CE89CE91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169" name="Oval 2">
                <a:extLst>
                  <a:ext uri="{FF2B5EF4-FFF2-40B4-BE49-F238E27FC236}">
                    <a16:creationId xmlns:a16="http://schemas.microsoft.com/office/drawing/2014/main" id="{D85A3E37-C6A9-4223-8B4E-255541B2C09E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Oval 2">
                <a:extLst>
                  <a:ext uri="{FF2B5EF4-FFF2-40B4-BE49-F238E27FC236}">
                    <a16:creationId xmlns:a16="http://schemas.microsoft.com/office/drawing/2014/main" id="{F3FFFDE0-0F11-494D-9439-8298DFF47396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3">
                <a:extLst>
                  <a:ext uri="{FF2B5EF4-FFF2-40B4-BE49-F238E27FC236}">
                    <a16:creationId xmlns:a16="http://schemas.microsoft.com/office/drawing/2014/main" id="{ED96F899-2FAA-4B7B-BB62-8F0EE0499F90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3">
                <a:extLst>
                  <a:ext uri="{FF2B5EF4-FFF2-40B4-BE49-F238E27FC236}">
                    <a16:creationId xmlns:a16="http://schemas.microsoft.com/office/drawing/2014/main" id="{65E21F8C-BAE1-45E0-9E09-797EA16A30CC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3" name="Rectangle 3">
                <a:extLst>
                  <a:ext uri="{FF2B5EF4-FFF2-40B4-BE49-F238E27FC236}">
                    <a16:creationId xmlns:a16="http://schemas.microsoft.com/office/drawing/2014/main" id="{65F8D7AB-BB22-452F-AF0D-52AB5AA8105A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Oval 10">
                <a:extLst>
                  <a:ext uri="{FF2B5EF4-FFF2-40B4-BE49-F238E27FC236}">
                    <a16:creationId xmlns:a16="http://schemas.microsoft.com/office/drawing/2014/main" id="{470AF4E4-1CEC-426B-AFC5-E68614D7FA03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Oval 10">
                <a:extLst>
                  <a:ext uri="{FF2B5EF4-FFF2-40B4-BE49-F238E27FC236}">
                    <a16:creationId xmlns:a16="http://schemas.microsoft.com/office/drawing/2014/main" id="{29361986-EEA5-43CA-8F5A-862E693AB3FC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Oval 5">
                <a:extLst>
                  <a:ext uri="{FF2B5EF4-FFF2-40B4-BE49-F238E27FC236}">
                    <a16:creationId xmlns:a16="http://schemas.microsoft.com/office/drawing/2014/main" id="{8AC956DF-3954-4280-A536-811E928AB167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Oval 4">
                <a:extLst>
                  <a:ext uri="{FF2B5EF4-FFF2-40B4-BE49-F238E27FC236}">
                    <a16:creationId xmlns:a16="http://schemas.microsoft.com/office/drawing/2014/main" id="{5965CB46-64CF-4178-8B0A-DD1119C8C217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3">
                <a:extLst>
                  <a:ext uri="{FF2B5EF4-FFF2-40B4-BE49-F238E27FC236}">
                    <a16:creationId xmlns:a16="http://schemas.microsoft.com/office/drawing/2014/main" id="{74BB0685-58FC-4DA7-BE02-521146EB4947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Oval 10">
                <a:extLst>
                  <a:ext uri="{FF2B5EF4-FFF2-40B4-BE49-F238E27FC236}">
                    <a16:creationId xmlns:a16="http://schemas.microsoft.com/office/drawing/2014/main" id="{E788D737-18E3-435A-A479-72860C09A527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0AC9BE62-8B2C-4E64-9441-5A03D4DFB84B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163" name="Arc 162">
                <a:extLst>
                  <a:ext uri="{FF2B5EF4-FFF2-40B4-BE49-F238E27FC236}">
                    <a16:creationId xmlns:a16="http://schemas.microsoft.com/office/drawing/2014/main" id="{59C52B3D-F10E-4AB0-89D8-D6AA1D7A125B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3381264C-FF17-4984-946F-758FF3C5328E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C5139CA8-AE95-4DAC-BB14-F53B84FBDFB0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B7E2B4D3-1954-4331-9E9D-6D1732534899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3AB52F7C-DA14-40F7-A6F0-DDBB18C50169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CE99240-697C-46EF-9C2F-3302C9519B51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6845C3C-03AB-4B98-BE86-608053D36245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1BC2609-3510-4BBD-9718-6EE40F786359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160" name="Arc 12">
                  <a:extLst>
                    <a:ext uri="{FF2B5EF4-FFF2-40B4-BE49-F238E27FC236}">
                      <a16:creationId xmlns:a16="http://schemas.microsoft.com/office/drawing/2014/main" id="{CE41E562-4A0A-4C28-88F1-F7D1312B621B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Arc 12">
                  <a:extLst>
                    <a:ext uri="{FF2B5EF4-FFF2-40B4-BE49-F238E27FC236}">
                      <a16:creationId xmlns:a16="http://schemas.microsoft.com/office/drawing/2014/main" id="{3A125B44-E712-4156-9E6D-9663CEE53F73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Arc 12">
                  <a:extLst>
                    <a:ext uri="{FF2B5EF4-FFF2-40B4-BE49-F238E27FC236}">
                      <a16:creationId xmlns:a16="http://schemas.microsoft.com/office/drawing/2014/main" id="{676CA3D3-14A8-4861-907E-1105223764F1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329EC645-937D-4D28-9C7E-0C8CBF2D7818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157" name="Arc 12">
                  <a:extLst>
                    <a:ext uri="{FF2B5EF4-FFF2-40B4-BE49-F238E27FC236}">
                      <a16:creationId xmlns:a16="http://schemas.microsoft.com/office/drawing/2014/main" id="{EAE08833-F64D-4084-9723-74B6AB79898E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Arc 12">
                  <a:extLst>
                    <a:ext uri="{FF2B5EF4-FFF2-40B4-BE49-F238E27FC236}">
                      <a16:creationId xmlns:a16="http://schemas.microsoft.com/office/drawing/2014/main" id="{9452F24F-25AE-4358-9175-54B6CE54ACCE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Arc 12">
                  <a:extLst>
                    <a:ext uri="{FF2B5EF4-FFF2-40B4-BE49-F238E27FC236}">
                      <a16:creationId xmlns:a16="http://schemas.microsoft.com/office/drawing/2014/main" id="{B07ED940-2303-4D5C-8C99-47CB9EDD34C5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593F675-6620-4CE4-8923-180C39D9DF31}"/>
              </a:ext>
            </a:extLst>
          </p:cNvPr>
          <p:cNvGrpSpPr/>
          <p:nvPr/>
        </p:nvGrpSpPr>
        <p:grpSpPr>
          <a:xfrm rot="19754328">
            <a:off x="1861367" y="3013860"/>
            <a:ext cx="3460572" cy="2723742"/>
            <a:chOff x="2325509" y="2368625"/>
            <a:chExt cx="3460572" cy="2723742"/>
          </a:xfrm>
        </p:grpSpPr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9F3D8977-6323-4DF3-9269-DE00583E4453}"/>
                </a:ext>
              </a:extLst>
            </p:cNvPr>
            <p:cNvGrpSpPr/>
            <p:nvPr/>
          </p:nvGrpSpPr>
          <p:grpSpPr>
            <a:xfrm rot="1160024">
              <a:off x="2325509" y="2429407"/>
              <a:ext cx="3460572" cy="2662960"/>
              <a:chOff x="933399" y="1892254"/>
              <a:chExt cx="6919675" cy="5324805"/>
            </a:xfrm>
          </p:grpSpPr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17316B86-6EC8-40DD-8971-F6869D6EA7F7}"/>
                  </a:ext>
                </a:extLst>
              </p:cNvPr>
              <p:cNvSpPr/>
              <p:nvPr/>
            </p:nvSpPr>
            <p:spPr>
              <a:xfrm>
                <a:off x="1468396" y="1892254"/>
                <a:ext cx="364515" cy="1075331"/>
              </a:xfrm>
              <a:custGeom>
                <a:avLst/>
                <a:gdLst>
                  <a:gd name="connsiteX0" fmla="*/ 444273 w 1149350"/>
                  <a:gd name="connsiteY0" fmla="*/ 129 h 1075331"/>
                  <a:gd name="connsiteX1" fmla="*/ 574675 w 1149350"/>
                  <a:gd name="connsiteY1" fmla="*/ 14881 h 1075331"/>
                  <a:gd name="connsiteX2" fmla="*/ 1149350 w 1149350"/>
                  <a:gd name="connsiteY2" fmla="*/ 545106 h 1075331"/>
                  <a:gd name="connsiteX3" fmla="*/ 574675 w 1149350"/>
                  <a:gd name="connsiteY3" fmla="*/ 1075331 h 1075331"/>
                  <a:gd name="connsiteX4" fmla="*/ 0 w 1149350"/>
                  <a:gd name="connsiteY4" fmla="*/ 545106 h 1075331"/>
                  <a:gd name="connsiteX5" fmla="*/ 444273 w 1149350"/>
                  <a:gd name="connsiteY5" fmla="*/ 129 h 1075331"/>
                  <a:gd name="connsiteX6" fmla="*/ 535369 w 1149350"/>
                  <a:gd name="connsiteY6" fmla="*/ 169657 h 1075331"/>
                  <a:gd name="connsiteX7" fmla="*/ 231210 w 1149350"/>
                  <a:gd name="connsiteY7" fmla="*/ 542759 h 1075331"/>
                  <a:gd name="connsiteX8" fmla="*/ 624645 w 1149350"/>
                  <a:gd name="connsiteY8" fmla="*/ 905762 h 1075331"/>
                  <a:gd name="connsiteX9" fmla="*/ 1018079 w 1149350"/>
                  <a:gd name="connsiteY9" fmla="*/ 542759 h 1075331"/>
                  <a:gd name="connsiteX10" fmla="*/ 624645 w 1149350"/>
                  <a:gd name="connsiteY10" fmla="*/ 179756 h 1075331"/>
                  <a:gd name="connsiteX11" fmla="*/ 535369 w 1149350"/>
                  <a:gd name="connsiteY11" fmla="*/ 169657 h 1075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49350" h="1075331">
                    <a:moveTo>
                      <a:pt x="444273" y="129"/>
                    </a:moveTo>
                    <a:cubicBezTo>
                      <a:pt x="485156" y="-857"/>
                      <a:pt x="528652" y="3768"/>
                      <a:pt x="574675" y="14881"/>
                    </a:cubicBezTo>
                    <a:cubicBezTo>
                      <a:pt x="942859" y="103781"/>
                      <a:pt x="1149350" y="252271"/>
                      <a:pt x="1149350" y="545106"/>
                    </a:cubicBezTo>
                    <a:cubicBezTo>
                      <a:pt x="1149350" y="837941"/>
                      <a:pt x="892059" y="1075331"/>
                      <a:pt x="574675" y="1075331"/>
                    </a:cubicBezTo>
                    <a:cubicBezTo>
                      <a:pt x="257291" y="1075331"/>
                      <a:pt x="0" y="837941"/>
                      <a:pt x="0" y="545106"/>
                    </a:cubicBezTo>
                    <a:cubicBezTo>
                      <a:pt x="0" y="288875"/>
                      <a:pt x="158095" y="7031"/>
                      <a:pt x="444273" y="129"/>
                    </a:cubicBezTo>
                    <a:close/>
                    <a:moveTo>
                      <a:pt x="535369" y="169657"/>
                    </a:moveTo>
                    <a:cubicBezTo>
                      <a:pt x="339445" y="174381"/>
                      <a:pt x="231210" y="367338"/>
                      <a:pt x="231210" y="542759"/>
                    </a:cubicBezTo>
                    <a:cubicBezTo>
                      <a:pt x="231210" y="743240"/>
                      <a:pt x="407357" y="905762"/>
                      <a:pt x="624645" y="905762"/>
                    </a:cubicBezTo>
                    <a:cubicBezTo>
                      <a:pt x="841932" y="905762"/>
                      <a:pt x="1018079" y="743240"/>
                      <a:pt x="1018079" y="542759"/>
                    </a:cubicBezTo>
                    <a:cubicBezTo>
                      <a:pt x="1018079" y="342278"/>
                      <a:pt x="876711" y="240619"/>
                      <a:pt x="624645" y="179756"/>
                    </a:cubicBezTo>
                    <a:cubicBezTo>
                      <a:pt x="593137" y="172148"/>
                      <a:pt x="563358" y="168982"/>
                      <a:pt x="535369" y="16965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4" name="Rectangle 17">
                <a:extLst>
                  <a:ext uri="{FF2B5EF4-FFF2-40B4-BE49-F238E27FC236}">
                    <a16:creationId xmlns:a16="http://schemas.microsoft.com/office/drawing/2014/main" id="{A2DB9491-A0F7-4615-B545-3975A59202D8}"/>
                  </a:ext>
                </a:extLst>
              </p:cNvPr>
              <p:cNvSpPr/>
              <p:nvPr/>
            </p:nvSpPr>
            <p:spPr>
              <a:xfrm rot="18727295" flipH="1">
                <a:off x="4913451" y="5118649"/>
                <a:ext cx="1109964" cy="1606657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A60E080-2427-47E1-AB9E-F5AD1F8EF247}"/>
                  </a:ext>
                </a:extLst>
              </p:cNvPr>
              <p:cNvSpPr/>
              <p:nvPr/>
            </p:nvSpPr>
            <p:spPr>
              <a:xfrm rot="19013387">
                <a:off x="5334045" y="6092597"/>
                <a:ext cx="684089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7">
                <a:extLst>
                  <a:ext uri="{FF2B5EF4-FFF2-40B4-BE49-F238E27FC236}">
                    <a16:creationId xmlns:a16="http://schemas.microsoft.com/office/drawing/2014/main" id="{F128E3AD-F536-4764-BFD4-51FAB05CB49E}"/>
                  </a:ext>
                </a:extLst>
              </p:cNvPr>
              <p:cNvSpPr/>
              <p:nvPr/>
            </p:nvSpPr>
            <p:spPr>
              <a:xfrm rot="20841340" flipH="1">
                <a:off x="2414781" y="5242860"/>
                <a:ext cx="1109961" cy="1606662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428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69937" y="89659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8B10F5D6-DE99-414C-86C5-59CC5C6E181B}"/>
                  </a:ext>
                </a:extLst>
              </p:cNvPr>
              <p:cNvSpPr/>
              <p:nvPr/>
            </p:nvSpPr>
            <p:spPr>
              <a:xfrm rot="757088">
                <a:off x="2576561" y="6292600"/>
                <a:ext cx="585204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9">
                <a:extLst>
                  <a:ext uri="{FF2B5EF4-FFF2-40B4-BE49-F238E27FC236}">
                    <a16:creationId xmlns:a16="http://schemas.microsoft.com/office/drawing/2014/main" id="{43563819-BC19-4870-B359-E8E2CB086A5A}"/>
                  </a:ext>
                </a:extLst>
              </p:cNvPr>
              <p:cNvSpPr/>
              <p:nvPr/>
            </p:nvSpPr>
            <p:spPr>
              <a:xfrm rot="4293422" flipH="1">
                <a:off x="5799208" y="3566204"/>
                <a:ext cx="1399903" cy="2707828"/>
              </a:xfrm>
              <a:custGeom>
                <a:avLst/>
                <a:gdLst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0 w 288784"/>
                  <a:gd name="connsiteY3" fmla="*/ 587722 h 587722"/>
                  <a:gd name="connsiteX4" fmla="*/ 0 w 288784"/>
                  <a:gd name="connsiteY4" fmla="*/ 0 h 587722"/>
                  <a:gd name="connsiteX0" fmla="*/ 0 w 288784"/>
                  <a:gd name="connsiteY0" fmla="*/ 0 h 587722"/>
                  <a:gd name="connsiteX1" fmla="*/ 288784 w 288784"/>
                  <a:gd name="connsiteY1" fmla="*/ 0 h 587722"/>
                  <a:gd name="connsiteX2" fmla="*/ 288784 w 288784"/>
                  <a:gd name="connsiteY2" fmla="*/ 587722 h 587722"/>
                  <a:gd name="connsiteX3" fmla="*/ 44450 w 288784"/>
                  <a:gd name="connsiteY3" fmla="*/ 463897 h 587722"/>
                  <a:gd name="connsiteX4" fmla="*/ 0 w 288784"/>
                  <a:gd name="connsiteY4" fmla="*/ 0 h 587722"/>
                  <a:gd name="connsiteX0" fmla="*/ 0 w 288784"/>
                  <a:gd name="connsiteY0" fmla="*/ 0 h 588918"/>
                  <a:gd name="connsiteX1" fmla="*/ 288784 w 288784"/>
                  <a:gd name="connsiteY1" fmla="*/ 0 h 588918"/>
                  <a:gd name="connsiteX2" fmla="*/ 288784 w 288784"/>
                  <a:gd name="connsiteY2" fmla="*/ 587722 h 588918"/>
                  <a:gd name="connsiteX3" fmla="*/ 44450 w 288784"/>
                  <a:gd name="connsiteY3" fmla="*/ 463897 h 588918"/>
                  <a:gd name="connsiteX4" fmla="*/ 0 w 288784"/>
                  <a:gd name="connsiteY4" fmla="*/ 0 h 588918"/>
                  <a:gd name="connsiteX0" fmla="*/ 0 w 288784"/>
                  <a:gd name="connsiteY0" fmla="*/ 0 h 611638"/>
                  <a:gd name="connsiteX1" fmla="*/ 288784 w 288784"/>
                  <a:gd name="connsiteY1" fmla="*/ 0 h 611638"/>
                  <a:gd name="connsiteX2" fmla="*/ 288784 w 288784"/>
                  <a:gd name="connsiteY2" fmla="*/ 587722 h 611638"/>
                  <a:gd name="connsiteX3" fmla="*/ 44450 w 288784"/>
                  <a:gd name="connsiteY3" fmla="*/ 463897 h 611638"/>
                  <a:gd name="connsiteX4" fmla="*/ 0 w 288784"/>
                  <a:gd name="connsiteY4" fmla="*/ 0 h 611638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0 w 288784"/>
                  <a:gd name="connsiteY4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88784"/>
                  <a:gd name="connsiteY0" fmla="*/ 0 h 598672"/>
                  <a:gd name="connsiteX1" fmla="*/ 288784 w 288784"/>
                  <a:gd name="connsiteY1" fmla="*/ 0 h 598672"/>
                  <a:gd name="connsiteX2" fmla="*/ 288784 w 288784"/>
                  <a:gd name="connsiteY2" fmla="*/ 587722 h 598672"/>
                  <a:gd name="connsiteX3" fmla="*/ 44450 w 288784"/>
                  <a:gd name="connsiteY3" fmla="*/ 463897 h 598672"/>
                  <a:gd name="connsiteX4" fmla="*/ 95250 w 288784"/>
                  <a:gd name="connsiteY4" fmla="*/ 88900 h 598672"/>
                  <a:gd name="connsiteX5" fmla="*/ 0 w 288784"/>
                  <a:gd name="connsiteY5" fmla="*/ 0 h 598672"/>
                  <a:gd name="connsiteX0" fmla="*/ 0 w 298309"/>
                  <a:gd name="connsiteY0" fmla="*/ 0 h 608197"/>
                  <a:gd name="connsiteX1" fmla="*/ 298309 w 298309"/>
                  <a:gd name="connsiteY1" fmla="*/ 9525 h 608197"/>
                  <a:gd name="connsiteX2" fmla="*/ 298309 w 298309"/>
                  <a:gd name="connsiteY2" fmla="*/ 597247 h 608197"/>
                  <a:gd name="connsiteX3" fmla="*/ 53975 w 298309"/>
                  <a:gd name="connsiteY3" fmla="*/ 473422 h 608197"/>
                  <a:gd name="connsiteX4" fmla="*/ 104775 w 298309"/>
                  <a:gd name="connsiteY4" fmla="*/ 98425 h 608197"/>
                  <a:gd name="connsiteX5" fmla="*/ 0 w 298309"/>
                  <a:gd name="connsiteY5" fmla="*/ 0 h 608197"/>
                  <a:gd name="connsiteX0" fmla="*/ 86841 w 385150"/>
                  <a:gd name="connsiteY0" fmla="*/ 0 h 608197"/>
                  <a:gd name="connsiteX1" fmla="*/ 385150 w 385150"/>
                  <a:gd name="connsiteY1" fmla="*/ 9525 h 608197"/>
                  <a:gd name="connsiteX2" fmla="*/ 385150 w 385150"/>
                  <a:gd name="connsiteY2" fmla="*/ 597247 h 608197"/>
                  <a:gd name="connsiteX3" fmla="*/ 140816 w 385150"/>
                  <a:gd name="connsiteY3" fmla="*/ 473422 h 608197"/>
                  <a:gd name="connsiteX4" fmla="*/ 191616 w 385150"/>
                  <a:gd name="connsiteY4" fmla="*/ 98425 h 608197"/>
                  <a:gd name="connsiteX5" fmla="*/ 86841 w 385150"/>
                  <a:gd name="connsiteY5" fmla="*/ 0 h 608197"/>
                  <a:gd name="connsiteX0" fmla="*/ 14553 w 312862"/>
                  <a:gd name="connsiteY0" fmla="*/ 0 h 608197"/>
                  <a:gd name="connsiteX1" fmla="*/ 312862 w 312862"/>
                  <a:gd name="connsiteY1" fmla="*/ 9525 h 608197"/>
                  <a:gd name="connsiteX2" fmla="*/ 312862 w 312862"/>
                  <a:gd name="connsiteY2" fmla="*/ 597247 h 608197"/>
                  <a:gd name="connsiteX3" fmla="*/ 68528 w 312862"/>
                  <a:gd name="connsiteY3" fmla="*/ 473422 h 608197"/>
                  <a:gd name="connsiteX4" fmla="*/ 119328 w 312862"/>
                  <a:gd name="connsiteY4" fmla="*/ 98425 h 608197"/>
                  <a:gd name="connsiteX5" fmla="*/ 59004 w 312862"/>
                  <a:gd name="connsiteY5" fmla="*/ 60326 h 608197"/>
                  <a:gd name="connsiteX6" fmla="*/ 14553 w 312862"/>
                  <a:gd name="connsiteY6" fmla="*/ 0 h 608197"/>
                  <a:gd name="connsiteX0" fmla="*/ 34996 w 333305"/>
                  <a:gd name="connsiteY0" fmla="*/ 0 h 608197"/>
                  <a:gd name="connsiteX1" fmla="*/ 333305 w 333305"/>
                  <a:gd name="connsiteY1" fmla="*/ 9525 h 608197"/>
                  <a:gd name="connsiteX2" fmla="*/ 333305 w 333305"/>
                  <a:gd name="connsiteY2" fmla="*/ 597247 h 608197"/>
                  <a:gd name="connsiteX3" fmla="*/ 88971 w 333305"/>
                  <a:gd name="connsiteY3" fmla="*/ 473422 h 608197"/>
                  <a:gd name="connsiteX4" fmla="*/ 139771 w 333305"/>
                  <a:gd name="connsiteY4" fmla="*/ 98425 h 608197"/>
                  <a:gd name="connsiteX5" fmla="*/ 79447 w 333305"/>
                  <a:gd name="connsiteY5" fmla="*/ 60326 h 608197"/>
                  <a:gd name="connsiteX6" fmla="*/ 34996 w 333305"/>
                  <a:gd name="connsiteY6" fmla="*/ 0 h 608197"/>
                  <a:gd name="connsiteX0" fmla="*/ 80411 w 378720"/>
                  <a:gd name="connsiteY0" fmla="*/ 0 h 608197"/>
                  <a:gd name="connsiteX1" fmla="*/ 378720 w 378720"/>
                  <a:gd name="connsiteY1" fmla="*/ 9525 h 608197"/>
                  <a:gd name="connsiteX2" fmla="*/ 378720 w 378720"/>
                  <a:gd name="connsiteY2" fmla="*/ 597247 h 608197"/>
                  <a:gd name="connsiteX3" fmla="*/ 134386 w 378720"/>
                  <a:gd name="connsiteY3" fmla="*/ 473422 h 608197"/>
                  <a:gd name="connsiteX4" fmla="*/ 185186 w 378720"/>
                  <a:gd name="connsiteY4" fmla="*/ 98425 h 608197"/>
                  <a:gd name="connsiteX5" fmla="*/ 124862 w 378720"/>
                  <a:gd name="connsiteY5" fmla="*/ 60326 h 608197"/>
                  <a:gd name="connsiteX6" fmla="*/ 1038 w 378720"/>
                  <a:gd name="connsiteY6" fmla="*/ 136526 h 608197"/>
                  <a:gd name="connsiteX7" fmla="*/ 80411 w 378720"/>
                  <a:gd name="connsiteY7" fmla="*/ 0 h 608197"/>
                  <a:gd name="connsiteX0" fmla="*/ 50900 w 349209"/>
                  <a:gd name="connsiteY0" fmla="*/ 0 h 608197"/>
                  <a:gd name="connsiteX1" fmla="*/ 349209 w 349209"/>
                  <a:gd name="connsiteY1" fmla="*/ 9525 h 608197"/>
                  <a:gd name="connsiteX2" fmla="*/ 349209 w 349209"/>
                  <a:gd name="connsiteY2" fmla="*/ 597247 h 608197"/>
                  <a:gd name="connsiteX3" fmla="*/ 104875 w 349209"/>
                  <a:gd name="connsiteY3" fmla="*/ 473422 h 608197"/>
                  <a:gd name="connsiteX4" fmla="*/ 155675 w 349209"/>
                  <a:gd name="connsiteY4" fmla="*/ 98425 h 608197"/>
                  <a:gd name="connsiteX5" fmla="*/ 95351 w 349209"/>
                  <a:gd name="connsiteY5" fmla="*/ 60326 h 608197"/>
                  <a:gd name="connsiteX6" fmla="*/ 3277 w 349209"/>
                  <a:gd name="connsiteY6" fmla="*/ 146051 h 608197"/>
                  <a:gd name="connsiteX7" fmla="*/ 50900 w 349209"/>
                  <a:gd name="connsiteY7" fmla="*/ 0 h 608197"/>
                  <a:gd name="connsiteX0" fmla="*/ 92866 w 391175"/>
                  <a:gd name="connsiteY0" fmla="*/ 0 h 608197"/>
                  <a:gd name="connsiteX1" fmla="*/ 391175 w 391175"/>
                  <a:gd name="connsiteY1" fmla="*/ 9525 h 608197"/>
                  <a:gd name="connsiteX2" fmla="*/ 391175 w 391175"/>
                  <a:gd name="connsiteY2" fmla="*/ 597247 h 608197"/>
                  <a:gd name="connsiteX3" fmla="*/ 146841 w 391175"/>
                  <a:gd name="connsiteY3" fmla="*/ 473422 h 608197"/>
                  <a:gd name="connsiteX4" fmla="*/ 197641 w 391175"/>
                  <a:gd name="connsiteY4" fmla="*/ 98425 h 608197"/>
                  <a:gd name="connsiteX5" fmla="*/ 137317 w 391175"/>
                  <a:gd name="connsiteY5" fmla="*/ 60326 h 608197"/>
                  <a:gd name="connsiteX6" fmla="*/ 793 w 391175"/>
                  <a:gd name="connsiteY6" fmla="*/ 123826 h 608197"/>
                  <a:gd name="connsiteX7" fmla="*/ 92866 w 391175"/>
                  <a:gd name="connsiteY7" fmla="*/ 0 h 608197"/>
                  <a:gd name="connsiteX0" fmla="*/ 71189 w 369498"/>
                  <a:gd name="connsiteY0" fmla="*/ 0 h 608197"/>
                  <a:gd name="connsiteX1" fmla="*/ 369498 w 369498"/>
                  <a:gd name="connsiteY1" fmla="*/ 9525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0 h 608197"/>
                  <a:gd name="connsiteX1" fmla="*/ 252023 w 369498"/>
                  <a:gd name="connsiteY1" fmla="*/ 107950 h 608197"/>
                  <a:gd name="connsiteX2" fmla="*/ 369498 w 369498"/>
                  <a:gd name="connsiteY2" fmla="*/ 597247 h 608197"/>
                  <a:gd name="connsiteX3" fmla="*/ 125164 w 369498"/>
                  <a:gd name="connsiteY3" fmla="*/ 473422 h 608197"/>
                  <a:gd name="connsiteX4" fmla="*/ 175964 w 369498"/>
                  <a:gd name="connsiteY4" fmla="*/ 98425 h 608197"/>
                  <a:gd name="connsiteX5" fmla="*/ 115640 w 369498"/>
                  <a:gd name="connsiteY5" fmla="*/ 60326 h 608197"/>
                  <a:gd name="connsiteX6" fmla="*/ 1341 w 369498"/>
                  <a:gd name="connsiteY6" fmla="*/ 133351 h 608197"/>
                  <a:gd name="connsiteX7" fmla="*/ 71189 w 369498"/>
                  <a:gd name="connsiteY7" fmla="*/ 0 h 608197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8177 h 616374"/>
                  <a:gd name="connsiteX1" fmla="*/ 252023 w 369498"/>
                  <a:gd name="connsiteY1" fmla="*/ 116127 h 616374"/>
                  <a:gd name="connsiteX2" fmla="*/ 369498 w 369498"/>
                  <a:gd name="connsiteY2" fmla="*/ 605424 h 616374"/>
                  <a:gd name="connsiteX3" fmla="*/ 125164 w 369498"/>
                  <a:gd name="connsiteY3" fmla="*/ 481599 h 616374"/>
                  <a:gd name="connsiteX4" fmla="*/ 175964 w 369498"/>
                  <a:gd name="connsiteY4" fmla="*/ 106602 h 616374"/>
                  <a:gd name="connsiteX5" fmla="*/ 115640 w 369498"/>
                  <a:gd name="connsiteY5" fmla="*/ 68503 h 616374"/>
                  <a:gd name="connsiteX6" fmla="*/ 1341 w 369498"/>
                  <a:gd name="connsiteY6" fmla="*/ 141528 h 616374"/>
                  <a:gd name="connsiteX7" fmla="*/ 71189 w 369498"/>
                  <a:gd name="connsiteY7" fmla="*/ 8177 h 616374"/>
                  <a:gd name="connsiteX0" fmla="*/ 71189 w 369498"/>
                  <a:gd name="connsiteY0" fmla="*/ 24857 h 633054"/>
                  <a:gd name="connsiteX1" fmla="*/ 252023 w 369498"/>
                  <a:gd name="connsiteY1" fmla="*/ 132807 h 633054"/>
                  <a:gd name="connsiteX2" fmla="*/ 369498 w 369498"/>
                  <a:gd name="connsiteY2" fmla="*/ 622104 h 633054"/>
                  <a:gd name="connsiteX3" fmla="*/ 125164 w 369498"/>
                  <a:gd name="connsiteY3" fmla="*/ 498279 h 633054"/>
                  <a:gd name="connsiteX4" fmla="*/ 175964 w 369498"/>
                  <a:gd name="connsiteY4" fmla="*/ 123282 h 633054"/>
                  <a:gd name="connsiteX5" fmla="*/ 115640 w 369498"/>
                  <a:gd name="connsiteY5" fmla="*/ 85183 h 633054"/>
                  <a:gd name="connsiteX6" fmla="*/ 1341 w 369498"/>
                  <a:gd name="connsiteY6" fmla="*/ 158208 h 633054"/>
                  <a:gd name="connsiteX7" fmla="*/ 71189 w 369498"/>
                  <a:gd name="connsiteY7" fmla="*/ 24857 h 633054"/>
                  <a:gd name="connsiteX0" fmla="*/ 71189 w 369498"/>
                  <a:gd name="connsiteY0" fmla="*/ 17472 h 625669"/>
                  <a:gd name="connsiteX1" fmla="*/ 252023 w 369498"/>
                  <a:gd name="connsiteY1" fmla="*/ 125422 h 625669"/>
                  <a:gd name="connsiteX2" fmla="*/ 369498 w 369498"/>
                  <a:gd name="connsiteY2" fmla="*/ 614719 h 625669"/>
                  <a:gd name="connsiteX3" fmla="*/ 125164 w 369498"/>
                  <a:gd name="connsiteY3" fmla="*/ 490894 h 625669"/>
                  <a:gd name="connsiteX4" fmla="*/ 175964 w 369498"/>
                  <a:gd name="connsiteY4" fmla="*/ 115897 h 625669"/>
                  <a:gd name="connsiteX5" fmla="*/ 115640 w 369498"/>
                  <a:gd name="connsiteY5" fmla="*/ 77798 h 625669"/>
                  <a:gd name="connsiteX6" fmla="*/ 1341 w 369498"/>
                  <a:gd name="connsiteY6" fmla="*/ 150823 h 625669"/>
                  <a:gd name="connsiteX7" fmla="*/ 71189 w 369498"/>
                  <a:gd name="connsiteY7" fmla="*/ 17472 h 625669"/>
                  <a:gd name="connsiteX0" fmla="*/ 71189 w 369498"/>
                  <a:gd name="connsiteY0" fmla="*/ 8473 h 616670"/>
                  <a:gd name="connsiteX1" fmla="*/ 252023 w 369498"/>
                  <a:gd name="connsiteY1" fmla="*/ 116423 h 616670"/>
                  <a:gd name="connsiteX2" fmla="*/ 369498 w 369498"/>
                  <a:gd name="connsiteY2" fmla="*/ 605720 h 616670"/>
                  <a:gd name="connsiteX3" fmla="*/ 125164 w 369498"/>
                  <a:gd name="connsiteY3" fmla="*/ 481895 h 616670"/>
                  <a:gd name="connsiteX4" fmla="*/ 175964 w 369498"/>
                  <a:gd name="connsiteY4" fmla="*/ 106898 h 616670"/>
                  <a:gd name="connsiteX5" fmla="*/ 115640 w 369498"/>
                  <a:gd name="connsiteY5" fmla="*/ 68799 h 616670"/>
                  <a:gd name="connsiteX6" fmla="*/ 1341 w 369498"/>
                  <a:gd name="connsiteY6" fmla="*/ 141824 h 616670"/>
                  <a:gd name="connsiteX7" fmla="*/ 71189 w 369498"/>
                  <a:gd name="connsiteY7" fmla="*/ 8473 h 616670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69498"/>
                  <a:gd name="connsiteY0" fmla="*/ 5389 h 613586"/>
                  <a:gd name="connsiteX1" fmla="*/ 252023 w 369498"/>
                  <a:gd name="connsiteY1" fmla="*/ 113339 h 613586"/>
                  <a:gd name="connsiteX2" fmla="*/ 369498 w 369498"/>
                  <a:gd name="connsiteY2" fmla="*/ 602636 h 613586"/>
                  <a:gd name="connsiteX3" fmla="*/ 125164 w 369498"/>
                  <a:gd name="connsiteY3" fmla="*/ 478811 h 613586"/>
                  <a:gd name="connsiteX4" fmla="*/ 175964 w 369498"/>
                  <a:gd name="connsiteY4" fmla="*/ 103814 h 613586"/>
                  <a:gd name="connsiteX5" fmla="*/ 115640 w 369498"/>
                  <a:gd name="connsiteY5" fmla="*/ 65715 h 613586"/>
                  <a:gd name="connsiteX6" fmla="*/ 1341 w 369498"/>
                  <a:gd name="connsiteY6" fmla="*/ 138740 h 613586"/>
                  <a:gd name="connsiteX7" fmla="*/ 71189 w 369498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115640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1189 w 398073"/>
                  <a:gd name="connsiteY0" fmla="*/ 5389 h 613586"/>
                  <a:gd name="connsiteX1" fmla="*/ 252023 w 398073"/>
                  <a:gd name="connsiteY1" fmla="*/ 113339 h 613586"/>
                  <a:gd name="connsiteX2" fmla="*/ 398073 w 398073"/>
                  <a:gd name="connsiteY2" fmla="*/ 602636 h 613586"/>
                  <a:gd name="connsiteX3" fmla="*/ 125164 w 398073"/>
                  <a:gd name="connsiteY3" fmla="*/ 478811 h 613586"/>
                  <a:gd name="connsiteX4" fmla="*/ 175964 w 398073"/>
                  <a:gd name="connsiteY4" fmla="*/ 103814 h 613586"/>
                  <a:gd name="connsiteX5" fmla="*/ 99765 w 398073"/>
                  <a:gd name="connsiteY5" fmla="*/ 65715 h 613586"/>
                  <a:gd name="connsiteX6" fmla="*/ 1341 w 398073"/>
                  <a:gd name="connsiteY6" fmla="*/ 138740 h 613586"/>
                  <a:gd name="connsiteX7" fmla="*/ 71189 w 398073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77321 w 404205"/>
                  <a:gd name="connsiteY0" fmla="*/ 5389 h 613586"/>
                  <a:gd name="connsiteX1" fmla="*/ 258155 w 404205"/>
                  <a:gd name="connsiteY1" fmla="*/ 113339 h 613586"/>
                  <a:gd name="connsiteX2" fmla="*/ 404205 w 404205"/>
                  <a:gd name="connsiteY2" fmla="*/ 602636 h 613586"/>
                  <a:gd name="connsiteX3" fmla="*/ 131296 w 404205"/>
                  <a:gd name="connsiteY3" fmla="*/ 478811 h 613586"/>
                  <a:gd name="connsiteX4" fmla="*/ 182096 w 404205"/>
                  <a:gd name="connsiteY4" fmla="*/ 103814 h 613586"/>
                  <a:gd name="connsiteX5" fmla="*/ 105897 w 404205"/>
                  <a:gd name="connsiteY5" fmla="*/ 65715 h 613586"/>
                  <a:gd name="connsiteX6" fmla="*/ 1123 w 404205"/>
                  <a:gd name="connsiteY6" fmla="*/ 138740 h 613586"/>
                  <a:gd name="connsiteX7" fmla="*/ 77321 w 404205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5389 h 613586"/>
                  <a:gd name="connsiteX1" fmla="*/ 264346 w 410396"/>
                  <a:gd name="connsiteY1" fmla="*/ 113339 h 613586"/>
                  <a:gd name="connsiteX2" fmla="*/ 410396 w 410396"/>
                  <a:gd name="connsiteY2" fmla="*/ 602636 h 613586"/>
                  <a:gd name="connsiteX3" fmla="*/ 137487 w 410396"/>
                  <a:gd name="connsiteY3" fmla="*/ 478811 h 613586"/>
                  <a:gd name="connsiteX4" fmla="*/ 188287 w 410396"/>
                  <a:gd name="connsiteY4" fmla="*/ 103814 h 613586"/>
                  <a:gd name="connsiteX5" fmla="*/ 112088 w 410396"/>
                  <a:gd name="connsiteY5" fmla="*/ 65715 h 613586"/>
                  <a:gd name="connsiteX6" fmla="*/ 964 w 410396"/>
                  <a:gd name="connsiteY6" fmla="*/ 132390 h 613586"/>
                  <a:gd name="connsiteX7" fmla="*/ 83512 w 410396"/>
                  <a:gd name="connsiteY7" fmla="*/ 5389 h 613586"/>
                  <a:gd name="connsiteX0" fmla="*/ 83512 w 410396"/>
                  <a:gd name="connsiteY0" fmla="*/ 14884 h 623081"/>
                  <a:gd name="connsiteX1" fmla="*/ 264346 w 410396"/>
                  <a:gd name="connsiteY1" fmla="*/ 122834 h 623081"/>
                  <a:gd name="connsiteX2" fmla="*/ 410396 w 410396"/>
                  <a:gd name="connsiteY2" fmla="*/ 612131 h 623081"/>
                  <a:gd name="connsiteX3" fmla="*/ 137487 w 410396"/>
                  <a:gd name="connsiteY3" fmla="*/ 488306 h 623081"/>
                  <a:gd name="connsiteX4" fmla="*/ 188287 w 410396"/>
                  <a:gd name="connsiteY4" fmla="*/ 113309 h 623081"/>
                  <a:gd name="connsiteX5" fmla="*/ 112088 w 410396"/>
                  <a:gd name="connsiteY5" fmla="*/ 75210 h 623081"/>
                  <a:gd name="connsiteX6" fmla="*/ 964 w 410396"/>
                  <a:gd name="connsiteY6" fmla="*/ 141885 h 623081"/>
                  <a:gd name="connsiteX7" fmla="*/ 83512 w 410396"/>
                  <a:gd name="connsiteY7" fmla="*/ 14884 h 623081"/>
                  <a:gd name="connsiteX0" fmla="*/ 83512 w 410396"/>
                  <a:gd name="connsiteY0" fmla="*/ 6729 h 614926"/>
                  <a:gd name="connsiteX1" fmla="*/ 264346 w 410396"/>
                  <a:gd name="connsiteY1" fmla="*/ 114679 h 614926"/>
                  <a:gd name="connsiteX2" fmla="*/ 410396 w 410396"/>
                  <a:gd name="connsiteY2" fmla="*/ 603976 h 614926"/>
                  <a:gd name="connsiteX3" fmla="*/ 137487 w 410396"/>
                  <a:gd name="connsiteY3" fmla="*/ 480151 h 614926"/>
                  <a:gd name="connsiteX4" fmla="*/ 188287 w 410396"/>
                  <a:gd name="connsiteY4" fmla="*/ 105154 h 614926"/>
                  <a:gd name="connsiteX5" fmla="*/ 112088 w 410396"/>
                  <a:gd name="connsiteY5" fmla="*/ 67055 h 614926"/>
                  <a:gd name="connsiteX6" fmla="*/ 964 w 410396"/>
                  <a:gd name="connsiteY6" fmla="*/ 133730 h 614926"/>
                  <a:gd name="connsiteX7" fmla="*/ 83512 w 410396"/>
                  <a:gd name="connsiteY7" fmla="*/ 6729 h 614926"/>
                  <a:gd name="connsiteX0" fmla="*/ 83512 w 410396"/>
                  <a:gd name="connsiteY0" fmla="*/ 12830 h 621027"/>
                  <a:gd name="connsiteX1" fmla="*/ 264346 w 410396"/>
                  <a:gd name="connsiteY1" fmla="*/ 120780 h 621027"/>
                  <a:gd name="connsiteX2" fmla="*/ 410396 w 410396"/>
                  <a:gd name="connsiteY2" fmla="*/ 610077 h 621027"/>
                  <a:gd name="connsiteX3" fmla="*/ 137487 w 410396"/>
                  <a:gd name="connsiteY3" fmla="*/ 486252 h 621027"/>
                  <a:gd name="connsiteX4" fmla="*/ 188287 w 410396"/>
                  <a:gd name="connsiteY4" fmla="*/ 111255 h 621027"/>
                  <a:gd name="connsiteX5" fmla="*/ 112088 w 410396"/>
                  <a:gd name="connsiteY5" fmla="*/ 73156 h 621027"/>
                  <a:gd name="connsiteX6" fmla="*/ 964 w 410396"/>
                  <a:gd name="connsiteY6" fmla="*/ 139831 h 621027"/>
                  <a:gd name="connsiteX7" fmla="*/ 83512 w 410396"/>
                  <a:gd name="connsiteY7" fmla="*/ 12830 h 621027"/>
                  <a:gd name="connsiteX0" fmla="*/ 90523 w 410263"/>
                  <a:gd name="connsiteY0" fmla="*/ 9680 h 627402"/>
                  <a:gd name="connsiteX1" fmla="*/ 264213 w 410263"/>
                  <a:gd name="connsiteY1" fmla="*/ 127155 h 627402"/>
                  <a:gd name="connsiteX2" fmla="*/ 410263 w 410263"/>
                  <a:gd name="connsiteY2" fmla="*/ 616452 h 627402"/>
                  <a:gd name="connsiteX3" fmla="*/ 137354 w 410263"/>
                  <a:gd name="connsiteY3" fmla="*/ 492627 h 627402"/>
                  <a:gd name="connsiteX4" fmla="*/ 188154 w 410263"/>
                  <a:gd name="connsiteY4" fmla="*/ 117630 h 627402"/>
                  <a:gd name="connsiteX5" fmla="*/ 111955 w 410263"/>
                  <a:gd name="connsiteY5" fmla="*/ 79531 h 627402"/>
                  <a:gd name="connsiteX6" fmla="*/ 831 w 410263"/>
                  <a:gd name="connsiteY6" fmla="*/ 146206 h 627402"/>
                  <a:gd name="connsiteX7" fmla="*/ 90523 w 410263"/>
                  <a:gd name="connsiteY7" fmla="*/ 9680 h 627402"/>
                  <a:gd name="connsiteX0" fmla="*/ 92867 w 410226"/>
                  <a:gd name="connsiteY0" fmla="*/ 8307 h 630792"/>
                  <a:gd name="connsiteX1" fmla="*/ 264176 w 410226"/>
                  <a:gd name="connsiteY1" fmla="*/ 130545 h 630792"/>
                  <a:gd name="connsiteX2" fmla="*/ 410226 w 410226"/>
                  <a:gd name="connsiteY2" fmla="*/ 619842 h 630792"/>
                  <a:gd name="connsiteX3" fmla="*/ 137317 w 410226"/>
                  <a:gd name="connsiteY3" fmla="*/ 496017 h 630792"/>
                  <a:gd name="connsiteX4" fmla="*/ 188117 w 410226"/>
                  <a:gd name="connsiteY4" fmla="*/ 121020 h 630792"/>
                  <a:gd name="connsiteX5" fmla="*/ 111918 w 410226"/>
                  <a:gd name="connsiteY5" fmla="*/ 82921 h 630792"/>
                  <a:gd name="connsiteX6" fmla="*/ 794 w 410226"/>
                  <a:gd name="connsiteY6" fmla="*/ 149596 h 630792"/>
                  <a:gd name="connsiteX7" fmla="*/ 92867 w 410226"/>
                  <a:gd name="connsiteY7" fmla="*/ 8307 h 630792"/>
                  <a:gd name="connsiteX0" fmla="*/ 92867 w 410226"/>
                  <a:gd name="connsiteY0" fmla="*/ 908 h 623393"/>
                  <a:gd name="connsiteX1" fmla="*/ 264176 w 410226"/>
                  <a:gd name="connsiteY1" fmla="*/ 123146 h 623393"/>
                  <a:gd name="connsiteX2" fmla="*/ 410226 w 410226"/>
                  <a:gd name="connsiteY2" fmla="*/ 612443 h 623393"/>
                  <a:gd name="connsiteX3" fmla="*/ 137317 w 410226"/>
                  <a:gd name="connsiteY3" fmla="*/ 488618 h 623393"/>
                  <a:gd name="connsiteX4" fmla="*/ 188117 w 410226"/>
                  <a:gd name="connsiteY4" fmla="*/ 113621 h 623393"/>
                  <a:gd name="connsiteX5" fmla="*/ 111918 w 410226"/>
                  <a:gd name="connsiteY5" fmla="*/ 75522 h 623393"/>
                  <a:gd name="connsiteX6" fmla="*/ 794 w 410226"/>
                  <a:gd name="connsiteY6" fmla="*/ 142197 h 623393"/>
                  <a:gd name="connsiteX7" fmla="*/ 92867 w 410226"/>
                  <a:gd name="connsiteY7" fmla="*/ 908 h 623393"/>
                  <a:gd name="connsiteX0" fmla="*/ 0 w 409432"/>
                  <a:gd name="connsiteY0" fmla="*/ 66722 h 547918"/>
                  <a:gd name="connsiteX1" fmla="*/ 263382 w 409432"/>
                  <a:gd name="connsiteY1" fmla="*/ 47671 h 547918"/>
                  <a:gd name="connsiteX2" fmla="*/ 409432 w 409432"/>
                  <a:gd name="connsiteY2" fmla="*/ 536968 h 547918"/>
                  <a:gd name="connsiteX3" fmla="*/ 136523 w 409432"/>
                  <a:gd name="connsiteY3" fmla="*/ 413143 h 547918"/>
                  <a:gd name="connsiteX4" fmla="*/ 187323 w 409432"/>
                  <a:gd name="connsiteY4" fmla="*/ 38146 h 547918"/>
                  <a:gd name="connsiteX5" fmla="*/ 111124 w 409432"/>
                  <a:gd name="connsiteY5" fmla="*/ 47 h 547918"/>
                  <a:gd name="connsiteX6" fmla="*/ 0 w 409432"/>
                  <a:gd name="connsiteY6" fmla="*/ 66722 h 547918"/>
                  <a:gd name="connsiteX0" fmla="*/ 0 w 409432"/>
                  <a:gd name="connsiteY0" fmla="*/ 115434 h 596630"/>
                  <a:gd name="connsiteX1" fmla="*/ 99813 w 409432"/>
                  <a:gd name="connsiteY1" fmla="*/ 378 h 596630"/>
                  <a:gd name="connsiteX2" fmla="*/ 263382 w 409432"/>
                  <a:gd name="connsiteY2" fmla="*/ 96383 h 596630"/>
                  <a:gd name="connsiteX3" fmla="*/ 409432 w 409432"/>
                  <a:gd name="connsiteY3" fmla="*/ 585680 h 596630"/>
                  <a:gd name="connsiteX4" fmla="*/ 136523 w 409432"/>
                  <a:gd name="connsiteY4" fmla="*/ 461855 h 596630"/>
                  <a:gd name="connsiteX5" fmla="*/ 187323 w 409432"/>
                  <a:gd name="connsiteY5" fmla="*/ 86858 h 596630"/>
                  <a:gd name="connsiteX6" fmla="*/ 111124 w 409432"/>
                  <a:gd name="connsiteY6" fmla="*/ 48759 h 596630"/>
                  <a:gd name="connsiteX7" fmla="*/ 0 w 409432"/>
                  <a:gd name="connsiteY7" fmla="*/ 115434 h 596630"/>
                  <a:gd name="connsiteX0" fmla="*/ 0 w 409432"/>
                  <a:gd name="connsiteY0" fmla="*/ 131937 h 613133"/>
                  <a:gd name="connsiteX1" fmla="*/ 114101 w 409432"/>
                  <a:gd name="connsiteY1" fmla="*/ 212 h 613133"/>
                  <a:gd name="connsiteX2" fmla="*/ 263382 w 409432"/>
                  <a:gd name="connsiteY2" fmla="*/ 112886 h 613133"/>
                  <a:gd name="connsiteX3" fmla="*/ 409432 w 409432"/>
                  <a:gd name="connsiteY3" fmla="*/ 602183 h 613133"/>
                  <a:gd name="connsiteX4" fmla="*/ 136523 w 409432"/>
                  <a:gd name="connsiteY4" fmla="*/ 478358 h 613133"/>
                  <a:gd name="connsiteX5" fmla="*/ 187323 w 409432"/>
                  <a:gd name="connsiteY5" fmla="*/ 103361 h 613133"/>
                  <a:gd name="connsiteX6" fmla="*/ 111124 w 409432"/>
                  <a:gd name="connsiteY6" fmla="*/ 65262 h 613133"/>
                  <a:gd name="connsiteX7" fmla="*/ 0 w 409432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16885 w 415193"/>
                  <a:gd name="connsiteY6" fmla="*/ 65262 h 613133"/>
                  <a:gd name="connsiteX7" fmla="*/ 5761 w 415193"/>
                  <a:gd name="connsiteY7" fmla="*/ 131937 h 613133"/>
                  <a:gd name="connsiteX0" fmla="*/ 5761 w 415193"/>
                  <a:gd name="connsiteY0" fmla="*/ 131937 h 613133"/>
                  <a:gd name="connsiteX1" fmla="*/ 119862 w 415193"/>
                  <a:gd name="connsiteY1" fmla="*/ 212 h 613133"/>
                  <a:gd name="connsiteX2" fmla="*/ 269143 w 415193"/>
                  <a:gd name="connsiteY2" fmla="*/ 112886 h 613133"/>
                  <a:gd name="connsiteX3" fmla="*/ 415193 w 415193"/>
                  <a:gd name="connsiteY3" fmla="*/ 602183 h 613133"/>
                  <a:gd name="connsiteX4" fmla="*/ 142284 w 415193"/>
                  <a:gd name="connsiteY4" fmla="*/ 478358 h 613133"/>
                  <a:gd name="connsiteX5" fmla="*/ 193084 w 415193"/>
                  <a:gd name="connsiteY5" fmla="*/ 103361 h 613133"/>
                  <a:gd name="connsiteX6" fmla="*/ 147841 w 415193"/>
                  <a:gd name="connsiteY6" fmla="*/ 65262 h 613133"/>
                  <a:gd name="connsiteX7" fmla="*/ 5761 w 415193"/>
                  <a:gd name="connsiteY7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20 w 410652"/>
                  <a:gd name="connsiteY6" fmla="*/ 131937 h 613133"/>
                  <a:gd name="connsiteX0" fmla="*/ 1220 w 410652"/>
                  <a:gd name="connsiteY0" fmla="*/ 131937 h 613133"/>
                  <a:gd name="connsiteX1" fmla="*/ 115321 w 410652"/>
                  <a:gd name="connsiteY1" fmla="*/ 212 h 613133"/>
                  <a:gd name="connsiteX2" fmla="*/ 264602 w 410652"/>
                  <a:gd name="connsiteY2" fmla="*/ 112886 h 613133"/>
                  <a:gd name="connsiteX3" fmla="*/ 410652 w 410652"/>
                  <a:gd name="connsiteY3" fmla="*/ 602183 h 613133"/>
                  <a:gd name="connsiteX4" fmla="*/ 137743 w 410652"/>
                  <a:gd name="connsiteY4" fmla="*/ 478358 h 613133"/>
                  <a:gd name="connsiteX5" fmla="*/ 188543 w 410652"/>
                  <a:gd name="connsiteY5" fmla="*/ 103361 h 613133"/>
                  <a:gd name="connsiteX6" fmla="*/ 127227 w 410652"/>
                  <a:gd name="connsiteY6" fmla="*/ 64507 h 613133"/>
                  <a:gd name="connsiteX7" fmla="*/ 1220 w 410652"/>
                  <a:gd name="connsiteY7" fmla="*/ 131937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29556 h 613133"/>
                  <a:gd name="connsiteX1" fmla="*/ 112972 w 408303"/>
                  <a:gd name="connsiteY1" fmla="*/ 212 h 613133"/>
                  <a:gd name="connsiteX2" fmla="*/ 262253 w 408303"/>
                  <a:gd name="connsiteY2" fmla="*/ 112886 h 613133"/>
                  <a:gd name="connsiteX3" fmla="*/ 408303 w 408303"/>
                  <a:gd name="connsiteY3" fmla="*/ 602183 h 613133"/>
                  <a:gd name="connsiteX4" fmla="*/ 135394 w 408303"/>
                  <a:gd name="connsiteY4" fmla="*/ 478358 h 613133"/>
                  <a:gd name="connsiteX5" fmla="*/ 186194 w 408303"/>
                  <a:gd name="connsiteY5" fmla="*/ 103361 h 613133"/>
                  <a:gd name="connsiteX6" fmla="*/ 124878 w 408303"/>
                  <a:gd name="connsiteY6" fmla="*/ 64507 h 613133"/>
                  <a:gd name="connsiteX7" fmla="*/ 1252 w 408303"/>
                  <a:gd name="connsiteY7" fmla="*/ 129556 h 61313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1252 w 408303"/>
                  <a:gd name="connsiteY0" fmla="*/ 130996 h 614573"/>
                  <a:gd name="connsiteX1" fmla="*/ 112972 w 408303"/>
                  <a:gd name="connsiteY1" fmla="*/ 1652 h 614573"/>
                  <a:gd name="connsiteX2" fmla="*/ 262253 w 408303"/>
                  <a:gd name="connsiteY2" fmla="*/ 114326 h 614573"/>
                  <a:gd name="connsiteX3" fmla="*/ 408303 w 408303"/>
                  <a:gd name="connsiteY3" fmla="*/ 603623 h 614573"/>
                  <a:gd name="connsiteX4" fmla="*/ 135394 w 408303"/>
                  <a:gd name="connsiteY4" fmla="*/ 479798 h 614573"/>
                  <a:gd name="connsiteX5" fmla="*/ 186194 w 408303"/>
                  <a:gd name="connsiteY5" fmla="*/ 104801 h 614573"/>
                  <a:gd name="connsiteX6" fmla="*/ 124878 w 408303"/>
                  <a:gd name="connsiteY6" fmla="*/ 65947 h 614573"/>
                  <a:gd name="connsiteX7" fmla="*/ 1252 w 408303"/>
                  <a:gd name="connsiteY7" fmla="*/ 130996 h 614573"/>
                  <a:gd name="connsiteX0" fmla="*/ 21749 w 305174"/>
                  <a:gd name="connsiteY0" fmla="*/ 65947 h 614573"/>
                  <a:gd name="connsiteX1" fmla="*/ 9843 w 305174"/>
                  <a:gd name="connsiteY1" fmla="*/ 1652 h 614573"/>
                  <a:gd name="connsiteX2" fmla="*/ 159124 w 305174"/>
                  <a:gd name="connsiteY2" fmla="*/ 114326 h 614573"/>
                  <a:gd name="connsiteX3" fmla="*/ 305174 w 305174"/>
                  <a:gd name="connsiteY3" fmla="*/ 603623 h 614573"/>
                  <a:gd name="connsiteX4" fmla="*/ 32265 w 305174"/>
                  <a:gd name="connsiteY4" fmla="*/ 479798 h 614573"/>
                  <a:gd name="connsiteX5" fmla="*/ 83065 w 305174"/>
                  <a:gd name="connsiteY5" fmla="*/ 104801 h 614573"/>
                  <a:gd name="connsiteX6" fmla="*/ 21749 w 305174"/>
                  <a:gd name="connsiteY6" fmla="*/ 65947 h 614573"/>
                  <a:gd name="connsiteX0" fmla="*/ 32547 w 315972"/>
                  <a:gd name="connsiteY0" fmla="*/ 94491 h 643117"/>
                  <a:gd name="connsiteX1" fmla="*/ 20641 w 315972"/>
                  <a:gd name="connsiteY1" fmla="*/ 30196 h 643117"/>
                  <a:gd name="connsiteX2" fmla="*/ 315972 w 315972"/>
                  <a:gd name="connsiteY2" fmla="*/ 632167 h 643117"/>
                  <a:gd name="connsiteX3" fmla="*/ 43063 w 315972"/>
                  <a:gd name="connsiteY3" fmla="*/ 508342 h 643117"/>
                  <a:gd name="connsiteX4" fmla="*/ 93863 w 315972"/>
                  <a:gd name="connsiteY4" fmla="*/ 133345 h 643117"/>
                  <a:gd name="connsiteX5" fmla="*/ 32547 w 315972"/>
                  <a:gd name="connsiteY5" fmla="*/ 94491 h 643117"/>
                  <a:gd name="connsiteX0" fmla="*/ 55391 w 338816"/>
                  <a:gd name="connsiteY0" fmla="*/ 68873 h 617499"/>
                  <a:gd name="connsiteX1" fmla="*/ 43485 w 338816"/>
                  <a:gd name="connsiteY1" fmla="*/ 4578 h 617499"/>
                  <a:gd name="connsiteX2" fmla="*/ 338816 w 338816"/>
                  <a:gd name="connsiteY2" fmla="*/ 606549 h 617499"/>
                  <a:gd name="connsiteX3" fmla="*/ 65907 w 338816"/>
                  <a:gd name="connsiteY3" fmla="*/ 482724 h 617499"/>
                  <a:gd name="connsiteX4" fmla="*/ 116707 w 338816"/>
                  <a:gd name="connsiteY4" fmla="*/ 107727 h 617499"/>
                  <a:gd name="connsiteX5" fmla="*/ 55391 w 338816"/>
                  <a:gd name="connsiteY5" fmla="*/ 68873 h 617499"/>
                  <a:gd name="connsiteX0" fmla="*/ 55391 w 338816"/>
                  <a:gd name="connsiteY0" fmla="*/ 68873 h 610338"/>
                  <a:gd name="connsiteX1" fmla="*/ 43485 w 338816"/>
                  <a:gd name="connsiteY1" fmla="*/ 4578 h 610338"/>
                  <a:gd name="connsiteX2" fmla="*/ 338816 w 338816"/>
                  <a:gd name="connsiteY2" fmla="*/ 606549 h 610338"/>
                  <a:gd name="connsiteX3" fmla="*/ 126205 w 338816"/>
                  <a:gd name="connsiteY3" fmla="*/ 431013 h 610338"/>
                  <a:gd name="connsiteX4" fmla="*/ 116707 w 338816"/>
                  <a:gd name="connsiteY4" fmla="*/ 107727 h 610338"/>
                  <a:gd name="connsiteX5" fmla="*/ 55391 w 338816"/>
                  <a:gd name="connsiteY5" fmla="*/ 68873 h 610338"/>
                  <a:gd name="connsiteX0" fmla="*/ 55503 w 338928"/>
                  <a:gd name="connsiteY0" fmla="*/ 68536 h 610001"/>
                  <a:gd name="connsiteX1" fmla="*/ 43597 w 338928"/>
                  <a:gd name="connsiteY1" fmla="*/ 4241 h 610001"/>
                  <a:gd name="connsiteX2" fmla="*/ 338928 w 338928"/>
                  <a:gd name="connsiteY2" fmla="*/ 606212 h 610001"/>
                  <a:gd name="connsiteX3" fmla="*/ 126317 w 338928"/>
                  <a:gd name="connsiteY3" fmla="*/ 430676 h 610001"/>
                  <a:gd name="connsiteX4" fmla="*/ 116819 w 338928"/>
                  <a:gd name="connsiteY4" fmla="*/ 107390 h 610001"/>
                  <a:gd name="connsiteX5" fmla="*/ 55503 w 338928"/>
                  <a:gd name="connsiteY5" fmla="*/ 68536 h 610001"/>
                  <a:gd name="connsiteX0" fmla="*/ 55719 w 339144"/>
                  <a:gd name="connsiteY0" fmla="*/ 67847 h 609312"/>
                  <a:gd name="connsiteX1" fmla="*/ 43813 w 339144"/>
                  <a:gd name="connsiteY1" fmla="*/ 3552 h 609312"/>
                  <a:gd name="connsiteX2" fmla="*/ 339144 w 339144"/>
                  <a:gd name="connsiteY2" fmla="*/ 605523 h 609312"/>
                  <a:gd name="connsiteX3" fmla="*/ 126533 w 339144"/>
                  <a:gd name="connsiteY3" fmla="*/ 429987 h 609312"/>
                  <a:gd name="connsiteX4" fmla="*/ 117035 w 339144"/>
                  <a:gd name="connsiteY4" fmla="*/ 106701 h 609312"/>
                  <a:gd name="connsiteX5" fmla="*/ 55719 w 339144"/>
                  <a:gd name="connsiteY5" fmla="*/ 67847 h 609312"/>
                  <a:gd name="connsiteX0" fmla="*/ 55719 w 339714"/>
                  <a:gd name="connsiteY0" fmla="*/ 67847 h 606028"/>
                  <a:gd name="connsiteX1" fmla="*/ 43813 w 339714"/>
                  <a:gd name="connsiteY1" fmla="*/ 3552 h 606028"/>
                  <a:gd name="connsiteX2" fmla="*/ 339144 w 339714"/>
                  <a:gd name="connsiteY2" fmla="*/ 605523 h 606028"/>
                  <a:gd name="connsiteX3" fmla="*/ 117035 w 339714"/>
                  <a:gd name="connsiteY3" fmla="*/ 106701 h 606028"/>
                  <a:gd name="connsiteX4" fmla="*/ 55719 w 339714"/>
                  <a:gd name="connsiteY4" fmla="*/ 67847 h 606028"/>
                  <a:gd name="connsiteX0" fmla="*/ 84596 w 307281"/>
                  <a:gd name="connsiteY0" fmla="*/ 136611 h 635951"/>
                  <a:gd name="connsiteX1" fmla="*/ 11374 w 307281"/>
                  <a:gd name="connsiteY1" fmla="*/ 33462 h 635951"/>
                  <a:gd name="connsiteX2" fmla="*/ 306705 w 307281"/>
                  <a:gd name="connsiteY2" fmla="*/ 635433 h 635951"/>
                  <a:gd name="connsiteX3" fmla="*/ 84596 w 307281"/>
                  <a:gd name="connsiteY3" fmla="*/ 136611 h 635951"/>
                  <a:gd name="connsiteX0" fmla="*/ 180378 w 298327"/>
                  <a:gd name="connsiteY0" fmla="*/ 142898 h 633777"/>
                  <a:gd name="connsiteX1" fmla="*/ 1742 w 298327"/>
                  <a:gd name="connsiteY1" fmla="*/ 31278 h 633777"/>
                  <a:gd name="connsiteX2" fmla="*/ 297073 w 298327"/>
                  <a:gd name="connsiteY2" fmla="*/ 633249 h 633777"/>
                  <a:gd name="connsiteX3" fmla="*/ 180378 w 298327"/>
                  <a:gd name="connsiteY3" fmla="*/ 142898 h 633777"/>
                  <a:gd name="connsiteX0" fmla="*/ 191405 w 309354"/>
                  <a:gd name="connsiteY0" fmla="*/ 131369 h 622248"/>
                  <a:gd name="connsiteX1" fmla="*/ 12769 w 309354"/>
                  <a:gd name="connsiteY1" fmla="*/ 19749 h 622248"/>
                  <a:gd name="connsiteX2" fmla="*/ 308100 w 309354"/>
                  <a:gd name="connsiteY2" fmla="*/ 621720 h 622248"/>
                  <a:gd name="connsiteX3" fmla="*/ 191405 w 309354"/>
                  <a:gd name="connsiteY3" fmla="*/ 131369 h 622248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91405 w 318612"/>
                  <a:gd name="connsiteY0" fmla="*/ 131369 h 621949"/>
                  <a:gd name="connsiteX1" fmla="*/ 12769 w 318612"/>
                  <a:gd name="connsiteY1" fmla="*/ 19749 h 621949"/>
                  <a:gd name="connsiteX2" fmla="*/ 308100 w 318612"/>
                  <a:gd name="connsiteY2" fmla="*/ 621720 h 621949"/>
                  <a:gd name="connsiteX3" fmla="*/ 191405 w 318612"/>
                  <a:gd name="connsiteY3" fmla="*/ 131369 h 621949"/>
                  <a:gd name="connsiteX0" fmla="*/ 180040 w 307247"/>
                  <a:gd name="connsiteY0" fmla="*/ 111773 h 602353"/>
                  <a:gd name="connsiteX1" fmla="*/ 1404 w 307247"/>
                  <a:gd name="connsiteY1" fmla="*/ 153 h 602353"/>
                  <a:gd name="connsiteX2" fmla="*/ 107384 w 307247"/>
                  <a:gd name="connsiteY2" fmla="*/ 122684 h 602353"/>
                  <a:gd name="connsiteX3" fmla="*/ 296735 w 307247"/>
                  <a:gd name="connsiteY3" fmla="*/ 602124 h 602353"/>
                  <a:gd name="connsiteX4" fmla="*/ 180040 w 307247"/>
                  <a:gd name="connsiteY4" fmla="*/ 111773 h 602353"/>
                  <a:gd name="connsiteX0" fmla="*/ 215857 w 311640"/>
                  <a:gd name="connsiteY0" fmla="*/ 103830 h 602806"/>
                  <a:gd name="connsiteX1" fmla="*/ 2704 w 311640"/>
                  <a:gd name="connsiteY1" fmla="*/ 611 h 602806"/>
                  <a:gd name="connsiteX2" fmla="*/ 108684 w 311640"/>
                  <a:gd name="connsiteY2" fmla="*/ 123142 h 602806"/>
                  <a:gd name="connsiteX3" fmla="*/ 298035 w 311640"/>
                  <a:gd name="connsiteY3" fmla="*/ 602582 h 602806"/>
                  <a:gd name="connsiteX4" fmla="*/ 215857 w 311640"/>
                  <a:gd name="connsiteY4" fmla="*/ 103830 h 602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1640" h="602806">
                    <a:moveTo>
                      <a:pt x="215857" y="103830"/>
                    </a:moveTo>
                    <a:cubicBezTo>
                      <a:pt x="166635" y="3502"/>
                      <a:pt x="20566" y="-2608"/>
                      <a:pt x="2704" y="611"/>
                    </a:cubicBezTo>
                    <a:cubicBezTo>
                      <a:pt x="-15158" y="3830"/>
                      <a:pt x="59462" y="22814"/>
                      <a:pt x="108684" y="123142"/>
                    </a:cubicBezTo>
                    <a:cubicBezTo>
                      <a:pt x="157906" y="223470"/>
                      <a:pt x="279613" y="601024"/>
                      <a:pt x="298035" y="602582"/>
                    </a:cubicBezTo>
                    <a:cubicBezTo>
                      <a:pt x="343335" y="613763"/>
                      <a:pt x="265079" y="204158"/>
                      <a:pt x="215857" y="10383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200">
                <a:extLst>
                  <a:ext uri="{FF2B5EF4-FFF2-40B4-BE49-F238E27FC236}">
                    <a16:creationId xmlns:a16="http://schemas.microsoft.com/office/drawing/2014/main" id="{D63CB0EF-4D65-46A1-8D99-A67FEF37DDD1}"/>
                  </a:ext>
                </a:extLst>
              </p:cNvPr>
              <p:cNvSpPr/>
              <p:nvPr/>
            </p:nvSpPr>
            <p:spPr>
              <a:xfrm rot="16200000" flipH="1">
                <a:off x="3026114" y="3230185"/>
                <a:ext cx="2264412" cy="4361518"/>
              </a:xfrm>
              <a:custGeom>
                <a:avLst/>
                <a:gdLst>
                  <a:gd name="connsiteX0" fmla="*/ 0 w 1888292"/>
                  <a:gd name="connsiteY0" fmla="*/ 2205111 h 4410222"/>
                  <a:gd name="connsiteX1" fmla="*/ 944146 w 1888292"/>
                  <a:gd name="connsiteY1" fmla="*/ 0 h 4410222"/>
                  <a:gd name="connsiteX2" fmla="*/ 1888292 w 1888292"/>
                  <a:gd name="connsiteY2" fmla="*/ 2205111 h 4410222"/>
                  <a:gd name="connsiteX3" fmla="*/ 944146 w 1888292"/>
                  <a:gd name="connsiteY3" fmla="*/ 4410222 h 4410222"/>
                  <a:gd name="connsiteX4" fmla="*/ 0 w 1888292"/>
                  <a:gd name="connsiteY4" fmla="*/ 2205111 h 4410222"/>
                  <a:gd name="connsiteX0" fmla="*/ 4571 w 1897434"/>
                  <a:gd name="connsiteY0" fmla="*/ 2205111 h 4443405"/>
                  <a:gd name="connsiteX1" fmla="*/ 948717 w 1897434"/>
                  <a:gd name="connsiteY1" fmla="*/ 0 h 4443405"/>
                  <a:gd name="connsiteX2" fmla="*/ 1892863 w 1897434"/>
                  <a:gd name="connsiteY2" fmla="*/ 2205111 h 4443405"/>
                  <a:gd name="connsiteX3" fmla="*/ 948717 w 1897434"/>
                  <a:gd name="connsiteY3" fmla="*/ 4410222 h 4443405"/>
                  <a:gd name="connsiteX4" fmla="*/ 4571 w 1897434"/>
                  <a:gd name="connsiteY4" fmla="*/ 2205111 h 4443405"/>
                  <a:gd name="connsiteX0" fmla="*/ 203150 w 2096013"/>
                  <a:gd name="connsiteY0" fmla="*/ 2205111 h 4443405"/>
                  <a:gd name="connsiteX1" fmla="*/ 1147296 w 2096013"/>
                  <a:gd name="connsiteY1" fmla="*/ 0 h 4443405"/>
                  <a:gd name="connsiteX2" fmla="*/ 2091442 w 2096013"/>
                  <a:gd name="connsiteY2" fmla="*/ 2205111 h 4443405"/>
                  <a:gd name="connsiteX3" fmla="*/ 1147296 w 2096013"/>
                  <a:gd name="connsiteY3" fmla="*/ 4410222 h 4443405"/>
                  <a:gd name="connsiteX4" fmla="*/ 203150 w 2096013"/>
                  <a:gd name="connsiteY4" fmla="*/ 2205111 h 4443405"/>
                  <a:gd name="connsiteX0" fmla="*/ 240279 w 2133142"/>
                  <a:gd name="connsiteY0" fmla="*/ 2205111 h 4443405"/>
                  <a:gd name="connsiteX1" fmla="*/ 1184425 w 2133142"/>
                  <a:gd name="connsiteY1" fmla="*/ 0 h 4443405"/>
                  <a:gd name="connsiteX2" fmla="*/ 2128571 w 2133142"/>
                  <a:gd name="connsiteY2" fmla="*/ 2205111 h 4443405"/>
                  <a:gd name="connsiteX3" fmla="*/ 1184425 w 2133142"/>
                  <a:gd name="connsiteY3" fmla="*/ 4410222 h 4443405"/>
                  <a:gd name="connsiteX4" fmla="*/ 240279 w 2133142"/>
                  <a:gd name="connsiteY4" fmla="*/ 2205111 h 4443405"/>
                  <a:gd name="connsiteX0" fmla="*/ 240279 w 2197493"/>
                  <a:gd name="connsiteY0" fmla="*/ 2205111 h 4443405"/>
                  <a:gd name="connsiteX1" fmla="*/ 1184425 w 2197493"/>
                  <a:gd name="connsiteY1" fmla="*/ 0 h 4443405"/>
                  <a:gd name="connsiteX2" fmla="*/ 2128571 w 2197493"/>
                  <a:gd name="connsiteY2" fmla="*/ 2205111 h 4443405"/>
                  <a:gd name="connsiteX3" fmla="*/ 1184425 w 2197493"/>
                  <a:gd name="connsiteY3" fmla="*/ 4410222 h 4443405"/>
                  <a:gd name="connsiteX4" fmla="*/ 240279 w 2197493"/>
                  <a:gd name="connsiteY4" fmla="*/ 2205111 h 4443405"/>
                  <a:gd name="connsiteX0" fmla="*/ 240279 w 2174522"/>
                  <a:gd name="connsiteY0" fmla="*/ 2205111 h 4443405"/>
                  <a:gd name="connsiteX1" fmla="*/ 1184425 w 2174522"/>
                  <a:gd name="connsiteY1" fmla="*/ 0 h 4443405"/>
                  <a:gd name="connsiteX2" fmla="*/ 2128571 w 2174522"/>
                  <a:gd name="connsiteY2" fmla="*/ 2205111 h 4443405"/>
                  <a:gd name="connsiteX3" fmla="*/ 1184425 w 2174522"/>
                  <a:gd name="connsiteY3" fmla="*/ 4410222 h 4443405"/>
                  <a:gd name="connsiteX4" fmla="*/ 240279 w 2174522"/>
                  <a:gd name="connsiteY4" fmla="*/ 2205111 h 4443405"/>
                  <a:gd name="connsiteX0" fmla="*/ 142444 w 1986356"/>
                  <a:gd name="connsiteY0" fmla="*/ 2206552 h 4413107"/>
                  <a:gd name="connsiteX1" fmla="*/ 1086590 w 1986356"/>
                  <a:gd name="connsiteY1" fmla="*/ 1441 h 4413107"/>
                  <a:gd name="connsiteX2" fmla="*/ 1946330 w 1986356"/>
                  <a:gd name="connsiteY2" fmla="*/ 2445703 h 4413107"/>
                  <a:gd name="connsiteX3" fmla="*/ 1086590 w 1986356"/>
                  <a:gd name="connsiteY3" fmla="*/ 4411663 h 4413107"/>
                  <a:gd name="connsiteX4" fmla="*/ 142444 w 1986356"/>
                  <a:gd name="connsiteY4" fmla="*/ 2206552 h 4413107"/>
                  <a:gd name="connsiteX0" fmla="*/ 142444 w 2035430"/>
                  <a:gd name="connsiteY0" fmla="*/ 2206552 h 4413107"/>
                  <a:gd name="connsiteX1" fmla="*/ 1086590 w 2035430"/>
                  <a:gd name="connsiteY1" fmla="*/ 1441 h 4413107"/>
                  <a:gd name="connsiteX2" fmla="*/ 1946330 w 2035430"/>
                  <a:gd name="connsiteY2" fmla="*/ 2445703 h 4413107"/>
                  <a:gd name="connsiteX3" fmla="*/ 1086590 w 2035430"/>
                  <a:gd name="connsiteY3" fmla="*/ 4411663 h 4413107"/>
                  <a:gd name="connsiteX4" fmla="*/ 142444 w 2035430"/>
                  <a:gd name="connsiteY4" fmla="*/ 2206552 h 4413107"/>
                  <a:gd name="connsiteX0" fmla="*/ 1355 w 1882862"/>
                  <a:gd name="connsiteY0" fmla="*/ 2079332 h 4285887"/>
                  <a:gd name="connsiteX1" fmla="*/ 762621 w 1882862"/>
                  <a:gd name="connsiteY1" fmla="*/ 831 h 4285887"/>
                  <a:gd name="connsiteX2" fmla="*/ 1805241 w 1882862"/>
                  <a:gd name="connsiteY2" fmla="*/ 2318483 h 4285887"/>
                  <a:gd name="connsiteX3" fmla="*/ 945501 w 1882862"/>
                  <a:gd name="connsiteY3" fmla="*/ 4284443 h 4285887"/>
                  <a:gd name="connsiteX4" fmla="*/ 1355 w 1882862"/>
                  <a:gd name="connsiteY4" fmla="*/ 2079332 h 4285887"/>
                  <a:gd name="connsiteX0" fmla="*/ 136453 w 2017960"/>
                  <a:gd name="connsiteY0" fmla="*/ 2080387 h 4286942"/>
                  <a:gd name="connsiteX1" fmla="*/ 897719 w 2017960"/>
                  <a:gd name="connsiteY1" fmla="*/ 1886 h 4286942"/>
                  <a:gd name="connsiteX2" fmla="*/ 1940339 w 2017960"/>
                  <a:gd name="connsiteY2" fmla="*/ 2319538 h 4286942"/>
                  <a:gd name="connsiteX3" fmla="*/ 1080599 w 2017960"/>
                  <a:gd name="connsiteY3" fmla="*/ 4285498 h 4286942"/>
                  <a:gd name="connsiteX4" fmla="*/ 136453 w 2017960"/>
                  <a:gd name="connsiteY4" fmla="*/ 2080387 h 4286942"/>
                  <a:gd name="connsiteX0" fmla="*/ 178336 w 2059843"/>
                  <a:gd name="connsiteY0" fmla="*/ 2080387 h 4286942"/>
                  <a:gd name="connsiteX1" fmla="*/ 939602 w 2059843"/>
                  <a:gd name="connsiteY1" fmla="*/ 1886 h 4286942"/>
                  <a:gd name="connsiteX2" fmla="*/ 1982222 w 2059843"/>
                  <a:gd name="connsiteY2" fmla="*/ 2319538 h 4286942"/>
                  <a:gd name="connsiteX3" fmla="*/ 1122482 w 2059843"/>
                  <a:gd name="connsiteY3" fmla="*/ 4285498 h 4286942"/>
                  <a:gd name="connsiteX4" fmla="*/ 178336 w 2059843"/>
                  <a:gd name="connsiteY4" fmla="*/ 2080387 h 4286942"/>
                  <a:gd name="connsiteX0" fmla="*/ 3925 w 1885432"/>
                  <a:gd name="connsiteY0" fmla="*/ 2079291 h 3837322"/>
                  <a:gd name="connsiteX1" fmla="*/ 765191 w 1885432"/>
                  <a:gd name="connsiteY1" fmla="*/ 790 h 3837322"/>
                  <a:gd name="connsiteX2" fmla="*/ 1807811 w 1885432"/>
                  <a:gd name="connsiteY2" fmla="*/ 2318442 h 3837322"/>
                  <a:gd name="connsiteX3" fmla="*/ 1088751 w 1885432"/>
                  <a:gd name="connsiteY3" fmla="*/ 3834238 h 3837322"/>
                  <a:gd name="connsiteX4" fmla="*/ 3925 w 1885432"/>
                  <a:gd name="connsiteY4" fmla="*/ 2079291 h 3837322"/>
                  <a:gd name="connsiteX0" fmla="*/ 3925 w 1885432"/>
                  <a:gd name="connsiteY0" fmla="*/ 2079291 h 3841751"/>
                  <a:gd name="connsiteX1" fmla="*/ 765191 w 1885432"/>
                  <a:gd name="connsiteY1" fmla="*/ 790 h 3841751"/>
                  <a:gd name="connsiteX2" fmla="*/ 1807811 w 1885432"/>
                  <a:gd name="connsiteY2" fmla="*/ 2318442 h 3841751"/>
                  <a:gd name="connsiteX3" fmla="*/ 1088751 w 1885432"/>
                  <a:gd name="connsiteY3" fmla="*/ 3834238 h 3841751"/>
                  <a:gd name="connsiteX4" fmla="*/ 3925 w 1885432"/>
                  <a:gd name="connsiteY4" fmla="*/ 2079291 h 3841751"/>
                  <a:gd name="connsiteX0" fmla="*/ 68761 w 1950268"/>
                  <a:gd name="connsiteY0" fmla="*/ 2079266 h 3914747"/>
                  <a:gd name="connsiteX1" fmla="*/ 830027 w 1950268"/>
                  <a:gd name="connsiteY1" fmla="*/ 765 h 3914747"/>
                  <a:gd name="connsiteX2" fmla="*/ 1872647 w 1950268"/>
                  <a:gd name="connsiteY2" fmla="*/ 2318417 h 3914747"/>
                  <a:gd name="connsiteX3" fmla="*/ 1153587 w 1950268"/>
                  <a:gd name="connsiteY3" fmla="*/ 3834213 h 3914747"/>
                  <a:gd name="connsiteX4" fmla="*/ 158689 w 1950268"/>
                  <a:gd name="connsiteY4" fmla="*/ 3534745 h 3914747"/>
                  <a:gd name="connsiteX5" fmla="*/ 68761 w 1950268"/>
                  <a:gd name="connsiteY5" fmla="*/ 2079266 h 3914747"/>
                  <a:gd name="connsiteX0" fmla="*/ 112853 w 1994360"/>
                  <a:gd name="connsiteY0" fmla="*/ 2079266 h 3914747"/>
                  <a:gd name="connsiteX1" fmla="*/ 874119 w 1994360"/>
                  <a:gd name="connsiteY1" fmla="*/ 765 h 3914747"/>
                  <a:gd name="connsiteX2" fmla="*/ 1916739 w 1994360"/>
                  <a:gd name="connsiteY2" fmla="*/ 2318417 h 3914747"/>
                  <a:gd name="connsiteX3" fmla="*/ 1197679 w 1994360"/>
                  <a:gd name="connsiteY3" fmla="*/ 3834213 h 3914747"/>
                  <a:gd name="connsiteX4" fmla="*/ 118375 w 1994360"/>
                  <a:gd name="connsiteY4" fmla="*/ 3534746 h 3914747"/>
                  <a:gd name="connsiteX5" fmla="*/ 112853 w 1994360"/>
                  <a:gd name="connsiteY5" fmla="*/ 2079266 h 3914747"/>
                  <a:gd name="connsiteX0" fmla="*/ 100406 w 1971243"/>
                  <a:gd name="connsiteY0" fmla="*/ 1924591 h 3760072"/>
                  <a:gd name="connsiteX1" fmla="*/ 636589 w 1971243"/>
                  <a:gd name="connsiteY1" fmla="*/ 834 h 3760072"/>
                  <a:gd name="connsiteX2" fmla="*/ 1904292 w 1971243"/>
                  <a:gd name="connsiteY2" fmla="*/ 2163742 h 3760072"/>
                  <a:gd name="connsiteX3" fmla="*/ 1185232 w 1971243"/>
                  <a:gd name="connsiteY3" fmla="*/ 3679538 h 3760072"/>
                  <a:gd name="connsiteX4" fmla="*/ 105928 w 1971243"/>
                  <a:gd name="connsiteY4" fmla="*/ 3380071 h 3760072"/>
                  <a:gd name="connsiteX5" fmla="*/ 100406 w 1971243"/>
                  <a:gd name="connsiteY5" fmla="*/ 1924591 h 3760072"/>
                  <a:gd name="connsiteX0" fmla="*/ 97487 w 1966094"/>
                  <a:gd name="connsiteY0" fmla="*/ 1868348 h 3703829"/>
                  <a:gd name="connsiteX1" fmla="*/ 577399 w 1966094"/>
                  <a:gd name="connsiteY1" fmla="*/ 862 h 3703829"/>
                  <a:gd name="connsiteX2" fmla="*/ 1901373 w 1966094"/>
                  <a:gd name="connsiteY2" fmla="*/ 2107499 h 3703829"/>
                  <a:gd name="connsiteX3" fmla="*/ 1182313 w 1966094"/>
                  <a:gd name="connsiteY3" fmla="*/ 3623295 h 3703829"/>
                  <a:gd name="connsiteX4" fmla="*/ 103009 w 1966094"/>
                  <a:gd name="connsiteY4" fmla="*/ 3323828 h 3703829"/>
                  <a:gd name="connsiteX5" fmla="*/ 97487 w 1966094"/>
                  <a:gd name="connsiteY5" fmla="*/ 1868348 h 3703829"/>
                  <a:gd name="connsiteX0" fmla="*/ 182006 w 1921798"/>
                  <a:gd name="connsiteY0" fmla="*/ 1933820 h 3701614"/>
                  <a:gd name="connsiteX1" fmla="*/ 533877 w 1921798"/>
                  <a:gd name="connsiteY1" fmla="*/ 438 h 3701614"/>
                  <a:gd name="connsiteX2" fmla="*/ 1857851 w 1921798"/>
                  <a:gd name="connsiteY2" fmla="*/ 2107075 h 3701614"/>
                  <a:gd name="connsiteX3" fmla="*/ 1138791 w 1921798"/>
                  <a:gd name="connsiteY3" fmla="*/ 3622871 h 3701614"/>
                  <a:gd name="connsiteX4" fmla="*/ 59487 w 1921798"/>
                  <a:gd name="connsiteY4" fmla="*/ 3323404 h 3701614"/>
                  <a:gd name="connsiteX5" fmla="*/ 182006 w 1921798"/>
                  <a:gd name="connsiteY5" fmla="*/ 1933820 h 37016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1798" h="3701614">
                    <a:moveTo>
                      <a:pt x="182006" y="1933820"/>
                    </a:moveTo>
                    <a:cubicBezTo>
                      <a:pt x="261071" y="1379992"/>
                      <a:pt x="254569" y="-28438"/>
                      <a:pt x="533877" y="438"/>
                    </a:cubicBezTo>
                    <a:cubicBezTo>
                      <a:pt x="813185" y="29314"/>
                      <a:pt x="2237680" y="453130"/>
                      <a:pt x="1857851" y="2107075"/>
                    </a:cubicBezTo>
                    <a:cubicBezTo>
                      <a:pt x="1857851" y="3324924"/>
                      <a:pt x="1438518" y="3420149"/>
                      <a:pt x="1138791" y="3622871"/>
                    </a:cubicBezTo>
                    <a:cubicBezTo>
                      <a:pt x="839064" y="3825593"/>
                      <a:pt x="218951" y="3604912"/>
                      <a:pt x="59487" y="3323404"/>
                    </a:cubicBezTo>
                    <a:cubicBezTo>
                      <a:pt x="-99977" y="3041896"/>
                      <a:pt x="102941" y="2487648"/>
                      <a:pt x="182006" y="193382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7">
                <a:extLst>
                  <a:ext uri="{FF2B5EF4-FFF2-40B4-BE49-F238E27FC236}">
                    <a16:creationId xmlns:a16="http://schemas.microsoft.com/office/drawing/2014/main" id="{6FE45AE2-7119-4315-82FB-B167402B920E}"/>
                  </a:ext>
                </a:extLst>
              </p:cNvPr>
              <p:cNvSpPr/>
              <p:nvPr/>
            </p:nvSpPr>
            <p:spPr>
              <a:xfrm flipH="1">
                <a:off x="1988173" y="5459548"/>
                <a:ext cx="1109961" cy="1607803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5"/>
                  <a:gd name="connsiteX1" fmla="*/ 95420 w 247095"/>
                  <a:gd name="connsiteY1" fmla="*/ 0 h 235595"/>
                  <a:gd name="connsiteX2" fmla="*/ 168535 w 247095"/>
                  <a:gd name="connsiteY2" fmla="*/ 152971 h 235595"/>
                  <a:gd name="connsiteX3" fmla="*/ 209810 w 247095"/>
                  <a:gd name="connsiteY3" fmla="*/ 234974 h 235595"/>
                  <a:gd name="connsiteX4" fmla="*/ 0 w 247095"/>
                  <a:gd name="connsiteY4" fmla="*/ 17002 h 23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095" h="235595">
                    <a:moveTo>
                      <a:pt x="0" y="17002"/>
                    </a:moveTo>
                    <a:cubicBezTo>
                      <a:pt x="46567" y="17002"/>
                      <a:pt x="48853" y="0"/>
                      <a:pt x="95420" y="0"/>
                    </a:cubicBezTo>
                    <a:cubicBezTo>
                      <a:pt x="224887" y="19468"/>
                      <a:pt x="191818" y="118358"/>
                      <a:pt x="168535" y="152971"/>
                    </a:cubicBezTo>
                    <a:cubicBezTo>
                      <a:pt x="287068" y="180305"/>
                      <a:pt x="245737" y="240707"/>
                      <a:pt x="209810" y="234974"/>
                    </a:cubicBezTo>
                    <a:cubicBezTo>
                      <a:pt x="88213" y="244898"/>
                      <a:pt x="46336" y="134322"/>
                      <a:pt x="0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7">
                <a:extLst>
                  <a:ext uri="{FF2B5EF4-FFF2-40B4-BE49-F238E27FC236}">
                    <a16:creationId xmlns:a16="http://schemas.microsoft.com/office/drawing/2014/main" id="{5FD49012-B5F9-456C-83CE-1FADF3F989CE}"/>
                  </a:ext>
                </a:extLst>
              </p:cNvPr>
              <p:cNvSpPr/>
              <p:nvPr/>
            </p:nvSpPr>
            <p:spPr>
              <a:xfrm rot="20808354" flipH="1">
                <a:off x="4946425" y="5525101"/>
                <a:ext cx="1113670" cy="1606164"/>
              </a:xfrm>
              <a:custGeom>
                <a:avLst/>
                <a:gdLst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139700 w 139700"/>
                  <a:gd name="connsiteY2" fmla="*/ 205828 h 205828"/>
                  <a:gd name="connsiteX3" fmla="*/ 0 w 139700"/>
                  <a:gd name="connsiteY3" fmla="*/ 205828 h 205828"/>
                  <a:gd name="connsiteX4" fmla="*/ 0 w 139700"/>
                  <a:gd name="connsiteY4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39700"/>
                  <a:gd name="connsiteY0" fmla="*/ 0 h 205828"/>
                  <a:gd name="connsiteX1" fmla="*/ 139700 w 139700"/>
                  <a:gd name="connsiteY1" fmla="*/ 0 h 205828"/>
                  <a:gd name="connsiteX2" fmla="*/ 98425 w 139700"/>
                  <a:gd name="connsiteY2" fmla="*/ 123825 h 205828"/>
                  <a:gd name="connsiteX3" fmla="*/ 139700 w 139700"/>
                  <a:gd name="connsiteY3" fmla="*/ 205828 h 205828"/>
                  <a:gd name="connsiteX4" fmla="*/ 0 w 139700"/>
                  <a:gd name="connsiteY4" fmla="*/ 205828 h 205828"/>
                  <a:gd name="connsiteX5" fmla="*/ 0 w 139700"/>
                  <a:gd name="connsiteY5" fmla="*/ 0 h 205828"/>
                  <a:gd name="connsiteX0" fmla="*/ 0 w 179506"/>
                  <a:gd name="connsiteY0" fmla="*/ 0 h 205828"/>
                  <a:gd name="connsiteX1" fmla="*/ 139700 w 179506"/>
                  <a:gd name="connsiteY1" fmla="*/ 0 h 205828"/>
                  <a:gd name="connsiteX2" fmla="*/ 98425 w 179506"/>
                  <a:gd name="connsiteY2" fmla="*/ 123825 h 205828"/>
                  <a:gd name="connsiteX3" fmla="*/ 139700 w 179506"/>
                  <a:gd name="connsiteY3" fmla="*/ 205828 h 205828"/>
                  <a:gd name="connsiteX4" fmla="*/ 0 w 179506"/>
                  <a:gd name="connsiteY4" fmla="*/ 205828 h 205828"/>
                  <a:gd name="connsiteX5" fmla="*/ 0 w 179506"/>
                  <a:gd name="connsiteY5" fmla="*/ 0 h 205828"/>
                  <a:gd name="connsiteX0" fmla="*/ 0 w 171195"/>
                  <a:gd name="connsiteY0" fmla="*/ 0 h 205828"/>
                  <a:gd name="connsiteX1" fmla="*/ 139700 w 171195"/>
                  <a:gd name="connsiteY1" fmla="*/ 0 h 205828"/>
                  <a:gd name="connsiteX2" fmla="*/ 98425 w 171195"/>
                  <a:gd name="connsiteY2" fmla="*/ 123825 h 205828"/>
                  <a:gd name="connsiteX3" fmla="*/ 139700 w 171195"/>
                  <a:gd name="connsiteY3" fmla="*/ 205828 h 205828"/>
                  <a:gd name="connsiteX4" fmla="*/ 0 w 171195"/>
                  <a:gd name="connsiteY4" fmla="*/ 205828 h 205828"/>
                  <a:gd name="connsiteX5" fmla="*/ 0 w 171195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81837"/>
                  <a:gd name="connsiteY0" fmla="*/ 0 h 205828"/>
                  <a:gd name="connsiteX1" fmla="*/ 139700 w 181837"/>
                  <a:gd name="connsiteY1" fmla="*/ 0 h 205828"/>
                  <a:gd name="connsiteX2" fmla="*/ 98425 w 181837"/>
                  <a:gd name="connsiteY2" fmla="*/ 123825 h 205828"/>
                  <a:gd name="connsiteX3" fmla="*/ 139700 w 181837"/>
                  <a:gd name="connsiteY3" fmla="*/ 205828 h 205828"/>
                  <a:gd name="connsiteX4" fmla="*/ 0 w 181837"/>
                  <a:gd name="connsiteY4" fmla="*/ 205828 h 205828"/>
                  <a:gd name="connsiteX5" fmla="*/ 0 w 181837"/>
                  <a:gd name="connsiteY5" fmla="*/ 0 h 205828"/>
                  <a:gd name="connsiteX0" fmla="*/ 0 w 171593"/>
                  <a:gd name="connsiteY0" fmla="*/ 0 h 205828"/>
                  <a:gd name="connsiteX1" fmla="*/ 139700 w 171593"/>
                  <a:gd name="connsiteY1" fmla="*/ 0 h 205828"/>
                  <a:gd name="connsiteX2" fmla="*/ 98425 w 171593"/>
                  <a:gd name="connsiteY2" fmla="*/ 123825 h 205828"/>
                  <a:gd name="connsiteX3" fmla="*/ 139700 w 171593"/>
                  <a:gd name="connsiteY3" fmla="*/ 205828 h 205828"/>
                  <a:gd name="connsiteX4" fmla="*/ 0 w 171593"/>
                  <a:gd name="connsiteY4" fmla="*/ 205828 h 205828"/>
                  <a:gd name="connsiteX5" fmla="*/ 0 w 171593"/>
                  <a:gd name="connsiteY5" fmla="*/ 0 h 205828"/>
                  <a:gd name="connsiteX0" fmla="*/ 6349 w 177942"/>
                  <a:gd name="connsiteY0" fmla="*/ 0 h 205828"/>
                  <a:gd name="connsiteX1" fmla="*/ 146049 w 177942"/>
                  <a:gd name="connsiteY1" fmla="*/ 0 h 205828"/>
                  <a:gd name="connsiteX2" fmla="*/ 104774 w 177942"/>
                  <a:gd name="connsiteY2" fmla="*/ 123825 h 205828"/>
                  <a:gd name="connsiteX3" fmla="*/ 146049 w 177942"/>
                  <a:gd name="connsiteY3" fmla="*/ 205828 h 205828"/>
                  <a:gd name="connsiteX4" fmla="*/ 6349 w 177942"/>
                  <a:gd name="connsiteY4" fmla="*/ 205828 h 205828"/>
                  <a:gd name="connsiteX5" fmla="*/ 6349 w 177942"/>
                  <a:gd name="connsiteY5" fmla="*/ 0 h 205828"/>
                  <a:gd name="connsiteX0" fmla="*/ 6349 w 177942"/>
                  <a:gd name="connsiteY0" fmla="*/ 19431 h 225259"/>
                  <a:gd name="connsiteX1" fmla="*/ 53799 w 177942"/>
                  <a:gd name="connsiteY1" fmla="*/ 0 h 225259"/>
                  <a:gd name="connsiteX2" fmla="*/ 104774 w 177942"/>
                  <a:gd name="connsiteY2" fmla="*/ 143256 h 225259"/>
                  <a:gd name="connsiteX3" fmla="*/ 146049 w 177942"/>
                  <a:gd name="connsiteY3" fmla="*/ 225259 h 225259"/>
                  <a:gd name="connsiteX4" fmla="*/ 6349 w 177942"/>
                  <a:gd name="connsiteY4" fmla="*/ 225259 h 225259"/>
                  <a:gd name="connsiteX5" fmla="*/ 6349 w 177942"/>
                  <a:gd name="connsiteY5" fmla="*/ 19431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70110 w 241703"/>
                  <a:gd name="connsiteY4" fmla="*/ 225259 h 225259"/>
                  <a:gd name="connsiteX5" fmla="*/ 0 w 241703"/>
                  <a:gd name="connsiteY5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259"/>
                  <a:gd name="connsiteX1" fmla="*/ 117560 w 241703"/>
                  <a:gd name="connsiteY1" fmla="*/ 0 h 225259"/>
                  <a:gd name="connsiteX2" fmla="*/ 168535 w 241703"/>
                  <a:gd name="connsiteY2" fmla="*/ 143256 h 225259"/>
                  <a:gd name="connsiteX3" fmla="*/ 209810 w 241703"/>
                  <a:gd name="connsiteY3" fmla="*/ 225259 h 225259"/>
                  <a:gd name="connsiteX4" fmla="*/ 0 w 241703"/>
                  <a:gd name="connsiteY4" fmla="*/ 7287 h 225259"/>
                  <a:gd name="connsiteX0" fmla="*/ 0 w 241703"/>
                  <a:gd name="connsiteY0" fmla="*/ 7287 h 225713"/>
                  <a:gd name="connsiteX1" fmla="*/ 117560 w 241703"/>
                  <a:gd name="connsiteY1" fmla="*/ 0 h 225713"/>
                  <a:gd name="connsiteX2" fmla="*/ 168535 w 241703"/>
                  <a:gd name="connsiteY2" fmla="*/ 143256 h 225713"/>
                  <a:gd name="connsiteX3" fmla="*/ 209810 w 241703"/>
                  <a:gd name="connsiteY3" fmla="*/ 225259 h 225713"/>
                  <a:gd name="connsiteX4" fmla="*/ 0 w 241703"/>
                  <a:gd name="connsiteY4" fmla="*/ 7287 h 225713"/>
                  <a:gd name="connsiteX0" fmla="*/ 0 w 241703"/>
                  <a:gd name="connsiteY0" fmla="*/ 17002 h 235428"/>
                  <a:gd name="connsiteX1" fmla="*/ 95420 w 241703"/>
                  <a:gd name="connsiteY1" fmla="*/ 0 h 235428"/>
                  <a:gd name="connsiteX2" fmla="*/ 168535 w 241703"/>
                  <a:gd name="connsiteY2" fmla="*/ 152971 h 235428"/>
                  <a:gd name="connsiteX3" fmla="*/ 209810 w 241703"/>
                  <a:gd name="connsiteY3" fmla="*/ 234974 h 235428"/>
                  <a:gd name="connsiteX4" fmla="*/ 0 w 241703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428"/>
                  <a:gd name="connsiteX1" fmla="*/ 95420 w 247095"/>
                  <a:gd name="connsiteY1" fmla="*/ 0 h 235428"/>
                  <a:gd name="connsiteX2" fmla="*/ 168535 w 247095"/>
                  <a:gd name="connsiteY2" fmla="*/ 152971 h 235428"/>
                  <a:gd name="connsiteX3" fmla="*/ 209810 w 247095"/>
                  <a:gd name="connsiteY3" fmla="*/ 234974 h 235428"/>
                  <a:gd name="connsiteX4" fmla="*/ 0 w 247095"/>
                  <a:gd name="connsiteY4" fmla="*/ 17002 h 235428"/>
                  <a:gd name="connsiteX0" fmla="*/ 0 w 247095"/>
                  <a:gd name="connsiteY0" fmla="*/ 17002 h 235596"/>
                  <a:gd name="connsiteX1" fmla="*/ 95420 w 247095"/>
                  <a:gd name="connsiteY1" fmla="*/ 0 h 235596"/>
                  <a:gd name="connsiteX2" fmla="*/ 168535 w 247095"/>
                  <a:gd name="connsiteY2" fmla="*/ 152971 h 235596"/>
                  <a:gd name="connsiteX3" fmla="*/ 209810 w 247095"/>
                  <a:gd name="connsiteY3" fmla="*/ 234974 h 235596"/>
                  <a:gd name="connsiteX4" fmla="*/ 0 w 247095"/>
                  <a:gd name="connsiteY4" fmla="*/ 17002 h 235596"/>
                  <a:gd name="connsiteX0" fmla="*/ 428 w 247523"/>
                  <a:gd name="connsiteY0" fmla="*/ 17002 h 235355"/>
                  <a:gd name="connsiteX1" fmla="*/ 95848 w 247523"/>
                  <a:gd name="connsiteY1" fmla="*/ 0 h 235355"/>
                  <a:gd name="connsiteX2" fmla="*/ 168963 w 247523"/>
                  <a:gd name="connsiteY2" fmla="*/ 152971 h 235355"/>
                  <a:gd name="connsiteX3" fmla="*/ 210238 w 247523"/>
                  <a:gd name="connsiteY3" fmla="*/ 234974 h 235355"/>
                  <a:gd name="connsiteX4" fmla="*/ 82411 w 247523"/>
                  <a:gd name="connsiteY4" fmla="*/ 167394 h 235355"/>
                  <a:gd name="connsiteX5" fmla="*/ 428 w 247523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  <a:gd name="connsiteX0" fmla="*/ 826 w 247921"/>
                  <a:gd name="connsiteY0" fmla="*/ 17002 h 235355"/>
                  <a:gd name="connsiteX1" fmla="*/ 96246 w 247921"/>
                  <a:gd name="connsiteY1" fmla="*/ 0 h 235355"/>
                  <a:gd name="connsiteX2" fmla="*/ 169361 w 247921"/>
                  <a:gd name="connsiteY2" fmla="*/ 152971 h 235355"/>
                  <a:gd name="connsiteX3" fmla="*/ 210636 w 247921"/>
                  <a:gd name="connsiteY3" fmla="*/ 234974 h 235355"/>
                  <a:gd name="connsiteX4" fmla="*/ 82809 w 247921"/>
                  <a:gd name="connsiteY4" fmla="*/ 167394 h 235355"/>
                  <a:gd name="connsiteX5" fmla="*/ 826 w 247921"/>
                  <a:gd name="connsiteY5" fmla="*/ 17002 h 23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921" h="235355">
                    <a:moveTo>
                      <a:pt x="826" y="17002"/>
                    </a:moveTo>
                    <a:cubicBezTo>
                      <a:pt x="47393" y="17002"/>
                      <a:pt x="49679" y="0"/>
                      <a:pt x="96246" y="0"/>
                    </a:cubicBezTo>
                    <a:cubicBezTo>
                      <a:pt x="225713" y="19468"/>
                      <a:pt x="192644" y="118358"/>
                      <a:pt x="169361" y="152971"/>
                    </a:cubicBezTo>
                    <a:cubicBezTo>
                      <a:pt x="287894" y="180305"/>
                      <a:pt x="246563" y="240707"/>
                      <a:pt x="210636" y="234974"/>
                    </a:cubicBezTo>
                    <a:cubicBezTo>
                      <a:pt x="192734" y="237296"/>
                      <a:pt x="112000" y="213898"/>
                      <a:pt x="82809" y="167394"/>
                    </a:cubicBezTo>
                    <a:cubicBezTo>
                      <a:pt x="18690" y="138969"/>
                      <a:pt x="-4890" y="44819"/>
                      <a:pt x="826" y="17002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7">
                <a:extLst>
                  <a:ext uri="{FF2B5EF4-FFF2-40B4-BE49-F238E27FC236}">
                    <a16:creationId xmlns:a16="http://schemas.microsoft.com/office/drawing/2014/main" id="{BE78E9BC-E5C0-4D45-B59E-2064FE03D8C4}"/>
                  </a:ext>
                </a:extLst>
              </p:cNvPr>
              <p:cNvSpPr/>
              <p:nvPr/>
            </p:nvSpPr>
            <p:spPr>
              <a:xfrm rot="5221854" flipH="1">
                <a:off x="5349314" y="5250289"/>
                <a:ext cx="411104" cy="832286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90560D0-C2BE-4294-A64D-EF39FE02DA88}"/>
                  </a:ext>
                </a:extLst>
              </p:cNvPr>
              <p:cNvSpPr/>
              <p:nvPr/>
            </p:nvSpPr>
            <p:spPr>
              <a:xfrm rot="19024949" flipH="1">
                <a:off x="933399" y="2105457"/>
                <a:ext cx="2904983" cy="302359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696457C-869F-44D8-B5A6-6675FE8C001E}"/>
                  </a:ext>
                </a:extLst>
              </p:cNvPr>
              <p:cNvSpPr/>
              <p:nvPr/>
            </p:nvSpPr>
            <p:spPr>
              <a:xfrm rot="12549733">
                <a:off x="1612929" y="3011934"/>
                <a:ext cx="648367" cy="8129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0B725890-F55D-4D7D-BE6E-AB9F6F47B20E}"/>
                  </a:ext>
                </a:extLst>
              </p:cNvPr>
              <p:cNvSpPr/>
              <p:nvPr/>
            </p:nvSpPr>
            <p:spPr>
              <a:xfrm rot="1145358">
                <a:off x="1667732" y="3233688"/>
                <a:ext cx="421039" cy="52791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55663FA6-E344-4C05-B144-5CBE6B48DB10}"/>
                  </a:ext>
                </a:extLst>
              </p:cNvPr>
              <p:cNvSpPr/>
              <p:nvPr/>
            </p:nvSpPr>
            <p:spPr>
              <a:xfrm rot="343406">
                <a:off x="1695631" y="3327527"/>
                <a:ext cx="220631" cy="27663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Oval 26">
                <a:extLst>
                  <a:ext uri="{FF2B5EF4-FFF2-40B4-BE49-F238E27FC236}">
                    <a16:creationId xmlns:a16="http://schemas.microsoft.com/office/drawing/2014/main" id="{74FFDFAC-A43D-4DAF-9096-7C9DB5391B93}"/>
                  </a:ext>
                </a:extLst>
              </p:cNvPr>
              <p:cNvSpPr/>
              <p:nvPr/>
            </p:nvSpPr>
            <p:spPr>
              <a:xfrm>
                <a:off x="1158958" y="3899936"/>
                <a:ext cx="194761" cy="296948"/>
              </a:xfrm>
              <a:custGeom>
                <a:avLst/>
                <a:gdLst>
                  <a:gd name="connsiteX0" fmla="*/ 0 w 93730"/>
                  <a:gd name="connsiteY0" fmla="*/ 58761 h 117522"/>
                  <a:gd name="connsiteX1" fmla="*/ 46865 w 93730"/>
                  <a:gd name="connsiteY1" fmla="*/ 0 h 117522"/>
                  <a:gd name="connsiteX2" fmla="*/ 93730 w 93730"/>
                  <a:gd name="connsiteY2" fmla="*/ 58761 h 117522"/>
                  <a:gd name="connsiteX3" fmla="*/ 46865 w 93730"/>
                  <a:gd name="connsiteY3" fmla="*/ 117522 h 117522"/>
                  <a:gd name="connsiteX4" fmla="*/ 0 w 93730"/>
                  <a:gd name="connsiteY4" fmla="*/ 58761 h 117522"/>
                  <a:gd name="connsiteX0" fmla="*/ 0 w 93730"/>
                  <a:gd name="connsiteY0" fmla="*/ 58761 h 66105"/>
                  <a:gd name="connsiteX1" fmla="*/ 46865 w 93730"/>
                  <a:gd name="connsiteY1" fmla="*/ 0 h 66105"/>
                  <a:gd name="connsiteX2" fmla="*/ 93730 w 93730"/>
                  <a:gd name="connsiteY2" fmla="*/ 58761 h 66105"/>
                  <a:gd name="connsiteX3" fmla="*/ 0 w 93730"/>
                  <a:gd name="connsiteY3" fmla="*/ 58761 h 66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3730" h="66105">
                    <a:moveTo>
                      <a:pt x="0" y="58761"/>
                    </a:moveTo>
                    <a:cubicBezTo>
                      <a:pt x="0" y="26308"/>
                      <a:pt x="20982" y="0"/>
                      <a:pt x="46865" y="0"/>
                    </a:cubicBezTo>
                    <a:cubicBezTo>
                      <a:pt x="72748" y="0"/>
                      <a:pt x="93730" y="26308"/>
                      <a:pt x="93730" y="58761"/>
                    </a:cubicBezTo>
                    <a:cubicBezTo>
                      <a:pt x="85919" y="68554"/>
                      <a:pt x="7811" y="68554"/>
                      <a:pt x="0" y="5876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1309B5DA-0E24-4088-862E-411B2EF73536}"/>
                  </a:ext>
                </a:extLst>
              </p:cNvPr>
              <p:cNvSpPr/>
              <p:nvPr/>
            </p:nvSpPr>
            <p:spPr>
              <a:xfrm flipH="1">
                <a:off x="1120581" y="4084301"/>
                <a:ext cx="105916" cy="288812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C48A099-D0ED-41D1-B7BA-4FB51F8FB02C}"/>
                  </a:ext>
                </a:extLst>
              </p:cNvPr>
              <p:cNvSpPr/>
              <p:nvPr/>
            </p:nvSpPr>
            <p:spPr>
              <a:xfrm rot="732622">
                <a:off x="1220668" y="4162706"/>
                <a:ext cx="375162" cy="430628"/>
              </a:xfrm>
              <a:custGeom>
                <a:avLst/>
                <a:gdLst>
                  <a:gd name="connsiteX0" fmla="*/ 173 w 83517"/>
                  <a:gd name="connsiteY0" fmla="*/ 0 h 64294"/>
                  <a:gd name="connsiteX1" fmla="*/ 7317 w 83517"/>
                  <a:gd name="connsiteY1" fmla="*/ 52387 h 64294"/>
                  <a:gd name="connsiteX2" fmla="*/ 47798 w 83517"/>
                  <a:gd name="connsiteY2" fmla="*/ 64294 h 64294"/>
                  <a:gd name="connsiteX3" fmla="*/ 76373 w 83517"/>
                  <a:gd name="connsiteY3" fmla="*/ 52387 h 64294"/>
                  <a:gd name="connsiteX4" fmla="*/ 83517 w 83517"/>
                  <a:gd name="connsiteY4" fmla="*/ 28575 h 64294"/>
                  <a:gd name="connsiteX5" fmla="*/ 83517 w 83517"/>
                  <a:gd name="connsiteY5" fmla="*/ 28575 h 64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517" h="64294">
                    <a:moveTo>
                      <a:pt x="173" y="0"/>
                    </a:moveTo>
                    <a:cubicBezTo>
                      <a:pt x="-224" y="20835"/>
                      <a:pt x="-620" y="41671"/>
                      <a:pt x="7317" y="52387"/>
                    </a:cubicBezTo>
                    <a:cubicBezTo>
                      <a:pt x="15254" y="63103"/>
                      <a:pt x="36289" y="64294"/>
                      <a:pt x="47798" y="64294"/>
                    </a:cubicBezTo>
                    <a:cubicBezTo>
                      <a:pt x="59307" y="64294"/>
                      <a:pt x="70420" y="58340"/>
                      <a:pt x="76373" y="52387"/>
                    </a:cubicBezTo>
                    <a:cubicBezTo>
                      <a:pt x="82326" y="46434"/>
                      <a:pt x="83517" y="28575"/>
                      <a:pt x="83517" y="28575"/>
                    </a:cubicBezTo>
                    <a:lnTo>
                      <a:pt x="83517" y="28575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7EBC3D5-A6EF-409B-90A7-5CEDAA295AC8}"/>
                  </a:ext>
                </a:extLst>
              </p:cNvPr>
              <p:cNvSpPr/>
              <p:nvPr/>
            </p:nvSpPr>
            <p:spPr>
              <a:xfrm rot="343406" flipV="1">
                <a:off x="1889703" y="3518785"/>
                <a:ext cx="150172" cy="18829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Rectangle 17">
                <a:extLst>
                  <a:ext uri="{FF2B5EF4-FFF2-40B4-BE49-F238E27FC236}">
                    <a16:creationId xmlns:a16="http://schemas.microsoft.com/office/drawing/2014/main" id="{39A55777-1270-47CC-A5C1-FE011F787917}"/>
                  </a:ext>
                </a:extLst>
              </p:cNvPr>
              <p:cNvSpPr/>
              <p:nvPr/>
            </p:nvSpPr>
            <p:spPr>
              <a:xfrm rot="16200000" flipH="1">
                <a:off x="2735446" y="5170411"/>
                <a:ext cx="449600" cy="63519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9C3AAE90-3686-49CA-A03C-E7F776C8E69E}"/>
                  </a:ext>
                </a:extLst>
              </p:cNvPr>
              <p:cNvSpPr/>
              <p:nvPr/>
            </p:nvSpPr>
            <p:spPr>
              <a:xfrm rot="343406">
                <a:off x="3292239" y="498190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7AE8A8C1-0EB9-4138-BB5C-2464FBEAAC9F}"/>
                  </a:ext>
                </a:extLst>
              </p:cNvPr>
              <p:cNvSpPr/>
              <p:nvPr/>
            </p:nvSpPr>
            <p:spPr>
              <a:xfrm rot="343406">
                <a:off x="3193152" y="548997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A424497B-F702-43B3-A17B-D4F67FBC4906}"/>
                  </a:ext>
                </a:extLst>
              </p:cNvPr>
              <p:cNvSpPr/>
              <p:nvPr/>
            </p:nvSpPr>
            <p:spPr>
              <a:xfrm rot="343406">
                <a:off x="3730252" y="460978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6884426F-2DE9-4250-AB26-923A7B9ACAF6}"/>
                  </a:ext>
                </a:extLst>
              </p:cNvPr>
              <p:cNvSpPr/>
              <p:nvPr/>
            </p:nvSpPr>
            <p:spPr>
              <a:xfrm rot="343406">
                <a:off x="3808595" y="520414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37F328DA-7046-4BF8-B852-AAC2A3184B1B}"/>
                  </a:ext>
                </a:extLst>
              </p:cNvPr>
              <p:cNvSpPr/>
              <p:nvPr/>
            </p:nvSpPr>
            <p:spPr>
              <a:xfrm rot="343406">
                <a:off x="3722019" y="581243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FDA2A191-FCA6-45A4-921B-3212A168CCB4}"/>
                  </a:ext>
                </a:extLst>
              </p:cNvPr>
              <p:cNvSpPr/>
              <p:nvPr/>
            </p:nvSpPr>
            <p:spPr>
              <a:xfrm rot="343406">
                <a:off x="4289706" y="46763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30AA1CB5-AD01-47CC-B1AD-D25DB341309A}"/>
                  </a:ext>
                </a:extLst>
              </p:cNvPr>
              <p:cNvSpPr/>
              <p:nvPr/>
            </p:nvSpPr>
            <p:spPr>
              <a:xfrm rot="343406">
                <a:off x="4434218" y="521787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48BA2770-3E9D-411F-9A1A-1091561683B4}"/>
                  </a:ext>
                </a:extLst>
              </p:cNvPr>
              <p:cNvSpPr/>
              <p:nvPr/>
            </p:nvSpPr>
            <p:spPr>
              <a:xfrm rot="343406">
                <a:off x="4348115" y="585765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61D026E-2729-451E-B749-E2926E3C5C7E}"/>
                  </a:ext>
                </a:extLst>
              </p:cNvPr>
              <p:cNvSpPr/>
              <p:nvPr/>
            </p:nvSpPr>
            <p:spPr>
              <a:xfrm rot="343406">
                <a:off x="4973465" y="561096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4716644-4E8A-4D25-9A58-A3C2295F7042}"/>
                  </a:ext>
                </a:extLst>
              </p:cNvPr>
              <p:cNvSpPr/>
              <p:nvPr/>
            </p:nvSpPr>
            <p:spPr>
              <a:xfrm rot="343406">
                <a:off x="5002308" y="483983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0B2F6C6-E49E-4C8D-9A14-B8128D640823}"/>
                  </a:ext>
                </a:extLst>
              </p:cNvPr>
              <p:cNvSpPr/>
              <p:nvPr/>
            </p:nvSpPr>
            <p:spPr>
              <a:xfrm rot="343406">
                <a:off x="4928908" y="43811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DE861375-DA0C-4E17-8B2A-9A4C4A711666}"/>
                  </a:ext>
                </a:extLst>
              </p:cNvPr>
              <p:cNvSpPr/>
              <p:nvPr/>
            </p:nvSpPr>
            <p:spPr>
              <a:xfrm rot="343406">
                <a:off x="5831605" y="4509868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CF318D1A-C8FB-4C15-9D3C-F4AEEB5B9A8A}"/>
                  </a:ext>
                </a:extLst>
              </p:cNvPr>
              <p:cNvSpPr/>
              <p:nvPr/>
            </p:nvSpPr>
            <p:spPr>
              <a:xfrm rot="343406">
                <a:off x="5586324" y="510363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E077B05-B06A-4405-8CEF-905D6E71846B}"/>
                  </a:ext>
                </a:extLst>
              </p:cNvPr>
              <p:cNvSpPr/>
              <p:nvPr/>
            </p:nvSpPr>
            <p:spPr>
              <a:xfrm rot="343406">
                <a:off x="5918176" y="552452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55950484-C545-4A39-9D0A-A647FDB591F3}"/>
                  </a:ext>
                </a:extLst>
              </p:cNvPr>
              <p:cNvSpPr/>
              <p:nvPr/>
            </p:nvSpPr>
            <p:spPr>
              <a:xfrm rot="343406">
                <a:off x="5465764" y="589058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E9E694EA-7E43-457C-8556-421AD242B391}"/>
                  </a:ext>
                </a:extLst>
              </p:cNvPr>
              <p:cNvSpPr/>
              <p:nvPr/>
            </p:nvSpPr>
            <p:spPr>
              <a:xfrm rot="343406">
                <a:off x="2625516" y="521881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4E07C30E-A631-4F2F-971A-9EB63E6DD70A}"/>
                  </a:ext>
                </a:extLst>
              </p:cNvPr>
              <p:cNvSpPr/>
              <p:nvPr/>
            </p:nvSpPr>
            <p:spPr>
              <a:xfrm rot="343406">
                <a:off x="2651862" y="57081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AD8981BC-3F41-4F29-941A-9168AB7741FE}"/>
                  </a:ext>
                </a:extLst>
              </p:cNvPr>
              <p:cNvSpPr/>
              <p:nvPr/>
            </p:nvSpPr>
            <p:spPr>
              <a:xfrm rot="343406">
                <a:off x="3095761" y="4154627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104FBA46-54B3-4423-AA65-ACA7ACAD3C40}"/>
                  </a:ext>
                </a:extLst>
              </p:cNvPr>
              <p:cNvSpPr/>
              <p:nvPr/>
            </p:nvSpPr>
            <p:spPr>
              <a:xfrm rot="343406">
                <a:off x="3152747" y="3543871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63609797-429A-4310-9B4A-8F998C9F0827}"/>
                  </a:ext>
                </a:extLst>
              </p:cNvPr>
              <p:cNvSpPr/>
              <p:nvPr/>
            </p:nvSpPr>
            <p:spPr>
              <a:xfrm rot="343406">
                <a:off x="3592022" y="360818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1823C5AE-0C25-4053-9A6D-2AAA47DFEA60}"/>
                  </a:ext>
                </a:extLst>
              </p:cNvPr>
              <p:cNvSpPr/>
              <p:nvPr/>
            </p:nvSpPr>
            <p:spPr>
              <a:xfrm rot="343406">
                <a:off x="6389531" y="4476386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A3FF44DC-F664-4FDF-B7FD-62E3E5FD7D16}"/>
                  </a:ext>
                </a:extLst>
              </p:cNvPr>
              <p:cNvSpPr/>
              <p:nvPr/>
            </p:nvSpPr>
            <p:spPr>
              <a:xfrm rot="343406">
                <a:off x="6748085" y="4427970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93EEA1E5-443C-48AC-B0CB-477877F1B231}"/>
                  </a:ext>
                </a:extLst>
              </p:cNvPr>
              <p:cNvSpPr/>
              <p:nvPr/>
            </p:nvSpPr>
            <p:spPr>
              <a:xfrm rot="343406">
                <a:off x="7021956" y="4559713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FDC976B-1689-4576-875D-5187A5A7A429}"/>
                  </a:ext>
                </a:extLst>
              </p:cNvPr>
              <p:cNvSpPr/>
              <p:nvPr/>
            </p:nvSpPr>
            <p:spPr>
              <a:xfrm rot="343406">
                <a:off x="7313830" y="4479463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2CB72F46-56B1-4808-9905-821B856FA72D}"/>
                  </a:ext>
                </a:extLst>
              </p:cNvPr>
              <p:cNvSpPr/>
              <p:nvPr/>
            </p:nvSpPr>
            <p:spPr>
              <a:xfrm rot="343406">
                <a:off x="7557761" y="4654691"/>
                <a:ext cx="170482" cy="24595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3A141B34-CEF5-44BF-A483-45DD6917FD0D}"/>
                  </a:ext>
                </a:extLst>
              </p:cNvPr>
              <p:cNvSpPr/>
              <p:nvPr/>
            </p:nvSpPr>
            <p:spPr>
              <a:xfrm rot="343406">
                <a:off x="4488038" y="524305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ADE595FF-26D3-47DE-993F-02BCDD6C2D7C}"/>
                  </a:ext>
                </a:extLst>
              </p:cNvPr>
              <p:cNvSpPr/>
              <p:nvPr/>
            </p:nvSpPr>
            <p:spPr>
              <a:xfrm rot="343406">
                <a:off x="4321472" y="46424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AD371EE5-2B18-4E44-857E-11EB34E2A269}"/>
                  </a:ext>
                </a:extLst>
              </p:cNvPr>
              <p:cNvSpPr/>
              <p:nvPr/>
            </p:nvSpPr>
            <p:spPr>
              <a:xfrm rot="343406">
                <a:off x="3349890" y="504108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AF4E958E-3730-4492-8B05-ADB3FDA0CBFA}"/>
                  </a:ext>
                </a:extLst>
              </p:cNvPr>
              <p:cNvSpPr/>
              <p:nvPr/>
            </p:nvSpPr>
            <p:spPr>
              <a:xfrm rot="343406">
                <a:off x="2653021" y="5287206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F518210E-84EE-4C33-98A3-412A692E4431}"/>
                  </a:ext>
                </a:extLst>
              </p:cNvPr>
              <p:cNvSpPr/>
              <p:nvPr/>
            </p:nvSpPr>
            <p:spPr>
              <a:xfrm rot="343406">
                <a:off x="3219343" y="556281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2A83175D-1763-4B16-83FA-07DAEA4A32E4}"/>
                  </a:ext>
                </a:extLst>
              </p:cNvPr>
              <p:cNvSpPr/>
              <p:nvPr/>
            </p:nvSpPr>
            <p:spPr>
              <a:xfrm rot="343406">
                <a:off x="2682364" y="569530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EF23EC7C-C769-4E47-B11A-ECC08C4F2C8D}"/>
                  </a:ext>
                </a:extLst>
              </p:cNvPr>
              <p:cNvSpPr/>
              <p:nvPr/>
            </p:nvSpPr>
            <p:spPr>
              <a:xfrm rot="343406">
                <a:off x="2481709" y="6162079"/>
                <a:ext cx="164511" cy="2373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20547BB2-E5F9-4064-BCD9-C3B68F9FACB1}"/>
                  </a:ext>
                </a:extLst>
              </p:cNvPr>
              <p:cNvSpPr/>
              <p:nvPr/>
            </p:nvSpPr>
            <p:spPr>
              <a:xfrm rot="343406">
                <a:off x="4382222" y="591563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B27F5AE6-2855-4857-A85F-3E7DAB5E5672}"/>
                  </a:ext>
                </a:extLst>
              </p:cNvPr>
              <p:cNvSpPr/>
              <p:nvPr/>
            </p:nvSpPr>
            <p:spPr>
              <a:xfrm rot="343406">
                <a:off x="4989435" y="566801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75033E60-2A11-4BDA-993A-F47230341F14}"/>
                  </a:ext>
                </a:extLst>
              </p:cNvPr>
              <p:cNvSpPr/>
              <p:nvPr/>
            </p:nvSpPr>
            <p:spPr>
              <a:xfrm rot="343406">
                <a:off x="5507073" y="594652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C9C259FF-D4AB-446B-8A3A-AAB79F376A99}"/>
                  </a:ext>
                </a:extLst>
              </p:cNvPr>
              <p:cNvSpPr/>
              <p:nvPr/>
            </p:nvSpPr>
            <p:spPr>
              <a:xfrm rot="343406">
                <a:off x="3130346" y="4231754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06F8C4F8-970A-40FE-B26D-5A9D850CD398}"/>
                  </a:ext>
                </a:extLst>
              </p:cNvPr>
              <p:cNvSpPr/>
              <p:nvPr/>
            </p:nvSpPr>
            <p:spPr>
              <a:xfrm rot="343406">
                <a:off x="3202770" y="3563750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DAA66619-739B-4A97-B8A6-AD2BFCD5BB1B}"/>
                  </a:ext>
                </a:extLst>
              </p:cNvPr>
              <p:cNvSpPr/>
              <p:nvPr/>
            </p:nvSpPr>
            <p:spPr>
              <a:xfrm rot="343406">
                <a:off x="3660573" y="36816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BA7C3E22-A11E-47FB-84E5-B578C073DCE2}"/>
                  </a:ext>
                </a:extLst>
              </p:cNvPr>
              <p:cNvSpPr/>
              <p:nvPr/>
            </p:nvSpPr>
            <p:spPr>
              <a:xfrm rot="343406">
                <a:off x="6428606" y="4514247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2FF17988-D496-466C-9E41-B3A3F0492B50}"/>
                  </a:ext>
                </a:extLst>
              </p:cNvPr>
              <p:cNvSpPr/>
              <p:nvPr/>
            </p:nvSpPr>
            <p:spPr>
              <a:xfrm rot="343406">
                <a:off x="6781935" y="4517504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33C7A64-64AA-4A96-AA60-79AAAB47CE36}"/>
                  </a:ext>
                </a:extLst>
              </p:cNvPr>
              <p:cNvSpPr/>
              <p:nvPr/>
            </p:nvSpPr>
            <p:spPr>
              <a:xfrm rot="343406">
                <a:off x="7043719" y="4570353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72DA9A7B-D450-4BB3-AB40-ADC8E6D79815}"/>
                  </a:ext>
                </a:extLst>
              </p:cNvPr>
              <p:cNvSpPr/>
              <p:nvPr/>
            </p:nvSpPr>
            <p:spPr>
              <a:xfrm rot="343406">
                <a:off x="7344633" y="4559392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B0B19034-D177-4B05-8405-A35388A51689}"/>
                  </a:ext>
                </a:extLst>
              </p:cNvPr>
              <p:cNvSpPr/>
              <p:nvPr/>
            </p:nvSpPr>
            <p:spPr>
              <a:xfrm rot="343406">
                <a:off x="7600582" y="4653191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348B0385-68EA-4288-8FDD-B20424D8D385}"/>
                  </a:ext>
                </a:extLst>
              </p:cNvPr>
              <p:cNvSpPr/>
              <p:nvPr/>
            </p:nvSpPr>
            <p:spPr>
              <a:xfrm rot="748062">
                <a:off x="5119170" y="6558945"/>
                <a:ext cx="570001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290350F-55CB-405E-B829-8D8EF354A820}"/>
                  </a:ext>
                </a:extLst>
              </p:cNvPr>
              <p:cNvSpPr/>
              <p:nvPr/>
            </p:nvSpPr>
            <p:spPr>
              <a:xfrm rot="1774074">
                <a:off x="2030973" y="6495752"/>
                <a:ext cx="594438" cy="658114"/>
              </a:xfrm>
              <a:custGeom>
                <a:avLst/>
                <a:gdLst>
                  <a:gd name="connsiteX0" fmla="*/ 544806 w 547593"/>
                  <a:gd name="connsiteY0" fmla="*/ 6163 h 658113"/>
                  <a:gd name="connsiteX1" fmla="*/ 547593 w 547593"/>
                  <a:gd name="connsiteY1" fmla="*/ 68313 h 658113"/>
                  <a:gd name="connsiteX2" fmla="*/ 280585 w 547593"/>
                  <a:gd name="connsiteY2" fmla="*/ 630761 h 658113"/>
                  <a:gd name="connsiteX3" fmla="*/ 96881 w 547593"/>
                  <a:gd name="connsiteY3" fmla="*/ 133054 h 658113"/>
                  <a:gd name="connsiteX4" fmla="*/ 137883 w 547593"/>
                  <a:gd name="connsiteY4" fmla="*/ 79265 h 658113"/>
                  <a:gd name="connsiteX5" fmla="*/ 228091 w 547593"/>
                  <a:gd name="connsiteY5" fmla="*/ 39537 h 658113"/>
                  <a:gd name="connsiteX6" fmla="*/ 469458 w 547593"/>
                  <a:gd name="connsiteY6" fmla="*/ 0 h 658113"/>
                  <a:gd name="connsiteX7" fmla="*/ 544806 w 547593"/>
                  <a:gd name="connsiteY7" fmla="*/ 6163 h 658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7593" h="658113">
                    <a:moveTo>
                      <a:pt x="544806" y="6163"/>
                    </a:moveTo>
                    <a:lnTo>
                      <a:pt x="547593" y="68313"/>
                    </a:lnTo>
                    <a:cubicBezTo>
                      <a:pt x="534170" y="358011"/>
                      <a:pt x="348275" y="607061"/>
                      <a:pt x="280585" y="630761"/>
                    </a:cubicBezTo>
                    <a:cubicBezTo>
                      <a:pt x="168731" y="739045"/>
                      <a:pt x="-162511" y="516151"/>
                      <a:pt x="96881" y="133054"/>
                    </a:cubicBezTo>
                    <a:lnTo>
                      <a:pt x="137883" y="79265"/>
                    </a:lnTo>
                    <a:lnTo>
                      <a:pt x="228091" y="39537"/>
                    </a:lnTo>
                    <a:cubicBezTo>
                      <a:pt x="302278" y="14078"/>
                      <a:pt x="383841" y="0"/>
                      <a:pt x="469458" y="0"/>
                    </a:cubicBezTo>
                    <a:lnTo>
                      <a:pt x="544806" y="6163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40E81C80-35C5-4E63-827D-D13D4B66234C}"/>
                  </a:ext>
                </a:extLst>
              </p:cNvPr>
              <p:cNvSpPr/>
              <p:nvPr/>
            </p:nvSpPr>
            <p:spPr>
              <a:xfrm rot="343406">
                <a:off x="5040887" y="4881643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B3133617-A8CC-4ED2-B3EA-283A1CC778BB}"/>
                  </a:ext>
                </a:extLst>
              </p:cNvPr>
              <p:cNvSpPr/>
              <p:nvPr/>
            </p:nvSpPr>
            <p:spPr>
              <a:xfrm rot="343406">
                <a:off x="4985069" y="4442991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8EDB5C37-965D-4E29-9280-D5B8ABD3DCA5}"/>
                  </a:ext>
                </a:extLst>
              </p:cNvPr>
              <p:cNvSpPr/>
              <p:nvPr/>
            </p:nvSpPr>
            <p:spPr>
              <a:xfrm rot="343406">
                <a:off x="5612944" y="5148472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7F57C52C-538C-4DB0-8D2D-A85D5D83B198}"/>
                  </a:ext>
                </a:extLst>
              </p:cNvPr>
              <p:cNvSpPr/>
              <p:nvPr/>
            </p:nvSpPr>
            <p:spPr>
              <a:xfrm rot="343406">
                <a:off x="5879554" y="454081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9B6A88AA-4540-4B23-9BAF-6757D5A7A5D2}"/>
                  </a:ext>
                </a:extLst>
              </p:cNvPr>
              <p:cNvSpPr/>
              <p:nvPr/>
            </p:nvSpPr>
            <p:spPr>
              <a:xfrm rot="343406">
                <a:off x="5973806" y="5586965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54167C4-DBB0-4815-9E14-DD5E2B5EA2D9}"/>
                  </a:ext>
                </a:extLst>
              </p:cNvPr>
              <p:cNvSpPr/>
              <p:nvPr/>
            </p:nvSpPr>
            <p:spPr>
              <a:xfrm rot="343406">
                <a:off x="3864607" y="5210222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C392DD53-A53C-43D0-8130-B6F6E73D788E}"/>
                  </a:ext>
                </a:extLst>
              </p:cNvPr>
              <p:cNvSpPr/>
              <p:nvPr/>
            </p:nvSpPr>
            <p:spPr>
              <a:xfrm rot="343406">
                <a:off x="3750618" y="471725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322E025E-C1BB-48F1-9127-6C4F7ADA6797}"/>
                  </a:ext>
                </a:extLst>
              </p:cNvPr>
              <p:cNvSpPr/>
              <p:nvPr/>
            </p:nvSpPr>
            <p:spPr>
              <a:xfrm rot="343406">
                <a:off x="3788543" y="5821591"/>
                <a:ext cx="164511" cy="23734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74761277-C9FB-4BD2-8855-71DA197353AA}"/>
                  </a:ext>
                </a:extLst>
              </p:cNvPr>
              <p:cNvSpPr/>
              <p:nvPr/>
            </p:nvSpPr>
            <p:spPr>
              <a:xfrm rot="343406">
                <a:off x="2528636" y="6227710"/>
                <a:ext cx="113002" cy="16303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326881B5-A1D1-4646-A3FC-5126B8C80D03}"/>
                  </a:ext>
                </a:extLst>
              </p:cNvPr>
              <p:cNvSpPr/>
              <p:nvPr/>
            </p:nvSpPr>
            <p:spPr>
              <a:xfrm rot="343406">
                <a:off x="2566944" y="4128252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B8D2FB9D-C684-4A97-8C33-8A12CB687D90}"/>
                  </a:ext>
                </a:extLst>
              </p:cNvPr>
              <p:cNvSpPr/>
              <p:nvPr/>
            </p:nvSpPr>
            <p:spPr>
              <a:xfrm rot="343406">
                <a:off x="2809469" y="4584334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07D3ABC7-DD74-4042-B645-0C698325AEBA}"/>
                  </a:ext>
                </a:extLst>
              </p:cNvPr>
              <p:cNvSpPr/>
              <p:nvPr/>
            </p:nvSpPr>
            <p:spPr>
              <a:xfrm rot="343406">
                <a:off x="2601529" y="420537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25CFA4E-3C78-4146-8EAC-D8C86F9716C4}"/>
                  </a:ext>
                </a:extLst>
              </p:cNvPr>
              <p:cNvSpPr/>
              <p:nvPr/>
            </p:nvSpPr>
            <p:spPr>
              <a:xfrm rot="343406">
                <a:off x="2878021" y="4657825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3645681B-AE59-41F6-B2A1-13B7B5C6ACFB}"/>
                  </a:ext>
                </a:extLst>
              </p:cNvPr>
              <p:cNvSpPr/>
              <p:nvPr/>
            </p:nvSpPr>
            <p:spPr>
              <a:xfrm rot="343406">
                <a:off x="2650317" y="3516456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F874C2C1-79DB-48CE-A9E6-4C0B9216FF78}"/>
                  </a:ext>
                </a:extLst>
              </p:cNvPr>
              <p:cNvSpPr/>
              <p:nvPr/>
            </p:nvSpPr>
            <p:spPr>
              <a:xfrm rot="343406">
                <a:off x="2718867" y="35899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CA504BC4-AF7F-4795-A487-C0F98C221982}"/>
                  </a:ext>
                </a:extLst>
              </p:cNvPr>
              <p:cNvSpPr/>
              <p:nvPr/>
            </p:nvSpPr>
            <p:spPr>
              <a:xfrm rot="343406">
                <a:off x="2206231" y="4566220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9C1AB19F-21BA-4A2E-B881-8FDE115CE595}"/>
                  </a:ext>
                </a:extLst>
              </p:cNvPr>
              <p:cNvSpPr/>
              <p:nvPr/>
            </p:nvSpPr>
            <p:spPr>
              <a:xfrm rot="343406">
                <a:off x="2036646" y="4186143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2D1C2A34-64BB-44F2-95DB-2024EE4CACE4}"/>
                  </a:ext>
                </a:extLst>
              </p:cNvPr>
              <p:cNvSpPr/>
              <p:nvPr/>
            </p:nvSpPr>
            <p:spPr>
              <a:xfrm rot="343406">
                <a:off x="2240814" y="4643348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058DDEA9-5D62-441E-B9C7-66679D535400}"/>
                  </a:ext>
                </a:extLst>
              </p:cNvPr>
              <p:cNvSpPr/>
              <p:nvPr/>
            </p:nvSpPr>
            <p:spPr>
              <a:xfrm rot="343406">
                <a:off x="2105196" y="4259637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DB5524A-F10C-409E-B8C3-0BF65B2E1141}"/>
                  </a:ext>
                </a:extLst>
              </p:cNvPr>
              <p:cNvSpPr/>
              <p:nvPr/>
            </p:nvSpPr>
            <p:spPr>
              <a:xfrm rot="343406">
                <a:off x="3330276" y="2925755"/>
                <a:ext cx="232729" cy="33575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5F9B9F2F-0D44-49EC-BCDF-B18DE7BC8101}"/>
                  </a:ext>
                </a:extLst>
              </p:cNvPr>
              <p:cNvSpPr/>
              <p:nvPr/>
            </p:nvSpPr>
            <p:spPr>
              <a:xfrm rot="343406">
                <a:off x="3398826" y="2999249"/>
                <a:ext cx="164511" cy="237342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0" name="Oval 279">
                <a:extLst>
                  <a:ext uri="{FF2B5EF4-FFF2-40B4-BE49-F238E27FC236}">
                    <a16:creationId xmlns:a16="http://schemas.microsoft.com/office/drawing/2014/main" id="{EF0C3878-AFF6-4C32-8332-928514D0850B}"/>
                  </a:ext>
                </a:extLst>
              </p:cNvPr>
              <p:cNvSpPr/>
              <p:nvPr/>
            </p:nvSpPr>
            <p:spPr>
              <a:xfrm rot="1995271">
                <a:off x="1390378" y="3499704"/>
                <a:ext cx="655419" cy="457024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3" name="Oval 279">
                <a:extLst>
                  <a:ext uri="{FF2B5EF4-FFF2-40B4-BE49-F238E27FC236}">
                    <a16:creationId xmlns:a16="http://schemas.microsoft.com/office/drawing/2014/main" id="{E0576031-A773-4D47-A56A-73052AE82D60}"/>
                  </a:ext>
                </a:extLst>
              </p:cNvPr>
              <p:cNvSpPr/>
              <p:nvPr/>
            </p:nvSpPr>
            <p:spPr>
              <a:xfrm rot="21272392">
                <a:off x="1492524" y="3384744"/>
                <a:ext cx="562914" cy="442711"/>
              </a:xfrm>
              <a:custGeom>
                <a:avLst/>
                <a:gdLst>
                  <a:gd name="connsiteX0" fmla="*/ 264117 w 528234"/>
                  <a:gd name="connsiteY0" fmla="*/ 0 h 343003"/>
                  <a:gd name="connsiteX1" fmla="*/ 415099 w 528234"/>
                  <a:gd name="connsiteY1" fmla="*/ 30785 h 343003"/>
                  <a:gd name="connsiteX2" fmla="*/ 526693 w 528234"/>
                  <a:gd name="connsiteY2" fmla="*/ 190004 h 343003"/>
                  <a:gd name="connsiteX3" fmla="*/ 264117 w 528234"/>
                  <a:gd name="connsiteY3" fmla="*/ 171502 h 343003"/>
                  <a:gd name="connsiteX4" fmla="*/ 264117 w 528234"/>
                  <a:gd name="connsiteY4" fmla="*/ 0 h 343003"/>
                  <a:gd name="connsiteX0" fmla="*/ 264117 w 528234"/>
                  <a:gd name="connsiteY0" fmla="*/ 0 h 343003"/>
                  <a:gd name="connsiteX1" fmla="*/ 415099 w 528234"/>
                  <a:gd name="connsiteY1" fmla="*/ 30785 h 343003"/>
                  <a:gd name="connsiteX2" fmla="*/ 526693 w 528234"/>
                  <a:gd name="connsiteY2" fmla="*/ 190004 h 343003"/>
                  <a:gd name="connsiteX0" fmla="*/ 0 w 264121"/>
                  <a:gd name="connsiteY0" fmla="*/ 26318 h 216322"/>
                  <a:gd name="connsiteX1" fmla="*/ 150982 w 264121"/>
                  <a:gd name="connsiteY1" fmla="*/ 57103 h 216322"/>
                  <a:gd name="connsiteX2" fmla="*/ 262576 w 264121"/>
                  <a:gd name="connsiteY2" fmla="*/ 216322 h 216322"/>
                  <a:gd name="connsiteX3" fmla="*/ 0 w 264121"/>
                  <a:gd name="connsiteY3" fmla="*/ 197820 h 216322"/>
                  <a:gd name="connsiteX4" fmla="*/ 0 w 264121"/>
                  <a:gd name="connsiteY4" fmla="*/ 26318 h 216322"/>
                  <a:gd name="connsiteX0" fmla="*/ 12106 w 264121"/>
                  <a:gd name="connsiteY0" fmla="*/ 0 h 216322"/>
                  <a:gd name="connsiteX1" fmla="*/ 150982 w 264121"/>
                  <a:gd name="connsiteY1" fmla="*/ 57103 h 216322"/>
                  <a:gd name="connsiteX2" fmla="*/ 262576 w 264121"/>
                  <a:gd name="connsiteY2" fmla="*/ 216322 h 216322"/>
                  <a:gd name="connsiteX0" fmla="*/ 0 w 282115"/>
                  <a:gd name="connsiteY0" fmla="*/ 26318 h 221328"/>
                  <a:gd name="connsiteX1" fmla="*/ 150982 w 282115"/>
                  <a:gd name="connsiteY1" fmla="*/ 57103 h 221328"/>
                  <a:gd name="connsiteX2" fmla="*/ 262576 w 282115"/>
                  <a:gd name="connsiteY2" fmla="*/ 216322 h 221328"/>
                  <a:gd name="connsiteX3" fmla="*/ 0 w 282115"/>
                  <a:gd name="connsiteY3" fmla="*/ 197820 h 221328"/>
                  <a:gd name="connsiteX4" fmla="*/ 0 w 282115"/>
                  <a:gd name="connsiteY4" fmla="*/ 26318 h 221328"/>
                  <a:gd name="connsiteX0" fmla="*/ 12106 w 282115"/>
                  <a:gd name="connsiteY0" fmla="*/ 0 h 221328"/>
                  <a:gd name="connsiteX1" fmla="*/ 150982 w 282115"/>
                  <a:gd name="connsiteY1" fmla="*/ 57103 h 221328"/>
                  <a:gd name="connsiteX2" fmla="*/ 280957 w 282115"/>
                  <a:gd name="connsiteY2" fmla="*/ 221328 h 221328"/>
                  <a:gd name="connsiteX0" fmla="*/ 0 w 280957"/>
                  <a:gd name="connsiteY0" fmla="*/ 26318 h 221328"/>
                  <a:gd name="connsiteX1" fmla="*/ 150982 w 280957"/>
                  <a:gd name="connsiteY1" fmla="*/ 57103 h 221328"/>
                  <a:gd name="connsiteX2" fmla="*/ 262576 w 280957"/>
                  <a:gd name="connsiteY2" fmla="*/ 216322 h 221328"/>
                  <a:gd name="connsiteX3" fmla="*/ 0 w 280957"/>
                  <a:gd name="connsiteY3" fmla="*/ 197820 h 221328"/>
                  <a:gd name="connsiteX4" fmla="*/ 0 w 280957"/>
                  <a:gd name="connsiteY4" fmla="*/ 26318 h 221328"/>
                  <a:gd name="connsiteX0" fmla="*/ 12106 w 280957"/>
                  <a:gd name="connsiteY0" fmla="*/ 0 h 221328"/>
                  <a:gd name="connsiteX1" fmla="*/ 280957 w 280957"/>
                  <a:gd name="connsiteY1" fmla="*/ 221328 h 221328"/>
                  <a:gd name="connsiteX0" fmla="*/ 0 w 281695"/>
                  <a:gd name="connsiteY0" fmla="*/ 26318 h 221328"/>
                  <a:gd name="connsiteX1" fmla="*/ 150982 w 281695"/>
                  <a:gd name="connsiteY1" fmla="*/ 57103 h 221328"/>
                  <a:gd name="connsiteX2" fmla="*/ 262576 w 281695"/>
                  <a:gd name="connsiteY2" fmla="*/ 216322 h 221328"/>
                  <a:gd name="connsiteX3" fmla="*/ 0 w 281695"/>
                  <a:gd name="connsiteY3" fmla="*/ 197820 h 221328"/>
                  <a:gd name="connsiteX4" fmla="*/ 0 w 281695"/>
                  <a:gd name="connsiteY4" fmla="*/ 26318 h 221328"/>
                  <a:gd name="connsiteX0" fmla="*/ 12106 w 281695"/>
                  <a:gd name="connsiteY0" fmla="*/ 0 h 221328"/>
                  <a:gd name="connsiteX1" fmla="*/ 280957 w 281695"/>
                  <a:gd name="connsiteY1" fmla="*/ 221328 h 221328"/>
                  <a:gd name="connsiteX0" fmla="*/ 0 w 281517"/>
                  <a:gd name="connsiteY0" fmla="*/ 26392 h 221402"/>
                  <a:gd name="connsiteX1" fmla="*/ 150982 w 281517"/>
                  <a:gd name="connsiteY1" fmla="*/ 57177 h 221402"/>
                  <a:gd name="connsiteX2" fmla="*/ 262576 w 281517"/>
                  <a:gd name="connsiteY2" fmla="*/ 216396 h 221402"/>
                  <a:gd name="connsiteX3" fmla="*/ 0 w 281517"/>
                  <a:gd name="connsiteY3" fmla="*/ 197894 h 221402"/>
                  <a:gd name="connsiteX4" fmla="*/ 0 w 281517"/>
                  <a:gd name="connsiteY4" fmla="*/ 26392 h 221402"/>
                  <a:gd name="connsiteX0" fmla="*/ 12106 w 281517"/>
                  <a:gd name="connsiteY0" fmla="*/ 74 h 221402"/>
                  <a:gd name="connsiteX1" fmla="*/ 280957 w 281517"/>
                  <a:gd name="connsiteY1" fmla="*/ 221402 h 221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1517" h="221402" stroke="0" extrusionOk="0">
                    <a:moveTo>
                      <a:pt x="0" y="26392"/>
                    </a:moveTo>
                    <a:cubicBezTo>
                      <a:pt x="53990" y="26392"/>
                      <a:pt x="106683" y="37136"/>
                      <a:pt x="150982" y="57177"/>
                    </a:cubicBezTo>
                    <a:cubicBezTo>
                      <a:pt x="230202" y="93016"/>
                      <a:pt x="272992" y="154068"/>
                      <a:pt x="262576" y="216396"/>
                    </a:cubicBezTo>
                    <a:lnTo>
                      <a:pt x="0" y="197894"/>
                    </a:lnTo>
                    <a:lnTo>
                      <a:pt x="0" y="26392"/>
                    </a:lnTo>
                    <a:close/>
                  </a:path>
                  <a:path w="281517" h="221402" fill="none">
                    <a:moveTo>
                      <a:pt x="12106" y="74"/>
                    </a:moveTo>
                    <a:cubicBezTo>
                      <a:pt x="36330" y="-3195"/>
                      <a:pt x="295125" y="101857"/>
                      <a:pt x="280957" y="221402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AD5E862-2EDD-4000-BB4A-A79E7FB35643}"/>
                </a:ext>
              </a:extLst>
            </p:cNvPr>
            <p:cNvSpPr/>
            <p:nvPr/>
          </p:nvSpPr>
          <p:spPr>
            <a:xfrm flipH="1">
              <a:off x="3457110" y="2368625"/>
              <a:ext cx="154095" cy="537779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68" name="Rectangle 10">
            <a:extLst>
              <a:ext uri="{FF2B5EF4-FFF2-40B4-BE49-F238E27FC236}">
                <a16:creationId xmlns:a16="http://schemas.microsoft.com/office/drawing/2014/main" id="{289AF23D-FE8E-4C21-BD3E-078D3BD29CA6}"/>
              </a:ext>
            </a:extLst>
          </p:cNvPr>
          <p:cNvSpPr/>
          <p:nvPr/>
        </p:nvSpPr>
        <p:spPr>
          <a:xfrm>
            <a:off x="1686386" y="4569330"/>
            <a:ext cx="3435892" cy="137034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45D65522-7AB2-4A59-B736-951FDA17FEAC}"/>
              </a:ext>
            </a:extLst>
          </p:cNvPr>
          <p:cNvGrpSpPr/>
          <p:nvPr/>
        </p:nvGrpSpPr>
        <p:grpSpPr>
          <a:xfrm flipH="1">
            <a:off x="3639328" y="1448585"/>
            <a:ext cx="2098407" cy="2563690"/>
            <a:chOff x="2772147" y="677901"/>
            <a:chExt cx="3713793" cy="3580512"/>
          </a:xfrm>
        </p:grpSpPr>
        <p:sp>
          <p:nvSpPr>
            <p:cNvPr id="270" name="Cloud 269">
              <a:extLst>
                <a:ext uri="{FF2B5EF4-FFF2-40B4-BE49-F238E27FC236}">
                  <a16:creationId xmlns:a16="http://schemas.microsoft.com/office/drawing/2014/main" id="{80D79A9F-2A20-464E-8052-7DCD07DFD798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Cloud 270">
              <a:extLst>
                <a:ext uri="{FF2B5EF4-FFF2-40B4-BE49-F238E27FC236}">
                  <a16:creationId xmlns:a16="http://schemas.microsoft.com/office/drawing/2014/main" id="{28CD2168-AB3F-4CDA-922A-9CAC60AF3187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Rectangle 13">
              <a:extLst>
                <a:ext uri="{FF2B5EF4-FFF2-40B4-BE49-F238E27FC236}">
                  <a16:creationId xmlns:a16="http://schemas.microsoft.com/office/drawing/2014/main" id="{BA13ADD3-F8B9-4403-BCA3-784408C90827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Cloud 272">
              <a:extLst>
                <a:ext uri="{FF2B5EF4-FFF2-40B4-BE49-F238E27FC236}">
                  <a16:creationId xmlns:a16="http://schemas.microsoft.com/office/drawing/2014/main" id="{1A543480-F134-42E7-B413-B5EC33D84C7D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Cloud 273">
              <a:extLst>
                <a:ext uri="{FF2B5EF4-FFF2-40B4-BE49-F238E27FC236}">
                  <a16:creationId xmlns:a16="http://schemas.microsoft.com/office/drawing/2014/main" id="{D74234AB-F414-4776-B3BF-5CD304D31B97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Cloud 274">
              <a:extLst>
                <a:ext uri="{FF2B5EF4-FFF2-40B4-BE49-F238E27FC236}">
                  <a16:creationId xmlns:a16="http://schemas.microsoft.com/office/drawing/2014/main" id="{F7EF76BA-3B26-4952-AF33-131B1D3CC7DF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Cloud 275">
              <a:extLst>
                <a:ext uri="{FF2B5EF4-FFF2-40B4-BE49-F238E27FC236}">
                  <a16:creationId xmlns:a16="http://schemas.microsoft.com/office/drawing/2014/main" id="{F8CB2E11-7A22-459A-ADF2-68A0B68B042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Rectangle 27">
              <a:extLst>
                <a:ext uri="{FF2B5EF4-FFF2-40B4-BE49-F238E27FC236}">
                  <a16:creationId xmlns:a16="http://schemas.microsoft.com/office/drawing/2014/main" id="{BC3AB02B-BE81-4B69-9E67-505A24FD8412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Cloud 277">
              <a:extLst>
                <a:ext uri="{FF2B5EF4-FFF2-40B4-BE49-F238E27FC236}">
                  <a16:creationId xmlns:a16="http://schemas.microsoft.com/office/drawing/2014/main" id="{A79665CE-6BBA-4DD3-BCA8-FAA9868A8FF8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Cloud 278">
              <a:extLst>
                <a:ext uri="{FF2B5EF4-FFF2-40B4-BE49-F238E27FC236}">
                  <a16:creationId xmlns:a16="http://schemas.microsoft.com/office/drawing/2014/main" id="{16EDC417-751E-4F2D-AE2A-A670C5B8E8C2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4" name="Oval 279">
            <a:extLst>
              <a:ext uri="{FF2B5EF4-FFF2-40B4-BE49-F238E27FC236}">
                <a16:creationId xmlns:a16="http://schemas.microsoft.com/office/drawing/2014/main" id="{93FA2FD3-08AD-413E-9764-597F6C85F1DF}"/>
              </a:ext>
            </a:extLst>
          </p:cNvPr>
          <p:cNvSpPr/>
          <p:nvPr/>
        </p:nvSpPr>
        <p:spPr>
          <a:xfrm rot="12620480">
            <a:off x="2436737" y="3671841"/>
            <a:ext cx="236042" cy="176747"/>
          </a:xfrm>
          <a:custGeom>
            <a:avLst/>
            <a:gdLst>
              <a:gd name="connsiteX0" fmla="*/ 0 w 324252"/>
              <a:gd name="connsiteY0" fmla="*/ 203280 h 406560"/>
              <a:gd name="connsiteX1" fmla="*/ 162126 w 324252"/>
              <a:gd name="connsiteY1" fmla="*/ 0 h 406560"/>
              <a:gd name="connsiteX2" fmla="*/ 324252 w 324252"/>
              <a:gd name="connsiteY2" fmla="*/ 203280 h 406560"/>
              <a:gd name="connsiteX3" fmla="*/ 162126 w 324252"/>
              <a:gd name="connsiteY3" fmla="*/ 406560 h 406560"/>
              <a:gd name="connsiteX4" fmla="*/ 0 w 324252"/>
              <a:gd name="connsiteY4" fmla="*/ 203280 h 406560"/>
              <a:gd name="connsiteX0" fmla="*/ 0 w 328758"/>
              <a:gd name="connsiteY0" fmla="*/ 25410 h 228690"/>
              <a:gd name="connsiteX1" fmla="*/ 324252 w 328758"/>
              <a:gd name="connsiteY1" fmla="*/ 25410 h 228690"/>
              <a:gd name="connsiteX2" fmla="*/ 162126 w 328758"/>
              <a:gd name="connsiteY2" fmla="*/ 228690 h 228690"/>
              <a:gd name="connsiteX3" fmla="*/ 0 w 328758"/>
              <a:gd name="connsiteY3" fmla="*/ 25410 h 228690"/>
              <a:gd name="connsiteX0" fmla="*/ 0 w 328758"/>
              <a:gd name="connsiteY0" fmla="*/ 30228 h 233508"/>
              <a:gd name="connsiteX1" fmla="*/ 324252 w 328758"/>
              <a:gd name="connsiteY1" fmla="*/ 30228 h 233508"/>
              <a:gd name="connsiteX2" fmla="*/ 162126 w 328758"/>
              <a:gd name="connsiteY2" fmla="*/ 233508 h 233508"/>
              <a:gd name="connsiteX3" fmla="*/ 0 w 328758"/>
              <a:gd name="connsiteY3" fmla="*/ 30228 h 233508"/>
              <a:gd name="connsiteX0" fmla="*/ 0 w 327779"/>
              <a:gd name="connsiteY0" fmla="*/ 38063 h 228560"/>
              <a:gd name="connsiteX1" fmla="*/ 324246 w 327779"/>
              <a:gd name="connsiteY1" fmla="*/ 25239 h 228560"/>
              <a:gd name="connsiteX2" fmla="*/ 162120 w 327779"/>
              <a:gd name="connsiteY2" fmla="*/ 228519 h 228560"/>
              <a:gd name="connsiteX3" fmla="*/ 0 w 327779"/>
              <a:gd name="connsiteY3" fmla="*/ 38063 h 22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779" h="228560">
                <a:moveTo>
                  <a:pt x="0" y="38063"/>
                </a:moveTo>
                <a:cubicBezTo>
                  <a:pt x="27021" y="4183"/>
                  <a:pt x="289703" y="-21018"/>
                  <a:pt x="324246" y="25239"/>
                </a:cubicBezTo>
                <a:cubicBezTo>
                  <a:pt x="351267" y="59119"/>
                  <a:pt x="216161" y="226382"/>
                  <a:pt x="162120" y="228519"/>
                </a:cubicBezTo>
                <a:cubicBezTo>
                  <a:pt x="108079" y="230656"/>
                  <a:pt x="0" y="150331"/>
                  <a:pt x="0" y="3806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4848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-10303" y="0"/>
            <a:ext cx="1231719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-137532" y="425856"/>
            <a:ext cx="594562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“Splash!” says 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ack. “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 Black" panose="020B0A04020102020204" pitchFamily="34" charset="0"/>
              </a:rPr>
              <a:t>J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umping is so much fun!”</a:t>
            </a:r>
            <a:endParaRPr kumimoji="0" lang="en-US" sz="7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218A56-4373-42FF-99A4-5055D4659A47}"/>
              </a:ext>
            </a:extLst>
          </p:cNvPr>
          <p:cNvSpPr/>
          <p:nvPr/>
        </p:nvSpPr>
        <p:spPr>
          <a:xfrm>
            <a:off x="6210887" y="-47816"/>
            <a:ext cx="6096000" cy="778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softEdge rad="152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Cloud 76">
            <a:extLst>
              <a:ext uri="{FF2B5EF4-FFF2-40B4-BE49-F238E27FC236}">
                <a16:creationId xmlns:a16="http://schemas.microsoft.com/office/drawing/2014/main" id="{2D1530FE-94F3-461B-AE0E-38A1CABA6AC5}"/>
              </a:ext>
            </a:extLst>
          </p:cNvPr>
          <p:cNvSpPr/>
          <p:nvPr/>
        </p:nvSpPr>
        <p:spPr>
          <a:xfrm>
            <a:off x="6551272" y="389790"/>
            <a:ext cx="1044504" cy="398469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Cloud 77">
            <a:extLst>
              <a:ext uri="{FF2B5EF4-FFF2-40B4-BE49-F238E27FC236}">
                <a16:creationId xmlns:a16="http://schemas.microsoft.com/office/drawing/2014/main" id="{2DB614DC-6123-4FE8-BCC7-23718E6C0AD2}"/>
              </a:ext>
            </a:extLst>
          </p:cNvPr>
          <p:cNvSpPr/>
          <p:nvPr/>
        </p:nvSpPr>
        <p:spPr>
          <a:xfrm>
            <a:off x="9719044" y="264433"/>
            <a:ext cx="1971371" cy="523826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Double Wave 108">
            <a:extLst>
              <a:ext uri="{FF2B5EF4-FFF2-40B4-BE49-F238E27FC236}">
                <a16:creationId xmlns:a16="http://schemas.microsoft.com/office/drawing/2014/main" id="{FAE52552-1BE6-4DE0-88D2-7821595C0B90}"/>
              </a:ext>
            </a:extLst>
          </p:cNvPr>
          <p:cNvSpPr/>
          <p:nvPr/>
        </p:nvSpPr>
        <p:spPr>
          <a:xfrm>
            <a:off x="6217907" y="4123987"/>
            <a:ext cx="6088980" cy="3803374"/>
          </a:xfrm>
          <a:prstGeom prst="doubleWav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A3D4F93-FECA-43A6-A8D7-0D07B5076B8F}"/>
              </a:ext>
            </a:extLst>
          </p:cNvPr>
          <p:cNvGrpSpPr/>
          <p:nvPr/>
        </p:nvGrpSpPr>
        <p:grpSpPr>
          <a:xfrm>
            <a:off x="6265190" y="551997"/>
            <a:ext cx="3559062" cy="4348219"/>
            <a:chOff x="2772147" y="677901"/>
            <a:chExt cx="3713793" cy="3580512"/>
          </a:xfrm>
        </p:grpSpPr>
        <p:sp>
          <p:nvSpPr>
            <p:cNvPr id="1035" name="Cloud 1034">
              <a:extLst>
                <a:ext uri="{FF2B5EF4-FFF2-40B4-BE49-F238E27FC236}">
                  <a16:creationId xmlns:a16="http://schemas.microsoft.com/office/drawing/2014/main" id="{14FC6777-56D2-4A65-9EC8-1187511DDA0C}"/>
                </a:ext>
              </a:extLst>
            </p:cNvPr>
            <p:cNvSpPr/>
            <p:nvPr/>
          </p:nvSpPr>
          <p:spPr>
            <a:xfrm>
              <a:off x="2772147" y="677901"/>
              <a:ext cx="3599801" cy="2544323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6" name="Cloud 1035">
              <a:extLst>
                <a:ext uri="{FF2B5EF4-FFF2-40B4-BE49-F238E27FC236}">
                  <a16:creationId xmlns:a16="http://schemas.microsoft.com/office/drawing/2014/main" id="{42F12061-BCD4-4507-9699-084FFA2FA22C}"/>
                </a:ext>
              </a:extLst>
            </p:cNvPr>
            <p:cNvSpPr/>
            <p:nvPr/>
          </p:nvSpPr>
          <p:spPr>
            <a:xfrm>
              <a:off x="2886139" y="689203"/>
              <a:ext cx="3599801" cy="2544323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7" name="Rectangle 13">
              <a:extLst>
                <a:ext uri="{FF2B5EF4-FFF2-40B4-BE49-F238E27FC236}">
                  <a16:creationId xmlns:a16="http://schemas.microsoft.com/office/drawing/2014/main" id="{FD9EA202-C694-4D31-B768-86D8CB7C1838}"/>
                </a:ext>
              </a:extLst>
            </p:cNvPr>
            <p:cNvSpPr/>
            <p:nvPr/>
          </p:nvSpPr>
          <p:spPr>
            <a:xfrm>
              <a:off x="3685183" y="2258004"/>
              <a:ext cx="2028928" cy="2000409"/>
            </a:xfrm>
            <a:custGeom>
              <a:avLst/>
              <a:gdLst>
                <a:gd name="connsiteX0" fmla="*/ 0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0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33829 w 898655"/>
                <a:gd name="connsiteY0" fmla="*/ 0 h 1999689"/>
                <a:gd name="connsiteX1" fmla="*/ 898655 w 898655"/>
                <a:gd name="connsiteY1" fmla="*/ 0 h 1999689"/>
                <a:gd name="connsiteX2" fmla="*/ 898655 w 898655"/>
                <a:gd name="connsiteY2" fmla="*/ 1999689 h 1999689"/>
                <a:gd name="connsiteX3" fmla="*/ 0 w 898655"/>
                <a:gd name="connsiteY3" fmla="*/ 1999689 h 1999689"/>
                <a:gd name="connsiteX4" fmla="*/ 333829 w 898655"/>
                <a:gd name="connsiteY4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58341 w 923167"/>
                <a:gd name="connsiteY5" fmla="*/ 0 h 1999689"/>
                <a:gd name="connsiteX0" fmla="*/ 358341 w 923167"/>
                <a:gd name="connsiteY0" fmla="*/ 0 h 1999689"/>
                <a:gd name="connsiteX1" fmla="*/ 923167 w 923167"/>
                <a:gd name="connsiteY1" fmla="*/ 0 h 1999689"/>
                <a:gd name="connsiteX2" fmla="*/ 923167 w 923167"/>
                <a:gd name="connsiteY2" fmla="*/ 1999689 h 1999689"/>
                <a:gd name="connsiteX3" fmla="*/ 24512 w 923167"/>
                <a:gd name="connsiteY3" fmla="*/ 1999689 h 1999689"/>
                <a:gd name="connsiteX4" fmla="*/ 18259 w 923167"/>
                <a:gd name="connsiteY4" fmla="*/ 246678 h 1999689"/>
                <a:gd name="connsiteX5" fmla="*/ 337573 w 923167"/>
                <a:gd name="connsiteY5" fmla="*/ 696621 h 1999689"/>
                <a:gd name="connsiteX6" fmla="*/ 358341 w 923167"/>
                <a:gd name="connsiteY6" fmla="*/ 0 h 1999689"/>
                <a:gd name="connsiteX0" fmla="*/ 375167 w 939993"/>
                <a:gd name="connsiteY0" fmla="*/ 0 h 1999689"/>
                <a:gd name="connsiteX1" fmla="*/ 939993 w 939993"/>
                <a:gd name="connsiteY1" fmla="*/ 0 h 1999689"/>
                <a:gd name="connsiteX2" fmla="*/ 939993 w 939993"/>
                <a:gd name="connsiteY2" fmla="*/ 1999689 h 1999689"/>
                <a:gd name="connsiteX3" fmla="*/ 41338 w 939993"/>
                <a:gd name="connsiteY3" fmla="*/ 1999689 h 1999689"/>
                <a:gd name="connsiteX4" fmla="*/ 209256 w 939993"/>
                <a:gd name="connsiteY4" fmla="*/ 812735 h 1999689"/>
                <a:gd name="connsiteX5" fmla="*/ 35085 w 939993"/>
                <a:gd name="connsiteY5" fmla="*/ 246678 h 1999689"/>
                <a:gd name="connsiteX6" fmla="*/ 354399 w 939993"/>
                <a:gd name="connsiteY6" fmla="*/ 696621 h 1999689"/>
                <a:gd name="connsiteX7" fmla="*/ 375167 w 939993"/>
                <a:gd name="connsiteY7" fmla="*/ 0 h 1999689"/>
                <a:gd name="connsiteX0" fmla="*/ 676128 w 1240954"/>
                <a:gd name="connsiteY0" fmla="*/ 0 h 1999689"/>
                <a:gd name="connsiteX1" fmla="*/ 1240954 w 1240954"/>
                <a:gd name="connsiteY1" fmla="*/ 0 h 1999689"/>
                <a:gd name="connsiteX2" fmla="*/ 1240954 w 1240954"/>
                <a:gd name="connsiteY2" fmla="*/ 1999689 h 1999689"/>
                <a:gd name="connsiteX3" fmla="*/ 342299 w 1240954"/>
                <a:gd name="connsiteY3" fmla="*/ 1999689 h 1999689"/>
                <a:gd name="connsiteX4" fmla="*/ 2217 w 1240954"/>
                <a:gd name="connsiteY4" fmla="*/ 595021 h 1999689"/>
                <a:gd name="connsiteX5" fmla="*/ 510217 w 1240954"/>
                <a:gd name="connsiteY5" fmla="*/ 812735 h 1999689"/>
                <a:gd name="connsiteX6" fmla="*/ 336046 w 1240954"/>
                <a:gd name="connsiteY6" fmla="*/ 246678 h 1999689"/>
                <a:gd name="connsiteX7" fmla="*/ 655360 w 1240954"/>
                <a:gd name="connsiteY7" fmla="*/ 696621 h 1999689"/>
                <a:gd name="connsiteX8" fmla="*/ 676128 w 1240954"/>
                <a:gd name="connsiteY8" fmla="*/ 0 h 1999689"/>
                <a:gd name="connsiteX0" fmla="*/ 673911 w 1238737"/>
                <a:gd name="connsiteY0" fmla="*/ 0 h 1999689"/>
                <a:gd name="connsiteX1" fmla="*/ 1238737 w 1238737"/>
                <a:gd name="connsiteY1" fmla="*/ 0 h 1999689"/>
                <a:gd name="connsiteX2" fmla="*/ 1238737 w 1238737"/>
                <a:gd name="connsiteY2" fmla="*/ 1999689 h 1999689"/>
                <a:gd name="connsiteX3" fmla="*/ 340082 w 1238737"/>
                <a:gd name="connsiteY3" fmla="*/ 1999689 h 1999689"/>
                <a:gd name="connsiteX4" fmla="*/ 0 w 1238737"/>
                <a:gd name="connsiteY4" fmla="*/ 595021 h 1999689"/>
                <a:gd name="connsiteX5" fmla="*/ 508000 w 1238737"/>
                <a:gd name="connsiteY5" fmla="*/ 812735 h 1999689"/>
                <a:gd name="connsiteX6" fmla="*/ 333829 w 1238737"/>
                <a:gd name="connsiteY6" fmla="*/ 246678 h 1999689"/>
                <a:gd name="connsiteX7" fmla="*/ 653143 w 1238737"/>
                <a:gd name="connsiteY7" fmla="*/ 696621 h 1999689"/>
                <a:gd name="connsiteX8" fmla="*/ 673911 w 1238737"/>
                <a:gd name="connsiteY8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1999689"/>
                <a:gd name="connsiteX1" fmla="*/ 1412128 w 1412128"/>
                <a:gd name="connsiteY1" fmla="*/ 0 h 1999689"/>
                <a:gd name="connsiteX2" fmla="*/ 1412128 w 1412128"/>
                <a:gd name="connsiteY2" fmla="*/ 1999689 h 1999689"/>
                <a:gd name="connsiteX3" fmla="*/ 513473 w 1412128"/>
                <a:gd name="connsiteY3" fmla="*/ 1999689 h 1999689"/>
                <a:gd name="connsiteX4" fmla="*/ 13734 w 1412128"/>
                <a:gd name="connsiteY4" fmla="*/ 798221 h 1999689"/>
                <a:gd name="connsiteX5" fmla="*/ 173391 w 1412128"/>
                <a:gd name="connsiteY5" fmla="*/ 595021 h 1999689"/>
                <a:gd name="connsiteX6" fmla="*/ 681391 w 1412128"/>
                <a:gd name="connsiteY6" fmla="*/ 812735 h 1999689"/>
                <a:gd name="connsiteX7" fmla="*/ 507220 w 1412128"/>
                <a:gd name="connsiteY7" fmla="*/ 246678 h 1999689"/>
                <a:gd name="connsiteX8" fmla="*/ 826534 w 1412128"/>
                <a:gd name="connsiteY8" fmla="*/ 696621 h 1999689"/>
                <a:gd name="connsiteX9" fmla="*/ 847302 w 1412128"/>
                <a:gd name="connsiteY9" fmla="*/ 0 h 1999689"/>
                <a:gd name="connsiteX0" fmla="*/ 847302 w 1412128"/>
                <a:gd name="connsiteY0" fmla="*/ 0 h 2000381"/>
                <a:gd name="connsiteX1" fmla="*/ 1412128 w 1412128"/>
                <a:gd name="connsiteY1" fmla="*/ 0 h 2000381"/>
                <a:gd name="connsiteX2" fmla="*/ 1412128 w 1412128"/>
                <a:gd name="connsiteY2" fmla="*/ 1999689 h 2000381"/>
                <a:gd name="connsiteX3" fmla="*/ 513473 w 1412128"/>
                <a:gd name="connsiteY3" fmla="*/ 1999689 h 2000381"/>
                <a:gd name="connsiteX4" fmla="*/ 13734 w 1412128"/>
                <a:gd name="connsiteY4" fmla="*/ 798221 h 2000381"/>
                <a:gd name="connsiteX5" fmla="*/ 173391 w 1412128"/>
                <a:gd name="connsiteY5" fmla="*/ 595021 h 2000381"/>
                <a:gd name="connsiteX6" fmla="*/ 681391 w 1412128"/>
                <a:gd name="connsiteY6" fmla="*/ 812735 h 2000381"/>
                <a:gd name="connsiteX7" fmla="*/ 507220 w 1412128"/>
                <a:gd name="connsiteY7" fmla="*/ 246678 h 2000381"/>
                <a:gd name="connsiteX8" fmla="*/ 826534 w 1412128"/>
                <a:gd name="connsiteY8" fmla="*/ 696621 h 2000381"/>
                <a:gd name="connsiteX9" fmla="*/ 847302 w 1412128"/>
                <a:gd name="connsiteY9" fmla="*/ 0 h 2000381"/>
                <a:gd name="connsiteX0" fmla="*/ 847302 w 1412128"/>
                <a:gd name="connsiteY0" fmla="*/ 0 h 2000409"/>
                <a:gd name="connsiteX1" fmla="*/ 1412128 w 1412128"/>
                <a:gd name="connsiteY1" fmla="*/ 0 h 2000409"/>
                <a:gd name="connsiteX2" fmla="*/ 1412128 w 1412128"/>
                <a:gd name="connsiteY2" fmla="*/ 1999689 h 2000409"/>
                <a:gd name="connsiteX3" fmla="*/ 513473 w 1412128"/>
                <a:gd name="connsiteY3" fmla="*/ 1999689 h 2000409"/>
                <a:gd name="connsiteX4" fmla="*/ 13734 w 1412128"/>
                <a:gd name="connsiteY4" fmla="*/ 798221 h 2000409"/>
                <a:gd name="connsiteX5" fmla="*/ 173391 w 1412128"/>
                <a:gd name="connsiteY5" fmla="*/ 595021 h 2000409"/>
                <a:gd name="connsiteX6" fmla="*/ 681391 w 1412128"/>
                <a:gd name="connsiteY6" fmla="*/ 812735 h 2000409"/>
                <a:gd name="connsiteX7" fmla="*/ 507220 w 1412128"/>
                <a:gd name="connsiteY7" fmla="*/ 246678 h 2000409"/>
                <a:gd name="connsiteX8" fmla="*/ 826534 w 1412128"/>
                <a:gd name="connsiteY8" fmla="*/ 696621 h 2000409"/>
                <a:gd name="connsiteX9" fmla="*/ 847302 w 1412128"/>
                <a:gd name="connsiteY9" fmla="*/ 0 h 2000409"/>
                <a:gd name="connsiteX0" fmla="*/ 847302 w 1769968"/>
                <a:gd name="connsiteY0" fmla="*/ 0 h 2000409"/>
                <a:gd name="connsiteX1" fmla="*/ 1412128 w 1769968"/>
                <a:gd name="connsiteY1" fmla="*/ 0 h 2000409"/>
                <a:gd name="connsiteX2" fmla="*/ 1769963 w 1769968"/>
                <a:gd name="connsiteY2" fmla="*/ 362792 h 2000409"/>
                <a:gd name="connsiteX3" fmla="*/ 1412128 w 1769968"/>
                <a:gd name="connsiteY3" fmla="*/ 1999689 h 2000409"/>
                <a:gd name="connsiteX4" fmla="*/ 513473 w 1769968"/>
                <a:gd name="connsiteY4" fmla="*/ 1999689 h 2000409"/>
                <a:gd name="connsiteX5" fmla="*/ 13734 w 1769968"/>
                <a:gd name="connsiteY5" fmla="*/ 798221 h 2000409"/>
                <a:gd name="connsiteX6" fmla="*/ 173391 w 1769968"/>
                <a:gd name="connsiteY6" fmla="*/ 595021 h 2000409"/>
                <a:gd name="connsiteX7" fmla="*/ 681391 w 1769968"/>
                <a:gd name="connsiteY7" fmla="*/ 812735 h 2000409"/>
                <a:gd name="connsiteX8" fmla="*/ 507220 w 1769968"/>
                <a:gd name="connsiteY8" fmla="*/ 246678 h 2000409"/>
                <a:gd name="connsiteX9" fmla="*/ 826534 w 1769968"/>
                <a:gd name="connsiteY9" fmla="*/ 696621 h 2000409"/>
                <a:gd name="connsiteX10" fmla="*/ 847302 w 1769968"/>
                <a:gd name="connsiteY10" fmla="*/ 0 h 2000409"/>
                <a:gd name="connsiteX0" fmla="*/ 847302 w 1771941"/>
                <a:gd name="connsiteY0" fmla="*/ 0 h 2000409"/>
                <a:gd name="connsiteX1" fmla="*/ 1412128 w 1771941"/>
                <a:gd name="connsiteY1" fmla="*/ 0 h 2000409"/>
                <a:gd name="connsiteX2" fmla="*/ 1407106 w 1771941"/>
                <a:gd name="connsiteY2" fmla="*/ 711135 h 2000409"/>
                <a:gd name="connsiteX3" fmla="*/ 1769963 w 1771941"/>
                <a:gd name="connsiteY3" fmla="*/ 362792 h 2000409"/>
                <a:gd name="connsiteX4" fmla="*/ 1412128 w 1771941"/>
                <a:gd name="connsiteY4" fmla="*/ 1999689 h 2000409"/>
                <a:gd name="connsiteX5" fmla="*/ 513473 w 1771941"/>
                <a:gd name="connsiteY5" fmla="*/ 1999689 h 2000409"/>
                <a:gd name="connsiteX6" fmla="*/ 13734 w 1771941"/>
                <a:gd name="connsiteY6" fmla="*/ 798221 h 2000409"/>
                <a:gd name="connsiteX7" fmla="*/ 173391 w 1771941"/>
                <a:gd name="connsiteY7" fmla="*/ 595021 h 2000409"/>
                <a:gd name="connsiteX8" fmla="*/ 681391 w 1771941"/>
                <a:gd name="connsiteY8" fmla="*/ 812735 h 2000409"/>
                <a:gd name="connsiteX9" fmla="*/ 507220 w 1771941"/>
                <a:gd name="connsiteY9" fmla="*/ 246678 h 2000409"/>
                <a:gd name="connsiteX10" fmla="*/ 826534 w 1771941"/>
                <a:gd name="connsiteY10" fmla="*/ 696621 h 2000409"/>
                <a:gd name="connsiteX11" fmla="*/ 847302 w 1771941"/>
                <a:gd name="connsiteY11" fmla="*/ 0 h 2000409"/>
                <a:gd name="connsiteX0" fmla="*/ 847302 w 2017259"/>
                <a:gd name="connsiteY0" fmla="*/ 0 h 2000409"/>
                <a:gd name="connsiteX1" fmla="*/ 1412128 w 2017259"/>
                <a:gd name="connsiteY1" fmla="*/ 0 h 2000409"/>
                <a:gd name="connsiteX2" fmla="*/ 1407106 w 2017259"/>
                <a:gd name="connsiteY2" fmla="*/ 711135 h 2000409"/>
                <a:gd name="connsiteX3" fmla="*/ 1769963 w 2017259"/>
                <a:gd name="connsiteY3" fmla="*/ 362792 h 2000409"/>
                <a:gd name="connsiteX4" fmla="*/ 2016706 w 2017259"/>
                <a:gd name="connsiteY4" fmla="*/ 464392 h 2000409"/>
                <a:gd name="connsiteX5" fmla="*/ 1412128 w 2017259"/>
                <a:gd name="connsiteY5" fmla="*/ 1999689 h 2000409"/>
                <a:gd name="connsiteX6" fmla="*/ 513473 w 2017259"/>
                <a:gd name="connsiteY6" fmla="*/ 1999689 h 2000409"/>
                <a:gd name="connsiteX7" fmla="*/ 13734 w 2017259"/>
                <a:gd name="connsiteY7" fmla="*/ 798221 h 2000409"/>
                <a:gd name="connsiteX8" fmla="*/ 173391 w 2017259"/>
                <a:gd name="connsiteY8" fmla="*/ 595021 h 2000409"/>
                <a:gd name="connsiteX9" fmla="*/ 681391 w 2017259"/>
                <a:gd name="connsiteY9" fmla="*/ 812735 h 2000409"/>
                <a:gd name="connsiteX10" fmla="*/ 507220 w 2017259"/>
                <a:gd name="connsiteY10" fmla="*/ 246678 h 2000409"/>
                <a:gd name="connsiteX11" fmla="*/ 826534 w 2017259"/>
                <a:gd name="connsiteY11" fmla="*/ 696621 h 2000409"/>
                <a:gd name="connsiteX12" fmla="*/ 847302 w 2017259"/>
                <a:gd name="connsiteY12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  <a:gd name="connsiteX0" fmla="*/ 847302 w 2028928"/>
                <a:gd name="connsiteY0" fmla="*/ 0 h 2000409"/>
                <a:gd name="connsiteX1" fmla="*/ 1412128 w 2028928"/>
                <a:gd name="connsiteY1" fmla="*/ 0 h 2000409"/>
                <a:gd name="connsiteX2" fmla="*/ 1407106 w 2028928"/>
                <a:gd name="connsiteY2" fmla="*/ 711135 h 2000409"/>
                <a:gd name="connsiteX3" fmla="*/ 1769963 w 2028928"/>
                <a:gd name="connsiteY3" fmla="*/ 362792 h 2000409"/>
                <a:gd name="connsiteX4" fmla="*/ 1726420 w 2028928"/>
                <a:gd name="connsiteY4" fmla="*/ 624050 h 2000409"/>
                <a:gd name="connsiteX5" fmla="*/ 2016706 w 2028928"/>
                <a:gd name="connsiteY5" fmla="*/ 464392 h 2000409"/>
                <a:gd name="connsiteX6" fmla="*/ 1412128 w 2028928"/>
                <a:gd name="connsiteY6" fmla="*/ 1999689 h 2000409"/>
                <a:gd name="connsiteX7" fmla="*/ 513473 w 2028928"/>
                <a:gd name="connsiteY7" fmla="*/ 1999689 h 2000409"/>
                <a:gd name="connsiteX8" fmla="*/ 13734 w 2028928"/>
                <a:gd name="connsiteY8" fmla="*/ 798221 h 2000409"/>
                <a:gd name="connsiteX9" fmla="*/ 173391 w 2028928"/>
                <a:gd name="connsiteY9" fmla="*/ 595021 h 2000409"/>
                <a:gd name="connsiteX10" fmla="*/ 681391 w 2028928"/>
                <a:gd name="connsiteY10" fmla="*/ 812735 h 2000409"/>
                <a:gd name="connsiteX11" fmla="*/ 507220 w 2028928"/>
                <a:gd name="connsiteY11" fmla="*/ 246678 h 2000409"/>
                <a:gd name="connsiteX12" fmla="*/ 826534 w 2028928"/>
                <a:gd name="connsiteY12" fmla="*/ 696621 h 2000409"/>
                <a:gd name="connsiteX13" fmla="*/ 847302 w 2028928"/>
                <a:gd name="connsiteY13" fmla="*/ 0 h 200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28928" h="2000409">
                  <a:moveTo>
                    <a:pt x="847302" y="0"/>
                  </a:moveTo>
                  <a:lnTo>
                    <a:pt x="1412128" y="0"/>
                  </a:lnTo>
                  <a:cubicBezTo>
                    <a:pt x="1536876" y="31437"/>
                    <a:pt x="1347467" y="650670"/>
                    <a:pt x="1407106" y="711135"/>
                  </a:cubicBezTo>
                  <a:cubicBezTo>
                    <a:pt x="1466745" y="771600"/>
                    <a:pt x="1690135" y="411173"/>
                    <a:pt x="1769963" y="362792"/>
                  </a:cubicBezTo>
                  <a:cubicBezTo>
                    <a:pt x="1849791" y="314411"/>
                    <a:pt x="1685296" y="607117"/>
                    <a:pt x="1726420" y="624050"/>
                  </a:cubicBezTo>
                  <a:cubicBezTo>
                    <a:pt x="1767544" y="640983"/>
                    <a:pt x="2095697" y="201252"/>
                    <a:pt x="2016706" y="464392"/>
                  </a:cubicBezTo>
                  <a:cubicBezTo>
                    <a:pt x="1002380" y="1222901"/>
                    <a:pt x="1512054" y="1458894"/>
                    <a:pt x="1412128" y="1999689"/>
                  </a:cubicBezTo>
                  <a:lnTo>
                    <a:pt x="513473" y="1999689"/>
                  </a:lnTo>
                  <a:cubicBezTo>
                    <a:pt x="466674" y="2031672"/>
                    <a:pt x="1144471" y="988789"/>
                    <a:pt x="13734" y="798221"/>
                  </a:cubicBezTo>
                  <a:cubicBezTo>
                    <a:pt x="-42946" y="564110"/>
                    <a:pt x="88724" y="592602"/>
                    <a:pt x="173391" y="595021"/>
                  </a:cubicBezTo>
                  <a:cubicBezTo>
                    <a:pt x="201377" y="397195"/>
                    <a:pt x="708001" y="928849"/>
                    <a:pt x="681391" y="812735"/>
                  </a:cubicBezTo>
                  <a:cubicBezTo>
                    <a:pt x="654782" y="696621"/>
                    <a:pt x="451582" y="237002"/>
                    <a:pt x="507220" y="246678"/>
                  </a:cubicBezTo>
                  <a:cubicBezTo>
                    <a:pt x="579791" y="193459"/>
                    <a:pt x="753963" y="749840"/>
                    <a:pt x="826534" y="696621"/>
                  </a:cubicBezTo>
                  <a:lnTo>
                    <a:pt x="847302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8" name="Cloud 1037">
              <a:extLst>
                <a:ext uri="{FF2B5EF4-FFF2-40B4-BE49-F238E27FC236}">
                  <a16:creationId xmlns:a16="http://schemas.microsoft.com/office/drawing/2014/main" id="{F923F16F-BE68-4F5F-B33B-6BD4110FCE52}"/>
                </a:ext>
              </a:extLst>
            </p:cNvPr>
            <p:cNvSpPr/>
            <p:nvPr/>
          </p:nvSpPr>
          <p:spPr>
            <a:xfrm>
              <a:off x="3714360" y="1143818"/>
              <a:ext cx="1833467" cy="1480296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9" name="Cloud 1038">
              <a:extLst>
                <a:ext uri="{FF2B5EF4-FFF2-40B4-BE49-F238E27FC236}">
                  <a16:creationId xmlns:a16="http://schemas.microsoft.com/office/drawing/2014/main" id="{96ED3D66-5084-4C1B-AC99-44C4779B61FB}"/>
                </a:ext>
              </a:extLst>
            </p:cNvPr>
            <p:cNvSpPr/>
            <p:nvPr/>
          </p:nvSpPr>
          <p:spPr>
            <a:xfrm>
              <a:off x="3731709" y="1209223"/>
              <a:ext cx="1833467" cy="1480296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0" name="Cloud 1039">
              <a:extLst>
                <a:ext uri="{FF2B5EF4-FFF2-40B4-BE49-F238E27FC236}">
                  <a16:creationId xmlns:a16="http://schemas.microsoft.com/office/drawing/2014/main" id="{86655BFD-2F0D-4A3D-BF3A-B90F0CF2DCE4}"/>
                </a:ext>
              </a:extLst>
            </p:cNvPr>
            <p:cNvSpPr/>
            <p:nvPr/>
          </p:nvSpPr>
          <p:spPr>
            <a:xfrm rot="1588661">
              <a:off x="4886163" y="1614258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1" name="Cloud 1040">
              <a:extLst>
                <a:ext uri="{FF2B5EF4-FFF2-40B4-BE49-F238E27FC236}">
                  <a16:creationId xmlns:a16="http://schemas.microsoft.com/office/drawing/2014/main" id="{5A734C39-7B91-4C25-87CE-5A020424C546}"/>
                </a:ext>
              </a:extLst>
            </p:cNvPr>
            <p:cNvSpPr/>
            <p:nvPr/>
          </p:nvSpPr>
          <p:spPr>
            <a:xfrm rot="20312248">
              <a:off x="3051836" y="1953362"/>
              <a:ext cx="1336792" cy="1072798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2" name="Rectangle 27">
              <a:extLst>
                <a:ext uri="{FF2B5EF4-FFF2-40B4-BE49-F238E27FC236}">
                  <a16:creationId xmlns:a16="http://schemas.microsoft.com/office/drawing/2014/main" id="{41B94F19-37A4-4815-80CE-159FD229FAC7}"/>
                </a:ext>
              </a:extLst>
            </p:cNvPr>
            <p:cNvSpPr/>
            <p:nvPr/>
          </p:nvSpPr>
          <p:spPr>
            <a:xfrm>
              <a:off x="4566381" y="3063409"/>
              <a:ext cx="279992" cy="415164"/>
            </a:xfrm>
            <a:custGeom>
              <a:avLst/>
              <a:gdLst>
                <a:gd name="connsiteX0" fmla="*/ 0 w 45719"/>
                <a:gd name="connsiteY0" fmla="*/ 0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4" fmla="*/ 0 w 45719"/>
                <a:gd name="connsiteY4" fmla="*/ 0 h 293714"/>
                <a:gd name="connsiteX0" fmla="*/ 0 w 45719"/>
                <a:gd name="connsiteY0" fmla="*/ 293714 h 293714"/>
                <a:gd name="connsiteX1" fmla="*/ 45719 w 45719"/>
                <a:gd name="connsiteY1" fmla="*/ 0 h 293714"/>
                <a:gd name="connsiteX2" fmla="*/ 45719 w 45719"/>
                <a:gd name="connsiteY2" fmla="*/ 293714 h 293714"/>
                <a:gd name="connsiteX3" fmla="*/ 0 w 45719"/>
                <a:gd name="connsiteY3" fmla="*/ 293714 h 293714"/>
                <a:gd name="connsiteX0" fmla="*/ 0 w 267969"/>
                <a:gd name="connsiteY0" fmla="*/ 236564 h 293714"/>
                <a:gd name="connsiteX1" fmla="*/ 267969 w 267969"/>
                <a:gd name="connsiteY1" fmla="*/ 0 h 293714"/>
                <a:gd name="connsiteX2" fmla="*/ 267969 w 267969"/>
                <a:gd name="connsiteY2" fmla="*/ 293714 h 293714"/>
                <a:gd name="connsiteX3" fmla="*/ 0 w 267969"/>
                <a:gd name="connsiteY3" fmla="*/ 236564 h 293714"/>
                <a:gd name="connsiteX0" fmla="*/ 0 w 267969"/>
                <a:gd name="connsiteY0" fmla="*/ 236564 h 376264"/>
                <a:gd name="connsiteX1" fmla="*/ 267969 w 267969"/>
                <a:gd name="connsiteY1" fmla="*/ 0 h 376264"/>
                <a:gd name="connsiteX2" fmla="*/ 229869 w 267969"/>
                <a:gd name="connsiteY2" fmla="*/ 376264 h 376264"/>
                <a:gd name="connsiteX3" fmla="*/ 0 w 267969"/>
                <a:gd name="connsiteY3" fmla="*/ 236564 h 376264"/>
                <a:gd name="connsiteX0" fmla="*/ 0 w 267969"/>
                <a:gd name="connsiteY0" fmla="*/ 236564 h 388345"/>
                <a:gd name="connsiteX1" fmla="*/ 267969 w 267969"/>
                <a:gd name="connsiteY1" fmla="*/ 0 h 388345"/>
                <a:gd name="connsiteX2" fmla="*/ 229869 w 267969"/>
                <a:gd name="connsiteY2" fmla="*/ 376264 h 388345"/>
                <a:gd name="connsiteX3" fmla="*/ 0 w 267969"/>
                <a:gd name="connsiteY3" fmla="*/ 236564 h 388345"/>
                <a:gd name="connsiteX0" fmla="*/ 0 w 267969"/>
                <a:gd name="connsiteY0" fmla="*/ 242254 h 394035"/>
                <a:gd name="connsiteX1" fmla="*/ 267969 w 267969"/>
                <a:gd name="connsiteY1" fmla="*/ 5690 h 394035"/>
                <a:gd name="connsiteX2" fmla="*/ 229869 w 267969"/>
                <a:gd name="connsiteY2" fmla="*/ 381954 h 394035"/>
                <a:gd name="connsiteX3" fmla="*/ 0 w 267969"/>
                <a:gd name="connsiteY3" fmla="*/ 242254 h 394035"/>
                <a:gd name="connsiteX0" fmla="*/ 0 w 279992"/>
                <a:gd name="connsiteY0" fmla="*/ 242254 h 394035"/>
                <a:gd name="connsiteX1" fmla="*/ 267969 w 279992"/>
                <a:gd name="connsiteY1" fmla="*/ 5690 h 394035"/>
                <a:gd name="connsiteX2" fmla="*/ 229869 w 279992"/>
                <a:gd name="connsiteY2" fmla="*/ 381954 h 394035"/>
                <a:gd name="connsiteX3" fmla="*/ 0 w 279992"/>
                <a:gd name="connsiteY3" fmla="*/ 242254 h 394035"/>
                <a:gd name="connsiteX0" fmla="*/ 0 w 279992"/>
                <a:gd name="connsiteY0" fmla="*/ 250810 h 402591"/>
                <a:gd name="connsiteX1" fmla="*/ 267969 w 279992"/>
                <a:gd name="connsiteY1" fmla="*/ 14246 h 402591"/>
                <a:gd name="connsiteX2" fmla="*/ 229869 w 279992"/>
                <a:gd name="connsiteY2" fmla="*/ 390510 h 402591"/>
                <a:gd name="connsiteX3" fmla="*/ 0 w 279992"/>
                <a:gd name="connsiteY3" fmla="*/ 250810 h 402591"/>
                <a:gd name="connsiteX0" fmla="*/ 0 w 279992"/>
                <a:gd name="connsiteY0" fmla="*/ 250810 h 410076"/>
                <a:gd name="connsiteX1" fmla="*/ 267969 w 279992"/>
                <a:gd name="connsiteY1" fmla="*/ 14246 h 410076"/>
                <a:gd name="connsiteX2" fmla="*/ 229869 w 279992"/>
                <a:gd name="connsiteY2" fmla="*/ 390510 h 410076"/>
                <a:gd name="connsiteX3" fmla="*/ 0 w 279992"/>
                <a:gd name="connsiteY3" fmla="*/ 250810 h 410076"/>
                <a:gd name="connsiteX0" fmla="*/ 0 w 279992"/>
                <a:gd name="connsiteY0" fmla="*/ 255898 h 415164"/>
                <a:gd name="connsiteX1" fmla="*/ 267969 w 279992"/>
                <a:gd name="connsiteY1" fmla="*/ 19334 h 415164"/>
                <a:gd name="connsiteX2" fmla="*/ 229869 w 279992"/>
                <a:gd name="connsiteY2" fmla="*/ 395598 h 415164"/>
                <a:gd name="connsiteX3" fmla="*/ 0 w 279992"/>
                <a:gd name="connsiteY3" fmla="*/ 255898 h 415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92" h="415164">
                  <a:moveTo>
                    <a:pt x="0" y="255898"/>
                  </a:moveTo>
                  <a:cubicBezTo>
                    <a:pt x="89323" y="94493"/>
                    <a:pt x="178646" y="-54211"/>
                    <a:pt x="267969" y="19334"/>
                  </a:cubicBezTo>
                  <a:cubicBezTo>
                    <a:pt x="306069" y="208255"/>
                    <a:pt x="242569" y="270177"/>
                    <a:pt x="229869" y="395598"/>
                  </a:cubicBezTo>
                  <a:cubicBezTo>
                    <a:pt x="115146" y="450631"/>
                    <a:pt x="76623" y="385015"/>
                    <a:pt x="0" y="25589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3" name="Cloud 1042">
              <a:extLst>
                <a:ext uri="{FF2B5EF4-FFF2-40B4-BE49-F238E27FC236}">
                  <a16:creationId xmlns:a16="http://schemas.microsoft.com/office/drawing/2014/main" id="{AF92F3B3-E947-4E31-88B4-5B074ED3E3EF}"/>
                </a:ext>
              </a:extLst>
            </p:cNvPr>
            <p:cNvSpPr/>
            <p:nvPr/>
          </p:nvSpPr>
          <p:spPr>
            <a:xfrm rot="1588661">
              <a:off x="4947810" y="1642792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Cloud 1043">
              <a:extLst>
                <a:ext uri="{FF2B5EF4-FFF2-40B4-BE49-F238E27FC236}">
                  <a16:creationId xmlns:a16="http://schemas.microsoft.com/office/drawing/2014/main" id="{F4A7CE16-498E-4ABF-AA5A-2C22BCC750C7}"/>
                </a:ext>
              </a:extLst>
            </p:cNvPr>
            <p:cNvSpPr/>
            <p:nvPr/>
          </p:nvSpPr>
          <p:spPr>
            <a:xfrm rot="20312248">
              <a:off x="3111051" y="2012467"/>
              <a:ext cx="1336792" cy="1072798"/>
            </a:xfrm>
            <a:prstGeom prst="cloud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2" name="Oval 91">
            <a:extLst>
              <a:ext uri="{FF2B5EF4-FFF2-40B4-BE49-F238E27FC236}">
                <a16:creationId xmlns:a16="http://schemas.microsoft.com/office/drawing/2014/main" id="{FB6EC27E-4547-41AB-BE77-6B854A878384}"/>
              </a:ext>
            </a:extLst>
          </p:cNvPr>
          <p:cNvSpPr/>
          <p:nvPr/>
        </p:nvSpPr>
        <p:spPr>
          <a:xfrm>
            <a:off x="11670516" y="526346"/>
            <a:ext cx="119983" cy="119983"/>
          </a:xfrm>
          <a:prstGeom prst="ellipse">
            <a:avLst/>
          </a:prstGeom>
          <a:gradFill>
            <a:gsLst>
              <a:gs pos="0">
                <a:schemeClr val="bg1"/>
              </a:gs>
              <a:gs pos="34000">
                <a:srgbClr val="FFC000"/>
              </a:gs>
              <a:gs pos="100000">
                <a:srgbClr val="FFFF00"/>
              </a:gs>
            </a:gsLst>
            <a:lin ang="6600000" scaled="0"/>
          </a:gradFill>
          <a:ln>
            <a:noFill/>
          </a:ln>
          <a:effectLst>
            <a:glow rad="990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2" name="Rectangle 56">
            <a:extLst>
              <a:ext uri="{FF2B5EF4-FFF2-40B4-BE49-F238E27FC236}">
                <a16:creationId xmlns:a16="http://schemas.microsoft.com/office/drawing/2014/main" id="{230ACE59-267C-47CE-9C5F-A0B288DA3C55}"/>
              </a:ext>
            </a:extLst>
          </p:cNvPr>
          <p:cNvSpPr/>
          <p:nvPr/>
        </p:nvSpPr>
        <p:spPr>
          <a:xfrm rot="10800000" flipH="1">
            <a:off x="6588265" y="4513470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3" name="Rectangle 56">
            <a:extLst>
              <a:ext uri="{FF2B5EF4-FFF2-40B4-BE49-F238E27FC236}">
                <a16:creationId xmlns:a16="http://schemas.microsoft.com/office/drawing/2014/main" id="{234E9B5E-FA20-45C6-B261-B13C272E7B6D}"/>
              </a:ext>
            </a:extLst>
          </p:cNvPr>
          <p:cNvSpPr/>
          <p:nvPr/>
        </p:nvSpPr>
        <p:spPr>
          <a:xfrm rot="21001446">
            <a:off x="7184221" y="3819093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Rectangle 56">
            <a:extLst>
              <a:ext uri="{FF2B5EF4-FFF2-40B4-BE49-F238E27FC236}">
                <a16:creationId xmlns:a16="http://schemas.microsoft.com/office/drawing/2014/main" id="{9DE36FAD-8F18-4B9B-BA7D-7D875A01C003}"/>
              </a:ext>
            </a:extLst>
          </p:cNvPr>
          <p:cNvSpPr/>
          <p:nvPr/>
        </p:nvSpPr>
        <p:spPr>
          <a:xfrm rot="17018000">
            <a:off x="6554852" y="3474431"/>
            <a:ext cx="199587" cy="92472"/>
          </a:xfrm>
          <a:custGeom>
            <a:avLst/>
            <a:gdLst>
              <a:gd name="connsiteX0" fmla="*/ 0 w 234984"/>
              <a:gd name="connsiteY0" fmla="*/ 0 h 158712"/>
              <a:gd name="connsiteX1" fmla="*/ 234984 w 234984"/>
              <a:gd name="connsiteY1" fmla="*/ 0 h 158712"/>
              <a:gd name="connsiteX2" fmla="*/ 234984 w 234984"/>
              <a:gd name="connsiteY2" fmla="*/ 158712 h 158712"/>
              <a:gd name="connsiteX3" fmla="*/ 0 w 234984"/>
              <a:gd name="connsiteY3" fmla="*/ 158712 h 158712"/>
              <a:gd name="connsiteX4" fmla="*/ 0 w 234984"/>
              <a:gd name="connsiteY4" fmla="*/ 0 h 158712"/>
              <a:gd name="connsiteX0" fmla="*/ 0 w 234984"/>
              <a:gd name="connsiteY0" fmla="*/ 0 h 158712"/>
              <a:gd name="connsiteX1" fmla="*/ 234984 w 234984"/>
              <a:gd name="connsiteY1" fmla="*/ 158712 h 158712"/>
              <a:gd name="connsiteX2" fmla="*/ 0 w 234984"/>
              <a:gd name="connsiteY2" fmla="*/ 158712 h 158712"/>
              <a:gd name="connsiteX3" fmla="*/ 0 w 234984"/>
              <a:gd name="connsiteY3" fmla="*/ 0 h 158712"/>
              <a:gd name="connsiteX0" fmla="*/ 0 w 482249"/>
              <a:gd name="connsiteY0" fmla="*/ 0 h 158712"/>
              <a:gd name="connsiteX1" fmla="*/ 482249 w 482249"/>
              <a:gd name="connsiteY1" fmla="*/ 18692 h 158712"/>
              <a:gd name="connsiteX2" fmla="*/ 0 w 482249"/>
              <a:gd name="connsiteY2" fmla="*/ 158712 h 158712"/>
              <a:gd name="connsiteX3" fmla="*/ 0 w 482249"/>
              <a:gd name="connsiteY3" fmla="*/ 0 h 158712"/>
              <a:gd name="connsiteX0" fmla="*/ 0 w 482249"/>
              <a:gd name="connsiteY0" fmla="*/ 0 h 195752"/>
              <a:gd name="connsiteX1" fmla="*/ 482249 w 482249"/>
              <a:gd name="connsiteY1" fmla="*/ 18692 h 195752"/>
              <a:gd name="connsiteX2" fmla="*/ 0 w 482249"/>
              <a:gd name="connsiteY2" fmla="*/ 158712 h 195752"/>
              <a:gd name="connsiteX3" fmla="*/ 0 w 482249"/>
              <a:gd name="connsiteY3" fmla="*/ 0 h 195752"/>
              <a:gd name="connsiteX0" fmla="*/ 133059 w 615308"/>
              <a:gd name="connsiteY0" fmla="*/ 0 h 177392"/>
              <a:gd name="connsiteX1" fmla="*/ 615308 w 615308"/>
              <a:gd name="connsiteY1" fmla="*/ 18692 h 177392"/>
              <a:gd name="connsiteX2" fmla="*/ 0 w 615308"/>
              <a:gd name="connsiteY2" fmla="*/ 107108 h 177392"/>
              <a:gd name="connsiteX3" fmla="*/ 133059 w 615308"/>
              <a:gd name="connsiteY3" fmla="*/ 0 h 177392"/>
              <a:gd name="connsiteX0" fmla="*/ 0 w 615308"/>
              <a:gd name="connsiteY0" fmla="*/ 88416 h 158700"/>
              <a:gd name="connsiteX1" fmla="*/ 615308 w 615308"/>
              <a:gd name="connsiteY1" fmla="*/ 0 h 158700"/>
              <a:gd name="connsiteX2" fmla="*/ 0 w 615308"/>
              <a:gd name="connsiteY2" fmla="*/ 88416 h 158700"/>
              <a:gd name="connsiteX0" fmla="*/ 0 w 615308"/>
              <a:gd name="connsiteY0" fmla="*/ 88416 h 193760"/>
              <a:gd name="connsiteX1" fmla="*/ 615308 w 615308"/>
              <a:gd name="connsiteY1" fmla="*/ 0 h 193760"/>
              <a:gd name="connsiteX2" fmla="*/ 0 w 615308"/>
              <a:gd name="connsiteY2" fmla="*/ 88416 h 193760"/>
              <a:gd name="connsiteX0" fmla="*/ 0 w 615308"/>
              <a:gd name="connsiteY0" fmla="*/ 169899 h 275243"/>
              <a:gd name="connsiteX1" fmla="*/ 615308 w 615308"/>
              <a:gd name="connsiteY1" fmla="*/ 81483 h 275243"/>
              <a:gd name="connsiteX2" fmla="*/ 0 w 615308"/>
              <a:gd name="connsiteY2" fmla="*/ 169899 h 275243"/>
              <a:gd name="connsiteX0" fmla="*/ 0 w 615308"/>
              <a:gd name="connsiteY0" fmla="*/ 193279 h 298623"/>
              <a:gd name="connsiteX1" fmla="*/ 615308 w 615308"/>
              <a:gd name="connsiteY1" fmla="*/ 104863 h 298623"/>
              <a:gd name="connsiteX2" fmla="*/ 0 w 615308"/>
              <a:gd name="connsiteY2" fmla="*/ 193279 h 298623"/>
              <a:gd name="connsiteX0" fmla="*/ 0 w 632025"/>
              <a:gd name="connsiteY0" fmla="*/ 191712 h 299306"/>
              <a:gd name="connsiteX1" fmla="*/ 632025 w 632025"/>
              <a:gd name="connsiteY1" fmla="*/ 107222 h 299306"/>
              <a:gd name="connsiteX2" fmla="*/ 0 w 632025"/>
              <a:gd name="connsiteY2" fmla="*/ 191712 h 299306"/>
              <a:gd name="connsiteX0" fmla="*/ 0 w 632025"/>
              <a:gd name="connsiteY0" fmla="*/ 191712 h 297892"/>
              <a:gd name="connsiteX1" fmla="*/ 632025 w 632025"/>
              <a:gd name="connsiteY1" fmla="*/ 107222 h 297892"/>
              <a:gd name="connsiteX2" fmla="*/ 0 w 632025"/>
              <a:gd name="connsiteY2" fmla="*/ 191712 h 297892"/>
              <a:gd name="connsiteX0" fmla="*/ 0 w 632025"/>
              <a:gd name="connsiteY0" fmla="*/ 191712 h 290014"/>
              <a:gd name="connsiteX1" fmla="*/ 632025 w 632025"/>
              <a:gd name="connsiteY1" fmla="*/ 107222 h 290014"/>
              <a:gd name="connsiteX2" fmla="*/ 0 w 632025"/>
              <a:gd name="connsiteY2" fmla="*/ 191712 h 290014"/>
              <a:gd name="connsiteX0" fmla="*/ 0 w 632025"/>
              <a:gd name="connsiteY0" fmla="*/ 196572 h 294874"/>
              <a:gd name="connsiteX1" fmla="*/ 632025 w 632025"/>
              <a:gd name="connsiteY1" fmla="*/ 112082 h 294874"/>
              <a:gd name="connsiteX2" fmla="*/ 0 w 632025"/>
              <a:gd name="connsiteY2" fmla="*/ 196572 h 29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025" h="294874">
                <a:moveTo>
                  <a:pt x="0" y="196572"/>
                </a:moveTo>
                <a:cubicBezTo>
                  <a:pt x="377197" y="-143897"/>
                  <a:pt x="541242" y="47648"/>
                  <a:pt x="632025" y="112082"/>
                </a:cubicBezTo>
                <a:cubicBezTo>
                  <a:pt x="472739" y="418252"/>
                  <a:pt x="82891" y="261868"/>
                  <a:pt x="0" y="196572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8E50E75D-B299-48D8-9F57-09162AF735B3}"/>
              </a:ext>
            </a:extLst>
          </p:cNvPr>
          <p:cNvSpPr/>
          <p:nvPr/>
        </p:nvSpPr>
        <p:spPr>
          <a:xfrm rot="277803">
            <a:off x="7804180" y="4231179"/>
            <a:ext cx="112773" cy="112773"/>
          </a:xfrm>
          <a:prstGeom prst="arc">
            <a:avLst>
              <a:gd name="adj1" fmla="val 16200000"/>
              <a:gd name="adj2" fmla="val 1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42E677-7315-47B0-BFB0-17FB521B14BB}"/>
              </a:ext>
            </a:extLst>
          </p:cNvPr>
          <p:cNvGrpSpPr/>
          <p:nvPr/>
        </p:nvGrpSpPr>
        <p:grpSpPr>
          <a:xfrm>
            <a:off x="6586190" y="3992111"/>
            <a:ext cx="4889459" cy="2885571"/>
            <a:chOff x="1678427" y="1155700"/>
            <a:chExt cx="8552243" cy="5047204"/>
          </a:xfrm>
        </p:grpSpPr>
        <p:sp>
          <p:nvSpPr>
            <p:cNvPr id="61" name="Oval 25">
              <a:extLst>
                <a:ext uri="{FF2B5EF4-FFF2-40B4-BE49-F238E27FC236}">
                  <a16:creationId xmlns:a16="http://schemas.microsoft.com/office/drawing/2014/main" id="{83E0CE66-7CF8-4FEC-BF27-E466603153EA}"/>
                </a:ext>
              </a:extLst>
            </p:cNvPr>
            <p:cNvSpPr/>
            <p:nvPr/>
          </p:nvSpPr>
          <p:spPr>
            <a:xfrm>
              <a:off x="1678427" y="3238591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Oval 25">
              <a:extLst>
                <a:ext uri="{FF2B5EF4-FFF2-40B4-BE49-F238E27FC236}">
                  <a16:creationId xmlns:a16="http://schemas.microsoft.com/office/drawing/2014/main" id="{69434B4A-E219-4C4A-ACD8-931DC8249EE2}"/>
                </a:ext>
              </a:extLst>
            </p:cNvPr>
            <p:cNvSpPr/>
            <p:nvPr/>
          </p:nvSpPr>
          <p:spPr>
            <a:xfrm>
              <a:off x="1686872" y="1712542"/>
              <a:ext cx="8543798" cy="2964313"/>
            </a:xfrm>
            <a:custGeom>
              <a:avLst/>
              <a:gdLst>
                <a:gd name="connsiteX0" fmla="*/ 0 w 2486479"/>
                <a:gd name="connsiteY0" fmla="*/ 804088 h 1608176"/>
                <a:gd name="connsiteX1" fmla="*/ 1243240 w 2486479"/>
                <a:gd name="connsiteY1" fmla="*/ 0 h 1608176"/>
                <a:gd name="connsiteX2" fmla="*/ 2486480 w 2486479"/>
                <a:gd name="connsiteY2" fmla="*/ 804088 h 1608176"/>
                <a:gd name="connsiteX3" fmla="*/ 1243240 w 2486479"/>
                <a:gd name="connsiteY3" fmla="*/ 1608176 h 1608176"/>
                <a:gd name="connsiteX4" fmla="*/ 0 w 2486479"/>
                <a:gd name="connsiteY4" fmla="*/ 804088 h 1608176"/>
                <a:gd name="connsiteX0" fmla="*/ 0 w 3972380"/>
                <a:gd name="connsiteY0" fmla="*/ 1845765 h 2029009"/>
                <a:gd name="connsiteX1" fmla="*/ 2729140 w 3972380"/>
                <a:gd name="connsiteY1" fmla="*/ 32027 h 2029009"/>
                <a:gd name="connsiteX2" fmla="*/ 3972380 w 3972380"/>
                <a:gd name="connsiteY2" fmla="*/ 836115 h 2029009"/>
                <a:gd name="connsiteX3" fmla="*/ 2729140 w 3972380"/>
                <a:gd name="connsiteY3" fmla="*/ 1640203 h 2029009"/>
                <a:gd name="connsiteX4" fmla="*/ 0 w 3972380"/>
                <a:gd name="connsiteY4" fmla="*/ 1845765 h 2029009"/>
                <a:gd name="connsiteX0" fmla="*/ 39984 w 4012364"/>
                <a:gd name="connsiteY0" fmla="*/ 2180233 h 2304605"/>
                <a:gd name="connsiteX1" fmla="*/ 1252546 w 4012364"/>
                <a:gd name="connsiteY1" fmla="*/ 113196 h 2304605"/>
                <a:gd name="connsiteX2" fmla="*/ 2769124 w 4012364"/>
                <a:gd name="connsiteY2" fmla="*/ 366495 h 2304605"/>
                <a:gd name="connsiteX3" fmla="*/ 4012364 w 4012364"/>
                <a:gd name="connsiteY3" fmla="*/ 1170583 h 2304605"/>
                <a:gd name="connsiteX4" fmla="*/ 2769124 w 4012364"/>
                <a:gd name="connsiteY4" fmla="*/ 1974671 h 2304605"/>
                <a:gd name="connsiteX5" fmla="*/ 39984 w 4012364"/>
                <a:gd name="connsiteY5" fmla="*/ 2180233 h 2304605"/>
                <a:gd name="connsiteX0" fmla="*/ 39984 w 4148181"/>
                <a:gd name="connsiteY0" fmla="*/ 2180233 h 2964175"/>
                <a:gd name="connsiteX1" fmla="*/ 1252546 w 4148181"/>
                <a:gd name="connsiteY1" fmla="*/ 113196 h 2964175"/>
                <a:gd name="connsiteX2" fmla="*/ 2769124 w 4148181"/>
                <a:gd name="connsiteY2" fmla="*/ 366495 h 2964175"/>
                <a:gd name="connsiteX3" fmla="*/ 4012364 w 4148181"/>
                <a:gd name="connsiteY3" fmla="*/ 1170583 h 2964175"/>
                <a:gd name="connsiteX4" fmla="*/ 4052896 w 4148181"/>
                <a:gd name="connsiteY4" fmla="*/ 2951646 h 2964175"/>
                <a:gd name="connsiteX5" fmla="*/ 2769124 w 4148181"/>
                <a:gd name="connsiteY5" fmla="*/ 1974671 h 2964175"/>
                <a:gd name="connsiteX6" fmla="*/ 39984 w 4148181"/>
                <a:gd name="connsiteY6" fmla="*/ 2180233 h 2964175"/>
                <a:gd name="connsiteX0" fmla="*/ 39984 w 4174016"/>
                <a:gd name="connsiteY0" fmla="*/ 2204816 h 2988758"/>
                <a:gd name="connsiteX1" fmla="*/ 1252546 w 4174016"/>
                <a:gd name="connsiteY1" fmla="*/ 137779 h 2988758"/>
                <a:gd name="connsiteX2" fmla="*/ 2769124 w 4174016"/>
                <a:gd name="connsiteY2" fmla="*/ 391078 h 2988758"/>
                <a:gd name="connsiteX3" fmla="*/ 3633796 w 4174016"/>
                <a:gd name="connsiteY3" fmla="*/ 23479 h 2988758"/>
                <a:gd name="connsiteX4" fmla="*/ 4012364 w 4174016"/>
                <a:gd name="connsiteY4" fmla="*/ 1195166 h 2988758"/>
                <a:gd name="connsiteX5" fmla="*/ 4052896 w 4174016"/>
                <a:gd name="connsiteY5" fmla="*/ 2976229 h 2988758"/>
                <a:gd name="connsiteX6" fmla="*/ 2769124 w 4174016"/>
                <a:gd name="connsiteY6" fmla="*/ 1999254 h 2988758"/>
                <a:gd name="connsiteX7" fmla="*/ 39984 w 4174016"/>
                <a:gd name="connsiteY7" fmla="*/ 2204816 h 2988758"/>
                <a:gd name="connsiteX0" fmla="*/ 39984 w 4174016"/>
                <a:gd name="connsiteY0" fmla="*/ 2793871 h 3577813"/>
                <a:gd name="connsiteX1" fmla="*/ 1252546 w 4174016"/>
                <a:gd name="connsiteY1" fmla="*/ 726834 h 3577813"/>
                <a:gd name="connsiteX2" fmla="*/ 2147895 w 4174016"/>
                <a:gd name="connsiteY2" fmla="*/ 2934 h 3577813"/>
                <a:gd name="connsiteX3" fmla="*/ 2769124 w 4174016"/>
                <a:gd name="connsiteY3" fmla="*/ 980133 h 3577813"/>
                <a:gd name="connsiteX4" fmla="*/ 3633796 w 4174016"/>
                <a:gd name="connsiteY4" fmla="*/ 612534 h 3577813"/>
                <a:gd name="connsiteX5" fmla="*/ 4012364 w 4174016"/>
                <a:gd name="connsiteY5" fmla="*/ 1784221 h 3577813"/>
                <a:gd name="connsiteX6" fmla="*/ 4052896 w 4174016"/>
                <a:gd name="connsiteY6" fmla="*/ 3565284 h 3577813"/>
                <a:gd name="connsiteX7" fmla="*/ 2769124 w 4174016"/>
                <a:gd name="connsiteY7" fmla="*/ 2588309 h 3577813"/>
                <a:gd name="connsiteX8" fmla="*/ 39984 w 4174016"/>
                <a:gd name="connsiteY8" fmla="*/ 2793871 h 3577813"/>
                <a:gd name="connsiteX0" fmla="*/ 3048 w 4137080"/>
                <a:gd name="connsiteY0" fmla="*/ 2793871 h 3814487"/>
                <a:gd name="connsiteX1" fmla="*/ 1215610 w 4137080"/>
                <a:gd name="connsiteY1" fmla="*/ 726834 h 3814487"/>
                <a:gd name="connsiteX2" fmla="*/ 2110959 w 4137080"/>
                <a:gd name="connsiteY2" fmla="*/ 2934 h 3814487"/>
                <a:gd name="connsiteX3" fmla="*/ 2732188 w 4137080"/>
                <a:gd name="connsiteY3" fmla="*/ 980133 h 3814487"/>
                <a:gd name="connsiteX4" fmla="*/ 3596860 w 4137080"/>
                <a:gd name="connsiteY4" fmla="*/ 612534 h 3814487"/>
                <a:gd name="connsiteX5" fmla="*/ 3975428 w 4137080"/>
                <a:gd name="connsiteY5" fmla="*/ 1784221 h 3814487"/>
                <a:gd name="connsiteX6" fmla="*/ 4015960 w 4137080"/>
                <a:gd name="connsiteY6" fmla="*/ 3565284 h 3814487"/>
                <a:gd name="connsiteX7" fmla="*/ 2732188 w 4137080"/>
                <a:gd name="connsiteY7" fmla="*/ 2588309 h 3814487"/>
                <a:gd name="connsiteX8" fmla="*/ 929859 w 4137080"/>
                <a:gd name="connsiteY8" fmla="*/ 3812935 h 3814487"/>
                <a:gd name="connsiteX9" fmla="*/ 3048 w 4137080"/>
                <a:gd name="connsiteY9" fmla="*/ 2793871 h 3814487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787907 w 4192799"/>
                <a:gd name="connsiteY4" fmla="*/ 98013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787907 w 4192799"/>
                <a:gd name="connsiteY8" fmla="*/ 258830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4192799"/>
                <a:gd name="connsiteY0" fmla="*/ 2793871 h 3814162"/>
                <a:gd name="connsiteX1" fmla="*/ 223578 w 4192799"/>
                <a:gd name="connsiteY1" fmla="*/ 1641235 h 3814162"/>
                <a:gd name="connsiteX2" fmla="*/ 1271329 w 4192799"/>
                <a:gd name="connsiteY2" fmla="*/ 726834 h 3814162"/>
                <a:gd name="connsiteX3" fmla="*/ 2166678 w 4192799"/>
                <a:gd name="connsiteY3" fmla="*/ 2934 h 3814162"/>
                <a:gd name="connsiteX4" fmla="*/ 2845057 w 4192799"/>
                <a:gd name="connsiteY4" fmla="*/ 694383 h 3814162"/>
                <a:gd name="connsiteX5" fmla="*/ 3652579 w 4192799"/>
                <a:gd name="connsiteY5" fmla="*/ 612534 h 3814162"/>
                <a:gd name="connsiteX6" fmla="*/ 4031147 w 4192799"/>
                <a:gd name="connsiteY6" fmla="*/ 1784221 h 3814162"/>
                <a:gd name="connsiteX7" fmla="*/ 4071679 w 4192799"/>
                <a:gd name="connsiteY7" fmla="*/ 3565284 h 3814162"/>
                <a:gd name="connsiteX8" fmla="*/ 2845057 w 4192799"/>
                <a:gd name="connsiteY8" fmla="*/ 3369359 h 3814162"/>
                <a:gd name="connsiteX9" fmla="*/ 985578 w 4192799"/>
                <a:gd name="connsiteY9" fmla="*/ 3812935 h 3814162"/>
                <a:gd name="connsiteX10" fmla="*/ 58767 w 4192799"/>
                <a:gd name="connsiteY10" fmla="*/ 2793871 h 3814162"/>
                <a:gd name="connsiteX0" fmla="*/ 58767 w 5443308"/>
                <a:gd name="connsiteY0" fmla="*/ 2793871 h 3814162"/>
                <a:gd name="connsiteX1" fmla="*/ 223578 w 5443308"/>
                <a:gd name="connsiteY1" fmla="*/ 1641235 h 3814162"/>
                <a:gd name="connsiteX2" fmla="*/ 1271329 w 5443308"/>
                <a:gd name="connsiteY2" fmla="*/ 726834 h 3814162"/>
                <a:gd name="connsiteX3" fmla="*/ 2166678 w 5443308"/>
                <a:gd name="connsiteY3" fmla="*/ 2934 h 3814162"/>
                <a:gd name="connsiteX4" fmla="*/ 2845057 w 5443308"/>
                <a:gd name="connsiteY4" fmla="*/ 694383 h 3814162"/>
                <a:gd name="connsiteX5" fmla="*/ 3652579 w 5443308"/>
                <a:gd name="connsiteY5" fmla="*/ 612534 h 3814162"/>
                <a:gd name="connsiteX6" fmla="*/ 4031147 w 5443308"/>
                <a:gd name="connsiteY6" fmla="*/ 1784221 h 3814162"/>
                <a:gd name="connsiteX7" fmla="*/ 5443279 w 5443308"/>
                <a:gd name="connsiteY7" fmla="*/ 2517535 h 3814162"/>
                <a:gd name="connsiteX8" fmla="*/ 4071679 w 5443308"/>
                <a:gd name="connsiteY8" fmla="*/ 3565284 h 3814162"/>
                <a:gd name="connsiteX9" fmla="*/ 2845057 w 5443308"/>
                <a:gd name="connsiteY9" fmla="*/ 3369359 h 3814162"/>
                <a:gd name="connsiteX10" fmla="*/ 985578 w 5443308"/>
                <a:gd name="connsiteY10" fmla="*/ 3812935 h 3814162"/>
                <a:gd name="connsiteX11" fmla="*/ 58767 w 5443308"/>
                <a:gd name="connsiteY11" fmla="*/ 2793871 h 381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43308" h="3814162">
                  <a:moveTo>
                    <a:pt x="58767" y="2793871"/>
                  </a:moveTo>
                  <a:cubicBezTo>
                    <a:pt x="-68233" y="2431921"/>
                    <a:pt x="21484" y="1985741"/>
                    <a:pt x="223578" y="1641235"/>
                  </a:cubicBezTo>
                  <a:cubicBezTo>
                    <a:pt x="425672" y="1296729"/>
                    <a:pt x="991929" y="1012584"/>
                    <a:pt x="1271329" y="726834"/>
                  </a:cubicBezTo>
                  <a:cubicBezTo>
                    <a:pt x="1603598" y="382328"/>
                    <a:pt x="1913915" y="-39282"/>
                    <a:pt x="2166678" y="2934"/>
                  </a:cubicBezTo>
                  <a:cubicBezTo>
                    <a:pt x="2419441" y="45150"/>
                    <a:pt x="2597407" y="592783"/>
                    <a:pt x="2845057" y="694383"/>
                  </a:cubicBezTo>
                  <a:cubicBezTo>
                    <a:pt x="3092707" y="795983"/>
                    <a:pt x="3445372" y="478519"/>
                    <a:pt x="3652579" y="612534"/>
                  </a:cubicBezTo>
                  <a:cubicBezTo>
                    <a:pt x="3859786" y="746549"/>
                    <a:pt x="3951772" y="1520696"/>
                    <a:pt x="4031147" y="1784221"/>
                  </a:cubicBezTo>
                  <a:cubicBezTo>
                    <a:pt x="4110522" y="2047746"/>
                    <a:pt x="5436524" y="2220691"/>
                    <a:pt x="5443279" y="2517535"/>
                  </a:cubicBezTo>
                  <a:cubicBezTo>
                    <a:pt x="5450034" y="2814379"/>
                    <a:pt x="4285641" y="3369338"/>
                    <a:pt x="4071679" y="3565284"/>
                  </a:cubicBezTo>
                  <a:cubicBezTo>
                    <a:pt x="3857717" y="3761230"/>
                    <a:pt x="3359407" y="3328084"/>
                    <a:pt x="2845057" y="3369359"/>
                  </a:cubicBezTo>
                  <a:cubicBezTo>
                    <a:pt x="2330707" y="3410634"/>
                    <a:pt x="1440435" y="3778675"/>
                    <a:pt x="985578" y="3812935"/>
                  </a:cubicBezTo>
                  <a:cubicBezTo>
                    <a:pt x="530721" y="3847195"/>
                    <a:pt x="185767" y="3155821"/>
                    <a:pt x="58767" y="2793871"/>
                  </a:cubicBezTo>
                  <a:close/>
                </a:path>
              </a:pathLst>
            </a:custGeom>
            <a:solidFill>
              <a:schemeClr val="accent6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4B1494-0A58-4948-AD1C-1C9BAD6CBBBE}"/>
                </a:ext>
              </a:extLst>
            </p:cNvPr>
            <p:cNvGrpSpPr/>
            <p:nvPr/>
          </p:nvGrpSpPr>
          <p:grpSpPr>
            <a:xfrm>
              <a:off x="1689033" y="1155700"/>
              <a:ext cx="8492428" cy="4652566"/>
              <a:chOff x="1689033" y="1155700"/>
              <a:chExt cx="8492428" cy="4652566"/>
            </a:xfrm>
          </p:grpSpPr>
          <p:sp>
            <p:nvSpPr>
              <p:cNvPr id="84" name="Oval 2">
                <a:extLst>
                  <a:ext uri="{FF2B5EF4-FFF2-40B4-BE49-F238E27FC236}">
                    <a16:creationId xmlns:a16="http://schemas.microsoft.com/office/drawing/2014/main" id="{B6F05E86-BAFB-4B47-BEB0-2C83B76C003E}"/>
                  </a:ext>
                </a:extLst>
              </p:cNvPr>
              <p:cNvSpPr/>
              <p:nvPr/>
            </p:nvSpPr>
            <p:spPr>
              <a:xfrm>
                <a:off x="2104571" y="2398803"/>
                <a:ext cx="8076890" cy="3253126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  <a:gd name="connsiteX0" fmla="*/ 4241799 w 9009432"/>
                  <a:gd name="connsiteY0" fmla="*/ 3036360 h 3176059"/>
                  <a:gd name="connsiteX1" fmla="*/ 0 w 9009432"/>
                  <a:gd name="connsiteY1" fmla="*/ 1791760 h 3176059"/>
                  <a:gd name="connsiteX2" fmla="*/ 2159000 w 9009432"/>
                  <a:gd name="connsiteY2" fmla="*/ 1220260 h 3176059"/>
                  <a:gd name="connsiteX3" fmla="*/ 1663699 w 9009432"/>
                  <a:gd name="connsiteY3" fmla="*/ 293160 h 3176059"/>
                  <a:gd name="connsiteX4" fmla="*/ 4229099 w 9009432"/>
                  <a:gd name="connsiteY4" fmla="*/ 1060 h 3176059"/>
                  <a:gd name="connsiteX5" fmla="*/ 6731000 w 9009432"/>
                  <a:gd name="connsiteY5" fmla="*/ 369358 h 3176059"/>
                  <a:gd name="connsiteX6" fmla="*/ 7112000 w 9009432"/>
                  <a:gd name="connsiteY6" fmla="*/ 1169458 h 3176059"/>
                  <a:gd name="connsiteX7" fmla="*/ 8020049 w 9009432"/>
                  <a:gd name="connsiteY7" fmla="*/ 1442510 h 3176059"/>
                  <a:gd name="connsiteX8" fmla="*/ 9004300 w 9009432"/>
                  <a:gd name="connsiteY8" fmla="*/ 2261659 h 3176059"/>
                  <a:gd name="connsiteX9" fmla="*/ 5778500 w 9009432"/>
                  <a:gd name="connsiteY9" fmla="*/ 3176059 h 3176059"/>
                  <a:gd name="connsiteX10" fmla="*/ 5613400 w 9009432"/>
                  <a:gd name="connsiteY10" fmla="*/ 2960159 h 3176059"/>
                  <a:gd name="connsiteX11" fmla="*/ 4241799 w 9009432"/>
                  <a:gd name="connsiteY11" fmla="*/ 3036360 h 3176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009432" h="3176059">
                    <a:moveTo>
                      <a:pt x="4241799" y="3036360"/>
                    </a:moveTo>
                    <a:cubicBezTo>
                      <a:pt x="3280832" y="3032127"/>
                      <a:pt x="334433" y="3783543"/>
                      <a:pt x="0" y="1791760"/>
                    </a:cubicBezTo>
                    <a:cubicBezTo>
                      <a:pt x="173567" y="993777"/>
                      <a:pt x="2387600" y="1406526"/>
                      <a:pt x="2159000" y="1220260"/>
                    </a:cubicBezTo>
                    <a:cubicBezTo>
                      <a:pt x="2436283" y="970493"/>
                      <a:pt x="800601" y="1204882"/>
                      <a:pt x="1663699" y="293160"/>
                    </a:cubicBezTo>
                    <a:cubicBezTo>
                      <a:pt x="2008715" y="89960"/>
                      <a:pt x="3384549" y="-11640"/>
                      <a:pt x="4229099" y="1060"/>
                    </a:cubicBezTo>
                    <a:cubicBezTo>
                      <a:pt x="5073649" y="13760"/>
                      <a:pt x="6250517" y="174625"/>
                      <a:pt x="6731000" y="369358"/>
                    </a:cubicBezTo>
                    <a:cubicBezTo>
                      <a:pt x="7211483" y="564091"/>
                      <a:pt x="7231592" y="787399"/>
                      <a:pt x="7112000" y="1169458"/>
                    </a:cubicBezTo>
                    <a:cubicBezTo>
                      <a:pt x="7449608" y="1297517"/>
                      <a:pt x="7725832" y="1235077"/>
                      <a:pt x="8020049" y="1442510"/>
                    </a:cubicBezTo>
                    <a:cubicBezTo>
                      <a:pt x="8314266" y="1649944"/>
                      <a:pt x="8844491" y="1432984"/>
                      <a:pt x="9004300" y="2261659"/>
                    </a:cubicBezTo>
                    <a:cubicBezTo>
                      <a:pt x="9151409" y="3268134"/>
                      <a:pt x="6089650" y="3055409"/>
                      <a:pt x="5778500" y="3176059"/>
                    </a:cubicBezTo>
                    <a:cubicBezTo>
                      <a:pt x="5563659" y="3111501"/>
                      <a:pt x="5863167" y="2972859"/>
                      <a:pt x="5613400" y="2960159"/>
                    </a:cubicBezTo>
                    <a:cubicBezTo>
                      <a:pt x="5274733" y="2922059"/>
                      <a:pt x="5202766" y="3040593"/>
                      <a:pt x="4241799" y="303636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Oval 2">
                <a:extLst>
                  <a:ext uri="{FF2B5EF4-FFF2-40B4-BE49-F238E27FC236}">
                    <a16:creationId xmlns:a16="http://schemas.microsoft.com/office/drawing/2014/main" id="{8805FA08-7093-4773-97F5-DA17172D829A}"/>
                  </a:ext>
                </a:extLst>
              </p:cNvPr>
              <p:cNvSpPr/>
              <p:nvPr/>
            </p:nvSpPr>
            <p:spPr>
              <a:xfrm>
                <a:off x="2206052" y="2479883"/>
                <a:ext cx="7881746" cy="3168289"/>
              </a:xfrm>
              <a:custGeom>
                <a:avLst/>
                <a:gdLst>
                  <a:gd name="connsiteX0" fmla="*/ 0 w 7277100"/>
                  <a:gd name="connsiteY0" fmla="*/ 1631950 h 3263900"/>
                  <a:gd name="connsiteX1" fmla="*/ 3638550 w 7277100"/>
                  <a:gd name="connsiteY1" fmla="*/ 0 h 3263900"/>
                  <a:gd name="connsiteX2" fmla="*/ 7277100 w 7277100"/>
                  <a:gd name="connsiteY2" fmla="*/ 1631950 h 3263900"/>
                  <a:gd name="connsiteX3" fmla="*/ 3638550 w 7277100"/>
                  <a:gd name="connsiteY3" fmla="*/ 3263900 h 3263900"/>
                  <a:gd name="connsiteX4" fmla="*/ 0 w 7277100"/>
                  <a:gd name="connsiteY4" fmla="*/ 1631950 h 3263900"/>
                  <a:gd name="connsiteX0" fmla="*/ 111800 w 7388900"/>
                  <a:gd name="connsiteY0" fmla="*/ 1719403 h 3351353"/>
                  <a:gd name="connsiteX1" fmla="*/ 1184950 w 7388900"/>
                  <a:gd name="connsiteY1" fmla="*/ 379553 h 3351353"/>
                  <a:gd name="connsiteX2" fmla="*/ 3750350 w 7388900"/>
                  <a:gd name="connsiteY2" fmla="*/ 87453 h 3351353"/>
                  <a:gd name="connsiteX3" fmla="*/ 7388900 w 7388900"/>
                  <a:gd name="connsiteY3" fmla="*/ 1719403 h 3351353"/>
                  <a:gd name="connsiteX4" fmla="*/ 3750350 w 7388900"/>
                  <a:gd name="connsiteY4" fmla="*/ 3351353 h 3351353"/>
                  <a:gd name="connsiteX5" fmla="*/ 111800 w 7388900"/>
                  <a:gd name="connsiteY5" fmla="*/ 1719403 h 3351353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126001 w 7403101"/>
                  <a:gd name="connsiteY0" fmla="*/ 1698690 h 3330640"/>
                  <a:gd name="connsiteX1" fmla="*/ 868951 w 7403101"/>
                  <a:gd name="connsiteY1" fmla="*/ 917641 h 3330640"/>
                  <a:gd name="connsiteX2" fmla="*/ 1199151 w 7403101"/>
                  <a:gd name="connsiteY2" fmla="*/ 358840 h 3330640"/>
                  <a:gd name="connsiteX3" fmla="*/ 3764551 w 7403101"/>
                  <a:gd name="connsiteY3" fmla="*/ 66740 h 3330640"/>
                  <a:gd name="connsiteX4" fmla="*/ 7403101 w 7403101"/>
                  <a:gd name="connsiteY4" fmla="*/ 1698690 h 3330640"/>
                  <a:gd name="connsiteX5" fmla="*/ 3764551 w 7403101"/>
                  <a:gd name="connsiteY5" fmla="*/ 3330640 h 3330640"/>
                  <a:gd name="connsiteX6" fmla="*/ 126001 w 7403101"/>
                  <a:gd name="connsiteY6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46345 w 7323445"/>
                  <a:gd name="connsiteY0" fmla="*/ 1698690 h 3330640"/>
                  <a:gd name="connsiteX1" fmla="*/ 1576696 w 7323445"/>
                  <a:gd name="connsiteY1" fmla="*/ 1235140 h 3330640"/>
                  <a:gd name="connsiteX2" fmla="*/ 789295 w 7323445"/>
                  <a:gd name="connsiteY2" fmla="*/ 917641 h 3330640"/>
                  <a:gd name="connsiteX3" fmla="*/ 1119495 w 7323445"/>
                  <a:gd name="connsiteY3" fmla="*/ 358840 h 3330640"/>
                  <a:gd name="connsiteX4" fmla="*/ 3684895 w 7323445"/>
                  <a:gd name="connsiteY4" fmla="*/ 66740 h 3330640"/>
                  <a:gd name="connsiteX5" fmla="*/ 7323445 w 7323445"/>
                  <a:gd name="connsiteY5" fmla="*/ 1698690 h 3330640"/>
                  <a:gd name="connsiteX6" fmla="*/ 3684895 w 7323445"/>
                  <a:gd name="connsiteY6" fmla="*/ 3330640 h 3330640"/>
                  <a:gd name="connsiteX7" fmla="*/ 46345 w 7323445"/>
                  <a:gd name="connsiteY7" fmla="*/ 1698690 h 3330640"/>
                  <a:gd name="connsiteX0" fmla="*/ 36415 w 7859615"/>
                  <a:gd name="connsiteY0" fmla="*/ 1825690 h 3330921"/>
                  <a:gd name="connsiteX1" fmla="*/ 2112866 w 7859615"/>
                  <a:gd name="connsiteY1" fmla="*/ 1235140 h 3330921"/>
                  <a:gd name="connsiteX2" fmla="*/ 1325465 w 7859615"/>
                  <a:gd name="connsiteY2" fmla="*/ 917641 h 3330921"/>
                  <a:gd name="connsiteX3" fmla="*/ 1655665 w 7859615"/>
                  <a:gd name="connsiteY3" fmla="*/ 358840 h 3330921"/>
                  <a:gd name="connsiteX4" fmla="*/ 4221065 w 7859615"/>
                  <a:gd name="connsiteY4" fmla="*/ 66740 h 3330921"/>
                  <a:gd name="connsiteX5" fmla="*/ 7859615 w 7859615"/>
                  <a:gd name="connsiteY5" fmla="*/ 1698690 h 3330921"/>
                  <a:gd name="connsiteX6" fmla="*/ 4221065 w 7859615"/>
                  <a:gd name="connsiteY6" fmla="*/ 3330640 h 3330921"/>
                  <a:gd name="connsiteX7" fmla="*/ 36415 w 7859615"/>
                  <a:gd name="connsiteY7" fmla="*/ 1825690 h 3330921"/>
                  <a:gd name="connsiteX0" fmla="*/ 17932 w 7841132"/>
                  <a:gd name="connsiteY0" fmla="*/ 1825690 h 3330921"/>
                  <a:gd name="connsiteX1" fmla="*/ 2094383 w 7841132"/>
                  <a:gd name="connsiteY1" fmla="*/ 1235140 h 3330921"/>
                  <a:gd name="connsiteX2" fmla="*/ 1306982 w 7841132"/>
                  <a:gd name="connsiteY2" fmla="*/ 917641 h 3330921"/>
                  <a:gd name="connsiteX3" fmla="*/ 1637182 w 7841132"/>
                  <a:gd name="connsiteY3" fmla="*/ 358840 h 3330921"/>
                  <a:gd name="connsiteX4" fmla="*/ 4202582 w 7841132"/>
                  <a:gd name="connsiteY4" fmla="*/ 66740 h 3330921"/>
                  <a:gd name="connsiteX5" fmla="*/ 7841132 w 7841132"/>
                  <a:gd name="connsiteY5" fmla="*/ 1698690 h 3330921"/>
                  <a:gd name="connsiteX6" fmla="*/ 4202582 w 7841132"/>
                  <a:gd name="connsiteY6" fmla="*/ 3330640 h 3330921"/>
                  <a:gd name="connsiteX7" fmla="*/ 17932 w 7841132"/>
                  <a:gd name="connsiteY7" fmla="*/ 1825690 h 3330921"/>
                  <a:gd name="connsiteX0" fmla="*/ 28309 w 7851509"/>
                  <a:gd name="connsiteY0" fmla="*/ 1825690 h 3330921"/>
                  <a:gd name="connsiteX1" fmla="*/ 2104760 w 7851509"/>
                  <a:gd name="connsiteY1" fmla="*/ 1235140 h 3330921"/>
                  <a:gd name="connsiteX2" fmla="*/ 1317359 w 7851509"/>
                  <a:gd name="connsiteY2" fmla="*/ 917641 h 3330921"/>
                  <a:gd name="connsiteX3" fmla="*/ 1647559 w 7851509"/>
                  <a:gd name="connsiteY3" fmla="*/ 358840 h 3330921"/>
                  <a:gd name="connsiteX4" fmla="*/ 4212959 w 7851509"/>
                  <a:gd name="connsiteY4" fmla="*/ 66740 h 3330921"/>
                  <a:gd name="connsiteX5" fmla="*/ 7851509 w 7851509"/>
                  <a:gd name="connsiteY5" fmla="*/ 1698690 h 3330921"/>
                  <a:gd name="connsiteX6" fmla="*/ 4212959 w 7851509"/>
                  <a:gd name="connsiteY6" fmla="*/ 3330640 h 3330921"/>
                  <a:gd name="connsiteX7" fmla="*/ 28309 w 7851509"/>
                  <a:gd name="connsiteY7" fmla="*/ 1825690 h 3330921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41066 w 7875216"/>
                  <a:gd name="connsiteY2" fmla="*/ 9176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2016 w 7875216"/>
                  <a:gd name="connsiteY0" fmla="*/ 1825690 h 3330919"/>
                  <a:gd name="connsiteX1" fmla="*/ 2166567 w 7875216"/>
                  <a:gd name="connsiteY1" fmla="*/ 1285940 h 3330919"/>
                  <a:gd name="connsiteX2" fmla="*/ 1379166 w 7875216"/>
                  <a:gd name="connsiteY2" fmla="*/ 854141 h 3330919"/>
                  <a:gd name="connsiteX3" fmla="*/ 1671266 w 7875216"/>
                  <a:gd name="connsiteY3" fmla="*/ 358840 h 3330919"/>
                  <a:gd name="connsiteX4" fmla="*/ 4236666 w 7875216"/>
                  <a:gd name="connsiteY4" fmla="*/ 66740 h 3330919"/>
                  <a:gd name="connsiteX5" fmla="*/ 7875216 w 7875216"/>
                  <a:gd name="connsiteY5" fmla="*/ 1698690 h 3330919"/>
                  <a:gd name="connsiteX6" fmla="*/ 4236666 w 7875216"/>
                  <a:gd name="connsiteY6" fmla="*/ 3330640 h 3330919"/>
                  <a:gd name="connsiteX7" fmla="*/ 52016 w 7875216"/>
                  <a:gd name="connsiteY7" fmla="*/ 1825690 h 3330919"/>
                  <a:gd name="connsiteX0" fmla="*/ 51643 w 7887543"/>
                  <a:gd name="connsiteY0" fmla="*/ 1914590 h 3331494"/>
                  <a:gd name="connsiteX1" fmla="*/ 2178894 w 7887543"/>
                  <a:gd name="connsiteY1" fmla="*/ 1285940 h 3331494"/>
                  <a:gd name="connsiteX2" fmla="*/ 1391493 w 7887543"/>
                  <a:gd name="connsiteY2" fmla="*/ 854141 h 3331494"/>
                  <a:gd name="connsiteX3" fmla="*/ 1683593 w 7887543"/>
                  <a:gd name="connsiteY3" fmla="*/ 358840 h 3331494"/>
                  <a:gd name="connsiteX4" fmla="*/ 4248993 w 7887543"/>
                  <a:gd name="connsiteY4" fmla="*/ 66740 h 3331494"/>
                  <a:gd name="connsiteX5" fmla="*/ 7887543 w 7887543"/>
                  <a:gd name="connsiteY5" fmla="*/ 1698690 h 3331494"/>
                  <a:gd name="connsiteX6" fmla="*/ 4248993 w 7887543"/>
                  <a:gd name="connsiteY6" fmla="*/ 3330640 h 3331494"/>
                  <a:gd name="connsiteX7" fmla="*/ 51643 w 7887543"/>
                  <a:gd name="connsiteY7" fmla="*/ 1914590 h 3331494"/>
                  <a:gd name="connsiteX0" fmla="*/ 10506 w 7846406"/>
                  <a:gd name="connsiteY0" fmla="*/ 1914590 h 3331802"/>
                  <a:gd name="connsiteX1" fmla="*/ 2137757 w 7846406"/>
                  <a:gd name="connsiteY1" fmla="*/ 1285940 h 3331802"/>
                  <a:gd name="connsiteX2" fmla="*/ 1350356 w 7846406"/>
                  <a:gd name="connsiteY2" fmla="*/ 854141 h 3331802"/>
                  <a:gd name="connsiteX3" fmla="*/ 1642456 w 7846406"/>
                  <a:gd name="connsiteY3" fmla="*/ 358840 h 3331802"/>
                  <a:gd name="connsiteX4" fmla="*/ 4207856 w 7846406"/>
                  <a:gd name="connsiteY4" fmla="*/ 66740 h 3331802"/>
                  <a:gd name="connsiteX5" fmla="*/ 7846406 w 7846406"/>
                  <a:gd name="connsiteY5" fmla="*/ 1698690 h 3331802"/>
                  <a:gd name="connsiteX6" fmla="*/ 4207856 w 7846406"/>
                  <a:gd name="connsiteY6" fmla="*/ 3330640 h 3331802"/>
                  <a:gd name="connsiteX7" fmla="*/ 10506 w 7846406"/>
                  <a:gd name="connsiteY7" fmla="*/ 1914590 h 3331802"/>
                  <a:gd name="connsiteX0" fmla="*/ 52166 w 7888066"/>
                  <a:gd name="connsiteY0" fmla="*/ 1914590 h 3103065"/>
                  <a:gd name="connsiteX1" fmla="*/ 2179417 w 7888066"/>
                  <a:gd name="connsiteY1" fmla="*/ 1285940 h 3103065"/>
                  <a:gd name="connsiteX2" fmla="*/ 1392016 w 7888066"/>
                  <a:gd name="connsiteY2" fmla="*/ 854141 h 3103065"/>
                  <a:gd name="connsiteX3" fmla="*/ 1684116 w 7888066"/>
                  <a:gd name="connsiteY3" fmla="*/ 358840 h 3103065"/>
                  <a:gd name="connsiteX4" fmla="*/ 4249516 w 7888066"/>
                  <a:gd name="connsiteY4" fmla="*/ 66740 h 3103065"/>
                  <a:gd name="connsiteX5" fmla="*/ 7888066 w 7888066"/>
                  <a:gd name="connsiteY5" fmla="*/ 1698690 h 3103065"/>
                  <a:gd name="connsiteX6" fmla="*/ 4262216 w 7888066"/>
                  <a:gd name="connsiteY6" fmla="*/ 3102040 h 3103065"/>
                  <a:gd name="connsiteX7" fmla="*/ 52166 w 7888066"/>
                  <a:gd name="connsiteY7" fmla="*/ 1914590 h 3103065"/>
                  <a:gd name="connsiteX0" fmla="*/ 52166 w 8103168"/>
                  <a:gd name="connsiteY0" fmla="*/ 1914590 h 3119146"/>
                  <a:gd name="connsiteX1" fmla="*/ 2179417 w 8103168"/>
                  <a:gd name="connsiteY1" fmla="*/ 1285940 h 3119146"/>
                  <a:gd name="connsiteX2" fmla="*/ 1392016 w 8103168"/>
                  <a:gd name="connsiteY2" fmla="*/ 854141 h 3119146"/>
                  <a:gd name="connsiteX3" fmla="*/ 1684116 w 8103168"/>
                  <a:gd name="connsiteY3" fmla="*/ 358840 h 3119146"/>
                  <a:gd name="connsiteX4" fmla="*/ 4249516 w 8103168"/>
                  <a:gd name="connsiteY4" fmla="*/ 66740 h 3119146"/>
                  <a:gd name="connsiteX5" fmla="*/ 7888066 w 8103168"/>
                  <a:gd name="connsiteY5" fmla="*/ 1698690 h 3119146"/>
                  <a:gd name="connsiteX6" fmla="*/ 4262216 w 8103168"/>
                  <a:gd name="connsiteY6" fmla="*/ 3102040 h 3119146"/>
                  <a:gd name="connsiteX7" fmla="*/ 52166 w 8103168"/>
                  <a:gd name="connsiteY7" fmla="*/ 1914590 h 3119146"/>
                  <a:gd name="connsiteX0" fmla="*/ 2889614 w 6515464"/>
                  <a:gd name="connsiteY0" fmla="*/ 3102040 h 3107637"/>
                  <a:gd name="connsiteX1" fmla="*/ 806815 w 6515464"/>
                  <a:gd name="connsiteY1" fmla="*/ 1285940 h 3107637"/>
                  <a:gd name="connsiteX2" fmla="*/ 19414 w 6515464"/>
                  <a:gd name="connsiteY2" fmla="*/ 854141 h 3107637"/>
                  <a:gd name="connsiteX3" fmla="*/ 311514 w 6515464"/>
                  <a:gd name="connsiteY3" fmla="*/ 358840 h 3107637"/>
                  <a:gd name="connsiteX4" fmla="*/ 2876914 w 6515464"/>
                  <a:gd name="connsiteY4" fmla="*/ 66740 h 3107637"/>
                  <a:gd name="connsiteX5" fmla="*/ 6515464 w 6515464"/>
                  <a:gd name="connsiteY5" fmla="*/ 1698690 h 3107637"/>
                  <a:gd name="connsiteX6" fmla="*/ 2889614 w 6515464"/>
                  <a:gd name="connsiteY6" fmla="*/ 3102040 h 3107637"/>
                  <a:gd name="connsiteX0" fmla="*/ 4272304 w 7898154"/>
                  <a:gd name="connsiteY0" fmla="*/ 3102040 h 3102571"/>
                  <a:gd name="connsiteX1" fmla="*/ 30505 w 7898154"/>
                  <a:gd name="connsiteY1" fmla="*/ 1857440 h 3102571"/>
                  <a:gd name="connsiteX2" fmla="*/ 2189505 w 7898154"/>
                  <a:gd name="connsiteY2" fmla="*/ 1285940 h 3102571"/>
                  <a:gd name="connsiteX3" fmla="*/ 1402104 w 7898154"/>
                  <a:gd name="connsiteY3" fmla="*/ 854141 h 3102571"/>
                  <a:gd name="connsiteX4" fmla="*/ 1694204 w 7898154"/>
                  <a:gd name="connsiteY4" fmla="*/ 358840 h 3102571"/>
                  <a:gd name="connsiteX5" fmla="*/ 4259604 w 7898154"/>
                  <a:gd name="connsiteY5" fmla="*/ 66740 h 3102571"/>
                  <a:gd name="connsiteX6" fmla="*/ 7898154 w 7898154"/>
                  <a:gd name="connsiteY6" fmla="*/ 1698690 h 3102571"/>
                  <a:gd name="connsiteX7" fmla="*/ 4272304 w 7898154"/>
                  <a:gd name="connsiteY7" fmla="*/ 3102040 h 3102571"/>
                  <a:gd name="connsiteX0" fmla="*/ 4241799 w 7867649"/>
                  <a:gd name="connsiteY0" fmla="*/ 3102040 h 3102571"/>
                  <a:gd name="connsiteX1" fmla="*/ 0 w 7867649"/>
                  <a:gd name="connsiteY1" fmla="*/ 1857440 h 3102571"/>
                  <a:gd name="connsiteX2" fmla="*/ 2159000 w 7867649"/>
                  <a:gd name="connsiteY2" fmla="*/ 1285940 h 3102571"/>
                  <a:gd name="connsiteX3" fmla="*/ 1371599 w 7867649"/>
                  <a:gd name="connsiteY3" fmla="*/ 854141 h 3102571"/>
                  <a:gd name="connsiteX4" fmla="*/ 1663699 w 7867649"/>
                  <a:gd name="connsiteY4" fmla="*/ 358840 h 3102571"/>
                  <a:gd name="connsiteX5" fmla="*/ 4229099 w 7867649"/>
                  <a:gd name="connsiteY5" fmla="*/ 66740 h 3102571"/>
                  <a:gd name="connsiteX6" fmla="*/ 7867649 w 7867649"/>
                  <a:gd name="connsiteY6" fmla="*/ 1698690 h 3102571"/>
                  <a:gd name="connsiteX7" fmla="*/ 4241799 w 7867649"/>
                  <a:gd name="connsiteY7" fmla="*/ 3102040 h 3102571"/>
                  <a:gd name="connsiteX0" fmla="*/ 4241799 w 7867649"/>
                  <a:gd name="connsiteY0" fmla="*/ 3102040 h 3250458"/>
                  <a:gd name="connsiteX1" fmla="*/ 0 w 7867649"/>
                  <a:gd name="connsiteY1" fmla="*/ 1857440 h 3250458"/>
                  <a:gd name="connsiteX2" fmla="*/ 2159000 w 7867649"/>
                  <a:gd name="connsiteY2" fmla="*/ 1285940 h 3250458"/>
                  <a:gd name="connsiteX3" fmla="*/ 1371599 w 7867649"/>
                  <a:gd name="connsiteY3" fmla="*/ 854141 h 3250458"/>
                  <a:gd name="connsiteX4" fmla="*/ 1663699 w 7867649"/>
                  <a:gd name="connsiteY4" fmla="*/ 358840 h 3250458"/>
                  <a:gd name="connsiteX5" fmla="*/ 4229099 w 7867649"/>
                  <a:gd name="connsiteY5" fmla="*/ 66740 h 3250458"/>
                  <a:gd name="connsiteX6" fmla="*/ 7867649 w 7867649"/>
                  <a:gd name="connsiteY6" fmla="*/ 1698690 h 3250458"/>
                  <a:gd name="connsiteX7" fmla="*/ 4241799 w 7867649"/>
                  <a:gd name="connsiteY7" fmla="*/ 3102040 h 3250458"/>
                  <a:gd name="connsiteX0" fmla="*/ 4241799 w 7897635"/>
                  <a:gd name="connsiteY0" fmla="*/ 3102040 h 3315959"/>
                  <a:gd name="connsiteX1" fmla="*/ 0 w 7897635"/>
                  <a:gd name="connsiteY1" fmla="*/ 1857440 h 3315959"/>
                  <a:gd name="connsiteX2" fmla="*/ 2159000 w 7897635"/>
                  <a:gd name="connsiteY2" fmla="*/ 1285940 h 3315959"/>
                  <a:gd name="connsiteX3" fmla="*/ 1371599 w 7897635"/>
                  <a:gd name="connsiteY3" fmla="*/ 854141 h 3315959"/>
                  <a:gd name="connsiteX4" fmla="*/ 1663699 w 7897635"/>
                  <a:gd name="connsiteY4" fmla="*/ 358840 h 3315959"/>
                  <a:gd name="connsiteX5" fmla="*/ 4229099 w 7897635"/>
                  <a:gd name="connsiteY5" fmla="*/ 66740 h 3315959"/>
                  <a:gd name="connsiteX6" fmla="*/ 7867649 w 7897635"/>
                  <a:gd name="connsiteY6" fmla="*/ 1698690 h 3315959"/>
                  <a:gd name="connsiteX7" fmla="*/ 5740400 w 7897635"/>
                  <a:gd name="connsiteY7" fmla="*/ 3178239 h 3315959"/>
                  <a:gd name="connsiteX8" fmla="*/ 4241799 w 7897635"/>
                  <a:gd name="connsiteY8" fmla="*/ 3102040 h 3315959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5800"/>
                  <a:gd name="connsiteY0" fmla="*/ 3102040 h 3268301"/>
                  <a:gd name="connsiteX1" fmla="*/ 0 w 7895800"/>
                  <a:gd name="connsiteY1" fmla="*/ 1857440 h 3268301"/>
                  <a:gd name="connsiteX2" fmla="*/ 2159000 w 7895800"/>
                  <a:gd name="connsiteY2" fmla="*/ 1285940 h 3268301"/>
                  <a:gd name="connsiteX3" fmla="*/ 1371599 w 7895800"/>
                  <a:gd name="connsiteY3" fmla="*/ 854141 h 3268301"/>
                  <a:gd name="connsiteX4" fmla="*/ 1663699 w 7895800"/>
                  <a:gd name="connsiteY4" fmla="*/ 358840 h 3268301"/>
                  <a:gd name="connsiteX5" fmla="*/ 4229099 w 7895800"/>
                  <a:gd name="connsiteY5" fmla="*/ 66740 h 3268301"/>
                  <a:gd name="connsiteX6" fmla="*/ 7867649 w 7895800"/>
                  <a:gd name="connsiteY6" fmla="*/ 1698690 h 3268301"/>
                  <a:gd name="connsiteX7" fmla="*/ 5740400 w 7895800"/>
                  <a:gd name="connsiteY7" fmla="*/ 3178239 h 3268301"/>
                  <a:gd name="connsiteX8" fmla="*/ 5613400 w 7895800"/>
                  <a:gd name="connsiteY8" fmla="*/ 3025839 h 3268301"/>
                  <a:gd name="connsiteX9" fmla="*/ 4241799 w 7895800"/>
                  <a:gd name="connsiteY9" fmla="*/ 3102040 h 3268301"/>
                  <a:gd name="connsiteX0" fmla="*/ 4241799 w 7897010"/>
                  <a:gd name="connsiteY0" fmla="*/ 3102040 h 3311999"/>
                  <a:gd name="connsiteX1" fmla="*/ 0 w 7897010"/>
                  <a:gd name="connsiteY1" fmla="*/ 1857440 h 3311999"/>
                  <a:gd name="connsiteX2" fmla="*/ 2159000 w 7897010"/>
                  <a:gd name="connsiteY2" fmla="*/ 1285940 h 3311999"/>
                  <a:gd name="connsiteX3" fmla="*/ 1371599 w 7897010"/>
                  <a:gd name="connsiteY3" fmla="*/ 854141 h 3311999"/>
                  <a:gd name="connsiteX4" fmla="*/ 1663699 w 7897010"/>
                  <a:gd name="connsiteY4" fmla="*/ 358840 h 3311999"/>
                  <a:gd name="connsiteX5" fmla="*/ 4229099 w 7897010"/>
                  <a:gd name="connsiteY5" fmla="*/ 66740 h 3311999"/>
                  <a:gd name="connsiteX6" fmla="*/ 7867649 w 7897010"/>
                  <a:gd name="connsiteY6" fmla="*/ 1698690 h 3311999"/>
                  <a:gd name="connsiteX7" fmla="*/ 5829300 w 7897010"/>
                  <a:gd name="connsiteY7" fmla="*/ 3229039 h 3311999"/>
                  <a:gd name="connsiteX8" fmla="*/ 5613400 w 7897010"/>
                  <a:gd name="connsiteY8" fmla="*/ 3025839 h 3311999"/>
                  <a:gd name="connsiteX9" fmla="*/ 4241799 w 7897010"/>
                  <a:gd name="connsiteY9" fmla="*/ 3102040 h 3311999"/>
                  <a:gd name="connsiteX0" fmla="*/ 4241799 w 7897010"/>
                  <a:gd name="connsiteY0" fmla="*/ 3102040 h 3237556"/>
                  <a:gd name="connsiteX1" fmla="*/ 0 w 7897010"/>
                  <a:gd name="connsiteY1" fmla="*/ 1857440 h 3237556"/>
                  <a:gd name="connsiteX2" fmla="*/ 2159000 w 7897010"/>
                  <a:gd name="connsiteY2" fmla="*/ 1285940 h 3237556"/>
                  <a:gd name="connsiteX3" fmla="*/ 1371599 w 7897010"/>
                  <a:gd name="connsiteY3" fmla="*/ 854141 h 3237556"/>
                  <a:gd name="connsiteX4" fmla="*/ 1663699 w 7897010"/>
                  <a:gd name="connsiteY4" fmla="*/ 358840 h 3237556"/>
                  <a:gd name="connsiteX5" fmla="*/ 4229099 w 7897010"/>
                  <a:gd name="connsiteY5" fmla="*/ 66740 h 3237556"/>
                  <a:gd name="connsiteX6" fmla="*/ 7867649 w 7897010"/>
                  <a:gd name="connsiteY6" fmla="*/ 1698690 h 3237556"/>
                  <a:gd name="connsiteX7" fmla="*/ 5829300 w 7897010"/>
                  <a:gd name="connsiteY7" fmla="*/ 3229039 h 3237556"/>
                  <a:gd name="connsiteX8" fmla="*/ 5613400 w 7897010"/>
                  <a:gd name="connsiteY8" fmla="*/ 3025839 h 3237556"/>
                  <a:gd name="connsiteX9" fmla="*/ 4241799 w 7897010"/>
                  <a:gd name="connsiteY9" fmla="*/ 3102040 h 3237556"/>
                  <a:gd name="connsiteX0" fmla="*/ 4241799 w 7896306"/>
                  <a:gd name="connsiteY0" fmla="*/ 3102040 h 3241739"/>
                  <a:gd name="connsiteX1" fmla="*/ 0 w 7896306"/>
                  <a:gd name="connsiteY1" fmla="*/ 1857440 h 3241739"/>
                  <a:gd name="connsiteX2" fmla="*/ 2159000 w 7896306"/>
                  <a:gd name="connsiteY2" fmla="*/ 1285940 h 3241739"/>
                  <a:gd name="connsiteX3" fmla="*/ 1371599 w 7896306"/>
                  <a:gd name="connsiteY3" fmla="*/ 854141 h 3241739"/>
                  <a:gd name="connsiteX4" fmla="*/ 1663699 w 7896306"/>
                  <a:gd name="connsiteY4" fmla="*/ 358840 h 3241739"/>
                  <a:gd name="connsiteX5" fmla="*/ 4229099 w 7896306"/>
                  <a:gd name="connsiteY5" fmla="*/ 66740 h 3241739"/>
                  <a:gd name="connsiteX6" fmla="*/ 7867649 w 7896306"/>
                  <a:gd name="connsiteY6" fmla="*/ 1698690 h 3241739"/>
                  <a:gd name="connsiteX7" fmla="*/ 5778500 w 7896306"/>
                  <a:gd name="connsiteY7" fmla="*/ 3241739 h 3241739"/>
                  <a:gd name="connsiteX8" fmla="*/ 5613400 w 7896306"/>
                  <a:gd name="connsiteY8" fmla="*/ 3025839 h 3241739"/>
                  <a:gd name="connsiteX9" fmla="*/ 4241799 w 7896306"/>
                  <a:gd name="connsiteY9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79544"/>
                  <a:gd name="connsiteY0" fmla="*/ 3102040 h 3241739"/>
                  <a:gd name="connsiteX1" fmla="*/ 0 w 9079544"/>
                  <a:gd name="connsiteY1" fmla="*/ 1857440 h 3241739"/>
                  <a:gd name="connsiteX2" fmla="*/ 2159000 w 9079544"/>
                  <a:gd name="connsiteY2" fmla="*/ 1285940 h 3241739"/>
                  <a:gd name="connsiteX3" fmla="*/ 1371599 w 9079544"/>
                  <a:gd name="connsiteY3" fmla="*/ 854141 h 3241739"/>
                  <a:gd name="connsiteX4" fmla="*/ 1663699 w 9079544"/>
                  <a:gd name="connsiteY4" fmla="*/ 358840 h 3241739"/>
                  <a:gd name="connsiteX5" fmla="*/ 4229099 w 9079544"/>
                  <a:gd name="connsiteY5" fmla="*/ 66740 h 3241739"/>
                  <a:gd name="connsiteX6" fmla="*/ 7867649 w 9079544"/>
                  <a:gd name="connsiteY6" fmla="*/ 1698690 h 3241739"/>
                  <a:gd name="connsiteX7" fmla="*/ 9004300 w 9079544"/>
                  <a:gd name="connsiteY7" fmla="*/ 2327339 h 3241739"/>
                  <a:gd name="connsiteX8" fmla="*/ 5778500 w 9079544"/>
                  <a:gd name="connsiteY8" fmla="*/ 3241739 h 3241739"/>
                  <a:gd name="connsiteX9" fmla="*/ 5613400 w 9079544"/>
                  <a:gd name="connsiteY9" fmla="*/ 3025839 h 3241739"/>
                  <a:gd name="connsiteX10" fmla="*/ 4241799 w 9079544"/>
                  <a:gd name="connsiteY10" fmla="*/ 3102040 h 3241739"/>
                  <a:gd name="connsiteX0" fmla="*/ 4241799 w 9009432"/>
                  <a:gd name="connsiteY0" fmla="*/ 3102040 h 3241739"/>
                  <a:gd name="connsiteX1" fmla="*/ 0 w 9009432"/>
                  <a:gd name="connsiteY1" fmla="*/ 1857440 h 3241739"/>
                  <a:gd name="connsiteX2" fmla="*/ 2159000 w 9009432"/>
                  <a:gd name="connsiteY2" fmla="*/ 1285940 h 3241739"/>
                  <a:gd name="connsiteX3" fmla="*/ 1371599 w 9009432"/>
                  <a:gd name="connsiteY3" fmla="*/ 854141 h 3241739"/>
                  <a:gd name="connsiteX4" fmla="*/ 1663699 w 9009432"/>
                  <a:gd name="connsiteY4" fmla="*/ 358840 h 3241739"/>
                  <a:gd name="connsiteX5" fmla="*/ 4229099 w 9009432"/>
                  <a:gd name="connsiteY5" fmla="*/ 66740 h 3241739"/>
                  <a:gd name="connsiteX6" fmla="*/ 7867649 w 9009432"/>
                  <a:gd name="connsiteY6" fmla="*/ 1698690 h 3241739"/>
                  <a:gd name="connsiteX7" fmla="*/ 9004300 w 9009432"/>
                  <a:gd name="connsiteY7" fmla="*/ 2327339 h 3241739"/>
                  <a:gd name="connsiteX8" fmla="*/ 5778500 w 9009432"/>
                  <a:gd name="connsiteY8" fmla="*/ 3241739 h 3241739"/>
                  <a:gd name="connsiteX9" fmla="*/ 5613400 w 9009432"/>
                  <a:gd name="connsiteY9" fmla="*/ 3025839 h 3241739"/>
                  <a:gd name="connsiteX10" fmla="*/ 4241799 w 9009432"/>
                  <a:gd name="connsiteY10" fmla="*/ 3102040 h 3241739"/>
                  <a:gd name="connsiteX0" fmla="*/ 4241799 w 9009432"/>
                  <a:gd name="connsiteY0" fmla="*/ 3089657 h 3229356"/>
                  <a:gd name="connsiteX1" fmla="*/ 0 w 9009432"/>
                  <a:gd name="connsiteY1" fmla="*/ 1845057 h 3229356"/>
                  <a:gd name="connsiteX2" fmla="*/ 2159000 w 9009432"/>
                  <a:gd name="connsiteY2" fmla="*/ 1273557 h 3229356"/>
                  <a:gd name="connsiteX3" fmla="*/ 1371599 w 9009432"/>
                  <a:gd name="connsiteY3" fmla="*/ 841758 h 3229356"/>
                  <a:gd name="connsiteX4" fmla="*/ 1663699 w 9009432"/>
                  <a:gd name="connsiteY4" fmla="*/ 346457 h 3229356"/>
                  <a:gd name="connsiteX5" fmla="*/ 4229099 w 9009432"/>
                  <a:gd name="connsiteY5" fmla="*/ 54357 h 3229356"/>
                  <a:gd name="connsiteX6" fmla="*/ 8020049 w 9009432"/>
                  <a:gd name="connsiteY6" fmla="*/ 1495807 h 3229356"/>
                  <a:gd name="connsiteX7" fmla="*/ 9004300 w 9009432"/>
                  <a:gd name="connsiteY7" fmla="*/ 2314956 h 3229356"/>
                  <a:gd name="connsiteX8" fmla="*/ 5778500 w 9009432"/>
                  <a:gd name="connsiteY8" fmla="*/ 3229356 h 3229356"/>
                  <a:gd name="connsiteX9" fmla="*/ 5613400 w 9009432"/>
                  <a:gd name="connsiteY9" fmla="*/ 3013456 h 3229356"/>
                  <a:gd name="connsiteX10" fmla="*/ 4241799 w 9009432"/>
                  <a:gd name="connsiteY10" fmla="*/ 3089657 h 3229356"/>
                  <a:gd name="connsiteX0" fmla="*/ 4241799 w 9009432"/>
                  <a:gd name="connsiteY0" fmla="*/ 3072625 h 3212324"/>
                  <a:gd name="connsiteX1" fmla="*/ 0 w 9009432"/>
                  <a:gd name="connsiteY1" fmla="*/ 1828025 h 3212324"/>
                  <a:gd name="connsiteX2" fmla="*/ 2159000 w 9009432"/>
                  <a:gd name="connsiteY2" fmla="*/ 1256525 h 3212324"/>
                  <a:gd name="connsiteX3" fmla="*/ 1371599 w 9009432"/>
                  <a:gd name="connsiteY3" fmla="*/ 824726 h 3212324"/>
                  <a:gd name="connsiteX4" fmla="*/ 1663699 w 9009432"/>
                  <a:gd name="connsiteY4" fmla="*/ 329425 h 3212324"/>
                  <a:gd name="connsiteX5" fmla="*/ 4229099 w 9009432"/>
                  <a:gd name="connsiteY5" fmla="*/ 37325 h 3212324"/>
                  <a:gd name="connsiteX6" fmla="*/ 7112000 w 9009432"/>
                  <a:gd name="connsiteY6" fmla="*/ 1205723 h 3212324"/>
                  <a:gd name="connsiteX7" fmla="*/ 8020049 w 9009432"/>
                  <a:gd name="connsiteY7" fmla="*/ 1478775 h 3212324"/>
                  <a:gd name="connsiteX8" fmla="*/ 9004300 w 9009432"/>
                  <a:gd name="connsiteY8" fmla="*/ 2297924 h 3212324"/>
                  <a:gd name="connsiteX9" fmla="*/ 5778500 w 9009432"/>
                  <a:gd name="connsiteY9" fmla="*/ 3212324 h 3212324"/>
                  <a:gd name="connsiteX10" fmla="*/ 5613400 w 9009432"/>
                  <a:gd name="connsiteY10" fmla="*/ 2996424 h 3212324"/>
                  <a:gd name="connsiteX11" fmla="*/ 4241799 w 9009432"/>
                  <a:gd name="connsiteY11" fmla="*/ 3072625 h 3212324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71599 w 9009432"/>
                  <a:gd name="connsiteY3" fmla="*/ 78801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88524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59000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108225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303896 w 9009432"/>
                  <a:gd name="connsiteY3" fmla="*/ 656073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2023599 w 9009432"/>
                  <a:gd name="connsiteY2" fmla="*/ 121981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55897 w 9009432"/>
                  <a:gd name="connsiteY2" fmla="*/ 124913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5911 h 3175610"/>
                  <a:gd name="connsiteX1" fmla="*/ 0 w 9009432"/>
                  <a:gd name="connsiteY1" fmla="*/ 1791311 h 3175610"/>
                  <a:gd name="connsiteX2" fmla="*/ 1938972 w 9009432"/>
                  <a:gd name="connsiteY2" fmla="*/ 1205151 h 3175610"/>
                  <a:gd name="connsiteX3" fmla="*/ 1270046 w 9009432"/>
                  <a:gd name="connsiteY3" fmla="*/ 729372 h 3175610"/>
                  <a:gd name="connsiteX4" fmla="*/ 1663699 w 9009432"/>
                  <a:gd name="connsiteY4" fmla="*/ 292711 h 3175610"/>
                  <a:gd name="connsiteX5" fmla="*/ 4229099 w 9009432"/>
                  <a:gd name="connsiteY5" fmla="*/ 611 h 3175610"/>
                  <a:gd name="connsiteX6" fmla="*/ 6731000 w 9009432"/>
                  <a:gd name="connsiteY6" fmla="*/ 368909 h 3175610"/>
                  <a:gd name="connsiteX7" fmla="*/ 7112000 w 9009432"/>
                  <a:gd name="connsiteY7" fmla="*/ 1169009 h 3175610"/>
                  <a:gd name="connsiteX8" fmla="*/ 8020049 w 9009432"/>
                  <a:gd name="connsiteY8" fmla="*/ 1442061 h 3175610"/>
                  <a:gd name="connsiteX9" fmla="*/ 9004300 w 9009432"/>
                  <a:gd name="connsiteY9" fmla="*/ 2261210 h 3175610"/>
                  <a:gd name="connsiteX10" fmla="*/ 5778500 w 9009432"/>
                  <a:gd name="connsiteY10" fmla="*/ 3175610 h 3175610"/>
                  <a:gd name="connsiteX11" fmla="*/ 5613400 w 9009432"/>
                  <a:gd name="connsiteY11" fmla="*/ 2959710 h 3175610"/>
                  <a:gd name="connsiteX12" fmla="*/ 4241799 w 9009432"/>
                  <a:gd name="connsiteY12" fmla="*/ 3035911 h 3175610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112000 w 9009432"/>
                  <a:gd name="connsiteY6" fmla="*/ 116943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432"/>
                  <a:gd name="connsiteY0" fmla="*/ 3036339 h 3176038"/>
                  <a:gd name="connsiteX1" fmla="*/ 0 w 9009432"/>
                  <a:gd name="connsiteY1" fmla="*/ 1791739 h 3176038"/>
                  <a:gd name="connsiteX2" fmla="*/ 1938972 w 9009432"/>
                  <a:gd name="connsiteY2" fmla="*/ 1205579 h 3176038"/>
                  <a:gd name="connsiteX3" fmla="*/ 1663699 w 9009432"/>
                  <a:gd name="connsiteY3" fmla="*/ 293139 h 3176038"/>
                  <a:gd name="connsiteX4" fmla="*/ 4229099 w 9009432"/>
                  <a:gd name="connsiteY4" fmla="*/ 1039 h 3176038"/>
                  <a:gd name="connsiteX5" fmla="*/ 6731000 w 9009432"/>
                  <a:gd name="connsiteY5" fmla="*/ 369337 h 3176038"/>
                  <a:gd name="connsiteX6" fmla="*/ 7027374 w 9009432"/>
                  <a:gd name="connsiteY6" fmla="*/ 1184097 h 3176038"/>
                  <a:gd name="connsiteX7" fmla="*/ 8020049 w 9009432"/>
                  <a:gd name="connsiteY7" fmla="*/ 1442489 h 3176038"/>
                  <a:gd name="connsiteX8" fmla="*/ 9004300 w 9009432"/>
                  <a:gd name="connsiteY8" fmla="*/ 2261638 h 3176038"/>
                  <a:gd name="connsiteX9" fmla="*/ 5778500 w 9009432"/>
                  <a:gd name="connsiteY9" fmla="*/ 3176038 h 3176038"/>
                  <a:gd name="connsiteX10" fmla="*/ 5613400 w 9009432"/>
                  <a:gd name="connsiteY10" fmla="*/ 2960138 h 3176038"/>
                  <a:gd name="connsiteX11" fmla="*/ 4241799 w 9009432"/>
                  <a:gd name="connsiteY11" fmla="*/ 3036339 h 3176038"/>
                  <a:gd name="connsiteX0" fmla="*/ 4241799 w 9009352"/>
                  <a:gd name="connsiteY0" fmla="*/ 3036339 h 3176038"/>
                  <a:gd name="connsiteX1" fmla="*/ 0 w 9009352"/>
                  <a:gd name="connsiteY1" fmla="*/ 1791739 h 3176038"/>
                  <a:gd name="connsiteX2" fmla="*/ 1938972 w 9009352"/>
                  <a:gd name="connsiteY2" fmla="*/ 1205579 h 3176038"/>
                  <a:gd name="connsiteX3" fmla="*/ 1663699 w 9009352"/>
                  <a:gd name="connsiteY3" fmla="*/ 293139 h 3176038"/>
                  <a:gd name="connsiteX4" fmla="*/ 4229099 w 9009352"/>
                  <a:gd name="connsiteY4" fmla="*/ 1039 h 3176038"/>
                  <a:gd name="connsiteX5" fmla="*/ 6731000 w 9009352"/>
                  <a:gd name="connsiteY5" fmla="*/ 369337 h 3176038"/>
                  <a:gd name="connsiteX6" fmla="*/ 7027374 w 9009352"/>
                  <a:gd name="connsiteY6" fmla="*/ 1184097 h 3176038"/>
                  <a:gd name="connsiteX7" fmla="*/ 8020049 w 9009352"/>
                  <a:gd name="connsiteY7" fmla="*/ 1442489 h 3176038"/>
                  <a:gd name="connsiteX8" fmla="*/ 9004300 w 9009352"/>
                  <a:gd name="connsiteY8" fmla="*/ 2261638 h 3176038"/>
                  <a:gd name="connsiteX9" fmla="*/ 5727724 w 9009352"/>
                  <a:gd name="connsiteY9" fmla="*/ 3176038 h 3176038"/>
                  <a:gd name="connsiteX10" fmla="*/ 5613400 w 9009352"/>
                  <a:gd name="connsiteY10" fmla="*/ 2960138 h 3176038"/>
                  <a:gd name="connsiteX11" fmla="*/ 4241799 w 9009352"/>
                  <a:gd name="connsiteY11" fmla="*/ 3036339 h 3176038"/>
                  <a:gd name="connsiteX0" fmla="*/ 4241799 w 9009780"/>
                  <a:gd name="connsiteY0" fmla="*/ 3036339 h 3176038"/>
                  <a:gd name="connsiteX1" fmla="*/ 0 w 9009780"/>
                  <a:gd name="connsiteY1" fmla="*/ 1791739 h 3176038"/>
                  <a:gd name="connsiteX2" fmla="*/ 1938972 w 9009780"/>
                  <a:gd name="connsiteY2" fmla="*/ 1205579 h 3176038"/>
                  <a:gd name="connsiteX3" fmla="*/ 1663699 w 9009780"/>
                  <a:gd name="connsiteY3" fmla="*/ 293139 h 3176038"/>
                  <a:gd name="connsiteX4" fmla="*/ 4229099 w 9009780"/>
                  <a:gd name="connsiteY4" fmla="*/ 1039 h 3176038"/>
                  <a:gd name="connsiteX5" fmla="*/ 6731000 w 9009780"/>
                  <a:gd name="connsiteY5" fmla="*/ 369337 h 3176038"/>
                  <a:gd name="connsiteX6" fmla="*/ 7027374 w 9009780"/>
                  <a:gd name="connsiteY6" fmla="*/ 1184097 h 3176038"/>
                  <a:gd name="connsiteX7" fmla="*/ 8020049 w 9009780"/>
                  <a:gd name="connsiteY7" fmla="*/ 1442489 h 3176038"/>
                  <a:gd name="connsiteX8" fmla="*/ 9004300 w 9009780"/>
                  <a:gd name="connsiteY8" fmla="*/ 2261638 h 3176038"/>
                  <a:gd name="connsiteX9" fmla="*/ 5727724 w 9009780"/>
                  <a:gd name="connsiteY9" fmla="*/ 3176038 h 3176038"/>
                  <a:gd name="connsiteX10" fmla="*/ 5613400 w 9009780"/>
                  <a:gd name="connsiteY10" fmla="*/ 2960138 h 3176038"/>
                  <a:gd name="connsiteX11" fmla="*/ 4241799 w 9009780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36339 h 3176038"/>
                  <a:gd name="connsiteX1" fmla="*/ 0 w 9009842"/>
                  <a:gd name="connsiteY1" fmla="*/ 1791739 h 3176038"/>
                  <a:gd name="connsiteX2" fmla="*/ 1938972 w 9009842"/>
                  <a:gd name="connsiteY2" fmla="*/ 1205579 h 3176038"/>
                  <a:gd name="connsiteX3" fmla="*/ 1663699 w 9009842"/>
                  <a:gd name="connsiteY3" fmla="*/ 293139 h 3176038"/>
                  <a:gd name="connsiteX4" fmla="*/ 4229099 w 9009842"/>
                  <a:gd name="connsiteY4" fmla="*/ 1039 h 3176038"/>
                  <a:gd name="connsiteX5" fmla="*/ 6731000 w 9009842"/>
                  <a:gd name="connsiteY5" fmla="*/ 369337 h 3176038"/>
                  <a:gd name="connsiteX6" fmla="*/ 7027374 w 9009842"/>
                  <a:gd name="connsiteY6" fmla="*/ 1184097 h 3176038"/>
                  <a:gd name="connsiteX7" fmla="*/ 8020049 w 9009842"/>
                  <a:gd name="connsiteY7" fmla="*/ 1442489 h 3176038"/>
                  <a:gd name="connsiteX8" fmla="*/ 9004300 w 9009842"/>
                  <a:gd name="connsiteY8" fmla="*/ 2261638 h 3176038"/>
                  <a:gd name="connsiteX9" fmla="*/ 5727724 w 9009842"/>
                  <a:gd name="connsiteY9" fmla="*/ 3176038 h 3176038"/>
                  <a:gd name="connsiteX10" fmla="*/ 5613400 w 9009842"/>
                  <a:gd name="connsiteY10" fmla="*/ 2960138 h 3176038"/>
                  <a:gd name="connsiteX11" fmla="*/ 4241799 w 9009842"/>
                  <a:gd name="connsiteY11" fmla="*/ 3036339 h 3176038"/>
                  <a:gd name="connsiteX0" fmla="*/ 4241799 w 9009842"/>
                  <a:gd name="connsiteY0" fmla="*/ 3094978 h 3208213"/>
                  <a:gd name="connsiteX1" fmla="*/ 0 w 9009842"/>
                  <a:gd name="connsiteY1" fmla="*/ 1791739 h 3208213"/>
                  <a:gd name="connsiteX2" fmla="*/ 1938972 w 9009842"/>
                  <a:gd name="connsiteY2" fmla="*/ 1205579 h 3208213"/>
                  <a:gd name="connsiteX3" fmla="*/ 1663699 w 9009842"/>
                  <a:gd name="connsiteY3" fmla="*/ 293139 h 3208213"/>
                  <a:gd name="connsiteX4" fmla="*/ 4229099 w 9009842"/>
                  <a:gd name="connsiteY4" fmla="*/ 1039 h 3208213"/>
                  <a:gd name="connsiteX5" fmla="*/ 6731000 w 9009842"/>
                  <a:gd name="connsiteY5" fmla="*/ 369337 h 3208213"/>
                  <a:gd name="connsiteX6" fmla="*/ 7027374 w 9009842"/>
                  <a:gd name="connsiteY6" fmla="*/ 1184097 h 3208213"/>
                  <a:gd name="connsiteX7" fmla="*/ 8020049 w 9009842"/>
                  <a:gd name="connsiteY7" fmla="*/ 1442489 h 3208213"/>
                  <a:gd name="connsiteX8" fmla="*/ 9004300 w 9009842"/>
                  <a:gd name="connsiteY8" fmla="*/ 2261638 h 3208213"/>
                  <a:gd name="connsiteX9" fmla="*/ 5727724 w 9009842"/>
                  <a:gd name="connsiteY9" fmla="*/ 3176038 h 3208213"/>
                  <a:gd name="connsiteX10" fmla="*/ 5613400 w 9009842"/>
                  <a:gd name="connsiteY10" fmla="*/ 2960138 h 3208213"/>
                  <a:gd name="connsiteX11" fmla="*/ 4241799 w 9009842"/>
                  <a:gd name="connsiteY11" fmla="*/ 3094978 h 3208213"/>
                  <a:gd name="connsiteX0" fmla="*/ 4294789 w 9062832"/>
                  <a:gd name="connsiteY0" fmla="*/ 3094978 h 3176038"/>
                  <a:gd name="connsiteX1" fmla="*/ 52990 w 9062832"/>
                  <a:gd name="connsiteY1" fmla="*/ 1791739 h 3176038"/>
                  <a:gd name="connsiteX2" fmla="*/ 1991962 w 9062832"/>
                  <a:gd name="connsiteY2" fmla="*/ 1205579 h 3176038"/>
                  <a:gd name="connsiteX3" fmla="*/ 1716689 w 9062832"/>
                  <a:gd name="connsiteY3" fmla="*/ 293139 h 3176038"/>
                  <a:gd name="connsiteX4" fmla="*/ 4282089 w 9062832"/>
                  <a:gd name="connsiteY4" fmla="*/ 1039 h 3176038"/>
                  <a:gd name="connsiteX5" fmla="*/ 6783990 w 9062832"/>
                  <a:gd name="connsiteY5" fmla="*/ 369337 h 3176038"/>
                  <a:gd name="connsiteX6" fmla="*/ 7080364 w 9062832"/>
                  <a:gd name="connsiteY6" fmla="*/ 1184097 h 3176038"/>
                  <a:gd name="connsiteX7" fmla="*/ 8073039 w 9062832"/>
                  <a:gd name="connsiteY7" fmla="*/ 1442489 h 3176038"/>
                  <a:gd name="connsiteX8" fmla="*/ 9057290 w 9062832"/>
                  <a:gd name="connsiteY8" fmla="*/ 2261638 h 3176038"/>
                  <a:gd name="connsiteX9" fmla="*/ 5780714 w 9062832"/>
                  <a:gd name="connsiteY9" fmla="*/ 3176038 h 3176038"/>
                  <a:gd name="connsiteX10" fmla="*/ 5666390 w 9062832"/>
                  <a:gd name="connsiteY10" fmla="*/ 2960138 h 3176038"/>
                  <a:gd name="connsiteX11" fmla="*/ 4294789 w 9062832"/>
                  <a:gd name="connsiteY11" fmla="*/ 3094978 h 3176038"/>
                  <a:gd name="connsiteX0" fmla="*/ 4326926 w 9094969"/>
                  <a:gd name="connsiteY0" fmla="*/ 3094978 h 3176038"/>
                  <a:gd name="connsiteX1" fmla="*/ 85127 w 9094969"/>
                  <a:gd name="connsiteY1" fmla="*/ 1791739 h 3176038"/>
                  <a:gd name="connsiteX2" fmla="*/ 2024099 w 9094969"/>
                  <a:gd name="connsiteY2" fmla="*/ 1205579 h 3176038"/>
                  <a:gd name="connsiteX3" fmla="*/ 1748826 w 9094969"/>
                  <a:gd name="connsiteY3" fmla="*/ 293139 h 3176038"/>
                  <a:gd name="connsiteX4" fmla="*/ 4314226 w 9094969"/>
                  <a:gd name="connsiteY4" fmla="*/ 1039 h 3176038"/>
                  <a:gd name="connsiteX5" fmla="*/ 6816127 w 9094969"/>
                  <a:gd name="connsiteY5" fmla="*/ 369337 h 3176038"/>
                  <a:gd name="connsiteX6" fmla="*/ 7112501 w 9094969"/>
                  <a:gd name="connsiteY6" fmla="*/ 1184097 h 3176038"/>
                  <a:gd name="connsiteX7" fmla="*/ 8105176 w 9094969"/>
                  <a:gd name="connsiteY7" fmla="*/ 1442489 h 3176038"/>
                  <a:gd name="connsiteX8" fmla="*/ 9089427 w 9094969"/>
                  <a:gd name="connsiteY8" fmla="*/ 2261638 h 3176038"/>
                  <a:gd name="connsiteX9" fmla="*/ 5812851 w 9094969"/>
                  <a:gd name="connsiteY9" fmla="*/ 3176038 h 3176038"/>
                  <a:gd name="connsiteX10" fmla="*/ 5698527 w 9094969"/>
                  <a:gd name="connsiteY10" fmla="*/ 2960138 h 3176038"/>
                  <a:gd name="connsiteX11" fmla="*/ 4326926 w 9094969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6467 w 9194510"/>
                  <a:gd name="connsiteY0" fmla="*/ 3094978 h 3176038"/>
                  <a:gd name="connsiteX1" fmla="*/ 83115 w 9194510"/>
                  <a:gd name="connsiteY1" fmla="*/ 1747759 h 3176038"/>
                  <a:gd name="connsiteX2" fmla="*/ 2123640 w 9194510"/>
                  <a:gd name="connsiteY2" fmla="*/ 1205579 h 3176038"/>
                  <a:gd name="connsiteX3" fmla="*/ 1848367 w 9194510"/>
                  <a:gd name="connsiteY3" fmla="*/ 293139 h 3176038"/>
                  <a:gd name="connsiteX4" fmla="*/ 4413767 w 9194510"/>
                  <a:gd name="connsiteY4" fmla="*/ 1039 h 3176038"/>
                  <a:gd name="connsiteX5" fmla="*/ 6915668 w 9194510"/>
                  <a:gd name="connsiteY5" fmla="*/ 369337 h 3176038"/>
                  <a:gd name="connsiteX6" fmla="*/ 7212042 w 9194510"/>
                  <a:gd name="connsiteY6" fmla="*/ 1184097 h 3176038"/>
                  <a:gd name="connsiteX7" fmla="*/ 8204717 w 9194510"/>
                  <a:gd name="connsiteY7" fmla="*/ 1442489 h 3176038"/>
                  <a:gd name="connsiteX8" fmla="*/ 9188968 w 9194510"/>
                  <a:gd name="connsiteY8" fmla="*/ 2261638 h 3176038"/>
                  <a:gd name="connsiteX9" fmla="*/ 5912392 w 9194510"/>
                  <a:gd name="connsiteY9" fmla="*/ 3176038 h 3176038"/>
                  <a:gd name="connsiteX10" fmla="*/ 5798068 w 9194510"/>
                  <a:gd name="connsiteY10" fmla="*/ 2960138 h 3176038"/>
                  <a:gd name="connsiteX11" fmla="*/ 4426467 w 9194510"/>
                  <a:gd name="connsiteY11" fmla="*/ 3094978 h 3176038"/>
                  <a:gd name="connsiteX0" fmla="*/ 4423078 w 9191121"/>
                  <a:gd name="connsiteY0" fmla="*/ 3094978 h 3176038"/>
                  <a:gd name="connsiteX1" fmla="*/ 79726 w 9191121"/>
                  <a:gd name="connsiteY1" fmla="*/ 1747759 h 3176038"/>
                  <a:gd name="connsiteX2" fmla="*/ 2120251 w 9191121"/>
                  <a:gd name="connsiteY2" fmla="*/ 1205579 h 3176038"/>
                  <a:gd name="connsiteX3" fmla="*/ 1844978 w 9191121"/>
                  <a:gd name="connsiteY3" fmla="*/ 293139 h 3176038"/>
                  <a:gd name="connsiteX4" fmla="*/ 4410378 w 9191121"/>
                  <a:gd name="connsiteY4" fmla="*/ 1039 h 3176038"/>
                  <a:gd name="connsiteX5" fmla="*/ 6912279 w 9191121"/>
                  <a:gd name="connsiteY5" fmla="*/ 369337 h 3176038"/>
                  <a:gd name="connsiteX6" fmla="*/ 7208653 w 9191121"/>
                  <a:gd name="connsiteY6" fmla="*/ 1184097 h 3176038"/>
                  <a:gd name="connsiteX7" fmla="*/ 8201328 w 9191121"/>
                  <a:gd name="connsiteY7" fmla="*/ 1442489 h 3176038"/>
                  <a:gd name="connsiteX8" fmla="*/ 9185579 w 9191121"/>
                  <a:gd name="connsiteY8" fmla="*/ 2261638 h 3176038"/>
                  <a:gd name="connsiteX9" fmla="*/ 5909003 w 9191121"/>
                  <a:gd name="connsiteY9" fmla="*/ 3176038 h 3176038"/>
                  <a:gd name="connsiteX10" fmla="*/ 5794679 w 9191121"/>
                  <a:gd name="connsiteY10" fmla="*/ 2960138 h 3176038"/>
                  <a:gd name="connsiteX11" fmla="*/ 4423078 w 9191121"/>
                  <a:gd name="connsiteY11" fmla="*/ 3094978 h 3176038"/>
                  <a:gd name="connsiteX0" fmla="*/ 4423078 w 9191142"/>
                  <a:gd name="connsiteY0" fmla="*/ 3094978 h 3200090"/>
                  <a:gd name="connsiteX1" fmla="*/ 79726 w 9191142"/>
                  <a:gd name="connsiteY1" fmla="*/ 1747759 h 3200090"/>
                  <a:gd name="connsiteX2" fmla="*/ 2120251 w 9191142"/>
                  <a:gd name="connsiteY2" fmla="*/ 1205579 h 3200090"/>
                  <a:gd name="connsiteX3" fmla="*/ 1844978 w 9191142"/>
                  <a:gd name="connsiteY3" fmla="*/ 293139 h 3200090"/>
                  <a:gd name="connsiteX4" fmla="*/ 4410378 w 9191142"/>
                  <a:gd name="connsiteY4" fmla="*/ 1039 h 3200090"/>
                  <a:gd name="connsiteX5" fmla="*/ 6912279 w 9191142"/>
                  <a:gd name="connsiteY5" fmla="*/ 369337 h 3200090"/>
                  <a:gd name="connsiteX6" fmla="*/ 7208653 w 9191142"/>
                  <a:gd name="connsiteY6" fmla="*/ 1184097 h 3200090"/>
                  <a:gd name="connsiteX7" fmla="*/ 8201328 w 9191142"/>
                  <a:gd name="connsiteY7" fmla="*/ 1442489 h 3200090"/>
                  <a:gd name="connsiteX8" fmla="*/ 9185579 w 9191142"/>
                  <a:gd name="connsiteY8" fmla="*/ 2261638 h 3200090"/>
                  <a:gd name="connsiteX9" fmla="*/ 5920110 w 9191142"/>
                  <a:gd name="connsiteY9" fmla="*/ 3200090 h 3200090"/>
                  <a:gd name="connsiteX10" fmla="*/ 5794679 w 9191142"/>
                  <a:gd name="connsiteY10" fmla="*/ 2960138 h 3200090"/>
                  <a:gd name="connsiteX11" fmla="*/ 4423078 w 9191142"/>
                  <a:gd name="connsiteY11" fmla="*/ 3094978 h 3200090"/>
                  <a:gd name="connsiteX0" fmla="*/ 4423000 w 9191064"/>
                  <a:gd name="connsiteY0" fmla="*/ 3094978 h 3200090"/>
                  <a:gd name="connsiteX1" fmla="*/ 79648 w 9191064"/>
                  <a:gd name="connsiteY1" fmla="*/ 1747759 h 3200090"/>
                  <a:gd name="connsiteX2" fmla="*/ 2120173 w 9191064"/>
                  <a:gd name="connsiteY2" fmla="*/ 1205579 h 3200090"/>
                  <a:gd name="connsiteX3" fmla="*/ 1844900 w 9191064"/>
                  <a:gd name="connsiteY3" fmla="*/ 293139 h 3200090"/>
                  <a:gd name="connsiteX4" fmla="*/ 4410300 w 9191064"/>
                  <a:gd name="connsiteY4" fmla="*/ 1039 h 3200090"/>
                  <a:gd name="connsiteX5" fmla="*/ 6912201 w 9191064"/>
                  <a:gd name="connsiteY5" fmla="*/ 369337 h 3200090"/>
                  <a:gd name="connsiteX6" fmla="*/ 7208575 w 9191064"/>
                  <a:gd name="connsiteY6" fmla="*/ 1184097 h 3200090"/>
                  <a:gd name="connsiteX7" fmla="*/ 8201250 w 9191064"/>
                  <a:gd name="connsiteY7" fmla="*/ 1442489 h 3200090"/>
                  <a:gd name="connsiteX8" fmla="*/ 9185501 w 9191064"/>
                  <a:gd name="connsiteY8" fmla="*/ 2261638 h 3200090"/>
                  <a:gd name="connsiteX9" fmla="*/ 5920032 w 9191064"/>
                  <a:gd name="connsiteY9" fmla="*/ 3200090 h 3200090"/>
                  <a:gd name="connsiteX10" fmla="*/ 5766833 w 9191064"/>
                  <a:gd name="connsiteY10" fmla="*/ 2984189 h 3200090"/>
                  <a:gd name="connsiteX11" fmla="*/ 4423000 w 9191064"/>
                  <a:gd name="connsiteY11" fmla="*/ 3094978 h 320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191064" h="3200090">
                    <a:moveTo>
                      <a:pt x="4423000" y="3094978"/>
                    </a:moveTo>
                    <a:cubicBezTo>
                      <a:pt x="3475136" y="2888906"/>
                      <a:pt x="-618369" y="3592944"/>
                      <a:pt x="79648" y="1747759"/>
                    </a:cubicBezTo>
                    <a:cubicBezTo>
                      <a:pt x="236290" y="1023076"/>
                      <a:pt x="2297996" y="1230586"/>
                      <a:pt x="2120173" y="1205579"/>
                    </a:cubicBezTo>
                    <a:cubicBezTo>
                      <a:pt x="2397456" y="955812"/>
                      <a:pt x="769271" y="1153595"/>
                      <a:pt x="1844900" y="293139"/>
                    </a:cubicBezTo>
                    <a:cubicBezTo>
                      <a:pt x="2226588" y="92382"/>
                      <a:pt x="3565750" y="-11661"/>
                      <a:pt x="4410300" y="1039"/>
                    </a:cubicBezTo>
                    <a:cubicBezTo>
                      <a:pt x="5254850" y="13739"/>
                      <a:pt x="6431718" y="174604"/>
                      <a:pt x="6912201" y="369337"/>
                    </a:cubicBezTo>
                    <a:cubicBezTo>
                      <a:pt x="7392684" y="564070"/>
                      <a:pt x="7226615" y="904658"/>
                      <a:pt x="7208575" y="1184097"/>
                    </a:cubicBezTo>
                    <a:cubicBezTo>
                      <a:pt x="7546183" y="1312156"/>
                      <a:pt x="7907033" y="1235056"/>
                      <a:pt x="8201250" y="1442489"/>
                    </a:cubicBezTo>
                    <a:cubicBezTo>
                      <a:pt x="8495467" y="1649923"/>
                      <a:pt x="9025692" y="1432963"/>
                      <a:pt x="9185501" y="2261638"/>
                    </a:cubicBezTo>
                    <a:cubicBezTo>
                      <a:pt x="9332610" y="3268113"/>
                      <a:pt x="6518914" y="3138080"/>
                      <a:pt x="5920032" y="3200090"/>
                    </a:cubicBezTo>
                    <a:cubicBezTo>
                      <a:pt x="5705191" y="3135532"/>
                      <a:pt x="6016600" y="2996889"/>
                      <a:pt x="5766833" y="2984189"/>
                    </a:cubicBezTo>
                    <a:cubicBezTo>
                      <a:pt x="5377390" y="3004729"/>
                      <a:pt x="5370864" y="3301050"/>
                      <a:pt x="4423000" y="309497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3">
                <a:extLst>
                  <a:ext uri="{FF2B5EF4-FFF2-40B4-BE49-F238E27FC236}">
                    <a16:creationId xmlns:a16="http://schemas.microsoft.com/office/drawing/2014/main" id="{75BD8C9B-778E-4475-8468-B344AEFA7EE1}"/>
                  </a:ext>
                </a:extLst>
              </p:cNvPr>
              <p:cNvSpPr/>
              <p:nvPr/>
            </p:nvSpPr>
            <p:spPr>
              <a:xfrm>
                <a:off x="1689033" y="2500536"/>
                <a:ext cx="1760220" cy="286258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0220" h="2862580">
                    <a:moveTo>
                      <a:pt x="347980" y="538480"/>
                    </a:moveTo>
                    <a:cubicBezTo>
                      <a:pt x="551180" y="521547"/>
                      <a:pt x="1082040" y="1634913"/>
                      <a:pt x="1198880" y="2438400"/>
                    </a:cubicBezTo>
                    <a:cubicBezTo>
                      <a:pt x="1258147" y="2103967"/>
                      <a:pt x="1020233" y="702733"/>
                      <a:pt x="1760220" y="0"/>
                    </a:cubicBezTo>
                    <a:cubicBezTo>
                      <a:pt x="1197187" y="1490134"/>
                      <a:pt x="1401233" y="2294467"/>
                      <a:pt x="1333500" y="2509521"/>
                    </a:cubicBezTo>
                    <a:cubicBezTo>
                      <a:pt x="1409700" y="2564554"/>
                      <a:pt x="1643380" y="2256368"/>
                      <a:pt x="1719580" y="2311401"/>
                    </a:cubicBezTo>
                    <a:lnTo>
                      <a:pt x="1427480" y="2819400"/>
                    </a:lnTo>
                    <a:lnTo>
                      <a:pt x="1018540" y="2862580"/>
                    </a:lnTo>
                    <a:cubicBezTo>
                      <a:pt x="752687" y="2539153"/>
                      <a:pt x="136313" y="1796627"/>
                      <a:pt x="0" y="1640840"/>
                    </a:cubicBezTo>
                    <a:cubicBezTo>
                      <a:pt x="293793" y="1682327"/>
                      <a:pt x="783167" y="2277533"/>
                      <a:pt x="1122680" y="2722880"/>
                    </a:cubicBezTo>
                    <a:cubicBezTo>
                      <a:pt x="892387" y="2297007"/>
                      <a:pt x="410633" y="1444413"/>
                      <a:pt x="347980" y="538480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Rectangle 3">
                <a:extLst>
                  <a:ext uri="{FF2B5EF4-FFF2-40B4-BE49-F238E27FC236}">
                    <a16:creationId xmlns:a16="http://schemas.microsoft.com/office/drawing/2014/main" id="{11235F9A-1F78-4EFD-9981-AA4532089AB3}"/>
                  </a:ext>
                </a:extLst>
              </p:cNvPr>
              <p:cNvSpPr/>
              <p:nvPr/>
            </p:nvSpPr>
            <p:spPr>
              <a:xfrm rot="865929">
                <a:off x="5047945" y="4619105"/>
                <a:ext cx="1437448" cy="1189161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09905"/>
                  <a:gd name="connsiteX1" fmla="*/ 1198880 w 1719580"/>
                  <a:gd name="connsiteY1" fmla="*/ 1016205 h 1409905"/>
                  <a:gd name="connsiteX2" fmla="*/ 1554480 w 1719580"/>
                  <a:gd name="connsiteY2" fmla="*/ 406605 h 1409905"/>
                  <a:gd name="connsiteX3" fmla="*/ 1402080 w 1719580"/>
                  <a:gd name="connsiteY3" fmla="*/ 1079706 h 1409905"/>
                  <a:gd name="connsiteX4" fmla="*/ 1719580 w 1719580"/>
                  <a:gd name="connsiteY4" fmla="*/ 889206 h 1409905"/>
                  <a:gd name="connsiteX5" fmla="*/ 1427480 w 1719580"/>
                  <a:gd name="connsiteY5" fmla="*/ 1397205 h 1409905"/>
                  <a:gd name="connsiteX6" fmla="*/ 805180 w 1719580"/>
                  <a:gd name="connsiteY6" fmla="*/ 1409905 h 1409905"/>
                  <a:gd name="connsiteX7" fmla="*/ 0 w 1719580"/>
                  <a:gd name="connsiteY7" fmla="*/ 218645 h 1409905"/>
                  <a:gd name="connsiteX8" fmla="*/ 894080 w 1719580"/>
                  <a:gd name="connsiteY8" fmla="*/ 1117805 h 1409905"/>
                  <a:gd name="connsiteX9" fmla="*/ 500380 w 1719580"/>
                  <a:gd name="connsiteY9" fmla="*/ 205 h 140990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500380 w 1719580"/>
                  <a:gd name="connsiteY0" fmla="*/ 205 h 1440385"/>
                  <a:gd name="connsiteX1" fmla="*/ 1198880 w 1719580"/>
                  <a:gd name="connsiteY1" fmla="*/ 1016205 h 1440385"/>
                  <a:gd name="connsiteX2" fmla="*/ 1554480 w 1719580"/>
                  <a:gd name="connsiteY2" fmla="*/ 406605 h 1440385"/>
                  <a:gd name="connsiteX3" fmla="*/ 1402080 w 1719580"/>
                  <a:gd name="connsiteY3" fmla="*/ 1079706 h 1440385"/>
                  <a:gd name="connsiteX4" fmla="*/ 1719580 w 1719580"/>
                  <a:gd name="connsiteY4" fmla="*/ 889206 h 1440385"/>
                  <a:gd name="connsiteX5" fmla="*/ 1427480 w 1719580"/>
                  <a:gd name="connsiteY5" fmla="*/ 1397205 h 1440385"/>
                  <a:gd name="connsiteX6" fmla="*/ 1018540 w 1719580"/>
                  <a:gd name="connsiteY6" fmla="*/ 1440385 h 1440385"/>
                  <a:gd name="connsiteX7" fmla="*/ 0 w 1719580"/>
                  <a:gd name="connsiteY7" fmla="*/ 218645 h 1440385"/>
                  <a:gd name="connsiteX8" fmla="*/ 894080 w 1719580"/>
                  <a:gd name="connsiteY8" fmla="*/ 1117805 h 1440385"/>
                  <a:gd name="connsiteX9" fmla="*/ 500380 w 1719580"/>
                  <a:gd name="connsiteY9" fmla="*/ 205 h 1440385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894080 w 1719580"/>
                  <a:gd name="connsiteY8" fmla="*/ 200163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11 h 2324211"/>
                  <a:gd name="connsiteX1" fmla="*/ 1198880 w 1719580"/>
                  <a:gd name="connsiteY1" fmla="*/ 1900031 h 2324211"/>
                  <a:gd name="connsiteX2" fmla="*/ 1554480 w 1719580"/>
                  <a:gd name="connsiteY2" fmla="*/ 1290431 h 2324211"/>
                  <a:gd name="connsiteX3" fmla="*/ 1402080 w 1719580"/>
                  <a:gd name="connsiteY3" fmla="*/ 1963532 h 2324211"/>
                  <a:gd name="connsiteX4" fmla="*/ 1719580 w 1719580"/>
                  <a:gd name="connsiteY4" fmla="*/ 1773032 h 2324211"/>
                  <a:gd name="connsiteX5" fmla="*/ 1427480 w 1719580"/>
                  <a:gd name="connsiteY5" fmla="*/ 2281031 h 2324211"/>
                  <a:gd name="connsiteX6" fmla="*/ 1018540 w 1719580"/>
                  <a:gd name="connsiteY6" fmla="*/ 2324211 h 2324211"/>
                  <a:gd name="connsiteX7" fmla="*/ 0 w 1719580"/>
                  <a:gd name="connsiteY7" fmla="*/ 1102471 h 2324211"/>
                  <a:gd name="connsiteX8" fmla="*/ 1122680 w 1719580"/>
                  <a:gd name="connsiteY8" fmla="*/ 2184511 h 2324211"/>
                  <a:gd name="connsiteX9" fmla="*/ 347980 w 1719580"/>
                  <a:gd name="connsiteY9" fmla="*/ 111 h 2324211"/>
                  <a:gd name="connsiteX0" fmla="*/ 347980 w 1719580"/>
                  <a:gd name="connsiteY0" fmla="*/ 177 h 2324277"/>
                  <a:gd name="connsiteX1" fmla="*/ 1198880 w 1719580"/>
                  <a:gd name="connsiteY1" fmla="*/ 1900097 h 2324277"/>
                  <a:gd name="connsiteX2" fmla="*/ 1554480 w 1719580"/>
                  <a:gd name="connsiteY2" fmla="*/ 1290497 h 2324277"/>
                  <a:gd name="connsiteX3" fmla="*/ 1402080 w 1719580"/>
                  <a:gd name="connsiteY3" fmla="*/ 1963598 h 2324277"/>
                  <a:gd name="connsiteX4" fmla="*/ 1719580 w 1719580"/>
                  <a:gd name="connsiteY4" fmla="*/ 1773098 h 2324277"/>
                  <a:gd name="connsiteX5" fmla="*/ 1427480 w 1719580"/>
                  <a:gd name="connsiteY5" fmla="*/ 2281097 h 2324277"/>
                  <a:gd name="connsiteX6" fmla="*/ 1018540 w 1719580"/>
                  <a:gd name="connsiteY6" fmla="*/ 2324277 h 2324277"/>
                  <a:gd name="connsiteX7" fmla="*/ 0 w 1719580"/>
                  <a:gd name="connsiteY7" fmla="*/ 1102537 h 2324277"/>
                  <a:gd name="connsiteX8" fmla="*/ 1122680 w 1719580"/>
                  <a:gd name="connsiteY8" fmla="*/ 2184577 h 2324277"/>
                  <a:gd name="connsiteX9" fmla="*/ 347980 w 1719580"/>
                  <a:gd name="connsiteY9" fmla="*/ 177 h 2324277"/>
                  <a:gd name="connsiteX0" fmla="*/ 347980 w 1719580"/>
                  <a:gd name="connsiteY0" fmla="*/ 190 h 2324290"/>
                  <a:gd name="connsiteX1" fmla="*/ 1198880 w 1719580"/>
                  <a:gd name="connsiteY1" fmla="*/ 1900110 h 2324290"/>
                  <a:gd name="connsiteX2" fmla="*/ 1554480 w 1719580"/>
                  <a:gd name="connsiteY2" fmla="*/ 1290510 h 2324290"/>
                  <a:gd name="connsiteX3" fmla="*/ 1402080 w 1719580"/>
                  <a:gd name="connsiteY3" fmla="*/ 1963611 h 2324290"/>
                  <a:gd name="connsiteX4" fmla="*/ 1719580 w 1719580"/>
                  <a:gd name="connsiteY4" fmla="*/ 1773111 h 2324290"/>
                  <a:gd name="connsiteX5" fmla="*/ 1427480 w 1719580"/>
                  <a:gd name="connsiteY5" fmla="*/ 2281110 h 2324290"/>
                  <a:gd name="connsiteX6" fmla="*/ 1018540 w 1719580"/>
                  <a:gd name="connsiteY6" fmla="*/ 2324290 h 2324290"/>
                  <a:gd name="connsiteX7" fmla="*/ 0 w 1719580"/>
                  <a:gd name="connsiteY7" fmla="*/ 1102550 h 2324290"/>
                  <a:gd name="connsiteX8" fmla="*/ 1122680 w 1719580"/>
                  <a:gd name="connsiteY8" fmla="*/ 2184590 h 2324290"/>
                  <a:gd name="connsiteX9" fmla="*/ 347980 w 1719580"/>
                  <a:gd name="connsiteY9" fmla="*/ 190 h 2324290"/>
                  <a:gd name="connsiteX0" fmla="*/ 347980 w 1719580"/>
                  <a:gd name="connsiteY0" fmla="*/ 325120 h 2649220"/>
                  <a:gd name="connsiteX1" fmla="*/ 1198880 w 1719580"/>
                  <a:gd name="connsiteY1" fmla="*/ 2225040 h 2649220"/>
                  <a:gd name="connsiteX2" fmla="*/ 1661160 w 1719580"/>
                  <a:gd name="connsiteY2" fmla="*/ 0 h 2649220"/>
                  <a:gd name="connsiteX3" fmla="*/ 1402080 w 1719580"/>
                  <a:gd name="connsiteY3" fmla="*/ 2288541 h 2649220"/>
                  <a:gd name="connsiteX4" fmla="*/ 1719580 w 1719580"/>
                  <a:gd name="connsiteY4" fmla="*/ 2098041 h 2649220"/>
                  <a:gd name="connsiteX5" fmla="*/ 1427480 w 1719580"/>
                  <a:gd name="connsiteY5" fmla="*/ 2606040 h 2649220"/>
                  <a:gd name="connsiteX6" fmla="*/ 1018540 w 1719580"/>
                  <a:gd name="connsiteY6" fmla="*/ 2649220 h 2649220"/>
                  <a:gd name="connsiteX7" fmla="*/ 0 w 1719580"/>
                  <a:gd name="connsiteY7" fmla="*/ 1427480 h 2649220"/>
                  <a:gd name="connsiteX8" fmla="*/ 1122680 w 1719580"/>
                  <a:gd name="connsiteY8" fmla="*/ 2509520 h 2649220"/>
                  <a:gd name="connsiteX9" fmla="*/ 347980 w 1719580"/>
                  <a:gd name="connsiteY9" fmla="*/ 325120 h 264922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361"/>
                  <a:gd name="connsiteY0" fmla="*/ 538480 h 2862580"/>
                  <a:gd name="connsiteX1" fmla="*/ 1198880 w 1760361"/>
                  <a:gd name="connsiteY1" fmla="*/ 2438400 h 2862580"/>
                  <a:gd name="connsiteX2" fmla="*/ 1760220 w 1760361"/>
                  <a:gd name="connsiteY2" fmla="*/ 0 h 2862580"/>
                  <a:gd name="connsiteX3" fmla="*/ 1402080 w 1760361"/>
                  <a:gd name="connsiteY3" fmla="*/ 2501901 h 2862580"/>
                  <a:gd name="connsiteX4" fmla="*/ 1719580 w 1760361"/>
                  <a:gd name="connsiteY4" fmla="*/ 2311401 h 2862580"/>
                  <a:gd name="connsiteX5" fmla="*/ 1427480 w 1760361"/>
                  <a:gd name="connsiteY5" fmla="*/ 2819400 h 2862580"/>
                  <a:gd name="connsiteX6" fmla="*/ 1018540 w 1760361"/>
                  <a:gd name="connsiteY6" fmla="*/ 2862580 h 2862580"/>
                  <a:gd name="connsiteX7" fmla="*/ 0 w 1760361"/>
                  <a:gd name="connsiteY7" fmla="*/ 1640840 h 2862580"/>
                  <a:gd name="connsiteX8" fmla="*/ 1122680 w 1760361"/>
                  <a:gd name="connsiteY8" fmla="*/ 2722880 h 2862580"/>
                  <a:gd name="connsiteX9" fmla="*/ 347980 w 1760361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402080 w 1760220"/>
                  <a:gd name="connsiteY3" fmla="*/ 250190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1760220"/>
                  <a:gd name="connsiteY0" fmla="*/ 538480 h 2862580"/>
                  <a:gd name="connsiteX1" fmla="*/ 1198880 w 1760220"/>
                  <a:gd name="connsiteY1" fmla="*/ 2438400 h 2862580"/>
                  <a:gd name="connsiteX2" fmla="*/ 1760220 w 1760220"/>
                  <a:gd name="connsiteY2" fmla="*/ 0 h 2862580"/>
                  <a:gd name="connsiteX3" fmla="*/ 1333500 w 1760220"/>
                  <a:gd name="connsiteY3" fmla="*/ 2509521 h 2862580"/>
                  <a:gd name="connsiteX4" fmla="*/ 1719580 w 1760220"/>
                  <a:gd name="connsiteY4" fmla="*/ 2311401 h 2862580"/>
                  <a:gd name="connsiteX5" fmla="*/ 1427480 w 1760220"/>
                  <a:gd name="connsiteY5" fmla="*/ 2819400 h 2862580"/>
                  <a:gd name="connsiteX6" fmla="*/ 1018540 w 1760220"/>
                  <a:gd name="connsiteY6" fmla="*/ 2862580 h 2862580"/>
                  <a:gd name="connsiteX7" fmla="*/ 0 w 1760220"/>
                  <a:gd name="connsiteY7" fmla="*/ 1640840 h 2862580"/>
                  <a:gd name="connsiteX8" fmla="*/ 1122680 w 1760220"/>
                  <a:gd name="connsiteY8" fmla="*/ 2722880 h 2862580"/>
                  <a:gd name="connsiteX9" fmla="*/ 347980 w 1760220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27480 w 2044714"/>
                  <a:gd name="connsiteY5" fmla="*/ 2819400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333500 w 2044714"/>
                  <a:gd name="connsiteY3" fmla="*/ 2509521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044714"/>
                  <a:gd name="connsiteY0" fmla="*/ 538480 h 2862580"/>
                  <a:gd name="connsiteX1" fmla="*/ 1198880 w 2044714"/>
                  <a:gd name="connsiteY1" fmla="*/ 2438400 h 2862580"/>
                  <a:gd name="connsiteX2" fmla="*/ 1760220 w 2044714"/>
                  <a:gd name="connsiteY2" fmla="*/ 0 h 2862580"/>
                  <a:gd name="connsiteX3" fmla="*/ 1586521 w 2044714"/>
                  <a:gd name="connsiteY3" fmla="*/ 2483746 h 2862580"/>
                  <a:gd name="connsiteX4" fmla="*/ 2044714 w 2044714"/>
                  <a:gd name="connsiteY4" fmla="*/ 2290673 h 2862580"/>
                  <a:gd name="connsiteX5" fmla="*/ 1406590 w 2044714"/>
                  <a:gd name="connsiteY5" fmla="*/ 2738225 h 2862580"/>
                  <a:gd name="connsiteX6" fmla="*/ 1018540 w 2044714"/>
                  <a:gd name="connsiteY6" fmla="*/ 2862580 h 2862580"/>
                  <a:gd name="connsiteX7" fmla="*/ 0 w 2044714"/>
                  <a:gd name="connsiteY7" fmla="*/ 1640840 h 2862580"/>
                  <a:gd name="connsiteX8" fmla="*/ 1122680 w 2044714"/>
                  <a:gd name="connsiteY8" fmla="*/ 2722880 h 2862580"/>
                  <a:gd name="connsiteX9" fmla="*/ 347980 w 2044714"/>
                  <a:gd name="connsiteY9" fmla="*/ 538480 h 2862580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05770"/>
                  <a:gd name="connsiteY0" fmla="*/ 191 h 2324291"/>
                  <a:gd name="connsiteX1" fmla="*/ 1198880 w 2405770"/>
                  <a:gd name="connsiteY1" fmla="*/ 1900111 h 2324291"/>
                  <a:gd name="connsiteX2" fmla="*/ 2405770 w 2405770"/>
                  <a:gd name="connsiteY2" fmla="*/ 1144626 h 2324291"/>
                  <a:gd name="connsiteX3" fmla="*/ 1586521 w 2405770"/>
                  <a:gd name="connsiteY3" fmla="*/ 1945457 h 2324291"/>
                  <a:gd name="connsiteX4" fmla="*/ 2044714 w 2405770"/>
                  <a:gd name="connsiteY4" fmla="*/ 1752384 h 2324291"/>
                  <a:gd name="connsiteX5" fmla="*/ 1406590 w 2405770"/>
                  <a:gd name="connsiteY5" fmla="*/ 2199936 h 2324291"/>
                  <a:gd name="connsiteX6" fmla="*/ 1018540 w 2405770"/>
                  <a:gd name="connsiteY6" fmla="*/ 2324291 h 2324291"/>
                  <a:gd name="connsiteX7" fmla="*/ 0 w 2405770"/>
                  <a:gd name="connsiteY7" fmla="*/ 1102551 h 2324291"/>
                  <a:gd name="connsiteX8" fmla="*/ 1122680 w 2405770"/>
                  <a:gd name="connsiteY8" fmla="*/ 2184591 h 2324291"/>
                  <a:gd name="connsiteX9" fmla="*/ 347980 w 2405770"/>
                  <a:gd name="connsiteY9" fmla="*/ 191 h 2324291"/>
                  <a:gd name="connsiteX0" fmla="*/ 347980 w 2442668"/>
                  <a:gd name="connsiteY0" fmla="*/ 191 h 2324291"/>
                  <a:gd name="connsiteX1" fmla="*/ 1198880 w 2442668"/>
                  <a:gd name="connsiteY1" fmla="*/ 1900111 h 2324291"/>
                  <a:gd name="connsiteX2" fmla="*/ 2442668 w 2442668"/>
                  <a:gd name="connsiteY2" fmla="*/ 1135130 h 2324291"/>
                  <a:gd name="connsiteX3" fmla="*/ 1586521 w 2442668"/>
                  <a:gd name="connsiteY3" fmla="*/ 1945457 h 2324291"/>
                  <a:gd name="connsiteX4" fmla="*/ 2044714 w 2442668"/>
                  <a:gd name="connsiteY4" fmla="*/ 1752384 h 2324291"/>
                  <a:gd name="connsiteX5" fmla="*/ 1406590 w 2442668"/>
                  <a:gd name="connsiteY5" fmla="*/ 2199936 h 2324291"/>
                  <a:gd name="connsiteX6" fmla="*/ 1018540 w 2442668"/>
                  <a:gd name="connsiteY6" fmla="*/ 2324291 h 2324291"/>
                  <a:gd name="connsiteX7" fmla="*/ 0 w 2442668"/>
                  <a:gd name="connsiteY7" fmla="*/ 1102551 h 2324291"/>
                  <a:gd name="connsiteX8" fmla="*/ 1122680 w 2442668"/>
                  <a:gd name="connsiteY8" fmla="*/ 2184591 h 2324291"/>
                  <a:gd name="connsiteX9" fmla="*/ 347980 w 2442668"/>
                  <a:gd name="connsiteY9" fmla="*/ 191 h 2324291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4 h 2324274"/>
                  <a:gd name="connsiteX1" fmla="*/ 1353036 w 2442668"/>
                  <a:gd name="connsiteY1" fmla="*/ 2009918 h 2324274"/>
                  <a:gd name="connsiteX2" fmla="*/ 2442668 w 2442668"/>
                  <a:gd name="connsiteY2" fmla="*/ 1135113 h 2324274"/>
                  <a:gd name="connsiteX3" fmla="*/ 1586521 w 2442668"/>
                  <a:gd name="connsiteY3" fmla="*/ 1945440 h 2324274"/>
                  <a:gd name="connsiteX4" fmla="*/ 2044714 w 2442668"/>
                  <a:gd name="connsiteY4" fmla="*/ 1752367 h 2324274"/>
                  <a:gd name="connsiteX5" fmla="*/ 1406590 w 2442668"/>
                  <a:gd name="connsiteY5" fmla="*/ 2199919 h 2324274"/>
                  <a:gd name="connsiteX6" fmla="*/ 1018540 w 2442668"/>
                  <a:gd name="connsiteY6" fmla="*/ 2324274 h 2324274"/>
                  <a:gd name="connsiteX7" fmla="*/ 0 w 2442668"/>
                  <a:gd name="connsiteY7" fmla="*/ 1102534 h 2324274"/>
                  <a:gd name="connsiteX8" fmla="*/ 1122680 w 2442668"/>
                  <a:gd name="connsiteY8" fmla="*/ 2184574 h 2324274"/>
                  <a:gd name="connsiteX9" fmla="*/ 347980 w 2442668"/>
                  <a:gd name="connsiteY9" fmla="*/ 174 h 2324274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586521 w 2442668"/>
                  <a:gd name="connsiteY3" fmla="*/ 1945436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717020 w 2442668"/>
                  <a:gd name="connsiteY3" fmla="*/ 1841037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406590 w 2442668"/>
                  <a:gd name="connsiteY5" fmla="*/ 2199915 h 2324270"/>
                  <a:gd name="connsiteX6" fmla="*/ 1018540 w 2442668"/>
                  <a:gd name="connsiteY6" fmla="*/ 2324270 h 2324270"/>
                  <a:gd name="connsiteX7" fmla="*/ 0 w 2442668"/>
                  <a:gd name="connsiteY7" fmla="*/ 1102530 h 2324270"/>
                  <a:gd name="connsiteX8" fmla="*/ 1122680 w 2442668"/>
                  <a:gd name="connsiteY8" fmla="*/ 2184570 h 2324270"/>
                  <a:gd name="connsiteX9" fmla="*/ 347980 w 2442668"/>
                  <a:gd name="connsiteY9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2052249 w 2442668"/>
                  <a:gd name="connsiteY5" fmla="*/ 1989746 h 2324270"/>
                  <a:gd name="connsiteX6" fmla="*/ 1406590 w 2442668"/>
                  <a:gd name="connsiteY6" fmla="*/ 2199915 h 2324270"/>
                  <a:gd name="connsiteX7" fmla="*/ 1018540 w 2442668"/>
                  <a:gd name="connsiteY7" fmla="*/ 2324270 h 2324270"/>
                  <a:gd name="connsiteX8" fmla="*/ 0 w 2442668"/>
                  <a:gd name="connsiteY8" fmla="*/ 1102530 h 2324270"/>
                  <a:gd name="connsiteX9" fmla="*/ 1122680 w 2442668"/>
                  <a:gd name="connsiteY9" fmla="*/ 2184570 h 2324270"/>
                  <a:gd name="connsiteX10" fmla="*/ 347980 w 2442668"/>
                  <a:gd name="connsiteY10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347980 w 2442668"/>
                  <a:gd name="connsiteY0" fmla="*/ 170 h 2324270"/>
                  <a:gd name="connsiteX1" fmla="*/ 1392050 w 2442668"/>
                  <a:gd name="connsiteY1" fmla="*/ 2039214 h 2324270"/>
                  <a:gd name="connsiteX2" fmla="*/ 2442668 w 2442668"/>
                  <a:gd name="connsiteY2" fmla="*/ 1135109 h 2324270"/>
                  <a:gd name="connsiteX3" fmla="*/ 1612240 w 2442668"/>
                  <a:gd name="connsiteY3" fmla="*/ 1923080 h 2324270"/>
                  <a:gd name="connsiteX4" fmla="*/ 2044714 w 2442668"/>
                  <a:gd name="connsiteY4" fmla="*/ 1752363 h 2324270"/>
                  <a:gd name="connsiteX5" fmla="*/ 1901891 w 2442668"/>
                  <a:gd name="connsiteY5" fmla="*/ 1894680 h 2324270"/>
                  <a:gd name="connsiteX6" fmla="*/ 2052249 w 2442668"/>
                  <a:gd name="connsiteY6" fmla="*/ 1989746 h 2324270"/>
                  <a:gd name="connsiteX7" fmla="*/ 1406590 w 2442668"/>
                  <a:gd name="connsiteY7" fmla="*/ 2199915 h 2324270"/>
                  <a:gd name="connsiteX8" fmla="*/ 1018540 w 2442668"/>
                  <a:gd name="connsiteY8" fmla="*/ 2324270 h 2324270"/>
                  <a:gd name="connsiteX9" fmla="*/ 0 w 2442668"/>
                  <a:gd name="connsiteY9" fmla="*/ 1102530 h 2324270"/>
                  <a:gd name="connsiteX10" fmla="*/ 1122680 w 2442668"/>
                  <a:gd name="connsiteY10" fmla="*/ 2184570 h 2324270"/>
                  <a:gd name="connsiteX11" fmla="*/ 347980 w 2442668"/>
                  <a:gd name="connsiteY11" fmla="*/ 170 h 2324270"/>
                  <a:gd name="connsiteX0" fmla="*/ 825210 w 2442668"/>
                  <a:gd name="connsiteY0" fmla="*/ 293404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11" fmla="*/ 825210 w 2442668"/>
                  <a:gd name="connsiteY11" fmla="*/ 293404 h 1221740"/>
                  <a:gd name="connsiteX0" fmla="*/ 1122680 w 2442668"/>
                  <a:gd name="connsiteY0" fmla="*/ 1082040 h 1221740"/>
                  <a:gd name="connsiteX1" fmla="*/ 1392050 w 2442668"/>
                  <a:gd name="connsiteY1" fmla="*/ 936684 h 1221740"/>
                  <a:gd name="connsiteX2" fmla="*/ 2442668 w 2442668"/>
                  <a:gd name="connsiteY2" fmla="*/ 32579 h 1221740"/>
                  <a:gd name="connsiteX3" fmla="*/ 1612240 w 2442668"/>
                  <a:gd name="connsiteY3" fmla="*/ 820550 h 1221740"/>
                  <a:gd name="connsiteX4" fmla="*/ 2044714 w 2442668"/>
                  <a:gd name="connsiteY4" fmla="*/ 649833 h 1221740"/>
                  <a:gd name="connsiteX5" fmla="*/ 1901891 w 2442668"/>
                  <a:gd name="connsiteY5" fmla="*/ 792150 h 1221740"/>
                  <a:gd name="connsiteX6" fmla="*/ 2052249 w 2442668"/>
                  <a:gd name="connsiteY6" fmla="*/ 887216 h 1221740"/>
                  <a:gd name="connsiteX7" fmla="*/ 1406590 w 2442668"/>
                  <a:gd name="connsiteY7" fmla="*/ 1097385 h 1221740"/>
                  <a:gd name="connsiteX8" fmla="*/ 1018540 w 2442668"/>
                  <a:gd name="connsiteY8" fmla="*/ 1221740 h 1221740"/>
                  <a:gd name="connsiteX9" fmla="*/ 0 w 2442668"/>
                  <a:gd name="connsiteY9" fmla="*/ 0 h 1221740"/>
                  <a:gd name="connsiteX10" fmla="*/ 1122680 w 2442668"/>
                  <a:gd name="connsiteY10" fmla="*/ 1082040 h 1221740"/>
                  <a:gd name="connsiteX0" fmla="*/ 117460 w 1437448"/>
                  <a:gd name="connsiteY0" fmla="*/ 1049461 h 1189161"/>
                  <a:gd name="connsiteX1" fmla="*/ 386830 w 1437448"/>
                  <a:gd name="connsiteY1" fmla="*/ 904105 h 1189161"/>
                  <a:gd name="connsiteX2" fmla="*/ 1437448 w 1437448"/>
                  <a:gd name="connsiteY2" fmla="*/ 0 h 1189161"/>
                  <a:gd name="connsiteX3" fmla="*/ 607020 w 1437448"/>
                  <a:gd name="connsiteY3" fmla="*/ 787971 h 1189161"/>
                  <a:gd name="connsiteX4" fmla="*/ 1039494 w 1437448"/>
                  <a:gd name="connsiteY4" fmla="*/ 617254 h 1189161"/>
                  <a:gd name="connsiteX5" fmla="*/ 896671 w 1437448"/>
                  <a:gd name="connsiteY5" fmla="*/ 759571 h 1189161"/>
                  <a:gd name="connsiteX6" fmla="*/ 1047029 w 1437448"/>
                  <a:gd name="connsiteY6" fmla="*/ 854637 h 1189161"/>
                  <a:gd name="connsiteX7" fmla="*/ 401370 w 1437448"/>
                  <a:gd name="connsiteY7" fmla="*/ 1064806 h 1189161"/>
                  <a:gd name="connsiteX8" fmla="*/ 13320 w 1437448"/>
                  <a:gd name="connsiteY8" fmla="*/ 1189161 h 1189161"/>
                  <a:gd name="connsiteX9" fmla="*/ 117460 w 1437448"/>
                  <a:gd name="connsiteY9" fmla="*/ 1049461 h 1189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37448" h="1189161">
                    <a:moveTo>
                      <a:pt x="117460" y="1049461"/>
                    </a:moveTo>
                    <a:cubicBezTo>
                      <a:pt x="349468" y="1205575"/>
                      <a:pt x="166832" y="1079015"/>
                      <a:pt x="386830" y="904105"/>
                    </a:cubicBezTo>
                    <a:cubicBezTo>
                      <a:pt x="598083" y="365323"/>
                      <a:pt x="659261" y="523725"/>
                      <a:pt x="1437448" y="0"/>
                    </a:cubicBezTo>
                    <a:cubicBezTo>
                      <a:pt x="1317114" y="295626"/>
                      <a:pt x="627762" y="726639"/>
                      <a:pt x="607020" y="787971"/>
                    </a:cubicBezTo>
                    <a:cubicBezTo>
                      <a:pt x="651586" y="811804"/>
                      <a:pt x="998509" y="576763"/>
                      <a:pt x="1039494" y="617254"/>
                    </a:cubicBezTo>
                    <a:cubicBezTo>
                      <a:pt x="1110821" y="605277"/>
                      <a:pt x="895415" y="720007"/>
                      <a:pt x="896671" y="759571"/>
                    </a:cubicBezTo>
                    <a:cubicBezTo>
                      <a:pt x="897927" y="799135"/>
                      <a:pt x="1152631" y="796521"/>
                      <a:pt x="1047029" y="854637"/>
                    </a:cubicBezTo>
                    <a:lnTo>
                      <a:pt x="401370" y="1064806"/>
                    </a:lnTo>
                    <a:lnTo>
                      <a:pt x="13320" y="1189161"/>
                    </a:lnTo>
                    <a:cubicBezTo>
                      <a:pt x="-33998" y="1186604"/>
                      <a:pt x="55208" y="1096970"/>
                      <a:pt x="117460" y="104946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 3">
                <a:extLst>
                  <a:ext uri="{FF2B5EF4-FFF2-40B4-BE49-F238E27FC236}">
                    <a16:creationId xmlns:a16="http://schemas.microsoft.com/office/drawing/2014/main" id="{45A49F13-3C66-49DF-9F0E-02F0130D4BD4}"/>
                  </a:ext>
                </a:extLst>
              </p:cNvPr>
              <p:cNvSpPr/>
              <p:nvPr/>
            </p:nvSpPr>
            <p:spPr>
              <a:xfrm>
                <a:off x="4205519" y="1155700"/>
                <a:ext cx="1270000" cy="1409905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0000" h="1409905">
                    <a:moveTo>
                      <a:pt x="50800" y="205"/>
                    </a:moveTo>
                    <a:cubicBezTo>
                      <a:pt x="254000" y="-16728"/>
                      <a:pt x="609600" y="1020438"/>
                      <a:pt x="749300" y="1016205"/>
                    </a:cubicBezTo>
                    <a:cubicBezTo>
                      <a:pt x="808567" y="681772"/>
                      <a:pt x="982133" y="652138"/>
                      <a:pt x="1104900" y="406605"/>
                    </a:cubicBezTo>
                    <a:cubicBezTo>
                      <a:pt x="1113367" y="601339"/>
                      <a:pt x="944033" y="872272"/>
                      <a:pt x="952500" y="1079706"/>
                    </a:cubicBezTo>
                    <a:cubicBezTo>
                      <a:pt x="1028700" y="1134739"/>
                      <a:pt x="1193800" y="834173"/>
                      <a:pt x="1270000" y="889206"/>
                    </a:cubicBezTo>
                    <a:lnTo>
                      <a:pt x="977900" y="1397205"/>
                    </a:lnTo>
                    <a:lnTo>
                      <a:pt x="355600" y="1409905"/>
                    </a:lnTo>
                    <a:cubicBezTo>
                      <a:pt x="325967" y="1223638"/>
                      <a:pt x="29633" y="999272"/>
                      <a:pt x="0" y="813005"/>
                    </a:cubicBezTo>
                    <a:cubicBezTo>
                      <a:pt x="4233" y="770672"/>
                      <a:pt x="440267" y="1160138"/>
                      <a:pt x="444500" y="1117805"/>
                    </a:cubicBezTo>
                    <a:cubicBezTo>
                      <a:pt x="313267" y="745272"/>
                      <a:pt x="334433" y="372738"/>
                      <a:pt x="50800" y="20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Oval 10">
                <a:extLst>
                  <a:ext uri="{FF2B5EF4-FFF2-40B4-BE49-F238E27FC236}">
                    <a16:creationId xmlns:a16="http://schemas.microsoft.com/office/drawing/2014/main" id="{01DE8759-BACE-4DA4-BCDA-7B5F922E47BF}"/>
                  </a:ext>
                </a:extLst>
              </p:cNvPr>
              <p:cNvSpPr/>
              <p:nvPr/>
            </p:nvSpPr>
            <p:spPr>
              <a:xfrm rot="21423019" flipH="1" flipV="1">
                <a:off x="4738933" y="3326584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4800000" scaled="0"/>
              </a:gradFill>
              <a:ln>
                <a:solidFill>
                  <a:schemeClr val="tx1"/>
                </a:solidFill>
              </a:ln>
              <a:effectLst>
                <a:reflection blurRad="6350" stA="50000" endA="300" endPos="55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Oval 10">
                <a:extLst>
                  <a:ext uri="{FF2B5EF4-FFF2-40B4-BE49-F238E27FC236}">
                    <a16:creationId xmlns:a16="http://schemas.microsoft.com/office/drawing/2014/main" id="{AEF7E1F4-9D54-41ED-8EC7-E3552D678F62}"/>
                  </a:ext>
                </a:extLst>
              </p:cNvPr>
              <p:cNvSpPr/>
              <p:nvPr/>
            </p:nvSpPr>
            <p:spPr>
              <a:xfrm flipH="1">
                <a:off x="6160623" y="3117858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66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Oval 5">
                <a:extLst>
                  <a:ext uri="{FF2B5EF4-FFF2-40B4-BE49-F238E27FC236}">
                    <a16:creationId xmlns:a16="http://schemas.microsoft.com/office/drawing/2014/main" id="{3B965E67-7C17-4FAD-A983-43901ECA6FED}"/>
                  </a:ext>
                </a:extLst>
              </p:cNvPr>
              <p:cNvSpPr/>
              <p:nvPr/>
            </p:nvSpPr>
            <p:spPr>
              <a:xfrm>
                <a:off x="4218874" y="4484060"/>
                <a:ext cx="1149351" cy="1159597"/>
              </a:xfrm>
              <a:custGeom>
                <a:avLst/>
                <a:gdLst>
                  <a:gd name="connsiteX0" fmla="*/ 0 w 952500"/>
                  <a:gd name="connsiteY0" fmla="*/ 558306 h 1116612"/>
                  <a:gd name="connsiteX1" fmla="*/ 476250 w 952500"/>
                  <a:gd name="connsiteY1" fmla="*/ 0 h 1116612"/>
                  <a:gd name="connsiteX2" fmla="*/ 952500 w 952500"/>
                  <a:gd name="connsiteY2" fmla="*/ 558306 h 1116612"/>
                  <a:gd name="connsiteX3" fmla="*/ 476250 w 952500"/>
                  <a:gd name="connsiteY3" fmla="*/ 1116612 h 1116612"/>
                  <a:gd name="connsiteX4" fmla="*/ 0 w 952500"/>
                  <a:gd name="connsiteY4" fmla="*/ 558306 h 1116612"/>
                  <a:gd name="connsiteX0" fmla="*/ 102328 w 1054828"/>
                  <a:gd name="connsiteY0" fmla="*/ 558306 h 1157535"/>
                  <a:gd name="connsiteX1" fmla="*/ 578578 w 1054828"/>
                  <a:gd name="connsiteY1" fmla="*/ 0 h 1157535"/>
                  <a:gd name="connsiteX2" fmla="*/ 1054828 w 1054828"/>
                  <a:gd name="connsiteY2" fmla="*/ 558306 h 1157535"/>
                  <a:gd name="connsiteX3" fmla="*/ 578578 w 1054828"/>
                  <a:gd name="connsiteY3" fmla="*/ 1116612 h 1157535"/>
                  <a:gd name="connsiteX4" fmla="*/ 38828 w 1054828"/>
                  <a:gd name="connsiteY4" fmla="*/ 1053111 h 1157535"/>
                  <a:gd name="connsiteX5" fmla="*/ 102328 w 1054828"/>
                  <a:gd name="connsiteY5" fmla="*/ 558306 h 1157535"/>
                  <a:gd name="connsiteX0" fmla="*/ 29437 w 1172437"/>
                  <a:gd name="connsiteY0" fmla="*/ 164731 h 1195760"/>
                  <a:gd name="connsiteX1" fmla="*/ 696187 w 1172437"/>
                  <a:gd name="connsiteY1" fmla="*/ 38225 h 1195760"/>
                  <a:gd name="connsiteX2" fmla="*/ 1172437 w 1172437"/>
                  <a:gd name="connsiteY2" fmla="*/ 596531 h 1195760"/>
                  <a:gd name="connsiteX3" fmla="*/ 696187 w 1172437"/>
                  <a:gd name="connsiteY3" fmla="*/ 1154837 h 1195760"/>
                  <a:gd name="connsiteX4" fmla="*/ 156437 w 1172437"/>
                  <a:gd name="connsiteY4" fmla="*/ 1091336 h 1195760"/>
                  <a:gd name="connsiteX5" fmla="*/ 29437 w 1172437"/>
                  <a:gd name="connsiteY5" fmla="*/ 164731 h 1195760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128668 h 1159697"/>
                  <a:gd name="connsiteX1" fmla="*/ 696187 w 1172437"/>
                  <a:gd name="connsiteY1" fmla="*/ 2162 h 1159697"/>
                  <a:gd name="connsiteX2" fmla="*/ 1172437 w 1172437"/>
                  <a:gd name="connsiteY2" fmla="*/ 560468 h 1159697"/>
                  <a:gd name="connsiteX3" fmla="*/ 696187 w 1172437"/>
                  <a:gd name="connsiteY3" fmla="*/ 1118774 h 1159697"/>
                  <a:gd name="connsiteX4" fmla="*/ 156437 w 1172437"/>
                  <a:gd name="connsiteY4" fmla="*/ 1055273 h 1159697"/>
                  <a:gd name="connsiteX5" fmla="*/ 29437 w 1172437"/>
                  <a:gd name="connsiteY5" fmla="*/ 128668 h 1159697"/>
                  <a:gd name="connsiteX0" fmla="*/ 29437 w 1172437"/>
                  <a:gd name="connsiteY0" fmla="*/ 96832 h 1127861"/>
                  <a:gd name="connsiteX1" fmla="*/ 696187 w 1172437"/>
                  <a:gd name="connsiteY1" fmla="*/ 8426 h 1127861"/>
                  <a:gd name="connsiteX2" fmla="*/ 1172437 w 1172437"/>
                  <a:gd name="connsiteY2" fmla="*/ 528632 h 1127861"/>
                  <a:gd name="connsiteX3" fmla="*/ 696187 w 1172437"/>
                  <a:gd name="connsiteY3" fmla="*/ 1086938 h 1127861"/>
                  <a:gd name="connsiteX4" fmla="*/ 156437 w 1172437"/>
                  <a:gd name="connsiteY4" fmla="*/ 1023437 h 1127861"/>
                  <a:gd name="connsiteX5" fmla="*/ 29437 w 1172437"/>
                  <a:gd name="connsiteY5" fmla="*/ 96832 h 1127861"/>
                  <a:gd name="connsiteX0" fmla="*/ 34682 w 1177682"/>
                  <a:gd name="connsiteY0" fmla="*/ 150552 h 1181581"/>
                  <a:gd name="connsiteX1" fmla="*/ 701432 w 1177682"/>
                  <a:gd name="connsiteY1" fmla="*/ 62146 h 1181581"/>
                  <a:gd name="connsiteX2" fmla="*/ 1177682 w 1177682"/>
                  <a:gd name="connsiteY2" fmla="*/ 582352 h 1181581"/>
                  <a:gd name="connsiteX3" fmla="*/ 701432 w 1177682"/>
                  <a:gd name="connsiteY3" fmla="*/ 1140658 h 1181581"/>
                  <a:gd name="connsiteX4" fmla="*/ 161682 w 1177682"/>
                  <a:gd name="connsiteY4" fmla="*/ 1077157 h 1181581"/>
                  <a:gd name="connsiteX5" fmla="*/ 34682 w 1177682"/>
                  <a:gd name="connsiteY5" fmla="*/ 150552 h 1181581"/>
                  <a:gd name="connsiteX0" fmla="*/ 34682 w 1210982"/>
                  <a:gd name="connsiteY0" fmla="*/ 150552 h 1151615"/>
                  <a:gd name="connsiteX1" fmla="*/ 701432 w 1210982"/>
                  <a:gd name="connsiteY1" fmla="*/ 62146 h 1151615"/>
                  <a:gd name="connsiteX2" fmla="*/ 1177682 w 1210982"/>
                  <a:gd name="connsiteY2" fmla="*/ 582352 h 1151615"/>
                  <a:gd name="connsiteX3" fmla="*/ 1126883 w 1210982"/>
                  <a:gd name="connsiteY3" fmla="*/ 988257 h 1151615"/>
                  <a:gd name="connsiteX4" fmla="*/ 701432 w 1210982"/>
                  <a:gd name="connsiteY4" fmla="*/ 1140658 h 1151615"/>
                  <a:gd name="connsiteX5" fmla="*/ 161682 w 1210982"/>
                  <a:gd name="connsiteY5" fmla="*/ 1077157 h 1151615"/>
                  <a:gd name="connsiteX6" fmla="*/ 34682 w 1210982"/>
                  <a:gd name="connsiteY6" fmla="*/ 150552 h 1151615"/>
                  <a:gd name="connsiteX0" fmla="*/ 34682 w 1166802"/>
                  <a:gd name="connsiteY0" fmla="*/ 186551 h 1187614"/>
                  <a:gd name="connsiteX1" fmla="*/ 701432 w 1166802"/>
                  <a:gd name="connsiteY1" fmla="*/ 98145 h 1187614"/>
                  <a:gd name="connsiteX2" fmla="*/ 1088782 w 1166802"/>
                  <a:gd name="connsiteY2" fmla="*/ 681851 h 1187614"/>
                  <a:gd name="connsiteX3" fmla="*/ 1126883 w 1166802"/>
                  <a:gd name="connsiteY3" fmla="*/ 1024256 h 1187614"/>
                  <a:gd name="connsiteX4" fmla="*/ 701432 w 1166802"/>
                  <a:gd name="connsiteY4" fmla="*/ 1176657 h 1187614"/>
                  <a:gd name="connsiteX5" fmla="*/ 161682 w 1166802"/>
                  <a:gd name="connsiteY5" fmla="*/ 1113156 h 1187614"/>
                  <a:gd name="connsiteX6" fmla="*/ 34682 w 1166802"/>
                  <a:gd name="connsiteY6" fmla="*/ 186551 h 1187614"/>
                  <a:gd name="connsiteX0" fmla="*/ 34682 w 1166802"/>
                  <a:gd name="connsiteY0" fmla="*/ 143056 h 1144119"/>
                  <a:gd name="connsiteX1" fmla="*/ 701432 w 1166802"/>
                  <a:gd name="connsiteY1" fmla="*/ 54650 h 1144119"/>
                  <a:gd name="connsiteX2" fmla="*/ 1088782 w 1166802"/>
                  <a:gd name="connsiteY2" fmla="*/ 638356 h 1144119"/>
                  <a:gd name="connsiteX3" fmla="*/ 1126883 w 1166802"/>
                  <a:gd name="connsiteY3" fmla="*/ 980761 h 1144119"/>
                  <a:gd name="connsiteX4" fmla="*/ 701432 w 1166802"/>
                  <a:gd name="connsiteY4" fmla="*/ 1133162 h 1144119"/>
                  <a:gd name="connsiteX5" fmla="*/ 161682 w 1166802"/>
                  <a:gd name="connsiteY5" fmla="*/ 1069661 h 1144119"/>
                  <a:gd name="connsiteX6" fmla="*/ 34682 w 1166802"/>
                  <a:gd name="connsiteY6" fmla="*/ 143056 h 1144119"/>
                  <a:gd name="connsiteX0" fmla="*/ 34682 w 1166802"/>
                  <a:gd name="connsiteY0" fmla="*/ 161169 h 1162232"/>
                  <a:gd name="connsiteX1" fmla="*/ 701432 w 1166802"/>
                  <a:gd name="connsiteY1" fmla="*/ 72763 h 1162232"/>
                  <a:gd name="connsiteX2" fmla="*/ 1088782 w 1166802"/>
                  <a:gd name="connsiteY2" fmla="*/ 656469 h 1162232"/>
                  <a:gd name="connsiteX3" fmla="*/ 1126883 w 1166802"/>
                  <a:gd name="connsiteY3" fmla="*/ 998874 h 1162232"/>
                  <a:gd name="connsiteX4" fmla="*/ 701432 w 1166802"/>
                  <a:gd name="connsiteY4" fmla="*/ 1151275 h 1162232"/>
                  <a:gd name="connsiteX5" fmla="*/ 161682 w 1166802"/>
                  <a:gd name="connsiteY5" fmla="*/ 1087774 h 1162232"/>
                  <a:gd name="connsiteX6" fmla="*/ 34682 w 1166802"/>
                  <a:gd name="connsiteY6" fmla="*/ 161169 h 1162232"/>
                  <a:gd name="connsiteX0" fmla="*/ 14746 w 1146866"/>
                  <a:gd name="connsiteY0" fmla="*/ 135474 h 1136537"/>
                  <a:gd name="connsiteX1" fmla="*/ 459247 w 1146866"/>
                  <a:gd name="connsiteY1" fmla="*/ 46079 h 1136537"/>
                  <a:gd name="connsiteX2" fmla="*/ 681496 w 1146866"/>
                  <a:gd name="connsiteY2" fmla="*/ 47068 h 1136537"/>
                  <a:gd name="connsiteX3" fmla="*/ 1068846 w 1146866"/>
                  <a:gd name="connsiteY3" fmla="*/ 630774 h 1136537"/>
                  <a:gd name="connsiteX4" fmla="*/ 1106947 w 1146866"/>
                  <a:gd name="connsiteY4" fmla="*/ 973179 h 1136537"/>
                  <a:gd name="connsiteX5" fmla="*/ 681496 w 1146866"/>
                  <a:gd name="connsiteY5" fmla="*/ 1125580 h 1136537"/>
                  <a:gd name="connsiteX6" fmla="*/ 141746 w 1146866"/>
                  <a:gd name="connsiteY6" fmla="*/ 1062079 h 1136537"/>
                  <a:gd name="connsiteX7" fmla="*/ 14746 w 1146866"/>
                  <a:gd name="connsiteY7" fmla="*/ 135474 h 1136537"/>
                  <a:gd name="connsiteX0" fmla="*/ 14746 w 1146866"/>
                  <a:gd name="connsiteY0" fmla="*/ 75409 h 1152672"/>
                  <a:gd name="connsiteX1" fmla="*/ 459247 w 1146866"/>
                  <a:gd name="connsiteY1" fmla="*/ 62214 h 1152672"/>
                  <a:gd name="connsiteX2" fmla="*/ 681496 w 1146866"/>
                  <a:gd name="connsiteY2" fmla="*/ 63203 h 1152672"/>
                  <a:gd name="connsiteX3" fmla="*/ 1068846 w 1146866"/>
                  <a:gd name="connsiteY3" fmla="*/ 646909 h 1152672"/>
                  <a:gd name="connsiteX4" fmla="*/ 1106947 w 1146866"/>
                  <a:gd name="connsiteY4" fmla="*/ 989314 h 1152672"/>
                  <a:gd name="connsiteX5" fmla="*/ 681496 w 1146866"/>
                  <a:gd name="connsiteY5" fmla="*/ 1141715 h 1152672"/>
                  <a:gd name="connsiteX6" fmla="*/ 141746 w 1146866"/>
                  <a:gd name="connsiteY6" fmla="*/ 1078214 h 1152672"/>
                  <a:gd name="connsiteX7" fmla="*/ 14746 w 1146866"/>
                  <a:gd name="connsiteY7" fmla="*/ 75409 h 1152672"/>
                  <a:gd name="connsiteX0" fmla="*/ 14746 w 1146866"/>
                  <a:gd name="connsiteY0" fmla="*/ 75409 h 1149181"/>
                  <a:gd name="connsiteX1" fmla="*/ 459247 w 1146866"/>
                  <a:gd name="connsiteY1" fmla="*/ 62214 h 1149181"/>
                  <a:gd name="connsiteX2" fmla="*/ 681496 w 1146866"/>
                  <a:gd name="connsiteY2" fmla="*/ 63203 h 1149181"/>
                  <a:gd name="connsiteX3" fmla="*/ 1068846 w 1146866"/>
                  <a:gd name="connsiteY3" fmla="*/ 646909 h 1149181"/>
                  <a:gd name="connsiteX4" fmla="*/ 1106947 w 1146866"/>
                  <a:gd name="connsiteY4" fmla="*/ 1036939 h 1149181"/>
                  <a:gd name="connsiteX5" fmla="*/ 681496 w 1146866"/>
                  <a:gd name="connsiteY5" fmla="*/ 1141715 h 1149181"/>
                  <a:gd name="connsiteX6" fmla="*/ 141746 w 1146866"/>
                  <a:gd name="connsiteY6" fmla="*/ 1078214 h 1149181"/>
                  <a:gd name="connsiteX7" fmla="*/ 14746 w 1146866"/>
                  <a:gd name="connsiteY7" fmla="*/ 75409 h 1149181"/>
                  <a:gd name="connsiteX0" fmla="*/ 17231 w 1149351"/>
                  <a:gd name="connsiteY0" fmla="*/ 76820 h 1159597"/>
                  <a:gd name="connsiteX1" fmla="*/ 461732 w 1149351"/>
                  <a:gd name="connsiteY1" fmla="*/ 63625 h 1159597"/>
                  <a:gd name="connsiteX2" fmla="*/ 683981 w 1149351"/>
                  <a:gd name="connsiteY2" fmla="*/ 64614 h 1159597"/>
                  <a:gd name="connsiteX3" fmla="*/ 1071331 w 1149351"/>
                  <a:gd name="connsiteY3" fmla="*/ 648320 h 1159597"/>
                  <a:gd name="connsiteX4" fmla="*/ 1109432 w 1149351"/>
                  <a:gd name="connsiteY4" fmla="*/ 1038350 h 1159597"/>
                  <a:gd name="connsiteX5" fmla="*/ 683981 w 1149351"/>
                  <a:gd name="connsiteY5" fmla="*/ 1143126 h 1159597"/>
                  <a:gd name="connsiteX6" fmla="*/ 129944 w 1149351"/>
                  <a:gd name="connsiteY6" fmla="*/ 1098675 h 1159597"/>
                  <a:gd name="connsiteX7" fmla="*/ 17231 w 1149351"/>
                  <a:gd name="connsiteY7" fmla="*/ 76820 h 11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9351" h="1159597">
                    <a:moveTo>
                      <a:pt x="17231" y="76820"/>
                    </a:moveTo>
                    <a:cubicBezTo>
                      <a:pt x="72529" y="-95688"/>
                      <a:pt x="350607" y="78359"/>
                      <a:pt x="461732" y="63625"/>
                    </a:cubicBezTo>
                    <a:cubicBezTo>
                      <a:pt x="572857" y="48891"/>
                      <a:pt x="582381" y="-32835"/>
                      <a:pt x="683981" y="64614"/>
                    </a:cubicBezTo>
                    <a:cubicBezTo>
                      <a:pt x="785581" y="162063"/>
                      <a:pt x="1006773" y="523602"/>
                      <a:pt x="1071331" y="648320"/>
                    </a:cubicBezTo>
                    <a:cubicBezTo>
                      <a:pt x="1135889" y="773038"/>
                      <a:pt x="1188807" y="945299"/>
                      <a:pt x="1109432" y="1038350"/>
                    </a:cubicBezTo>
                    <a:cubicBezTo>
                      <a:pt x="1030057" y="1131401"/>
                      <a:pt x="847229" y="1133072"/>
                      <a:pt x="683981" y="1143126"/>
                    </a:cubicBezTo>
                    <a:cubicBezTo>
                      <a:pt x="520733" y="1153180"/>
                      <a:pt x="209319" y="1191726"/>
                      <a:pt x="129944" y="1098675"/>
                    </a:cubicBezTo>
                    <a:cubicBezTo>
                      <a:pt x="50569" y="1005624"/>
                      <a:pt x="-38067" y="249328"/>
                      <a:pt x="17231" y="7682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Oval 4">
                <a:extLst>
                  <a:ext uri="{FF2B5EF4-FFF2-40B4-BE49-F238E27FC236}">
                    <a16:creationId xmlns:a16="http://schemas.microsoft.com/office/drawing/2014/main" id="{D4AAB02A-2F8F-46E0-8342-CE0C98A638FA}"/>
                  </a:ext>
                </a:extLst>
              </p:cNvPr>
              <p:cNvSpPr/>
              <p:nvPr/>
            </p:nvSpPr>
            <p:spPr>
              <a:xfrm>
                <a:off x="2611442" y="3758921"/>
                <a:ext cx="2017661" cy="1923655"/>
              </a:xfrm>
              <a:custGeom>
                <a:avLst/>
                <a:gdLst>
                  <a:gd name="connsiteX0" fmla="*/ 0 w 2209800"/>
                  <a:gd name="connsiteY0" fmla="*/ 838352 h 1676704"/>
                  <a:gd name="connsiteX1" fmla="*/ 1104900 w 2209800"/>
                  <a:gd name="connsiteY1" fmla="*/ 0 h 1676704"/>
                  <a:gd name="connsiteX2" fmla="*/ 2209800 w 2209800"/>
                  <a:gd name="connsiteY2" fmla="*/ 838352 h 1676704"/>
                  <a:gd name="connsiteX3" fmla="*/ 1104900 w 2209800"/>
                  <a:gd name="connsiteY3" fmla="*/ 1676704 h 1676704"/>
                  <a:gd name="connsiteX4" fmla="*/ 0 w 2209800"/>
                  <a:gd name="connsiteY4" fmla="*/ 838352 h 1676704"/>
                  <a:gd name="connsiteX0" fmla="*/ 37213 w 2247013"/>
                  <a:gd name="connsiteY0" fmla="*/ 838352 h 1712354"/>
                  <a:gd name="connsiteX1" fmla="*/ 1142113 w 2247013"/>
                  <a:gd name="connsiteY1" fmla="*/ 0 h 1712354"/>
                  <a:gd name="connsiteX2" fmla="*/ 2247013 w 2247013"/>
                  <a:gd name="connsiteY2" fmla="*/ 838352 h 1712354"/>
                  <a:gd name="connsiteX3" fmla="*/ 1142113 w 2247013"/>
                  <a:gd name="connsiteY3" fmla="*/ 1676704 h 1712354"/>
                  <a:gd name="connsiteX4" fmla="*/ 342013 w 2247013"/>
                  <a:gd name="connsiteY4" fmla="*/ 1486203 h 1712354"/>
                  <a:gd name="connsiteX5" fmla="*/ 37213 w 2247013"/>
                  <a:gd name="connsiteY5" fmla="*/ 838352 h 1712354"/>
                  <a:gd name="connsiteX0" fmla="*/ 177416 w 1993516"/>
                  <a:gd name="connsiteY0" fmla="*/ 178946 h 1814948"/>
                  <a:gd name="connsiteX1" fmla="*/ 888616 w 1993516"/>
                  <a:gd name="connsiteY1" fmla="*/ 102594 h 1814948"/>
                  <a:gd name="connsiteX2" fmla="*/ 1993516 w 1993516"/>
                  <a:gd name="connsiteY2" fmla="*/ 940946 h 1814948"/>
                  <a:gd name="connsiteX3" fmla="*/ 888616 w 1993516"/>
                  <a:gd name="connsiteY3" fmla="*/ 1779298 h 1814948"/>
                  <a:gd name="connsiteX4" fmla="*/ 88516 w 1993516"/>
                  <a:gd name="connsiteY4" fmla="*/ 1588797 h 1814948"/>
                  <a:gd name="connsiteX5" fmla="*/ 177416 w 1993516"/>
                  <a:gd name="connsiteY5" fmla="*/ 178946 h 1814948"/>
                  <a:gd name="connsiteX0" fmla="*/ 226214 w 2042314"/>
                  <a:gd name="connsiteY0" fmla="*/ 192984 h 1828986"/>
                  <a:gd name="connsiteX1" fmla="*/ 937414 w 2042314"/>
                  <a:gd name="connsiteY1" fmla="*/ 116632 h 1828986"/>
                  <a:gd name="connsiteX2" fmla="*/ 2042314 w 2042314"/>
                  <a:gd name="connsiteY2" fmla="*/ 954984 h 1828986"/>
                  <a:gd name="connsiteX3" fmla="*/ 937414 w 2042314"/>
                  <a:gd name="connsiteY3" fmla="*/ 1793336 h 1828986"/>
                  <a:gd name="connsiteX4" fmla="*/ 137314 w 2042314"/>
                  <a:gd name="connsiteY4" fmla="*/ 1602835 h 1828986"/>
                  <a:gd name="connsiteX5" fmla="*/ 226214 w 2042314"/>
                  <a:gd name="connsiteY5" fmla="*/ 192984 h 1828986"/>
                  <a:gd name="connsiteX0" fmla="*/ 226214 w 2097599"/>
                  <a:gd name="connsiteY0" fmla="*/ 192984 h 1793336"/>
                  <a:gd name="connsiteX1" fmla="*/ 937414 w 2097599"/>
                  <a:gd name="connsiteY1" fmla="*/ 116632 h 1793336"/>
                  <a:gd name="connsiteX2" fmla="*/ 2042314 w 2097599"/>
                  <a:gd name="connsiteY2" fmla="*/ 954984 h 1793336"/>
                  <a:gd name="connsiteX3" fmla="*/ 1864514 w 2097599"/>
                  <a:gd name="connsiteY3" fmla="*/ 1602835 h 1793336"/>
                  <a:gd name="connsiteX4" fmla="*/ 937414 w 2097599"/>
                  <a:gd name="connsiteY4" fmla="*/ 1793336 h 1793336"/>
                  <a:gd name="connsiteX5" fmla="*/ 137314 w 2097599"/>
                  <a:gd name="connsiteY5" fmla="*/ 1602835 h 1793336"/>
                  <a:gd name="connsiteX6" fmla="*/ 226214 w 2097599"/>
                  <a:gd name="connsiteY6" fmla="*/ 192984 h 1793336"/>
                  <a:gd name="connsiteX0" fmla="*/ 226214 w 1984329"/>
                  <a:gd name="connsiteY0" fmla="*/ 189850 h 1790202"/>
                  <a:gd name="connsiteX1" fmla="*/ 937414 w 1984329"/>
                  <a:gd name="connsiteY1" fmla="*/ 113498 h 1790202"/>
                  <a:gd name="connsiteX2" fmla="*/ 1864514 w 1984329"/>
                  <a:gd name="connsiteY2" fmla="*/ 901050 h 1790202"/>
                  <a:gd name="connsiteX3" fmla="*/ 1864514 w 1984329"/>
                  <a:gd name="connsiteY3" fmla="*/ 1599701 h 1790202"/>
                  <a:gd name="connsiteX4" fmla="*/ 937414 w 1984329"/>
                  <a:gd name="connsiteY4" fmla="*/ 1790202 h 1790202"/>
                  <a:gd name="connsiteX5" fmla="*/ 137314 w 1984329"/>
                  <a:gd name="connsiteY5" fmla="*/ 1599701 h 1790202"/>
                  <a:gd name="connsiteX6" fmla="*/ 226214 w 1984329"/>
                  <a:gd name="connsiteY6" fmla="*/ 189850 h 1790202"/>
                  <a:gd name="connsiteX0" fmla="*/ 226214 w 1965414"/>
                  <a:gd name="connsiteY0" fmla="*/ 147911 h 1748263"/>
                  <a:gd name="connsiteX1" fmla="*/ 937414 w 1965414"/>
                  <a:gd name="connsiteY1" fmla="*/ 71559 h 1748263"/>
                  <a:gd name="connsiteX2" fmla="*/ 1559714 w 1965414"/>
                  <a:gd name="connsiteY2" fmla="*/ 97262 h 1748263"/>
                  <a:gd name="connsiteX3" fmla="*/ 1864514 w 1965414"/>
                  <a:gd name="connsiteY3" fmla="*/ 859111 h 1748263"/>
                  <a:gd name="connsiteX4" fmla="*/ 1864514 w 1965414"/>
                  <a:gd name="connsiteY4" fmla="*/ 1557762 h 1748263"/>
                  <a:gd name="connsiteX5" fmla="*/ 937414 w 1965414"/>
                  <a:gd name="connsiteY5" fmla="*/ 1748263 h 1748263"/>
                  <a:gd name="connsiteX6" fmla="*/ 137314 w 1965414"/>
                  <a:gd name="connsiteY6" fmla="*/ 1557762 h 1748263"/>
                  <a:gd name="connsiteX7" fmla="*/ 226214 w 1965414"/>
                  <a:gd name="connsiteY7" fmla="*/ 147911 h 1748263"/>
                  <a:gd name="connsiteX0" fmla="*/ 183077 w 1922277"/>
                  <a:gd name="connsiteY0" fmla="*/ 292676 h 1893028"/>
                  <a:gd name="connsiteX1" fmla="*/ 1033977 w 1922277"/>
                  <a:gd name="connsiteY1" fmla="*/ 424 h 1893028"/>
                  <a:gd name="connsiteX2" fmla="*/ 1516577 w 1922277"/>
                  <a:gd name="connsiteY2" fmla="*/ 242027 h 1893028"/>
                  <a:gd name="connsiteX3" fmla="*/ 1821377 w 1922277"/>
                  <a:gd name="connsiteY3" fmla="*/ 1003876 h 1893028"/>
                  <a:gd name="connsiteX4" fmla="*/ 1821377 w 1922277"/>
                  <a:gd name="connsiteY4" fmla="*/ 1702527 h 1893028"/>
                  <a:gd name="connsiteX5" fmla="*/ 894277 w 1922277"/>
                  <a:gd name="connsiteY5" fmla="*/ 1893028 h 1893028"/>
                  <a:gd name="connsiteX6" fmla="*/ 94177 w 1922277"/>
                  <a:gd name="connsiteY6" fmla="*/ 1702527 h 1893028"/>
                  <a:gd name="connsiteX7" fmla="*/ 183077 w 1922277"/>
                  <a:gd name="connsiteY7" fmla="*/ 292676 h 1893028"/>
                  <a:gd name="connsiteX0" fmla="*/ 229929 w 1969129"/>
                  <a:gd name="connsiteY0" fmla="*/ 298367 h 1898719"/>
                  <a:gd name="connsiteX1" fmla="*/ 1080829 w 1969129"/>
                  <a:gd name="connsiteY1" fmla="*/ 6115 h 1898719"/>
                  <a:gd name="connsiteX2" fmla="*/ 1563429 w 1969129"/>
                  <a:gd name="connsiteY2" fmla="*/ 247718 h 1898719"/>
                  <a:gd name="connsiteX3" fmla="*/ 1868229 w 1969129"/>
                  <a:gd name="connsiteY3" fmla="*/ 1009567 h 1898719"/>
                  <a:gd name="connsiteX4" fmla="*/ 1868229 w 1969129"/>
                  <a:gd name="connsiteY4" fmla="*/ 1708218 h 1898719"/>
                  <a:gd name="connsiteX5" fmla="*/ 941129 w 1969129"/>
                  <a:gd name="connsiteY5" fmla="*/ 1898719 h 1898719"/>
                  <a:gd name="connsiteX6" fmla="*/ 141029 w 1969129"/>
                  <a:gd name="connsiteY6" fmla="*/ 1708218 h 1898719"/>
                  <a:gd name="connsiteX7" fmla="*/ 229929 w 1969129"/>
                  <a:gd name="connsiteY7" fmla="*/ 298367 h 189871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39874"/>
                  <a:gd name="connsiteY0" fmla="*/ 292677 h 1893029"/>
                  <a:gd name="connsiteX1" fmla="*/ 1051574 w 1939874"/>
                  <a:gd name="connsiteY1" fmla="*/ 425 h 1893029"/>
                  <a:gd name="connsiteX2" fmla="*/ 1534174 w 1939874"/>
                  <a:gd name="connsiteY2" fmla="*/ 242028 h 1893029"/>
                  <a:gd name="connsiteX3" fmla="*/ 1838974 w 1939874"/>
                  <a:gd name="connsiteY3" fmla="*/ 1003877 h 1893029"/>
                  <a:gd name="connsiteX4" fmla="*/ 1838974 w 1939874"/>
                  <a:gd name="connsiteY4" fmla="*/ 1702528 h 1893029"/>
                  <a:gd name="connsiteX5" fmla="*/ 911874 w 1939874"/>
                  <a:gd name="connsiteY5" fmla="*/ 1893029 h 1893029"/>
                  <a:gd name="connsiteX6" fmla="*/ 111774 w 1939874"/>
                  <a:gd name="connsiteY6" fmla="*/ 1702528 h 1893029"/>
                  <a:gd name="connsiteX7" fmla="*/ 200674 w 1939874"/>
                  <a:gd name="connsiteY7" fmla="*/ 292677 h 1893029"/>
                  <a:gd name="connsiteX0" fmla="*/ 200674 w 1959333"/>
                  <a:gd name="connsiteY0" fmla="*/ 292677 h 1923655"/>
                  <a:gd name="connsiteX1" fmla="*/ 1051574 w 1959333"/>
                  <a:gd name="connsiteY1" fmla="*/ 425 h 1923655"/>
                  <a:gd name="connsiteX2" fmla="*/ 1534174 w 1959333"/>
                  <a:gd name="connsiteY2" fmla="*/ 242028 h 1923655"/>
                  <a:gd name="connsiteX3" fmla="*/ 1838974 w 1959333"/>
                  <a:gd name="connsiteY3" fmla="*/ 1003877 h 1923655"/>
                  <a:gd name="connsiteX4" fmla="*/ 1868002 w 1959333"/>
                  <a:gd name="connsiteY4" fmla="*/ 1833156 h 1923655"/>
                  <a:gd name="connsiteX5" fmla="*/ 911874 w 1959333"/>
                  <a:gd name="connsiteY5" fmla="*/ 1893029 h 1923655"/>
                  <a:gd name="connsiteX6" fmla="*/ 111774 w 1959333"/>
                  <a:gd name="connsiteY6" fmla="*/ 1702528 h 1923655"/>
                  <a:gd name="connsiteX7" fmla="*/ 200674 w 1959333"/>
                  <a:gd name="connsiteY7" fmla="*/ 292677 h 192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59333" h="1923655">
                    <a:moveTo>
                      <a:pt x="200674" y="292677"/>
                    </a:moveTo>
                    <a:cubicBezTo>
                      <a:pt x="420807" y="47093"/>
                      <a:pt x="829324" y="8867"/>
                      <a:pt x="1051574" y="425"/>
                    </a:cubicBezTo>
                    <a:cubicBezTo>
                      <a:pt x="1273824" y="-8016"/>
                      <a:pt x="1379657" y="110769"/>
                      <a:pt x="1534174" y="242028"/>
                    </a:cubicBezTo>
                    <a:cubicBezTo>
                      <a:pt x="1688691" y="373287"/>
                      <a:pt x="1675991" y="813377"/>
                      <a:pt x="1838974" y="1003877"/>
                    </a:cubicBezTo>
                    <a:cubicBezTo>
                      <a:pt x="1913057" y="1194377"/>
                      <a:pt x="2052152" y="1693431"/>
                      <a:pt x="1868002" y="1833156"/>
                    </a:cubicBezTo>
                    <a:cubicBezTo>
                      <a:pt x="1683852" y="1972881"/>
                      <a:pt x="1204579" y="1914800"/>
                      <a:pt x="911874" y="1893029"/>
                    </a:cubicBezTo>
                    <a:cubicBezTo>
                      <a:pt x="619169" y="1871258"/>
                      <a:pt x="295924" y="1842253"/>
                      <a:pt x="111774" y="1702528"/>
                    </a:cubicBezTo>
                    <a:cubicBezTo>
                      <a:pt x="-72376" y="1562803"/>
                      <a:pt x="-19459" y="538261"/>
                      <a:pt x="200674" y="29267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3">
                <a:extLst>
                  <a:ext uri="{FF2B5EF4-FFF2-40B4-BE49-F238E27FC236}">
                    <a16:creationId xmlns:a16="http://schemas.microsoft.com/office/drawing/2014/main" id="{FCCA31AF-323E-4329-9B14-50FEC4EA471D}"/>
                  </a:ext>
                </a:extLst>
              </p:cNvPr>
              <p:cNvSpPr/>
              <p:nvPr/>
            </p:nvSpPr>
            <p:spPr>
              <a:xfrm>
                <a:off x="7919732" y="4371432"/>
                <a:ext cx="1203960" cy="1214120"/>
              </a:xfrm>
              <a:custGeom>
                <a:avLst/>
                <a:gdLst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0 w 1282700"/>
                  <a:gd name="connsiteY3" fmla="*/ 1397000 h 1397000"/>
                  <a:gd name="connsiteX4" fmla="*/ 0 w 1282700"/>
                  <a:gd name="connsiteY4" fmla="*/ 0 h 1397000"/>
                  <a:gd name="connsiteX0" fmla="*/ 0 w 1282700"/>
                  <a:gd name="connsiteY0" fmla="*/ 0 h 1397000"/>
                  <a:gd name="connsiteX1" fmla="*/ 1282700 w 1282700"/>
                  <a:gd name="connsiteY1" fmla="*/ 0 h 1397000"/>
                  <a:gd name="connsiteX2" fmla="*/ 1282700 w 1282700"/>
                  <a:gd name="connsiteY2" fmla="*/ 1397000 h 1397000"/>
                  <a:gd name="connsiteX3" fmla="*/ 190500 w 1282700"/>
                  <a:gd name="connsiteY3" fmla="*/ 1308100 h 1397000"/>
                  <a:gd name="connsiteX4" fmla="*/ 0 w 1282700"/>
                  <a:gd name="connsiteY4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50800 w 1333500"/>
                  <a:gd name="connsiteY5" fmla="*/ 0 h 1397000"/>
                  <a:gd name="connsiteX0" fmla="*/ 50800 w 1333500"/>
                  <a:gd name="connsiteY0" fmla="*/ 0 h 1397000"/>
                  <a:gd name="connsiteX1" fmla="*/ 1333500 w 1333500"/>
                  <a:gd name="connsiteY1" fmla="*/ 0 h 1397000"/>
                  <a:gd name="connsiteX2" fmla="*/ 1333500 w 1333500"/>
                  <a:gd name="connsiteY2" fmla="*/ 1397000 h 1397000"/>
                  <a:gd name="connsiteX3" fmla="*/ 241300 w 1333500"/>
                  <a:gd name="connsiteY3" fmla="*/ 1308100 h 1397000"/>
                  <a:gd name="connsiteX4" fmla="*/ 0 w 1333500"/>
                  <a:gd name="connsiteY4" fmla="*/ 812800 h 1397000"/>
                  <a:gd name="connsiteX5" fmla="*/ 444500 w 1333500"/>
                  <a:gd name="connsiteY5" fmla="*/ 1117600 h 1397000"/>
                  <a:gd name="connsiteX6" fmla="*/ 50800 w 1333500"/>
                  <a:gd name="connsiteY6" fmla="*/ 0 h 1397000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333500 w 1333500"/>
                  <a:gd name="connsiteY2" fmla="*/ 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1333500 w 1333500"/>
                  <a:gd name="connsiteY3" fmla="*/ 1397013 h 1397013"/>
                  <a:gd name="connsiteX4" fmla="*/ 241300 w 1333500"/>
                  <a:gd name="connsiteY4" fmla="*/ 1308113 h 1397013"/>
                  <a:gd name="connsiteX5" fmla="*/ 0 w 1333500"/>
                  <a:gd name="connsiteY5" fmla="*/ 812813 h 1397013"/>
                  <a:gd name="connsiteX6" fmla="*/ 444500 w 1333500"/>
                  <a:gd name="connsiteY6" fmla="*/ 1117613 h 1397013"/>
                  <a:gd name="connsiteX7" fmla="*/ 50800 w 1333500"/>
                  <a:gd name="connsiteY7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333500 w 1333500"/>
                  <a:gd name="connsiteY4" fmla="*/ 1397013 h 1397013"/>
                  <a:gd name="connsiteX5" fmla="*/ 241300 w 1333500"/>
                  <a:gd name="connsiteY5" fmla="*/ 1308113 h 1397013"/>
                  <a:gd name="connsiteX6" fmla="*/ 0 w 1333500"/>
                  <a:gd name="connsiteY6" fmla="*/ 812813 h 1397013"/>
                  <a:gd name="connsiteX7" fmla="*/ 444500 w 1333500"/>
                  <a:gd name="connsiteY7" fmla="*/ 1117613 h 1397013"/>
                  <a:gd name="connsiteX8" fmla="*/ 50800 w 1333500"/>
                  <a:gd name="connsiteY8" fmla="*/ 13 h 1397013"/>
                  <a:gd name="connsiteX0" fmla="*/ 50800 w 1333500"/>
                  <a:gd name="connsiteY0" fmla="*/ 13 h 1397013"/>
                  <a:gd name="connsiteX1" fmla="*/ 749300 w 1333500"/>
                  <a:gd name="connsiteY1" fmla="*/ 1016013 h 1397013"/>
                  <a:gd name="connsiteX2" fmla="*/ 1282700 w 1333500"/>
                  <a:gd name="connsiteY2" fmla="*/ 63513 h 1397013"/>
                  <a:gd name="connsiteX3" fmla="*/ 952500 w 1333500"/>
                  <a:gd name="connsiteY3" fmla="*/ 1079514 h 1397013"/>
                  <a:gd name="connsiteX4" fmla="*/ 1270000 w 1333500"/>
                  <a:gd name="connsiteY4" fmla="*/ 889014 h 1397013"/>
                  <a:gd name="connsiteX5" fmla="*/ 1333500 w 1333500"/>
                  <a:gd name="connsiteY5" fmla="*/ 1397013 h 1397013"/>
                  <a:gd name="connsiteX6" fmla="*/ 241300 w 1333500"/>
                  <a:gd name="connsiteY6" fmla="*/ 1308113 h 1397013"/>
                  <a:gd name="connsiteX7" fmla="*/ 0 w 1333500"/>
                  <a:gd name="connsiteY7" fmla="*/ 812813 h 1397013"/>
                  <a:gd name="connsiteX8" fmla="*/ 444500 w 1333500"/>
                  <a:gd name="connsiteY8" fmla="*/ 1117613 h 1397013"/>
                  <a:gd name="connsiteX9" fmla="*/ 50800 w 1333500"/>
                  <a:gd name="connsiteY9" fmla="*/ 13 h 1397013"/>
                  <a:gd name="connsiteX0" fmla="*/ 50800 w 1282852"/>
                  <a:gd name="connsiteY0" fmla="*/ 13 h 1397013"/>
                  <a:gd name="connsiteX1" fmla="*/ 749300 w 1282852"/>
                  <a:gd name="connsiteY1" fmla="*/ 1016013 h 1397013"/>
                  <a:gd name="connsiteX2" fmla="*/ 1282700 w 1282852"/>
                  <a:gd name="connsiteY2" fmla="*/ 63513 h 1397013"/>
                  <a:gd name="connsiteX3" fmla="*/ 952500 w 1282852"/>
                  <a:gd name="connsiteY3" fmla="*/ 1079514 h 1397013"/>
                  <a:gd name="connsiteX4" fmla="*/ 1270000 w 1282852"/>
                  <a:gd name="connsiteY4" fmla="*/ 889014 h 1397013"/>
                  <a:gd name="connsiteX5" fmla="*/ 977900 w 1282852"/>
                  <a:gd name="connsiteY5" fmla="*/ 1397013 h 1397013"/>
                  <a:gd name="connsiteX6" fmla="*/ 241300 w 1282852"/>
                  <a:gd name="connsiteY6" fmla="*/ 1308113 h 1397013"/>
                  <a:gd name="connsiteX7" fmla="*/ 0 w 1282852"/>
                  <a:gd name="connsiteY7" fmla="*/ 812813 h 1397013"/>
                  <a:gd name="connsiteX8" fmla="*/ 444500 w 1282852"/>
                  <a:gd name="connsiteY8" fmla="*/ 1117613 h 1397013"/>
                  <a:gd name="connsiteX9" fmla="*/ 50800 w 1282852"/>
                  <a:gd name="connsiteY9" fmla="*/ 13 h 1397013"/>
                  <a:gd name="connsiteX0" fmla="*/ 50800 w 1282852"/>
                  <a:gd name="connsiteY0" fmla="*/ 13 h 1409713"/>
                  <a:gd name="connsiteX1" fmla="*/ 749300 w 1282852"/>
                  <a:gd name="connsiteY1" fmla="*/ 1016013 h 1409713"/>
                  <a:gd name="connsiteX2" fmla="*/ 1282700 w 1282852"/>
                  <a:gd name="connsiteY2" fmla="*/ 63513 h 1409713"/>
                  <a:gd name="connsiteX3" fmla="*/ 952500 w 1282852"/>
                  <a:gd name="connsiteY3" fmla="*/ 1079514 h 1409713"/>
                  <a:gd name="connsiteX4" fmla="*/ 1270000 w 1282852"/>
                  <a:gd name="connsiteY4" fmla="*/ 889014 h 1409713"/>
                  <a:gd name="connsiteX5" fmla="*/ 977900 w 1282852"/>
                  <a:gd name="connsiteY5" fmla="*/ 1397013 h 1409713"/>
                  <a:gd name="connsiteX6" fmla="*/ 355600 w 1282852"/>
                  <a:gd name="connsiteY6" fmla="*/ 1409713 h 1409713"/>
                  <a:gd name="connsiteX7" fmla="*/ 0 w 1282852"/>
                  <a:gd name="connsiteY7" fmla="*/ 812813 h 1409713"/>
                  <a:gd name="connsiteX8" fmla="*/ 444500 w 1282852"/>
                  <a:gd name="connsiteY8" fmla="*/ 1117613 h 1409713"/>
                  <a:gd name="connsiteX9" fmla="*/ 50800 w 1282852"/>
                  <a:gd name="connsiteY9" fmla="*/ 13 h 1409713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82852"/>
                  <a:gd name="connsiteY0" fmla="*/ 205 h 1409905"/>
                  <a:gd name="connsiteX1" fmla="*/ 749300 w 1282852"/>
                  <a:gd name="connsiteY1" fmla="*/ 1016205 h 1409905"/>
                  <a:gd name="connsiteX2" fmla="*/ 1282700 w 1282852"/>
                  <a:gd name="connsiteY2" fmla="*/ 63705 h 1409905"/>
                  <a:gd name="connsiteX3" fmla="*/ 952500 w 1282852"/>
                  <a:gd name="connsiteY3" fmla="*/ 1079706 h 1409905"/>
                  <a:gd name="connsiteX4" fmla="*/ 1270000 w 1282852"/>
                  <a:gd name="connsiteY4" fmla="*/ 889206 h 1409905"/>
                  <a:gd name="connsiteX5" fmla="*/ 977900 w 1282852"/>
                  <a:gd name="connsiteY5" fmla="*/ 1397205 h 1409905"/>
                  <a:gd name="connsiteX6" fmla="*/ 355600 w 1282852"/>
                  <a:gd name="connsiteY6" fmla="*/ 1409905 h 1409905"/>
                  <a:gd name="connsiteX7" fmla="*/ 0 w 1282852"/>
                  <a:gd name="connsiteY7" fmla="*/ 813005 h 1409905"/>
                  <a:gd name="connsiteX8" fmla="*/ 444500 w 1282852"/>
                  <a:gd name="connsiteY8" fmla="*/ 1117805 h 1409905"/>
                  <a:gd name="connsiteX9" fmla="*/ 50800 w 1282852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55700 w 1270000"/>
                  <a:gd name="connsiteY2" fmla="*/ 2415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952500 w 1270000"/>
                  <a:gd name="connsiteY3" fmla="*/ 107970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270000"/>
                  <a:gd name="connsiteY0" fmla="*/ 205 h 1409905"/>
                  <a:gd name="connsiteX1" fmla="*/ 749300 w 1270000"/>
                  <a:gd name="connsiteY1" fmla="*/ 1016205 h 1409905"/>
                  <a:gd name="connsiteX2" fmla="*/ 1104900 w 1270000"/>
                  <a:gd name="connsiteY2" fmla="*/ 406605 h 1409905"/>
                  <a:gd name="connsiteX3" fmla="*/ 815340 w 1270000"/>
                  <a:gd name="connsiteY3" fmla="*/ 1094946 h 1409905"/>
                  <a:gd name="connsiteX4" fmla="*/ 1270000 w 1270000"/>
                  <a:gd name="connsiteY4" fmla="*/ 889206 h 1409905"/>
                  <a:gd name="connsiteX5" fmla="*/ 977900 w 1270000"/>
                  <a:gd name="connsiteY5" fmla="*/ 1397205 h 1409905"/>
                  <a:gd name="connsiteX6" fmla="*/ 355600 w 1270000"/>
                  <a:gd name="connsiteY6" fmla="*/ 1409905 h 1409905"/>
                  <a:gd name="connsiteX7" fmla="*/ 0 w 1270000"/>
                  <a:gd name="connsiteY7" fmla="*/ 813005 h 1409905"/>
                  <a:gd name="connsiteX8" fmla="*/ 444500 w 1270000"/>
                  <a:gd name="connsiteY8" fmla="*/ 1117805 h 1409905"/>
                  <a:gd name="connsiteX9" fmla="*/ 50800 w 1270000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77900 w 1105072"/>
                  <a:gd name="connsiteY5" fmla="*/ 139720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05072"/>
                  <a:gd name="connsiteY0" fmla="*/ 205 h 1409905"/>
                  <a:gd name="connsiteX1" fmla="*/ 749300 w 1105072"/>
                  <a:gd name="connsiteY1" fmla="*/ 1016205 h 1409905"/>
                  <a:gd name="connsiteX2" fmla="*/ 1104900 w 1105072"/>
                  <a:gd name="connsiteY2" fmla="*/ 406605 h 1409905"/>
                  <a:gd name="connsiteX3" fmla="*/ 815340 w 1105072"/>
                  <a:gd name="connsiteY3" fmla="*/ 1094946 h 1409905"/>
                  <a:gd name="connsiteX4" fmla="*/ 1049020 w 1105072"/>
                  <a:gd name="connsiteY4" fmla="*/ 980646 h 1409905"/>
                  <a:gd name="connsiteX5" fmla="*/ 901700 w 1105072"/>
                  <a:gd name="connsiteY5" fmla="*/ 1374345 h 1409905"/>
                  <a:gd name="connsiteX6" fmla="*/ 355600 w 1105072"/>
                  <a:gd name="connsiteY6" fmla="*/ 1409905 h 1409905"/>
                  <a:gd name="connsiteX7" fmla="*/ 0 w 1105072"/>
                  <a:gd name="connsiteY7" fmla="*/ 813005 h 1409905"/>
                  <a:gd name="connsiteX8" fmla="*/ 444500 w 1105072"/>
                  <a:gd name="connsiteY8" fmla="*/ 1117805 h 1409905"/>
                  <a:gd name="connsiteX9" fmla="*/ 50800 w 1105072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621"/>
                  <a:gd name="connsiteY0" fmla="*/ 205 h 1409905"/>
                  <a:gd name="connsiteX1" fmla="*/ 749300 w 1173621"/>
                  <a:gd name="connsiteY1" fmla="*/ 1016205 h 1409905"/>
                  <a:gd name="connsiteX2" fmla="*/ 1173480 w 1173621"/>
                  <a:gd name="connsiteY2" fmla="*/ 543765 h 1409905"/>
                  <a:gd name="connsiteX3" fmla="*/ 815340 w 1173621"/>
                  <a:gd name="connsiteY3" fmla="*/ 1094946 h 1409905"/>
                  <a:gd name="connsiteX4" fmla="*/ 1049020 w 1173621"/>
                  <a:gd name="connsiteY4" fmla="*/ 980646 h 1409905"/>
                  <a:gd name="connsiteX5" fmla="*/ 901700 w 1173621"/>
                  <a:gd name="connsiteY5" fmla="*/ 1374345 h 1409905"/>
                  <a:gd name="connsiteX6" fmla="*/ 355600 w 1173621"/>
                  <a:gd name="connsiteY6" fmla="*/ 1409905 h 1409905"/>
                  <a:gd name="connsiteX7" fmla="*/ 0 w 1173621"/>
                  <a:gd name="connsiteY7" fmla="*/ 813005 h 1409905"/>
                  <a:gd name="connsiteX8" fmla="*/ 444500 w 1173621"/>
                  <a:gd name="connsiteY8" fmla="*/ 1117805 h 1409905"/>
                  <a:gd name="connsiteX9" fmla="*/ 50800 w 1173621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5 h 1409905"/>
                  <a:gd name="connsiteX1" fmla="*/ 749300 w 1173480"/>
                  <a:gd name="connsiteY1" fmla="*/ 1016205 h 1409905"/>
                  <a:gd name="connsiteX2" fmla="*/ 1173480 w 1173480"/>
                  <a:gd name="connsiteY2" fmla="*/ 543765 h 1409905"/>
                  <a:gd name="connsiteX3" fmla="*/ 815340 w 1173480"/>
                  <a:gd name="connsiteY3" fmla="*/ 1094946 h 1409905"/>
                  <a:gd name="connsiteX4" fmla="*/ 1049020 w 1173480"/>
                  <a:gd name="connsiteY4" fmla="*/ 980646 h 1409905"/>
                  <a:gd name="connsiteX5" fmla="*/ 901700 w 1173480"/>
                  <a:gd name="connsiteY5" fmla="*/ 1374345 h 1409905"/>
                  <a:gd name="connsiteX6" fmla="*/ 355600 w 1173480"/>
                  <a:gd name="connsiteY6" fmla="*/ 1409905 h 1409905"/>
                  <a:gd name="connsiteX7" fmla="*/ 0 w 1173480"/>
                  <a:gd name="connsiteY7" fmla="*/ 813005 h 1409905"/>
                  <a:gd name="connsiteX8" fmla="*/ 444500 w 1173480"/>
                  <a:gd name="connsiteY8" fmla="*/ 1117805 h 1409905"/>
                  <a:gd name="connsiteX9" fmla="*/ 50800 w 1173480"/>
                  <a:gd name="connsiteY9" fmla="*/ 205 h 1409905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50800 w 1173480"/>
                  <a:gd name="connsiteY0" fmla="*/ 206 h 1409906"/>
                  <a:gd name="connsiteX1" fmla="*/ 703580 w 1173480"/>
                  <a:gd name="connsiteY1" fmla="*/ 1008586 h 1409906"/>
                  <a:gd name="connsiteX2" fmla="*/ 1173480 w 1173480"/>
                  <a:gd name="connsiteY2" fmla="*/ 543766 h 1409906"/>
                  <a:gd name="connsiteX3" fmla="*/ 815340 w 1173480"/>
                  <a:gd name="connsiteY3" fmla="*/ 1094947 h 1409906"/>
                  <a:gd name="connsiteX4" fmla="*/ 1049020 w 1173480"/>
                  <a:gd name="connsiteY4" fmla="*/ 980647 h 1409906"/>
                  <a:gd name="connsiteX5" fmla="*/ 901700 w 1173480"/>
                  <a:gd name="connsiteY5" fmla="*/ 1374346 h 1409906"/>
                  <a:gd name="connsiteX6" fmla="*/ 355600 w 1173480"/>
                  <a:gd name="connsiteY6" fmla="*/ 1409906 h 1409906"/>
                  <a:gd name="connsiteX7" fmla="*/ 0 w 1173480"/>
                  <a:gd name="connsiteY7" fmla="*/ 813006 h 1409906"/>
                  <a:gd name="connsiteX8" fmla="*/ 444500 w 1173480"/>
                  <a:gd name="connsiteY8" fmla="*/ 1117806 h 1409906"/>
                  <a:gd name="connsiteX9" fmla="*/ 50800 w 1173480"/>
                  <a:gd name="connsiteY9" fmla="*/ 206 h 1409906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652780 w 1173480"/>
                  <a:gd name="connsiteY0" fmla="*/ 223 h 1333723"/>
                  <a:gd name="connsiteX1" fmla="*/ 703580 w 1173480"/>
                  <a:gd name="connsiteY1" fmla="*/ 932403 h 1333723"/>
                  <a:gd name="connsiteX2" fmla="*/ 1173480 w 1173480"/>
                  <a:gd name="connsiteY2" fmla="*/ 467583 h 1333723"/>
                  <a:gd name="connsiteX3" fmla="*/ 815340 w 1173480"/>
                  <a:gd name="connsiteY3" fmla="*/ 1018764 h 1333723"/>
                  <a:gd name="connsiteX4" fmla="*/ 1049020 w 1173480"/>
                  <a:gd name="connsiteY4" fmla="*/ 904464 h 1333723"/>
                  <a:gd name="connsiteX5" fmla="*/ 901700 w 1173480"/>
                  <a:gd name="connsiteY5" fmla="*/ 1298163 h 1333723"/>
                  <a:gd name="connsiteX6" fmla="*/ 355600 w 1173480"/>
                  <a:gd name="connsiteY6" fmla="*/ 1333723 h 1333723"/>
                  <a:gd name="connsiteX7" fmla="*/ 0 w 1173480"/>
                  <a:gd name="connsiteY7" fmla="*/ 736823 h 1333723"/>
                  <a:gd name="connsiteX8" fmla="*/ 444500 w 1173480"/>
                  <a:gd name="connsiteY8" fmla="*/ 1041623 h 1333723"/>
                  <a:gd name="connsiteX9" fmla="*/ 652780 w 1173480"/>
                  <a:gd name="connsiteY9" fmla="*/ 223 h 1333723"/>
                  <a:gd name="connsiteX0" fmla="*/ 736600 w 1173480"/>
                  <a:gd name="connsiteY0" fmla="*/ 236 h 1280396"/>
                  <a:gd name="connsiteX1" fmla="*/ 703580 w 1173480"/>
                  <a:gd name="connsiteY1" fmla="*/ 879076 h 1280396"/>
                  <a:gd name="connsiteX2" fmla="*/ 1173480 w 1173480"/>
                  <a:gd name="connsiteY2" fmla="*/ 414256 h 1280396"/>
                  <a:gd name="connsiteX3" fmla="*/ 815340 w 1173480"/>
                  <a:gd name="connsiteY3" fmla="*/ 965437 h 1280396"/>
                  <a:gd name="connsiteX4" fmla="*/ 1049020 w 1173480"/>
                  <a:gd name="connsiteY4" fmla="*/ 851137 h 1280396"/>
                  <a:gd name="connsiteX5" fmla="*/ 901700 w 1173480"/>
                  <a:gd name="connsiteY5" fmla="*/ 1244836 h 1280396"/>
                  <a:gd name="connsiteX6" fmla="*/ 355600 w 1173480"/>
                  <a:gd name="connsiteY6" fmla="*/ 1280396 h 1280396"/>
                  <a:gd name="connsiteX7" fmla="*/ 0 w 1173480"/>
                  <a:gd name="connsiteY7" fmla="*/ 683496 h 1280396"/>
                  <a:gd name="connsiteX8" fmla="*/ 444500 w 1173480"/>
                  <a:gd name="connsiteY8" fmla="*/ 988296 h 1280396"/>
                  <a:gd name="connsiteX9" fmla="*/ 736600 w 1173480"/>
                  <a:gd name="connsiteY9" fmla="*/ 236 h 1280396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44500 w 1173480"/>
                  <a:gd name="connsiteY8" fmla="*/ 988060 h 1280160"/>
                  <a:gd name="connsiteX9" fmla="*/ 736600 w 1173480"/>
                  <a:gd name="connsiteY9" fmla="*/ 0 h 1280160"/>
                  <a:gd name="connsiteX0" fmla="*/ 736600 w 1173480"/>
                  <a:gd name="connsiteY0" fmla="*/ 0 h 1280160"/>
                  <a:gd name="connsiteX1" fmla="*/ 703580 w 1173480"/>
                  <a:gd name="connsiteY1" fmla="*/ 878840 h 1280160"/>
                  <a:gd name="connsiteX2" fmla="*/ 1173480 w 1173480"/>
                  <a:gd name="connsiteY2" fmla="*/ 414020 h 1280160"/>
                  <a:gd name="connsiteX3" fmla="*/ 815340 w 1173480"/>
                  <a:gd name="connsiteY3" fmla="*/ 965201 h 1280160"/>
                  <a:gd name="connsiteX4" fmla="*/ 1049020 w 1173480"/>
                  <a:gd name="connsiteY4" fmla="*/ 850901 h 1280160"/>
                  <a:gd name="connsiteX5" fmla="*/ 901700 w 1173480"/>
                  <a:gd name="connsiteY5" fmla="*/ 1244600 h 1280160"/>
                  <a:gd name="connsiteX6" fmla="*/ 355600 w 1173480"/>
                  <a:gd name="connsiteY6" fmla="*/ 1280160 h 1280160"/>
                  <a:gd name="connsiteX7" fmla="*/ 0 w 1173480"/>
                  <a:gd name="connsiteY7" fmla="*/ 683260 h 1280160"/>
                  <a:gd name="connsiteX8" fmla="*/ 467360 w 1173480"/>
                  <a:gd name="connsiteY8" fmla="*/ 980440 h 1280160"/>
                  <a:gd name="connsiteX9" fmla="*/ 736600 w 1173480"/>
                  <a:gd name="connsiteY9" fmla="*/ 0 h 128016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789940 w 1173480"/>
                  <a:gd name="connsiteY0" fmla="*/ 0 h 1249680"/>
                  <a:gd name="connsiteX1" fmla="*/ 703580 w 1173480"/>
                  <a:gd name="connsiteY1" fmla="*/ 848360 h 1249680"/>
                  <a:gd name="connsiteX2" fmla="*/ 1173480 w 1173480"/>
                  <a:gd name="connsiteY2" fmla="*/ 383540 h 1249680"/>
                  <a:gd name="connsiteX3" fmla="*/ 815340 w 1173480"/>
                  <a:gd name="connsiteY3" fmla="*/ 934721 h 1249680"/>
                  <a:gd name="connsiteX4" fmla="*/ 1049020 w 1173480"/>
                  <a:gd name="connsiteY4" fmla="*/ 820421 h 1249680"/>
                  <a:gd name="connsiteX5" fmla="*/ 901700 w 1173480"/>
                  <a:gd name="connsiteY5" fmla="*/ 1214120 h 1249680"/>
                  <a:gd name="connsiteX6" fmla="*/ 355600 w 1173480"/>
                  <a:gd name="connsiteY6" fmla="*/ 1249680 h 1249680"/>
                  <a:gd name="connsiteX7" fmla="*/ 0 w 1173480"/>
                  <a:gd name="connsiteY7" fmla="*/ 652780 h 1249680"/>
                  <a:gd name="connsiteX8" fmla="*/ 467360 w 1173480"/>
                  <a:gd name="connsiteY8" fmla="*/ 949960 h 1249680"/>
                  <a:gd name="connsiteX9" fmla="*/ 789940 w 117348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49680"/>
                  <a:gd name="connsiteX1" fmla="*/ 734060 w 1203960"/>
                  <a:gd name="connsiteY1" fmla="*/ 848360 h 1249680"/>
                  <a:gd name="connsiteX2" fmla="*/ 1203960 w 1203960"/>
                  <a:gd name="connsiteY2" fmla="*/ 383540 h 1249680"/>
                  <a:gd name="connsiteX3" fmla="*/ 845820 w 1203960"/>
                  <a:gd name="connsiteY3" fmla="*/ 934721 h 1249680"/>
                  <a:gd name="connsiteX4" fmla="*/ 1079500 w 1203960"/>
                  <a:gd name="connsiteY4" fmla="*/ 820421 h 1249680"/>
                  <a:gd name="connsiteX5" fmla="*/ 932180 w 1203960"/>
                  <a:gd name="connsiteY5" fmla="*/ 1214120 h 1249680"/>
                  <a:gd name="connsiteX6" fmla="*/ 386080 w 1203960"/>
                  <a:gd name="connsiteY6" fmla="*/ 1249680 h 1249680"/>
                  <a:gd name="connsiteX7" fmla="*/ 0 w 1203960"/>
                  <a:gd name="connsiteY7" fmla="*/ 744220 h 1249680"/>
                  <a:gd name="connsiteX8" fmla="*/ 497840 w 1203960"/>
                  <a:gd name="connsiteY8" fmla="*/ 949960 h 1249680"/>
                  <a:gd name="connsiteX9" fmla="*/ 820420 w 1203960"/>
                  <a:gd name="connsiteY9" fmla="*/ 0 h 124968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  <a:gd name="connsiteX0" fmla="*/ 820420 w 1203960"/>
                  <a:gd name="connsiteY0" fmla="*/ 0 h 1214120"/>
                  <a:gd name="connsiteX1" fmla="*/ 734060 w 1203960"/>
                  <a:gd name="connsiteY1" fmla="*/ 848360 h 1214120"/>
                  <a:gd name="connsiteX2" fmla="*/ 1203960 w 1203960"/>
                  <a:gd name="connsiteY2" fmla="*/ 383540 h 1214120"/>
                  <a:gd name="connsiteX3" fmla="*/ 845820 w 1203960"/>
                  <a:gd name="connsiteY3" fmla="*/ 934721 h 1214120"/>
                  <a:gd name="connsiteX4" fmla="*/ 1079500 w 1203960"/>
                  <a:gd name="connsiteY4" fmla="*/ 820421 h 1214120"/>
                  <a:gd name="connsiteX5" fmla="*/ 932180 w 1203960"/>
                  <a:gd name="connsiteY5" fmla="*/ 1214120 h 1214120"/>
                  <a:gd name="connsiteX6" fmla="*/ 523240 w 1203960"/>
                  <a:gd name="connsiteY6" fmla="*/ 1203960 h 1214120"/>
                  <a:gd name="connsiteX7" fmla="*/ 0 w 1203960"/>
                  <a:gd name="connsiteY7" fmla="*/ 744220 h 1214120"/>
                  <a:gd name="connsiteX8" fmla="*/ 497840 w 1203960"/>
                  <a:gd name="connsiteY8" fmla="*/ 949960 h 1214120"/>
                  <a:gd name="connsiteX9" fmla="*/ 820420 w 1203960"/>
                  <a:gd name="connsiteY9" fmla="*/ 0 h 121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3960" h="1214120">
                    <a:moveTo>
                      <a:pt x="820420" y="0"/>
                    </a:moveTo>
                    <a:cubicBezTo>
                      <a:pt x="764540" y="97367"/>
                      <a:pt x="708660" y="715433"/>
                      <a:pt x="734060" y="848360"/>
                    </a:cubicBezTo>
                    <a:cubicBezTo>
                      <a:pt x="915247" y="567267"/>
                      <a:pt x="1004993" y="575733"/>
                      <a:pt x="1203960" y="383540"/>
                    </a:cubicBezTo>
                    <a:cubicBezTo>
                      <a:pt x="1159087" y="608754"/>
                      <a:pt x="837353" y="727287"/>
                      <a:pt x="845820" y="934721"/>
                    </a:cubicBezTo>
                    <a:cubicBezTo>
                      <a:pt x="922020" y="989754"/>
                      <a:pt x="1003300" y="765388"/>
                      <a:pt x="1079500" y="820421"/>
                    </a:cubicBezTo>
                    <a:lnTo>
                      <a:pt x="932180" y="1214120"/>
                    </a:lnTo>
                    <a:lnTo>
                      <a:pt x="523240" y="1203960"/>
                    </a:lnTo>
                    <a:cubicBezTo>
                      <a:pt x="318347" y="758613"/>
                      <a:pt x="52493" y="800947"/>
                      <a:pt x="0" y="744220"/>
                    </a:cubicBezTo>
                    <a:cubicBezTo>
                      <a:pt x="4233" y="701887"/>
                      <a:pt x="379307" y="794173"/>
                      <a:pt x="497840" y="949960"/>
                    </a:cubicBezTo>
                    <a:cubicBezTo>
                      <a:pt x="366607" y="577427"/>
                      <a:pt x="524933" y="242993"/>
                      <a:pt x="8204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16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Oval 10">
                <a:extLst>
                  <a:ext uri="{FF2B5EF4-FFF2-40B4-BE49-F238E27FC236}">
                    <a16:creationId xmlns:a16="http://schemas.microsoft.com/office/drawing/2014/main" id="{7571E5B1-FD35-4A35-BAB8-0D2BDBCD0882}"/>
                  </a:ext>
                </a:extLst>
              </p:cNvPr>
              <p:cNvSpPr/>
              <p:nvPr/>
            </p:nvSpPr>
            <p:spPr>
              <a:xfrm flipH="1" flipV="1">
                <a:off x="5499598" y="3922917"/>
                <a:ext cx="1290297" cy="660813"/>
              </a:xfrm>
              <a:custGeom>
                <a:avLst/>
                <a:gdLst>
                  <a:gd name="connsiteX0" fmla="*/ 0 w 1286854"/>
                  <a:gd name="connsiteY0" fmla="*/ 322988 h 645976"/>
                  <a:gd name="connsiteX1" fmla="*/ 643427 w 1286854"/>
                  <a:gd name="connsiteY1" fmla="*/ 0 h 645976"/>
                  <a:gd name="connsiteX2" fmla="*/ 1286854 w 1286854"/>
                  <a:gd name="connsiteY2" fmla="*/ 322988 h 645976"/>
                  <a:gd name="connsiteX3" fmla="*/ 643427 w 1286854"/>
                  <a:gd name="connsiteY3" fmla="*/ 645976 h 645976"/>
                  <a:gd name="connsiteX4" fmla="*/ 0 w 1286854"/>
                  <a:gd name="connsiteY4" fmla="*/ 322988 h 645976"/>
                  <a:gd name="connsiteX0" fmla="*/ 2922 w 1289776"/>
                  <a:gd name="connsiteY0" fmla="*/ 322988 h 660813"/>
                  <a:gd name="connsiteX1" fmla="*/ 646349 w 1289776"/>
                  <a:gd name="connsiteY1" fmla="*/ 0 h 660813"/>
                  <a:gd name="connsiteX2" fmla="*/ 1289776 w 1289776"/>
                  <a:gd name="connsiteY2" fmla="*/ 322988 h 660813"/>
                  <a:gd name="connsiteX3" fmla="*/ 646349 w 1289776"/>
                  <a:gd name="connsiteY3" fmla="*/ 645976 h 660813"/>
                  <a:gd name="connsiteX4" fmla="*/ 417603 w 1289776"/>
                  <a:gd name="connsiteY4" fmla="*/ 577788 h 660813"/>
                  <a:gd name="connsiteX5" fmla="*/ 2922 w 1289776"/>
                  <a:gd name="connsiteY5" fmla="*/ 322988 h 660813"/>
                  <a:gd name="connsiteX0" fmla="*/ 3443 w 1290297"/>
                  <a:gd name="connsiteY0" fmla="*/ 322988 h 660813"/>
                  <a:gd name="connsiteX1" fmla="*/ 646870 w 1290297"/>
                  <a:gd name="connsiteY1" fmla="*/ 0 h 660813"/>
                  <a:gd name="connsiteX2" fmla="*/ 1290297 w 1290297"/>
                  <a:gd name="connsiteY2" fmla="*/ 322988 h 660813"/>
                  <a:gd name="connsiteX3" fmla="*/ 646870 w 1290297"/>
                  <a:gd name="connsiteY3" fmla="*/ 645976 h 660813"/>
                  <a:gd name="connsiteX4" fmla="*/ 418124 w 1290297"/>
                  <a:gd name="connsiteY4" fmla="*/ 577788 h 660813"/>
                  <a:gd name="connsiteX5" fmla="*/ 3443 w 1290297"/>
                  <a:gd name="connsiteY5" fmla="*/ 322988 h 660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90297" h="660813">
                    <a:moveTo>
                      <a:pt x="3443" y="322988"/>
                    </a:moveTo>
                    <a:cubicBezTo>
                      <a:pt x="41567" y="226690"/>
                      <a:pt x="291515" y="0"/>
                      <a:pt x="646870" y="0"/>
                    </a:cubicBezTo>
                    <a:cubicBezTo>
                      <a:pt x="1002225" y="0"/>
                      <a:pt x="1290297" y="144607"/>
                      <a:pt x="1290297" y="322988"/>
                    </a:cubicBezTo>
                    <a:cubicBezTo>
                      <a:pt x="1290297" y="501369"/>
                      <a:pt x="792232" y="603509"/>
                      <a:pt x="646870" y="645976"/>
                    </a:cubicBezTo>
                    <a:cubicBezTo>
                      <a:pt x="501508" y="688443"/>
                      <a:pt x="525362" y="631619"/>
                      <a:pt x="418124" y="577788"/>
                    </a:cubicBezTo>
                    <a:cubicBezTo>
                      <a:pt x="252828" y="567500"/>
                      <a:pt x="-34681" y="419286"/>
                      <a:pt x="3443" y="322988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3000">
                    <a:schemeClr val="accent6">
                      <a:lumMod val="60000"/>
                      <a:lumOff val="40000"/>
                    </a:schemeClr>
                  </a:gs>
                  <a:gs pos="7900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>
                      <a:lumMod val="20000"/>
                      <a:lumOff val="80000"/>
                    </a:schemeClr>
                  </a:gs>
                </a:gsLst>
                <a:lin ang="7200000" scaled="0"/>
              </a:gradFill>
              <a:ln>
                <a:solidFill>
                  <a:schemeClr val="tx1"/>
                </a:solidFill>
              </a:ln>
              <a:effectLst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BED68CB-F9DE-4046-93C2-C872935E4BE7}"/>
                </a:ext>
              </a:extLst>
            </p:cNvPr>
            <p:cNvGrpSpPr/>
            <p:nvPr/>
          </p:nvGrpSpPr>
          <p:grpSpPr>
            <a:xfrm>
              <a:off x="5618401" y="2876201"/>
              <a:ext cx="473818" cy="835243"/>
              <a:chOff x="6000737" y="2330599"/>
              <a:chExt cx="2204845" cy="3886682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3000">
                  <a:srgbClr val="D05CC2"/>
                </a:gs>
                <a:gs pos="79000">
                  <a:srgbClr val="D05CC2"/>
                </a:gs>
                <a:gs pos="100000">
                  <a:schemeClr val="bg1"/>
                </a:gs>
              </a:gsLst>
              <a:lin ang="5400000" scaled="1"/>
            </a:gradFill>
            <a:effectLst>
              <a:reflection blurRad="6350" stA="50000" endA="295" endPos="92000" dist="101600" dir="5400000" sy="-100000" algn="bl" rotWithShape="0"/>
            </a:effectLst>
          </p:grpSpPr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F9D10714-ADB1-42D4-9C22-73D69CB1FA5F}"/>
                  </a:ext>
                </a:extLst>
              </p:cNvPr>
              <p:cNvSpPr/>
              <p:nvPr/>
            </p:nvSpPr>
            <p:spPr>
              <a:xfrm rot="21341166">
                <a:off x="7007547" y="4289205"/>
                <a:ext cx="409174" cy="1928076"/>
              </a:xfrm>
              <a:prstGeom prst="arc">
                <a:avLst>
                  <a:gd name="adj1" fmla="val 16200000"/>
                  <a:gd name="adj2" fmla="val 1634824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3761B2C-C640-4E58-91CD-8DC407E0FF29}"/>
                  </a:ext>
                </a:extLst>
              </p:cNvPr>
              <p:cNvSpPr/>
              <p:nvPr/>
            </p:nvSpPr>
            <p:spPr>
              <a:xfrm rot="1862439">
                <a:off x="7054676" y="2385495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798494E-9003-48EE-9AB7-68652C65CAF3}"/>
                  </a:ext>
                </a:extLst>
              </p:cNvPr>
              <p:cNvSpPr/>
              <p:nvPr/>
            </p:nvSpPr>
            <p:spPr>
              <a:xfrm rot="19380597">
                <a:off x="6000737" y="2437631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9666348-8073-4471-95EC-A5E3F874162A}"/>
                  </a:ext>
                </a:extLst>
              </p:cNvPr>
              <p:cNvSpPr/>
              <p:nvPr/>
            </p:nvSpPr>
            <p:spPr>
              <a:xfrm rot="20136634">
                <a:off x="6233261" y="23740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A1742E5-57B5-4D14-B1F8-F645D0E01C4F}"/>
                  </a:ext>
                </a:extLst>
              </p:cNvPr>
              <p:cNvSpPr/>
              <p:nvPr/>
            </p:nvSpPr>
            <p:spPr>
              <a:xfrm rot="1152995">
                <a:off x="6785154" y="237697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F5A73B5-7771-4B89-9BAA-8D4C4E6B136E}"/>
                  </a:ext>
                </a:extLst>
              </p:cNvPr>
              <p:cNvSpPr/>
              <p:nvPr/>
            </p:nvSpPr>
            <p:spPr>
              <a:xfrm rot="21341166">
                <a:off x="6528795" y="2330599"/>
                <a:ext cx="1150906" cy="1928076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C815933-83D3-47C4-94AB-9F9303054900}"/>
                </a:ext>
              </a:extLst>
            </p:cNvPr>
            <p:cNvGrpSpPr/>
            <p:nvPr/>
          </p:nvGrpSpPr>
          <p:grpSpPr>
            <a:xfrm>
              <a:off x="8363935" y="3872199"/>
              <a:ext cx="759757" cy="515772"/>
              <a:chOff x="8319333" y="3989427"/>
              <a:chExt cx="759757" cy="51577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740C01B2-8F00-4AF5-B80B-510C68F6D39A}"/>
                  </a:ext>
                </a:extLst>
              </p:cNvPr>
              <p:cNvGrpSpPr/>
              <p:nvPr/>
            </p:nvGrpSpPr>
            <p:grpSpPr>
              <a:xfrm>
                <a:off x="8319333" y="3989427"/>
                <a:ext cx="748469" cy="512234"/>
                <a:chOff x="8319333" y="3989427"/>
                <a:chExt cx="748469" cy="512234"/>
              </a:xfrm>
            </p:grpSpPr>
            <p:sp>
              <p:nvSpPr>
                <p:cNvPr id="71" name="Arc 12">
                  <a:extLst>
                    <a:ext uri="{FF2B5EF4-FFF2-40B4-BE49-F238E27FC236}">
                      <a16:creationId xmlns:a16="http://schemas.microsoft.com/office/drawing/2014/main" id="{555C7189-DED5-4DE1-98F8-334E62B57322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Arc 12">
                  <a:extLst>
                    <a:ext uri="{FF2B5EF4-FFF2-40B4-BE49-F238E27FC236}">
                      <a16:creationId xmlns:a16="http://schemas.microsoft.com/office/drawing/2014/main" id="{44CA1491-4825-430A-B8CB-B82DA9110E0E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Arc 12">
                  <a:extLst>
                    <a:ext uri="{FF2B5EF4-FFF2-40B4-BE49-F238E27FC236}">
                      <a16:creationId xmlns:a16="http://schemas.microsoft.com/office/drawing/2014/main" id="{5E79F653-90D2-41D8-B13D-8ED614E92A04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tx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B6567FC-E088-45AF-966A-4313426CFF3C}"/>
                  </a:ext>
                </a:extLst>
              </p:cNvPr>
              <p:cNvGrpSpPr/>
              <p:nvPr/>
            </p:nvGrpSpPr>
            <p:grpSpPr>
              <a:xfrm>
                <a:off x="8330621" y="3992965"/>
                <a:ext cx="748469" cy="512234"/>
                <a:chOff x="8319333" y="3989427"/>
                <a:chExt cx="748469" cy="512234"/>
              </a:xfrm>
            </p:grpSpPr>
            <p:sp>
              <p:nvSpPr>
                <p:cNvPr id="68" name="Arc 12">
                  <a:extLst>
                    <a:ext uri="{FF2B5EF4-FFF2-40B4-BE49-F238E27FC236}">
                      <a16:creationId xmlns:a16="http://schemas.microsoft.com/office/drawing/2014/main" id="{9244AE79-9330-43CB-9575-7918D2DBAC7D}"/>
                    </a:ext>
                  </a:extLst>
                </p:cNvPr>
                <p:cNvSpPr/>
                <p:nvPr/>
              </p:nvSpPr>
              <p:spPr>
                <a:xfrm rot="10800000">
                  <a:off x="8319333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Arc 12">
                  <a:extLst>
                    <a:ext uri="{FF2B5EF4-FFF2-40B4-BE49-F238E27FC236}">
                      <a16:creationId xmlns:a16="http://schemas.microsoft.com/office/drawing/2014/main" id="{6BFB1152-170F-42E8-BB07-F17003369CE6}"/>
                    </a:ext>
                  </a:extLst>
                </p:cNvPr>
                <p:cNvSpPr/>
                <p:nvPr/>
              </p:nvSpPr>
              <p:spPr>
                <a:xfrm rot="10800000">
                  <a:off x="8394525" y="3989427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Arc 12">
                  <a:extLst>
                    <a:ext uri="{FF2B5EF4-FFF2-40B4-BE49-F238E27FC236}">
                      <a16:creationId xmlns:a16="http://schemas.microsoft.com/office/drawing/2014/main" id="{450A1406-57EE-48FF-8ED5-85B98A84FABA}"/>
                    </a:ext>
                  </a:extLst>
                </p:cNvPr>
                <p:cNvSpPr/>
                <p:nvPr/>
              </p:nvSpPr>
              <p:spPr>
                <a:xfrm rot="10800000">
                  <a:off x="8465459" y="3994199"/>
                  <a:ext cx="602343" cy="507462"/>
                </a:xfrm>
                <a:custGeom>
                  <a:avLst/>
                  <a:gdLst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3" fmla="*/ 457200 w 914400"/>
                    <a:gd name="connsiteY3" fmla="*/ 457200 h 914400"/>
                    <a:gd name="connsiteX4" fmla="*/ 457200 w 914400"/>
                    <a:gd name="connsiteY4" fmla="*/ 0 h 914400"/>
                    <a:gd name="connsiteX0" fmla="*/ 457200 w 914400"/>
                    <a:gd name="connsiteY0" fmla="*/ 0 h 914400"/>
                    <a:gd name="connsiteX1" fmla="*/ 792890 w 914400"/>
                    <a:gd name="connsiteY1" fmla="*/ 146807 h 914400"/>
                    <a:gd name="connsiteX2" fmla="*/ 913000 w 914400"/>
                    <a:gd name="connsiteY2" fmla="*/ 492948 h 914400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3" fmla="*/ 0 w 660401"/>
                    <a:gd name="connsiteY3" fmla="*/ 442685 h 492948"/>
                    <a:gd name="connsiteX4" fmla="*/ 203200 w 660401"/>
                    <a:gd name="connsiteY4" fmla="*/ 0 h 492948"/>
                    <a:gd name="connsiteX0" fmla="*/ 203200 w 660401"/>
                    <a:gd name="connsiteY0" fmla="*/ 0 h 492948"/>
                    <a:gd name="connsiteX1" fmla="*/ 538890 w 660401"/>
                    <a:gd name="connsiteY1" fmla="*/ 146807 h 492948"/>
                    <a:gd name="connsiteX2" fmla="*/ 659000 w 660401"/>
                    <a:gd name="connsiteY2" fmla="*/ 492948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3" fmla="*/ 0 w 457201"/>
                    <a:gd name="connsiteY3" fmla="*/ 0 h 492948"/>
                    <a:gd name="connsiteX0" fmla="*/ 0 w 457201"/>
                    <a:gd name="connsiteY0" fmla="*/ 0 h 492948"/>
                    <a:gd name="connsiteX1" fmla="*/ 335690 w 457201"/>
                    <a:gd name="connsiteY1" fmla="*/ 146807 h 492948"/>
                    <a:gd name="connsiteX2" fmla="*/ 455800 w 457201"/>
                    <a:gd name="connsiteY2" fmla="*/ 492948 h 492948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455800 w 457201"/>
                    <a:gd name="connsiteY2" fmla="*/ 492948 h 507462"/>
                    <a:gd name="connsiteX3" fmla="*/ 0 w 457201"/>
                    <a:gd name="connsiteY3" fmla="*/ 0 h 507462"/>
                    <a:gd name="connsiteX0" fmla="*/ 0 w 457201"/>
                    <a:gd name="connsiteY0" fmla="*/ 0 h 507462"/>
                    <a:gd name="connsiteX1" fmla="*/ 335690 w 457201"/>
                    <a:gd name="connsiteY1" fmla="*/ 146807 h 507462"/>
                    <a:gd name="connsiteX2" fmla="*/ 151000 w 457201"/>
                    <a:gd name="connsiteY2" fmla="*/ 507462 h 507462"/>
                    <a:gd name="connsiteX0" fmla="*/ 145142 w 602343"/>
                    <a:gd name="connsiteY0" fmla="*/ 0 h 507462"/>
                    <a:gd name="connsiteX1" fmla="*/ 480832 w 602343"/>
                    <a:gd name="connsiteY1" fmla="*/ 146807 h 507462"/>
                    <a:gd name="connsiteX2" fmla="*/ 600942 w 602343"/>
                    <a:gd name="connsiteY2" fmla="*/ 492948 h 507462"/>
                    <a:gd name="connsiteX3" fmla="*/ 145142 w 602343"/>
                    <a:gd name="connsiteY3" fmla="*/ 0 h 507462"/>
                    <a:gd name="connsiteX0" fmla="*/ 0 w 602343"/>
                    <a:gd name="connsiteY0" fmla="*/ 29028 h 507462"/>
                    <a:gd name="connsiteX1" fmla="*/ 480832 w 602343"/>
                    <a:gd name="connsiteY1" fmla="*/ 146807 h 507462"/>
                    <a:gd name="connsiteX2" fmla="*/ 296142 w 602343"/>
                    <a:gd name="connsiteY2" fmla="*/ 507462 h 507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2343" h="507462" stroke="0" extrusionOk="0">
                      <a:moveTo>
                        <a:pt x="145142" y="0"/>
                      </a:moveTo>
                      <a:cubicBezTo>
                        <a:pt x="272611" y="0"/>
                        <a:pt x="394293" y="53215"/>
                        <a:pt x="480832" y="146807"/>
                      </a:cubicBezTo>
                      <a:cubicBezTo>
                        <a:pt x="567371" y="240399"/>
                        <a:pt x="610909" y="365869"/>
                        <a:pt x="600942" y="492948"/>
                      </a:cubicBezTo>
                      <a:lnTo>
                        <a:pt x="145142" y="0"/>
                      </a:lnTo>
                      <a:close/>
                    </a:path>
                    <a:path w="602343" h="507462" fill="none">
                      <a:moveTo>
                        <a:pt x="0" y="29028"/>
                      </a:moveTo>
                      <a:cubicBezTo>
                        <a:pt x="127469" y="29028"/>
                        <a:pt x="394293" y="53215"/>
                        <a:pt x="480832" y="146807"/>
                      </a:cubicBezTo>
                      <a:cubicBezTo>
                        <a:pt x="567371" y="240399"/>
                        <a:pt x="306109" y="380383"/>
                        <a:pt x="296142" y="507462"/>
                      </a:cubicBezTo>
                    </a:path>
                  </a:pathLst>
                </a:custGeom>
                <a:ln>
                  <a:solidFill>
                    <a:schemeClr val="bg1">
                      <a:alpha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578A61C-C11A-4604-9C1F-9C07F8E78D76}"/>
              </a:ext>
            </a:extLst>
          </p:cNvPr>
          <p:cNvGrpSpPr/>
          <p:nvPr/>
        </p:nvGrpSpPr>
        <p:grpSpPr>
          <a:xfrm>
            <a:off x="8804060" y="3759765"/>
            <a:ext cx="1764935" cy="2108621"/>
            <a:chOff x="3407286" y="1200048"/>
            <a:chExt cx="4083579" cy="4878774"/>
          </a:xfrm>
        </p:grpSpPr>
        <p:sp>
          <p:nvSpPr>
            <p:cNvPr id="98" name="Rectangle: Rounded Corners 24">
              <a:extLst>
                <a:ext uri="{FF2B5EF4-FFF2-40B4-BE49-F238E27FC236}">
                  <a16:creationId xmlns:a16="http://schemas.microsoft.com/office/drawing/2014/main" id="{8C66E6E2-8C0F-4041-88E4-E2D03AE61D3B}"/>
                </a:ext>
              </a:extLst>
            </p:cNvPr>
            <p:cNvSpPr/>
            <p:nvPr/>
          </p:nvSpPr>
          <p:spPr>
            <a:xfrm flipH="1">
              <a:off x="6285488" y="4151709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34">
              <a:extLst>
                <a:ext uri="{FF2B5EF4-FFF2-40B4-BE49-F238E27FC236}">
                  <a16:creationId xmlns:a16="http://schemas.microsoft.com/office/drawing/2014/main" id="{45992DB8-8815-4F67-B83B-CA6A288CACDF}"/>
                </a:ext>
              </a:extLst>
            </p:cNvPr>
            <p:cNvSpPr/>
            <p:nvPr/>
          </p:nvSpPr>
          <p:spPr>
            <a:xfrm>
              <a:off x="3407286" y="5076825"/>
              <a:ext cx="1347859" cy="786463"/>
            </a:xfrm>
            <a:custGeom>
              <a:avLst/>
              <a:gdLst>
                <a:gd name="connsiteX0" fmla="*/ 0 w 1319002"/>
                <a:gd name="connsiteY0" fmla="*/ 0 h 616744"/>
                <a:gd name="connsiteX1" fmla="*/ 1319002 w 1319002"/>
                <a:gd name="connsiteY1" fmla="*/ 0 h 616744"/>
                <a:gd name="connsiteX2" fmla="*/ 1319002 w 1319002"/>
                <a:gd name="connsiteY2" fmla="*/ 616744 h 616744"/>
                <a:gd name="connsiteX3" fmla="*/ 0 w 1319002"/>
                <a:gd name="connsiteY3" fmla="*/ 616744 h 616744"/>
                <a:gd name="connsiteX4" fmla="*/ 0 w 1319002"/>
                <a:gd name="connsiteY4" fmla="*/ 0 h 616744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0 w 1321384"/>
                <a:gd name="connsiteY3" fmla="*/ 0 h 671512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26475 w 1347859"/>
                <a:gd name="connsiteY0" fmla="*/ 0 h 786463"/>
                <a:gd name="connsiteX1" fmla="*/ 1347859 w 1347859"/>
                <a:gd name="connsiteY1" fmla="*/ 54768 h 786463"/>
                <a:gd name="connsiteX2" fmla="*/ 1347859 w 1347859"/>
                <a:gd name="connsiteY2" fmla="*/ 671512 h 786463"/>
                <a:gd name="connsiteX3" fmla="*/ 26475 w 1347859"/>
                <a:gd name="connsiteY3" fmla="*/ 0 h 78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859" h="786463">
                  <a:moveTo>
                    <a:pt x="26475" y="0"/>
                  </a:moveTo>
                  <a:cubicBezTo>
                    <a:pt x="338349" y="861220"/>
                    <a:pt x="1202673" y="188912"/>
                    <a:pt x="1347859" y="54768"/>
                  </a:cubicBezTo>
                  <a:lnTo>
                    <a:pt x="1347859" y="671512"/>
                  </a:lnTo>
                  <a:cubicBezTo>
                    <a:pt x="-128446" y="1107282"/>
                    <a:pt x="-30745" y="176212"/>
                    <a:pt x="2647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24">
              <a:extLst>
                <a:ext uri="{FF2B5EF4-FFF2-40B4-BE49-F238E27FC236}">
                  <a16:creationId xmlns:a16="http://schemas.microsoft.com/office/drawing/2014/main" id="{5E9BD48A-77EB-4914-B61E-352FF593B8CD}"/>
                </a:ext>
              </a:extLst>
            </p:cNvPr>
            <p:cNvSpPr/>
            <p:nvPr/>
          </p:nvSpPr>
          <p:spPr>
            <a:xfrm>
              <a:off x="4410392" y="4186906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B859544D-E092-43A0-A498-E55B0B4A788E}"/>
                </a:ext>
              </a:extLst>
            </p:cNvPr>
            <p:cNvSpPr/>
            <p:nvPr/>
          </p:nvSpPr>
          <p:spPr>
            <a:xfrm>
              <a:off x="4812225" y="2934888"/>
              <a:ext cx="2126738" cy="30563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1C89580-F555-4518-A09E-A0EF821E505B}"/>
                </a:ext>
              </a:extLst>
            </p:cNvPr>
            <p:cNvSpPr/>
            <p:nvPr/>
          </p:nvSpPr>
          <p:spPr>
            <a:xfrm>
              <a:off x="4154458" y="1289630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714333-3790-4EB4-8418-BED2FEB99BBC}"/>
                </a:ext>
              </a:extLst>
            </p:cNvPr>
            <p:cNvSpPr/>
            <p:nvPr/>
          </p:nvSpPr>
          <p:spPr>
            <a:xfrm flipH="1">
              <a:off x="6341515" y="1200048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CEE9635-DE93-4121-974D-04A3E539CCBD}"/>
                </a:ext>
              </a:extLst>
            </p:cNvPr>
            <p:cNvSpPr/>
            <p:nvPr/>
          </p:nvSpPr>
          <p:spPr>
            <a:xfrm>
              <a:off x="4686300" y="1384300"/>
              <a:ext cx="2374900" cy="23241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95A3648-8511-4A93-9755-ED005D038961}"/>
                </a:ext>
              </a:extLst>
            </p:cNvPr>
            <p:cNvSpPr/>
            <p:nvPr/>
          </p:nvSpPr>
          <p:spPr>
            <a:xfrm rot="214911" flipH="1">
              <a:off x="5233101" y="2348618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Oval 15">
              <a:extLst>
                <a:ext uri="{FF2B5EF4-FFF2-40B4-BE49-F238E27FC236}">
                  <a16:creationId xmlns:a16="http://schemas.microsoft.com/office/drawing/2014/main" id="{69A3FD67-7CE0-47DB-8E1C-3371D0BB20F3}"/>
                </a:ext>
              </a:extLst>
            </p:cNvPr>
            <p:cNvSpPr/>
            <p:nvPr/>
          </p:nvSpPr>
          <p:spPr>
            <a:xfrm>
              <a:off x="5590024" y="2925636"/>
              <a:ext cx="556976" cy="231743"/>
            </a:xfrm>
            <a:custGeom>
              <a:avLst/>
              <a:gdLst>
                <a:gd name="connsiteX0" fmla="*/ 0 w 463786"/>
                <a:gd name="connsiteY0" fmla="*/ 171528 h 343055"/>
                <a:gd name="connsiteX1" fmla="*/ 231893 w 463786"/>
                <a:gd name="connsiteY1" fmla="*/ 0 h 343055"/>
                <a:gd name="connsiteX2" fmla="*/ 463786 w 463786"/>
                <a:gd name="connsiteY2" fmla="*/ 171528 h 343055"/>
                <a:gd name="connsiteX3" fmla="*/ 231893 w 463786"/>
                <a:gd name="connsiteY3" fmla="*/ 343056 h 343055"/>
                <a:gd name="connsiteX4" fmla="*/ 0 w 463786"/>
                <a:gd name="connsiteY4" fmla="*/ 171528 h 343055"/>
                <a:gd name="connsiteX0" fmla="*/ 0 w 463786"/>
                <a:gd name="connsiteY0" fmla="*/ 171528 h 192969"/>
                <a:gd name="connsiteX1" fmla="*/ 231893 w 463786"/>
                <a:gd name="connsiteY1" fmla="*/ 0 h 192969"/>
                <a:gd name="connsiteX2" fmla="*/ 463786 w 463786"/>
                <a:gd name="connsiteY2" fmla="*/ 171528 h 192969"/>
                <a:gd name="connsiteX3" fmla="*/ 0 w 463786"/>
                <a:gd name="connsiteY3" fmla="*/ 171528 h 19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786" h="192969">
                  <a:moveTo>
                    <a:pt x="0" y="171528"/>
                  </a:moveTo>
                  <a:cubicBezTo>
                    <a:pt x="0" y="76796"/>
                    <a:pt x="103822" y="0"/>
                    <a:pt x="231893" y="0"/>
                  </a:cubicBezTo>
                  <a:cubicBezTo>
                    <a:pt x="359964" y="0"/>
                    <a:pt x="463786" y="76796"/>
                    <a:pt x="463786" y="171528"/>
                  </a:cubicBezTo>
                  <a:cubicBezTo>
                    <a:pt x="425137" y="200116"/>
                    <a:pt x="38649" y="200116"/>
                    <a:pt x="0" y="1715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Arc 107">
              <a:extLst>
                <a:ext uri="{FF2B5EF4-FFF2-40B4-BE49-F238E27FC236}">
                  <a16:creationId xmlns:a16="http://schemas.microsoft.com/office/drawing/2014/main" id="{4572B5B3-E9B4-4583-BD71-6618481E0A37}"/>
                </a:ext>
              </a:extLst>
            </p:cNvPr>
            <p:cNvSpPr/>
            <p:nvPr/>
          </p:nvSpPr>
          <p:spPr>
            <a:xfrm rot="14470256">
              <a:off x="5643486" y="166104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Arc 109">
              <a:extLst>
                <a:ext uri="{FF2B5EF4-FFF2-40B4-BE49-F238E27FC236}">
                  <a16:creationId xmlns:a16="http://schemas.microsoft.com/office/drawing/2014/main" id="{68D47F1C-7523-4F16-8FA9-23B48CE159B9}"/>
                </a:ext>
              </a:extLst>
            </p:cNvPr>
            <p:cNvSpPr/>
            <p:nvPr/>
          </p:nvSpPr>
          <p:spPr>
            <a:xfrm rot="3155219">
              <a:off x="5600372" y="1790377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84E7E01-F4DF-4EA3-9F40-36BDB1C383C4}"/>
                </a:ext>
              </a:extLst>
            </p:cNvPr>
            <p:cNvSpPr/>
            <p:nvPr/>
          </p:nvSpPr>
          <p:spPr>
            <a:xfrm rot="4673230">
              <a:off x="6791802" y="266149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89B8752-96CB-4BE9-A685-2926CB15B222}"/>
                </a:ext>
              </a:extLst>
            </p:cNvPr>
            <p:cNvSpPr/>
            <p:nvPr/>
          </p:nvSpPr>
          <p:spPr>
            <a:xfrm rot="4673230">
              <a:off x="4823126" y="281115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Oval 22">
              <a:extLst>
                <a:ext uri="{FF2B5EF4-FFF2-40B4-BE49-F238E27FC236}">
                  <a16:creationId xmlns:a16="http://schemas.microsoft.com/office/drawing/2014/main" id="{F58E3ACF-BE40-40C4-AC6B-83343D2FD294}"/>
                </a:ext>
              </a:extLst>
            </p:cNvPr>
            <p:cNvSpPr/>
            <p:nvPr/>
          </p:nvSpPr>
          <p:spPr>
            <a:xfrm rot="20788530">
              <a:off x="4887390" y="3825171"/>
              <a:ext cx="716824" cy="21973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  <a:gd name="connsiteX0" fmla="*/ 2387 w 711456"/>
                <a:gd name="connsiteY0" fmla="*/ 999296 h 2048363"/>
                <a:gd name="connsiteX1" fmla="*/ 271905 w 711456"/>
                <a:gd name="connsiteY1" fmla="*/ 2 h 2048363"/>
                <a:gd name="connsiteX2" fmla="*/ 641067 w 711456"/>
                <a:gd name="connsiteY2" fmla="*/ 1007154 h 2048363"/>
                <a:gd name="connsiteX3" fmla="*/ 699822 w 711456"/>
                <a:gd name="connsiteY3" fmla="*/ 1859148 h 2048363"/>
                <a:gd name="connsiteX4" fmla="*/ 285445 w 711456"/>
                <a:gd name="connsiteY4" fmla="*/ 1936755 h 2048363"/>
                <a:gd name="connsiteX5" fmla="*/ 2387 w 711456"/>
                <a:gd name="connsiteY5" fmla="*/ 999296 h 2048363"/>
                <a:gd name="connsiteX0" fmla="*/ 48 w 709117"/>
                <a:gd name="connsiteY0" fmla="*/ 999296 h 2048363"/>
                <a:gd name="connsiteX1" fmla="*/ 269566 w 709117"/>
                <a:gd name="connsiteY1" fmla="*/ 2 h 2048363"/>
                <a:gd name="connsiteX2" fmla="*/ 638728 w 709117"/>
                <a:gd name="connsiteY2" fmla="*/ 1007154 h 2048363"/>
                <a:gd name="connsiteX3" fmla="*/ 697483 w 709117"/>
                <a:gd name="connsiteY3" fmla="*/ 1859148 h 2048363"/>
                <a:gd name="connsiteX4" fmla="*/ 283106 w 709117"/>
                <a:gd name="connsiteY4" fmla="*/ 1936755 h 2048363"/>
                <a:gd name="connsiteX5" fmla="*/ 48 w 709117"/>
                <a:gd name="connsiteY5" fmla="*/ 999296 h 2048363"/>
                <a:gd name="connsiteX0" fmla="*/ 5 w 709074"/>
                <a:gd name="connsiteY0" fmla="*/ 999296 h 2048363"/>
                <a:gd name="connsiteX1" fmla="*/ 269523 w 709074"/>
                <a:gd name="connsiteY1" fmla="*/ 2 h 2048363"/>
                <a:gd name="connsiteX2" fmla="*/ 638685 w 709074"/>
                <a:gd name="connsiteY2" fmla="*/ 1007154 h 2048363"/>
                <a:gd name="connsiteX3" fmla="*/ 697440 w 709074"/>
                <a:gd name="connsiteY3" fmla="*/ 1859148 h 2048363"/>
                <a:gd name="connsiteX4" fmla="*/ 283063 w 709074"/>
                <a:gd name="connsiteY4" fmla="*/ 1936755 h 2048363"/>
                <a:gd name="connsiteX5" fmla="*/ 5 w 709074"/>
                <a:gd name="connsiteY5" fmla="*/ 999296 h 2048363"/>
                <a:gd name="connsiteX0" fmla="*/ 55904 w 481915"/>
                <a:gd name="connsiteY0" fmla="*/ 1936753 h 2089685"/>
                <a:gd name="connsiteX1" fmla="*/ 42364 w 481915"/>
                <a:gd name="connsiteY1" fmla="*/ 0 h 2089685"/>
                <a:gd name="connsiteX2" fmla="*/ 411526 w 481915"/>
                <a:gd name="connsiteY2" fmla="*/ 1007152 h 2089685"/>
                <a:gd name="connsiteX3" fmla="*/ 470281 w 481915"/>
                <a:gd name="connsiteY3" fmla="*/ 1859146 h 2089685"/>
                <a:gd name="connsiteX4" fmla="*/ 55904 w 481915"/>
                <a:gd name="connsiteY4" fmla="*/ 1936753 h 2089685"/>
                <a:gd name="connsiteX0" fmla="*/ 189145 w 615156"/>
                <a:gd name="connsiteY0" fmla="*/ 1936753 h 2248256"/>
                <a:gd name="connsiteX1" fmla="*/ 175605 w 615156"/>
                <a:gd name="connsiteY1" fmla="*/ 0 h 2248256"/>
                <a:gd name="connsiteX2" fmla="*/ 544767 w 615156"/>
                <a:gd name="connsiteY2" fmla="*/ 1007152 h 2248256"/>
                <a:gd name="connsiteX3" fmla="*/ 603522 w 615156"/>
                <a:gd name="connsiteY3" fmla="*/ 1859146 h 2248256"/>
                <a:gd name="connsiteX4" fmla="*/ 189145 w 615156"/>
                <a:gd name="connsiteY4" fmla="*/ 1936753 h 2248256"/>
                <a:gd name="connsiteX0" fmla="*/ 141275 w 567286"/>
                <a:gd name="connsiteY0" fmla="*/ 1936753 h 2160111"/>
                <a:gd name="connsiteX1" fmla="*/ 127735 w 567286"/>
                <a:gd name="connsiteY1" fmla="*/ 0 h 2160111"/>
                <a:gd name="connsiteX2" fmla="*/ 496897 w 567286"/>
                <a:gd name="connsiteY2" fmla="*/ 1007152 h 2160111"/>
                <a:gd name="connsiteX3" fmla="*/ 555652 w 567286"/>
                <a:gd name="connsiteY3" fmla="*/ 1859146 h 2160111"/>
                <a:gd name="connsiteX4" fmla="*/ 141275 w 567286"/>
                <a:gd name="connsiteY4" fmla="*/ 1936753 h 2160111"/>
                <a:gd name="connsiteX0" fmla="*/ 241426 w 667437"/>
                <a:gd name="connsiteY0" fmla="*/ 2001961 h 2225319"/>
                <a:gd name="connsiteX1" fmla="*/ 227886 w 667437"/>
                <a:gd name="connsiteY1" fmla="*/ 65208 h 2225319"/>
                <a:gd name="connsiteX2" fmla="*/ 597048 w 667437"/>
                <a:gd name="connsiteY2" fmla="*/ 1072360 h 2225319"/>
                <a:gd name="connsiteX3" fmla="*/ 655803 w 667437"/>
                <a:gd name="connsiteY3" fmla="*/ 1924354 h 2225319"/>
                <a:gd name="connsiteX4" fmla="*/ 241426 w 667437"/>
                <a:gd name="connsiteY4" fmla="*/ 2001961 h 2225319"/>
                <a:gd name="connsiteX0" fmla="*/ 294980 w 720991"/>
                <a:gd name="connsiteY0" fmla="*/ 1979548 h 2202906"/>
                <a:gd name="connsiteX1" fmla="*/ 281440 w 720991"/>
                <a:gd name="connsiteY1" fmla="*/ 42795 h 2202906"/>
                <a:gd name="connsiteX2" fmla="*/ 650602 w 720991"/>
                <a:gd name="connsiteY2" fmla="*/ 1049947 h 2202906"/>
                <a:gd name="connsiteX3" fmla="*/ 709357 w 720991"/>
                <a:gd name="connsiteY3" fmla="*/ 1901941 h 2202906"/>
                <a:gd name="connsiteX4" fmla="*/ 294980 w 720991"/>
                <a:gd name="connsiteY4" fmla="*/ 1979548 h 2202906"/>
                <a:gd name="connsiteX0" fmla="*/ 232780 w 658791"/>
                <a:gd name="connsiteY0" fmla="*/ 1985246 h 2208604"/>
                <a:gd name="connsiteX1" fmla="*/ 219240 w 658791"/>
                <a:gd name="connsiteY1" fmla="*/ 48493 h 2208604"/>
                <a:gd name="connsiteX2" fmla="*/ 588402 w 658791"/>
                <a:gd name="connsiteY2" fmla="*/ 1055645 h 2208604"/>
                <a:gd name="connsiteX3" fmla="*/ 647157 w 658791"/>
                <a:gd name="connsiteY3" fmla="*/ 1907639 h 2208604"/>
                <a:gd name="connsiteX4" fmla="*/ 232780 w 658791"/>
                <a:gd name="connsiteY4" fmla="*/ 1985246 h 2208604"/>
                <a:gd name="connsiteX0" fmla="*/ 290813 w 716824"/>
                <a:gd name="connsiteY0" fmla="*/ 1985246 h 2197336"/>
                <a:gd name="connsiteX1" fmla="*/ 277273 w 716824"/>
                <a:gd name="connsiteY1" fmla="*/ 48493 h 2197336"/>
                <a:gd name="connsiteX2" fmla="*/ 646435 w 716824"/>
                <a:gd name="connsiteY2" fmla="*/ 1055645 h 2197336"/>
                <a:gd name="connsiteX3" fmla="*/ 705190 w 716824"/>
                <a:gd name="connsiteY3" fmla="*/ 1907639 h 2197336"/>
                <a:gd name="connsiteX4" fmla="*/ 290813 w 716824"/>
                <a:gd name="connsiteY4" fmla="*/ 1985246 h 219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824" h="2197336">
                  <a:moveTo>
                    <a:pt x="290813" y="1985246"/>
                  </a:moveTo>
                  <a:cubicBezTo>
                    <a:pt x="-140250" y="1541836"/>
                    <a:pt x="-47027" y="327775"/>
                    <a:pt x="277273" y="48493"/>
                  </a:cubicBezTo>
                  <a:cubicBezTo>
                    <a:pt x="601573" y="-230789"/>
                    <a:pt x="541109" y="775162"/>
                    <a:pt x="646435" y="1055645"/>
                  </a:cubicBezTo>
                  <a:cubicBezTo>
                    <a:pt x="677674" y="1318308"/>
                    <a:pt x="743467" y="1751738"/>
                    <a:pt x="705190" y="1907639"/>
                  </a:cubicBezTo>
                  <a:cubicBezTo>
                    <a:pt x="666913" y="2063540"/>
                    <a:pt x="721876" y="2428656"/>
                    <a:pt x="290813" y="198524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22">
              <a:extLst>
                <a:ext uri="{FF2B5EF4-FFF2-40B4-BE49-F238E27FC236}">
                  <a16:creationId xmlns:a16="http://schemas.microsoft.com/office/drawing/2014/main" id="{49584DF1-05B1-45B0-BD7D-A9E3E00E647B}"/>
                </a:ext>
              </a:extLst>
            </p:cNvPr>
            <p:cNvSpPr/>
            <p:nvPr/>
          </p:nvSpPr>
          <p:spPr>
            <a:xfrm rot="610186" flipH="1">
              <a:off x="6185606" y="3839694"/>
              <a:ext cx="711456" cy="20202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5691778-10DA-4566-B535-669A547E8FEB}"/>
                </a:ext>
              </a:extLst>
            </p:cNvPr>
            <p:cNvSpPr/>
            <p:nvPr/>
          </p:nvSpPr>
          <p:spPr>
            <a:xfrm flipH="1">
              <a:off x="5878265" y="3031941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E17B942B-2B73-47E9-AE43-6830C205E802}"/>
                </a:ext>
              </a:extLst>
            </p:cNvPr>
            <p:cNvSpPr/>
            <p:nvPr/>
          </p:nvSpPr>
          <p:spPr>
            <a:xfrm>
              <a:off x="4525388" y="5617083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30">
              <a:extLst>
                <a:ext uri="{FF2B5EF4-FFF2-40B4-BE49-F238E27FC236}">
                  <a16:creationId xmlns:a16="http://schemas.microsoft.com/office/drawing/2014/main" id="{FCB57329-5CCE-4ED0-92F9-EA16443CCA82}"/>
                </a:ext>
              </a:extLst>
            </p:cNvPr>
            <p:cNvSpPr/>
            <p:nvPr/>
          </p:nvSpPr>
          <p:spPr>
            <a:xfrm>
              <a:off x="4534920" y="5625757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: Rounded Corners 30">
              <a:extLst>
                <a:ext uri="{FF2B5EF4-FFF2-40B4-BE49-F238E27FC236}">
                  <a16:creationId xmlns:a16="http://schemas.microsoft.com/office/drawing/2014/main" id="{A9A6A687-FDB5-4658-B657-8BD85BB64DAD}"/>
                </a:ext>
              </a:extLst>
            </p:cNvPr>
            <p:cNvSpPr/>
            <p:nvPr/>
          </p:nvSpPr>
          <p:spPr>
            <a:xfrm>
              <a:off x="4693171" y="5625057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: Rounded Corners 30">
              <a:extLst>
                <a:ext uri="{FF2B5EF4-FFF2-40B4-BE49-F238E27FC236}">
                  <a16:creationId xmlns:a16="http://schemas.microsoft.com/office/drawing/2014/main" id="{DD3C03F1-4EB5-4F75-986F-472CEF12313A}"/>
                </a:ext>
              </a:extLst>
            </p:cNvPr>
            <p:cNvSpPr/>
            <p:nvPr/>
          </p:nvSpPr>
          <p:spPr>
            <a:xfrm>
              <a:off x="4845213" y="5634310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A46CE45B-0AD7-42A1-95CC-5CB04418EA94}"/>
                </a:ext>
              </a:extLst>
            </p:cNvPr>
            <p:cNvSpPr/>
            <p:nvPr/>
          </p:nvSpPr>
          <p:spPr>
            <a:xfrm>
              <a:off x="5136062" y="5636584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30">
              <a:extLst>
                <a:ext uri="{FF2B5EF4-FFF2-40B4-BE49-F238E27FC236}">
                  <a16:creationId xmlns:a16="http://schemas.microsoft.com/office/drawing/2014/main" id="{4C43D687-9E75-48E2-BCB0-AB54CD9B1138}"/>
                </a:ext>
              </a:extLst>
            </p:cNvPr>
            <p:cNvSpPr/>
            <p:nvPr/>
          </p:nvSpPr>
          <p:spPr>
            <a:xfrm>
              <a:off x="5145594" y="5645258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30">
              <a:extLst>
                <a:ext uri="{FF2B5EF4-FFF2-40B4-BE49-F238E27FC236}">
                  <a16:creationId xmlns:a16="http://schemas.microsoft.com/office/drawing/2014/main" id="{334D88C5-9CAC-419C-ADC4-6E1035D8663F}"/>
                </a:ext>
              </a:extLst>
            </p:cNvPr>
            <p:cNvSpPr/>
            <p:nvPr/>
          </p:nvSpPr>
          <p:spPr>
            <a:xfrm>
              <a:off x="5303845" y="5644558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30">
              <a:extLst>
                <a:ext uri="{FF2B5EF4-FFF2-40B4-BE49-F238E27FC236}">
                  <a16:creationId xmlns:a16="http://schemas.microsoft.com/office/drawing/2014/main" id="{E8540BA2-AFA9-4F2D-AC6F-0126EADE6B25}"/>
                </a:ext>
              </a:extLst>
            </p:cNvPr>
            <p:cNvSpPr/>
            <p:nvPr/>
          </p:nvSpPr>
          <p:spPr>
            <a:xfrm>
              <a:off x="5455887" y="5653811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22">
              <a:extLst>
                <a:ext uri="{FF2B5EF4-FFF2-40B4-BE49-F238E27FC236}">
                  <a16:creationId xmlns:a16="http://schemas.microsoft.com/office/drawing/2014/main" id="{66386DDA-209D-4625-BF65-64F63C97DE19}"/>
                </a:ext>
              </a:extLst>
            </p:cNvPr>
            <p:cNvSpPr/>
            <p:nvPr/>
          </p:nvSpPr>
          <p:spPr>
            <a:xfrm rot="1559250" flipH="1">
              <a:off x="6318458" y="3748147"/>
              <a:ext cx="438245" cy="1159012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22">
              <a:extLst>
                <a:ext uri="{FF2B5EF4-FFF2-40B4-BE49-F238E27FC236}">
                  <a16:creationId xmlns:a16="http://schemas.microsoft.com/office/drawing/2014/main" id="{92E8E74C-7B95-4365-A935-DBC866A4845B}"/>
                </a:ext>
              </a:extLst>
            </p:cNvPr>
            <p:cNvSpPr/>
            <p:nvPr/>
          </p:nvSpPr>
          <p:spPr>
            <a:xfrm rot="9057931" flipH="1">
              <a:off x="5057168" y="3782945"/>
              <a:ext cx="438245" cy="1515355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61CDA72-10BD-41DD-B4C3-B716EC4B0E3A}"/>
                </a:ext>
              </a:extLst>
            </p:cNvPr>
            <p:cNvSpPr/>
            <p:nvPr/>
          </p:nvSpPr>
          <p:spPr>
            <a:xfrm>
              <a:off x="5418176" y="3026957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F07EDE69-D8B1-4389-8B9F-3A08B5EC5756}"/>
                </a:ext>
              </a:extLst>
            </p:cNvPr>
            <p:cNvSpPr/>
            <p:nvPr/>
          </p:nvSpPr>
          <p:spPr>
            <a:xfrm>
              <a:off x="6579658" y="562927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30">
              <a:extLst>
                <a:ext uri="{FF2B5EF4-FFF2-40B4-BE49-F238E27FC236}">
                  <a16:creationId xmlns:a16="http://schemas.microsoft.com/office/drawing/2014/main" id="{2D99E917-9423-42E8-BF1D-F68390FB8E1F}"/>
                </a:ext>
              </a:extLst>
            </p:cNvPr>
            <p:cNvSpPr/>
            <p:nvPr/>
          </p:nvSpPr>
          <p:spPr>
            <a:xfrm>
              <a:off x="6589190" y="563794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30">
              <a:extLst>
                <a:ext uri="{FF2B5EF4-FFF2-40B4-BE49-F238E27FC236}">
                  <a16:creationId xmlns:a16="http://schemas.microsoft.com/office/drawing/2014/main" id="{8FBA7B33-FAE2-428F-9037-66C3AF7C10F2}"/>
                </a:ext>
              </a:extLst>
            </p:cNvPr>
            <p:cNvSpPr/>
            <p:nvPr/>
          </p:nvSpPr>
          <p:spPr>
            <a:xfrm>
              <a:off x="6747441" y="563724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30">
              <a:extLst>
                <a:ext uri="{FF2B5EF4-FFF2-40B4-BE49-F238E27FC236}">
                  <a16:creationId xmlns:a16="http://schemas.microsoft.com/office/drawing/2014/main" id="{086CF87A-25C1-4CA0-B387-CD4CFCA894C0}"/>
                </a:ext>
              </a:extLst>
            </p:cNvPr>
            <p:cNvSpPr/>
            <p:nvPr/>
          </p:nvSpPr>
          <p:spPr>
            <a:xfrm>
              <a:off x="6899483" y="564649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3467D685-45B5-4B85-AAF1-1DA5E1E64DDE}"/>
                </a:ext>
              </a:extLst>
            </p:cNvPr>
            <p:cNvSpPr/>
            <p:nvPr/>
          </p:nvSpPr>
          <p:spPr>
            <a:xfrm>
              <a:off x="5945624" y="563978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30">
              <a:extLst>
                <a:ext uri="{FF2B5EF4-FFF2-40B4-BE49-F238E27FC236}">
                  <a16:creationId xmlns:a16="http://schemas.microsoft.com/office/drawing/2014/main" id="{8DECC8A0-FB14-451F-A7FE-F4E8124865D8}"/>
                </a:ext>
              </a:extLst>
            </p:cNvPr>
            <p:cNvSpPr/>
            <p:nvPr/>
          </p:nvSpPr>
          <p:spPr>
            <a:xfrm>
              <a:off x="5955156" y="564845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30">
              <a:extLst>
                <a:ext uri="{FF2B5EF4-FFF2-40B4-BE49-F238E27FC236}">
                  <a16:creationId xmlns:a16="http://schemas.microsoft.com/office/drawing/2014/main" id="{158D1F4C-60E6-4C11-836B-CC806CF03E01}"/>
                </a:ext>
              </a:extLst>
            </p:cNvPr>
            <p:cNvSpPr/>
            <p:nvPr/>
          </p:nvSpPr>
          <p:spPr>
            <a:xfrm>
              <a:off x="6113407" y="564775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30">
              <a:extLst>
                <a:ext uri="{FF2B5EF4-FFF2-40B4-BE49-F238E27FC236}">
                  <a16:creationId xmlns:a16="http://schemas.microsoft.com/office/drawing/2014/main" id="{5EAF1133-7480-432C-B612-F86FD2E961E9}"/>
                </a:ext>
              </a:extLst>
            </p:cNvPr>
            <p:cNvSpPr/>
            <p:nvPr/>
          </p:nvSpPr>
          <p:spPr>
            <a:xfrm>
              <a:off x="6265449" y="565700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CBC40F8-3751-429C-AADD-F93AD2483D4C}"/>
                </a:ext>
              </a:extLst>
            </p:cNvPr>
            <p:cNvSpPr/>
            <p:nvPr/>
          </p:nvSpPr>
          <p:spPr>
            <a:xfrm rot="214911" flipH="1">
              <a:off x="6109952" y="2350574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D093E00-3E2F-4DC9-9390-5A385B9F65EC}"/>
                </a:ext>
              </a:extLst>
            </p:cNvPr>
            <p:cNvSpPr/>
            <p:nvPr/>
          </p:nvSpPr>
          <p:spPr>
            <a:xfrm rot="214911" flipH="1">
              <a:off x="5345784" y="2452042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C4C5DC8-4B4C-476C-B42C-F1E00D1321A7}"/>
                </a:ext>
              </a:extLst>
            </p:cNvPr>
            <p:cNvSpPr/>
            <p:nvPr/>
          </p:nvSpPr>
          <p:spPr>
            <a:xfrm rot="214911" flipH="1">
              <a:off x="6122565" y="2451117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9F5F826-C2AF-4EAF-A986-048783E160A9}"/>
                </a:ext>
              </a:extLst>
            </p:cNvPr>
            <p:cNvSpPr/>
            <p:nvPr/>
          </p:nvSpPr>
          <p:spPr>
            <a:xfrm rot="4673230">
              <a:off x="6463355" y="382201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CD3E987A-528B-41EF-A6B0-EA58587EA0F7}"/>
                </a:ext>
              </a:extLst>
            </p:cNvPr>
            <p:cNvSpPr/>
            <p:nvPr/>
          </p:nvSpPr>
          <p:spPr>
            <a:xfrm rot="4673230">
              <a:off x="4293587" y="555235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E799C9C-488E-4DE7-BB60-8733FE51D66F}"/>
                </a:ext>
              </a:extLst>
            </p:cNvPr>
            <p:cNvSpPr/>
            <p:nvPr/>
          </p:nvSpPr>
          <p:spPr>
            <a:xfrm rot="4673230">
              <a:off x="3939081" y="562136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7198A58-0D0B-40B4-BD22-8EA3AEABBF14}"/>
                </a:ext>
              </a:extLst>
            </p:cNvPr>
            <p:cNvSpPr/>
            <p:nvPr/>
          </p:nvSpPr>
          <p:spPr>
            <a:xfrm rot="4673230">
              <a:off x="3540873" y="548533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DF5A973-672C-4212-94CE-0F78607EF810}"/>
                </a:ext>
              </a:extLst>
            </p:cNvPr>
            <p:cNvSpPr/>
            <p:nvPr/>
          </p:nvSpPr>
          <p:spPr>
            <a:xfrm rot="4673230">
              <a:off x="4631571" y="538990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E1356BF-6FB9-4A3E-A9AA-AA8F396E3C3C}"/>
                </a:ext>
              </a:extLst>
            </p:cNvPr>
            <p:cNvSpPr/>
            <p:nvPr/>
          </p:nvSpPr>
          <p:spPr>
            <a:xfrm rot="4673230">
              <a:off x="4754731" y="515675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EE8BC1A-EF3C-413E-AE6D-16D280844EE4}"/>
                </a:ext>
              </a:extLst>
            </p:cNvPr>
            <p:cNvSpPr/>
            <p:nvPr/>
          </p:nvSpPr>
          <p:spPr>
            <a:xfrm rot="4673230">
              <a:off x="4508214" y="50627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058E149-9578-491A-9B91-85B5D2668876}"/>
                </a:ext>
              </a:extLst>
            </p:cNvPr>
            <p:cNvSpPr/>
            <p:nvPr/>
          </p:nvSpPr>
          <p:spPr>
            <a:xfrm rot="4673230">
              <a:off x="4675095" y="48038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51C66FF-1CAE-477A-9136-9DEA4E354245}"/>
                </a:ext>
              </a:extLst>
            </p:cNvPr>
            <p:cNvSpPr/>
            <p:nvPr/>
          </p:nvSpPr>
          <p:spPr>
            <a:xfrm rot="4673230">
              <a:off x="4497566" y="466516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8E29F74-78DF-4DC0-8C78-2BBCCFDF9E19}"/>
                </a:ext>
              </a:extLst>
            </p:cNvPr>
            <p:cNvSpPr/>
            <p:nvPr/>
          </p:nvSpPr>
          <p:spPr>
            <a:xfrm rot="4673230">
              <a:off x="4661643" y="443277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DD9FD77-D1A7-44E7-B0B1-28B75E0FB55F}"/>
                </a:ext>
              </a:extLst>
            </p:cNvPr>
            <p:cNvSpPr/>
            <p:nvPr/>
          </p:nvSpPr>
          <p:spPr>
            <a:xfrm rot="4673230">
              <a:off x="6632147" y="408502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F97440A-D373-4655-9819-EBD63D89213E}"/>
                </a:ext>
              </a:extLst>
            </p:cNvPr>
            <p:cNvSpPr/>
            <p:nvPr/>
          </p:nvSpPr>
          <p:spPr>
            <a:xfrm rot="4673230">
              <a:off x="6589280" y="363392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F83DAAC-E03A-4852-8826-A3B12217C9CB}"/>
                </a:ext>
              </a:extLst>
            </p:cNvPr>
            <p:cNvSpPr/>
            <p:nvPr/>
          </p:nvSpPr>
          <p:spPr>
            <a:xfrm rot="4673230">
              <a:off x="5129617" y="367490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DD4A240-1853-4B1A-B165-11E119622BD1}"/>
                </a:ext>
              </a:extLst>
            </p:cNvPr>
            <p:cNvSpPr/>
            <p:nvPr/>
          </p:nvSpPr>
          <p:spPr>
            <a:xfrm rot="4673230">
              <a:off x="5216188" y="393717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497A01D-6165-471E-9B64-5E8B9600774E}"/>
                </a:ext>
              </a:extLst>
            </p:cNvPr>
            <p:cNvSpPr/>
            <p:nvPr/>
          </p:nvSpPr>
          <p:spPr>
            <a:xfrm rot="4673230">
              <a:off x="5008190" y="418308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F832BE-9D79-4C9D-AFA3-8D4AF705F6CA}"/>
                </a:ext>
              </a:extLst>
            </p:cNvPr>
            <p:cNvSpPr/>
            <p:nvPr/>
          </p:nvSpPr>
          <p:spPr>
            <a:xfrm rot="4673230">
              <a:off x="5462036" y="54096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2BEB894-95DC-4E49-A3FF-53B1082B2A70}"/>
                </a:ext>
              </a:extLst>
            </p:cNvPr>
            <p:cNvSpPr/>
            <p:nvPr/>
          </p:nvSpPr>
          <p:spPr>
            <a:xfrm rot="4673230">
              <a:off x="5175219" y="534223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2AD4709-579B-4D15-A45F-CAA0CE1B0D1B}"/>
                </a:ext>
              </a:extLst>
            </p:cNvPr>
            <p:cNvSpPr/>
            <p:nvPr/>
          </p:nvSpPr>
          <p:spPr>
            <a:xfrm rot="4673230">
              <a:off x="5380197" y="50800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4BFBC82-BAB9-47FC-B4F4-9CCEEA52A523}"/>
                </a:ext>
              </a:extLst>
            </p:cNvPr>
            <p:cNvSpPr/>
            <p:nvPr/>
          </p:nvSpPr>
          <p:spPr>
            <a:xfrm rot="4673230">
              <a:off x="5066778" y="494474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9E6FDAC-C3E6-46A7-A880-975E0C575F15}"/>
                </a:ext>
              </a:extLst>
            </p:cNvPr>
            <p:cNvSpPr/>
            <p:nvPr/>
          </p:nvSpPr>
          <p:spPr>
            <a:xfrm rot="4673230">
              <a:off x="6159499" y="543623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3042C24-7321-420A-A64B-3EFD9F0EFE6E}"/>
                </a:ext>
              </a:extLst>
            </p:cNvPr>
            <p:cNvSpPr/>
            <p:nvPr/>
          </p:nvSpPr>
          <p:spPr>
            <a:xfrm rot="4673230">
              <a:off x="6472366" y="528523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3D1BB54-A1B9-416B-A5C8-AC2216355E49}"/>
                </a:ext>
              </a:extLst>
            </p:cNvPr>
            <p:cNvSpPr/>
            <p:nvPr/>
          </p:nvSpPr>
          <p:spPr>
            <a:xfrm rot="4673230">
              <a:off x="6306827" y="506864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80D2B10-D2EF-4906-A3B2-4B64E2D6B5FE}"/>
                </a:ext>
              </a:extLst>
            </p:cNvPr>
            <p:cNvSpPr/>
            <p:nvPr/>
          </p:nvSpPr>
          <p:spPr>
            <a:xfrm rot="4673230">
              <a:off x="6619229" y="483508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9B179E8-6C2A-42AE-8953-424582FB9EE7}"/>
                </a:ext>
              </a:extLst>
            </p:cNvPr>
            <p:cNvSpPr/>
            <p:nvPr/>
          </p:nvSpPr>
          <p:spPr>
            <a:xfrm rot="4673230">
              <a:off x="6758081" y="541926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4A9C62D-9B36-453E-B7AF-0E6DC8C7E823}"/>
                </a:ext>
              </a:extLst>
            </p:cNvPr>
            <p:cNvSpPr/>
            <p:nvPr/>
          </p:nvSpPr>
          <p:spPr>
            <a:xfrm rot="4673230">
              <a:off x="7028270" y="52274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FE8683E-02F8-4550-9952-AD2F774C4DD8}"/>
                </a:ext>
              </a:extLst>
            </p:cNvPr>
            <p:cNvSpPr/>
            <p:nvPr/>
          </p:nvSpPr>
          <p:spPr>
            <a:xfrm rot="4673230">
              <a:off x="6933974" y="494088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A92D7EC4-2669-4744-82AB-5802F3122126}"/>
                </a:ext>
              </a:extLst>
            </p:cNvPr>
            <p:cNvSpPr/>
            <p:nvPr/>
          </p:nvSpPr>
          <p:spPr>
            <a:xfrm rot="4673230">
              <a:off x="7028270" y="461340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15581CD8-9CDE-4AB1-8165-749A0E8A876B}"/>
                </a:ext>
              </a:extLst>
            </p:cNvPr>
            <p:cNvSpPr/>
            <p:nvPr/>
          </p:nvSpPr>
          <p:spPr>
            <a:xfrm rot="17337489">
              <a:off x="5121310" y="215828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Arc 199">
              <a:extLst>
                <a:ext uri="{FF2B5EF4-FFF2-40B4-BE49-F238E27FC236}">
                  <a16:creationId xmlns:a16="http://schemas.microsoft.com/office/drawing/2014/main" id="{BD0CB199-F91B-4284-B252-A552DFE24D4B}"/>
                </a:ext>
              </a:extLst>
            </p:cNvPr>
            <p:cNvSpPr/>
            <p:nvPr/>
          </p:nvSpPr>
          <p:spPr>
            <a:xfrm rot="18859805">
              <a:off x="6119425" y="2130616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93274022-813C-45DC-A80C-83FF32B5B99E}"/>
                </a:ext>
              </a:extLst>
            </p:cNvPr>
            <p:cNvSpPr/>
            <p:nvPr/>
          </p:nvSpPr>
          <p:spPr>
            <a:xfrm rot="4673230">
              <a:off x="6409716" y="178827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03498CF-D49E-4327-A3BA-D24C106A919F}"/>
                </a:ext>
              </a:extLst>
            </p:cNvPr>
            <p:cNvSpPr/>
            <p:nvPr/>
          </p:nvSpPr>
          <p:spPr>
            <a:xfrm rot="4673230">
              <a:off x="5110729" y="18561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485F0A6-7D40-4EE9-A4D3-1C8A6ADFF8A1}"/>
                </a:ext>
              </a:extLst>
            </p:cNvPr>
            <p:cNvSpPr/>
            <p:nvPr/>
          </p:nvSpPr>
          <p:spPr>
            <a:xfrm rot="214911" flipH="1">
              <a:off x="5469229" y="2601021"/>
              <a:ext cx="141947" cy="1808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0E32FF1-D696-474E-953F-701676CE34E9}"/>
                </a:ext>
              </a:extLst>
            </p:cNvPr>
            <p:cNvSpPr/>
            <p:nvPr/>
          </p:nvSpPr>
          <p:spPr>
            <a:xfrm rot="214911" flipH="1">
              <a:off x="5379880" y="2458882"/>
              <a:ext cx="105781" cy="134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446AD9C-5558-44EB-8BA0-14C1814615C4}"/>
                </a:ext>
              </a:extLst>
            </p:cNvPr>
            <p:cNvSpPr/>
            <p:nvPr/>
          </p:nvSpPr>
          <p:spPr>
            <a:xfrm rot="214911" flipH="1">
              <a:off x="6194227" y="2436185"/>
              <a:ext cx="105781" cy="1347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22BB844-15D6-421E-A7C8-5818DF4DD0AB}"/>
                </a:ext>
              </a:extLst>
            </p:cNvPr>
            <p:cNvSpPr/>
            <p:nvPr/>
          </p:nvSpPr>
          <p:spPr>
            <a:xfrm rot="214911" flipH="1">
              <a:off x="6241776" y="2617840"/>
              <a:ext cx="141947" cy="1808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6" name="Rectangle 10">
            <a:extLst>
              <a:ext uri="{FF2B5EF4-FFF2-40B4-BE49-F238E27FC236}">
                <a16:creationId xmlns:a16="http://schemas.microsoft.com/office/drawing/2014/main" id="{F55EA5BC-C0B3-461B-B82B-801E6658F299}"/>
              </a:ext>
            </a:extLst>
          </p:cNvPr>
          <p:cNvSpPr/>
          <p:nvPr/>
        </p:nvSpPr>
        <p:spPr>
          <a:xfrm>
            <a:off x="8122264" y="4549843"/>
            <a:ext cx="3435892" cy="1370349"/>
          </a:xfrm>
          <a:custGeom>
            <a:avLst/>
            <a:gdLst>
              <a:gd name="connsiteX0" fmla="*/ 0 w 1077821"/>
              <a:gd name="connsiteY0" fmla="*/ 0 h 413881"/>
              <a:gd name="connsiteX1" fmla="*/ 1077821 w 1077821"/>
              <a:gd name="connsiteY1" fmla="*/ 0 h 413881"/>
              <a:gd name="connsiteX2" fmla="*/ 1077821 w 1077821"/>
              <a:gd name="connsiteY2" fmla="*/ 413881 h 413881"/>
              <a:gd name="connsiteX3" fmla="*/ 0 w 1077821"/>
              <a:gd name="connsiteY3" fmla="*/ 413881 h 413881"/>
              <a:gd name="connsiteX4" fmla="*/ 0 w 1077821"/>
              <a:gd name="connsiteY4" fmla="*/ 0 h 413881"/>
              <a:gd name="connsiteX0" fmla="*/ 0 w 1515971"/>
              <a:gd name="connsiteY0" fmla="*/ 0 h 788531"/>
              <a:gd name="connsiteX1" fmla="*/ 1515971 w 1515971"/>
              <a:gd name="connsiteY1" fmla="*/ 374650 h 788531"/>
              <a:gd name="connsiteX2" fmla="*/ 1515971 w 1515971"/>
              <a:gd name="connsiteY2" fmla="*/ 788531 h 788531"/>
              <a:gd name="connsiteX3" fmla="*/ 438150 w 1515971"/>
              <a:gd name="connsiteY3" fmla="*/ 788531 h 788531"/>
              <a:gd name="connsiteX4" fmla="*/ 0 w 1515971"/>
              <a:gd name="connsiteY4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1515971 w 1515971"/>
              <a:gd name="connsiteY2" fmla="*/ 374650 h 788531"/>
              <a:gd name="connsiteX3" fmla="*/ 1515971 w 1515971"/>
              <a:gd name="connsiteY3" fmla="*/ 788531 h 788531"/>
              <a:gd name="connsiteX4" fmla="*/ 438150 w 1515971"/>
              <a:gd name="connsiteY4" fmla="*/ 788531 h 788531"/>
              <a:gd name="connsiteX5" fmla="*/ 0 w 1515971"/>
              <a:gd name="connsiteY5" fmla="*/ 0 h 788531"/>
              <a:gd name="connsiteX0" fmla="*/ 0 w 1515971"/>
              <a:gd name="connsiteY0" fmla="*/ 0 h 788531"/>
              <a:gd name="connsiteX1" fmla="*/ 407905 w 1515971"/>
              <a:gd name="connsiteY1" fmla="*/ 513872 h 788531"/>
              <a:gd name="connsiteX2" fmla="*/ 465055 w 1515971"/>
              <a:gd name="connsiteY2" fmla="*/ 399572 h 788531"/>
              <a:gd name="connsiteX3" fmla="*/ 1515971 w 1515971"/>
              <a:gd name="connsiteY3" fmla="*/ 374650 h 788531"/>
              <a:gd name="connsiteX4" fmla="*/ 1515971 w 1515971"/>
              <a:gd name="connsiteY4" fmla="*/ 788531 h 788531"/>
              <a:gd name="connsiteX5" fmla="*/ 438150 w 1515971"/>
              <a:gd name="connsiteY5" fmla="*/ 788531 h 788531"/>
              <a:gd name="connsiteX6" fmla="*/ 0 w 1515971"/>
              <a:gd name="connsiteY6" fmla="*/ 0 h 788531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1515971 w 1515971"/>
              <a:gd name="connsiteY3" fmla="*/ 641828 h 1055709"/>
              <a:gd name="connsiteX4" fmla="*/ 1515971 w 1515971"/>
              <a:gd name="connsiteY4" fmla="*/ 1055709 h 1055709"/>
              <a:gd name="connsiteX5" fmla="*/ 438150 w 1515971"/>
              <a:gd name="connsiteY5" fmla="*/ 1055709 h 1055709"/>
              <a:gd name="connsiteX6" fmla="*/ 0 w 1515971"/>
              <a:gd name="connsiteY6" fmla="*/ 267178 h 1055709"/>
              <a:gd name="connsiteX0" fmla="*/ 0 w 1515971"/>
              <a:gd name="connsiteY0" fmla="*/ 267178 h 1055709"/>
              <a:gd name="connsiteX1" fmla="*/ 407905 w 1515971"/>
              <a:gd name="connsiteY1" fmla="*/ 781050 h 1055709"/>
              <a:gd name="connsiteX2" fmla="*/ 141205 w 1515971"/>
              <a:gd name="connsiteY2" fmla="*/ 0 h 1055709"/>
              <a:gd name="connsiteX3" fmla="*/ 566655 w 1515971"/>
              <a:gd name="connsiteY3" fmla="*/ 901700 h 1055709"/>
              <a:gd name="connsiteX4" fmla="*/ 1515971 w 1515971"/>
              <a:gd name="connsiteY4" fmla="*/ 641828 h 1055709"/>
              <a:gd name="connsiteX5" fmla="*/ 1515971 w 1515971"/>
              <a:gd name="connsiteY5" fmla="*/ 1055709 h 1055709"/>
              <a:gd name="connsiteX6" fmla="*/ 438150 w 1515971"/>
              <a:gd name="connsiteY6" fmla="*/ 1055709 h 1055709"/>
              <a:gd name="connsiteX7" fmla="*/ 0 w 1515971"/>
              <a:gd name="connsiteY7" fmla="*/ 267178 h 1055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1515971 w 1515971"/>
              <a:gd name="connsiteY5" fmla="*/ 768828 h 1182709"/>
              <a:gd name="connsiteX6" fmla="*/ 1515971 w 1515971"/>
              <a:gd name="connsiteY6" fmla="*/ 1182709 h 1182709"/>
              <a:gd name="connsiteX7" fmla="*/ 438150 w 1515971"/>
              <a:gd name="connsiteY7" fmla="*/ 1182709 h 1182709"/>
              <a:gd name="connsiteX8" fmla="*/ 0 w 1515971"/>
              <a:gd name="connsiteY8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1515971 w 1515971"/>
              <a:gd name="connsiteY6" fmla="*/ 768828 h 1182709"/>
              <a:gd name="connsiteX7" fmla="*/ 1515971 w 1515971"/>
              <a:gd name="connsiteY7" fmla="*/ 1182709 h 1182709"/>
              <a:gd name="connsiteX8" fmla="*/ 438150 w 1515971"/>
              <a:gd name="connsiteY8" fmla="*/ 1182709 h 1182709"/>
              <a:gd name="connsiteX9" fmla="*/ 0 w 1515971"/>
              <a:gd name="connsiteY9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1515971 w 1515971"/>
              <a:gd name="connsiteY7" fmla="*/ 768828 h 1182709"/>
              <a:gd name="connsiteX8" fmla="*/ 1515971 w 1515971"/>
              <a:gd name="connsiteY8" fmla="*/ 1182709 h 1182709"/>
              <a:gd name="connsiteX9" fmla="*/ 438150 w 1515971"/>
              <a:gd name="connsiteY9" fmla="*/ 1182709 h 1182709"/>
              <a:gd name="connsiteX10" fmla="*/ 0 w 1515971"/>
              <a:gd name="connsiteY10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1515971 w 1515971"/>
              <a:gd name="connsiteY8" fmla="*/ 768828 h 1182709"/>
              <a:gd name="connsiteX9" fmla="*/ 1515971 w 1515971"/>
              <a:gd name="connsiteY9" fmla="*/ 1182709 h 1182709"/>
              <a:gd name="connsiteX10" fmla="*/ 438150 w 1515971"/>
              <a:gd name="connsiteY10" fmla="*/ 1182709 h 1182709"/>
              <a:gd name="connsiteX11" fmla="*/ 0 w 1515971"/>
              <a:gd name="connsiteY11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515971 w 1515971"/>
              <a:gd name="connsiteY9" fmla="*/ 768828 h 1182709"/>
              <a:gd name="connsiteX10" fmla="*/ 1515971 w 1515971"/>
              <a:gd name="connsiteY10" fmla="*/ 1182709 h 1182709"/>
              <a:gd name="connsiteX11" fmla="*/ 438150 w 1515971"/>
              <a:gd name="connsiteY11" fmla="*/ 1182709 h 1182709"/>
              <a:gd name="connsiteX12" fmla="*/ 0 w 1515971"/>
              <a:gd name="connsiteY12" fmla="*/ 394178 h 1182709"/>
              <a:gd name="connsiteX0" fmla="*/ 0 w 1515971"/>
              <a:gd name="connsiteY0" fmla="*/ 394178 h 1182709"/>
              <a:gd name="connsiteX1" fmla="*/ 407905 w 1515971"/>
              <a:gd name="connsiteY1" fmla="*/ 908050 h 1182709"/>
              <a:gd name="connsiteX2" fmla="*/ 141205 w 1515971"/>
              <a:gd name="connsiteY2" fmla="*/ 127000 h 1182709"/>
              <a:gd name="connsiteX3" fmla="*/ 566655 w 1515971"/>
              <a:gd name="connsiteY3" fmla="*/ 1028700 h 1182709"/>
              <a:gd name="connsiteX4" fmla="*/ 344405 w 1515971"/>
              <a:gd name="connsiteY4" fmla="*/ 0 h 1182709"/>
              <a:gd name="connsiteX5" fmla="*/ 738105 w 1515971"/>
              <a:gd name="connsiteY5" fmla="*/ 1047750 h 1182709"/>
              <a:gd name="connsiteX6" fmla="*/ 687305 w 1515971"/>
              <a:gd name="connsiteY6" fmla="*/ 387350 h 1182709"/>
              <a:gd name="connsiteX7" fmla="*/ 865105 w 1515971"/>
              <a:gd name="connsiteY7" fmla="*/ 1066800 h 1182709"/>
              <a:gd name="connsiteX8" fmla="*/ 820655 w 1515971"/>
              <a:gd name="connsiteY8" fmla="*/ 69850 h 1182709"/>
              <a:gd name="connsiteX9" fmla="*/ 1004805 w 1515971"/>
              <a:gd name="connsiteY9" fmla="*/ 946150 h 1182709"/>
              <a:gd name="connsiteX10" fmla="*/ 1515971 w 1515971"/>
              <a:gd name="connsiteY10" fmla="*/ 768828 h 1182709"/>
              <a:gd name="connsiteX11" fmla="*/ 1515971 w 1515971"/>
              <a:gd name="connsiteY11" fmla="*/ 1182709 h 1182709"/>
              <a:gd name="connsiteX12" fmla="*/ 438150 w 1515971"/>
              <a:gd name="connsiteY12" fmla="*/ 1182709 h 1182709"/>
              <a:gd name="connsiteX13" fmla="*/ 0 w 1515971"/>
              <a:gd name="connsiteY13" fmla="*/ 394178 h 118270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515971 w 1515971"/>
              <a:gd name="connsiteY11" fmla="*/ 952978 h 1366859"/>
              <a:gd name="connsiteX12" fmla="*/ 1515971 w 1515971"/>
              <a:gd name="connsiteY12" fmla="*/ 1366859 h 1366859"/>
              <a:gd name="connsiteX13" fmla="*/ 438150 w 1515971"/>
              <a:gd name="connsiteY13" fmla="*/ 1366859 h 1366859"/>
              <a:gd name="connsiteX14" fmla="*/ 0 w 1515971"/>
              <a:gd name="connsiteY14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515971 w 1515971"/>
              <a:gd name="connsiteY12" fmla="*/ 952978 h 1366859"/>
              <a:gd name="connsiteX13" fmla="*/ 1515971 w 1515971"/>
              <a:gd name="connsiteY13" fmla="*/ 1366859 h 1366859"/>
              <a:gd name="connsiteX14" fmla="*/ 438150 w 1515971"/>
              <a:gd name="connsiteY14" fmla="*/ 1366859 h 1366859"/>
              <a:gd name="connsiteX15" fmla="*/ 0 w 1515971"/>
              <a:gd name="connsiteY15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515971 w 1515971"/>
              <a:gd name="connsiteY13" fmla="*/ 952978 h 1366859"/>
              <a:gd name="connsiteX14" fmla="*/ 1515971 w 1515971"/>
              <a:gd name="connsiteY14" fmla="*/ 1366859 h 1366859"/>
              <a:gd name="connsiteX15" fmla="*/ 438150 w 1515971"/>
              <a:gd name="connsiteY15" fmla="*/ 1366859 h 1366859"/>
              <a:gd name="connsiteX16" fmla="*/ 0 w 1515971"/>
              <a:gd name="connsiteY16" fmla="*/ 578328 h 1366859"/>
              <a:gd name="connsiteX0" fmla="*/ 0 w 1515971"/>
              <a:gd name="connsiteY0" fmla="*/ 578328 h 1366859"/>
              <a:gd name="connsiteX1" fmla="*/ 407905 w 1515971"/>
              <a:gd name="connsiteY1" fmla="*/ 1092200 h 1366859"/>
              <a:gd name="connsiteX2" fmla="*/ 141205 w 1515971"/>
              <a:gd name="connsiteY2" fmla="*/ 311150 h 1366859"/>
              <a:gd name="connsiteX3" fmla="*/ 566655 w 1515971"/>
              <a:gd name="connsiteY3" fmla="*/ 1212850 h 1366859"/>
              <a:gd name="connsiteX4" fmla="*/ 344405 w 1515971"/>
              <a:gd name="connsiteY4" fmla="*/ 184150 h 1366859"/>
              <a:gd name="connsiteX5" fmla="*/ 738105 w 1515971"/>
              <a:gd name="connsiteY5" fmla="*/ 1231900 h 1366859"/>
              <a:gd name="connsiteX6" fmla="*/ 687305 w 1515971"/>
              <a:gd name="connsiteY6" fmla="*/ 571500 h 1366859"/>
              <a:gd name="connsiteX7" fmla="*/ 865105 w 1515971"/>
              <a:gd name="connsiteY7" fmla="*/ 1250950 h 1366859"/>
              <a:gd name="connsiteX8" fmla="*/ 820655 w 1515971"/>
              <a:gd name="connsiteY8" fmla="*/ 254000 h 1366859"/>
              <a:gd name="connsiteX9" fmla="*/ 1004805 w 1515971"/>
              <a:gd name="connsiteY9" fmla="*/ 1130300 h 1366859"/>
              <a:gd name="connsiteX10" fmla="*/ 1366755 w 1515971"/>
              <a:gd name="connsiteY10" fmla="*/ 0 h 1366859"/>
              <a:gd name="connsiteX11" fmla="*/ 1087355 w 1515971"/>
              <a:gd name="connsiteY11" fmla="*/ 1276350 h 1366859"/>
              <a:gd name="connsiteX12" fmla="*/ 1354055 w 1515971"/>
              <a:gd name="connsiteY12" fmla="*/ 692150 h 1366859"/>
              <a:gd name="connsiteX13" fmla="*/ 1296905 w 1515971"/>
              <a:gd name="connsiteY13" fmla="*/ 1308100 h 1366859"/>
              <a:gd name="connsiteX14" fmla="*/ 1515971 w 1515971"/>
              <a:gd name="connsiteY14" fmla="*/ 952978 h 1366859"/>
              <a:gd name="connsiteX15" fmla="*/ 1515971 w 1515971"/>
              <a:gd name="connsiteY15" fmla="*/ 1366859 h 1366859"/>
              <a:gd name="connsiteX16" fmla="*/ 438150 w 1515971"/>
              <a:gd name="connsiteY16" fmla="*/ 1366859 h 1366859"/>
              <a:gd name="connsiteX17" fmla="*/ 0 w 1515971"/>
              <a:gd name="connsiteY17" fmla="*/ 578328 h 1366859"/>
              <a:gd name="connsiteX0" fmla="*/ 0 w 2046206"/>
              <a:gd name="connsiteY0" fmla="*/ 578328 h 1366859"/>
              <a:gd name="connsiteX1" fmla="*/ 407905 w 2046206"/>
              <a:gd name="connsiteY1" fmla="*/ 1092200 h 1366859"/>
              <a:gd name="connsiteX2" fmla="*/ 141205 w 2046206"/>
              <a:gd name="connsiteY2" fmla="*/ 311150 h 1366859"/>
              <a:gd name="connsiteX3" fmla="*/ 566655 w 2046206"/>
              <a:gd name="connsiteY3" fmla="*/ 1212850 h 1366859"/>
              <a:gd name="connsiteX4" fmla="*/ 344405 w 2046206"/>
              <a:gd name="connsiteY4" fmla="*/ 184150 h 1366859"/>
              <a:gd name="connsiteX5" fmla="*/ 738105 w 2046206"/>
              <a:gd name="connsiteY5" fmla="*/ 1231900 h 1366859"/>
              <a:gd name="connsiteX6" fmla="*/ 687305 w 2046206"/>
              <a:gd name="connsiteY6" fmla="*/ 571500 h 1366859"/>
              <a:gd name="connsiteX7" fmla="*/ 865105 w 2046206"/>
              <a:gd name="connsiteY7" fmla="*/ 1250950 h 1366859"/>
              <a:gd name="connsiteX8" fmla="*/ 820655 w 2046206"/>
              <a:gd name="connsiteY8" fmla="*/ 254000 h 1366859"/>
              <a:gd name="connsiteX9" fmla="*/ 1004805 w 2046206"/>
              <a:gd name="connsiteY9" fmla="*/ 1130300 h 1366859"/>
              <a:gd name="connsiteX10" fmla="*/ 1366755 w 2046206"/>
              <a:gd name="connsiteY10" fmla="*/ 0 h 1366859"/>
              <a:gd name="connsiteX11" fmla="*/ 1087355 w 2046206"/>
              <a:gd name="connsiteY11" fmla="*/ 1276350 h 1366859"/>
              <a:gd name="connsiteX12" fmla="*/ 1354055 w 2046206"/>
              <a:gd name="connsiteY12" fmla="*/ 692150 h 1366859"/>
              <a:gd name="connsiteX13" fmla="*/ 1296905 w 2046206"/>
              <a:gd name="connsiteY13" fmla="*/ 1308100 h 1366859"/>
              <a:gd name="connsiteX14" fmla="*/ 1515971 w 2046206"/>
              <a:gd name="connsiteY14" fmla="*/ 952978 h 1366859"/>
              <a:gd name="connsiteX15" fmla="*/ 2046205 w 2046206"/>
              <a:gd name="connsiteY15" fmla="*/ 641350 h 1366859"/>
              <a:gd name="connsiteX16" fmla="*/ 1515971 w 2046206"/>
              <a:gd name="connsiteY16" fmla="*/ 1366859 h 1366859"/>
              <a:gd name="connsiteX17" fmla="*/ 438150 w 2046206"/>
              <a:gd name="connsiteY17" fmla="*/ 1366859 h 1366859"/>
              <a:gd name="connsiteX18" fmla="*/ 0 w 2046206"/>
              <a:gd name="connsiteY18" fmla="*/ 578328 h 1366859"/>
              <a:gd name="connsiteX0" fmla="*/ 0 w 2046440"/>
              <a:gd name="connsiteY0" fmla="*/ 578328 h 1366859"/>
              <a:gd name="connsiteX1" fmla="*/ 407905 w 2046440"/>
              <a:gd name="connsiteY1" fmla="*/ 1092200 h 1366859"/>
              <a:gd name="connsiteX2" fmla="*/ 141205 w 2046440"/>
              <a:gd name="connsiteY2" fmla="*/ 311150 h 1366859"/>
              <a:gd name="connsiteX3" fmla="*/ 566655 w 2046440"/>
              <a:gd name="connsiteY3" fmla="*/ 1212850 h 1366859"/>
              <a:gd name="connsiteX4" fmla="*/ 344405 w 2046440"/>
              <a:gd name="connsiteY4" fmla="*/ 184150 h 1366859"/>
              <a:gd name="connsiteX5" fmla="*/ 738105 w 2046440"/>
              <a:gd name="connsiteY5" fmla="*/ 1231900 h 1366859"/>
              <a:gd name="connsiteX6" fmla="*/ 687305 w 2046440"/>
              <a:gd name="connsiteY6" fmla="*/ 571500 h 1366859"/>
              <a:gd name="connsiteX7" fmla="*/ 865105 w 2046440"/>
              <a:gd name="connsiteY7" fmla="*/ 1250950 h 1366859"/>
              <a:gd name="connsiteX8" fmla="*/ 820655 w 2046440"/>
              <a:gd name="connsiteY8" fmla="*/ 254000 h 1366859"/>
              <a:gd name="connsiteX9" fmla="*/ 1004805 w 2046440"/>
              <a:gd name="connsiteY9" fmla="*/ 1130300 h 1366859"/>
              <a:gd name="connsiteX10" fmla="*/ 1366755 w 2046440"/>
              <a:gd name="connsiteY10" fmla="*/ 0 h 1366859"/>
              <a:gd name="connsiteX11" fmla="*/ 1087355 w 2046440"/>
              <a:gd name="connsiteY11" fmla="*/ 1276350 h 1366859"/>
              <a:gd name="connsiteX12" fmla="*/ 1354055 w 2046440"/>
              <a:gd name="connsiteY12" fmla="*/ 692150 h 1366859"/>
              <a:gd name="connsiteX13" fmla="*/ 1296905 w 2046440"/>
              <a:gd name="connsiteY13" fmla="*/ 1308100 h 1366859"/>
              <a:gd name="connsiteX14" fmla="*/ 1515971 w 2046440"/>
              <a:gd name="connsiteY14" fmla="*/ 952978 h 1366859"/>
              <a:gd name="connsiteX15" fmla="*/ 1506454 w 2046440"/>
              <a:gd name="connsiteY15" fmla="*/ 1276350 h 1366859"/>
              <a:gd name="connsiteX16" fmla="*/ 2046205 w 2046440"/>
              <a:gd name="connsiteY16" fmla="*/ 641350 h 1366859"/>
              <a:gd name="connsiteX17" fmla="*/ 1515971 w 2046440"/>
              <a:gd name="connsiteY17" fmla="*/ 1366859 h 1366859"/>
              <a:gd name="connsiteX18" fmla="*/ 438150 w 2046440"/>
              <a:gd name="connsiteY18" fmla="*/ 1366859 h 1366859"/>
              <a:gd name="connsiteX19" fmla="*/ 0 w 2046440"/>
              <a:gd name="connsiteY19" fmla="*/ 578328 h 136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46440" h="1366859">
                <a:moveTo>
                  <a:pt x="0" y="578328"/>
                </a:moveTo>
                <a:cubicBezTo>
                  <a:pt x="72468" y="595102"/>
                  <a:pt x="335437" y="1075426"/>
                  <a:pt x="407905" y="1092200"/>
                </a:cubicBezTo>
                <a:cubicBezTo>
                  <a:pt x="424838" y="1087967"/>
                  <a:pt x="124272" y="315383"/>
                  <a:pt x="141205" y="311150"/>
                </a:cubicBezTo>
                <a:cubicBezTo>
                  <a:pt x="183538" y="332317"/>
                  <a:pt x="524322" y="1191683"/>
                  <a:pt x="566655" y="1212850"/>
                </a:cubicBezTo>
                <a:cubicBezTo>
                  <a:pt x="594172" y="1202267"/>
                  <a:pt x="316888" y="194733"/>
                  <a:pt x="344405" y="184150"/>
                </a:cubicBezTo>
                <a:cubicBezTo>
                  <a:pt x="384622" y="205317"/>
                  <a:pt x="697888" y="1210733"/>
                  <a:pt x="738105" y="1231900"/>
                </a:cubicBezTo>
                <a:cubicBezTo>
                  <a:pt x="767738" y="1225550"/>
                  <a:pt x="657672" y="577850"/>
                  <a:pt x="687305" y="571500"/>
                </a:cubicBezTo>
                <a:cubicBezTo>
                  <a:pt x="719055" y="582083"/>
                  <a:pt x="833355" y="1240367"/>
                  <a:pt x="865105" y="1250950"/>
                </a:cubicBezTo>
                <a:cubicBezTo>
                  <a:pt x="890505" y="1236133"/>
                  <a:pt x="795255" y="268817"/>
                  <a:pt x="820655" y="254000"/>
                </a:cubicBezTo>
                <a:cubicBezTo>
                  <a:pt x="850288" y="277283"/>
                  <a:pt x="975172" y="1107017"/>
                  <a:pt x="1004805" y="1130300"/>
                </a:cubicBezTo>
                <a:cubicBezTo>
                  <a:pt x="1036555" y="1117600"/>
                  <a:pt x="1335005" y="12700"/>
                  <a:pt x="1366755" y="0"/>
                </a:cubicBezTo>
                <a:cubicBezTo>
                  <a:pt x="1375222" y="42333"/>
                  <a:pt x="1078888" y="1234017"/>
                  <a:pt x="1087355" y="1276350"/>
                </a:cubicBezTo>
                <a:cubicBezTo>
                  <a:pt x="1114872" y="1255183"/>
                  <a:pt x="1326538" y="713317"/>
                  <a:pt x="1354055" y="692150"/>
                </a:cubicBezTo>
                <a:cubicBezTo>
                  <a:pt x="1379455" y="736600"/>
                  <a:pt x="1271505" y="1263650"/>
                  <a:pt x="1296905" y="1308100"/>
                </a:cubicBezTo>
                <a:lnTo>
                  <a:pt x="1515971" y="952978"/>
                </a:lnTo>
                <a:cubicBezTo>
                  <a:pt x="1564654" y="890536"/>
                  <a:pt x="1418082" y="1328288"/>
                  <a:pt x="1506454" y="1276350"/>
                </a:cubicBezTo>
                <a:cubicBezTo>
                  <a:pt x="1594826" y="1224412"/>
                  <a:pt x="2058377" y="569115"/>
                  <a:pt x="2046205" y="641350"/>
                </a:cubicBezTo>
                <a:lnTo>
                  <a:pt x="1515971" y="1366859"/>
                </a:lnTo>
                <a:lnTo>
                  <a:pt x="438150" y="1366859"/>
                </a:lnTo>
                <a:lnTo>
                  <a:pt x="0" y="57832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53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3" name="Teardrop 202">
            <a:extLst>
              <a:ext uri="{FF2B5EF4-FFF2-40B4-BE49-F238E27FC236}">
                <a16:creationId xmlns:a16="http://schemas.microsoft.com/office/drawing/2014/main" id="{A34CCA10-DB5C-48CC-AECE-F8867B3CAA7C}"/>
              </a:ext>
            </a:extLst>
          </p:cNvPr>
          <p:cNvSpPr/>
          <p:nvPr/>
        </p:nvSpPr>
        <p:spPr>
          <a:xfrm rot="13170382" flipV="1">
            <a:off x="10090211" y="4165976"/>
            <a:ext cx="133193" cy="133193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" name="Teardrop 203">
            <a:extLst>
              <a:ext uri="{FF2B5EF4-FFF2-40B4-BE49-F238E27FC236}">
                <a16:creationId xmlns:a16="http://schemas.microsoft.com/office/drawing/2014/main" id="{3E3FD6A1-E3A7-4E70-9EDD-60FD1B735783}"/>
              </a:ext>
            </a:extLst>
          </p:cNvPr>
          <p:cNvSpPr/>
          <p:nvPr/>
        </p:nvSpPr>
        <p:spPr>
          <a:xfrm rot="13193396" flipV="1">
            <a:off x="10738916" y="4226398"/>
            <a:ext cx="221076" cy="22107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" name="Teardrop 205">
            <a:extLst>
              <a:ext uri="{FF2B5EF4-FFF2-40B4-BE49-F238E27FC236}">
                <a16:creationId xmlns:a16="http://schemas.microsoft.com/office/drawing/2014/main" id="{3033E4B7-210C-439B-A6D6-DE8AB771AE47}"/>
              </a:ext>
            </a:extLst>
          </p:cNvPr>
          <p:cNvSpPr/>
          <p:nvPr/>
        </p:nvSpPr>
        <p:spPr>
          <a:xfrm rot="13815223" flipV="1">
            <a:off x="9796988" y="3682883"/>
            <a:ext cx="220626" cy="220626"/>
          </a:xfrm>
          <a:prstGeom prst="teardrop">
            <a:avLst/>
          </a:prstGeom>
          <a:solidFill>
            <a:schemeClr val="accent1">
              <a:lumMod val="20000"/>
              <a:lumOff val="80000"/>
              <a:alpha val="6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526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2"/>
            <a:chExt cx="12192000" cy="68580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449521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062660" y="-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1AF0266C-8C61-43CF-B013-45E5B44B38A1}"/>
              </a:ext>
            </a:extLst>
          </p:cNvPr>
          <p:cNvSpPr txBox="1"/>
          <p:nvPr/>
        </p:nvSpPr>
        <p:spPr>
          <a:xfrm>
            <a:off x="6744250" y="328250"/>
            <a:ext cx="55003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J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lang="en-US" sz="6000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</a:rPr>
              <a:t>J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ump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9F7074-C598-4B56-BF84-861A2180C4A6}"/>
              </a:ext>
            </a:extLst>
          </p:cNvPr>
          <p:cNvSpPr txBox="1"/>
          <p:nvPr/>
        </p:nvSpPr>
        <p:spPr>
          <a:xfrm>
            <a:off x="32054" y="322823"/>
            <a:ext cx="61047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rgbClr val="FF0000"/>
                </a:solidFill>
                <a:latin typeface="Arial Black" panose="020B0A04020102020204" pitchFamily="34" charset="0"/>
              </a:rPr>
              <a:t>J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for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J</a:t>
            </a:r>
            <a:r>
              <a:rPr lang="en-US" sz="6000" dirty="0" err="1">
                <a:latin typeface="Calibri" panose="020F0502020204030204"/>
              </a:rPr>
              <a:t>aguar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3835A5E9-B7C4-46D5-8F71-A253E7712F36}"/>
              </a:ext>
            </a:extLst>
          </p:cNvPr>
          <p:cNvGrpSpPr/>
          <p:nvPr/>
        </p:nvGrpSpPr>
        <p:grpSpPr>
          <a:xfrm>
            <a:off x="575362" y="1444733"/>
            <a:ext cx="4001082" cy="4951592"/>
            <a:chOff x="3407286" y="1240888"/>
            <a:chExt cx="3909243" cy="4837934"/>
          </a:xfrm>
        </p:grpSpPr>
        <p:sp>
          <p:nvSpPr>
            <p:cNvPr id="171" name="Rectangle: Rounded Corners 24">
              <a:extLst>
                <a:ext uri="{FF2B5EF4-FFF2-40B4-BE49-F238E27FC236}">
                  <a16:creationId xmlns:a16="http://schemas.microsoft.com/office/drawing/2014/main" id="{D44193D6-F734-4609-BE5D-B022DCF830D5}"/>
                </a:ext>
              </a:extLst>
            </p:cNvPr>
            <p:cNvSpPr/>
            <p:nvPr/>
          </p:nvSpPr>
          <p:spPr>
            <a:xfrm flipH="1">
              <a:off x="6285488" y="4151709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34">
              <a:extLst>
                <a:ext uri="{FF2B5EF4-FFF2-40B4-BE49-F238E27FC236}">
                  <a16:creationId xmlns:a16="http://schemas.microsoft.com/office/drawing/2014/main" id="{04FD1A17-765A-4D2E-BD84-DD6AEDBC1772}"/>
                </a:ext>
              </a:extLst>
            </p:cNvPr>
            <p:cNvSpPr/>
            <p:nvPr/>
          </p:nvSpPr>
          <p:spPr>
            <a:xfrm>
              <a:off x="3407286" y="5076825"/>
              <a:ext cx="1347859" cy="786463"/>
            </a:xfrm>
            <a:custGeom>
              <a:avLst/>
              <a:gdLst>
                <a:gd name="connsiteX0" fmla="*/ 0 w 1319002"/>
                <a:gd name="connsiteY0" fmla="*/ 0 h 616744"/>
                <a:gd name="connsiteX1" fmla="*/ 1319002 w 1319002"/>
                <a:gd name="connsiteY1" fmla="*/ 0 h 616744"/>
                <a:gd name="connsiteX2" fmla="*/ 1319002 w 1319002"/>
                <a:gd name="connsiteY2" fmla="*/ 616744 h 616744"/>
                <a:gd name="connsiteX3" fmla="*/ 0 w 1319002"/>
                <a:gd name="connsiteY3" fmla="*/ 616744 h 616744"/>
                <a:gd name="connsiteX4" fmla="*/ 0 w 1319002"/>
                <a:gd name="connsiteY4" fmla="*/ 0 h 616744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2382 w 1321384"/>
                <a:gd name="connsiteY3" fmla="*/ 671512 h 671512"/>
                <a:gd name="connsiteX4" fmla="*/ 0 w 1321384"/>
                <a:gd name="connsiteY4" fmla="*/ 0 h 671512"/>
                <a:gd name="connsiteX0" fmla="*/ 0 w 1321384"/>
                <a:gd name="connsiteY0" fmla="*/ 0 h 671512"/>
                <a:gd name="connsiteX1" fmla="*/ 1321384 w 1321384"/>
                <a:gd name="connsiteY1" fmla="*/ 54768 h 671512"/>
                <a:gd name="connsiteX2" fmla="*/ 1321384 w 1321384"/>
                <a:gd name="connsiteY2" fmla="*/ 671512 h 671512"/>
                <a:gd name="connsiteX3" fmla="*/ 0 w 1321384"/>
                <a:gd name="connsiteY3" fmla="*/ 0 h 671512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0 w 1321384"/>
                <a:gd name="connsiteY0" fmla="*/ 0 h 790630"/>
                <a:gd name="connsiteX1" fmla="*/ 1321384 w 1321384"/>
                <a:gd name="connsiteY1" fmla="*/ 54768 h 790630"/>
                <a:gd name="connsiteX2" fmla="*/ 1321384 w 1321384"/>
                <a:gd name="connsiteY2" fmla="*/ 671512 h 790630"/>
                <a:gd name="connsiteX3" fmla="*/ 0 w 1321384"/>
                <a:gd name="connsiteY3" fmla="*/ 0 h 790630"/>
                <a:gd name="connsiteX0" fmla="*/ 26475 w 1347859"/>
                <a:gd name="connsiteY0" fmla="*/ 0 h 786463"/>
                <a:gd name="connsiteX1" fmla="*/ 1347859 w 1347859"/>
                <a:gd name="connsiteY1" fmla="*/ 54768 h 786463"/>
                <a:gd name="connsiteX2" fmla="*/ 1347859 w 1347859"/>
                <a:gd name="connsiteY2" fmla="*/ 671512 h 786463"/>
                <a:gd name="connsiteX3" fmla="*/ 26475 w 1347859"/>
                <a:gd name="connsiteY3" fmla="*/ 0 h 78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7859" h="786463">
                  <a:moveTo>
                    <a:pt x="26475" y="0"/>
                  </a:moveTo>
                  <a:cubicBezTo>
                    <a:pt x="338349" y="861220"/>
                    <a:pt x="1202673" y="188912"/>
                    <a:pt x="1347859" y="54768"/>
                  </a:cubicBezTo>
                  <a:lnTo>
                    <a:pt x="1347859" y="671512"/>
                  </a:lnTo>
                  <a:cubicBezTo>
                    <a:pt x="-128446" y="1107282"/>
                    <a:pt x="-30745" y="176212"/>
                    <a:pt x="26475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24">
              <a:extLst>
                <a:ext uri="{FF2B5EF4-FFF2-40B4-BE49-F238E27FC236}">
                  <a16:creationId xmlns:a16="http://schemas.microsoft.com/office/drawing/2014/main" id="{659DDD56-2947-479B-A651-51BFEE236184}"/>
                </a:ext>
              </a:extLst>
            </p:cNvPr>
            <p:cNvSpPr/>
            <p:nvPr/>
          </p:nvSpPr>
          <p:spPr>
            <a:xfrm>
              <a:off x="4410392" y="4186906"/>
              <a:ext cx="1007784" cy="1762655"/>
            </a:xfrm>
            <a:custGeom>
              <a:avLst/>
              <a:gdLst>
                <a:gd name="connsiteX0" fmla="*/ 0 w 604960"/>
                <a:gd name="connsiteY0" fmla="*/ 100829 h 1457325"/>
                <a:gd name="connsiteX1" fmla="*/ 100829 w 604960"/>
                <a:gd name="connsiteY1" fmla="*/ 0 h 1457325"/>
                <a:gd name="connsiteX2" fmla="*/ 504131 w 604960"/>
                <a:gd name="connsiteY2" fmla="*/ 0 h 1457325"/>
                <a:gd name="connsiteX3" fmla="*/ 604960 w 604960"/>
                <a:gd name="connsiteY3" fmla="*/ 100829 h 1457325"/>
                <a:gd name="connsiteX4" fmla="*/ 604960 w 604960"/>
                <a:gd name="connsiteY4" fmla="*/ 1356496 h 1457325"/>
                <a:gd name="connsiteX5" fmla="*/ 504131 w 604960"/>
                <a:gd name="connsiteY5" fmla="*/ 1457325 h 1457325"/>
                <a:gd name="connsiteX6" fmla="*/ 100829 w 604960"/>
                <a:gd name="connsiteY6" fmla="*/ 1457325 h 1457325"/>
                <a:gd name="connsiteX7" fmla="*/ 0 w 604960"/>
                <a:gd name="connsiteY7" fmla="*/ 1356496 h 1457325"/>
                <a:gd name="connsiteX8" fmla="*/ 0 w 604960"/>
                <a:gd name="connsiteY8" fmla="*/ 100829 h 1457325"/>
                <a:gd name="connsiteX0" fmla="*/ 330200 w 935160"/>
                <a:gd name="connsiteY0" fmla="*/ 100829 h 1457325"/>
                <a:gd name="connsiteX1" fmla="*/ 431029 w 935160"/>
                <a:gd name="connsiteY1" fmla="*/ 0 h 1457325"/>
                <a:gd name="connsiteX2" fmla="*/ 834331 w 935160"/>
                <a:gd name="connsiteY2" fmla="*/ 0 h 1457325"/>
                <a:gd name="connsiteX3" fmla="*/ 935160 w 935160"/>
                <a:gd name="connsiteY3" fmla="*/ 100829 h 1457325"/>
                <a:gd name="connsiteX4" fmla="*/ 935160 w 935160"/>
                <a:gd name="connsiteY4" fmla="*/ 1356496 h 1457325"/>
                <a:gd name="connsiteX5" fmla="*/ 834331 w 935160"/>
                <a:gd name="connsiteY5" fmla="*/ 1457325 h 1457325"/>
                <a:gd name="connsiteX6" fmla="*/ 431029 w 935160"/>
                <a:gd name="connsiteY6" fmla="*/ 1457325 h 1457325"/>
                <a:gd name="connsiteX7" fmla="*/ 330200 w 935160"/>
                <a:gd name="connsiteY7" fmla="*/ 1356496 h 1457325"/>
                <a:gd name="connsiteX8" fmla="*/ 330200 w 935160"/>
                <a:gd name="connsiteY8" fmla="*/ 100829 h 1457325"/>
                <a:gd name="connsiteX0" fmla="*/ 330200 w 935160"/>
                <a:gd name="connsiteY0" fmla="*/ 100829 h 1628775"/>
                <a:gd name="connsiteX1" fmla="*/ 431029 w 935160"/>
                <a:gd name="connsiteY1" fmla="*/ 0 h 1628775"/>
                <a:gd name="connsiteX2" fmla="*/ 834331 w 935160"/>
                <a:gd name="connsiteY2" fmla="*/ 0 h 1628775"/>
                <a:gd name="connsiteX3" fmla="*/ 935160 w 935160"/>
                <a:gd name="connsiteY3" fmla="*/ 100829 h 1628775"/>
                <a:gd name="connsiteX4" fmla="*/ 935160 w 935160"/>
                <a:gd name="connsiteY4" fmla="*/ 1356496 h 1628775"/>
                <a:gd name="connsiteX5" fmla="*/ 834331 w 935160"/>
                <a:gd name="connsiteY5" fmla="*/ 1457325 h 1628775"/>
                <a:gd name="connsiteX6" fmla="*/ 411979 w 935160"/>
                <a:gd name="connsiteY6" fmla="*/ 1628775 h 1628775"/>
                <a:gd name="connsiteX7" fmla="*/ 330200 w 935160"/>
                <a:gd name="connsiteY7" fmla="*/ 1356496 h 1628775"/>
                <a:gd name="connsiteX8" fmla="*/ 330200 w 935160"/>
                <a:gd name="connsiteY8" fmla="*/ 100829 h 1628775"/>
                <a:gd name="connsiteX0" fmla="*/ 358703 w 963663"/>
                <a:gd name="connsiteY0" fmla="*/ 100829 h 1628775"/>
                <a:gd name="connsiteX1" fmla="*/ 459532 w 963663"/>
                <a:gd name="connsiteY1" fmla="*/ 0 h 1628775"/>
                <a:gd name="connsiteX2" fmla="*/ 862834 w 963663"/>
                <a:gd name="connsiteY2" fmla="*/ 0 h 1628775"/>
                <a:gd name="connsiteX3" fmla="*/ 963663 w 963663"/>
                <a:gd name="connsiteY3" fmla="*/ 100829 h 1628775"/>
                <a:gd name="connsiteX4" fmla="*/ 963663 w 963663"/>
                <a:gd name="connsiteY4" fmla="*/ 1356496 h 1628775"/>
                <a:gd name="connsiteX5" fmla="*/ 862834 w 963663"/>
                <a:gd name="connsiteY5" fmla="*/ 1457325 h 1628775"/>
                <a:gd name="connsiteX6" fmla="*/ 440482 w 963663"/>
                <a:gd name="connsiteY6" fmla="*/ 1628775 h 1628775"/>
                <a:gd name="connsiteX7" fmla="*/ 320603 w 963663"/>
                <a:gd name="connsiteY7" fmla="*/ 1527946 h 1628775"/>
                <a:gd name="connsiteX8" fmla="*/ 358703 w 963663"/>
                <a:gd name="connsiteY8" fmla="*/ 100829 h 1628775"/>
                <a:gd name="connsiteX0" fmla="*/ 320640 w 925600"/>
                <a:gd name="connsiteY0" fmla="*/ 100829 h 1628775"/>
                <a:gd name="connsiteX1" fmla="*/ 421469 w 925600"/>
                <a:gd name="connsiteY1" fmla="*/ 0 h 1628775"/>
                <a:gd name="connsiteX2" fmla="*/ 824771 w 925600"/>
                <a:gd name="connsiteY2" fmla="*/ 0 h 1628775"/>
                <a:gd name="connsiteX3" fmla="*/ 925600 w 925600"/>
                <a:gd name="connsiteY3" fmla="*/ 100829 h 1628775"/>
                <a:gd name="connsiteX4" fmla="*/ 925600 w 925600"/>
                <a:gd name="connsiteY4" fmla="*/ 1356496 h 1628775"/>
                <a:gd name="connsiteX5" fmla="*/ 824771 w 925600"/>
                <a:gd name="connsiteY5" fmla="*/ 1457325 h 1628775"/>
                <a:gd name="connsiteX6" fmla="*/ 402419 w 925600"/>
                <a:gd name="connsiteY6" fmla="*/ 1628775 h 1628775"/>
                <a:gd name="connsiteX7" fmla="*/ 282540 w 925600"/>
                <a:gd name="connsiteY7" fmla="*/ 1527946 h 1628775"/>
                <a:gd name="connsiteX8" fmla="*/ 320640 w 925600"/>
                <a:gd name="connsiteY8" fmla="*/ 100829 h 1628775"/>
                <a:gd name="connsiteX0" fmla="*/ 413286 w 1018246"/>
                <a:gd name="connsiteY0" fmla="*/ 100829 h 1628775"/>
                <a:gd name="connsiteX1" fmla="*/ 514115 w 1018246"/>
                <a:gd name="connsiteY1" fmla="*/ 0 h 1628775"/>
                <a:gd name="connsiteX2" fmla="*/ 917417 w 1018246"/>
                <a:gd name="connsiteY2" fmla="*/ 0 h 1628775"/>
                <a:gd name="connsiteX3" fmla="*/ 1018246 w 1018246"/>
                <a:gd name="connsiteY3" fmla="*/ 100829 h 1628775"/>
                <a:gd name="connsiteX4" fmla="*/ 1018246 w 1018246"/>
                <a:gd name="connsiteY4" fmla="*/ 1356496 h 1628775"/>
                <a:gd name="connsiteX5" fmla="*/ 917417 w 1018246"/>
                <a:gd name="connsiteY5" fmla="*/ 1457325 h 1628775"/>
                <a:gd name="connsiteX6" fmla="*/ 495065 w 1018246"/>
                <a:gd name="connsiteY6" fmla="*/ 1628775 h 1628775"/>
                <a:gd name="connsiteX7" fmla="*/ 375186 w 1018246"/>
                <a:gd name="connsiteY7" fmla="*/ 1527946 h 1628775"/>
                <a:gd name="connsiteX8" fmla="*/ 413286 w 1018246"/>
                <a:gd name="connsiteY8" fmla="*/ 100829 h 1628775"/>
                <a:gd name="connsiteX0" fmla="*/ 431399 w 1007784"/>
                <a:gd name="connsiteY0" fmla="*/ 38248 h 1632869"/>
                <a:gd name="connsiteX1" fmla="*/ 503653 w 1007784"/>
                <a:gd name="connsiteY1" fmla="*/ 4094 h 1632869"/>
                <a:gd name="connsiteX2" fmla="*/ 906955 w 1007784"/>
                <a:gd name="connsiteY2" fmla="*/ 4094 h 1632869"/>
                <a:gd name="connsiteX3" fmla="*/ 1007784 w 1007784"/>
                <a:gd name="connsiteY3" fmla="*/ 104923 h 1632869"/>
                <a:gd name="connsiteX4" fmla="*/ 1007784 w 1007784"/>
                <a:gd name="connsiteY4" fmla="*/ 1360590 h 1632869"/>
                <a:gd name="connsiteX5" fmla="*/ 906955 w 1007784"/>
                <a:gd name="connsiteY5" fmla="*/ 1461419 h 1632869"/>
                <a:gd name="connsiteX6" fmla="*/ 484603 w 1007784"/>
                <a:gd name="connsiteY6" fmla="*/ 1632869 h 1632869"/>
                <a:gd name="connsiteX7" fmla="*/ 364724 w 1007784"/>
                <a:gd name="connsiteY7" fmla="*/ 1532040 h 1632869"/>
                <a:gd name="connsiteX8" fmla="*/ 431399 w 1007784"/>
                <a:gd name="connsiteY8" fmla="*/ 38248 h 163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7784" h="1632869">
                  <a:moveTo>
                    <a:pt x="431399" y="38248"/>
                  </a:moveTo>
                  <a:cubicBezTo>
                    <a:pt x="431399" y="-17438"/>
                    <a:pt x="447967" y="4094"/>
                    <a:pt x="503653" y="4094"/>
                  </a:cubicBezTo>
                  <a:lnTo>
                    <a:pt x="906955" y="4094"/>
                  </a:lnTo>
                  <a:cubicBezTo>
                    <a:pt x="962641" y="4094"/>
                    <a:pt x="1007784" y="49237"/>
                    <a:pt x="1007784" y="104923"/>
                  </a:cubicBezTo>
                  <a:lnTo>
                    <a:pt x="1007784" y="1360590"/>
                  </a:lnTo>
                  <a:cubicBezTo>
                    <a:pt x="1007784" y="1416276"/>
                    <a:pt x="962641" y="1461419"/>
                    <a:pt x="906955" y="1461419"/>
                  </a:cubicBezTo>
                  <a:lnTo>
                    <a:pt x="484603" y="1632869"/>
                  </a:lnTo>
                  <a:cubicBezTo>
                    <a:pt x="428917" y="1632869"/>
                    <a:pt x="364724" y="1587726"/>
                    <a:pt x="364724" y="1532040"/>
                  </a:cubicBezTo>
                  <a:cubicBezTo>
                    <a:pt x="-292501" y="932509"/>
                    <a:pt x="69449" y="209154"/>
                    <a:pt x="431399" y="38248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7C5DCC2E-0A92-43B0-A505-9CE96F9EF039}"/>
                </a:ext>
              </a:extLst>
            </p:cNvPr>
            <p:cNvSpPr/>
            <p:nvPr/>
          </p:nvSpPr>
          <p:spPr>
            <a:xfrm>
              <a:off x="4812225" y="2934888"/>
              <a:ext cx="2126738" cy="3056337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B029AB2-15A4-4A58-B91E-17B975A95917}"/>
                </a:ext>
              </a:extLst>
            </p:cNvPr>
            <p:cNvSpPr/>
            <p:nvPr/>
          </p:nvSpPr>
          <p:spPr>
            <a:xfrm>
              <a:off x="4351198" y="1240888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15932D-3EE6-41E6-8820-4E6EA257BDDF}"/>
                </a:ext>
              </a:extLst>
            </p:cNvPr>
            <p:cNvSpPr/>
            <p:nvPr/>
          </p:nvSpPr>
          <p:spPr>
            <a:xfrm flipH="1">
              <a:off x="6167179" y="1249569"/>
              <a:ext cx="1149350" cy="1075331"/>
            </a:xfrm>
            <a:custGeom>
              <a:avLst/>
              <a:gdLst>
                <a:gd name="connsiteX0" fmla="*/ 444273 w 1149350"/>
                <a:gd name="connsiteY0" fmla="*/ 129 h 1075331"/>
                <a:gd name="connsiteX1" fmla="*/ 574675 w 1149350"/>
                <a:gd name="connsiteY1" fmla="*/ 14881 h 1075331"/>
                <a:gd name="connsiteX2" fmla="*/ 1149350 w 1149350"/>
                <a:gd name="connsiteY2" fmla="*/ 545106 h 1075331"/>
                <a:gd name="connsiteX3" fmla="*/ 574675 w 1149350"/>
                <a:gd name="connsiteY3" fmla="*/ 1075331 h 1075331"/>
                <a:gd name="connsiteX4" fmla="*/ 0 w 1149350"/>
                <a:gd name="connsiteY4" fmla="*/ 545106 h 1075331"/>
                <a:gd name="connsiteX5" fmla="*/ 444273 w 1149350"/>
                <a:gd name="connsiteY5" fmla="*/ 129 h 1075331"/>
                <a:gd name="connsiteX6" fmla="*/ 535369 w 1149350"/>
                <a:gd name="connsiteY6" fmla="*/ 169657 h 1075331"/>
                <a:gd name="connsiteX7" fmla="*/ 231210 w 1149350"/>
                <a:gd name="connsiteY7" fmla="*/ 542759 h 1075331"/>
                <a:gd name="connsiteX8" fmla="*/ 624645 w 1149350"/>
                <a:gd name="connsiteY8" fmla="*/ 905762 h 1075331"/>
                <a:gd name="connsiteX9" fmla="*/ 1018079 w 1149350"/>
                <a:gd name="connsiteY9" fmla="*/ 542759 h 1075331"/>
                <a:gd name="connsiteX10" fmla="*/ 624645 w 1149350"/>
                <a:gd name="connsiteY10" fmla="*/ 179756 h 1075331"/>
                <a:gd name="connsiteX11" fmla="*/ 535369 w 1149350"/>
                <a:gd name="connsiteY11" fmla="*/ 169657 h 107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9350" h="1075331">
                  <a:moveTo>
                    <a:pt x="444273" y="129"/>
                  </a:moveTo>
                  <a:cubicBezTo>
                    <a:pt x="485156" y="-857"/>
                    <a:pt x="528652" y="3768"/>
                    <a:pt x="574675" y="14881"/>
                  </a:cubicBezTo>
                  <a:cubicBezTo>
                    <a:pt x="942859" y="103781"/>
                    <a:pt x="1149350" y="252271"/>
                    <a:pt x="1149350" y="545106"/>
                  </a:cubicBezTo>
                  <a:cubicBezTo>
                    <a:pt x="1149350" y="837941"/>
                    <a:pt x="892059" y="1075331"/>
                    <a:pt x="574675" y="1075331"/>
                  </a:cubicBezTo>
                  <a:cubicBezTo>
                    <a:pt x="257291" y="1075331"/>
                    <a:pt x="0" y="837941"/>
                    <a:pt x="0" y="545106"/>
                  </a:cubicBezTo>
                  <a:cubicBezTo>
                    <a:pt x="0" y="288875"/>
                    <a:pt x="158095" y="7031"/>
                    <a:pt x="444273" y="129"/>
                  </a:cubicBezTo>
                  <a:close/>
                  <a:moveTo>
                    <a:pt x="535369" y="169657"/>
                  </a:moveTo>
                  <a:cubicBezTo>
                    <a:pt x="339445" y="174381"/>
                    <a:pt x="231210" y="367338"/>
                    <a:pt x="231210" y="542759"/>
                  </a:cubicBezTo>
                  <a:cubicBezTo>
                    <a:pt x="231210" y="743240"/>
                    <a:pt x="407357" y="905762"/>
                    <a:pt x="624645" y="905762"/>
                  </a:cubicBezTo>
                  <a:cubicBezTo>
                    <a:pt x="841932" y="905762"/>
                    <a:pt x="1018079" y="743240"/>
                    <a:pt x="1018079" y="542759"/>
                  </a:cubicBezTo>
                  <a:cubicBezTo>
                    <a:pt x="1018079" y="342278"/>
                    <a:pt x="876711" y="240619"/>
                    <a:pt x="624645" y="179756"/>
                  </a:cubicBezTo>
                  <a:cubicBezTo>
                    <a:pt x="593137" y="172148"/>
                    <a:pt x="563358" y="168982"/>
                    <a:pt x="535369" y="1696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8042274-C824-4361-BF6E-6B9EC621B551}"/>
                </a:ext>
              </a:extLst>
            </p:cNvPr>
            <p:cNvSpPr/>
            <p:nvPr/>
          </p:nvSpPr>
          <p:spPr>
            <a:xfrm>
              <a:off x="4686300" y="1384300"/>
              <a:ext cx="2374900" cy="23241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78F6A6A-2F64-4456-93E5-96A8F519D9D6}"/>
                </a:ext>
              </a:extLst>
            </p:cNvPr>
            <p:cNvSpPr/>
            <p:nvPr/>
          </p:nvSpPr>
          <p:spPr>
            <a:xfrm rot="214911" flipH="1">
              <a:off x="5233101" y="2348618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9" name="Oval 15">
              <a:extLst>
                <a:ext uri="{FF2B5EF4-FFF2-40B4-BE49-F238E27FC236}">
                  <a16:creationId xmlns:a16="http://schemas.microsoft.com/office/drawing/2014/main" id="{166D0FE7-EAAE-4274-9B0B-C12FDA85C368}"/>
                </a:ext>
              </a:extLst>
            </p:cNvPr>
            <p:cNvSpPr/>
            <p:nvPr/>
          </p:nvSpPr>
          <p:spPr>
            <a:xfrm>
              <a:off x="5590024" y="2925636"/>
              <a:ext cx="556976" cy="231743"/>
            </a:xfrm>
            <a:custGeom>
              <a:avLst/>
              <a:gdLst>
                <a:gd name="connsiteX0" fmla="*/ 0 w 463786"/>
                <a:gd name="connsiteY0" fmla="*/ 171528 h 343055"/>
                <a:gd name="connsiteX1" fmla="*/ 231893 w 463786"/>
                <a:gd name="connsiteY1" fmla="*/ 0 h 343055"/>
                <a:gd name="connsiteX2" fmla="*/ 463786 w 463786"/>
                <a:gd name="connsiteY2" fmla="*/ 171528 h 343055"/>
                <a:gd name="connsiteX3" fmla="*/ 231893 w 463786"/>
                <a:gd name="connsiteY3" fmla="*/ 343056 h 343055"/>
                <a:gd name="connsiteX4" fmla="*/ 0 w 463786"/>
                <a:gd name="connsiteY4" fmla="*/ 171528 h 343055"/>
                <a:gd name="connsiteX0" fmla="*/ 0 w 463786"/>
                <a:gd name="connsiteY0" fmla="*/ 171528 h 192969"/>
                <a:gd name="connsiteX1" fmla="*/ 231893 w 463786"/>
                <a:gd name="connsiteY1" fmla="*/ 0 h 192969"/>
                <a:gd name="connsiteX2" fmla="*/ 463786 w 463786"/>
                <a:gd name="connsiteY2" fmla="*/ 171528 h 192969"/>
                <a:gd name="connsiteX3" fmla="*/ 0 w 463786"/>
                <a:gd name="connsiteY3" fmla="*/ 171528 h 192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3786" h="192969">
                  <a:moveTo>
                    <a:pt x="0" y="171528"/>
                  </a:moveTo>
                  <a:cubicBezTo>
                    <a:pt x="0" y="76796"/>
                    <a:pt x="103822" y="0"/>
                    <a:pt x="231893" y="0"/>
                  </a:cubicBezTo>
                  <a:cubicBezTo>
                    <a:pt x="359964" y="0"/>
                    <a:pt x="463786" y="76796"/>
                    <a:pt x="463786" y="171528"/>
                  </a:cubicBezTo>
                  <a:cubicBezTo>
                    <a:pt x="425137" y="200116"/>
                    <a:pt x="38649" y="200116"/>
                    <a:pt x="0" y="171528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D199F97-9F63-4B15-A302-5F4083202D00}"/>
                </a:ext>
              </a:extLst>
            </p:cNvPr>
            <p:cNvSpPr/>
            <p:nvPr/>
          </p:nvSpPr>
          <p:spPr>
            <a:xfrm rot="4673230">
              <a:off x="6791802" y="266149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8A28EE5-09EB-4985-B293-7C169B0A28EB}"/>
                </a:ext>
              </a:extLst>
            </p:cNvPr>
            <p:cNvSpPr/>
            <p:nvPr/>
          </p:nvSpPr>
          <p:spPr>
            <a:xfrm rot="4673230">
              <a:off x="4823126" y="281115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4" name="Oval 22">
              <a:extLst>
                <a:ext uri="{FF2B5EF4-FFF2-40B4-BE49-F238E27FC236}">
                  <a16:creationId xmlns:a16="http://schemas.microsoft.com/office/drawing/2014/main" id="{A04169DF-712F-4851-9616-5A028A6535E5}"/>
                </a:ext>
              </a:extLst>
            </p:cNvPr>
            <p:cNvSpPr/>
            <p:nvPr/>
          </p:nvSpPr>
          <p:spPr>
            <a:xfrm rot="20788530">
              <a:off x="4887390" y="3825171"/>
              <a:ext cx="716824" cy="21973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  <a:gd name="connsiteX0" fmla="*/ 2387 w 711456"/>
                <a:gd name="connsiteY0" fmla="*/ 999296 h 2048363"/>
                <a:gd name="connsiteX1" fmla="*/ 271905 w 711456"/>
                <a:gd name="connsiteY1" fmla="*/ 2 h 2048363"/>
                <a:gd name="connsiteX2" fmla="*/ 641067 w 711456"/>
                <a:gd name="connsiteY2" fmla="*/ 1007154 h 2048363"/>
                <a:gd name="connsiteX3" fmla="*/ 699822 w 711456"/>
                <a:gd name="connsiteY3" fmla="*/ 1859148 h 2048363"/>
                <a:gd name="connsiteX4" fmla="*/ 285445 w 711456"/>
                <a:gd name="connsiteY4" fmla="*/ 1936755 h 2048363"/>
                <a:gd name="connsiteX5" fmla="*/ 2387 w 711456"/>
                <a:gd name="connsiteY5" fmla="*/ 999296 h 2048363"/>
                <a:gd name="connsiteX0" fmla="*/ 48 w 709117"/>
                <a:gd name="connsiteY0" fmla="*/ 999296 h 2048363"/>
                <a:gd name="connsiteX1" fmla="*/ 269566 w 709117"/>
                <a:gd name="connsiteY1" fmla="*/ 2 h 2048363"/>
                <a:gd name="connsiteX2" fmla="*/ 638728 w 709117"/>
                <a:gd name="connsiteY2" fmla="*/ 1007154 h 2048363"/>
                <a:gd name="connsiteX3" fmla="*/ 697483 w 709117"/>
                <a:gd name="connsiteY3" fmla="*/ 1859148 h 2048363"/>
                <a:gd name="connsiteX4" fmla="*/ 283106 w 709117"/>
                <a:gd name="connsiteY4" fmla="*/ 1936755 h 2048363"/>
                <a:gd name="connsiteX5" fmla="*/ 48 w 709117"/>
                <a:gd name="connsiteY5" fmla="*/ 999296 h 2048363"/>
                <a:gd name="connsiteX0" fmla="*/ 5 w 709074"/>
                <a:gd name="connsiteY0" fmla="*/ 999296 h 2048363"/>
                <a:gd name="connsiteX1" fmla="*/ 269523 w 709074"/>
                <a:gd name="connsiteY1" fmla="*/ 2 h 2048363"/>
                <a:gd name="connsiteX2" fmla="*/ 638685 w 709074"/>
                <a:gd name="connsiteY2" fmla="*/ 1007154 h 2048363"/>
                <a:gd name="connsiteX3" fmla="*/ 697440 w 709074"/>
                <a:gd name="connsiteY3" fmla="*/ 1859148 h 2048363"/>
                <a:gd name="connsiteX4" fmla="*/ 283063 w 709074"/>
                <a:gd name="connsiteY4" fmla="*/ 1936755 h 2048363"/>
                <a:gd name="connsiteX5" fmla="*/ 5 w 709074"/>
                <a:gd name="connsiteY5" fmla="*/ 999296 h 2048363"/>
                <a:gd name="connsiteX0" fmla="*/ 55904 w 481915"/>
                <a:gd name="connsiteY0" fmla="*/ 1936753 h 2089685"/>
                <a:gd name="connsiteX1" fmla="*/ 42364 w 481915"/>
                <a:gd name="connsiteY1" fmla="*/ 0 h 2089685"/>
                <a:gd name="connsiteX2" fmla="*/ 411526 w 481915"/>
                <a:gd name="connsiteY2" fmla="*/ 1007152 h 2089685"/>
                <a:gd name="connsiteX3" fmla="*/ 470281 w 481915"/>
                <a:gd name="connsiteY3" fmla="*/ 1859146 h 2089685"/>
                <a:gd name="connsiteX4" fmla="*/ 55904 w 481915"/>
                <a:gd name="connsiteY4" fmla="*/ 1936753 h 2089685"/>
                <a:gd name="connsiteX0" fmla="*/ 189145 w 615156"/>
                <a:gd name="connsiteY0" fmla="*/ 1936753 h 2248256"/>
                <a:gd name="connsiteX1" fmla="*/ 175605 w 615156"/>
                <a:gd name="connsiteY1" fmla="*/ 0 h 2248256"/>
                <a:gd name="connsiteX2" fmla="*/ 544767 w 615156"/>
                <a:gd name="connsiteY2" fmla="*/ 1007152 h 2248256"/>
                <a:gd name="connsiteX3" fmla="*/ 603522 w 615156"/>
                <a:gd name="connsiteY3" fmla="*/ 1859146 h 2248256"/>
                <a:gd name="connsiteX4" fmla="*/ 189145 w 615156"/>
                <a:gd name="connsiteY4" fmla="*/ 1936753 h 2248256"/>
                <a:gd name="connsiteX0" fmla="*/ 141275 w 567286"/>
                <a:gd name="connsiteY0" fmla="*/ 1936753 h 2160111"/>
                <a:gd name="connsiteX1" fmla="*/ 127735 w 567286"/>
                <a:gd name="connsiteY1" fmla="*/ 0 h 2160111"/>
                <a:gd name="connsiteX2" fmla="*/ 496897 w 567286"/>
                <a:gd name="connsiteY2" fmla="*/ 1007152 h 2160111"/>
                <a:gd name="connsiteX3" fmla="*/ 555652 w 567286"/>
                <a:gd name="connsiteY3" fmla="*/ 1859146 h 2160111"/>
                <a:gd name="connsiteX4" fmla="*/ 141275 w 567286"/>
                <a:gd name="connsiteY4" fmla="*/ 1936753 h 2160111"/>
                <a:gd name="connsiteX0" fmla="*/ 241426 w 667437"/>
                <a:gd name="connsiteY0" fmla="*/ 2001961 h 2225319"/>
                <a:gd name="connsiteX1" fmla="*/ 227886 w 667437"/>
                <a:gd name="connsiteY1" fmla="*/ 65208 h 2225319"/>
                <a:gd name="connsiteX2" fmla="*/ 597048 w 667437"/>
                <a:gd name="connsiteY2" fmla="*/ 1072360 h 2225319"/>
                <a:gd name="connsiteX3" fmla="*/ 655803 w 667437"/>
                <a:gd name="connsiteY3" fmla="*/ 1924354 h 2225319"/>
                <a:gd name="connsiteX4" fmla="*/ 241426 w 667437"/>
                <a:gd name="connsiteY4" fmla="*/ 2001961 h 2225319"/>
                <a:gd name="connsiteX0" fmla="*/ 294980 w 720991"/>
                <a:gd name="connsiteY0" fmla="*/ 1979548 h 2202906"/>
                <a:gd name="connsiteX1" fmla="*/ 281440 w 720991"/>
                <a:gd name="connsiteY1" fmla="*/ 42795 h 2202906"/>
                <a:gd name="connsiteX2" fmla="*/ 650602 w 720991"/>
                <a:gd name="connsiteY2" fmla="*/ 1049947 h 2202906"/>
                <a:gd name="connsiteX3" fmla="*/ 709357 w 720991"/>
                <a:gd name="connsiteY3" fmla="*/ 1901941 h 2202906"/>
                <a:gd name="connsiteX4" fmla="*/ 294980 w 720991"/>
                <a:gd name="connsiteY4" fmla="*/ 1979548 h 2202906"/>
                <a:gd name="connsiteX0" fmla="*/ 232780 w 658791"/>
                <a:gd name="connsiteY0" fmla="*/ 1985246 h 2208604"/>
                <a:gd name="connsiteX1" fmla="*/ 219240 w 658791"/>
                <a:gd name="connsiteY1" fmla="*/ 48493 h 2208604"/>
                <a:gd name="connsiteX2" fmla="*/ 588402 w 658791"/>
                <a:gd name="connsiteY2" fmla="*/ 1055645 h 2208604"/>
                <a:gd name="connsiteX3" fmla="*/ 647157 w 658791"/>
                <a:gd name="connsiteY3" fmla="*/ 1907639 h 2208604"/>
                <a:gd name="connsiteX4" fmla="*/ 232780 w 658791"/>
                <a:gd name="connsiteY4" fmla="*/ 1985246 h 2208604"/>
                <a:gd name="connsiteX0" fmla="*/ 290813 w 716824"/>
                <a:gd name="connsiteY0" fmla="*/ 1985246 h 2197336"/>
                <a:gd name="connsiteX1" fmla="*/ 277273 w 716824"/>
                <a:gd name="connsiteY1" fmla="*/ 48493 h 2197336"/>
                <a:gd name="connsiteX2" fmla="*/ 646435 w 716824"/>
                <a:gd name="connsiteY2" fmla="*/ 1055645 h 2197336"/>
                <a:gd name="connsiteX3" fmla="*/ 705190 w 716824"/>
                <a:gd name="connsiteY3" fmla="*/ 1907639 h 2197336"/>
                <a:gd name="connsiteX4" fmla="*/ 290813 w 716824"/>
                <a:gd name="connsiteY4" fmla="*/ 1985246 h 219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6824" h="2197336">
                  <a:moveTo>
                    <a:pt x="290813" y="1985246"/>
                  </a:moveTo>
                  <a:cubicBezTo>
                    <a:pt x="-140250" y="1541836"/>
                    <a:pt x="-47027" y="327775"/>
                    <a:pt x="277273" y="48493"/>
                  </a:cubicBezTo>
                  <a:cubicBezTo>
                    <a:pt x="601573" y="-230789"/>
                    <a:pt x="541109" y="775162"/>
                    <a:pt x="646435" y="1055645"/>
                  </a:cubicBezTo>
                  <a:cubicBezTo>
                    <a:pt x="677674" y="1318308"/>
                    <a:pt x="743467" y="1751738"/>
                    <a:pt x="705190" y="1907639"/>
                  </a:cubicBezTo>
                  <a:cubicBezTo>
                    <a:pt x="666913" y="2063540"/>
                    <a:pt x="721876" y="2428656"/>
                    <a:pt x="290813" y="1985246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22">
              <a:extLst>
                <a:ext uri="{FF2B5EF4-FFF2-40B4-BE49-F238E27FC236}">
                  <a16:creationId xmlns:a16="http://schemas.microsoft.com/office/drawing/2014/main" id="{0569C34B-9E88-4006-AA6B-9B0C355BD724}"/>
                </a:ext>
              </a:extLst>
            </p:cNvPr>
            <p:cNvSpPr/>
            <p:nvPr/>
          </p:nvSpPr>
          <p:spPr>
            <a:xfrm rot="610186" flipH="1">
              <a:off x="6185606" y="3839694"/>
              <a:ext cx="711456" cy="2020236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73132B3-5333-4F6D-A5D8-0898340D68AE}"/>
                </a:ext>
              </a:extLst>
            </p:cNvPr>
            <p:cNvSpPr/>
            <p:nvPr/>
          </p:nvSpPr>
          <p:spPr>
            <a:xfrm flipH="1">
              <a:off x="5878265" y="3031941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74C33A24-A847-4223-95B0-DF681C1FD7D6}"/>
                </a:ext>
              </a:extLst>
            </p:cNvPr>
            <p:cNvSpPr/>
            <p:nvPr/>
          </p:nvSpPr>
          <p:spPr>
            <a:xfrm>
              <a:off x="4525388" y="5617083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: Rounded Corners 30">
              <a:extLst>
                <a:ext uri="{FF2B5EF4-FFF2-40B4-BE49-F238E27FC236}">
                  <a16:creationId xmlns:a16="http://schemas.microsoft.com/office/drawing/2014/main" id="{D720A5BD-636A-433D-93BA-F8D884F4F5D3}"/>
                </a:ext>
              </a:extLst>
            </p:cNvPr>
            <p:cNvSpPr/>
            <p:nvPr/>
          </p:nvSpPr>
          <p:spPr>
            <a:xfrm>
              <a:off x="4534920" y="5625757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: Rounded Corners 30">
              <a:extLst>
                <a:ext uri="{FF2B5EF4-FFF2-40B4-BE49-F238E27FC236}">
                  <a16:creationId xmlns:a16="http://schemas.microsoft.com/office/drawing/2014/main" id="{E7492973-B69A-44BD-939C-71A2036DEBFA}"/>
                </a:ext>
              </a:extLst>
            </p:cNvPr>
            <p:cNvSpPr/>
            <p:nvPr/>
          </p:nvSpPr>
          <p:spPr>
            <a:xfrm>
              <a:off x="4693171" y="5625057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: Rounded Corners 30">
              <a:extLst>
                <a:ext uri="{FF2B5EF4-FFF2-40B4-BE49-F238E27FC236}">
                  <a16:creationId xmlns:a16="http://schemas.microsoft.com/office/drawing/2014/main" id="{98950D71-9BBE-45E7-8E1C-663DD363B4BF}"/>
                </a:ext>
              </a:extLst>
            </p:cNvPr>
            <p:cNvSpPr/>
            <p:nvPr/>
          </p:nvSpPr>
          <p:spPr>
            <a:xfrm>
              <a:off x="4845213" y="5634310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: Rounded Corners 190">
              <a:extLst>
                <a:ext uri="{FF2B5EF4-FFF2-40B4-BE49-F238E27FC236}">
                  <a16:creationId xmlns:a16="http://schemas.microsoft.com/office/drawing/2014/main" id="{943BC579-880B-41A2-81F6-8141DF49D273}"/>
                </a:ext>
              </a:extLst>
            </p:cNvPr>
            <p:cNvSpPr/>
            <p:nvPr/>
          </p:nvSpPr>
          <p:spPr>
            <a:xfrm>
              <a:off x="5136062" y="5636584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: Rounded Corners 30">
              <a:extLst>
                <a:ext uri="{FF2B5EF4-FFF2-40B4-BE49-F238E27FC236}">
                  <a16:creationId xmlns:a16="http://schemas.microsoft.com/office/drawing/2014/main" id="{BA0E69E5-35F0-45E3-948A-BA4E9FCA5874}"/>
                </a:ext>
              </a:extLst>
            </p:cNvPr>
            <p:cNvSpPr/>
            <p:nvPr/>
          </p:nvSpPr>
          <p:spPr>
            <a:xfrm>
              <a:off x="5145594" y="5645258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: Rounded Corners 30">
              <a:extLst>
                <a:ext uri="{FF2B5EF4-FFF2-40B4-BE49-F238E27FC236}">
                  <a16:creationId xmlns:a16="http://schemas.microsoft.com/office/drawing/2014/main" id="{510BCFBB-BAAD-4FA8-A3F1-0C820BDFA796}"/>
                </a:ext>
              </a:extLst>
            </p:cNvPr>
            <p:cNvSpPr/>
            <p:nvPr/>
          </p:nvSpPr>
          <p:spPr>
            <a:xfrm>
              <a:off x="5303845" y="5644558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: Rounded Corners 30">
              <a:extLst>
                <a:ext uri="{FF2B5EF4-FFF2-40B4-BE49-F238E27FC236}">
                  <a16:creationId xmlns:a16="http://schemas.microsoft.com/office/drawing/2014/main" id="{710F7435-10B4-441A-B3C1-C372D7160C4D}"/>
                </a:ext>
              </a:extLst>
            </p:cNvPr>
            <p:cNvSpPr/>
            <p:nvPr/>
          </p:nvSpPr>
          <p:spPr>
            <a:xfrm>
              <a:off x="5455887" y="5653811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22">
              <a:extLst>
                <a:ext uri="{FF2B5EF4-FFF2-40B4-BE49-F238E27FC236}">
                  <a16:creationId xmlns:a16="http://schemas.microsoft.com/office/drawing/2014/main" id="{BFC5D2C4-9F4D-416F-9186-130D4D0474B6}"/>
                </a:ext>
              </a:extLst>
            </p:cNvPr>
            <p:cNvSpPr/>
            <p:nvPr/>
          </p:nvSpPr>
          <p:spPr>
            <a:xfrm rot="1462692" flipH="1">
              <a:off x="6318458" y="3748147"/>
              <a:ext cx="438245" cy="1159012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22">
              <a:extLst>
                <a:ext uri="{FF2B5EF4-FFF2-40B4-BE49-F238E27FC236}">
                  <a16:creationId xmlns:a16="http://schemas.microsoft.com/office/drawing/2014/main" id="{C1F626B8-8FAF-44F3-B6FF-1D0F051C02B0}"/>
                </a:ext>
              </a:extLst>
            </p:cNvPr>
            <p:cNvSpPr/>
            <p:nvPr/>
          </p:nvSpPr>
          <p:spPr>
            <a:xfrm rot="9057931" flipH="1">
              <a:off x="5057168" y="3782945"/>
              <a:ext cx="438245" cy="1515355"/>
            </a:xfrm>
            <a:custGeom>
              <a:avLst/>
              <a:gdLst>
                <a:gd name="connsiteX0" fmla="*/ 0 w 483824"/>
                <a:gd name="connsiteY0" fmla="*/ 986341 h 1972681"/>
                <a:gd name="connsiteX1" fmla="*/ 241912 w 483824"/>
                <a:gd name="connsiteY1" fmla="*/ 0 h 1972681"/>
                <a:gd name="connsiteX2" fmla="*/ 483824 w 483824"/>
                <a:gd name="connsiteY2" fmla="*/ 986341 h 1972681"/>
                <a:gd name="connsiteX3" fmla="*/ 241912 w 483824"/>
                <a:gd name="connsiteY3" fmla="*/ 1972682 h 1972681"/>
                <a:gd name="connsiteX4" fmla="*/ 0 w 483824"/>
                <a:gd name="connsiteY4" fmla="*/ 986341 h 1972681"/>
                <a:gd name="connsiteX0" fmla="*/ 0 w 527725"/>
                <a:gd name="connsiteY0" fmla="*/ 985578 h 1972682"/>
                <a:gd name="connsiteX1" fmla="*/ 285813 w 527725"/>
                <a:gd name="connsiteY1" fmla="*/ 0 h 1972682"/>
                <a:gd name="connsiteX2" fmla="*/ 527725 w 527725"/>
                <a:gd name="connsiteY2" fmla="*/ 986341 h 1972682"/>
                <a:gd name="connsiteX3" fmla="*/ 285813 w 527725"/>
                <a:gd name="connsiteY3" fmla="*/ 1972682 h 1972682"/>
                <a:gd name="connsiteX4" fmla="*/ 0 w 527725"/>
                <a:gd name="connsiteY4" fmla="*/ 985578 h 1972682"/>
                <a:gd name="connsiteX0" fmla="*/ 15 w 527740"/>
                <a:gd name="connsiteY0" fmla="*/ 985578 h 1921748"/>
                <a:gd name="connsiteX1" fmla="*/ 285828 w 527740"/>
                <a:gd name="connsiteY1" fmla="*/ 0 h 1921748"/>
                <a:gd name="connsiteX2" fmla="*/ 527740 w 527740"/>
                <a:gd name="connsiteY2" fmla="*/ 986341 h 1921748"/>
                <a:gd name="connsiteX3" fmla="*/ 298079 w 527740"/>
                <a:gd name="connsiteY3" fmla="*/ 1921748 h 1921748"/>
                <a:gd name="connsiteX4" fmla="*/ 15 w 527740"/>
                <a:gd name="connsiteY4" fmla="*/ 985578 h 1921748"/>
                <a:gd name="connsiteX0" fmla="*/ 15 w 527740"/>
                <a:gd name="connsiteY0" fmla="*/ 985578 h 1921757"/>
                <a:gd name="connsiteX1" fmla="*/ 285828 w 527740"/>
                <a:gd name="connsiteY1" fmla="*/ 0 h 1921757"/>
                <a:gd name="connsiteX2" fmla="*/ 527740 w 527740"/>
                <a:gd name="connsiteY2" fmla="*/ 986341 h 1921757"/>
                <a:gd name="connsiteX3" fmla="*/ 298079 w 527740"/>
                <a:gd name="connsiteY3" fmla="*/ 1921748 h 1921757"/>
                <a:gd name="connsiteX4" fmla="*/ 15 w 527740"/>
                <a:gd name="connsiteY4" fmla="*/ 985578 h 1921757"/>
                <a:gd name="connsiteX0" fmla="*/ 15 w 692421"/>
                <a:gd name="connsiteY0" fmla="*/ 985578 h 1988021"/>
                <a:gd name="connsiteX1" fmla="*/ 285828 w 692421"/>
                <a:gd name="connsiteY1" fmla="*/ 0 h 1988021"/>
                <a:gd name="connsiteX2" fmla="*/ 527740 w 692421"/>
                <a:gd name="connsiteY2" fmla="*/ 986341 h 1988021"/>
                <a:gd name="connsiteX3" fmla="*/ 686725 w 692421"/>
                <a:gd name="connsiteY3" fmla="*/ 1808561 h 1988021"/>
                <a:gd name="connsiteX4" fmla="*/ 298079 w 692421"/>
                <a:gd name="connsiteY4" fmla="*/ 1921748 h 1988021"/>
                <a:gd name="connsiteX5" fmla="*/ 15 w 692421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7502"/>
                <a:gd name="connsiteY0" fmla="*/ 985578 h 1988021"/>
                <a:gd name="connsiteX1" fmla="*/ 285829 w 697502"/>
                <a:gd name="connsiteY1" fmla="*/ 0 h 1988021"/>
                <a:gd name="connsiteX2" fmla="*/ 620175 w 697502"/>
                <a:gd name="connsiteY2" fmla="*/ 988981 h 1988021"/>
                <a:gd name="connsiteX3" fmla="*/ 686726 w 697502"/>
                <a:gd name="connsiteY3" fmla="*/ 1808561 h 1988021"/>
                <a:gd name="connsiteX4" fmla="*/ 298080 w 697502"/>
                <a:gd name="connsiteY4" fmla="*/ 1921748 h 1988021"/>
                <a:gd name="connsiteX5" fmla="*/ 16 w 697502"/>
                <a:gd name="connsiteY5" fmla="*/ 985578 h 1988021"/>
                <a:gd name="connsiteX0" fmla="*/ 16 w 690564"/>
                <a:gd name="connsiteY0" fmla="*/ 985578 h 1999969"/>
                <a:gd name="connsiteX1" fmla="*/ 285829 w 690564"/>
                <a:gd name="connsiteY1" fmla="*/ 0 h 1999969"/>
                <a:gd name="connsiteX2" fmla="*/ 620175 w 690564"/>
                <a:gd name="connsiteY2" fmla="*/ 988981 h 1999969"/>
                <a:gd name="connsiteX3" fmla="*/ 678930 w 690564"/>
                <a:gd name="connsiteY3" fmla="*/ 1840975 h 1999969"/>
                <a:gd name="connsiteX4" fmla="*/ 298080 w 690564"/>
                <a:gd name="connsiteY4" fmla="*/ 1921748 h 1999969"/>
                <a:gd name="connsiteX5" fmla="*/ 16 w 690564"/>
                <a:gd name="connsiteY5" fmla="*/ 985578 h 1999969"/>
                <a:gd name="connsiteX0" fmla="*/ 59 w 690607"/>
                <a:gd name="connsiteY0" fmla="*/ 985578 h 1997845"/>
                <a:gd name="connsiteX1" fmla="*/ 285872 w 690607"/>
                <a:gd name="connsiteY1" fmla="*/ 0 h 1997845"/>
                <a:gd name="connsiteX2" fmla="*/ 620218 w 690607"/>
                <a:gd name="connsiteY2" fmla="*/ 988981 h 1997845"/>
                <a:gd name="connsiteX3" fmla="*/ 678973 w 690607"/>
                <a:gd name="connsiteY3" fmla="*/ 1840975 h 1997845"/>
                <a:gd name="connsiteX4" fmla="*/ 264596 w 690607"/>
                <a:gd name="connsiteY4" fmla="*/ 1918582 h 1997845"/>
                <a:gd name="connsiteX5" fmla="*/ 59 w 690607"/>
                <a:gd name="connsiteY5" fmla="*/ 985578 h 1997845"/>
                <a:gd name="connsiteX0" fmla="*/ 54 w 709123"/>
                <a:gd name="connsiteY0" fmla="*/ 981124 h 1998170"/>
                <a:gd name="connsiteX1" fmla="*/ 304388 w 709123"/>
                <a:gd name="connsiteY1" fmla="*/ 1 h 1998170"/>
                <a:gd name="connsiteX2" fmla="*/ 638734 w 709123"/>
                <a:gd name="connsiteY2" fmla="*/ 988982 h 1998170"/>
                <a:gd name="connsiteX3" fmla="*/ 697489 w 709123"/>
                <a:gd name="connsiteY3" fmla="*/ 1840976 h 1998170"/>
                <a:gd name="connsiteX4" fmla="*/ 283112 w 709123"/>
                <a:gd name="connsiteY4" fmla="*/ 1918583 h 1998170"/>
                <a:gd name="connsiteX5" fmla="*/ 54 w 709123"/>
                <a:gd name="connsiteY5" fmla="*/ 981124 h 1998170"/>
                <a:gd name="connsiteX0" fmla="*/ 69 w 709138"/>
                <a:gd name="connsiteY0" fmla="*/ 981124 h 2002064"/>
                <a:gd name="connsiteX1" fmla="*/ 304403 w 709138"/>
                <a:gd name="connsiteY1" fmla="*/ 1 h 2002064"/>
                <a:gd name="connsiteX2" fmla="*/ 638749 w 709138"/>
                <a:gd name="connsiteY2" fmla="*/ 988982 h 2002064"/>
                <a:gd name="connsiteX3" fmla="*/ 697504 w 709138"/>
                <a:gd name="connsiteY3" fmla="*/ 1840976 h 2002064"/>
                <a:gd name="connsiteX4" fmla="*/ 283127 w 709138"/>
                <a:gd name="connsiteY4" fmla="*/ 1918583 h 2002064"/>
                <a:gd name="connsiteX5" fmla="*/ 69 w 709138"/>
                <a:gd name="connsiteY5" fmla="*/ 981124 h 2002064"/>
                <a:gd name="connsiteX0" fmla="*/ 23 w 709092"/>
                <a:gd name="connsiteY0" fmla="*/ 999295 h 2020235"/>
                <a:gd name="connsiteX1" fmla="*/ 269541 w 709092"/>
                <a:gd name="connsiteY1" fmla="*/ 1 h 2020235"/>
                <a:gd name="connsiteX2" fmla="*/ 638703 w 709092"/>
                <a:gd name="connsiteY2" fmla="*/ 1007153 h 2020235"/>
                <a:gd name="connsiteX3" fmla="*/ 697458 w 709092"/>
                <a:gd name="connsiteY3" fmla="*/ 1859147 h 2020235"/>
                <a:gd name="connsiteX4" fmla="*/ 283081 w 709092"/>
                <a:gd name="connsiteY4" fmla="*/ 1936754 h 2020235"/>
                <a:gd name="connsiteX5" fmla="*/ 23 w 709092"/>
                <a:gd name="connsiteY5" fmla="*/ 999295 h 2020235"/>
                <a:gd name="connsiteX0" fmla="*/ 2387 w 711456"/>
                <a:gd name="connsiteY0" fmla="*/ 999296 h 2020236"/>
                <a:gd name="connsiteX1" fmla="*/ 271905 w 711456"/>
                <a:gd name="connsiteY1" fmla="*/ 2 h 2020236"/>
                <a:gd name="connsiteX2" fmla="*/ 641067 w 711456"/>
                <a:gd name="connsiteY2" fmla="*/ 1007154 h 2020236"/>
                <a:gd name="connsiteX3" fmla="*/ 699822 w 711456"/>
                <a:gd name="connsiteY3" fmla="*/ 1859148 h 2020236"/>
                <a:gd name="connsiteX4" fmla="*/ 285445 w 711456"/>
                <a:gd name="connsiteY4" fmla="*/ 1936755 h 2020236"/>
                <a:gd name="connsiteX5" fmla="*/ 2387 w 711456"/>
                <a:gd name="connsiteY5" fmla="*/ 999296 h 2020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1456" h="2020236">
                  <a:moveTo>
                    <a:pt x="2387" y="999296"/>
                  </a:moveTo>
                  <a:cubicBezTo>
                    <a:pt x="-23374" y="631665"/>
                    <a:pt x="165458" y="-1308"/>
                    <a:pt x="271905" y="2"/>
                  </a:cubicBezTo>
                  <a:cubicBezTo>
                    <a:pt x="378352" y="1312"/>
                    <a:pt x="535741" y="726671"/>
                    <a:pt x="641067" y="1007154"/>
                  </a:cubicBezTo>
                  <a:cubicBezTo>
                    <a:pt x="672306" y="1269817"/>
                    <a:pt x="738099" y="1703247"/>
                    <a:pt x="699822" y="1859148"/>
                  </a:cubicBezTo>
                  <a:cubicBezTo>
                    <a:pt x="661545" y="2015049"/>
                    <a:pt x="438727" y="2088975"/>
                    <a:pt x="285445" y="1936755"/>
                  </a:cubicBezTo>
                  <a:cubicBezTo>
                    <a:pt x="132163" y="1784535"/>
                    <a:pt x="28148" y="1366927"/>
                    <a:pt x="2387" y="99929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0337F8A-D863-4847-8FEB-8129F8572DA4}"/>
                </a:ext>
              </a:extLst>
            </p:cNvPr>
            <p:cNvSpPr/>
            <p:nvPr/>
          </p:nvSpPr>
          <p:spPr>
            <a:xfrm>
              <a:off x="5418176" y="3026957"/>
              <a:ext cx="463250" cy="437965"/>
            </a:xfrm>
            <a:custGeom>
              <a:avLst/>
              <a:gdLst>
                <a:gd name="connsiteX0" fmla="*/ 419100 w 439263"/>
                <a:gd name="connsiteY0" fmla="*/ 0 h 351158"/>
                <a:gd name="connsiteX1" fmla="*/ 419100 w 439263"/>
                <a:gd name="connsiteY1" fmla="*/ 152400 h 351158"/>
                <a:gd name="connsiteX2" fmla="*/ 209550 w 439263"/>
                <a:gd name="connsiteY2" fmla="*/ 317500 h 351158"/>
                <a:gd name="connsiteX3" fmla="*/ 88900 w 439263"/>
                <a:gd name="connsiteY3" fmla="*/ 349250 h 351158"/>
                <a:gd name="connsiteX4" fmla="*/ 0 w 439263"/>
                <a:gd name="connsiteY4" fmla="*/ 285750 h 351158"/>
                <a:gd name="connsiteX5" fmla="*/ 0 w 439263"/>
                <a:gd name="connsiteY5" fmla="*/ 285750 h 351158"/>
                <a:gd name="connsiteX0" fmla="*/ 419100 w 447919"/>
                <a:gd name="connsiteY0" fmla="*/ 0 h 349250"/>
                <a:gd name="connsiteX1" fmla="*/ 419100 w 447919"/>
                <a:gd name="connsiteY1" fmla="*/ 152400 h 349250"/>
                <a:gd name="connsiteX2" fmla="*/ 88900 w 447919"/>
                <a:gd name="connsiteY2" fmla="*/ 349250 h 349250"/>
                <a:gd name="connsiteX3" fmla="*/ 0 w 447919"/>
                <a:gd name="connsiteY3" fmla="*/ 285750 h 349250"/>
                <a:gd name="connsiteX4" fmla="*/ 0 w 447919"/>
                <a:gd name="connsiteY4" fmla="*/ 285750 h 3492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52400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54400"/>
                <a:gd name="connsiteY0" fmla="*/ 0 h 285750"/>
                <a:gd name="connsiteX1" fmla="*/ 419100 w 454400"/>
                <a:gd name="connsiteY1" fmla="*/ 197006 h 285750"/>
                <a:gd name="connsiteX2" fmla="*/ 0 w 454400"/>
                <a:gd name="connsiteY2" fmla="*/ 285750 h 285750"/>
                <a:gd name="connsiteX3" fmla="*/ 0 w 454400"/>
                <a:gd name="connsiteY3" fmla="*/ 285750 h 285750"/>
                <a:gd name="connsiteX0" fmla="*/ 419100 w 419100"/>
                <a:gd name="connsiteY0" fmla="*/ 0 h 285750"/>
                <a:gd name="connsiteX1" fmla="*/ 0 w 419100"/>
                <a:gd name="connsiteY1" fmla="*/ 285750 h 285750"/>
                <a:gd name="connsiteX2" fmla="*/ 0 w 419100"/>
                <a:gd name="connsiteY2" fmla="*/ 285750 h 285750"/>
                <a:gd name="connsiteX0" fmla="*/ 419100 w 419100"/>
                <a:gd name="connsiteY0" fmla="*/ 0 h 361083"/>
                <a:gd name="connsiteX1" fmla="*/ 0 w 419100"/>
                <a:gd name="connsiteY1" fmla="*/ 285750 h 361083"/>
                <a:gd name="connsiteX2" fmla="*/ 0 w 419100"/>
                <a:gd name="connsiteY2" fmla="*/ 285750 h 361083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  <a:gd name="connsiteX2" fmla="*/ 0 w 429558"/>
                <a:gd name="connsiteY2" fmla="*/ 285750 h 366251"/>
                <a:gd name="connsiteX0" fmla="*/ 426166 w 436624"/>
                <a:gd name="connsiteY0" fmla="*/ 0 h 366251"/>
                <a:gd name="connsiteX1" fmla="*/ 7066 w 436624"/>
                <a:gd name="connsiteY1" fmla="*/ 285750 h 366251"/>
                <a:gd name="connsiteX2" fmla="*/ 0 w 436624"/>
                <a:gd name="connsiteY2" fmla="*/ 323983 h 366251"/>
                <a:gd name="connsiteX0" fmla="*/ 447363 w 457821"/>
                <a:gd name="connsiteY0" fmla="*/ 0 h 374961"/>
                <a:gd name="connsiteX1" fmla="*/ 28263 w 457821"/>
                <a:gd name="connsiteY1" fmla="*/ 285750 h 374961"/>
                <a:gd name="connsiteX2" fmla="*/ 0 w 457821"/>
                <a:gd name="connsiteY2" fmla="*/ 374961 h 374961"/>
                <a:gd name="connsiteX0" fmla="*/ 419100 w 429558"/>
                <a:gd name="connsiteY0" fmla="*/ 0 h 366251"/>
                <a:gd name="connsiteX1" fmla="*/ 0 w 429558"/>
                <a:gd name="connsiteY1" fmla="*/ 285750 h 36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9558" h="366251">
                  <a:moveTo>
                    <a:pt x="419100" y="0"/>
                  </a:moveTo>
                  <a:cubicBezTo>
                    <a:pt x="371256" y="139856"/>
                    <a:pt x="620174" y="534603"/>
                    <a:pt x="0" y="28575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: Rounded Corners 197">
              <a:extLst>
                <a:ext uri="{FF2B5EF4-FFF2-40B4-BE49-F238E27FC236}">
                  <a16:creationId xmlns:a16="http://schemas.microsoft.com/office/drawing/2014/main" id="{F8510237-3954-4183-B762-781BB3A2143E}"/>
                </a:ext>
              </a:extLst>
            </p:cNvPr>
            <p:cNvSpPr/>
            <p:nvPr/>
          </p:nvSpPr>
          <p:spPr>
            <a:xfrm>
              <a:off x="6579658" y="562927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: Rounded Corners 30">
              <a:extLst>
                <a:ext uri="{FF2B5EF4-FFF2-40B4-BE49-F238E27FC236}">
                  <a16:creationId xmlns:a16="http://schemas.microsoft.com/office/drawing/2014/main" id="{8C6BDFFC-BAAE-42F3-8CCB-1CCA5599A154}"/>
                </a:ext>
              </a:extLst>
            </p:cNvPr>
            <p:cNvSpPr/>
            <p:nvPr/>
          </p:nvSpPr>
          <p:spPr>
            <a:xfrm>
              <a:off x="6589190" y="563794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: Rounded Corners 30">
              <a:extLst>
                <a:ext uri="{FF2B5EF4-FFF2-40B4-BE49-F238E27FC236}">
                  <a16:creationId xmlns:a16="http://schemas.microsoft.com/office/drawing/2014/main" id="{81CCAA73-494E-447D-B665-5C9DAEBA3536}"/>
                </a:ext>
              </a:extLst>
            </p:cNvPr>
            <p:cNvSpPr/>
            <p:nvPr/>
          </p:nvSpPr>
          <p:spPr>
            <a:xfrm>
              <a:off x="6747441" y="563724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: Rounded Corners 30">
              <a:extLst>
                <a:ext uri="{FF2B5EF4-FFF2-40B4-BE49-F238E27FC236}">
                  <a16:creationId xmlns:a16="http://schemas.microsoft.com/office/drawing/2014/main" id="{8E2359E4-48AD-4200-8205-6CAEECECB5CA}"/>
                </a:ext>
              </a:extLst>
            </p:cNvPr>
            <p:cNvSpPr/>
            <p:nvPr/>
          </p:nvSpPr>
          <p:spPr>
            <a:xfrm>
              <a:off x="6899483" y="564649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194204EB-A5B5-40AF-A5FF-93AD0A472D0C}"/>
                </a:ext>
              </a:extLst>
            </p:cNvPr>
            <p:cNvSpPr/>
            <p:nvPr/>
          </p:nvSpPr>
          <p:spPr>
            <a:xfrm>
              <a:off x="5945624" y="5639780"/>
              <a:ext cx="695008" cy="43904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: Rounded Corners 30">
              <a:extLst>
                <a:ext uri="{FF2B5EF4-FFF2-40B4-BE49-F238E27FC236}">
                  <a16:creationId xmlns:a16="http://schemas.microsoft.com/office/drawing/2014/main" id="{3D8131AD-4F54-4D90-A50A-ED04173CF063}"/>
                </a:ext>
              </a:extLst>
            </p:cNvPr>
            <p:cNvSpPr/>
            <p:nvPr/>
          </p:nvSpPr>
          <p:spPr>
            <a:xfrm>
              <a:off x="5955156" y="5648454"/>
              <a:ext cx="383044" cy="42563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83044"/>
                <a:gd name="connsiteY0" fmla="*/ 282663 h 425638"/>
                <a:gd name="connsiteX1" fmla="*/ 174252 w 383044"/>
                <a:gd name="connsiteY1" fmla="*/ 1279 h 425638"/>
                <a:gd name="connsiteX2" fmla="*/ 383044 w 383044"/>
                <a:gd name="connsiteY2" fmla="*/ 12426 h 425638"/>
                <a:gd name="connsiteX3" fmla="*/ 316367 w 383044"/>
                <a:gd name="connsiteY3" fmla="*/ 406489 h 425638"/>
                <a:gd name="connsiteX4" fmla="*/ 11365 w 383044"/>
                <a:gd name="connsiteY4" fmla="*/ 282663 h 425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2563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38701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: Rounded Corners 30">
              <a:extLst>
                <a:ext uri="{FF2B5EF4-FFF2-40B4-BE49-F238E27FC236}">
                  <a16:creationId xmlns:a16="http://schemas.microsoft.com/office/drawing/2014/main" id="{3B30E9B0-618B-4A60-A34D-4F397AF27EAD}"/>
                </a:ext>
              </a:extLst>
            </p:cNvPr>
            <p:cNvSpPr/>
            <p:nvPr/>
          </p:nvSpPr>
          <p:spPr>
            <a:xfrm>
              <a:off x="6113407" y="5647754"/>
              <a:ext cx="383044" cy="431068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44" h="431068">
                  <a:moveTo>
                    <a:pt x="11365" y="282663"/>
                  </a:moveTo>
                  <a:cubicBezTo>
                    <a:pt x="-10539" y="194425"/>
                    <a:pt x="-20537" y="56180"/>
                    <a:pt x="174252" y="1279"/>
                  </a:cubicBezTo>
                  <a:cubicBezTo>
                    <a:pt x="192244" y="1279"/>
                    <a:pt x="383044" y="-5566"/>
                    <a:pt x="383044" y="12426"/>
                  </a:cubicBezTo>
                  <a:cubicBezTo>
                    <a:pt x="285413" y="171561"/>
                    <a:pt x="285411" y="330697"/>
                    <a:pt x="316367" y="406489"/>
                  </a:cubicBezTo>
                  <a:cubicBezTo>
                    <a:pt x="270296" y="443591"/>
                    <a:pt x="61245" y="462513"/>
                    <a:pt x="11365" y="28266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: Rounded Corners 30">
              <a:extLst>
                <a:ext uri="{FF2B5EF4-FFF2-40B4-BE49-F238E27FC236}">
                  <a16:creationId xmlns:a16="http://schemas.microsoft.com/office/drawing/2014/main" id="{AB636F16-00DA-4EAE-AEB2-1684FFDEE092}"/>
                </a:ext>
              </a:extLst>
            </p:cNvPr>
            <p:cNvSpPr/>
            <p:nvPr/>
          </p:nvSpPr>
          <p:spPr>
            <a:xfrm>
              <a:off x="6265449" y="5657007"/>
              <a:ext cx="374011" cy="414501"/>
            </a:xfrm>
            <a:custGeom>
              <a:avLst/>
              <a:gdLst>
                <a:gd name="connsiteX0" fmla="*/ 0 w 195465"/>
                <a:gd name="connsiteY0" fmla="*/ 32578 h 413974"/>
                <a:gd name="connsiteX1" fmla="*/ 32578 w 195465"/>
                <a:gd name="connsiteY1" fmla="*/ 0 h 413974"/>
                <a:gd name="connsiteX2" fmla="*/ 162887 w 195465"/>
                <a:gd name="connsiteY2" fmla="*/ 0 h 413974"/>
                <a:gd name="connsiteX3" fmla="*/ 195465 w 195465"/>
                <a:gd name="connsiteY3" fmla="*/ 32578 h 413974"/>
                <a:gd name="connsiteX4" fmla="*/ 195465 w 195465"/>
                <a:gd name="connsiteY4" fmla="*/ 381396 h 413974"/>
                <a:gd name="connsiteX5" fmla="*/ 162887 w 195465"/>
                <a:gd name="connsiteY5" fmla="*/ 413974 h 413974"/>
                <a:gd name="connsiteX6" fmla="*/ 32578 w 195465"/>
                <a:gd name="connsiteY6" fmla="*/ 413974 h 413974"/>
                <a:gd name="connsiteX7" fmla="*/ 0 w 195465"/>
                <a:gd name="connsiteY7" fmla="*/ 381396 h 413974"/>
                <a:gd name="connsiteX8" fmla="*/ 0 w 1954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13974"/>
                <a:gd name="connsiteX1" fmla="*/ 32578 w 233565"/>
                <a:gd name="connsiteY1" fmla="*/ 0 h 413974"/>
                <a:gd name="connsiteX2" fmla="*/ 162887 w 233565"/>
                <a:gd name="connsiteY2" fmla="*/ 0 h 413974"/>
                <a:gd name="connsiteX3" fmla="*/ 195465 w 233565"/>
                <a:gd name="connsiteY3" fmla="*/ 32578 h 413974"/>
                <a:gd name="connsiteX4" fmla="*/ 233565 w 233565"/>
                <a:gd name="connsiteY4" fmla="*/ 393303 h 413974"/>
                <a:gd name="connsiteX5" fmla="*/ 162887 w 233565"/>
                <a:gd name="connsiteY5" fmla="*/ 413974 h 413974"/>
                <a:gd name="connsiteX6" fmla="*/ 32578 w 233565"/>
                <a:gd name="connsiteY6" fmla="*/ 413974 h 413974"/>
                <a:gd name="connsiteX7" fmla="*/ 0 w 233565"/>
                <a:gd name="connsiteY7" fmla="*/ 381396 h 413974"/>
                <a:gd name="connsiteX8" fmla="*/ 0 w 233565"/>
                <a:gd name="connsiteY8" fmla="*/ 32578 h 413974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32578 w 233565"/>
                <a:gd name="connsiteY6" fmla="*/ 41397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381396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49693"/>
                <a:gd name="connsiteX1" fmla="*/ 32578 w 233565"/>
                <a:gd name="connsiteY1" fmla="*/ 0 h 449693"/>
                <a:gd name="connsiteX2" fmla="*/ 162887 w 233565"/>
                <a:gd name="connsiteY2" fmla="*/ 0 h 449693"/>
                <a:gd name="connsiteX3" fmla="*/ 195465 w 233565"/>
                <a:gd name="connsiteY3" fmla="*/ 32578 h 449693"/>
                <a:gd name="connsiteX4" fmla="*/ 233565 w 233565"/>
                <a:gd name="connsiteY4" fmla="*/ 393303 h 449693"/>
                <a:gd name="connsiteX5" fmla="*/ 184318 w 233565"/>
                <a:gd name="connsiteY5" fmla="*/ 449693 h 449693"/>
                <a:gd name="connsiteX6" fmla="*/ 63535 w 233565"/>
                <a:gd name="connsiteY6" fmla="*/ 394924 h 449693"/>
                <a:gd name="connsiteX7" fmla="*/ 0 w 233565"/>
                <a:gd name="connsiteY7" fmla="*/ 293290 h 449693"/>
                <a:gd name="connsiteX8" fmla="*/ 0 w 233565"/>
                <a:gd name="connsiteY8" fmla="*/ 32578 h 449693"/>
                <a:gd name="connsiteX0" fmla="*/ 0 w 233565"/>
                <a:gd name="connsiteY0" fmla="*/ 32578 h 424781"/>
                <a:gd name="connsiteX1" fmla="*/ 32578 w 233565"/>
                <a:gd name="connsiteY1" fmla="*/ 0 h 424781"/>
                <a:gd name="connsiteX2" fmla="*/ 162887 w 233565"/>
                <a:gd name="connsiteY2" fmla="*/ 0 h 424781"/>
                <a:gd name="connsiteX3" fmla="*/ 195465 w 233565"/>
                <a:gd name="connsiteY3" fmla="*/ 32578 h 424781"/>
                <a:gd name="connsiteX4" fmla="*/ 233565 w 233565"/>
                <a:gd name="connsiteY4" fmla="*/ 393303 h 424781"/>
                <a:gd name="connsiteX5" fmla="*/ 63535 w 233565"/>
                <a:gd name="connsiteY5" fmla="*/ 394924 h 424781"/>
                <a:gd name="connsiteX6" fmla="*/ 0 w 233565"/>
                <a:gd name="connsiteY6" fmla="*/ 293290 h 424781"/>
                <a:gd name="connsiteX7" fmla="*/ 0 w 233565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2578 h 424781"/>
                <a:gd name="connsiteX1" fmla="*/ 32578 w 276428"/>
                <a:gd name="connsiteY1" fmla="*/ 0 h 424781"/>
                <a:gd name="connsiteX2" fmla="*/ 162887 w 276428"/>
                <a:gd name="connsiteY2" fmla="*/ 0 h 424781"/>
                <a:gd name="connsiteX3" fmla="*/ 276428 w 276428"/>
                <a:gd name="connsiteY3" fmla="*/ 70678 h 424781"/>
                <a:gd name="connsiteX4" fmla="*/ 233565 w 276428"/>
                <a:gd name="connsiteY4" fmla="*/ 393303 h 424781"/>
                <a:gd name="connsiteX5" fmla="*/ 63535 w 276428"/>
                <a:gd name="connsiteY5" fmla="*/ 394924 h 424781"/>
                <a:gd name="connsiteX6" fmla="*/ 0 w 276428"/>
                <a:gd name="connsiteY6" fmla="*/ 293290 h 424781"/>
                <a:gd name="connsiteX7" fmla="*/ 0 w 276428"/>
                <a:gd name="connsiteY7" fmla="*/ 32578 h 424781"/>
                <a:gd name="connsiteX0" fmla="*/ 0 w 276428"/>
                <a:gd name="connsiteY0" fmla="*/ 37952 h 430155"/>
                <a:gd name="connsiteX1" fmla="*/ 162887 w 276428"/>
                <a:gd name="connsiteY1" fmla="*/ 5374 h 430155"/>
                <a:gd name="connsiteX2" fmla="*/ 276428 w 276428"/>
                <a:gd name="connsiteY2" fmla="*/ 76052 h 430155"/>
                <a:gd name="connsiteX3" fmla="*/ 233565 w 276428"/>
                <a:gd name="connsiteY3" fmla="*/ 398677 h 430155"/>
                <a:gd name="connsiteX4" fmla="*/ 63535 w 276428"/>
                <a:gd name="connsiteY4" fmla="*/ 400298 h 430155"/>
                <a:gd name="connsiteX5" fmla="*/ 0 w 276428"/>
                <a:gd name="connsiteY5" fmla="*/ 298664 h 430155"/>
                <a:gd name="connsiteX6" fmla="*/ 0 w 276428"/>
                <a:gd name="connsiteY6" fmla="*/ 37952 h 430155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0 w 276428"/>
                <a:gd name="connsiteY0" fmla="*/ 293290 h 424781"/>
                <a:gd name="connsiteX1" fmla="*/ 162887 w 276428"/>
                <a:gd name="connsiteY1" fmla="*/ 0 h 424781"/>
                <a:gd name="connsiteX2" fmla="*/ 276428 w 276428"/>
                <a:gd name="connsiteY2" fmla="*/ 70678 h 424781"/>
                <a:gd name="connsiteX3" fmla="*/ 233565 w 276428"/>
                <a:gd name="connsiteY3" fmla="*/ 393303 h 424781"/>
                <a:gd name="connsiteX4" fmla="*/ 63535 w 276428"/>
                <a:gd name="connsiteY4" fmla="*/ 394924 h 424781"/>
                <a:gd name="connsiteX5" fmla="*/ 0 w 276428"/>
                <a:gd name="connsiteY5" fmla="*/ 293290 h 424781"/>
                <a:gd name="connsiteX0" fmla="*/ 11365 w 287793"/>
                <a:gd name="connsiteY0" fmla="*/ 293290 h 424781"/>
                <a:gd name="connsiteX1" fmla="*/ 174252 w 287793"/>
                <a:gd name="connsiteY1" fmla="*/ 0 h 424781"/>
                <a:gd name="connsiteX2" fmla="*/ 287793 w 287793"/>
                <a:gd name="connsiteY2" fmla="*/ 70678 h 424781"/>
                <a:gd name="connsiteX3" fmla="*/ 244930 w 287793"/>
                <a:gd name="connsiteY3" fmla="*/ 393303 h 424781"/>
                <a:gd name="connsiteX4" fmla="*/ 74900 w 287793"/>
                <a:gd name="connsiteY4" fmla="*/ 394924 h 424781"/>
                <a:gd name="connsiteX5" fmla="*/ 11365 w 287793"/>
                <a:gd name="connsiteY5" fmla="*/ 293290 h 424781"/>
                <a:gd name="connsiteX0" fmla="*/ 11365 w 287793"/>
                <a:gd name="connsiteY0" fmla="*/ 293290 h 403469"/>
                <a:gd name="connsiteX1" fmla="*/ 174252 w 287793"/>
                <a:gd name="connsiteY1" fmla="*/ 0 h 403469"/>
                <a:gd name="connsiteX2" fmla="*/ 287793 w 287793"/>
                <a:gd name="connsiteY2" fmla="*/ 70678 h 403469"/>
                <a:gd name="connsiteX3" fmla="*/ 244930 w 287793"/>
                <a:gd name="connsiteY3" fmla="*/ 393303 h 403469"/>
                <a:gd name="connsiteX4" fmla="*/ 11365 w 287793"/>
                <a:gd name="connsiteY4" fmla="*/ 293290 h 403469"/>
                <a:gd name="connsiteX0" fmla="*/ 11365 w 287793"/>
                <a:gd name="connsiteY0" fmla="*/ 293290 h 421123"/>
                <a:gd name="connsiteX1" fmla="*/ 174252 w 287793"/>
                <a:gd name="connsiteY1" fmla="*/ 0 h 421123"/>
                <a:gd name="connsiteX2" fmla="*/ 287793 w 287793"/>
                <a:gd name="connsiteY2" fmla="*/ 70678 h 421123"/>
                <a:gd name="connsiteX3" fmla="*/ 244930 w 287793"/>
                <a:gd name="connsiteY3" fmla="*/ 393303 h 421123"/>
                <a:gd name="connsiteX4" fmla="*/ 11365 w 287793"/>
                <a:gd name="connsiteY4" fmla="*/ 293290 h 421123"/>
                <a:gd name="connsiteX0" fmla="*/ 11365 w 287793"/>
                <a:gd name="connsiteY0" fmla="*/ 293290 h 426144"/>
                <a:gd name="connsiteX1" fmla="*/ 174252 w 287793"/>
                <a:gd name="connsiteY1" fmla="*/ 0 h 426144"/>
                <a:gd name="connsiteX2" fmla="*/ 287793 w 287793"/>
                <a:gd name="connsiteY2" fmla="*/ 70678 h 426144"/>
                <a:gd name="connsiteX3" fmla="*/ 244930 w 287793"/>
                <a:gd name="connsiteY3" fmla="*/ 393303 h 426144"/>
                <a:gd name="connsiteX4" fmla="*/ 11365 w 287793"/>
                <a:gd name="connsiteY4" fmla="*/ 293290 h 426144"/>
                <a:gd name="connsiteX0" fmla="*/ 11365 w 287793"/>
                <a:gd name="connsiteY0" fmla="*/ 293290 h 436796"/>
                <a:gd name="connsiteX1" fmla="*/ 174252 w 287793"/>
                <a:gd name="connsiteY1" fmla="*/ 0 h 436796"/>
                <a:gd name="connsiteX2" fmla="*/ 287793 w 287793"/>
                <a:gd name="connsiteY2" fmla="*/ 70678 h 436796"/>
                <a:gd name="connsiteX3" fmla="*/ 268742 w 287793"/>
                <a:gd name="connsiteY3" fmla="*/ 409972 h 436796"/>
                <a:gd name="connsiteX4" fmla="*/ 11365 w 287793"/>
                <a:gd name="connsiteY4" fmla="*/ 293290 h 436796"/>
                <a:gd name="connsiteX0" fmla="*/ 11365 w 340181"/>
                <a:gd name="connsiteY0" fmla="*/ 293290 h 436796"/>
                <a:gd name="connsiteX1" fmla="*/ 174252 w 340181"/>
                <a:gd name="connsiteY1" fmla="*/ 0 h 436796"/>
                <a:gd name="connsiteX2" fmla="*/ 340181 w 340181"/>
                <a:gd name="connsiteY2" fmla="*/ 25434 h 436796"/>
                <a:gd name="connsiteX3" fmla="*/ 268742 w 340181"/>
                <a:gd name="connsiteY3" fmla="*/ 409972 h 436796"/>
                <a:gd name="connsiteX4" fmla="*/ 11365 w 340181"/>
                <a:gd name="connsiteY4" fmla="*/ 293290 h 436796"/>
                <a:gd name="connsiteX0" fmla="*/ 11365 w 383044"/>
                <a:gd name="connsiteY0" fmla="*/ 293290 h 436796"/>
                <a:gd name="connsiteX1" fmla="*/ 174252 w 383044"/>
                <a:gd name="connsiteY1" fmla="*/ 0 h 436796"/>
                <a:gd name="connsiteX2" fmla="*/ 383044 w 383044"/>
                <a:gd name="connsiteY2" fmla="*/ 23053 h 436796"/>
                <a:gd name="connsiteX3" fmla="*/ 268742 w 383044"/>
                <a:gd name="connsiteY3" fmla="*/ 409972 h 436796"/>
                <a:gd name="connsiteX4" fmla="*/ 11365 w 383044"/>
                <a:gd name="connsiteY4" fmla="*/ 293290 h 436796"/>
                <a:gd name="connsiteX0" fmla="*/ 11365 w 383044"/>
                <a:gd name="connsiteY0" fmla="*/ 282663 h 426169"/>
                <a:gd name="connsiteX1" fmla="*/ 174252 w 383044"/>
                <a:gd name="connsiteY1" fmla="*/ 1279 h 426169"/>
                <a:gd name="connsiteX2" fmla="*/ 383044 w 383044"/>
                <a:gd name="connsiteY2" fmla="*/ 12426 h 426169"/>
                <a:gd name="connsiteX3" fmla="*/ 268742 w 383044"/>
                <a:gd name="connsiteY3" fmla="*/ 399345 h 426169"/>
                <a:gd name="connsiteX4" fmla="*/ 11365 w 383044"/>
                <a:gd name="connsiteY4" fmla="*/ 282663 h 426169"/>
                <a:gd name="connsiteX0" fmla="*/ 11365 w 383044"/>
                <a:gd name="connsiteY0" fmla="*/ 282663 h 431068"/>
                <a:gd name="connsiteX1" fmla="*/ 174252 w 383044"/>
                <a:gd name="connsiteY1" fmla="*/ 1279 h 431068"/>
                <a:gd name="connsiteX2" fmla="*/ 383044 w 383044"/>
                <a:gd name="connsiteY2" fmla="*/ 12426 h 431068"/>
                <a:gd name="connsiteX3" fmla="*/ 316367 w 383044"/>
                <a:gd name="connsiteY3" fmla="*/ 406489 h 431068"/>
                <a:gd name="connsiteX4" fmla="*/ 11365 w 383044"/>
                <a:gd name="connsiteY4" fmla="*/ 282663 h 431068"/>
                <a:gd name="connsiteX0" fmla="*/ 11365 w 320357"/>
                <a:gd name="connsiteY0" fmla="*/ 281384 h 429789"/>
                <a:gd name="connsiteX1" fmla="*/ 174252 w 320357"/>
                <a:gd name="connsiteY1" fmla="*/ 0 h 429789"/>
                <a:gd name="connsiteX2" fmla="*/ 316367 w 320357"/>
                <a:gd name="connsiteY2" fmla="*/ 405210 h 429789"/>
                <a:gd name="connsiteX3" fmla="*/ 11365 w 320357"/>
                <a:gd name="connsiteY3" fmla="*/ 281384 h 42978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295071"/>
                <a:gd name="connsiteY0" fmla="*/ 281384 h 408639"/>
                <a:gd name="connsiteX1" fmla="*/ 174252 w 295071"/>
                <a:gd name="connsiteY1" fmla="*/ 0 h 408639"/>
                <a:gd name="connsiteX2" fmla="*/ 290173 w 295071"/>
                <a:gd name="connsiteY2" fmla="*/ 371873 h 408639"/>
                <a:gd name="connsiteX3" fmla="*/ 11365 w 295071"/>
                <a:gd name="connsiteY3" fmla="*/ 281384 h 408639"/>
                <a:gd name="connsiteX0" fmla="*/ 11365 w 354758"/>
                <a:gd name="connsiteY0" fmla="*/ 281384 h 408639"/>
                <a:gd name="connsiteX1" fmla="*/ 174252 w 354758"/>
                <a:gd name="connsiteY1" fmla="*/ 0 h 408639"/>
                <a:gd name="connsiteX2" fmla="*/ 290173 w 354758"/>
                <a:gd name="connsiteY2" fmla="*/ 371873 h 408639"/>
                <a:gd name="connsiteX3" fmla="*/ 11365 w 354758"/>
                <a:gd name="connsiteY3" fmla="*/ 281384 h 408639"/>
                <a:gd name="connsiteX0" fmla="*/ 11365 w 374011"/>
                <a:gd name="connsiteY0" fmla="*/ 281384 h 408639"/>
                <a:gd name="connsiteX1" fmla="*/ 174252 w 374011"/>
                <a:gd name="connsiteY1" fmla="*/ 0 h 408639"/>
                <a:gd name="connsiteX2" fmla="*/ 290173 w 374011"/>
                <a:gd name="connsiteY2" fmla="*/ 371873 h 408639"/>
                <a:gd name="connsiteX3" fmla="*/ 11365 w 374011"/>
                <a:gd name="connsiteY3" fmla="*/ 281384 h 408639"/>
                <a:gd name="connsiteX0" fmla="*/ 11365 w 374011"/>
                <a:gd name="connsiteY0" fmla="*/ 281384 h 414501"/>
                <a:gd name="connsiteX1" fmla="*/ 174252 w 374011"/>
                <a:gd name="connsiteY1" fmla="*/ 0 h 414501"/>
                <a:gd name="connsiteX2" fmla="*/ 290173 w 374011"/>
                <a:gd name="connsiteY2" fmla="*/ 371873 h 414501"/>
                <a:gd name="connsiteX3" fmla="*/ 11365 w 374011"/>
                <a:gd name="connsiteY3" fmla="*/ 281384 h 414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4011" h="414501">
                  <a:moveTo>
                    <a:pt x="11365" y="281384"/>
                  </a:moveTo>
                  <a:cubicBezTo>
                    <a:pt x="-10539" y="193146"/>
                    <a:pt x="-20537" y="54901"/>
                    <a:pt x="174252" y="0"/>
                  </a:cubicBezTo>
                  <a:cubicBezTo>
                    <a:pt x="472736" y="25400"/>
                    <a:pt x="369709" y="339264"/>
                    <a:pt x="290173" y="371873"/>
                  </a:cubicBezTo>
                  <a:cubicBezTo>
                    <a:pt x="210764" y="423262"/>
                    <a:pt x="61245" y="461234"/>
                    <a:pt x="11365" y="281384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45DA016C-E1A7-4355-9BF5-41E0F2BFB3FF}"/>
                </a:ext>
              </a:extLst>
            </p:cNvPr>
            <p:cNvSpPr/>
            <p:nvPr/>
          </p:nvSpPr>
          <p:spPr>
            <a:xfrm rot="214911" flipH="1">
              <a:off x="6109952" y="2350574"/>
              <a:ext cx="408653" cy="52062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0B6CEE7B-2339-463B-ADE3-B56984BB98A2}"/>
                </a:ext>
              </a:extLst>
            </p:cNvPr>
            <p:cNvSpPr/>
            <p:nvPr/>
          </p:nvSpPr>
          <p:spPr>
            <a:xfrm rot="214911" flipH="1">
              <a:off x="5345784" y="2452042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D867A76E-7D39-4668-B3A1-A684E1B70068}"/>
                </a:ext>
              </a:extLst>
            </p:cNvPr>
            <p:cNvSpPr/>
            <p:nvPr/>
          </p:nvSpPr>
          <p:spPr>
            <a:xfrm rot="214911" flipH="1">
              <a:off x="6122565" y="2451117"/>
              <a:ext cx="306732" cy="390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78B1C6C6-98F2-4C93-BCF3-63D7AC3CA3C5}"/>
                </a:ext>
              </a:extLst>
            </p:cNvPr>
            <p:cNvSpPr/>
            <p:nvPr/>
          </p:nvSpPr>
          <p:spPr>
            <a:xfrm rot="4673230">
              <a:off x="6320831" y="392606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87F715-CA69-4CB0-B860-9F12775D2736}"/>
                </a:ext>
              </a:extLst>
            </p:cNvPr>
            <p:cNvSpPr/>
            <p:nvPr/>
          </p:nvSpPr>
          <p:spPr>
            <a:xfrm rot="4673230">
              <a:off x="4293587" y="555235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471CF21-B3B8-4232-9E0C-F3DFDCEB3E15}"/>
                </a:ext>
              </a:extLst>
            </p:cNvPr>
            <p:cNvSpPr/>
            <p:nvPr/>
          </p:nvSpPr>
          <p:spPr>
            <a:xfrm rot="4673230">
              <a:off x="3939081" y="562136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6B7D590-4CC4-4B0A-BF4E-332967517A15}"/>
                </a:ext>
              </a:extLst>
            </p:cNvPr>
            <p:cNvSpPr/>
            <p:nvPr/>
          </p:nvSpPr>
          <p:spPr>
            <a:xfrm rot="4673230">
              <a:off x="3540873" y="548533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C27B8EA1-78AF-4AE0-9340-F774128EFD6C}"/>
                </a:ext>
              </a:extLst>
            </p:cNvPr>
            <p:cNvSpPr/>
            <p:nvPr/>
          </p:nvSpPr>
          <p:spPr>
            <a:xfrm rot="4673230">
              <a:off x="4631571" y="538990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05873612-A5C5-4060-BCAA-725C1C731133}"/>
                </a:ext>
              </a:extLst>
            </p:cNvPr>
            <p:cNvSpPr/>
            <p:nvPr/>
          </p:nvSpPr>
          <p:spPr>
            <a:xfrm rot="4673230">
              <a:off x="4754731" y="515675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CD558E4-0C8C-4D93-9D19-646C2677FD3A}"/>
                </a:ext>
              </a:extLst>
            </p:cNvPr>
            <p:cNvSpPr/>
            <p:nvPr/>
          </p:nvSpPr>
          <p:spPr>
            <a:xfrm rot="4673230">
              <a:off x="4508214" y="50627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C8D272F3-AB79-4863-85B2-F17EB04C4DE5}"/>
                </a:ext>
              </a:extLst>
            </p:cNvPr>
            <p:cNvSpPr/>
            <p:nvPr/>
          </p:nvSpPr>
          <p:spPr>
            <a:xfrm rot="4673230">
              <a:off x="4675095" y="48038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211BC54-25C6-41FE-9F50-395B9B9CCBA8}"/>
                </a:ext>
              </a:extLst>
            </p:cNvPr>
            <p:cNvSpPr/>
            <p:nvPr/>
          </p:nvSpPr>
          <p:spPr>
            <a:xfrm rot="4673230">
              <a:off x="4497566" y="466516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E0337F0-D6C9-479F-97D2-655CCF25E083}"/>
                </a:ext>
              </a:extLst>
            </p:cNvPr>
            <p:cNvSpPr/>
            <p:nvPr/>
          </p:nvSpPr>
          <p:spPr>
            <a:xfrm rot="4673230">
              <a:off x="4661643" y="443277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E29879B-ECF0-4179-A768-F42C3DD38B86}"/>
                </a:ext>
              </a:extLst>
            </p:cNvPr>
            <p:cNvSpPr/>
            <p:nvPr/>
          </p:nvSpPr>
          <p:spPr>
            <a:xfrm rot="4673230">
              <a:off x="6498724" y="412257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1E65E0A-DB29-43F2-BFB3-DDADD27AA308}"/>
                </a:ext>
              </a:extLst>
            </p:cNvPr>
            <p:cNvSpPr/>
            <p:nvPr/>
          </p:nvSpPr>
          <p:spPr>
            <a:xfrm rot="4673230">
              <a:off x="6455857" y="367147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108A57A-EB45-4CF5-8485-019437593E78}"/>
                </a:ext>
              </a:extLst>
            </p:cNvPr>
            <p:cNvSpPr/>
            <p:nvPr/>
          </p:nvSpPr>
          <p:spPr>
            <a:xfrm rot="4673230">
              <a:off x="5129617" y="367490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0E853291-6D77-49EA-912A-174DEBC2B37D}"/>
                </a:ext>
              </a:extLst>
            </p:cNvPr>
            <p:cNvSpPr/>
            <p:nvPr/>
          </p:nvSpPr>
          <p:spPr>
            <a:xfrm rot="4673230">
              <a:off x="5216188" y="393717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9D8F1FB-5B11-4165-8497-4CED27C9FC65}"/>
                </a:ext>
              </a:extLst>
            </p:cNvPr>
            <p:cNvSpPr/>
            <p:nvPr/>
          </p:nvSpPr>
          <p:spPr>
            <a:xfrm rot="4673230">
              <a:off x="5008190" y="4183082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16D4F82-B8B4-4FC6-BE0E-0495E03051DE}"/>
                </a:ext>
              </a:extLst>
            </p:cNvPr>
            <p:cNvSpPr/>
            <p:nvPr/>
          </p:nvSpPr>
          <p:spPr>
            <a:xfrm rot="4673230">
              <a:off x="5462036" y="54096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91D3751-5882-439E-AADA-0DEA4CDAC277}"/>
                </a:ext>
              </a:extLst>
            </p:cNvPr>
            <p:cNvSpPr/>
            <p:nvPr/>
          </p:nvSpPr>
          <p:spPr>
            <a:xfrm rot="4673230">
              <a:off x="5175219" y="534223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78046CEA-B3BB-4A36-B7CA-47B8F9CF5555}"/>
                </a:ext>
              </a:extLst>
            </p:cNvPr>
            <p:cNvSpPr/>
            <p:nvPr/>
          </p:nvSpPr>
          <p:spPr>
            <a:xfrm rot="4673230">
              <a:off x="5380197" y="508002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47BE6B59-0449-4A98-8452-4A224A958962}"/>
                </a:ext>
              </a:extLst>
            </p:cNvPr>
            <p:cNvSpPr/>
            <p:nvPr/>
          </p:nvSpPr>
          <p:spPr>
            <a:xfrm rot="4673230">
              <a:off x="5066778" y="4944746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1F092D0-91F0-4085-BE2E-87966E6081AF}"/>
                </a:ext>
              </a:extLst>
            </p:cNvPr>
            <p:cNvSpPr/>
            <p:nvPr/>
          </p:nvSpPr>
          <p:spPr>
            <a:xfrm rot="4673230">
              <a:off x="6159499" y="543623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82F307E-E55C-4C40-8412-CF748B3BB707}"/>
                </a:ext>
              </a:extLst>
            </p:cNvPr>
            <p:cNvSpPr/>
            <p:nvPr/>
          </p:nvSpPr>
          <p:spPr>
            <a:xfrm rot="4673230">
              <a:off x="6472366" y="528523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D31419E-1DC0-4FF2-BE63-1A7A7687A10A}"/>
                </a:ext>
              </a:extLst>
            </p:cNvPr>
            <p:cNvSpPr/>
            <p:nvPr/>
          </p:nvSpPr>
          <p:spPr>
            <a:xfrm rot="4673230">
              <a:off x="6306827" y="5068641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24BBB21-B998-4F96-AB85-FD77934AE3F0}"/>
                </a:ext>
              </a:extLst>
            </p:cNvPr>
            <p:cNvSpPr/>
            <p:nvPr/>
          </p:nvSpPr>
          <p:spPr>
            <a:xfrm rot="4673230">
              <a:off x="6619229" y="483508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B3DBBFB-AE40-48D3-9194-3AD8F0883E2D}"/>
                </a:ext>
              </a:extLst>
            </p:cNvPr>
            <p:cNvSpPr/>
            <p:nvPr/>
          </p:nvSpPr>
          <p:spPr>
            <a:xfrm rot="4673230">
              <a:off x="6758081" y="541926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EC3E84F-A6CA-4266-8D52-5E8C156F8DC4}"/>
                </a:ext>
              </a:extLst>
            </p:cNvPr>
            <p:cNvSpPr/>
            <p:nvPr/>
          </p:nvSpPr>
          <p:spPr>
            <a:xfrm rot="4673230">
              <a:off x="7028270" y="5227468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011FAF7-5FF6-4445-89D2-D5C62F8BF473}"/>
                </a:ext>
              </a:extLst>
            </p:cNvPr>
            <p:cNvSpPr/>
            <p:nvPr/>
          </p:nvSpPr>
          <p:spPr>
            <a:xfrm rot="4673230">
              <a:off x="6933974" y="4940885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BAA7F62-D2DA-47E2-AC8C-6976267366D4}"/>
                </a:ext>
              </a:extLst>
            </p:cNvPr>
            <p:cNvSpPr/>
            <p:nvPr/>
          </p:nvSpPr>
          <p:spPr>
            <a:xfrm rot="4673230">
              <a:off x="7028270" y="4613407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6" name="Arc 235">
              <a:extLst>
                <a:ext uri="{FF2B5EF4-FFF2-40B4-BE49-F238E27FC236}">
                  <a16:creationId xmlns:a16="http://schemas.microsoft.com/office/drawing/2014/main" id="{91CFC362-64D5-4887-B479-10C9ACF8635F}"/>
                </a:ext>
              </a:extLst>
            </p:cNvPr>
            <p:cNvSpPr/>
            <p:nvPr/>
          </p:nvSpPr>
          <p:spPr>
            <a:xfrm rot="17337489">
              <a:off x="5121310" y="2158283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Arc 236">
              <a:extLst>
                <a:ext uri="{FF2B5EF4-FFF2-40B4-BE49-F238E27FC236}">
                  <a16:creationId xmlns:a16="http://schemas.microsoft.com/office/drawing/2014/main" id="{20A3EE52-D4F5-465B-8EB0-E202D5715346}"/>
                </a:ext>
              </a:extLst>
            </p:cNvPr>
            <p:cNvSpPr/>
            <p:nvPr/>
          </p:nvSpPr>
          <p:spPr>
            <a:xfrm rot="18859805">
              <a:off x="6119425" y="2130616"/>
              <a:ext cx="450053" cy="450053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F875DE5-F5AE-4C59-8476-3801FFB20A54}"/>
                </a:ext>
              </a:extLst>
            </p:cNvPr>
            <p:cNvSpPr/>
            <p:nvPr/>
          </p:nvSpPr>
          <p:spPr>
            <a:xfrm rot="4673230">
              <a:off x="6409716" y="1788273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7F5EE48-AAB5-46EF-AB87-1CC62D30A3DE}"/>
                </a:ext>
              </a:extLst>
            </p:cNvPr>
            <p:cNvSpPr/>
            <p:nvPr/>
          </p:nvSpPr>
          <p:spPr>
            <a:xfrm rot="4673230">
              <a:off x="5110729" y="18561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6BEBB87-D266-4141-927B-3DA8970790C6}"/>
                </a:ext>
              </a:extLst>
            </p:cNvPr>
            <p:cNvSpPr/>
            <p:nvPr/>
          </p:nvSpPr>
          <p:spPr>
            <a:xfrm rot="4673230">
              <a:off x="4837636" y="2307860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2E3D4D7-56AE-40C5-9CC2-CA94A1774B15}"/>
                </a:ext>
              </a:extLst>
            </p:cNvPr>
            <p:cNvSpPr/>
            <p:nvPr/>
          </p:nvSpPr>
          <p:spPr>
            <a:xfrm rot="4673230">
              <a:off x="5756575" y="167623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14B3F8BE-87F8-4DFE-B599-C22C83634C9B}"/>
                </a:ext>
              </a:extLst>
            </p:cNvPr>
            <p:cNvSpPr/>
            <p:nvPr/>
          </p:nvSpPr>
          <p:spPr>
            <a:xfrm rot="4673230">
              <a:off x="6727985" y="2230219"/>
              <a:ext cx="175239" cy="163920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31CD8A3-01C8-4EE9-A886-5BDC2DDE2256}"/>
                </a:ext>
              </a:extLst>
            </p:cNvPr>
            <p:cNvSpPr/>
            <p:nvPr/>
          </p:nvSpPr>
          <p:spPr>
            <a:xfrm rot="4673230">
              <a:off x="6539855" y="416648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9DDABD7-3AB0-4A9F-A180-7D684F04AD44}"/>
                </a:ext>
              </a:extLst>
            </p:cNvPr>
            <p:cNvSpPr/>
            <p:nvPr/>
          </p:nvSpPr>
          <p:spPr>
            <a:xfrm rot="4673230">
              <a:off x="6360761" y="396677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19A1136-D13E-4766-964D-FEEEB26C15CD}"/>
                </a:ext>
              </a:extLst>
            </p:cNvPr>
            <p:cNvSpPr/>
            <p:nvPr/>
          </p:nvSpPr>
          <p:spPr>
            <a:xfrm rot="4673230">
              <a:off x="6509860" y="370870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49CC93C-124B-47B8-AC3C-33302688E0A8}"/>
                </a:ext>
              </a:extLst>
            </p:cNvPr>
            <p:cNvSpPr/>
            <p:nvPr/>
          </p:nvSpPr>
          <p:spPr>
            <a:xfrm rot="4673230">
              <a:off x="5170070" y="371689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892D77F2-0335-4DB5-88BD-3512B5EC8EBB}"/>
                </a:ext>
              </a:extLst>
            </p:cNvPr>
            <p:cNvSpPr/>
            <p:nvPr/>
          </p:nvSpPr>
          <p:spPr>
            <a:xfrm rot="4673230">
              <a:off x="5259830" y="397657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9F63E15-1706-4383-AD91-5F475E00C8C8}"/>
                </a:ext>
              </a:extLst>
            </p:cNvPr>
            <p:cNvSpPr/>
            <p:nvPr/>
          </p:nvSpPr>
          <p:spPr>
            <a:xfrm rot="4673230">
              <a:off x="5051770" y="4215564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01DB086-2158-43C0-92A3-00F64E77A443}"/>
                </a:ext>
              </a:extLst>
            </p:cNvPr>
            <p:cNvSpPr/>
            <p:nvPr/>
          </p:nvSpPr>
          <p:spPr>
            <a:xfrm rot="4673230">
              <a:off x="5104639" y="498978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07B48DF-6555-47E0-9542-CF9A953BC869}"/>
                </a:ext>
              </a:extLst>
            </p:cNvPr>
            <p:cNvSpPr/>
            <p:nvPr/>
          </p:nvSpPr>
          <p:spPr>
            <a:xfrm rot="4673230">
              <a:off x="5418122" y="511691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7786F9FA-498E-46DD-A6F8-8B2D5822452B}"/>
                </a:ext>
              </a:extLst>
            </p:cNvPr>
            <p:cNvSpPr/>
            <p:nvPr/>
          </p:nvSpPr>
          <p:spPr>
            <a:xfrm rot="4673230">
              <a:off x="5216580" y="538511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0A6FD68C-C8B7-4AAC-B493-4A18CD65E4EC}"/>
                </a:ext>
              </a:extLst>
            </p:cNvPr>
            <p:cNvSpPr/>
            <p:nvPr/>
          </p:nvSpPr>
          <p:spPr>
            <a:xfrm rot="4673230">
              <a:off x="5513844" y="545045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6B5250F5-9087-4763-955B-E337099CF113}"/>
                </a:ext>
              </a:extLst>
            </p:cNvPr>
            <p:cNvSpPr/>
            <p:nvPr/>
          </p:nvSpPr>
          <p:spPr>
            <a:xfrm rot="4673230">
              <a:off x="6200878" y="548714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78FE811C-0203-4A4D-9F89-C7CFDB4F562D}"/>
                </a:ext>
              </a:extLst>
            </p:cNvPr>
            <p:cNvSpPr/>
            <p:nvPr/>
          </p:nvSpPr>
          <p:spPr>
            <a:xfrm rot="4673230">
              <a:off x="6342881" y="512126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156B150-FD17-4628-9921-D6E7DEAD8C45}"/>
                </a:ext>
              </a:extLst>
            </p:cNvPr>
            <p:cNvSpPr/>
            <p:nvPr/>
          </p:nvSpPr>
          <p:spPr>
            <a:xfrm rot="4673230">
              <a:off x="6512624" y="532992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40DA812-154A-42CF-A557-FBF163936C86}"/>
                </a:ext>
              </a:extLst>
            </p:cNvPr>
            <p:cNvSpPr/>
            <p:nvPr/>
          </p:nvSpPr>
          <p:spPr>
            <a:xfrm rot="4673230">
              <a:off x="6653830" y="488428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6A6C36CE-E919-4408-8004-490DAC886A15}"/>
                </a:ext>
              </a:extLst>
            </p:cNvPr>
            <p:cNvSpPr/>
            <p:nvPr/>
          </p:nvSpPr>
          <p:spPr>
            <a:xfrm rot="4673230">
              <a:off x="7077517" y="465974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9D23BD9-BB15-465A-A002-65DD32732E36}"/>
                </a:ext>
              </a:extLst>
            </p:cNvPr>
            <p:cNvSpPr/>
            <p:nvPr/>
          </p:nvSpPr>
          <p:spPr>
            <a:xfrm rot="4673230">
              <a:off x="7069225" y="5261765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FF991EAC-ED57-4971-84BE-C88B8C967A2C}"/>
                </a:ext>
              </a:extLst>
            </p:cNvPr>
            <p:cNvSpPr/>
            <p:nvPr/>
          </p:nvSpPr>
          <p:spPr>
            <a:xfrm rot="4673230">
              <a:off x="6979626" y="499746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A2BA0FA-DB1D-47BA-9596-A21B563B272D}"/>
                </a:ext>
              </a:extLst>
            </p:cNvPr>
            <p:cNvSpPr/>
            <p:nvPr/>
          </p:nvSpPr>
          <p:spPr>
            <a:xfrm rot="4673230">
              <a:off x="6801261" y="5459405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DD5C2E01-1261-4182-8628-9E1261F625C5}"/>
                </a:ext>
              </a:extLst>
            </p:cNvPr>
            <p:cNvSpPr/>
            <p:nvPr/>
          </p:nvSpPr>
          <p:spPr>
            <a:xfrm rot="4673230">
              <a:off x="4783508" y="520639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3C5CC14-FC26-4E3B-82A1-F537DF56277C}"/>
                </a:ext>
              </a:extLst>
            </p:cNvPr>
            <p:cNvSpPr/>
            <p:nvPr/>
          </p:nvSpPr>
          <p:spPr>
            <a:xfrm rot="4673230">
              <a:off x="4545830" y="5116558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55E27DE-44BB-4FC3-B121-BBB9008485F3}"/>
                </a:ext>
              </a:extLst>
            </p:cNvPr>
            <p:cNvSpPr/>
            <p:nvPr/>
          </p:nvSpPr>
          <p:spPr>
            <a:xfrm rot="4673230">
              <a:off x="4731514" y="4849171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44CDC777-C3CC-4B32-BFFF-36BC1AC69574}"/>
                </a:ext>
              </a:extLst>
            </p:cNvPr>
            <p:cNvSpPr/>
            <p:nvPr/>
          </p:nvSpPr>
          <p:spPr>
            <a:xfrm rot="4673230">
              <a:off x="4537694" y="470750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ADA9C52-19BD-47C1-91DA-CE36CAEF8202}"/>
                </a:ext>
              </a:extLst>
            </p:cNvPr>
            <p:cNvSpPr/>
            <p:nvPr/>
          </p:nvSpPr>
          <p:spPr>
            <a:xfrm rot="4673230">
              <a:off x="4716475" y="4468709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9FBB6B9F-8CBD-414D-B8D9-C9F41D4C965F}"/>
                </a:ext>
              </a:extLst>
            </p:cNvPr>
            <p:cNvSpPr/>
            <p:nvPr/>
          </p:nvSpPr>
          <p:spPr>
            <a:xfrm rot="4673230">
              <a:off x="4679104" y="543077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89FED543-93EE-4CC8-B96C-1BCE75744C6C}"/>
                </a:ext>
              </a:extLst>
            </p:cNvPr>
            <p:cNvSpPr/>
            <p:nvPr/>
          </p:nvSpPr>
          <p:spPr>
            <a:xfrm rot="4673230">
              <a:off x="4351087" y="558100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47ABD5B4-3F56-42FE-9022-CE5C99A53849}"/>
                </a:ext>
              </a:extLst>
            </p:cNvPr>
            <p:cNvSpPr/>
            <p:nvPr/>
          </p:nvSpPr>
          <p:spPr>
            <a:xfrm rot="4673230">
              <a:off x="4002741" y="565559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EE56108-B504-418D-9F1B-49D1D414F5C7}"/>
                </a:ext>
              </a:extLst>
            </p:cNvPr>
            <p:cNvSpPr/>
            <p:nvPr/>
          </p:nvSpPr>
          <p:spPr>
            <a:xfrm rot="4673230">
              <a:off x="3587326" y="551369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8D8AB1D1-18D7-41A1-8B0B-8E9DE704337A}"/>
                </a:ext>
              </a:extLst>
            </p:cNvPr>
            <p:cNvSpPr/>
            <p:nvPr/>
          </p:nvSpPr>
          <p:spPr>
            <a:xfrm rot="4673230">
              <a:off x="6832036" y="2701652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9E794C79-22EE-4958-9C94-EAF1BC1D755A}"/>
                </a:ext>
              </a:extLst>
            </p:cNvPr>
            <p:cNvSpPr/>
            <p:nvPr/>
          </p:nvSpPr>
          <p:spPr>
            <a:xfrm rot="4673230">
              <a:off x="6780088" y="2292016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816824BA-CDD4-4FE3-9BD1-DEDFE0D41F24}"/>
                </a:ext>
              </a:extLst>
            </p:cNvPr>
            <p:cNvSpPr/>
            <p:nvPr/>
          </p:nvSpPr>
          <p:spPr>
            <a:xfrm rot="4673230">
              <a:off x="6457866" y="182168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0FC19716-1102-485E-BC51-717D3B1382D4}"/>
                </a:ext>
              </a:extLst>
            </p:cNvPr>
            <p:cNvSpPr/>
            <p:nvPr/>
          </p:nvSpPr>
          <p:spPr>
            <a:xfrm rot="4673230">
              <a:off x="5797955" y="1724114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FBD666D9-9AF1-4B26-8FBA-88A56E562D75}"/>
                </a:ext>
              </a:extLst>
            </p:cNvPr>
            <p:cNvSpPr/>
            <p:nvPr/>
          </p:nvSpPr>
          <p:spPr>
            <a:xfrm rot="4673230">
              <a:off x="5140996" y="1895830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7F7AB3CF-81CB-4758-B488-B85FB9776869}"/>
                </a:ext>
              </a:extLst>
            </p:cNvPr>
            <p:cNvSpPr/>
            <p:nvPr/>
          </p:nvSpPr>
          <p:spPr>
            <a:xfrm rot="4673230">
              <a:off x="4879393" y="2352653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D9E2D97-43BA-432A-B484-238425758442}"/>
                </a:ext>
              </a:extLst>
            </p:cNvPr>
            <p:cNvSpPr/>
            <p:nvPr/>
          </p:nvSpPr>
          <p:spPr>
            <a:xfrm rot="4673230">
              <a:off x="4855127" y="2849857"/>
              <a:ext cx="92478" cy="86505"/>
            </a:xfrm>
            <a:custGeom>
              <a:avLst/>
              <a:gdLst>
                <a:gd name="connsiteX0" fmla="*/ 304159 w 786869"/>
                <a:gd name="connsiteY0" fmla="*/ 89 h 736194"/>
                <a:gd name="connsiteX1" fmla="*/ 393435 w 786869"/>
                <a:gd name="connsiteY1" fmla="*/ 10188 h 736194"/>
                <a:gd name="connsiteX2" fmla="*/ 786869 w 786869"/>
                <a:gd name="connsiteY2" fmla="*/ 373191 h 736194"/>
                <a:gd name="connsiteX3" fmla="*/ 393435 w 786869"/>
                <a:gd name="connsiteY3" fmla="*/ 736194 h 736194"/>
                <a:gd name="connsiteX4" fmla="*/ 0 w 786869"/>
                <a:gd name="connsiteY4" fmla="*/ 373191 h 736194"/>
                <a:gd name="connsiteX5" fmla="*/ 304159 w 786869"/>
                <a:gd name="connsiteY5" fmla="*/ 89 h 7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6869" h="736194">
                  <a:moveTo>
                    <a:pt x="304159" y="89"/>
                  </a:moveTo>
                  <a:cubicBezTo>
                    <a:pt x="332148" y="-586"/>
                    <a:pt x="361927" y="2580"/>
                    <a:pt x="393435" y="10188"/>
                  </a:cubicBezTo>
                  <a:cubicBezTo>
                    <a:pt x="645501" y="71051"/>
                    <a:pt x="786869" y="172710"/>
                    <a:pt x="786869" y="373191"/>
                  </a:cubicBezTo>
                  <a:cubicBezTo>
                    <a:pt x="786869" y="573672"/>
                    <a:pt x="610722" y="736194"/>
                    <a:pt x="393435" y="736194"/>
                  </a:cubicBezTo>
                  <a:cubicBezTo>
                    <a:pt x="176147" y="736194"/>
                    <a:pt x="0" y="573672"/>
                    <a:pt x="0" y="373191"/>
                  </a:cubicBezTo>
                  <a:cubicBezTo>
                    <a:pt x="0" y="197770"/>
                    <a:pt x="108235" y="4813"/>
                    <a:pt x="304159" y="89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5BF506-E199-4BB1-9D6E-4F0AA2679285}"/>
              </a:ext>
            </a:extLst>
          </p:cNvPr>
          <p:cNvGrpSpPr/>
          <p:nvPr/>
        </p:nvGrpSpPr>
        <p:grpSpPr>
          <a:xfrm>
            <a:off x="7455093" y="1935861"/>
            <a:ext cx="4512140" cy="3551409"/>
            <a:chOff x="7455093" y="1935861"/>
            <a:chExt cx="4512140" cy="355140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59AEF1D2-2C2B-4E61-9646-71A7D83C54DE}"/>
                </a:ext>
              </a:extLst>
            </p:cNvPr>
            <p:cNvGrpSpPr/>
            <p:nvPr/>
          </p:nvGrpSpPr>
          <p:grpSpPr>
            <a:xfrm rot="681007">
              <a:off x="7455093" y="1935861"/>
              <a:ext cx="4512140" cy="3551409"/>
              <a:chOff x="8202448" y="1477024"/>
              <a:chExt cx="3460572" cy="2723742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854AC0BE-1D91-486E-B272-8BAFC7850033}"/>
                  </a:ext>
                </a:extLst>
              </p:cNvPr>
              <p:cNvGrpSpPr/>
              <p:nvPr/>
            </p:nvGrpSpPr>
            <p:grpSpPr>
              <a:xfrm rot="20816831">
                <a:off x="8202448" y="1477024"/>
                <a:ext cx="3460572" cy="2723742"/>
                <a:chOff x="2325509" y="2368625"/>
                <a:chExt cx="3460572" cy="2723742"/>
              </a:xfrm>
            </p:grpSpPr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A886A56A-684F-4FA9-804F-C672DEB1456A}"/>
                    </a:ext>
                  </a:extLst>
                </p:cNvPr>
                <p:cNvGrpSpPr/>
                <p:nvPr/>
              </p:nvGrpSpPr>
              <p:grpSpPr>
                <a:xfrm rot="1160024">
                  <a:off x="2325509" y="2429407"/>
                  <a:ext cx="3460572" cy="2662960"/>
                  <a:chOff x="933399" y="1892254"/>
                  <a:chExt cx="6919675" cy="5324805"/>
                </a:xfrm>
              </p:grpSpPr>
              <p:sp>
                <p:nvSpPr>
                  <p:cNvPr id="252" name="Freeform: Shape 251">
                    <a:extLst>
                      <a:ext uri="{FF2B5EF4-FFF2-40B4-BE49-F238E27FC236}">
                        <a16:creationId xmlns:a16="http://schemas.microsoft.com/office/drawing/2014/main" id="{EAC4A508-FA8F-4BEB-ADE8-92CA8453246F}"/>
                      </a:ext>
                    </a:extLst>
                  </p:cNvPr>
                  <p:cNvSpPr/>
                  <p:nvPr/>
                </p:nvSpPr>
                <p:spPr>
                  <a:xfrm>
                    <a:off x="1468396" y="1892254"/>
                    <a:ext cx="364515" cy="1075331"/>
                  </a:xfrm>
                  <a:custGeom>
                    <a:avLst/>
                    <a:gdLst>
                      <a:gd name="connsiteX0" fmla="*/ 444273 w 1149350"/>
                      <a:gd name="connsiteY0" fmla="*/ 129 h 1075331"/>
                      <a:gd name="connsiteX1" fmla="*/ 574675 w 1149350"/>
                      <a:gd name="connsiteY1" fmla="*/ 14881 h 1075331"/>
                      <a:gd name="connsiteX2" fmla="*/ 1149350 w 1149350"/>
                      <a:gd name="connsiteY2" fmla="*/ 545106 h 1075331"/>
                      <a:gd name="connsiteX3" fmla="*/ 574675 w 1149350"/>
                      <a:gd name="connsiteY3" fmla="*/ 1075331 h 1075331"/>
                      <a:gd name="connsiteX4" fmla="*/ 0 w 1149350"/>
                      <a:gd name="connsiteY4" fmla="*/ 545106 h 1075331"/>
                      <a:gd name="connsiteX5" fmla="*/ 444273 w 1149350"/>
                      <a:gd name="connsiteY5" fmla="*/ 129 h 1075331"/>
                      <a:gd name="connsiteX6" fmla="*/ 535369 w 1149350"/>
                      <a:gd name="connsiteY6" fmla="*/ 169657 h 1075331"/>
                      <a:gd name="connsiteX7" fmla="*/ 231210 w 1149350"/>
                      <a:gd name="connsiteY7" fmla="*/ 542759 h 1075331"/>
                      <a:gd name="connsiteX8" fmla="*/ 624645 w 1149350"/>
                      <a:gd name="connsiteY8" fmla="*/ 905762 h 1075331"/>
                      <a:gd name="connsiteX9" fmla="*/ 1018079 w 1149350"/>
                      <a:gd name="connsiteY9" fmla="*/ 542759 h 1075331"/>
                      <a:gd name="connsiteX10" fmla="*/ 624645 w 1149350"/>
                      <a:gd name="connsiteY10" fmla="*/ 179756 h 1075331"/>
                      <a:gd name="connsiteX11" fmla="*/ 535369 w 1149350"/>
                      <a:gd name="connsiteY11" fmla="*/ 169657 h 1075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149350" h="1075331">
                        <a:moveTo>
                          <a:pt x="444273" y="129"/>
                        </a:moveTo>
                        <a:cubicBezTo>
                          <a:pt x="485156" y="-857"/>
                          <a:pt x="528652" y="3768"/>
                          <a:pt x="574675" y="14881"/>
                        </a:cubicBezTo>
                        <a:cubicBezTo>
                          <a:pt x="942859" y="103781"/>
                          <a:pt x="1149350" y="252271"/>
                          <a:pt x="1149350" y="545106"/>
                        </a:cubicBezTo>
                        <a:cubicBezTo>
                          <a:pt x="1149350" y="837941"/>
                          <a:pt x="892059" y="1075331"/>
                          <a:pt x="574675" y="1075331"/>
                        </a:cubicBezTo>
                        <a:cubicBezTo>
                          <a:pt x="257291" y="1075331"/>
                          <a:pt x="0" y="837941"/>
                          <a:pt x="0" y="545106"/>
                        </a:cubicBezTo>
                        <a:cubicBezTo>
                          <a:pt x="0" y="288875"/>
                          <a:pt x="158095" y="7031"/>
                          <a:pt x="444273" y="129"/>
                        </a:cubicBezTo>
                        <a:close/>
                        <a:moveTo>
                          <a:pt x="535369" y="169657"/>
                        </a:moveTo>
                        <a:cubicBezTo>
                          <a:pt x="339445" y="174381"/>
                          <a:pt x="231210" y="367338"/>
                          <a:pt x="231210" y="542759"/>
                        </a:cubicBezTo>
                        <a:cubicBezTo>
                          <a:pt x="231210" y="743240"/>
                          <a:pt x="407357" y="905762"/>
                          <a:pt x="624645" y="905762"/>
                        </a:cubicBezTo>
                        <a:cubicBezTo>
                          <a:pt x="841932" y="905762"/>
                          <a:pt x="1018079" y="743240"/>
                          <a:pt x="1018079" y="542759"/>
                        </a:cubicBezTo>
                        <a:cubicBezTo>
                          <a:pt x="1018079" y="342278"/>
                          <a:pt x="876711" y="240619"/>
                          <a:pt x="624645" y="179756"/>
                        </a:cubicBezTo>
                        <a:cubicBezTo>
                          <a:pt x="593137" y="172148"/>
                          <a:pt x="563358" y="168982"/>
                          <a:pt x="535369" y="169657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3" name="Rectangle 17">
                    <a:extLst>
                      <a:ext uri="{FF2B5EF4-FFF2-40B4-BE49-F238E27FC236}">
                        <a16:creationId xmlns:a16="http://schemas.microsoft.com/office/drawing/2014/main" id="{84DAB312-7B2B-4990-BC36-B65464F12388}"/>
                      </a:ext>
                    </a:extLst>
                  </p:cNvPr>
                  <p:cNvSpPr/>
                  <p:nvPr/>
                </p:nvSpPr>
                <p:spPr>
                  <a:xfrm rot="18727295" flipH="1">
                    <a:off x="4913451" y="5118649"/>
                    <a:ext cx="1109964" cy="1606657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4" name="Freeform: Shape 253">
                    <a:extLst>
                      <a:ext uri="{FF2B5EF4-FFF2-40B4-BE49-F238E27FC236}">
                        <a16:creationId xmlns:a16="http://schemas.microsoft.com/office/drawing/2014/main" id="{4C69B161-EE27-4CD8-9C4A-7BF937DCBFE5}"/>
                      </a:ext>
                    </a:extLst>
                  </p:cNvPr>
                  <p:cNvSpPr/>
                  <p:nvPr/>
                </p:nvSpPr>
                <p:spPr>
                  <a:xfrm rot="19013387">
                    <a:off x="5334045" y="6092597"/>
                    <a:ext cx="684089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5" name="Rectangle 17">
                    <a:extLst>
                      <a:ext uri="{FF2B5EF4-FFF2-40B4-BE49-F238E27FC236}">
                        <a16:creationId xmlns:a16="http://schemas.microsoft.com/office/drawing/2014/main" id="{C955182F-23CF-4512-9384-534FEC417BC2}"/>
                      </a:ext>
                    </a:extLst>
                  </p:cNvPr>
                  <p:cNvSpPr/>
                  <p:nvPr/>
                </p:nvSpPr>
                <p:spPr>
                  <a:xfrm rot="20841340" flipH="1">
                    <a:off x="2414781" y="5242860"/>
                    <a:ext cx="1109961" cy="1606662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428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69937" y="89659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6" name="Freeform: Shape 255">
                    <a:extLst>
                      <a:ext uri="{FF2B5EF4-FFF2-40B4-BE49-F238E27FC236}">
                        <a16:creationId xmlns:a16="http://schemas.microsoft.com/office/drawing/2014/main" id="{966ACA0A-CF82-439B-9419-812CE777994C}"/>
                      </a:ext>
                    </a:extLst>
                  </p:cNvPr>
                  <p:cNvSpPr/>
                  <p:nvPr/>
                </p:nvSpPr>
                <p:spPr>
                  <a:xfrm rot="757088">
                    <a:off x="2576561" y="6292600"/>
                    <a:ext cx="585204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7" name="Rectangle 19">
                    <a:extLst>
                      <a:ext uri="{FF2B5EF4-FFF2-40B4-BE49-F238E27FC236}">
                        <a16:creationId xmlns:a16="http://schemas.microsoft.com/office/drawing/2014/main" id="{A0D70E75-7C40-41A0-B928-A658057E2C56}"/>
                      </a:ext>
                    </a:extLst>
                  </p:cNvPr>
                  <p:cNvSpPr/>
                  <p:nvPr/>
                </p:nvSpPr>
                <p:spPr>
                  <a:xfrm rot="4293422" flipH="1">
                    <a:off x="5799208" y="3566204"/>
                    <a:ext cx="1399903" cy="2707828"/>
                  </a:xfrm>
                  <a:custGeom>
                    <a:avLst/>
                    <a:gdLst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0 w 288784"/>
                      <a:gd name="connsiteY3" fmla="*/ 587722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7722"/>
                      <a:gd name="connsiteX1" fmla="*/ 288784 w 288784"/>
                      <a:gd name="connsiteY1" fmla="*/ 0 h 587722"/>
                      <a:gd name="connsiteX2" fmla="*/ 288784 w 288784"/>
                      <a:gd name="connsiteY2" fmla="*/ 587722 h 587722"/>
                      <a:gd name="connsiteX3" fmla="*/ 44450 w 288784"/>
                      <a:gd name="connsiteY3" fmla="*/ 463897 h 587722"/>
                      <a:gd name="connsiteX4" fmla="*/ 0 w 288784"/>
                      <a:gd name="connsiteY4" fmla="*/ 0 h 587722"/>
                      <a:gd name="connsiteX0" fmla="*/ 0 w 288784"/>
                      <a:gd name="connsiteY0" fmla="*/ 0 h 588918"/>
                      <a:gd name="connsiteX1" fmla="*/ 288784 w 288784"/>
                      <a:gd name="connsiteY1" fmla="*/ 0 h 588918"/>
                      <a:gd name="connsiteX2" fmla="*/ 288784 w 288784"/>
                      <a:gd name="connsiteY2" fmla="*/ 587722 h 588918"/>
                      <a:gd name="connsiteX3" fmla="*/ 44450 w 288784"/>
                      <a:gd name="connsiteY3" fmla="*/ 463897 h 588918"/>
                      <a:gd name="connsiteX4" fmla="*/ 0 w 288784"/>
                      <a:gd name="connsiteY4" fmla="*/ 0 h 588918"/>
                      <a:gd name="connsiteX0" fmla="*/ 0 w 288784"/>
                      <a:gd name="connsiteY0" fmla="*/ 0 h 611638"/>
                      <a:gd name="connsiteX1" fmla="*/ 288784 w 288784"/>
                      <a:gd name="connsiteY1" fmla="*/ 0 h 611638"/>
                      <a:gd name="connsiteX2" fmla="*/ 288784 w 288784"/>
                      <a:gd name="connsiteY2" fmla="*/ 587722 h 611638"/>
                      <a:gd name="connsiteX3" fmla="*/ 44450 w 288784"/>
                      <a:gd name="connsiteY3" fmla="*/ 463897 h 611638"/>
                      <a:gd name="connsiteX4" fmla="*/ 0 w 288784"/>
                      <a:gd name="connsiteY4" fmla="*/ 0 h 611638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0 w 288784"/>
                      <a:gd name="connsiteY4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88784"/>
                      <a:gd name="connsiteY0" fmla="*/ 0 h 598672"/>
                      <a:gd name="connsiteX1" fmla="*/ 288784 w 288784"/>
                      <a:gd name="connsiteY1" fmla="*/ 0 h 598672"/>
                      <a:gd name="connsiteX2" fmla="*/ 288784 w 288784"/>
                      <a:gd name="connsiteY2" fmla="*/ 587722 h 598672"/>
                      <a:gd name="connsiteX3" fmla="*/ 44450 w 288784"/>
                      <a:gd name="connsiteY3" fmla="*/ 463897 h 598672"/>
                      <a:gd name="connsiteX4" fmla="*/ 95250 w 288784"/>
                      <a:gd name="connsiteY4" fmla="*/ 88900 h 598672"/>
                      <a:gd name="connsiteX5" fmla="*/ 0 w 288784"/>
                      <a:gd name="connsiteY5" fmla="*/ 0 h 598672"/>
                      <a:gd name="connsiteX0" fmla="*/ 0 w 298309"/>
                      <a:gd name="connsiteY0" fmla="*/ 0 h 608197"/>
                      <a:gd name="connsiteX1" fmla="*/ 298309 w 298309"/>
                      <a:gd name="connsiteY1" fmla="*/ 9525 h 608197"/>
                      <a:gd name="connsiteX2" fmla="*/ 298309 w 298309"/>
                      <a:gd name="connsiteY2" fmla="*/ 597247 h 608197"/>
                      <a:gd name="connsiteX3" fmla="*/ 53975 w 298309"/>
                      <a:gd name="connsiteY3" fmla="*/ 473422 h 608197"/>
                      <a:gd name="connsiteX4" fmla="*/ 104775 w 298309"/>
                      <a:gd name="connsiteY4" fmla="*/ 98425 h 608197"/>
                      <a:gd name="connsiteX5" fmla="*/ 0 w 298309"/>
                      <a:gd name="connsiteY5" fmla="*/ 0 h 608197"/>
                      <a:gd name="connsiteX0" fmla="*/ 86841 w 385150"/>
                      <a:gd name="connsiteY0" fmla="*/ 0 h 608197"/>
                      <a:gd name="connsiteX1" fmla="*/ 385150 w 385150"/>
                      <a:gd name="connsiteY1" fmla="*/ 9525 h 608197"/>
                      <a:gd name="connsiteX2" fmla="*/ 385150 w 385150"/>
                      <a:gd name="connsiteY2" fmla="*/ 597247 h 608197"/>
                      <a:gd name="connsiteX3" fmla="*/ 140816 w 385150"/>
                      <a:gd name="connsiteY3" fmla="*/ 473422 h 608197"/>
                      <a:gd name="connsiteX4" fmla="*/ 191616 w 385150"/>
                      <a:gd name="connsiteY4" fmla="*/ 98425 h 608197"/>
                      <a:gd name="connsiteX5" fmla="*/ 86841 w 385150"/>
                      <a:gd name="connsiteY5" fmla="*/ 0 h 608197"/>
                      <a:gd name="connsiteX0" fmla="*/ 14553 w 312862"/>
                      <a:gd name="connsiteY0" fmla="*/ 0 h 608197"/>
                      <a:gd name="connsiteX1" fmla="*/ 312862 w 312862"/>
                      <a:gd name="connsiteY1" fmla="*/ 9525 h 608197"/>
                      <a:gd name="connsiteX2" fmla="*/ 312862 w 312862"/>
                      <a:gd name="connsiteY2" fmla="*/ 597247 h 608197"/>
                      <a:gd name="connsiteX3" fmla="*/ 68528 w 312862"/>
                      <a:gd name="connsiteY3" fmla="*/ 473422 h 608197"/>
                      <a:gd name="connsiteX4" fmla="*/ 119328 w 312862"/>
                      <a:gd name="connsiteY4" fmla="*/ 98425 h 608197"/>
                      <a:gd name="connsiteX5" fmla="*/ 59004 w 312862"/>
                      <a:gd name="connsiteY5" fmla="*/ 60326 h 608197"/>
                      <a:gd name="connsiteX6" fmla="*/ 14553 w 312862"/>
                      <a:gd name="connsiteY6" fmla="*/ 0 h 608197"/>
                      <a:gd name="connsiteX0" fmla="*/ 34996 w 333305"/>
                      <a:gd name="connsiteY0" fmla="*/ 0 h 608197"/>
                      <a:gd name="connsiteX1" fmla="*/ 333305 w 333305"/>
                      <a:gd name="connsiteY1" fmla="*/ 9525 h 608197"/>
                      <a:gd name="connsiteX2" fmla="*/ 333305 w 333305"/>
                      <a:gd name="connsiteY2" fmla="*/ 597247 h 608197"/>
                      <a:gd name="connsiteX3" fmla="*/ 88971 w 333305"/>
                      <a:gd name="connsiteY3" fmla="*/ 473422 h 608197"/>
                      <a:gd name="connsiteX4" fmla="*/ 139771 w 333305"/>
                      <a:gd name="connsiteY4" fmla="*/ 98425 h 608197"/>
                      <a:gd name="connsiteX5" fmla="*/ 79447 w 333305"/>
                      <a:gd name="connsiteY5" fmla="*/ 60326 h 608197"/>
                      <a:gd name="connsiteX6" fmla="*/ 34996 w 333305"/>
                      <a:gd name="connsiteY6" fmla="*/ 0 h 608197"/>
                      <a:gd name="connsiteX0" fmla="*/ 80411 w 378720"/>
                      <a:gd name="connsiteY0" fmla="*/ 0 h 608197"/>
                      <a:gd name="connsiteX1" fmla="*/ 378720 w 378720"/>
                      <a:gd name="connsiteY1" fmla="*/ 9525 h 608197"/>
                      <a:gd name="connsiteX2" fmla="*/ 378720 w 378720"/>
                      <a:gd name="connsiteY2" fmla="*/ 597247 h 608197"/>
                      <a:gd name="connsiteX3" fmla="*/ 134386 w 378720"/>
                      <a:gd name="connsiteY3" fmla="*/ 473422 h 608197"/>
                      <a:gd name="connsiteX4" fmla="*/ 185186 w 378720"/>
                      <a:gd name="connsiteY4" fmla="*/ 98425 h 608197"/>
                      <a:gd name="connsiteX5" fmla="*/ 124862 w 378720"/>
                      <a:gd name="connsiteY5" fmla="*/ 60326 h 608197"/>
                      <a:gd name="connsiteX6" fmla="*/ 1038 w 378720"/>
                      <a:gd name="connsiteY6" fmla="*/ 136526 h 608197"/>
                      <a:gd name="connsiteX7" fmla="*/ 80411 w 378720"/>
                      <a:gd name="connsiteY7" fmla="*/ 0 h 608197"/>
                      <a:gd name="connsiteX0" fmla="*/ 50900 w 349209"/>
                      <a:gd name="connsiteY0" fmla="*/ 0 h 608197"/>
                      <a:gd name="connsiteX1" fmla="*/ 349209 w 349209"/>
                      <a:gd name="connsiteY1" fmla="*/ 9525 h 608197"/>
                      <a:gd name="connsiteX2" fmla="*/ 349209 w 349209"/>
                      <a:gd name="connsiteY2" fmla="*/ 597247 h 608197"/>
                      <a:gd name="connsiteX3" fmla="*/ 104875 w 349209"/>
                      <a:gd name="connsiteY3" fmla="*/ 473422 h 608197"/>
                      <a:gd name="connsiteX4" fmla="*/ 155675 w 349209"/>
                      <a:gd name="connsiteY4" fmla="*/ 98425 h 608197"/>
                      <a:gd name="connsiteX5" fmla="*/ 95351 w 349209"/>
                      <a:gd name="connsiteY5" fmla="*/ 60326 h 608197"/>
                      <a:gd name="connsiteX6" fmla="*/ 3277 w 349209"/>
                      <a:gd name="connsiteY6" fmla="*/ 146051 h 608197"/>
                      <a:gd name="connsiteX7" fmla="*/ 50900 w 349209"/>
                      <a:gd name="connsiteY7" fmla="*/ 0 h 608197"/>
                      <a:gd name="connsiteX0" fmla="*/ 92866 w 391175"/>
                      <a:gd name="connsiteY0" fmla="*/ 0 h 608197"/>
                      <a:gd name="connsiteX1" fmla="*/ 391175 w 391175"/>
                      <a:gd name="connsiteY1" fmla="*/ 9525 h 608197"/>
                      <a:gd name="connsiteX2" fmla="*/ 391175 w 391175"/>
                      <a:gd name="connsiteY2" fmla="*/ 597247 h 608197"/>
                      <a:gd name="connsiteX3" fmla="*/ 146841 w 391175"/>
                      <a:gd name="connsiteY3" fmla="*/ 473422 h 608197"/>
                      <a:gd name="connsiteX4" fmla="*/ 197641 w 391175"/>
                      <a:gd name="connsiteY4" fmla="*/ 98425 h 608197"/>
                      <a:gd name="connsiteX5" fmla="*/ 137317 w 391175"/>
                      <a:gd name="connsiteY5" fmla="*/ 60326 h 608197"/>
                      <a:gd name="connsiteX6" fmla="*/ 793 w 391175"/>
                      <a:gd name="connsiteY6" fmla="*/ 123826 h 608197"/>
                      <a:gd name="connsiteX7" fmla="*/ 92866 w 391175"/>
                      <a:gd name="connsiteY7" fmla="*/ 0 h 608197"/>
                      <a:gd name="connsiteX0" fmla="*/ 71189 w 369498"/>
                      <a:gd name="connsiteY0" fmla="*/ 0 h 608197"/>
                      <a:gd name="connsiteX1" fmla="*/ 369498 w 369498"/>
                      <a:gd name="connsiteY1" fmla="*/ 9525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0 h 608197"/>
                      <a:gd name="connsiteX1" fmla="*/ 252023 w 369498"/>
                      <a:gd name="connsiteY1" fmla="*/ 107950 h 608197"/>
                      <a:gd name="connsiteX2" fmla="*/ 369498 w 369498"/>
                      <a:gd name="connsiteY2" fmla="*/ 597247 h 608197"/>
                      <a:gd name="connsiteX3" fmla="*/ 125164 w 369498"/>
                      <a:gd name="connsiteY3" fmla="*/ 473422 h 608197"/>
                      <a:gd name="connsiteX4" fmla="*/ 175964 w 369498"/>
                      <a:gd name="connsiteY4" fmla="*/ 98425 h 608197"/>
                      <a:gd name="connsiteX5" fmla="*/ 115640 w 369498"/>
                      <a:gd name="connsiteY5" fmla="*/ 60326 h 608197"/>
                      <a:gd name="connsiteX6" fmla="*/ 1341 w 369498"/>
                      <a:gd name="connsiteY6" fmla="*/ 133351 h 608197"/>
                      <a:gd name="connsiteX7" fmla="*/ 71189 w 369498"/>
                      <a:gd name="connsiteY7" fmla="*/ 0 h 608197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8177 h 616374"/>
                      <a:gd name="connsiteX1" fmla="*/ 252023 w 369498"/>
                      <a:gd name="connsiteY1" fmla="*/ 116127 h 616374"/>
                      <a:gd name="connsiteX2" fmla="*/ 369498 w 369498"/>
                      <a:gd name="connsiteY2" fmla="*/ 605424 h 616374"/>
                      <a:gd name="connsiteX3" fmla="*/ 125164 w 369498"/>
                      <a:gd name="connsiteY3" fmla="*/ 481599 h 616374"/>
                      <a:gd name="connsiteX4" fmla="*/ 175964 w 369498"/>
                      <a:gd name="connsiteY4" fmla="*/ 106602 h 616374"/>
                      <a:gd name="connsiteX5" fmla="*/ 115640 w 369498"/>
                      <a:gd name="connsiteY5" fmla="*/ 68503 h 616374"/>
                      <a:gd name="connsiteX6" fmla="*/ 1341 w 369498"/>
                      <a:gd name="connsiteY6" fmla="*/ 141528 h 616374"/>
                      <a:gd name="connsiteX7" fmla="*/ 71189 w 369498"/>
                      <a:gd name="connsiteY7" fmla="*/ 8177 h 616374"/>
                      <a:gd name="connsiteX0" fmla="*/ 71189 w 369498"/>
                      <a:gd name="connsiteY0" fmla="*/ 24857 h 633054"/>
                      <a:gd name="connsiteX1" fmla="*/ 252023 w 369498"/>
                      <a:gd name="connsiteY1" fmla="*/ 132807 h 633054"/>
                      <a:gd name="connsiteX2" fmla="*/ 369498 w 369498"/>
                      <a:gd name="connsiteY2" fmla="*/ 622104 h 633054"/>
                      <a:gd name="connsiteX3" fmla="*/ 125164 w 369498"/>
                      <a:gd name="connsiteY3" fmla="*/ 498279 h 633054"/>
                      <a:gd name="connsiteX4" fmla="*/ 175964 w 369498"/>
                      <a:gd name="connsiteY4" fmla="*/ 123282 h 633054"/>
                      <a:gd name="connsiteX5" fmla="*/ 115640 w 369498"/>
                      <a:gd name="connsiteY5" fmla="*/ 85183 h 633054"/>
                      <a:gd name="connsiteX6" fmla="*/ 1341 w 369498"/>
                      <a:gd name="connsiteY6" fmla="*/ 158208 h 633054"/>
                      <a:gd name="connsiteX7" fmla="*/ 71189 w 369498"/>
                      <a:gd name="connsiteY7" fmla="*/ 24857 h 633054"/>
                      <a:gd name="connsiteX0" fmla="*/ 71189 w 369498"/>
                      <a:gd name="connsiteY0" fmla="*/ 17472 h 625669"/>
                      <a:gd name="connsiteX1" fmla="*/ 252023 w 369498"/>
                      <a:gd name="connsiteY1" fmla="*/ 125422 h 625669"/>
                      <a:gd name="connsiteX2" fmla="*/ 369498 w 369498"/>
                      <a:gd name="connsiteY2" fmla="*/ 614719 h 625669"/>
                      <a:gd name="connsiteX3" fmla="*/ 125164 w 369498"/>
                      <a:gd name="connsiteY3" fmla="*/ 490894 h 625669"/>
                      <a:gd name="connsiteX4" fmla="*/ 175964 w 369498"/>
                      <a:gd name="connsiteY4" fmla="*/ 115897 h 625669"/>
                      <a:gd name="connsiteX5" fmla="*/ 115640 w 369498"/>
                      <a:gd name="connsiteY5" fmla="*/ 77798 h 625669"/>
                      <a:gd name="connsiteX6" fmla="*/ 1341 w 369498"/>
                      <a:gd name="connsiteY6" fmla="*/ 150823 h 625669"/>
                      <a:gd name="connsiteX7" fmla="*/ 71189 w 369498"/>
                      <a:gd name="connsiteY7" fmla="*/ 17472 h 625669"/>
                      <a:gd name="connsiteX0" fmla="*/ 71189 w 369498"/>
                      <a:gd name="connsiteY0" fmla="*/ 8473 h 616670"/>
                      <a:gd name="connsiteX1" fmla="*/ 252023 w 369498"/>
                      <a:gd name="connsiteY1" fmla="*/ 116423 h 616670"/>
                      <a:gd name="connsiteX2" fmla="*/ 369498 w 369498"/>
                      <a:gd name="connsiteY2" fmla="*/ 605720 h 616670"/>
                      <a:gd name="connsiteX3" fmla="*/ 125164 w 369498"/>
                      <a:gd name="connsiteY3" fmla="*/ 481895 h 616670"/>
                      <a:gd name="connsiteX4" fmla="*/ 175964 w 369498"/>
                      <a:gd name="connsiteY4" fmla="*/ 106898 h 616670"/>
                      <a:gd name="connsiteX5" fmla="*/ 115640 w 369498"/>
                      <a:gd name="connsiteY5" fmla="*/ 68799 h 616670"/>
                      <a:gd name="connsiteX6" fmla="*/ 1341 w 369498"/>
                      <a:gd name="connsiteY6" fmla="*/ 141824 h 616670"/>
                      <a:gd name="connsiteX7" fmla="*/ 71189 w 369498"/>
                      <a:gd name="connsiteY7" fmla="*/ 8473 h 616670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69498"/>
                      <a:gd name="connsiteY0" fmla="*/ 5389 h 613586"/>
                      <a:gd name="connsiteX1" fmla="*/ 252023 w 369498"/>
                      <a:gd name="connsiteY1" fmla="*/ 113339 h 613586"/>
                      <a:gd name="connsiteX2" fmla="*/ 369498 w 369498"/>
                      <a:gd name="connsiteY2" fmla="*/ 602636 h 613586"/>
                      <a:gd name="connsiteX3" fmla="*/ 125164 w 369498"/>
                      <a:gd name="connsiteY3" fmla="*/ 478811 h 613586"/>
                      <a:gd name="connsiteX4" fmla="*/ 175964 w 369498"/>
                      <a:gd name="connsiteY4" fmla="*/ 103814 h 613586"/>
                      <a:gd name="connsiteX5" fmla="*/ 115640 w 369498"/>
                      <a:gd name="connsiteY5" fmla="*/ 65715 h 613586"/>
                      <a:gd name="connsiteX6" fmla="*/ 1341 w 369498"/>
                      <a:gd name="connsiteY6" fmla="*/ 138740 h 613586"/>
                      <a:gd name="connsiteX7" fmla="*/ 71189 w 369498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115640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1189 w 398073"/>
                      <a:gd name="connsiteY0" fmla="*/ 5389 h 613586"/>
                      <a:gd name="connsiteX1" fmla="*/ 252023 w 398073"/>
                      <a:gd name="connsiteY1" fmla="*/ 113339 h 613586"/>
                      <a:gd name="connsiteX2" fmla="*/ 398073 w 398073"/>
                      <a:gd name="connsiteY2" fmla="*/ 602636 h 613586"/>
                      <a:gd name="connsiteX3" fmla="*/ 125164 w 398073"/>
                      <a:gd name="connsiteY3" fmla="*/ 478811 h 613586"/>
                      <a:gd name="connsiteX4" fmla="*/ 175964 w 398073"/>
                      <a:gd name="connsiteY4" fmla="*/ 103814 h 613586"/>
                      <a:gd name="connsiteX5" fmla="*/ 99765 w 398073"/>
                      <a:gd name="connsiteY5" fmla="*/ 65715 h 613586"/>
                      <a:gd name="connsiteX6" fmla="*/ 1341 w 398073"/>
                      <a:gd name="connsiteY6" fmla="*/ 138740 h 613586"/>
                      <a:gd name="connsiteX7" fmla="*/ 71189 w 398073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77321 w 404205"/>
                      <a:gd name="connsiteY0" fmla="*/ 5389 h 613586"/>
                      <a:gd name="connsiteX1" fmla="*/ 258155 w 404205"/>
                      <a:gd name="connsiteY1" fmla="*/ 113339 h 613586"/>
                      <a:gd name="connsiteX2" fmla="*/ 404205 w 404205"/>
                      <a:gd name="connsiteY2" fmla="*/ 602636 h 613586"/>
                      <a:gd name="connsiteX3" fmla="*/ 131296 w 404205"/>
                      <a:gd name="connsiteY3" fmla="*/ 478811 h 613586"/>
                      <a:gd name="connsiteX4" fmla="*/ 182096 w 404205"/>
                      <a:gd name="connsiteY4" fmla="*/ 103814 h 613586"/>
                      <a:gd name="connsiteX5" fmla="*/ 105897 w 404205"/>
                      <a:gd name="connsiteY5" fmla="*/ 65715 h 613586"/>
                      <a:gd name="connsiteX6" fmla="*/ 1123 w 404205"/>
                      <a:gd name="connsiteY6" fmla="*/ 138740 h 613586"/>
                      <a:gd name="connsiteX7" fmla="*/ 77321 w 404205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5389 h 613586"/>
                      <a:gd name="connsiteX1" fmla="*/ 264346 w 410396"/>
                      <a:gd name="connsiteY1" fmla="*/ 113339 h 613586"/>
                      <a:gd name="connsiteX2" fmla="*/ 410396 w 410396"/>
                      <a:gd name="connsiteY2" fmla="*/ 602636 h 613586"/>
                      <a:gd name="connsiteX3" fmla="*/ 137487 w 410396"/>
                      <a:gd name="connsiteY3" fmla="*/ 478811 h 613586"/>
                      <a:gd name="connsiteX4" fmla="*/ 188287 w 410396"/>
                      <a:gd name="connsiteY4" fmla="*/ 103814 h 613586"/>
                      <a:gd name="connsiteX5" fmla="*/ 112088 w 410396"/>
                      <a:gd name="connsiteY5" fmla="*/ 65715 h 613586"/>
                      <a:gd name="connsiteX6" fmla="*/ 964 w 410396"/>
                      <a:gd name="connsiteY6" fmla="*/ 132390 h 613586"/>
                      <a:gd name="connsiteX7" fmla="*/ 83512 w 410396"/>
                      <a:gd name="connsiteY7" fmla="*/ 5389 h 613586"/>
                      <a:gd name="connsiteX0" fmla="*/ 83512 w 410396"/>
                      <a:gd name="connsiteY0" fmla="*/ 14884 h 623081"/>
                      <a:gd name="connsiteX1" fmla="*/ 264346 w 410396"/>
                      <a:gd name="connsiteY1" fmla="*/ 122834 h 623081"/>
                      <a:gd name="connsiteX2" fmla="*/ 410396 w 410396"/>
                      <a:gd name="connsiteY2" fmla="*/ 612131 h 623081"/>
                      <a:gd name="connsiteX3" fmla="*/ 137487 w 410396"/>
                      <a:gd name="connsiteY3" fmla="*/ 488306 h 623081"/>
                      <a:gd name="connsiteX4" fmla="*/ 188287 w 410396"/>
                      <a:gd name="connsiteY4" fmla="*/ 113309 h 623081"/>
                      <a:gd name="connsiteX5" fmla="*/ 112088 w 410396"/>
                      <a:gd name="connsiteY5" fmla="*/ 75210 h 623081"/>
                      <a:gd name="connsiteX6" fmla="*/ 964 w 410396"/>
                      <a:gd name="connsiteY6" fmla="*/ 141885 h 623081"/>
                      <a:gd name="connsiteX7" fmla="*/ 83512 w 410396"/>
                      <a:gd name="connsiteY7" fmla="*/ 14884 h 623081"/>
                      <a:gd name="connsiteX0" fmla="*/ 83512 w 410396"/>
                      <a:gd name="connsiteY0" fmla="*/ 6729 h 614926"/>
                      <a:gd name="connsiteX1" fmla="*/ 264346 w 410396"/>
                      <a:gd name="connsiteY1" fmla="*/ 114679 h 614926"/>
                      <a:gd name="connsiteX2" fmla="*/ 410396 w 410396"/>
                      <a:gd name="connsiteY2" fmla="*/ 603976 h 614926"/>
                      <a:gd name="connsiteX3" fmla="*/ 137487 w 410396"/>
                      <a:gd name="connsiteY3" fmla="*/ 480151 h 614926"/>
                      <a:gd name="connsiteX4" fmla="*/ 188287 w 410396"/>
                      <a:gd name="connsiteY4" fmla="*/ 105154 h 614926"/>
                      <a:gd name="connsiteX5" fmla="*/ 112088 w 410396"/>
                      <a:gd name="connsiteY5" fmla="*/ 67055 h 614926"/>
                      <a:gd name="connsiteX6" fmla="*/ 964 w 410396"/>
                      <a:gd name="connsiteY6" fmla="*/ 133730 h 614926"/>
                      <a:gd name="connsiteX7" fmla="*/ 83512 w 410396"/>
                      <a:gd name="connsiteY7" fmla="*/ 6729 h 614926"/>
                      <a:gd name="connsiteX0" fmla="*/ 83512 w 410396"/>
                      <a:gd name="connsiteY0" fmla="*/ 12830 h 621027"/>
                      <a:gd name="connsiteX1" fmla="*/ 264346 w 410396"/>
                      <a:gd name="connsiteY1" fmla="*/ 120780 h 621027"/>
                      <a:gd name="connsiteX2" fmla="*/ 410396 w 410396"/>
                      <a:gd name="connsiteY2" fmla="*/ 610077 h 621027"/>
                      <a:gd name="connsiteX3" fmla="*/ 137487 w 410396"/>
                      <a:gd name="connsiteY3" fmla="*/ 486252 h 621027"/>
                      <a:gd name="connsiteX4" fmla="*/ 188287 w 410396"/>
                      <a:gd name="connsiteY4" fmla="*/ 111255 h 621027"/>
                      <a:gd name="connsiteX5" fmla="*/ 112088 w 410396"/>
                      <a:gd name="connsiteY5" fmla="*/ 73156 h 621027"/>
                      <a:gd name="connsiteX6" fmla="*/ 964 w 410396"/>
                      <a:gd name="connsiteY6" fmla="*/ 139831 h 621027"/>
                      <a:gd name="connsiteX7" fmla="*/ 83512 w 410396"/>
                      <a:gd name="connsiteY7" fmla="*/ 12830 h 621027"/>
                      <a:gd name="connsiteX0" fmla="*/ 90523 w 410263"/>
                      <a:gd name="connsiteY0" fmla="*/ 9680 h 627402"/>
                      <a:gd name="connsiteX1" fmla="*/ 264213 w 410263"/>
                      <a:gd name="connsiteY1" fmla="*/ 127155 h 627402"/>
                      <a:gd name="connsiteX2" fmla="*/ 410263 w 410263"/>
                      <a:gd name="connsiteY2" fmla="*/ 616452 h 627402"/>
                      <a:gd name="connsiteX3" fmla="*/ 137354 w 410263"/>
                      <a:gd name="connsiteY3" fmla="*/ 492627 h 627402"/>
                      <a:gd name="connsiteX4" fmla="*/ 188154 w 410263"/>
                      <a:gd name="connsiteY4" fmla="*/ 117630 h 627402"/>
                      <a:gd name="connsiteX5" fmla="*/ 111955 w 410263"/>
                      <a:gd name="connsiteY5" fmla="*/ 79531 h 627402"/>
                      <a:gd name="connsiteX6" fmla="*/ 831 w 410263"/>
                      <a:gd name="connsiteY6" fmla="*/ 146206 h 627402"/>
                      <a:gd name="connsiteX7" fmla="*/ 90523 w 410263"/>
                      <a:gd name="connsiteY7" fmla="*/ 9680 h 627402"/>
                      <a:gd name="connsiteX0" fmla="*/ 92867 w 410226"/>
                      <a:gd name="connsiteY0" fmla="*/ 8307 h 630792"/>
                      <a:gd name="connsiteX1" fmla="*/ 264176 w 410226"/>
                      <a:gd name="connsiteY1" fmla="*/ 130545 h 630792"/>
                      <a:gd name="connsiteX2" fmla="*/ 410226 w 410226"/>
                      <a:gd name="connsiteY2" fmla="*/ 619842 h 630792"/>
                      <a:gd name="connsiteX3" fmla="*/ 137317 w 410226"/>
                      <a:gd name="connsiteY3" fmla="*/ 496017 h 630792"/>
                      <a:gd name="connsiteX4" fmla="*/ 188117 w 410226"/>
                      <a:gd name="connsiteY4" fmla="*/ 121020 h 630792"/>
                      <a:gd name="connsiteX5" fmla="*/ 111918 w 410226"/>
                      <a:gd name="connsiteY5" fmla="*/ 82921 h 630792"/>
                      <a:gd name="connsiteX6" fmla="*/ 794 w 410226"/>
                      <a:gd name="connsiteY6" fmla="*/ 149596 h 630792"/>
                      <a:gd name="connsiteX7" fmla="*/ 92867 w 410226"/>
                      <a:gd name="connsiteY7" fmla="*/ 8307 h 630792"/>
                      <a:gd name="connsiteX0" fmla="*/ 92867 w 410226"/>
                      <a:gd name="connsiteY0" fmla="*/ 908 h 623393"/>
                      <a:gd name="connsiteX1" fmla="*/ 264176 w 410226"/>
                      <a:gd name="connsiteY1" fmla="*/ 123146 h 623393"/>
                      <a:gd name="connsiteX2" fmla="*/ 410226 w 410226"/>
                      <a:gd name="connsiteY2" fmla="*/ 612443 h 623393"/>
                      <a:gd name="connsiteX3" fmla="*/ 137317 w 410226"/>
                      <a:gd name="connsiteY3" fmla="*/ 488618 h 623393"/>
                      <a:gd name="connsiteX4" fmla="*/ 188117 w 410226"/>
                      <a:gd name="connsiteY4" fmla="*/ 113621 h 623393"/>
                      <a:gd name="connsiteX5" fmla="*/ 111918 w 410226"/>
                      <a:gd name="connsiteY5" fmla="*/ 75522 h 623393"/>
                      <a:gd name="connsiteX6" fmla="*/ 794 w 410226"/>
                      <a:gd name="connsiteY6" fmla="*/ 142197 h 623393"/>
                      <a:gd name="connsiteX7" fmla="*/ 92867 w 410226"/>
                      <a:gd name="connsiteY7" fmla="*/ 908 h 623393"/>
                      <a:gd name="connsiteX0" fmla="*/ 0 w 409432"/>
                      <a:gd name="connsiteY0" fmla="*/ 66722 h 547918"/>
                      <a:gd name="connsiteX1" fmla="*/ 263382 w 409432"/>
                      <a:gd name="connsiteY1" fmla="*/ 47671 h 547918"/>
                      <a:gd name="connsiteX2" fmla="*/ 409432 w 409432"/>
                      <a:gd name="connsiteY2" fmla="*/ 536968 h 547918"/>
                      <a:gd name="connsiteX3" fmla="*/ 136523 w 409432"/>
                      <a:gd name="connsiteY3" fmla="*/ 413143 h 547918"/>
                      <a:gd name="connsiteX4" fmla="*/ 187323 w 409432"/>
                      <a:gd name="connsiteY4" fmla="*/ 38146 h 547918"/>
                      <a:gd name="connsiteX5" fmla="*/ 111124 w 409432"/>
                      <a:gd name="connsiteY5" fmla="*/ 47 h 547918"/>
                      <a:gd name="connsiteX6" fmla="*/ 0 w 409432"/>
                      <a:gd name="connsiteY6" fmla="*/ 66722 h 547918"/>
                      <a:gd name="connsiteX0" fmla="*/ 0 w 409432"/>
                      <a:gd name="connsiteY0" fmla="*/ 115434 h 596630"/>
                      <a:gd name="connsiteX1" fmla="*/ 99813 w 409432"/>
                      <a:gd name="connsiteY1" fmla="*/ 378 h 596630"/>
                      <a:gd name="connsiteX2" fmla="*/ 263382 w 409432"/>
                      <a:gd name="connsiteY2" fmla="*/ 96383 h 596630"/>
                      <a:gd name="connsiteX3" fmla="*/ 409432 w 409432"/>
                      <a:gd name="connsiteY3" fmla="*/ 585680 h 596630"/>
                      <a:gd name="connsiteX4" fmla="*/ 136523 w 409432"/>
                      <a:gd name="connsiteY4" fmla="*/ 461855 h 596630"/>
                      <a:gd name="connsiteX5" fmla="*/ 187323 w 409432"/>
                      <a:gd name="connsiteY5" fmla="*/ 86858 h 596630"/>
                      <a:gd name="connsiteX6" fmla="*/ 111124 w 409432"/>
                      <a:gd name="connsiteY6" fmla="*/ 48759 h 596630"/>
                      <a:gd name="connsiteX7" fmla="*/ 0 w 409432"/>
                      <a:gd name="connsiteY7" fmla="*/ 115434 h 596630"/>
                      <a:gd name="connsiteX0" fmla="*/ 0 w 409432"/>
                      <a:gd name="connsiteY0" fmla="*/ 131937 h 613133"/>
                      <a:gd name="connsiteX1" fmla="*/ 114101 w 409432"/>
                      <a:gd name="connsiteY1" fmla="*/ 212 h 613133"/>
                      <a:gd name="connsiteX2" fmla="*/ 263382 w 409432"/>
                      <a:gd name="connsiteY2" fmla="*/ 112886 h 613133"/>
                      <a:gd name="connsiteX3" fmla="*/ 409432 w 409432"/>
                      <a:gd name="connsiteY3" fmla="*/ 602183 h 613133"/>
                      <a:gd name="connsiteX4" fmla="*/ 136523 w 409432"/>
                      <a:gd name="connsiteY4" fmla="*/ 478358 h 613133"/>
                      <a:gd name="connsiteX5" fmla="*/ 187323 w 409432"/>
                      <a:gd name="connsiteY5" fmla="*/ 103361 h 613133"/>
                      <a:gd name="connsiteX6" fmla="*/ 111124 w 409432"/>
                      <a:gd name="connsiteY6" fmla="*/ 65262 h 613133"/>
                      <a:gd name="connsiteX7" fmla="*/ 0 w 409432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16885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5761 w 415193"/>
                      <a:gd name="connsiteY0" fmla="*/ 131937 h 613133"/>
                      <a:gd name="connsiteX1" fmla="*/ 119862 w 415193"/>
                      <a:gd name="connsiteY1" fmla="*/ 212 h 613133"/>
                      <a:gd name="connsiteX2" fmla="*/ 269143 w 415193"/>
                      <a:gd name="connsiteY2" fmla="*/ 112886 h 613133"/>
                      <a:gd name="connsiteX3" fmla="*/ 415193 w 415193"/>
                      <a:gd name="connsiteY3" fmla="*/ 602183 h 613133"/>
                      <a:gd name="connsiteX4" fmla="*/ 142284 w 415193"/>
                      <a:gd name="connsiteY4" fmla="*/ 478358 h 613133"/>
                      <a:gd name="connsiteX5" fmla="*/ 193084 w 415193"/>
                      <a:gd name="connsiteY5" fmla="*/ 103361 h 613133"/>
                      <a:gd name="connsiteX6" fmla="*/ 147841 w 415193"/>
                      <a:gd name="connsiteY6" fmla="*/ 65262 h 613133"/>
                      <a:gd name="connsiteX7" fmla="*/ 5761 w 415193"/>
                      <a:gd name="connsiteY7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20 w 410652"/>
                      <a:gd name="connsiteY6" fmla="*/ 131937 h 613133"/>
                      <a:gd name="connsiteX0" fmla="*/ 1220 w 410652"/>
                      <a:gd name="connsiteY0" fmla="*/ 131937 h 613133"/>
                      <a:gd name="connsiteX1" fmla="*/ 115321 w 410652"/>
                      <a:gd name="connsiteY1" fmla="*/ 212 h 613133"/>
                      <a:gd name="connsiteX2" fmla="*/ 264602 w 410652"/>
                      <a:gd name="connsiteY2" fmla="*/ 112886 h 613133"/>
                      <a:gd name="connsiteX3" fmla="*/ 410652 w 410652"/>
                      <a:gd name="connsiteY3" fmla="*/ 602183 h 613133"/>
                      <a:gd name="connsiteX4" fmla="*/ 137743 w 410652"/>
                      <a:gd name="connsiteY4" fmla="*/ 478358 h 613133"/>
                      <a:gd name="connsiteX5" fmla="*/ 188543 w 410652"/>
                      <a:gd name="connsiteY5" fmla="*/ 103361 h 613133"/>
                      <a:gd name="connsiteX6" fmla="*/ 127227 w 410652"/>
                      <a:gd name="connsiteY6" fmla="*/ 64507 h 613133"/>
                      <a:gd name="connsiteX7" fmla="*/ 1220 w 410652"/>
                      <a:gd name="connsiteY7" fmla="*/ 131937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29556 h 613133"/>
                      <a:gd name="connsiteX1" fmla="*/ 112972 w 408303"/>
                      <a:gd name="connsiteY1" fmla="*/ 212 h 613133"/>
                      <a:gd name="connsiteX2" fmla="*/ 262253 w 408303"/>
                      <a:gd name="connsiteY2" fmla="*/ 112886 h 613133"/>
                      <a:gd name="connsiteX3" fmla="*/ 408303 w 408303"/>
                      <a:gd name="connsiteY3" fmla="*/ 602183 h 613133"/>
                      <a:gd name="connsiteX4" fmla="*/ 135394 w 408303"/>
                      <a:gd name="connsiteY4" fmla="*/ 478358 h 613133"/>
                      <a:gd name="connsiteX5" fmla="*/ 186194 w 408303"/>
                      <a:gd name="connsiteY5" fmla="*/ 103361 h 613133"/>
                      <a:gd name="connsiteX6" fmla="*/ 124878 w 408303"/>
                      <a:gd name="connsiteY6" fmla="*/ 64507 h 613133"/>
                      <a:gd name="connsiteX7" fmla="*/ 1252 w 408303"/>
                      <a:gd name="connsiteY7" fmla="*/ 129556 h 61313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1252 w 408303"/>
                      <a:gd name="connsiteY0" fmla="*/ 130996 h 614573"/>
                      <a:gd name="connsiteX1" fmla="*/ 112972 w 408303"/>
                      <a:gd name="connsiteY1" fmla="*/ 1652 h 614573"/>
                      <a:gd name="connsiteX2" fmla="*/ 262253 w 408303"/>
                      <a:gd name="connsiteY2" fmla="*/ 114326 h 614573"/>
                      <a:gd name="connsiteX3" fmla="*/ 408303 w 408303"/>
                      <a:gd name="connsiteY3" fmla="*/ 603623 h 614573"/>
                      <a:gd name="connsiteX4" fmla="*/ 135394 w 408303"/>
                      <a:gd name="connsiteY4" fmla="*/ 479798 h 614573"/>
                      <a:gd name="connsiteX5" fmla="*/ 186194 w 408303"/>
                      <a:gd name="connsiteY5" fmla="*/ 104801 h 614573"/>
                      <a:gd name="connsiteX6" fmla="*/ 124878 w 408303"/>
                      <a:gd name="connsiteY6" fmla="*/ 65947 h 614573"/>
                      <a:gd name="connsiteX7" fmla="*/ 1252 w 408303"/>
                      <a:gd name="connsiteY7" fmla="*/ 130996 h 614573"/>
                      <a:gd name="connsiteX0" fmla="*/ 21749 w 305174"/>
                      <a:gd name="connsiteY0" fmla="*/ 65947 h 614573"/>
                      <a:gd name="connsiteX1" fmla="*/ 9843 w 305174"/>
                      <a:gd name="connsiteY1" fmla="*/ 1652 h 614573"/>
                      <a:gd name="connsiteX2" fmla="*/ 159124 w 305174"/>
                      <a:gd name="connsiteY2" fmla="*/ 114326 h 614573"/>
                      <a:gd name="connsiteX3" fmla="*/ 305174 w 305174"/>
                      <a:gd name="connsiteY3" fmla="*/ 603623 h 614573"/>
                      <a:gd name="connsiteX4" fmla="*/ 32265 w 305174"/>
                      <a:gd name="connsiteY4" fmla="*/ 479798 h 614573"/>
                      <a:gd name="connsiteX5" fmla="*/ 83065 w 305174"/>
                      <a:gd name="connsiteY5" fmla="*/ 104801 h 614573"/>
                      <a:gd name="connsiteX6" fmla="*/ 21749 w 305174"/>
                      <a:gd name="connsiteY6" fmla="*/ 65947 h 614573"/>
                      <a:gd name="connsiteX0" fmla="*/ 32547 w 315972"/>
                      <a:gd name="connsiteY0" fmla="*/ 94491 h 643117"/>
                      <a:gd name="connsiteX1" fmla="*/ 20641 w 315972"/>
                      <a:gd name="connsiteY1" fmla="*/ 30196 h 643117"/>
                      <a:gd name="connsiteX2" fmla="*/ 315972 w 315972"/>
                      <a:gd name="connsiteY2" fmla="*/ 632167 h 643117"/>
                      <a:gd name="connsiteX3" fmla="*/ 43063 w 315972"/>
                      <a:gd name="connsiteY3" fmla="*/ 508342 h 643117"/>
                      <a:gd name="connsiteX4" fmla="*/ 93863 w 315972"/>
                      <a:gd name="connsiteY4" fmla="*/ 133345 h 643117"/>
                      <a:gd name="connsiteX5" fmla="*/ 32547 w 315972"/>
                      <a:gd name="connsiteY5" fmla="*/ 94491 h 643117"/>
                      <a:gd name="connsiteX0" fmla="*/ 55391 w 338816"/>
                      <a:gd name="connsiteY0" fmla="*/ 68873 h 617499"/>
                      <a:gd name="connsiteX1" fmla="*/ 43485 w 338816"/>
                      <a:gd name="connsiteY1" fmla="*/ 4578 h 617499"/>
                      <a:gd name="connsiteX2" fmla="*/ 338816 w 338816"/>
                      <a:gd name="connsiteY2" fmla="*/ 606549 h 617499"/>
                      <a:gd name="connsiteX3" fmla="*/ 65907 w 338816"/>
                      <a:gd name="connsiteY3" fmla="*/ 482724 h 617499"/>
                      <a:gd name="connsiteX4" fmla="*/ 116707 w 338816"/>
                      <a:gd name="connsiteY4" fmla="*/ 107727 h 617499"/>
                      <a:gd name="connsiteX5" fmla="*/ 55391 w 338816"/>
                      <a:gd name="connsiteY5" fmla="*/ 68873 h 617499"/>
                      <a:gd name="connsiteX0" fmla="*/ 55391 w 338816"/>
                      <a:gd name="connsiteY0" fmla="*/ 68873 h 610338"/>
                      <a:gd name="connsiteX1" fmla="*/ 43485 w 338816"/>
                      <a:gd name="connsiteY1" fmla="*/ 4578 h 610338"/>
                      <a:gd name="connsiteX2" fmla="*/ 338816 w 338816"/>
                      <a:gd name="connsiteY2" fmla="*/ 606549 h 610338"/>
                      <a:gd name="connsiteX3" fmla="*/ 126205 w 338816"/>
                      <a:gd name="connsiteY3" fmla="*/ 431013 h 610338"/>
                      <a:gd name="connsiteX4" fmla="*/ 116707 w 338816"/>
                      <a:gd name="connsiteY4" fmla="*/ 107727 h 610338"/>
                      <a:gd name="connsiteX5" fmla="*/ 55391 w 338816"/>
                      <a:gd name="connsiteY5" fmla="*/ 68873 h 610338"/>
                      <a:gd name="connsiteX0" fmla="*/ 55503 w 338928"/>
                      <a:gd name="connsiteY0" fmla="*/ 68536 h 610001"/>
                      <a:gd name="connsiteX1" fmla="*/ 43597 w 338928"/>
                      <a:gd name="connsiteY1" fmla="*/ 4241 h 610001"/>
                      <a:gd name="connsiteX2" fmla="*/ 338928 w 338928"/>
                      <a:gd name="connsiteY2" fmla="*/ 606212 h 610001"/>
                      <a:gd name="connsiteX3" fmla="*/ 126317 w 338928"/>
                      <a:gd name="connsiteY3" fmla="*/ 430676 h 610001"/>
                      <a:gd name="connsiteX4" fmla="*/ 116819 w 338928"/>
                      <a:gd name="connsiteY4" fmla="*/ 107390 h 610001"/>
                      <a:gd name="connsiteX5" fmla="*/ 55503 w 338928"/>
                      <a:gd name="connsiteY5" fmla="*/ 68536 h 610001"/>
                      <a:gd name="connsiteX0" fmla="*/ 55719 w 339144"/>
                      <a:gd name="connsiteY0" fmla="*/ 67847 h 609312"/>
                      <a:gd name="connsiteX1" fmla="*/ 43813 w 339144"/>
                      <a:gd name="connsiteY1" fmla="*/ 3552 h 609312"/>
                      <a:gd name="connsiteX2" fmla="*/ 339144 w 339144"/>
                      <a:gd name="connsiteY2" fmla="*/ 605523 h 609312"/>
                      <a:gd name="connsiteX3" fmla="*/ 126533 w 339144"/>
                      <a:gd name="connsiteY3" fmla="*/ 429987 h 609312"/>
                      <a:gd name="connsiteX4" fmla="*/ 117035 w 339144"/>
                      <a:gd name="connsiteY4" fmla="*/ 106701 h 609312"/>
                      <a:gd name="connsiteX5" fmla="*/ 55719 w 339144"/>
                      <a:gd name="connsiteY5" fmla="*/ 67847 h 609312"/>
                      <a:gd name="connsiteX0" fmla="*/ 55719 w 339714"/>
                      <a:gd name="connsiteY0" fmla="*/ 67847 h 606028"/>
                      <a:gd name="connsiteX1" fmla="*/ 43813 w 339714"/>
                      <a:gd name="connsiteY1" fmla="*/ 3552 h 606028"/>
                      <a:gd name="connsiteX2" fmla="*/ 339144 w 339714"/>
                      <a:gd name="connsiteY2" fmla="*/ 605523 h 606028"/>
                      <a:gd name="connsiteX3" fmla="*/ 117035 w 339714"/>
                      <a:gd name="connsiteY3" fmla="*/ 106701 h 606028"/>
                      <a:gd name="connsiteX4" fmla="*/ 55719 w 339714"/>
                      <a:gd name="connsiteY4" fmla="*/ 67847 h 606028"/>
                      <a:gd name="connsiteX0" fmla="*/ 84596 w 307281"/>
                      <a:gd name="connsiteY0" fmla="*/ 136611 h 635951"/>
                      <a:gd name="connsiteX1" fmla="*/ 11374 w 307281"/>
                      <a:gd name="connsiteY1" fmla="*/ 33462 h 635951"/>
                      <a:gd name="connsiteX2" fmla="*/ 306705 w 307281"/>
                      <a:gd name="connsiteY2" fmla="*/ 635433 h 635951"/>
                      <a:gd name="connsiteX3" fmla="*/ 84596 w 307281"/>
                      <a:gd name="connsiteY3" fmla="*/ 136611 h 635951"/>
                      <a:gd name="connsiteX0" fmla="*/ 180378 w 298327"/>
                      <a:gd name="connsiteY0" fmla="*/ 142898 h 633777"/>
                      <a:gd name="connsiteX1" fmla="*/ 1742 w 298327"/>
                      <a:gd name="connsiteY1" fmla="*/ 31278 h 633777"/>
                      <a:gd name="connsiteX2" fmla="*/ 297073 w 298327"/>
                      <a:gd name="connsiteY2" fmla="*/ 633249 h 633777"/>
                      <a:gd name="connsiteX3" fmla="*/ 180378 w 298327"/>
                      <a:gd name="connsiteY3" fmla="*/ 142898 h 633777"/>
                      <a:gd name="connsiteX0" fmla="*/ 191405 w 309354"/>
                      <a:gd name="connsiteY0" fmla="*/ 131369 h 622248"/>
                      <a:gd name="connsiteX1" fmla="*/ 12769 w 309354"/>
                      <a:gd name="connsiteY1" fmla="*/ 19749 h 622248"/>
                      <a:gd name="connsiteX2" fmla="*/ 308100 w 309354"/>
                      <a:gd name="connsiteY2" fmla="*/ 621720 h 622248"/>
                      <a:gd name="connsiteX3" fmla="*/ 191405 w 309354"/>
                      <a:gd name="connsiteY3" fmla="*/ 131369 h 622248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91405 w 318612"/>
                      <a:gd name="connsiteY0" fmla="*/ 131369 h 621949"/>
                      <a:gd name="connsiteX1" fmla="*/ 12769 w 318612"/>
                      <a:gd name="connsiteY1" fmla="*/ 19749 h 621949"/>
                      <a:gd name="connsiteX2" fmla="*/ 308100 w 318612"/>
                      <a:gd name="connsiteY2" fmla="*/ 621720 h 621949"/>
                      <a:gd name="connsiteX3" fmla="*/ 191405 w 318612"/>
                      <a:gd name="connsiteY3" fmla="*/ 131369 h 621949"/>
                      <a:gd name="connsiteX0" fmla="*/ 180040 w 307247"/>
                      <a:gd name="connsiteY0" fmla="*/ 111773 h 602353"/>
                      <a:gd name="connsiteX1" fmla="*/ 1404 w 307247"/>
                      <a:gd name="connsiteY1" fmla="*/ 153 h 602353"/>
                      <a:gd name="connsiteX2" fmla="*/ 107384 w 307247"/>
                      <a:gd name="connsiteY2" fmla="*/ 122684 h 602353"/>
                      <a:gd name="connsiteX3" fmla="*/ 296735 w 307247"/>
                      <a:gd name="connsiteY3" fmla="*/ 602124 h 602353"/>
                      <a:gd name="connsiteX4" fmla="*/ 180040 w 307247"/>
                      <a:gd name="connsiteY4" fmla="*/ 111773 h 602353"/>
                      <a:gd name="connsiteX0" fmla="*/ 215857 w 311640"/>
                      <a:gd name="connsiteY0" fmla="*/ 103830 h 602806"/>
                      <a:gd name="connsiteX1" fmla="*/ 2704 w 311640"/>
                      <a:gd name="connsiteY1" fmla="*/ 611 h 602806"/>
                      <a:gd name="connsiteX2" fmla="*/ 108684 w 311640"/>
                      <a:gd name="connsiteY2" fmla="*/ 123142 h 602806"/>
                      <a:gd name="connsiteX3" fmla="*/ 298035 w 311640"/>
                      <a:gd name="connsiteY3" fmla="*/ 602582 h 602806"/>
                      <a:gd name="connsiteX4" fmla="*/ 215857 w 311640"/>
                      <a:gd name="connsiteY4" fmla="*/ 103830 h 602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1640" h="602806">
                        <a:moveTo>
                          <a:pt x="215857" y="103830"/>
                        </a:moveTo>
                        <a:cubicBezTo>
                          <a:pt x="166635" y="3502"/>
                          <a:pt x="20566" y="-2608"/>
                          <a:pt x="2704" y="611"/>
                        </a:cubicBezTo>
                        <a:cubicBezTo>
                          <a:pt x="-15158" y="3830"/>
                          <a:pt x="59462" y="22814"/>
                          <a:pt x="108684" y="123142"/>
                        </a:cubicBezTo>
                        <a:cubicBezTo>
                          <a:pt x="157906" y="223470"/>
                          <a:pt x="279613" y="601024"/>
                          <a:pt x="298035" y="602582"/>
                        </a:cubicBezTo>
                        <a:cubicBezTo>
                          <a:pt x="343335" y="613763"/>
                          <a:pt x="265079" y="204158"/>
                          <a:pt x="215857" y="103830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8" name="Oval 200">
                    <a:extLst>
                      <a:ext uri="{FF2B5EF4-FFF2-40B4-BE49-F238E27FC236}">
                        <a16:creationId xmlns:a16="http://schemas.microsoft.com/office/drawing/2014/main" id="{FB552F2F-EDE2-4B4D-810D-88A49FD16AE7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3033538" y="3235779"/>
                    <a:ext cx="2250705" cy="4363322"/>
                  </a:xfrm>
                  <a:custGeom>
                    <a:avLst/>
                    <a:gdLst>
                      <a:gd name="connsiteX0" fmla="*/ 0 w 1888292"/>
                      <a:gd name="connsiteY0" fmla="*/ 2205111 h 4410222"/>
                      <a:gd name="connsiteX1" fmla="*/ 944146 w 1888292"/>
                      <a:gd name="connsiteY1" fmla="*/ 0 h 4410222"/>
                      <a:gd name="connsiteX2" fmla="*/ 1888292 w 1888292"/>
                      <a:gd name="connsiteY2" fmla="*/ 2205111 h 4410222"/>
                      <a:gd name="connsiteX3" fmla="*/ 944146 w 1888292"/>
                      <a:gd name="connsiteY3" fmla="*/ 4410222 h 4410222"/>
                      <a:gd name="connsiteX4" fmla="*/ 0 w 1888292"/>
                      <a:gd name="connsiteY4" fmla="*/ 2205111 h 4410222"/>
                      <a:gd name="connsiteX0" fmla="*/ 4571 w 1897434"/>
                      <a:gd name="connsiteY0" fmla="*/ 2205111 h 4443405"/>
                      <a:gd name="connsiteX1" fmla="*/ 948717 w 1897434"/>
                      <a:gd name="connsiteY1" fmla="*/ 0 h 4443405"/>
                      <a:gd name="connsiteX2" fmla="*/ 1892863 w 1897434"/>
                      <a:gd name="connsiteY2" fmla="*/ 2205111 h 4443405"/>
                      <a:gd name="connsiteX3" fmla="*/ 948717 w 1897434"/>
                      <a:gd name="connsiteY3" fmla="*/ 4410222 h 4443405"/>
                      <a:gd name="connsiteX4" fmla="*/ 4571 w 1897434"/>
                      <a:gd name="connsiteY4" fmla="*/ 2205111 h 4443405"/>
                      <a:gd name="connsiteX0" fmla="*/ 203150 w 2096013"/>
                      <a:gd name="connsiteY0" fmla="*/ 2205111 h 4443405"/>
                      <a:gd name="connsiteX1" fmla="*/ 1147296 w 2096013"/>
                      <a:gd name="connsiteY1" fmla="*/ 0 h 4443405"/>
                      <a:gd name="connsiteX2" fmla="*/ 2091442 w 2096013"/>
                      <a:gd name="connsiteY2" fmla="*/ 2205111 h 4443405"/>
                      <a:gd name="connsiteX3" fmla="*/ 1147296 w 2096013"/>
                      <a:gd name="connsiteY3" fmla="*/ 4410222 h 4443405"/>
                      <a:gd name="connsiteX4" fmla="*/ 203150 w 2096013"/>
                      <a:gd name="connsiteY4" fmla="*/ 2205111 h 4443405"/>
                      <a:gd name="connsiteX0" fmla="*/ 240279 w 2133142"/>
                      <a:gd name="connsiteY0" fmla="*/ 2205111 h 4443405"/>
                      <a:gd name="connsiteX1" fmla="*/ 1184425 w 2133142"/>
                      <a:gd name="connsiteY1" fmla="*/ 0 h 4443405"/>
                      <a:gd name="connsiteX2" fmla="*/ 2128571 w 2133142"/>
                      <a:gd name="connsiteY2" fmla="*/ 2205111 h 4443405"/>
                      <a:gd name="connsiteX3" fmla="*/ 1184425 w 2133142"/>
                      <a:gd name="connsiteY3" fmla="*/ 4410222 h 4443405"/>
                      <a:gd name="connsiteX4" fmla="*/ 240279 w 2133142"/>
                      <a:gd name="connsiteY4" fmla="*/ 2205111 h 4443405"/>
                      <a:gd name="connsiteX0" fmla="*/ 240279 w 2197493"/>
                      <a:gd name="connsiteY0" fmla="*/ 2205111 h 4443405"/>
                      <a:gd name="connsiteX1" fmla="*/ 1184425 w 2197493"/>
                      <a:gd name="connsiteY1" fmla="*/ 0 h 4443405"/>
                      <a:gd name="connsiteX2" fmla="*/ 2128571 w 2197493"/>
                      <a:gd name="connsiteY2" fmla="*/ 2205111 h 4443405"/>
                      <a:gd name="connsiteX3" fmla="*/ 1184425 w 2197493"/>
                      <a:gd name="connsiteY3" fmla="*/ 4410222 h 4443405"/>
                      <a:gd name="connsiteX4" fmla="*/ 240279 w 2197493"/>
                      <a:gd name="connsiteY4" fmla="*/ 2205111 h 4443405"/>
                      <a:gd name="connsiteX0" fmla="*/ 240279 w 2174522"/>
                      <a:gd name="connsiteY0" fmla="*/ 2205111 h 4443405"/>
                      <a:gd name="connsiteX1" fmla="*/ 1184425 w 2174522"/>
                      <a:gd name="connsiteY1" fmla="*/ 0 h 4443405"/>
                      <a:gd name="connsiteX2" fmla="*/ 2128571 w 2174522"/>
                      <a:gd name="connsiteY2" fmla="*/ 2205111 h 4443405"/>
                      <a:gd name="connsiteX3" fmla="*/ 1184425 w 2174522"/>
                      <a:gd name="connsiteY3" fmla="*/ 4410222 h 4443405"/>
                      <a:gd name="connsiteX4" fmla="*/ 240279 w 2174522"/>
                      <a:gd name="connsiteY4" fmla="*/ 2205111 h 4443405"/>
                      <a:gd name="connsiteX0" fmla="*/ 142444 w 1986356"/>
                      <a:gd name="connsiteY0" fmla="*/ 2206552 h 4413107"/>
                      <a:gd name="connsiteX1" fmla="*/ 1086590 w 1986356"/>
                      <a:gd name="connsiteY1" fmla="*/ 1441 h 4413107"/>
                      <a:gd name="connsiteX2" fmla="*/ 1946330 w 1986356"/>
                      <a:gd name="connsiteY2" fmla="*/ 2445703 h 4413107"/>
                      <a:gd name="connsiteX3" fmla="*/ 1086590 w 1986356"/>
                      <a:gd name="connsiteY3" fmla="*/ 4411663 h 4413107"/>
                      <a:gd name="connsiteX4" fmla="*/ 142444 w 1986356"/>
                      <a:gd name="connsiteY4" fmla="*/ 2206552 h 4413107"/>
                      <a:gd name="connsiteX0" fmla="*/ 142444 w 2035430"/>
                      <a:gd name="connsiteY0" fmla="*/ 2206552 h 4413107"/>
                      <a:gd name="connsiteX1" fmla="*/ 1086590 w 2035430"/>
                      <a:gd name="connsiteY1" fmla="*/ 1441 h 4413107"/>
                      <a:gd name="connsiteX2" fmla="*/ 1946330 w 2035430"/>
                      <a:gd name="connsiteY2" fmla="*/ 2445703 h 4413107"/>
                      <a:gd name="connsiteX3" fmla="*/ 1086590 w 2035430"/>
                      <a:gd name="connsiteY3" fmla="*/ 4411663 h 4413107"/>
                      <a:gd name="connsiteX4" fmla="*/ 142444 w 2035430"/>
                      <a:gd name="connsiteY4" fmla="*/ 2206552 h 4413107"/>
                      <a:gd name="connsiteX0" fmla="*/ 1355 w 1882862"/>
                      <a:gd name="connsiteY0" fmla="*/ 2079332 h 4285887"/>
                      <a:gd name="connsiteX1" fmla="*/ 762621 w 1882862"/>
                      <a:gd name="connsiteY1" fmla="*/ 831 h 4285887"/>
                      <a:gd name="connsiteX2" fmla="*/ 1805241 w 1882862"/>
                      <a:gd name="connsiteY2" fmla="*/ 2318483 h 4285887"/>
                      <a:gd name="connsiteX3" fmla="*/ 945501 w 1882862"/>
                      <a:gd name="connsiteY3" fmla="*/ 4284443 h 4285887"/>
                      <a:gd name="connsiteX4" fmla="*/ 1355 w 1882862"/>
                      <a:gd name="connsiteY4" fmla="*/ 2079332 h 4285887"/>
                      <a:gd name="connsiteX0" fmla="*/ 136453 w 2017960"/>
                      <a:gd name="connsiteY0" fmla="*/ 2080387 h 4286942"/>
                      <a:gd name="connsiteX1" fmla="*/ 897719 w 2017960"/>
                      <a:gd name="connsiteY1" fmla="*/ 1886 h 4286942"/>
                      <a:gd name="connsiteX2" fmla="*/ 1940339 w 2017960"/>
                      <a:gd name="connsiteY2" fmla="*/ 2319538 h 4286942"/>
                      <a:gd name="connsiteX3" fmla="*/ 1080599 w 2017960"/>
                      <a:gd name="connsiteY3" fmla="*/ 4285498 h 4286942"/>
                      <a:gd name="connsiteX4" fmla="*/ 136453 w 2017960"/>
                      <a:gd name="connsiteY4" fmla="*/ 2080387 h 4286942"/>
                      <a:gd name="connsiteX0" fmla="*/ 178336 w 2059843"/>
                      <a:gd name="connsiteY0" fmla="*/ 2080387 h 4286942"/>
                      <a:gd name="connsiteX1" fmla="*/ 939602 w 2059843"/>
                      <a:gd name="connsiteY1" fmla="*/ 1886 h 4286942"/>
                      <a:gd name="connsiteX2" fmla="*/ 1982222 w 2059843"/>
                      <a:gd name="connsiteY2" fmla="*/ 2319538 h 4286942"/>
                      <a:gd name="connsiteX3" fmla="*/ 1122482 w 2059843"/>
                      <a:gd name="connsiteY3" fmla="*/ 4285498 h 4286942"/>
                      <a:gd name="connsiteX4" fmla="*/ 178336 w 2059843"/>
                      <a:gd name="connsiteY4" fmla="*/ 2080387 h 4286942"/>
                      <a:gd name="connsiteX0" fmla="*/ 3925 w 1885432"/>
                      <a:gd name="connsiteY0" fmla="*/ 2079291 h 3837322"/>
                      <a:gd name="connsiteX1" fmla="*/ 765191 w 1885432"/>
                      <a:gd name="connsiteY1" fmla="*/ 790 h 3837322"/>
                      <a:gd name="connsiteX2" fmla="*/ 1807811 w 1885432"/>
                      <a:gd name="connsiteY2" fmla="*/ 2318442 h 3837322"/>
                      <a:gd name="connsiteX3" fmla="*/ 1088751 w 1885432"/>
                      <a:gd name="connsiteY3" fmla="*/ 3834238 h 3837322"/>
                      <a:gd name="connsiteX4" fmla="*/ 3925 w 1885432"/>
                      <a:gd name="connsiteY4" fmla="*/ 2079291 h 3837322"/>
                      <a:gd name="connsiteX0" fmla="*/ 3925 w 1885432"/>
                      <a:gd name="connsiteY0" fmla="*/ 2079291 h 3841751"/>
                      <a:gd name="connsiteX1" fmla="*/ 765191 w 1885432"/>
                      <a:gd name="connsiteY1" fmla="*/ 790 h 3841751"/>
                      <a:gd name="connsiteX2" fmla="*/ 1807811 w 1885432"/>
                      <a:gd name="connsiteY2" fmla="*/ 2318442 h 3841751"/>
                      <a:gd name="connsiteX3" fmla="*/ 1088751 w 1885432"/>
                      <a:gd name="connsiteY3" fmla="*/ 3834238 h 3841751"/>
                      <a:gd name="connsiteX4" fmla="*/ 3925 w 1885432"/>
                      <a:gd name="connsiteY4" fmla="*/ 2079291 h 3841751"/>
                      <a:gd name="connsiteX0" fmla="*/ 68761 w 1950268"/>
                      <a:gd name="connsiteY0" fmla="*/ 2079266 h 3914747"/>
                      <a:gd name="connsiteX1" fmla="*/ 830027 w 1950268"/>
                      <a:gd name="connsiteY1" fmla="*/ 765 h 3914747"/>
                      <a:gd name="connsiteX2" fmla="*/ 1872647 w 1950268"/>
                      <a:gd name="connsiteY2" fmla="*/ 2318417 h 3914747"/>
                      <a:gd name="connsiteX3" fmla="*/ 1153587 w 1950268"/>
                      <a:gd name="connsiteY3" fmla="*/ 3834213 h 3914747"/>
                      <a:gd name="connsiteX4" fmla="*/ 158689 w 1950268"/>
                      <a:gd name="connsiteY4" fmla="*/ 3534745 h 3914747"/>
                      <a:gd name="connsiteX5" fmla="*/ 68761 w 1950268"/>
                      <a:gd name="connsiteY5" fmla="*/ 2079266 h 3914747"/>
                      <a:gd name="connsiteX0" fmla="*/ 112853 w 1994360"/>
                      <a:gd name="connsiteY0" fmla="*/ 2079266 h 3914747"/>
                      <a:gd name="connsiteX1" fmla="*/ 874119 w 1994360"/>
                      <a:gd name="connsiteY1" fmla="*/ 765 h 3914747"/>
                      <a:gd name="connsiteX2" fmla="*/ 1916739 w 1994360"/>
                      <a:gd name="connsiteY2" fmla="*/ 2318417 h 3914747"/>
                      <a:gd name="connsiteX3" fmla="*/ 1197679 w 1994360"/>
                      <a:gd name="connsiteY3" fmla="*/ 3834213 h 3914747"/>
                      <a:gd name="connsiteX4" fmla="*/ 118375 w 1994360"/>
                      <a:gd name="connsiteY4" fmla="*/ 3534746 h 3914747"/>
                      <a:gd name="connsiteX5" fmla="*/ 112853 w 1994360"/>
                      <a:gd name="connsiteY5" fmla="*/ 2079266 h 3914747"/>
                      <a:gd name="connsiteX0" fmla="*/ 100406 w 1971243"/>
                      <a:gd name="connsiteY0" fmla="*/ 1924591 h 3760072"/>
                      <a:gd name="connsiteX1" fmla="*/ 636589 w 1971243"/>
                      <a:gd name="connsiteY1" fmla="*/ 834 h 3760072"/>
                      <a:gd name="connsiteX2" fmla="*/ 1904292 w 1971243"/>
                      <a:gd name="connsiteY2" fmla="*/ 2163742 h 3760072"/>
                      <a:gd name="connsiteX3" fmla="*/ 1185232 w 1971243"/>
                      <a:gd name="connsiteY3" fmla="*/ 3679538 h 3760072"/>
                      <a:gd name="connsiteX4" fmla="*/ 105928 w 1971243"/>
                      <a:gd name="connsiteY4" fmla="*/ 3380071 h 3760072"/>
                      <a:gd name="connsiteX5" fmla="*/ 100406 w 1971243"/>
                      <a:gd name="connsiteY5" fmla="*/ 1924591 h 3760072"/>
                      <a:gd name="connsiteX0" fmla="*/ 97487 w 1966094"/>
                      <a:gd name="connsiteY0" fmla="*/ 1868348 h 3703829"/>
                      <a:gd name="connsiteX1" fmla="*/ 577399 w 1966094"/>
                      <a:gd name="connsiteY1" fmla="*/ 862 h 3703829"/>
                      <a:gd name="connsiteX2" fmla="*/ 1901373 w 1966094"/>
                      <a:gd name="connsiteY2" fmla="*/ 2107499 h 3703829"/>
                      <a:gd name="connsiteX3" fmla="*/ 1182313 w 1966094"/>
                      <a:gd name="connsiteY3" fmla="*/ 3623295 h 3703829"/>
                      <a:gd name="connsiteX4" fmla="*/ 103009 w 1966094"/>
                      <a:gd name="connsiteY4" fmla="*/ 3323828 h 3703829"/>
                      <a:gd name="connsiteX5" fmla="*/ 97487 w 1966094"/>
                      <a:gd name="connsiteY5" fmla="*/ 1868348 h 3703829"/>
                      <a:gd name="connsiteX0" fmla="*/ 221469 w 1910165"/>
                      <a:gd name="connsiteY0" fmla="*/ 1887889 h 3703145"/>
                      <a:gd name="connsiteX1" fmla="*/ 522546 w 1910165"/>
                      <a:gd name="connsiteY1" fmla="*/ 719 h 3703145"/>
                      <a:gd name="connsiteX2" fmla="*/ 1846520 w 1910165"/>
                      <a:gd name="connsiteY2" fmla="*/ 2107356 h 3703145"/>
                      <a:gd name="connsiteX3" fmla="*/ 1127460 w 1910165"/>
                      <a:gd name="connsiteY3" fmla="*/ 3623152 h 3703145"/>
                      <a:gd name="connsiteX4" fmla="*/ 48156 w 1910165"/>
                      <a:gd name="connsiteY4" fmla="*/ 3323685 h 3703145"/>
                      <a:gd name="connsiteX5" fmla="*/ 221469 w 1910165"/>
                      <a:gd name="connsiteY5" fmla="*/ 1887889 h 3703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0165" h="3703145">
                        <a:moveTo>
                          <a:pt x="221469" y="1887889"/>
                        </a:moveTo>
                        <a:cubicBezTo>
                          <a:pt x="300534" y="1334061"/>
                          <a:pt x="251704" y="-35859"/>
                          <a:pt x="522546" y="719"/>
                        </a:cubicBezTo>
                        <a:cubicBezTo>
                          <a:pt x="793388" y="37297"/>
                          <a:pt x="2226349" y="453411"/>
                          <a:pt x="1846520" y="2107356"/>
                        </a:cubicBezTo>
                        <a:cubicBezTo>
                          <a:pt x="1846520" y="3325205"/>
                          <a:pt x="1427187" y="3420430"/>
                          <a:pt x="1127460" y="3623152"/>
                        </a:cubicBezTo>
                        <a:cubicBezTo>
                          <a:pt x="827733" y="3825874"/>
                          <a:pt x="199154" y="3612895"/>
                          <a:pt x="48156" y="3323685"/>
                        </a:cubicBezTo>
                        <a:cubicBezTo>
                          <a:pt x="-102842" y="3034475"/>
                          <a:pt x="142404" y="2441717"/>
                          <a:pt x="221469" y="1887889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9" name="Rectangle 17">
                    <a:extLst>
                      <a:ext uri="{FF2B5EF4-FFF2-40B4-BE49-F238E27FC236}">
                        <a16:creationId xmlns:a16="http://schemas.microsoft.com/office/drawing/2014/main" id="{80A2B426-FD6C-4156-8EC1-125412540B6E}"/>
                      </a:ext>
                    </a:extLst>
                  </p:cNvPr>
                  <p:cNvSpPr/>
                  <p:nvPr/>
                </p:nvSpPr>
                <p:spPr>
                  <a:xfrm flipH="1">
                    <a:off x="1988173" y="5459548"/>
                    <a:ext cx="1109961" cy="1607803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5"/>
                      <a:gd name="connsiteX1" fmla="*/ 95420 w 247095"/>
                      <a:gd name="connsiteY1" fmla="*/ 0 h 235595"/>
                      <a:gd name="connsiteX2" fmla="*/ 168535 w 247095"/>
                      <a:gd name="connsiteY2" fmla="*/ 152971 h 235595"/>
                      <a:gd name="connsiteX3" fmla="*/ 209810 w 247095"/>
                      <a:gd name="connsiteY3" fmla="*/ 234974 h 235595"/>
                      <a:gd name="connsiteX4" fmla="*/ 0 w 247095"/>
                      <a:gd name="connsiteY4" fmla="*/ 17002 h 235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7095" h="235595">
                        <a:moveTo>
                          <a:pt x="0" y="17002"/>
                        </a:moveTo>
                        <a:cubicBezTo>
                          <a:pt x="46567" y="17002"/>
                          <a:pt x="48853" y="0"/>
                          <a:pt x="95420" y="0"/>
                        </a:cubicBezTo>
                        <a:cubicBezTo>
                          <a:pt x="224887" y="19468"/>
                          <a:pt x="191818" y="118358"/>
                          <a:pt x="168535" y="152971"/>
                        </a:cubicBezTo>
                        <a:cubicBezTo>
                          <a:pt x="287068" y="180305"/>
                          <a:pt x="245737" y="240707"/>
                          <a:pt x="209810" y="234974"/>
                        </a:cubicBezTo>
                        <a:cubicBezTo>
                          <a:pt x="88213" y="244898"/>
                          <a:pt x="46336" y="134322"/>
                          <a:pt x="0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0" name="Rectangle 17">
                    <a:extLst>
                      <a:ext uri="{FF2B5EF4-FFF2-40B4-BE49-F238E27FC236}">
                        <a16:creationId xmlns:a16="http://schemas.microsoft.com/office/drawing/2014/main" id="{93B25AB0-C88E-4356-BE7D-C3F1F9DD7E35}"/>
                      </a:ext>
                    </a:extLst>
                  </p:cNvPr>
                  <p:cNvSpPr/>
                  <p:nvPr/>
                </p:nvSpPr>
                <p:spPr>
                  <a:xfrm rot="20808354" flipH="1">
                    <a:off x="4946425" y="5525101"/>
                    <a:ext cx="1113670" cy="1606164"/>
                  </a:xfrm>
                  <a:custGeom>
                    <a:avLst/>
                    <a:gdLst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139700 w 139700"/>
                      <a:gd name="connsiteY2" fmla="*/ 205828 h 205828"/>
                      <a:gd name="connsiteX3" fmla="*/ 0 w 139700"/>
                      <a:gd name="connsiteY3" fmla="*/ 205828 h 205828"/>
                      <a:gd name="connsiteX4" fmla="*/ 0 w 139700"/>
                      <a:gd name="connsiteY4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39700"/>
                      <a:gd name="connsiteY0" fmla="*/ 0 h 205828"/>
                      <a:gd name="connsiteX1" fmla="*/ 139700 w 139700"/>
                      <a:gd name="connsiteY1" fmla="*/ 0 h 205828"/>
                      <a:gd name="connsiteX2" fmla="*/ 98425 w 139700"/>
                      <a:gd name="connsiteY2" fmla="*/ 123825 h 205828"/>
                      <a:gd name="connsiteX3" fmla="*/ 139700 w 139700"/>
                      <a:gd name="connsiteY3" fmla="*/ 205828 h 205828"/>
                      <a:gd name="connsiteX4" fmla="*/ 0 w 139700"/>
                      <a:gd name="connsiteY4" fmla="*/ 205828 h 205828"/>
                      <a:gd name="connsiteX5" fmla="*/ 0 w 139700"/>
                      <a:gd name="connsiteY5" fmla="*/ 0 h 205828"/>
                      <a:gd name="connsiteX0" fmla="*/ 0 w 179506"/>
                      <a:gd name="connsiteY0" fmla="*/ 0 h 205828"/>
                      <a:gd name="connsiteX1" fmla="*/ 139700 w 179506"/>
                      <a:gd name="connsiteY1" fmla="*/ 0 h 205828"/>
                      <a:gd name="connsiteX2" fmla="*/ 98425 w 179506"/>
                      <a:gd name="connsiteY2" fmla="*/ 123825 h 205828"/>
                      <a:gd name="connsiteX3" fmla="*/ 139700 w 179506"/>
                      <a:gd name="connsiteY3" fmla="*/ 205828 h 205828"/>
                      <a:gd name="connsiteX4" fmla="*/ 0 w 179506"/>
                      <a:gd name="connsiteY4" fmla="*/ 205828 h 205828"/>
                      <a:gd name="connsiteX5" fmla="*/ 0 w 179506"/>
                      <a:gd name="connsiteY5" fmla="*/ 0 h 205828"/>
                      <a:gd name="connsiteX0" fmla="*/ 0 w 171195"/>
                      <a:gd name="connsiteY0" fmla="*/ 0 h 205828"/>
                      <a:gd name="connsiteX1" fmla="*/ 139700 w 171195"/>
                      <a:gd name="connsiteY1" fmla="*/ 0 h 205828"/>
                      <a:gd name="connsiteX2" fmla="*/ 98425 w 171195"/>
                      <a:gd name="connsiteY2" fmla="*/ 123825 h 205828"/>
                      <a:gd name="connsiteX3" fmla="*/ 139700 w 171195"/>
                      <a:gd name="connsiteY3" fmla="*/ 205828 h 205828"/>
                      <a:gd name="connsiteX4" fmla="*/ 0 w 171195"/>
                      <a:gd name="connsiteY4" fmla="*/ 205828 h 205828"/>
                      <a:gd name="connsiteX5" fmla="*/ 0 w 171195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81837"/>
                      <a:gd name="connsiteY0" fmla="*/ 0 h 205828"/>
                      <a:gd name="connsiteX1" fmla="*/ 139700 w 181837"/>
                      <a:gd name="connsiteY1" fmla="*/ 0 h 205828"/>
                      <a:gd name="connsiteX2" fmla="*/ 98425 w 181837"/>
                      <a:gd name="connsiteY2" fmla="*/ 123825 h 205828"/>
                      <a:gd name="connsiteX3" fmla="*/ 139700 w 181837"/>
                      <a:gd name="connsiteY3" fmla="*/ 205828 h 205828"/>
                      <a:gd name="connsiteX4" fmla="*/ 0 w 181837"/>
                      <a:gd name="connsiteY4" fmla="*/ 205828 h 205828"/>
                      <a:gd name="connsiteX5" fmla="*/ 0 w 181837"/>
                      <a:gd name="connsiteY5" fmla="*/ 0 h 205828"/>
                      <a:gd name="connsiteX0" fmla="*/ 0 w 171593"/>
                      <a:gd name="connsiteY0" fmla="*/ 0 h 205828"/>
                      <a:gd name="connsiteX1" fmla="*/ 139700 w 171593"/>
                      <a:gd name="connsiteY1" fmla="*/ 0 h 205828"/>
                      <a:gd name="connsiteX2" fmla="*/ 98425 w 171593"/>
                      <a:gd name="connsiteY2" fmla="*/ 123825 h 205828"/>
                      <a:gd name="connsiteX3" fmla="*/ 139700 w 171593"/>
                      <a:gd name="connsiteY3" fmla="*/ 205828 h 205828"/>
                      <a:gd name="connsiteX4" fmla="*/ 0 w 171593"/>
                      <a:gd name="connsiteY4" fmla="*/ 205828 h 205828"/>
                      <a:gd name="connsiteX5" fmla="*/ 0 w 171593"/>
                      <a:gd name="connsiteY5" fmla="*/ 0 h 205828"/>
                      <a:gd name="connsiteX0" fmla="*/ 6349 w 177942"/>
                      <a:gd name="connsiteY0" fmla="*/ 0 h 205828"/>
                      <a:gd name="connsiteX1" fmla="*/ 146049 w 177942"/>
                      <a:gd name="connsiteY1" fmla="*/ 0 h 205828"/>
                      <a:gd name="connsiteX2" fmla="*/ 104774 w 177942"/>
                      <a:gd name="connsiteY2" fmla="*/ 123825 h 205828"/>
                      <a:gd name="connsiteX3" fmla="*/ 146049 w 177942"/>
                      <a:gd name="connsiteY3" fmla="*/ 205828 h 205828"/>
                      <a:gd name="connsiteX4" fmla="*/ 6349 w 177942"/>
                      <a:gd name="connsiteY4" fmla="*/ 205828 h 205828"/>
                      <a:gd name="connsiteX5" fmla="*/ 6349 w 177942"/>
                      <a:gd name="connsiteY5" fmla="*/ 0 h 205828"/>
                      <a:gd name="connsiteX0" fmla="*/ 6349 w 177942"/>
                      <a:gd name="connsiteY0" fmla="*/ 19431 h 225259"/>
                      <a:gd name="connsiteX1" fmla="*/ 53799 w 177942"/>
                      <a:gd name="connsiteY1" fmla="*/ 0 h 225259"/>
                      <a:gd name="connsiteX2" fmla="*/ 104774 w 177942"/>
                      <a:gd name="connsiteY2" fmla="*/ 143256 h 225259"/>
                      <a:gd name="connsiteX3" fmla="*/ 146049 w 177942"/>
                      <a:gd name="connsiteY3" fmla="*/ 225259 h 225259"/>
                      <a:gd name="connsiteX4" fmla="*/ 6349 w 177942"/>
                      <a:gd name="connsiteY4" fmla="*/ 225259 h 225259"/>
                      <a:gd name="connsiteX5" fmla="*/ 6349 w 177942"/>
                      <a:gd name="connsiteY5" fmla="*/ 19431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70110 w 241703"/>
                      <a:gd name="connsiteY4" fmla="*/ 225259 h 225259"/>
                      <a:gd name="connsiteX5" fmla="*/ 0 w 241703"/>
                      <a:gd name="connsiteY5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259"/>
                      <a:gd name="connsiteX1" fmla="*/ 117560 w 241703"/>
                      <a:gd name="connsiteY1" fmla="*/ 0 h 225259"/>
                      <a:gd name="connsiteX2" fmla="*/ 168535 w 241703"/>
                      <a:gd name="connsiteY2" fmla="*/ 143256 h 225259"/>
                      <a:gd name="connsiteX3" fmla="*/ 209810 w 241703"/>
                      <a:gd name="connsiteY3" fmla="*/ 225259 h 225259"/>
                      <a:gd name="connsiteX4" fmla="*/ 0 w 241703"/>
                      <a:gd name="connsiteY4" fmla="*/ 7287 h 225259"/>
                      <a:gd name="connsiteX0" fmla="*/ 0 w 241703"/>
                      <a:gd name="connsiteY0" fmla="*/ 7287 h 225713"/>
                      <a:gd name="connsiteX1" fmla="*/ 117560 w 241703"/>
                      <a:gd name="connsiteY1" fmla="*/ 0 h 225713"/>
                      <a:gd name="connsiteX2" fmla="*/ 168535 w 241703"/>
                      <a:gd name="connsiteY2" fmla="*/ 143256 h 225713"/>
                      <a:gd name="connsiteX3" fmla="*/ 209810 w 241703"/>
                      <a:gd name="connsiteY3" fmla="*/ 225259 h 225713"/>
                      <a:gd name="connsiteX4" fmla="*/ 0 w 241703"/>
                      <a:gd name="connsiteY4" fmla="*/ 7287 h 225713"/>
                      <a:gd name="connsiteX0" fmla="*/ 0 w 241703"/>
                      <a:gd name="connsiteY0" fmla="*/ 17002 h 235428"/>
                      <a:gd name="connsiteX1" fmla="*/ 95420 w 241703"/>
                      <a:gd name="connsiteY1" fmla="*/ 0 h 235428"/>
                      <a:gd name="connsiteX2" fmla="*/ 168535 w 241703"/>
                      <a:gd name="connsiteY2" fmla="*/ 152971 h 235428"/>
                      <a:gd name="connsiteX3" fmla="*/ 209810 w 241703"/>
                      <a:gd name="connsiteY3" fmla="*/ 234974 h 235428"/>
                      <a:gd name="connsiteX4" fmla="*/ 0 w 241703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428"/>
                      <a:gd name="connsiteX1" fmla="*/ 95420 w 247095"/>
                      <a:gd name="connsiteY1" fmla="*/ 0 h 235428"/>
                      <a:gd name="connsiteX2" fmla="*/ 168535 w 247095"/>
                      <a:gd name="connsiteY2" fmla="*/ 152971 h 235428"/>
                      <a:gd name="connsiteX3" fmla="*/ 209810 w 247095"/>
                      <a:gd name="connsiteY3" fmla="*/ 234974 h 235428"/>
                      <a:gd name="connsiteX4" fmla="*/ 0 w 247095"/>
                      <a:gd name="connsiteY4" fmla="*/ 17002 h 235428"/>
                      <a:gd name="connsiteX0" fmla="*/ 0 w 247095"/>
                      <a:gd name="connsiteY0" fmla="*/ 17002 h 235596"/>
                      <a:gd name="connsiteX1" fmla="*/ 95420 w 247095"/>
                      <a:gd name="connsiteY1" fmla="*/ 0 h 235596"/>
                      <a:gd name="connsiteX2" fmla="*/ 168535 w 247095"/>
                      <a:gd name="connsiteY2" fmla="*/ 152971 h 235596"/>
                      <a:gd name="connsiteX3" fmla="*/ 209810 w 247095"/>
                      <a:gd name="connsiteY3" fmla="*/ 234974 h 235596"/>
                      <a:gd name="connsiteX4" fmla="*/ 0 w 247095"/>
                      <a:gd name="connsiteY4" fmla="*/ 17002 h 235596"/>
                      <a:gd name="connsiteX0" fmla="*/ 428 w 247523"/>
                      <a:gd name="connsiteY0" fmla="*/ 17002 h 235355"/>
                      <a:gd name="connsiteX1" fmla="*/ 95848 w 247523"/>
                      <a:gd name="connsiteY1" fmla="*/ 0 h 235355"/>
                      <a:gd name="connsiteX2" fmla="*/ 168963 w 247523"/>
                      <a:gd name="connsiteY2" fmla="*/ 152971 h 235355"/>
                      <a:gd name="connsiteX3" fmla="*/ 210238 w 247523"/>
                      <a:gd name="connsiteY3" fmla="*/ 234974 h 235355"/>
                      <a:gd name="connsiteX4" fmla="*/ 82411 w 247523"/>
                      <a:gd name="connsiteY4" fmla="*/ 167394 h 235355"/>
                      <a:gd name="connsiteX5" fmla="*/ 428 w 247523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  <a:gd name="connsiteX0" fmla="*/ 826 w 247921"/>
                      <a:gd name="connsiteY0" fmla="*/ 17002 h 235355"/>
                      <a:gd name="connsiteX1" fmla="*/ 96246 w 247921"/>
                      <a:gd name="connsiteY1" fmla="*/ 0 h 235355"/>
                      <a:gd name="connsiteX2" fmla="*/ 169361 w 247921"/>
                      <a:gd name="connsiteY2" fmla="*/ 152971 h 235355"/>
                      <a:gd name="connsiteX3" fmla="*/ 210636 w 247921"/>
                      <a:gd name="connsiteY3" fmla="*/ 234974 h 235355"/>
                      <a:gd name="connsiteX4" fmla="*/ 82809 w 247921"/>
                      <a:gd name="connsiteY4" fmla="*/ 167394 h 235355"/>
                      <a:gd name="connsiteX5" fmla="*/ 826 w 247921"/>
                      <a:gd name="connsiteY5" fmla="*/ 17002 h 235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7921" h="235355">
                        <a:moveTo>
                          <a:pt x="826" y="17002"/>
                        </a:moveTo>
                        <a:cubicBezTo>
                          <a:pt x="47393" y="17002"/>
                          <a:pt x="49679" y="0"/>
                          <a:pt x="96246" y="0"/>
                        </a:cubicBezTo>
                        <a:cubicBezTo>
                          <a:pt x="225713" y="19468"/>
                          <a:pt x="192644" y="118358"/>
                          <a:pt x="169361" y="152971"/>
                        </a:cubicBezTo>
                        <a:cubicBezTo>
                          <a:pt x="287894" y="180305"/>
                          <a:pt x="246563" y="240707"/>
                          <a:pt x="210636" y="234974"/>
                        </a:cubicBezTo>
                        <a:cubicBezTo>
                          <a:pt x="192734" y="237296"/>
                          <a:pt x="112000" y="213898"/>
                          <a:pt x="82809" y="167394"/>
                        </a:cubicBezTo>
                        <a:cubicBezTo>
                          <a:pt x="18690" y="138969"/>
                          <a:pt x="-4890" y="44819"/>
                          <a:pt x="826" y="17002"/>
                        </a:cubicBezTo>
                        <a:close/>
                      </a:path>
                    </a:pathLst>
                  </a:cu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1" name="Rectangle 17">
                    <a:extLst>
                      <a:ext uri="{FF2B5EF4-FFF2-40B4-BE49-F238E27FC236}">
                        <a16:creationId xmlns:a16="http://schemas.microsoft.com/office/drawing/2014/main" id="{F26895B1-8784-43A8-8F27-D1224BCE5DF3}"/>
                      </a:ext>
                    </a:extLst>
                  </p:cNvPr>
                  <p:cNvSpPr/>
                  <p:nvPr/>
                </p:nvSpPr>
                <p:spPr>
                  <a:xfrm rot="5221854" flipH="1">
                    <a:off x="5349314" y="5250289"/>
                    <a:ext cx="411104" cy="832286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2" name="Oval 261">
                    <a:extLst>
                      <a:ext uri="{FF2B5EF4-FFF2-40B4-BE49-F238E27FC236}">
                        <a16:creationId xmlns:a16="http://schemas.microsoft.com/office/drawing/2014/main" id="{E5CC5B14-00B4-4FEC-9D67-17E67ADAA0A5}"/>
                      </a:ext>
                    </a:extLst>
                  </p:cNvPr>
                  <p:cNvSpPr/>
                  <p:nvPr/>
                </p:nvSpPr>
                <p:spPr>
                  <a:xfrm rot="19024949" flipH="1">
                    <a:off x="933399" y="2105457"/>
                    <a:ext cx="2904983" cy="3023599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3" name="Oval 262">
                    <a:extLst>
                      <a:ext uri="{FF2B5EF4-FFF2-40B4-BE49-F238E27FC236}">
                        <a16:creationId xmlns:a16="http://schemas.microsoft.com/office/drawing/2014/main" id="{8FC50BBF-C0B7-423D-B228-69B39E16A834}"/>
                      </a:ext>
                    </a:extLst>
                  </p:cNvPr>
                  <p:cNvSpPr/>
                  <p:nvPr/>
                </p:nvSpPr>
                <p:spPr>
                  <a:xfrm rot="12549733">
                    <a:off x="1612929" y="3011934"/>
                    <a:ext cx="648367" cy="81295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4" name="Oval 263">
                    <a:extLst>
                      <a:ext uri="{FF2B5EF4-FFF2-40B4-BE49-F238E27FC236}">
                        <a16:creationId xmlns:a16="http://schemas.microsoft.com/office/drawing/2014/main" id="{4A0CAEAA-7431-4993-9FA0-2AD710C8CE40}"/>
                      </a:ext>
                    </a:extLst>
                  </p:cNvPr>
                  <p:cNvSpPr/>
                  <p:nvPr/>
                </p:nvSpPr>
                <p:spPr>
                  <a:xfrm rot="1145358">
                    <a:off x="1667732" y="3233688"/>
                    <a:ext cx="421039" cy="52791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5" name="Oval 264">
                    <a:extLst>
                      <a:ext uri="{FF2B5EF4-FFF2-40B4-BE49-F238E27FC236}">
                        <a16:creationId xmlns:a16="http://schemas.microsoft.com/office/drawing/2014/main" id="{9B188BAA-7A95-4159-9CE4-1F34BA3454A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1675095" y="3363540"/>
                    <a:ext cx="220631" cy="27663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6" name="Oval 26">
                    <a:extLst>
                      <a:ext uri="{FF2B5EF4-FFF2-40B4-BE49-F238E27FC236}">
                        <a16:creationId xmlns:a16="http://schemas.microsoft.com/office/drawing/2014/main" id="{83A3B175-91F6-4A16-8AC7-371B68F7BEED}"/>
                      </a:ext>
                    </a:extLst>
                  </p:cNvPr>
                  <p:cNvSpPr/>
                  <p:nvPr/>
                </p:nvSpPr>
                <p:spPr>
                  <a:xfrm>
                    <a:off x="1158958" y="3899936"/>
                    <a:ext cx="194761" cy="296948"/>
                  </a:xfrm>
                  <a:custGeom>
                    <a:avLst/>
                    <a:gdLst>
                      <a:gd name="connsiteX0" fmla="*/ 0 w 93730"/>
                      <a:gd name="connsiteY0" fmla="*/ 58761 h 117522"/>
                      <a:gd name="connsiteX1" fmla="*/ 46865 w 93730"/>
                      <a:gd name="connsiteY1" fmla="*/ 0 h 117522"/>
                      <a:gd name="connsiteX2" fmla="*/ 93730 w 93730"/>
                      <a:gd name="connsiteY2" fmla="*/ 58761 h 117522"/>
                      <a:gd name="connsiteX3" fmla="*/ 46865 w 93730"/>
                      <a:gd name="connsiteY3" fmla="*/ 117522 h 117522"/>
                      <a:gd name="connsiteX4" fmla="*/ 0 w 93730"/>
                      <a:gd name="connsiteY4" fmla="*/ 58761 h 117522"/>
                      <a:gd name="connsiteX0" fmla="*/ 0 w 93730"/>
                      <a:gd name="connsiteY0" fmla="*/ 58761 h 66105"/>
                      <a:gd name="connsiteX1" fmla="*/ 46865 w 93730"/>
                      <a:gd name="connsiteY1" fmla="*/ 0 h 66105"/>
                      <a:gd name="connsiteX2" fmla="*/ 93730 w 93730"/>
                      <a:gd name="connsiteY2" fmla="*/ 58761 h 66105"/>
                      <a:gd name="connsiteX3" fmla="*/ 0 w 93730"/>
                      <a:gd name="connsiteY3" fmla="*/ 58761 h 66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730" h="66105">
                        <a:moveTo>
                          <a:pt x="0" y="58761"/>
                        </a:moveTo>
                        <a:cubicBezTo>
                          <a:pt x="0" y="26308"/>
                          <a:pt x="20982" y="0"/>
                          <a:pt x="46865" y="0"/>
                        </a:cubicBezTo>
                        <a:cubicBezTo>
                          <a:pt x="72748" y="0"/>
                          <a:pt x="93730" y="26308"/>
                          <a:pt x="93730" y="58761"/>
                        </a:cubicBezTo>
                        <a:cubicBezTo>
                          <a:pt x="85919" y="68554"/>
                          <a:pt x="7811" y="68554"/>
                          <a:pt x="0" y="58761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7" name="Freeform: Shape 266">
                    <a:extLst>
                      <a:ext uri="{FF2B5EF4-FFF2-40B4-BE49-F238E27FC236}">
                        <a16:creationId xmlns:a16="http://schemas.microsoft.com/office/drawing/2014/main" id="{C16D001E-D80E-4EE4-B831-1BDF73A55D15}"/>
                      </a:ext>
                    </a:extLst>
                  </p:cNvPr>
                  <p:cNvSpPr/>
                  <p:nvPr/>
                </p:nvSpPr>
                <p:spPr>
                  <a:xfrm flipH="1">
                    <a:off x="1120581" y="4084301"/>
                    <a:ext cx="105916" cy="288812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8" name="Freeform: Shape 267">
                    <a:extLst>
                      <a:ext uri="{FF2B5EF4-FFF2-40B4-BE49-F238E27FC236}">
                        <a16:creationId xmlns:a16="http://schemas.microsoft.com/office/drawing/2014/main" id="{C342AC93-8493-4848-9206-0E7D1E4F78C5}"/>
                      </a:ext>
                    </a:extLst>
                  </p:cNvPr>
                  <p:cNvSpPr/>
                  <p:nvPr/>
                </p:nvSpPr>
                <p:spPr>
                  <a:xfrm rot="732622">
                    <a:off x="1220668" y="4162706"/>
                    <a:ext cx="375162" cy="430628"/>
                  </a:xfrm>
                  <a:custGeom>
                    <a:avLst/>
                    <a:gdLst>
                      <a:gd name="connsiteX0" fmla="*/ 173 w 83517"/>
                      <a:gd name="connsiteY0" fmla="*/ 0 h 64294"/>
                      <a:gd name="connsiteX1" fmla="*/ 7317 w 83517"/>
                      <a:gd name="connsiteY1" fmla="*/ 52387 h 64294"/>
                      <a:gd name="connsiteX2" fmla="*/ 47798 w 83517"/>
                      <a:gd name="connsiteY2" fmla="*/ 64294 h 64294"/>
                      <a:gd name="connsiteX3" fmla="*/ 76373 w 83517"/>
                      <a:gd name="connsiteY3" fmla="*/ 52387 h 64294"/>
                      <a:gd name="connsiteX4" fmla="*/ 83517 w 83517"/>
                      <a:gd name="connsiteY4" fmla="*/ 28575 h 64294"/>
                      <a:gd name="connsiteX5" fmla="*/ 83517 w 83517"/>
                      <a:gd name="connsiteY5" fmla="*/ 28575 h 64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3517" h="64294">
                        <a:moveTo>
                          <a:pt x="173" y="0"/>
                        </a:moveTo>
                        <a:cubicBezTo>
                          <a:pt x="-224" y="20835"/>
                          <a:pt x="-620" y="41671"/>
                          <a:pt x="7317" y="52387"/>
                        </a:cubicBezTo>
                        <a:cubicBezTo>
                          <a:pt x="15254" y="63103"/>
                          <a:pt x="36289" y="64294"/>
                          <a:pt x="47798" y="64294"/>
                        </a:cubicBezTo>
                        <a:cubicBezTo>
                          <a:pt x="59307" y="64294"/>
                          <a:pt x="70420" y="58340"/>
                          <a:pt x="76373" y="52387"/>
                        </a:cubicBezTo>
                        <a:cubicBezTo>
                          <a:pt x="82326" y="46434"/>
                          <a:pt x="83517" y="28575"/>
                          <a:pt x="83517" y="28575"/>
                        </a:cubicBezTo>
                        <a:lnTo>
                          <a:pt x="83517" y="2857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9" name="Oval 268">
                    <a:extLst>
                      <a:ext uri="{FF2B5EF4-FFF2-40B4-BE49-F238E27FC236}">
                        <a16:creationId xmlns:a16="http://schemas.microsoft.com/office/drawing/2014/main" id="{6C738809-33B6-4762-BE40-B4E0042A187D}"/>
                      </a:ext>
                    </a:extLst>
                  </p:cNvPr>
                  <p:cNvSpPr/>
                  <p:nvPr/>
                </p:nvSpPr>
                <p:spPr>
                  <a:xfrm rot="343406" flipV="1">
                    <a:off x="1841546" y="3561975"/>
                    <a:ext cx="150172" cy="18829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0" name="Rectangle 17">
                    <a:extLst>
                      <a:ext uri="{FF2B5EF4-FFF2-40B4-BE49-F238E27FC236}">
                        <a16:creationId xmlns:a16="http://schemas.microsoft.com/office/drawing/2014/main" id="{C4EA54E2-0280-42D2-9C4F-92FE066CF7F5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2735446" y="5170411"/>
                    <a:ext cx="449600" cy="635191"/>
                  </a:xfrm>
                  <a:prstGeom prst="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1" name="Oval 270">
                    <a:extLst>
                      <a:ext uri="{FF2B5EF4-FFF2-40B4-BE49-F238E27FC236}">
                        <a16:creationId xmlns:a16="http://schemas.microsoft.com/office/drawing/2014/main" id="{DEF6C2B2-1824-4E7F-B68C-12B2CF95658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92239" y="498190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2" name="Oval 271">
                    <a:extLst>
                      <a:ext uri="{FF2B5EF4-FFF2-40B4-BE49-F238E27FC236}">
                        <a16:creationId xmlns:a16="http://schemas.microsoft.com/office/drawing/2014/main" id="{1F813D7C-33E7-40B6-9660-AE6446389B1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93152" y="548997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3" name="Oval 272">
                    <a:extLst>
                      <a:ext uri="{FF2B5EF4-FFF2-40B4-BE49-F238E27FC236}">
                        <a16:creationId xmlns:a16="http://schemas.microsoft.com/office/drawing/2014/main" id="{05D5DA4B-6C5B-4B69-8BC7-2D4FA923FAE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30252" y="460978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4" name="Oval 273">
                    <a:extLst>
                      <a:ext uri="{FF2B5EF4-FFF2-40B4-BE49-F238E27FC236}">
                        <a16:creationId xmlns:a16="http://schemas.microsoft.com/office/drawing/2014/main" id="{EC6EA8CC-73F1-4C50-92CF-970168DF5FD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08595" y="520414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5" name="Oval 274">
                    <a:extLst>
                      <a:ext uri="{FF2B5EF4-FFF2-40B4-BE49-F238E27FC236}">
                        <a16:creationId xmlns:a16="http://schemas.microsoft.com/office/drawing/2014/main" id="{BD0A4298-1482-4C51-A17E-3D8A79A7595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22019" y="581243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Oval 275">
                    <a:extLst>
                      <a:ext uri="{FF2B5EF4-FFF2-40B4-BE49-F238E27FC236}">
                        <a16:creationId xmlns:a16="http://schemas.microsoft.com/office/drawing/2014/main" id="{FD720C86-52BE-4CA1-90E9-61AB0C5B016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289706" y="46763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7" name="Oval 276">
                    <a:extLst>
                      <a:ext uri="{FF2B5EF4-FFF2-40B4-BE49-F238E27FC236}">
                        <a16:creationId xmlns:a16="http://schemas.microsoft.com/office/drawing/2014/main" id="{0320B9D6-1CF4-44A1-97B3-23CDFA489416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34218" y="521787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8" name="Oval 277">
                    <a:extLst>
                      <a:ext uri="{FF2B5EF4-FFF2-40B4-BE49-F238E27FC236}">
                        <a16:creationId xmlns:a16="http://schemas.microsoft.com/office/drawing/2014/main" id="{CF17CDA1-E94C-4FFC-AF0F-3344F66C2F3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48115" y="585765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9" name="Oval 278">
                    <a:extLst>
                      <a:ext uri="{FF2B5EF4-FFF2-40B4-BE49-F238E27FC236}">
                        <a16:creationId xmlns:a16="http://schemas.microsoft.com/office/drawing/2014/main" id="{11837065-6D33-42C7-ABAD-63FC6EE6C2F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73465" y="561096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0" name="Oval 279">
                    <a:extLst>
                      <a:ext uri="{FF2B5EF4-FFF2-40B4-BE49-F238E27FC236}">
                        <a16:creationId xmlns:a16="http://schemas.microsoft.com/office/drawing/2014/main" id="{64F63397-7CEE-4CCC-AF59-5E31DB0DA0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02308" y="483983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1" name="Oval 280">
                    <a:extLst>
                      <a:ext uri="{FF2B5EF4-FFF2-40B4-BE49-F238E27FC236}">
                        <a16:creationId xmlns:a16="http://schemas.microsoft.com/office/drawing/2014/main" id="{85FF8581-4DCE-4C92-B338-DB3D8DBFD5A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28908" y="43811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2" name="Oval 281">
                    <a:extLst>
                      <a:ext uri="{FF2B5EF4-FFF2-40B4-BE49-F238E27FC236}">
                        <a16:creationId xmlns:a16="http://schemas.microsoft.com/office/drawing/2014/main" id="{DDFA42BE-1998-4B8F-BD00-2C6A9C1A8E3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31605" y="4509868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3" name="Oval 282">
                    <a:extLst>
                      <a:ext uri="{FF2B5EF4-FFF2-40B4-BE49-F238E27FC236}">
                        <a16:creationId xmlns:a16="http://schemas.microsoft.com/office/drawing/2014/main" id="{E20B2D5D-3522-48D6-8E6C-49414AC279A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86324" y="510363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4" name="Oval 283">
                    <a:extLst>
                      <a:ext uri="{FF2B5EF4-FFF2-40B4-BE49-F238E27FC236}">
                        <a16:creationId xmlns:a16="http://schemas.microsoft.com/office/drawing/2014/main" id="{DC2E1F30-D9FD-45F2-9F18-5869DC92AED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18176" y="552452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5" name="Oval 284">
                    <a:extLst>
                      <a:ext uri="{FF2B5EF4-FFF2-40B4-BE49-F238E27FC236}">
                        <a16:creationId xmlns:a16="http://schemas.microsoft.com/office/drawing/2014/main" id="{CEA234D5-5A9D-41F0-88C9-76171CB2E65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465764" y="589058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6" name="Oval 285">
                    <a:extLst>
                      <a:ext uri="{FF2B5EF4-FFF2-40B4-BE49-F238E27FC236}">
                        <a16:creationId xmlns:a16="http://schemas.microsoft.com/office/drawing/2014/main" id="{2ED01C7B-C935-4C34-9118-1FEE14B25A0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25516" y="521881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7" name="Oval 286">
                    <a:extLst>
                      <a:ext uri="{FF2B5EF4-FFF2-40B4-BE49-F238E27FC236}">
                        <a16:creationId xmlns:a16="http://schemas.microsoft.com/office/drawing/2014/main" id="{02164DF6-C135-453A-8DC3-249A315435D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1862" y="57081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8" name="Oval 287">
                    <a:extLst>
                      <a:ext uri="{FF2B5EF4-FFF2-40B4-BE49-F238E27FC236}">
                        <a16:creationId xmlns:a16="http://schemas.microsoft.com/office/drawing/2014/main" id="{FE66539A-7440-42AC-B0CC-DB4C094A381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095761" y="4154627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Oval 288">
                    <a:extLst>
                      <a:ext uri="{FF2B5EF4-FFF2-40B4-BE49-F238E27FC236}">
                        <a16:creationId xmlns:a16="http://schemas.microsoft.com/office/drawing/2014/main" id="{1F1447E7-7349-41D5-8F72-DEBA00FB63E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52747" y="3543871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0" name="Oval 289">
                    <a:extLst>
                      <a:ext uri="{FF2B5EF4-FFF2-40B4-BE49-F238E27FC236}">
                        <a16:creationId xmlns:a16="http://schemas.microsoft.com/office/drawing/2014/main" id="{23947072-2871-4D76-9699-A45735D9E14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592022" y="360818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1" name="Oval 290">
                    <a:extLst>
                      <a:ext uri="{FF2B5EF4-FFF2-40B4-BE49-F238E27FC236}">
                        <a16:creationId xmlns:a16="http://schemas.microsoft.com/office/drawing/2014/main" id="{0B3B02E9-B8FD-45C1-9A69-D9780A9225A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389531" y="4476386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2" name="Oval 291">
                    <a:extLst>
                      <a:ext uri="{FF2B5EF4-FFF2-40B4-BE49-F238E27FC236}">
                        <a16:creationId xmlns:a16="http://schemas.microsoft.com/office/drawing/2014/main" id="{1E711974-C1DC-45E4-95A5-65DF3584B7A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48085" y="4427970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3" name="Oval 292">
                    <a:extLst>
                      <a:ext uri="{FF2B5EF4-FFF2-40B4-BE49-F238E27FC236}">
                        <a16:creationId xmlns:a16="http://schemas.microsoft.com/office/drawing/2014/main" id="{1A5454D9-0990-4662-9877-07B42F46F36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21956" y="455971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4" name="Oval 293">
                    <a:extLst>
                      <a:ext uri="{FF2B5EF4-FFF2-40B4-BE49-F238E27FC236}">
                        <a16:creationId xmlns:a16="http://schemas.microsoft.com/office/drawing/2014/main" id="{0FA0FCDA-D2D1-46C6-90B0-84C34933A62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13830" y="4479463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5" name="Oval 294">
                    <a:extLst>
                      <a:ext uri="{FF2B5EF4-FFF2-40B4-BE49-F238E27FC236}">
                        <a16:creationId xmlns:a16="http://schemas.microsoft.com/office/drawing/2014/main" id="{31EAE255-3BC0-4350-9D9A-EEB2AE8802B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557761" y="4654691"/>
                    <a:ext cx="170482" cy="2459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6" name="Oval 295">
                    <a:extLst>
                      <a:ext uri="{FF2B5EF4-FFF2-40B4-BE49-F238E27FC236}">
                        <a16:creationId xmlns:a16="http://schemas.microsoft.com/office/drawing/2014/main" id="{99C54F15-3D49-43E0-9423-4733C796A3E1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488038" y="524305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7" name="Oval 296">
                    <a:extLst>
                      <a:ext uri="{FF2B5EF4-FFF2-40B4-BE49-F238E27FC236}">
                        <a16:creationId xmlns:a16="http://schemas.microsoft.com/office/drawing/2014/main" id="{FAC70060-EE3D-424F-8632-BE3DD52437C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21472" y="46424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8" name="Oval 297">
                    <a:extLst>
                      <a:ext uri="{FF2B5EF4-FFF2-40B4-BE49-F238E27FC236}">
                        <a16:creationId xmlns:a16="http://schemas.microsoft.com/office/drawing/2014/main" id="{5CF0DC92-A02D-4661-8F4C-E5A9142DBE7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49890" y="504108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9" name="Oval 298">
                    <a:extLst>
                      <a:ext uri="{FF2B5EF4-FFF2-40B4-BE49-F238E27FC236}">
                        <a16:creationId xmlns:a16="http://schemas.microsoft.com/office/drawing/2014/main" id="{E6F616FB-1AAC-4637-8452-19896E20779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3021" y="5287206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0" name="Oval 299">
                    <a:extLst>
                      <a:ext uri="{FF2B5EF4-FFF2-40B4-BE49-F238E27FC236}">
                        <a16:creationId xmlns:a16="http://schemas.microsoft.com/office/drawing/2014/main" id="{CBE43B62-298B-4854-A93A-FC322A544C6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19343" y="556281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1" name="Oval 300">
                    <a:extLst>
                      <a:ext uri="{FF2B5EF4-FFF2-40B4-BE49-F238E27FC236}">
                        <a16:creationId xmlns:a16="http://schemas.microsoft.com/office/drawing/2014/main" id="{E06805DB-D46E-4990-903D-BEBCD622581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82364" y="569530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Oval 301">
                    <a:extLst>
                      <a:ext uri="{FF2B5EF4-FFF2-40B4-BE49-F238E27FC236}">
                        <a16:creationId xmlns:a16="http://schemas.microsoft.com/office/drawing/2014/main" id="{4B43BBCE-A81F-450C-9FFE-4383B33CFE8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481709" y="6162079"/>
                    <a:ext cx="164511" cy="2373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3" name="Oval 302">
                    <a:extLst>
                      <a:ext uri="{FF2B5EF4-FFF2-40B4-BE49-F238E27FC236}">
                        <a16:creationId xmlns:a16="http://schemas.microsoft.com/office/drawing/2014/main" id="{4729AFD5-EDB8-4C3B-AB16-DF3BEED8713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382222" y="591563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4" name="Oval 303">
                    <a:extLst>
                      <a:ext uri="{FF2B5EF4-FFF2-40B4-BE49-F238E27FC236}">
                        <a16:creationId xmlns:a16="http://schemas.microsoft.com/office/drawing/2014/main" id="{EB3D9325-63F3-49F2-8BD8-B455524436B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9435" y="566801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5" name="Oval 304">
                    <a:extLst>
                      <a:ext uri="{FF2B5EF4-FFF2-40B4-BE49-F238E27FC236}">
                        <a16:creationId xmlns:a16="http://schemas.microsoft.com/office/drawing/2014/main" id="{06F499A0-0090-4F68-8659-41E72EDE1463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507073" y="594652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6" name="Oval 305">
                    <a:extLst>
                      <a:ext uri="{FF2B5EF4-FFF2-40B4-BE49-F238E27FC236}">
                        <a16:creationId xmlns:a16="http://schemas.microsoft.com/office/drawing/2014/main" id="{531E00AB-56DD-45CB-8BB2-1C176CDB65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130346" y="4231754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7" name="Oval 306">
                    <a:extLst>
                      <a:ext uri="{FF2B5EF4-FFF2-40B4-BE49-F238E27FC236}">
                        <a16:creationId xmlns:a16="http://schemas.microsoft.com/office/drawing/2014/main" id="{AF859341-359E-467F-8B4C-21CD8757BD1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202770" y="3563750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8" name="Oval 307">
                    <a:extLst>
                      <a:ext uri="{FF2B5EF4-FFF2-40B4-BE49-F238E27FC236}">
                        <a16:creationId xmlns:a16="http://schemas.microsoft.com/office/drawing/2014/main" id="{E007EA24-0B3B-409F-BD2B-5BF50C5160E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660573" y="36816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9" name="Oval 308">
                    <a:extLst>
                      <a:ext uri="{FF2B5EF4-FFF2-40B4-BE49-F238E27FC236}">
                        <a16:creationId xmlns:a16="http://schemas.microsoft.com/office/drawing/2014/main" id="{A6D4B1EC-972E-44E2-850A-0757EEA0EE5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428606" y="4514247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0" name="Oval 309">
                    <a:extLst>
                      <a:ext uri="{FF2B5EF4-FFF2-40B4-BE49-F238E27FC236}">
                        <a16:creationId xmlns:a16="http://schemas.microsoft.com/office/drawing/2014/main" id="{E6B68406-4305-4E8F-97BE-A2E9C994658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6781935" y="4517504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1" name="Oval 310">
                    <a:extLst>
                      <a:ext uri="{FF2B5EF4-FFF2-40B4-BE49-F238E27FC236}">
                        <a16:creationId xmlns:a16="http://schemas.microsoft.com/office/drawing/2014/main" id="{245FDFFF-8E0E-47B6-9FB5-6167B3E5B71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043719" y="4570353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2" name="Oval 311">
                    <a:extLst>
                      <a:ext uri="{FF2B5EF4-FFF2-40B4-BE49-F238E27FC236}">
                        <a16:creationId xmlns:a16="http://schemas.microsoft.com/office/drawing/2014/main" id="{61A3075C-12C0-420F-AE07-E5E0AC4F25A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344633" y="4559392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3" name="Oval 312">
                    <a:extLst>
                      <a:ext uri="{FF2B5EF4-FFF2-40B4-BE49-F238E27FC236}">
                        <a16:creationId xmlns:a16="http://schemas.microsoft.com/office/drawing/2014/main" id="{1629722D-492D-4374-ABCB-286A76EF967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7600582" y="4653191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4" name="Freeform: Shape 313">
                    <a:extLst>
                      <a:ext uri="{FF2B5EF4-FFF2-40B4-BE49-F238E27FC236}">
                        <a16:creationId xmlns:a16="http://schemas.microsoft.com/office/drawing/2014/main" id="{CD13DC46-651A-46AA-A2F5-D5AD16EBCDFE}"/>
                      </a:ext>
                    </a:extLst>
                  </p:cNvPr>
                  <p:cNvSpPr/>
                  <p:nvPr/>
                </p:nvSpPr>
                <p:spPr>
                  <a:xfrm rot="748062">
                    <a:off x="5119170" y="6558945"/>
                    <a:ext cx="570001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5" name="Freeform: Shape 314">
                    <a:extLst>
                      <a:ext uri="{FF2B5EF4-FFF2-40B4-BE49-F238E27FC236}">
                        <a16:creationId xmlns:a16="http://schemas.microsoft.com/office/drawing/2014/main" id="{8AD7E0B3-CC37-445C-8A7C-3EF18D486987}"/>
                      </a:ext>
                    </a:extLst>
                  </p:cNvPr>
                  <p:cNvSpPr/>
                  <p:nvPr/>
                </p:nvSpPr>
                <p:spPr>
                  <a:xfrm rot="1774074">
                    <a:off x="2030973" y="6495752"/>
                    <a:ext cx="594438" cy="658114"/>
                  </a:xfrm>
                  <a:custGeom>
                    <a:avLst/>
                    <a:gdLst>
                      <a:gd name="connsiteX0" fmla="*/ 544806 w 547593"/>
                      <a:gd name="connsiteY0" fmla="*/ 6163 h 658113"/>
                      <a:gd name="connsiteX1" fmla="*/ 547593 w 547593"/>
                      <a:gd name="connsiteY1" fmla="*/ 68313 h 658113"/>
                      <a:gd name="connsiteX2" fmla="*/ 280585 w 547593"/>
                      <a:gd name="connsiteY2" fmla="*/ 630761 h 658113"/>
                      <a:gd name="connsiteX3" fmla="*/ 96881 w 547593"/>
                      <a:gd name="connsiteY3" fmla="*/ 133054 h 658113"/>
                      <a:gd name="connsiteX4" fmla="*/ 137883 w 547593"/>
                      <a:gd name="connsiteY4" fmla="*/ 79265 h 658113"/>
                      <a:gd name="connsiteX5" fmla="*/ 228091 w 547593"/>
                      <a:gd name="connsiteY5" fmla="*/ 39537 h 658113"/>
                      <a:gd name="connsiteX6" fmla="*/ 469458 w 547593"/>
                      <a:gd name="connsiteY6" fmla="*/ 0 h 658113"/>
                      <a:gd name="connsiteX7" fmla="*/ 544806 w 547593"/>
                      <a:gd name="connsiteY7" fmla="*/ 6163 h 6581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593" h="658113">
                        <a:moveTo>
                          <a:pt x="544806" y="6163"/>
                        </a:moveTo>
                        <a:lnTo>
                          <a:pt x="547593" y="68313"/>
                        </a:lnTo>
                        <a:cubicBezTo>
                          <a:pt x="534170" y="358011"/>
                          <a:pt x="348275" y="607061"/>
                          <a:pt x="280585" y="630761"/>
                        </a:cubicBezTo>
                        <a:cubicBezTo>
                          <a:pt x="168731" y="739045"/>
                          <a:pt x="-162511" y="516151"/>
                          <a:pt x="96881" y="133054"/>
                        </a:cubicBezTo>
                        <a:lnTo>
                          <a:pt x="137883" y="79265"/>
                        </a:lnTo>
                        <a:lnTo>
                          <a:pt x="228091" y="39537"/>
                        </a:lnTo>
                        <a:cubicBezTo>
                          <a:pt x="302278" y="14078"/>
                          <a:pt x="383841" y="0"/>
                          <a:pt x="469458" y="0"/>
                        </a:cubicBezTo>
                        <a:lnTo>
                          <a:pt x="544806" y="6163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E4CE1242-A870-4699-A63C-9A105C95C9B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040887" y="4881643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7" name="Oval 316">
                    <a:extLst>
                      <a:ext uri="{FF2B5EF4-FFF2-40B4-BE49-F238E27FC236}">
                        <a16:creationId xmlns:a16="http://schemas.microsoft.com/office/drawing/2014/main" id="{0FB7F9A8-EE69-4533-83DF-DABF72E68080}"/>
                      </a:ext>
                    </a:extLst>
                  </p:cNvPr>
                  <p:cNvSpPr/>
                  <p:nvPr/>
                </p:nvSpPr>
                <p:spPr>
                  <a:xfrm rot="343406">
                    <a:off x="4985069" y="4442991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6256F8-E531-4D2E-A6B8-DCDBD64B31B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612944" y="5148472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9" name="Oval 318">
                    <a:extLst>
                      <a:ext uri="{FF2B5EF4-FFF2-40B4-BE49-F238E27FC236}">
                        <a16:creationId xmlns:a16="http://schemas.microsoft.com/office/drawing/2014/main" id="{23E74418-99C0-4820-95F7-E0DDAFFF108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879554" y="454081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88443050-72E4-493E-BDB3-318AF9AB331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5973806" y="5586965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1" name="Oval 320">
                    <a:extLst>
                      <a:ext uri="{FF2B5EF4-FFF2-40B4-BE49-F238E27FC236}">
                        <a16:creationId xmlns:a16="http://schemas.microsoft.com/office/drawing/2014/main" id="{507309C2-7BD9-4471-AC0D-B30CF1FE933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864607" y="5210222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D8007233-D40A-4469-9B94-E9A4385CABD4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50618" y="471725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3" name="Oval 322">
                    <a:extLst>
                      <a:ext uri="{FF2B5EF4-FFF2-40B4-BE49-F238E27FC236}">
                        <a16:creationId xmlns:a16="http://schemas.microsoft.com/office/drawing/2014/main" id="{CCAF7149-6A1C-452A-BFA9-381405E5255C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788543" y="5821591"/>
                    <a:ext cx="164511" cy="237343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4" name="Oval 323">
                    <a:extLst>
                      <a:ext uri="{FF2B5EF4-FFF2-40B4-BE49-F238E27FC236}">
                        <a16:creationId xmlns:a16="http://schemas.microsoft.com/office/drawing/2014/main" id="{615A9BD2-4FEE-4AE0-8494-0E307A7062FA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28636" y="6227710"/>
                    <a:ext cx="113002" cy="163030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5" name="Oval 324">
                    <a:extLst>
                      <a:ext uri="{FF2B5EF4-FFF2-40B4-BE49-F238E27FC236}">
                        <a16:creationId xmlns:a16="http://schemas.microsoft.com/office/drawing/2014/main" id="{E96FC17F-7563-47B7-812B-FCC99D78F3CF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566944" y="4128252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6" name="Oval 325">
                    <a:extLst>
                      <a:ext uri="{FF2B5EF4-FFF2-40B4-BE49-F238E27FC236}">
                        <a16:creationId xmlns:a16="http://schemas.microsoft.com/office/drawing/2014/main" id="{3A54B028-99AB-41EF-8336-40AE1FE6A149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09469" y="4584334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7" name="Oval 326">
                    <a:extLst>
                      <a:ext uri="{FF2B5EF4-FFF2-40B4-BE49-F238E27FC236}">
                        <a16:creationId xmlns:a16="http://schemas.microsoft.com/office/drawing/2014/main" id="{A66D378F-D630-4484-95C7-09169E21C8F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01529" y="420537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8" name="Oval 327">
                    <a:extLst>
                      <a:ext uri="{FF2B5EF4-FFF2-40B4-BE49-F238E27FC236}">
                        <a16:creationId xmlns:a16="http://schemas.microsoft.com/office/drawing/2014/main" id="{6737F1B8-32DE-4C3A-9EA4-46ABB9E1EB0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878021" y="4657825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7442C5CA-73E1-4719-8349-1D451C9D069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650317" y="3516456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0" name="Oval 329">
                    <a:extLst>
                      <a:ext uri="{FF2B5EF4-FFF2-40B4-BE49-F238E27FC236}">
                        <a16:creationId xmlns:a16="http://schemas.microsoft.com/office/drawing/2014/main" id="{8A804A6A-B8DF-4669-87C4-46CA9EA91B75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718867" y="35899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8C332F10-84A5-442A-9D3C-9298164B0C6B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06231" y="4566220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2" name="Oval 331">
                    <a:extLst>
                      <a:ext uri="{FF2B5EF4-FFF2-40B4-BE49-F238E27FC236}">
                        <a16:creationId xmlns:a16="http://schemas.microsoft.com/office/drawing/2014/main" id="{C93F7C39-68E4-47EC-B3EA-58456CC28E62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036646" y="4186143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BE9AF5B9-5ABD-40A0-B4C0-E0DF82E2D528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240814" y="4643348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4" name="Oval 333">
                    <a:extLst>
                      <a:ext uri="{FF2B5EF4-FFF2-40B4-BE49-F238E27FC236}">
                        <a16:creationId xmlns:a16="http://schemas.microsoft.com/office/drawing/2014/main" id="{8A8B4C94-79EC-4D10-8A40-2FB45F51CEED}"/>
                      </a:ext>
                    </a:extLst>
                  </p:cNvPr>
                  <p:cNvSpPr/>
                  <p:nvPr/>
                </p:nvSpPr>
                <p:spPr>
                  <a:xfrm rot="343406">
                    <a:off x="2105196" y="4259637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5" name="Oval 334">
                    <a:extLst>
                      <a:ext uri="{FF2B5EF4-FFF2-40B4-BE49-F238E27FC236}">
                        <a16:creationId xmlns:a16="http://schemas.microsoft.com/office/drawing/2014/main" id="{9CB21225-531C-48AD-9F09-101EC72FFC07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30276" y="2925755"/>
                    <a:ext cx="232729" cy="335758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83A9CEFA-DB2F-49F3-89A3-F07BEC5A48AE}"/>
                      </a:ext>
                    </a:extLst>
                  </p:cNvPr>
                  <p:cNvSpPr/>
                  <p:nvPr/>
                </p:nvSpPr>
                <p:spPr>
                  <a:xfrm rot="343406">
                    <a:off x="3398826" y="2999249"/>
                    <a:ext cx="164511" cy="237342"/>
                  </a:xfrm>
                  <a:prstGeom prst="ellipse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BE4C1889-B0D7-4D73-BB58-30428B3E0EA2}"/>
                    </a:ext>
                  </a:extLst>
                </p:cNvPr>
                <p:cNvSpPr/>
                <p:nvPr/>
              </p:nvSpPr>
              <p:spPr>
                <a:xfrm flipH="1">
                  <a:off x="3457110" y="2368625"/>
                  <a:ext cx="154095" cy="537779"/>
                </a:xfrm>
                <a:custGeom>
                  <a:avLst/>
                  <a:gdLst>
                    <a:gd name="connsiteX0" fmla="*/ 444273 w 1149350"/>
                    <a:gd name="connsiteY0" fmla="*/ 129 h 1075331"/>
                    <a:gd name="connsiteX1" fmla="*/ 574675 w 1149350"/>
                    <a:gd name="connsiteY1" fmla="*/ 14881 h 1075331"/>
                    <a:gd name="connsiteX2" fmla="*/ 1149350 w 1149350"/>
                    <a:gd name="connsiteY2" fmla="*/ 545106 h 1075331"/>
                    <a:gd name="connsiteX3" fmla="*/ 574675 w 1149350"/>
                    <a:gd name="connsiteY3" fmla="*/ 1075331 h 1075331"/>
                    <a:gd name="connsiteX4" fmla="*/ 0 w 1149350"/>
                    <a:gd name="connsiteY4" fmla="*/ 545106 h 1075331"/>
                    <a:gd name="connsiteX5" fmla="*/ 444273 w 1149350"/>
                    <a:gd name="connsiteY5" fmla="*/ 129 h 1075331"/>
                    <a:gd name="connsiteX6" fmla="*/ 535369 w 1149350"/>
                    <a:gd name="connsiteY6" fmla="*/ 169657 h 1075331"/>
                    <a:gd name="connsiteX7" fmla="*/ 231210 w 1149350"/>
                    <a:gd name="connsiteY7" fmla="*/ 542759 h 1075331"/>
                    <a:gd name="connsiteX8" fmla="*/ 624645 w 1149350"/>
                    <a:gd name="connsiteY8" fmla="*/ 905762 h 1075331"/>
                    <a:gd name="connsiteX9" fmla="*/ 1018079 w 1149350"/>
                    <a:gd name="connsiteY9" fmla="*/ 542759 h 1075331"/>
                    <a:gd name="connsiteX10" fmla="*/ 624645 w 1149350"/>
                    <a:gd name="connsiteY10" fmla="*/ 179756 h 1075331"/>
                    <a:gd name="connsiteX11" fmla="*/ 535369 w 1149350"/>
                    <a:gd name="connsiteY11" fmla="*/ 169657 h 10753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149350" h="1075331">
                      <a:moveTo>
                        <a:pt x="444273" y="129"/>
                      </a:moveTo>
                      <a:cubicBezTo>
                        <a:pt x="485156" y="-857"/>
                        <a:pt x="528652" y="3768"/>
                        <a:pt x="574675" y="14881"/>
                      </a:cubicBezTo>
                      <a:cubicBezTo>
                        <a:pt x="942859" y="103781"/>
                        <a:pt x="1149350" y="252271"/>
                        <a:pt x="1149350" y="545106"/>
                      </a:cubicBezTo>
                      <a:cubicBezTo>
                        <a:pt x="1149350" y="837941"/>
                        <a:pt x="892059" y="1075331"/>
                        <a:pt x="574675" y="1075331"/>
                      </a:cubicBezTo>
                      <a:cubicBezTo>
                        <a:pt x="257291" y="1075331"/>
                        <a:pt x="0" y="837941"/>
                        <a:pt x="0" y="545106"/>
                      </a:cubicBezTo>
                      <a:cubicBezTo>
                        <a:pt x="0" y="288875"/>
                        <a:pt x="158095" y="7031"/>
                        <a:pt x="444273" y="129"/>
                      </a:cubicBezTo>
                      <a:close/>
                      <a:moveTo>
                        <a:pt x="535369" y="169657"/>
                      </a:moveTo>
                      <a:cubicBezTo>
                        <a:pt x="339445" y="174381"/>
                        <a:pt x="231210" y="367338"/>
                        <a:pt x="231210" y="542759"/>
                      </a:cubicBezTo>
                      <a:cubicBezTo>
                        <a:pt x="231210" y="743240"/>
                        <a:pt x="407357" y="905762"/>
                        <a:pt x="624645" y="905762"/>
                      </a:cubicBezTo>
                      <a:cubicBezTo>
                        <a:pt x="841932" y="905762"/>
                        <a:pt x="1018079" y="743240"/>
                        <a:pt x="1018079" y="542759"/>
                      </a:cubicBezTo>
                      <a:cubicBezTo>
                        <a:pt x="1018079" y="342278"/>
                        <a:pt x="876711" y="240619"/>
                        <a:pt x="624645" y="179756"/>
                      </a:cubicBezTo>
                      <a:cubicBezTo>
                        <a:pt x="593137" y="172148"/>
                        <a:pt x="563358" y="168982"/>
                        <a:pt x="535369" y="169657"/>
                      </a:cubicBez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49" name="Oval 279">
                <a:extLst>
                  <a:ext uri="{FF2B5EF4-FFF2-40B4-BE49-F238E27FC236}">
                    <a16:creationId xmlns:a16="http://schemas.microsoft.com/office/drawing/2014/main" id="{3D8FDC0F-5D17-4640-BCC1-1ACD7DFC440C}"/>
                  </a:ext>
                </a:extLst>
              </p:cNvPr>
              <p:cNvSpPr/>
              <p:nvPr/>
            </p:nvSpPr>
            <p:spPr>
              <a:xfrm rot="12620480">
                <a:off x="8989473" y="1843425"/>
                <a:ext cx="236042" cy="176747"/>
              </a:xfrm>
              <a:custGeom>
                <a:avLst/>
                <a:gdLst>
                  <a:gd name="connsiteX0" fmla="*/ 0 w 324252"/>
                  <a:gd name="connsiteY0" fmla="*/ 203280 h 406560"/>
                  <a:gd name="connsiteX1" fmla="*/ 162126 w 324252"/>
                  <a:gd name="connsiteY1" fmla="*/ 0 h 406560"/>
                  <a:gd name="connsiteX2" fmla="*/ 324252 w 324252"/>
                  <a:gd name="connsiteY2" fmla="*/ 203280 h 406560"/>
                  <a:gd name="connsiteX3" fmla="*/ 162126 w 324252"/>
                  <a:gd name="connsiteY3" fmla="*/ 406560 h 406560"/>
                  <a:gd name="connsiteX4" fmla="*/ 0 w 324252"/>
                  <a:gd name="connsiteY4" fmla="*/ 203280 h 406560"/>
                  <a:gd name="connsiteX0" fmla="*/ 0 w 328758"/>
                  <a:gd name="connsiteY0" fmla="*/ 25410 h 228690"/>
                  <a:gd name="connsiteX1" fmla="*/ 324252 w 328758"/>
                  <a:gd name="connsiteY1" fmla="*/ 25410 h 228690"/>
                  <a:gd name="connsiteX2" fmla="*/ 162126 w 328758"/>
                  <a:gd name="connsiteY2" fmla="*/ 228690 h 228690"/>
                  <a:gd name="connsiteX3" fmla="*/ 0 w 328758"/>
                  <a:gd name="connsiteY3" fmla="*/ 25410 h 228690"/>
                  <a:gd name="connsiteX0" fmla="*/ 0 w 328758"/>
                  <a:gd name="connsiteY0" fmla="*/ 30228 h 233508"/>
                  <a:gd name="connsiteX1" fmla="*/ 324252 w 328758"/>
                  <a:gd name="connsiteY1" fmla="*/ 30228 h 233508"/>
                  <a:gd name="connsiteX2" fmla="*/ 162126 w 328758"/>
                  <a:gd name="connsiteY2" fmla="*/ 233508 h 233508"/>
                  <a:gd name="connsiteX3" fmla="*/ 0 w 328758"/>
                  <a:gd name="connsiteY3" fmla="*/ 30228 h 233508"/>
                  <a:gd name="connsiteX0" fmla="*/ 0 w 327779"/>
                  <a:gd name="connsiteY0" fmla="*/ 38063 h 228560"/>
                  <a:gd name="connsiteX1" fmla="*/ 324246 w 327779"/>
                  <a:gd name="connsiteY1" fmla="*/ 25239 h 228560"/>
                  <a:gd name="connsiteX2" fmla="*/ 162120 w 327779"/>
                  <a:gd name="connsiteY2" fmla="*/ 228519 h 228560"/>
                  <a:gd name="connsiteX3" fmla="*/ 0 w 327779"/>
                  <a:gd name="connsiteY3" fmla="*/ 38063 h 228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7779" h="228560">
                    <a:moveTo>
                      <a:pt x="0" y="38063"/>
                    </a:moveTo>
                    <a:cubicBezTo>
                      <a:pt x="27021" y="4183"/>
                      <a:pt x="289703" y="-21018"/>
                      <a:pt x="324246" y="25239"/>
                    </a:cubicBezTo>
                    <a:cubicBezTo>
                      <a:pt x="351267" y="59119"/>
                      <a:pt x="216161" y="226382"/>
                      <a:pt x="162120" y="228519"/>
                    </a:cubicBezTo>
                    <a:cubicBezTo>
                      <a:pt x="108079" y="230656"/>
                      <a:pt x="0" y="150331"/>
                      <a:pt x="0" y="38063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64" name="Arc 363">
              <a:extLst>
                <a:ext uri="{FF2B5EF4-FFF2-40B4-BE49-F238E27FC236}">
                  <a16:creationId xmlns:a16="http://schemas.microsoft.com/office/drawing/2014/main" id="{316CD4FC-8F39-40B9-8098-70AF8B8E72F0}"/>
                </a:ext>
              </a:extLst>
            </p:cNvPr>
            <p:cNvSpPr/>
            <p:nvPr/>
          </p:nvSpPr>
          <p:spPr>
            <a:xfrm rot="21147157">
              <a:off x="8305310" y="2214767"/>
              <a:ext cx="460626" cy="460626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08061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53</Words>
  <Application>Microsoft Office PowerPoint</Application>
  <PresentationFormat>Widescreen</PresentationFormat>
  <Paragraphs>13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23</cp:revision>
  <dcterms:created xsi:type="dcterms:W3CDTF">2025-01-13T19:15:25Z</dcterms:created>
  <dcterms:modified xsi:type="dcterms:W3CDTF">2025-01-14T11:27:59Z</dcterms:modified>
</cp:coreProperties>
</file>