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9" r:id="rId2"/>
    <p:sldId id="340" r:id="rId3"/>
    <p:sldId id="345" r:id="rId4"/>
    <p:sldId id="341" r:id="rId5"/>
    <p:sldId id="342" r:id="rId6"/>
    <p:sldId id="343" r:id="rId7"/>
    <p:sldId id="344" r:id="rId8"/>
    <p:sldId id="311" r:id="rId9"/>
    <p:sldId id="316" r:id="rId10"/>
    <p:sldId id="322" r:id="rId11"/>
    <p:sldId id="337" r:id="rId12"/>
    <p:sldId id="338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7A9"/>
    <a:srgbClr val="FF96F2"/>
    <a:srgbClr val="8C8C8C"/>
    <a:srgbClr val="E6D2C2"/>
    <a:srgbClr val="E4B36F"/>
    <a:srgbClr val="999999"/>
    <a:srgbClr val="BABED1"/>
    <a:srgbClr val="CAC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B69433-2D2E-4AAE-9876-E28436CE14F6}"/>
              </a:ext>
            </a:extLst>
          </p:cNvPr>
          <p:cNvSpPr/>
          <p:nvPr/>
        </p:nvSpPr>
        <p:spPr>
          <a:xfrm>
            <a:off x="1921563" y="1367895"/>
            <a:ext cx="8645579" cy="3667932"/>
          </a:xfrm>
          <a:custGeom>
            <a:avLst/>
            <a:gdLst>
              <a:gd name="connsiteX0" fmla="*/ 0 w 8574156"/>
              <a:gd name="connsiteY0" fmla="*/ 0 h 3684104"/>
              <a:gd name="connsiteX1" fmla="*/ 8574156 w 8574156"/>
              <a:gd name="connsiteY1" fmla="*/ 0 h 3684104"/>
              <a:gd name="connsiteX2" fmla="*/ 8574156 w 8574156"/>
              <a:gd name="connsiteY2" fmla="*/ 3684104 h 3684104"/>
              <a:gd name="connsiteX3" fmla="*/ 0 w 8574156"/>
              <a:gd name="connsiteY3" fmla="*/ 3684104 h 3684104"/>
              <a:gd name="connsiteX4" fmla="*/ 0 w 8574156"/>
              <a:gd name="connsiteY4" fmla="*/ 0 h 3684104"/>
              <a:gd name="connsiteX0" fmla="*/ 26505 w 8600661"/>
              <a:gd name="connsiteY0" fmla="*/ 0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26505 w 8600661"/>
              <a:gd name="connsiteY5" fmla="*/ 0 h 3684104"/>
              <a:gd name="connsiteX0" fmla="*/ 26505 w 8600661"/>
              <a:gd name="connsiteY0" fmla="*/ 0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6505 w 8600661"/>
              <a:gd name="connsiteY6" fmla="*/ 0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600661 w 8600661"/>
              <a:gd name="connsiteY1" fmla="*/ 0 h 3684104"/>
              <a:gd name="connsiteX2" fmla="*/ 8600661 w 8600661"/>
              <a:gd name="connsiteY2" fmla="*/ 3684104 h 3684104"/>
              <a:gd name="connsiteX3" fmla="*/ 26505 w 8600661"/>
              <a:gd name="connsiteY3" fmla="*/ 3684104 h 3684104"/>
              <a:gd name="connsiteX4" fmla="*/ 0 w 8600661"/>
              <a:gd name="connsiteY4" fmla="*/ 2531164 h 3684104"/>
              <a:gd name="connsiteX5" fmla="*/ 1099932 w 8600661"/>
              <a:gd name="connsiteY5" fmla="*/ 1643268 h 3684104"/>
              <a:gd name="connsiteX6" fmla="*/ 2305879 w 8600661"/>
              <a:gd name="connsiteY6" fmla="*/ 53008 h 3684104"/>
              <a:gd name="connsiteX0" fmla="*/ 2305879 w 8600661"/>
              <a:gd name="connsiteY0" fmla="*/ 53008 h 3684104"/>
              <a:gd name="connsiteX1" fmla="*/ 8123584 w 8600661"/>
              <a:gd name="connsiteY1" fmla="*/ 26503 h 3684104"/>
              <a:gd name="connsiteX2" fmla="*/ 8600661 w 8600661"/>
              <a:gd name="connsiteY2" fmla="*/ 0 h 3684104"/>
              <a:gd name="connsiteX3" fmla="*/ 8600661 w 8600661"/>
              <a:gd name="connsiteY3" fmla="*/ 3684104 h 3684104"/>
              <a:gd name="connsiteX4" fmla="*/ 26505 w 8600661"/>
              <a:gd name="connsiteY4" fmla="*/ 3684104 h 3684104"/>
              <a:gd name="connsiteX5" fmla="*/ 0 w 8600661"/>
              <a:gd name="connsiteY5" fmla="*/ 2531164 h 3684104"/>
              <a:gd name="connsiteX6" fmla="*/ 1099932 w 8600661"/>
              <a:gd name="connsiteY6" fmla="*/ 1643268 h 3684104"/>
              <a:gd name="connsiteX7" fmla="*/ 2305879 w 8600661"/>
              <a:gd name="connsiteY7" fmla="*/ 53008 h 3684104"/>
              <a:gd name="connsiteX0" fmla="*/ 2305879 w 8600661"/>
              <a:gd name="connsiteY0" fmla="*/ 26505 h 3657601"/>
              <a:gd name="connsiteX1" fmla="*/ 8123584 w 8600661"/>
              <a:gd name="connsiteY1" fmla="*/ 0 h 3657601"/>
              <a:gd name="connsiteX2" fmla="*/ 8600661 w 8600661"/>
              <a:gd name="connsiteY2" fmla="*/ 3657601 h 3657601"/>
              <a:gd name="connsiteX3" fmla="*/ 26505 w 8600661"/>
              <a:gd name="connsiteY3" fmla="*/ 3657601 h 3657601"/>
              <a:gd name="connsiteX4" fmla="*/ 0 w 8600661"/>
              <a:gd name="connsiteY4" fmla="*/ 2504661 h 3657601"/>
              <a:gd name="connsiteX5" fmla="*/ 1099932 w 8600661"/>
              <a:gd name="connsiteY5" fmla="*/ 1616765 h 3657601"/>
              <a:gd name="connsiteX6" fmla="*/ 2305879 w 8600661"/>
              <a:gd name="connsiteY6" fmla="*/ 26505 h 3657601"/>
              <a:gd name="connsiteX0" fmla="*/ 2305879 w 8706537"/>
              <a:gd name="connsiteY0" fmla="*/ 30536 h 3661632"/>
              <a:gd name="connsiteX1" fmla="*/ 8123584 w 8706537"/>
              <a:gd name="connsiteY1" fmla="*/ 4031 h 3661632"/>
              <a:gd name="connsiteX2" fmla="*/ 8600661 w 8706537"/>
              <a:gd name="connsiteY2" fmla="*/ 3661632 h 3661632"/>
              <a:gd name="connsiteX3" fmla="*/ 26505 w 8706537"/>
              <a:gd name="connsiteY3" fmla="*/ 3661632 h 3661632"/>
              <a:gd name="connsiteX4" fmla="*/ 0 w 8706537"/>
              <a:gd name="connsiteY4" fmla="*/ 2508692 h 3661632"/>
              <a:gd name="connsiteX5" fmla="*/ 1099932 w 8706537"/>
              <a:gd name="connsiteY5" fmla="*/ 1620796 h 3661632"/>
              <a:gd name="connsiteX6" fmla="*/ 2305879 w 8706537"/>
              <a:gd name="connsiteY6" fmla="*/ 30536 h 3661632"/>
              <a:gd name="connsiteX0" fmla="*/ 2305879 w 8615783"/>
              <a:gd name="connsiteY0" fmla="*/ 32423 h 3663519"/>
              <a:gd name="connsiteX1" fmla="*/ 8123584 w 8615783"/>
              <a:gd name="connsiteY1" fmla="*/ 5918 h 3663519"/>
              <a:gd name="connsiteX2" fmla="*/ 8600661 w 8615783"/>
              <a:gd name="connsiteY2" fmla="*/ 3663519 h 3663519"/>
              <a:gd name="connsiteX3" fmla="*/ 26505 w 8615783"/>
              <a:gd name="connsiteY3" fmla="*/ 3663519 h 3663519"/>
              <a:gd name="connsiteX4" fmla="*/ 0 w 8615783"/>
              <a:gd name="connsiteY4" fmla="*/ 2510579 h 3663519"/>
              <a:gd name="connsiteX5" fmla="*/ 1099932 w 8615783"/>
              <a:gd name="connsiteY5" fmla="*/ 1622683 h 3663519"/>
              <a:gd name="connsiteX6" fmla="*/ 2305879 w 8615783"/>
              <a:gd name="connsiteY6" fmla="*/ 32423 h 3663519"/>
              <a:gd name="connsiteX0" fmla="*/ 2305879 w 8676881"/>
              <a:gd name="connsiteY0" fmla="*/ 30984 h 3662080"/>
              <a:gd name="connsiteX1" fmla="*/ 8123584 w 8676881"/>
              <a:gd name="connsiteY1" fmla="*/ 4479 h 3662080"/>
              <a:gd name="connsiteX2" fmla="*/ 8600661 w 8676881"/>
              <a:gd name="connsiteY2" fmla="*/ 3662080 h 3662080"/>
              <a:gd name="connsiteX3" fmla="*/ 26505 w 8676881"/>
              <a:gd name="connsiteY3" fmla="*/ 3662080 h 3662080"/>
              <a:gd name="connsiteX4" fmla="*/ 0 w 8676881"/>
              <a:gd name="connsiteY4" fmla="*/ 2509140 h 3662080"/>
              <a:gd name="connsiteX5" fmla="*/ 1099932 w 8676881"/>
              <a:gd name="connsiteY5" fmla="*/ 1621244 h 3662080"/>
              <a:gd name="connsiteX6" fmla="*/ 2305879 w 8676881"/>
              <a:gd name="connsiteY6" fmla="*/ 30984 h 3662080"/>
              <a:gd name="connsiteX0" fmla="*/ 2305879 w 8615480"/>
              <a:gd name="connsiteY0" fmla="*/ 36813 h 3667909"/>
              <a:gd name="connsiteX1" fmla="*/ 8123584 w 8615480"/>
              <a:gd name="connsiteY1" fmla="*/ 10308 h 3667909"/>
              <a:gd name="connsiteX2" fmla="*/ 8600661 w 8615480"/>
              <a:gd name="connsiteY2" fmla="*/ 3667909 h 3667909"/>
              <a:gd name="connsiteX3" fmla="*/ 26505 w 8615480"/>
              <a:gd name="connsiteY3" fmla="*/ 3667909 h 3667909"/>
              <a:gd name="connsiteX4" fmla="*/ 0 w 8615480"/>
              <a:gd name="connsiteY4" fmla="*/ 2514969 h 3667909"/>
              <a:gd name="connsiteX5" fmla="*/ 1099932 w 8615480"/>
              <a:gd name="connsiteY5" fmla="*/ 1627073 h 3667909"/>
              <a:gd name="connsiteX6" fmla="*/ 2305879 w 8615480"/>
              <a:gd name="connsiteY6" fmla="*/ 36813 h 3667909"/>
              <a:gd name="connsiteX0" fmla="*/ 2305879 w 8714979"/>
              <a:gd name="connsiteY0" fmla="*/ 40519 h 3671615"/>
              <a:gd name="connsiteX1" fmla="*/ 8123584 w 8714979"/>
              <a:gd name="connsiteY1" fmla="*/ 14014 h 3671615"/>
              <a:gd name="connsiteX2" fmla="*/ 8600661 w 8714979"/>
              <a:gd name="connsiteY2" fmla="*/ 3671615 h 3671615"/>
              <a:gd name="connsiteX3" fmla="*/ 26505 w 8714979"/>
              <a:gd name="connsiteY3" fmla="*/ 3671615 h 3671615"/>
              <a:gd name="connsiteX4" fmla="*/ 0 w 8714979"/>
              <a:gd name="connsiteY4" fmla="*/ 2518675 h 3671615"/>
              <a:gd name="connsiteX5" fmla="*/ 1099932 w 8714979"/>
              <a:gd name="connsiteY5" fmla="*/ 1630779 h 3671615"/>
              <a:gd name="connsiteX6" fmla="*/ 2305879 w 8714979"/>
              <a:gd name="connsiteY6" fmla="*/ 40519 h 3671615"/>
              <a:gd name="connsiteX0" fmla="*/ 2305879 w 8671452"/>
              <a:gd name="connsiteY0" fmla="*/ 49203 h 3680299"/>
              <a:gd name="connsiteX1" fmla="*/ 8123584 w 8671452"/>
              <a:gd name="connsiteY1" fmla="*/ 22698 h 3680299"/>
              <a:gd name="connsiteX2" fmla="*/ 8600661 w 8671452"/>
              <a:gd name="connsiteY2" fmla="*/ 3680299 h 3680299"/>
              <a:gd name="connsiteX3" fmla="*/ 26505 w 8671452"/>
              <a:gd name="connsiteY3" fmla="*/ 3680299 h 3680299"/>
              <a:gd name="connsiteX4" fmla="*/ 0 w 8671452"/>
              <a:gd name="connsiteY4" fmla="*/ 2527359 h 3680299"/>
              <a:gd name="connsiteX5" fmla="*/ 1099932 w 8671452"/>
              <a:gd name="connsiteY5" fmla="*/ 1639463 h 3680299"/>
              <a:gd name="connsiteX6" fmla="*/ 2305879 w 8671452"/>
              <a:gd name="connsiteY6" fmla="*/ 49203 h 3680299"/>
              <a:gd name="connsiteX0" fmla="*/ 2305879 w 8645579"/>
              <a:gd name="connsiteY0" fmla="*/ 36836 h 3667932"/>
              <a:gd name="connsiteX1" fmla="*/ 8123584 w 8645579"/>
              <a:gd name="connsiteY1" fmla="*/ 10331 h 3667932"/>
              <a:gd name="connsiteX2" fmla="*/ 8600661 w 8645579"/>
              <a:gd name="connsiteY2" fmla="*/ 3667932 h 3667932"/>
              <a:gd name="connsiteX3" fmla="*/ 26505 w 8645579"/>
              <a:gd name="connsiteY3" fmla="*/ 3667932 h 3667932"/>
              <a:gd name="connsiteX4" fmla="*/ 0 w 8645579"/>
              <a:gd name="connsiteY4" fmla="*/ 2514992 h 3667932"/>
              <a:gd name="connsiteX5" fmla="*/ 1099932 w 8645579"/>
              <a:gd name="connsiteY5" fmla="*/ 1627096 h 3667932"/>
              <a:gd name="connsiteX6" fmla="*/ 2305879 w 8645579"/>
              <a:gd name="connsiteY6" fmla="*/ 36836 h 366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5579" h="3667932">
                <a:moveTo>
                  <a:pt x="2305879" y="36836"/>
                </a:moveTo>
                <a:lnTo>
                  <a:pt x="8123584" y="10331"/>
                </a:lnTo>
                <a:cubicBezTo>
                  <a:pt x="8998228" y="-161948"/>
                  <a:pt x="8481392" y="1852385"/>
                  <a:pt x="8600661" y="3667932"/>
                </a:cubicBezTo>
                <a:lnTo>
                  <a:pt x="26505" y="3667932"/>
                </a:lnTo>
                <a:cubicBezTo>
                  <a:pt x="22087" y="3283619"/>
                  <a:pt x="4418" y="2899305"/>
                  <a:pt x="0" y="2514992"/>
                </a:cubicBezTo>
                <a:cubicBezTo>
                  <a:pt x="13252" y="2280871"/>
                  <a:pt x="516837" y="1543165"/>
                  <a:pt x="1099932" y="1627096"/>
                </a:cubicBezTo>
                <a:cubicBezTo>
                  <a:pt x="1342888" y="1163270"/>
                  <a:pt x="1758123" y="-108938"/>
                  <a:pt x="2305879" y="36836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BEF84-57F8-4EFE-A16F-ABF59C0455A8}"/>
              </a:ext>
            </a:extLst>
          </p:cNvPr>
          <p:cNvCxnSpPr>
            <a:stCxn id="5" idx="4"/>
          </p:cNvCxnSpPr>
          <p:nvPr/>
        </p:nvCxnSpPr>
        <p:spPr>
          <a:xfrm flipV="1">
            <a:off x="1921563" y="3856383"/>
            <a:ext cx="8645579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392F3-32D0-44BC-BC13-8B4405BB698E}"/>
              </a:ext>
            </a:extLst>
          </p:cNvPr>
          <p:cNvSpPr/>
          <p:nvPr/>
        </p:nvSpPr>
        <p:spPr>
          <a:xfrm>
            <a:off x="3405809" y="1678184"/>
            <a:ext cx="1417982" cy="1296929"/>
          </a:xfrm>
          <a:custGeom>
            <a:avLst/>
            <a:gdLst>
              <a:gd name="connsiteX0" fmla="*/ 0 w 1417982"/>
              <a:gd name="connsiteY0" fmla="*/ 0 h 1265583"/>
              <a:gd name="connsiteX1" fmla="*/ 1417982 w 1417982"/>
              <a:gd name="connsiteY1" fmla="*/ 0 h 1265583"/>
              <a:gd name="connsiteX2" fmla="*/ 1417982 w 1417982"/>
              <a:gd name="connsiteY2" fmla="*/ 1265583 h 1265583"/>
              <a:gd name="connsiteX3" fmla="*/ 0 w 1417982"/>
              <a:gd name="connsiteY3" fmla="*/ 1265583 h 1265583"/>
              <a:gd name="connsiteX4" fmla="*/ 0 w 1417982"/>
              <a:gd name="connsiteY4" fmla="*/ 0 h 1265583"/>
              <a:gd name="connsiteX0" fmla="*/ 0 w 1417982"/>
              <a:gd name="connsiteY0" fmla="*/ 1265583 h 1265583"/>
              <a:gd name="connsiteX1" fmla="*/ 1417982 w 1417982"/>
              <a:gd name="connsiteY1" fmla="*/ 0 h 1265583"/>
              <a:gd name="connsiteX2" fmla="*/ 1417982 w 1417982"/>
              <a:gd name="connsiteY2" fmla="*/ 1265583 h 1265583"/>
              <a:gd name="connsiteX3" fmla="*/ 0 w 1417982"/>
              <a:gd name="connsiteY3" fmla="*/ 1265583 h 1265583"/>
              <a:gd name="connsiteX0" fmla="*/ 0 w 1417982"/>
              <a:gd name="connsiteY0" fmla="*/ 1320614 h 1320614"/>
              <a:gd name="connsiteX1" fmla="*/ 1417982 w 1417982"/>
              <a:gd name="connsiteY1" fmla="*/ 55031 h 1320614"/>
              <a:gd name="connsiteX2" fmla="*/ 1417982 w 1417982"/>
              <a:gd name="connsiteY2" fmla="*/ 1320614 h 1320614"/>
              <a:gd name="connsiteX3" fmla="*/ 0 w 1417982"/>
              <a:gd name="connsiteY3" fmla="*/ 1320614 h 1320614"/>
              <a:gd name="connsiteX0" fmla="*/ 0 w 1417982"/>
              <a:gd name="connsiteY0" fmla="*/ 1296929 h 1296929"/>
              <a:gd name="connsiteX1" fmla="*/ 1417982 w 1417982"/>
              <a:gd name="connsiteY1" fmla="*/ 31346 h 1296929"/>
              <a:gd name="connsiteX2" fmla="*/ 1417982 w 1417982"/>
              <a:gd name="connsiteY2" fmla="*/ 1296929 h 1296929"/>
              <a:gd name="connsiteX3" fmla="*/ 0 w 1417982"/>
              <a:gd name="connsiteY3" fmla="*/ 1296929 h 129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2" h="1296929">
                <a:moveTo>
                  <a:pt x="0" y="1296929"/>
                </a:moveTo>
                <a:cubicBezTo>
                  <a:pt x="472661" y="875068"/>
                  <a:pt x="309217" y="-196150"/>
                  <a:pt x="1417982" y="31346"/>
                </a:cubicBezTo>
                <a:lnTo>
                  <a:pt x="1417982" y="1296929"/>
                </a:lnTo>
                <a:lnTo>
                  <a:pt x="0" y="1296929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86DC6-A2E2-46F7-81C9-8186BCEB693B}"/>
              </a:ext>
            </a:extLst>
          </p:cNvPr>
          <p:cNvSpPr/>
          <p:nvPr/>
        </p:nvSpPr>
        <p:spPr>
          <a:xfrm>
            <a:off x="5208104" y="1678184"/>
            <a:ext cx="1563757" cy="13234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64554-1ADC-495A-8D1A-C07523B542A5}"/>
              </a:ext>
            </a:extLst>
          </p:cNvPr>
          <p:cNvSpPr/>
          <p:nvPr/>
        </p:nvSpPr>
        <p:spPr>
          <a:xfrm>
            <a:off x="6917634" y="1678184"/>
            <a:ext cx="1563757" cy="13234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3BB4D-F437-4D2D-A836-77D94EE4ACE6}"/>
              </a:ext>
            </a:extLst>
          </p:cNvPr>
          <p:cNvSpPr/>
          <p:nvPr/>
        </p:nvSpPr>
        <p:spPr>
          <a:xfrm>
            <a:off x="8627164" y="1678184"/>
            <a:ext cx="1563757" cy="13234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4223EC-228D-4A7B-92DA-B71AAD39A6D1}"/>
              </a:ext>
            </a:extLst>
          </p:cNvPr>
          <p:cNvSpPr/>
          <p:nvPr/>
        </p:nvSpPr>
        <p:spPr>
          <a:xfrm>
            <a:off x="3207578" y="4114800"/>
            <a:ext cx="1525104" cy="15251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7E446A-3E12-4DCF-8052-CD2B913E750F}"/>
              </a:ext>
            </a:extLst>
          </p:cNvPr>
          <p:cNvSpPr/>
          <p:nvPr/>
        </p:nvSpPr>
        <p:spPr>
          <a:xfrm>
            <a:off x="3583609" y="4505188"/>
            <a:ext cx="762552" cy="76255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47ECC-2E89-4497-8609-F0CAC726F695}"/>
              </a:ext>
            </a:extLst>
          </p:cNvPr>
          <p:cNvSpPr/>
          <p:nvPr/>
        </p:nvSpPr>
        <p:spPr>
          <a:xfrm>
            <a:off x="1921563" y="3882887"/>
            <a:ext cx="491437" cy="2678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F931A7-0FD9-4A58-94BB-E9A887D4CFAA}"/>
              </a:ext>
            </a:extLst>
          </p:cNvPr>
          <p:cNvSpPr/>
          <p:nvPr/>
        </p:nvSpPr>
        <p:spPr>
          <a:xfrm>
            <a:off x="3024533" y="559236"/>
            <a:ext cx="762552" cy="762552"/>
          </a:xfrm>
          <a:custGeom>
            <a:avLst/>
            <a:gdLst>
              <a:gd name="connsiteX0" fmla="*/ 381276 w 762552"/>
              <a:gd name="connsiteY0" fmla="*/ 0 h 762552"/>
              <a:gd name="connsiteX1" fmla="*/ 762552 w 762552"/>
              <a:gd name="connsiteY1" fmla="*/ 381276 h 762552"/>
              <a:gd name="connsiteX2" fmla="*/ 381276 w 762552"/>
              <a:gd name="connsiteY2" fmla="*/ 762552 h 762552"/>
              <a:gd name="connsiteX3" fmla="*/ 0 w 762552"/>
              <a:gd name="connsiteY3" fmla="*/ 381276 h 762552"/>
              <a:gd name="connsiteX4" fmla="*/ 381276 w 762552"/>
              <a:gd name="connsiteY4" fmla="*/ 0 h 76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552" h="762552">
                <a:moveTo>
                  <a:pt x="381276" y="0"/>
                </a:moveTo>
                <a:cubicBezTo>
                  <a:pt x="591849" y="0"/>
                  <a:pt x="762552" y="170703"/>
                  <a:pt x="762552" y="381276"/>
                </a:cubicBezTo>
                <a:cubicBezTo>
                  <a:pt x="762552" y="591849"/>
                  <a:pt x="591849" y="762552"/>
                  <a:pt x="381276" y="762552"/>
                </a:cubicBezTo>
                <a:cubicBezTo>
                  <a:pt x="170703" y="762552"/>
                  <a:pt x="0" y="591849"/>
                  <a:pt x="0" y="381276"/>
                </a:cubicBezTo>
                <a:cubicBezTo>
                  <a:pt x="0" y="170703"/>
                  <a:pt x="170703" y="0"/>
                  <a:pt x="381276" y="0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DBBD99-8D81-4A8E-A97A-C68080C3C95D}"/>
              </a:ext>
            </a:extLst>
          </p:cNvPr>
          <p:cNvSpPr/>
          <p:nvPr/>
        </p:nvSpPr>
        <p:spPr>
          <a:xfrm>
            <a:off x="8472747" y="4273275"/>
            <a:ext cx="1525104" cy="1525104"/>
          </a:xfrm>
          <a:custGeom>
            <a:avLst/>
            <a:gdLst>
              <a:gd name="connsiteX0" fmla="*/ 762552 w 1525104"/>
              <a:gd name="connsiteY0" fmla="*/ 0 h 1525104"/>
              <a:gd name="connsiteX1" fmla="*/ 1525104 w 1525104"/>
              <a:gd name="connsiteY1" fmla="*/ 762552 h 1525104"/>
              <a:gd name="connsiteX2" fmla="*/ 762552 w 1525104"/>
              <a:gd name="connsiteY2" fmla="*/ 1525104 h 1525104"/>
              <a:gd name="connsiteX3" fmla="*/ 0 w 1525104"/>
              <a:gd name="connsiteY3" fmla="*/ 762552 h 1525104"/>
              <a:gd name="connsiteX4" fmla="*/ 762552 w 1525104"/>
              <a:gd name="connsiteY4" fmla="*/ 0 h 1525104"/>
              <a:gd name="connsiteX5" fmla="*/ 757307 w 1525104"/>
              <a:gd name="connsiteY5" fmla="*/ 390388 h 1525104"/>
              <a:gd name="connsiteX6" fmla="*/ 376031 w 1525104"/>
              <a:gd name="connsiteY6" fmla="*/ 771664 h 1525104"/>
              <a:gd name="connsiteX7" fmla="*/ 757307 w 1525104"/>
              <a:gd name="connsiteY7" fmla="*/ 1152940 h 1525104"/>
              <a:gd name="connsiteX8" fmla="*/ 1138583 w 1525104"/>
              <a:gd name="connsiteY8" fmla="*/ 771664 h 1525104"/>
              <a:gd name="connsiteX9" fmla="*/ 757307 w 1525104"/>
              <a:gd name="connsiteY9" fmla="*/ 390388 h 15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5104" h="1525104">
                <a:moveTo>
                  <a:pt x="762552" y="0"/>
                </a:moveTo>
                <a:cubicBezTo>
                  <a:pt x="1183698" y="0"/>
                  <a:pt x="1525104" y="341406"/>
                  <a:pt x="1525104" y="762552"/>
                </a:cubicBezTo>
                <a:cubicBezTo>
                  <a:pt x="1525104" y="1183698"/>
                  <a:pt x="1183698" y="1525104"/>
                  <a:pt x="762552" y="1525104"/>
                </a:cubicBezTo>
                <a:cubicBezTo>
                  <a:pt x="341406" y="1525104"/>
                  <a:pt x="0" y="1183698"/>
                  <a:pt x="0" y="762552"/>
                </a:cubicBezTo>
                <a:cubicBezTo>
                  <a:pt x="0" y="341406"/>
                  <a:pt x="341406" y="0"/>
                  <a:pt x="762552" y="0"/>
                </a:cubicBezTo>
                <a:close/>
                <a:moveTo>
                  <a:pt x="757307" y="390388"/>
                </a:moveTo>
                <a:cubicBezTo>
                  <a:pt x="546734" y="390388"/>
                  <a:pt x="376031" y="561091"/>
                  <a:pt x="376031" y="771664"/>
                </a:cubicBezTo>
                <a:cubicBezTo>
                  <a:pt x="376031" y="982237"/>
                  <a:pt x="546734" y="1152940"/>
                  <a:pt x="757307" y="1152940"/>
                </a:cubicBezTo>
                <a:cubicBezTo>
                  <a:pt x="967880" y="1152940"/>
                  <a:pt x="1138583" y="982237"/>
                  <a:pt x="1138583" y="771664"/>
                </a:cubicBezTo>
                <a:cubicBezTo>
                  <a:pt x="1138583" y="561091"/>
                  <a:pt x="967880" y="390388"/>
                  <a:pt x="757307" y="390388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612765"/>
            <a:ext cx="58007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helps a sick puppy.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nual Operation 2">
            <a:extLst>
              <a:ext uri="{FF2B5EF4-FFF2-40B4-BE49-F238E27FC236}">
                <a16:creationId xmlns:a16="http://schemas.microsoft.com/office/drawing/2014/main" id="{4A315CD9-95F8-4848-88E7-B6E03ACABB5D}"/>
              </a:ext>
            </a:extLst>
          </p:cNvPr>
          <p:cNvSpPr/>
          <p:nvPr/>
        </p:nvSpPr>
        <p:spPr>
          <a:xfrm flipV="1">
            <a:off x="6333236" y="2940663"/>
            <a:ext cx="5973651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6EAFF-2BD0-4FE0-925B-A6D4B8CDEC80}"/>
              </a:ext>
            </a:extLst>
          </p:cNvPr>
          <p:cNvGrpSpPr/>
          <p:nvPr/>
        </p:nvGrpSpPr>
        <p:grpSpPr>
          <a:xfrm>
            <a:off x="7834757" y="1546764"/>
            <a:ext cx="1212261" cy="1490608"/>
            <a:chOff x="2772147" y="677901"/>
            <a:chExt cx="3713793" cy="373321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5735178A-83F0-4037-931B-6C47378A39D9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5881C534-7777-4D3D-A737-7A6105FEB25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93CA2-39E5-41FE-BF94-707E291329F8}"/>
                </a:ext>
              </a:extLst>
            </p:cNvPr>
            <p:cNvSpPr/>
            <p:nvPr/>
          </p:nvSpPr>
          <p:spPr>
            <a:xfrm>
              <a:off x="3740324" y="1224134"/>
              <a:ext cx="2028928" cy="3186981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A50C11B-DE96-42E5-B18B-FB5B1A514E7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DDA962AA-2A9D-4BFB-A85F-B58E1FB8AFF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57028103-0C5F-4DA5-B15C-BFE38D788DEF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8539EA0B-8500-4A90-94D4-43CBD2798338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FD5C9543-55A7-4F21-8146-0B9533CF84A5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114EDC8-CB50-48E4-9D00-4E382217FCBB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C45A91-65D5-4633-8EA0-840573DE32D1}"/>
              </a:ext>
            </a:extLst>
          </p:cNvPr>
          <p:cNvGrpSpPr/>
          <p:nvPr/>
        </p:nvGrpSpPr>
        <p:grpSpPr>
          <a:xfrm>
            <a:off x="6849337" y="2332041"/>
            <a:ext cx="1121251" cy="783325"/>
            <a:chOff x="6451682" y="2608141"/>
            <a:chExt cx="3022177" cy="2111345"/>
          </a:xfrm>
        </p:grpSpPr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02FB6841-68A4-4D9A-BF75-FA87B7418007}"/>
                </a:ext>
              </a:extLst>
            </p:cNvPr>
            <p:cNvSpPr/>
            <p:nvPr/>
          </p:nvSpPr>
          <p:spPr>
            <a:xfrm>
              <a:off x="7936774" y="3480535"/>
              <a:ext cx="1502637" cy="1217715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540308"/>
                <a:gd name="connsiteY0" fmla="*/ 74647 h 1168092"/>
                <a:gd name="connsiteX1" fmla="*/ 1540308 w 1540308"/>
                <a:gd name="connsiteY1" fmla="*/ 0 h 1168092"/>
                <a:gd name="connsiteX2" fmla="*/ 1205028 w 1540308"/>
                <a:gd name="connsiteY2" fmla="*/ 1091892 h 1168092"/>
                <a:gd name="connsiteX3" fmla="*/ 0 w 1540308"/>
                <a:gd name="connsiteY3" fmla="*/ 1168092 h 1168092"/>
                <a:gd name="connsiteX4" fmla="*/ 0 w 1540308"/>
                <a:gd name="connsiteY4" fmla="*/ 74647 h 1168092"/>
                <a:gd name="connsiteX0" fmla="*/ 0 w 1578408"/>
                <a:gd name="connsiteY0" fmla="*/ 74647 h 1168092"/>
                <a:gd name="connsiteX1" fmla="*/ 1540308 w 1578408"/>
                <a:gd name="connsiteY1" fmla="*/ 0 h 1168092"/>
                <a:gd name="connsiteX2" fmla="*/ 1578408 w 1578408"/>
                <a:gd name="connsiteY2" fmla="*/ 1040726 h 1168092"/>
                <a:gd name="connsiteX3" fmla="*/ 0 w 1578408"/>
                <a:gd name="connsiteY3" fmla="*/ 1168092 h 1168092"/>
                <a:gd name="connsiteX4" fmla="*/ 0 w 1578408"/>
                <a:gd name="connsiteY4" fmla="*/ 74647 h 116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08" h="1168092">
                  <a:moveTo>
                    <a:pt x="0" y="74647"/>
                  </a:moveTo>
                  <a:lnTo>
                    <a:pt x="1540308" y="0"/>
                  </a:lnTo>
                  <a:lnTo>
                    <a:pt x="1578408" y="1040726"/>
                  </a:lnTo>
                  <a:lnTo>
                    <a:pt x="0" y="1168092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5DBA633F-0B37-4CE4-83C4-1A67B17A7B97}"/>
                </a:ext>
              </a:extLst>
            </p:cNvPr>
            <p:cNvSpPr/>
            <p:nvPr/>
          </p:nvSpPr>
          <p:spPr>
            <a:xfrm>
              <a:off x="7080617" y="2608141"/>
              <a:ext cx="2393242" cy="1006031"/>
            </a:xfrm>
            <a:custGeom>
              <a:avLst/>
              <a:gdLst>
                <a:gd name="connsiteX0" fmla="*/ 0 w 1586792"/>
                <a:gd name="connsiteY0" fmla="*/ 0 h 631381"/>
                <a:gd name="connsiteX1" fmla="*/ 1586792 w 1586792"/>
                <a:gd name="connsiteY1" fmla="*/ 0 h 631381"/>
                <a:gd name="connsiteX2" fmla="*/ 1586792 w 1586792"/>
                <a:gd name="connsiteY2" fmla="*/ 631381 h 631381"/>
                <a:gd name="connsiteX3" fmla="*/ 0 w 1586792"/>
                <a:gd name="connsiteY3" fmla="*/ 631381 h 631381"/>
                <a:gd name="connsiteX4" fmla="*/ 0 w 1586792"/>
                <a:gd name="connsiteY4" fmla="*/ 0 h 631381"/>
                <a:gd name="connsiteX0" fmla="*/ 0 w 2463092"/>
                <a:gd name="connsiteY0" fmla="*/ 0 h 885381"/>
                <a:gd name="connsiteX1" fmla="*/ 2463092 w 2463092"/>
                <a:gd name="connsiteY1" fmla="*/ 254000 h 885381"/>
                <a:gd name="connsiteX2" fmla="*/ 2463092 w 2463092"/>
                <a:gd name="connsiteY2" fmla="*/ 885381 h 885381"/>
                <a:gd name="connsiteX3" fmla="*/ 876300 w 2463092"/>
                <a:gd name="connsiteY3" fmla="*/ 885381 h 885381"/>
                <a:gd name="connsiteX4" fmla="*/ 0 w 2463092"/>
                <a:gd name="connsiteY4" fmla="*/ 0 h 885381"/>
                <a:gd name="connsiteX0" fmla="*/ 0 w 2463092"/>
                <a:gd name="connsiteY0" fmla="*/ 50800 h 936181"/>
                <a:gd name="connsiteX1" fmla="*/ 1624892 w 2463092"/>
                <a:gd name="connsiteY1" fmla="*/ 0 h 936181"/>
                <a:gd name="connsiteX2" fmla="*/ 2463092 w 2463092"/>
                <a:gd name="connsiteY2" fmla="*/ 936181 h 936181"/>
                <a:gd name="connsiteX3" fmla="*/ 876300 w 2463092"/>
                <a:gd name="connsiteY3" fmla="*/ 936181 h 936181"/>
                <a:gd name="connsiteX4" fmla="*/ 0 w 2463092"/>
                <a:gd name="connsiteY4" fmla="*/ 50800 h 936181"/>
                <a:gd name="connsiteX0" fmla="*/ 0 w 2463092"/>
                <a:gd name="connsiteY0" fmla="*/ 88900 h 974281"/>
                <a:gd name="connsiteX1" fmla="*/ 1618542 w 2463092"/>
                <a:gd name="connsiteY1" fmla="*/ 0 h 974281"/>
                <a:gd name="connsiteX2" fmla="*/ 2463092 w 2463092"/>
                <a:gd name="connsiteY2" fmla="*/ 974281 h 974281"/>
                <a:gd name="connsiteX3" fmla="*/ 876300 w 2463092"/>
                <a:gd name="connsiteY3" fmla="*/ 974281 h 974281"/>
                <a:gd name="connsiteX4" fmla="*/ 0 w 2463092"/>
                <a:gd name="connsiteY4" fmla="*/ 88900 h 974281"/>
                <a:gd name="connsiteX0" fmla="*/ 0 w 2494842"/>
                <a:gd name="connsiteY0" fmla="*/ 95250 h 974281"/>
                <a:gd name="connsiteX1" fmla="*/ 1650292 w 2494842"/>
                <a:gd name="connsiteY1" fmla="*/ 0 h 974281"/>
                <a:gd name="connsiteX2" fmla="*/ 2494842 w 2494842"/>
                <a:gd name="connsiteY2" fmla="*/ 974281 h 974281"/>
                <a:gd name="connsiteX3" fmla="*/ 908050 w 2494842"/>
                <a:gd name="connsiteY3" fmla="*/ 974281 h 974281"/>
                <a:gd name="connsiteX4" fmla="*/ 0 w 2494842"/>
                <a:gd name="connsiteY4" fmla="*/ 95250 h 974281"/>
                <a:gd name="connsiteX0" fmla="*/ 0 w 2323392"/>
                <a:gd name="connsiteY0" fmla="*/ 95250 h 974281"/>
                <a:gd name="connsiteX1" fmla="*/ 1650292 w 2323392"/>
                <a:gd name="connsiteY1" fmla="*/ 0 h 974281"/>
                <a:gd name="connsiteX2" fmla="*/ 2323392 w 2323392"/>
                <a:gd name="connsiteY2" fmla="*/ 853631 h 974281"/>
                <a:gd name="connsiteX3" fmla="*/ 908050 w 2323392"/>
                <a:gd name="connsiteY3" fmla="*/ 974281 h 974281"/>
                <a:gd name="connsiteX4" fmla="*/ 0 w 2323392"/>
                <a:gd name="connsiteY4" fmla="*/ 95250 h 974281"/>
                <a:gd name="connsiteX0" fmla="*/ 0 w 2380542"/>
                <a:gd name="connsiteY0" fmla="*/ 95250 h 974281"/>
                <a:gd name="connsiteX1" fmla="*/ 1650292 w 2380542"/>
                <a:gd name="connsiteY1" fmla="*/ 0 h 974281"/>
                <a:gd name="connsiteX2" fmla="*/ 2380542 w 2380542"/>
                <a:gd name="connsiteY2" fmla="*/ 910781 h 974281"/>
                <a:gd name="connsiteX3" fmla="*/ 908050 w 2380542"/>
                <a:gd name="connsiteY3" fmla="*/ 974281 h 974281"/>
                <a:gd name="connsiteX4" fmla="*/ 0 w 2380542"/>
                <a:gd name="connsiteY4" fmla="*/ 95250 h 974281"/>
                <a:gd name="connsiteX0" fmla="*/ 0 w 2380542"/>
                <a:gd name="connsiteY0" fmla="*/ 101600 h 980631"/>
                <a:gd name="connsiteX1" fmla="*/ 1675692 w 2380542"/>
                <a:gd name="connsiteY1" fmla="*/ 0 h 980631"/>
                <a:gd name="connsiteX2" fmla="*/ 2380542 w 2380542"/>
                <a:gd name="connsiteY2" fmla="*/ 917131 h 980631"/>
                <a:gd name="connsiteX3" fmla="*/ 908050 w 2380542"/>
                <a:gd name="connsiteY3" fmla="*/ 980631 h 980631"/>
                <a:gd name="connsiteX4" fmla="*/ 0 w 2380542"/>
                <a:gd name="connsiteY4" fmla="*/ 101600 h 980631"/>
                <a:gd name="connsiteX0" fmla="*/ 0 w 2380542"/>
                <a:gd name="connsiteY0" fmla="*/ 101600 h 1006031"/>
                <a:gd name="connsiteX1" fmla="*/ 1675692 w 2380542"/>
                <a:gd name="connsiteY1" fmla="*/ 0 h 1006031"/>
                <a:gd name="connsiteX2" fmla="*/ 2380542 w 2380542"/>
                <a:gd name="connsiteY2" fmla="*/ 917131 h 1006031"/>
                <a:gd name="connsiteX3" fmla="*/ 901700 w 2380542"/>
                <a:gd name="connsiteY3" fmla="*/ 1006031 h 1006031"/>
                <a:gd name="connsiteX4" fmla="*/ 0 w 2380542"/>
                <a:gd name="connsiteY4" fmla="*/ 101600 h 1006031"/>
                <a:gd name="connsiteX0" fmla="*/ 0 w 2386892"/>
                <a:gd name="connsiteY0" fmla="*/ 101600 h 1006031"/>
                <a:gd name="connsiteX1" fmla="*/ 1682042 w 2386892"/>
                <a:gd name="connsiteY1" fmla="*/ 0 h 1006031"/>
                <a:gd name="connsiteX2" fmla="*/ 2386892 w 2386892"/>
                <a:gd name="connsiteY2" fmla="*/ 917131 h 1006031"/>
                <a:gd name="connsiteX3" fmla="*/ 908050 w 2386892"/>
                <a:gd name="connsiteY3" fmla="*/ 1006031 h 1006031"/>
                <a:gd name="connsiteX4" fmla="*/ 0 w 2386892"/>
                <a:gd name="connsiteY4" fmla="*/ 10160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242" h="1006031">
                  <a:moveTo>
                    <a:pt x="0" y="107950"/>
                  </a:moveTo>
                  <a:lnTo>
                    <a:pt x="1688392" y="0"/>
                  </a:lnTo>
                  <a:cubicBezTo>
                    <a:pt x="2005892" y="267610"/>
                    <a:pt x="2209092" y="624121"/>
                    <a:pt x="2393242" y="917131"/>
                  </a:cubicBezTo>
                  <a:lnTo>
                    <a:pt x="914400" y="1006031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9BFA6892-F987-4978-8C00-356AE0DC82E8}"/>
                </a:ext>
              </a:extLst>
            </p:cNvPr>
            <p:cNvSpPr/>
            <p:nvPr/>
          </p:nvSpPr>
          <p:spPr>
            <a:xfrm>
              <a:off x="6642624" y="3583414"/>
              <a:ext cx="1358743" cy="1136072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50748"/>
                <a:gd name="connsiteY0" fmla="*/ 38100 h 1131545"/>
                <a:gd name="connsiteX1" fmla="*/ 1205028 w 1250748"/>
                <a:gd name="connsiteY1" fmla="*/ 0 h 1131545"/>
                <a:gd name="connsiteX2" fmla="*/ 1250748 w 1250748"/>
                <a:gd name="connsiteY2" fmla="*/ 1077274 h 1131545"/>
                <a:gd name="connsiteX3" fmla="*/ 0 w 1250748"/>
                <a:gd name="connsiteY3" fmla="*/ 1131545 h 1131545"/>
                <a:gd name="connsiteX4" fmla="*/ 0 w 1250748"/>
                <a:gd name="connsiteY4" fmla="*/ 38100 h 1131545"/>
                <a:gd name="connsiteX0" fmla="*/ 0 w 1250748"/>
                <a:gd name="connsiteY0" fmla="*/ 38100 h 1089776"/>
                <a:gd name="connsiteX1" fmla="*/ 1205028 w 1250748"/>
                <a:gd name="connsiteY1" fmla="*/ 0 h 1089776"/>
                <a:gd name="connsiteX2" fmla="*/ 1250748 w 1250748"/>
                <a:gd name="connsiteY2" fmla="*/ 1077274 h 1089776"/>
                <a:gd name="connsiteX3" fmla="*/ 0 w 1250748"/>
                <a:gd name="connsiteY3" fmla="*/ 1089776 h 1089776"/>
                <a:gd name="connsiteX4" fmla="*/ 0 w 1250748"/>
                <a:gd name="connsiteY4" fmla="*/ 38100 h 108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48" h="1089776">
                  <a:moveTo>
                    <a:pt x="0" y="38100"/>
                  </a:moveTo>
                  <a:lnTo>
                    <a:pt x="1205028" y="0"/>
                  </a:lnTo>
                  <a:lnTo>
                    <a:pt x="1250748" y="1077274"/>
                  </a:lnTo>
                  <a:lnTo>
                    <a:pt x="0" y="1089776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76">
              <a:extLst>
                <a:ext uri="{FF2B5EF4-FFF2-40B4-BE49-F238E27FC236}">
                  <a16:creationId xmlns:a16="http://schemas.microsoft.com/office/drawing/2014/main" id="{0D6D4D89-89D0-4EEF-AAE5-40A4D7492EF4}"/>
                </a:ext>
              </a:extLst>
            </p:cNvPr>
            <p:cNvSpPr/>
            <p:nvPr/>
          </p:nvSpPr>
          <p:spPr>
            <a:xfrm>
              <a:off x="6451682" y="2705100"/>
              <a:ext cx="1549685" cy="978757"/>
            </a:xfrm>
            <a:custGeom>
              <a:avLst/>
              <a:gdLst>
                <a:gd name="connsiteX0" fmla="*/ 0 w 1270285"/>
                <a:gd name="connsiteY0" fmla="*/ 940657 h 940657"/>
                <a:gd name="connsiteX1" fmla="*/ 635143 w 1270285"/>
                <a:gd name="connsiteY1" fmla="*/ 0 h 940657"/>
                <a:gd name="connsiteX2" fmla="*/ 1270285 w 1270285"/>
                <a:gd name="connsiteY2" fmla="*/ 940657 h 940657"/>
                <a:gd name="connsiteX3" fmla="*/ 0 w 1270285"/>
                <a:gd name="connsiteY3" fmla="*/ 940657 h 940657"/>
                <a:gd name="connsiteX0" fmla="*/ 0 w 1562385"/>
                <a:gd name="connsiteY0" fmla="*/ 940657 h 940657"/>
                <a:gd name="connsiteX1" fmla="*/ 635143 w 1562385"/>
                <a:gd name="connsiteY1" fmla="*/ 0 h 940657"/>
                <a:gd name="connsiteX2" fmla="*/ 1562385 w 1562385"/>
                <a:gd name="connsiteY2" fmla="*/ 902557 h 940657"/>
                <a:gd name="connsiteX3" fmla="*/ 0 w 1562385"/>
                <a:gd name="connsiteY3" fmla="*/ 940657 h 940657"/>
                <a:gd name="connsiteX0" fmla="*/ 0 w 1549685"/>
                <a:gd name="connsiteY0" fmla="*/ 978757 h 978757"/>
                <a:gd name="connsiteX1" fmla="*/ 622443 w 1549685"/>
                <a:gd name="connsiteY1" fmla="*/ 0 h 978757"/>
                <a:gd name="connsiteX2" fmla="*/ 1549685 w 1549685"/>
                <a:gd name="connsiteY2" fmla="*/ 902557 h 978757"/>
                <a:gd name="connsiteX3" fmla="*/ 0 w 1549685"/>
                <a:gd name="connsiteY3" fmla="*/ 978757 h 9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85" h="978757">
                  <a:moveTo>
                    <a:pt x="0" y="978757"/>
                  </a:moveTo>
                  <a:lnTo>
                    <a:pt x="622443" y="0"/>
                  </a:lnTo>
                  <a:lnTo>
                    <a:pt x="1549685" y="902557"/>
                  </a:lnTo>
                  <a:lnTo>
                    <a:pt x="0" y="9787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99192C8-D66A-405B-8037-0DA11D55CED9}"/>
                </a:ext>
              </a:extLst>
            </p:cNvPr>
            <p:cNvSpPr/>
            <p:nvPr/>
          </p:nvSpPr>
          <p:spPr>
            <a:xfrm>
              <a:off x="8491338" y="3863937"/>
              <a:ext cx="418260" cy="759032"/>
            </a:xfrm>
            <a:custGeom>
              <a:avLst/>
              <a:gdLst>
                <a:gd name="connsiteX0" fmla="*/ 0 w 418260"/>
                <a:gd name="connsiteY0" fmla="*/ 0 h 713312"/>
                <a:gd name="connsiteX1" fmla="*/ 418260 w 418260"/>
                <a:gd name="connsiteY1" fmla="*/ 0 h 713312"/>
                <a:gd name="connsiteX2" fmla="*/ 418260 w 418260"/>
                <a:gd name="connsiteY2" fmla="*/ 713312 h 713312"/>
                <a:gd name="connsiteX3" fmla="*/ 0 w 418260"/>
                <a:gd name="connsiteY3" fmla="*/ 713312 h 713312"/>
                <a:gd name="connsiteX4" fmla="*/ 0 w 418260"/>
                <a:gd name="connsiteY4" fmla="*/ 0 h 71331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1331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3617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15240 h 759032"/>
                <a:gd name="connsiteX1" fmla="*/ 410640 w 418260"/>
                <a:gd name="connsiteY1" fmla="*/ 0 h 759032"/>
                <a:gd name="connsiteX2" fmla="*/ 418260 w 418260"/>
                <a:gd name="connsiteY2" fmla="*/ 751412 h 759032"/>
                <a:gd name="connsiteX3" fmla="*/ 15240 w 418260"/>
                <a:gd name="connsiteY3" fmla="*/ 759032 h 759032"/>
                <a:gd name="connsiteX4" fmla="*/ 0 w 418260"/>
                <a:gd name="connsiteY4" fmla="*/ 15240 h 7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60" h="759032">
                  <a:moveTo>
                    <a:pt x="0" y="15240"/>
                  </a:moveTo>
                  <a:lnTo>
                    <a:pt x="410640" y="0"/>
                  </a:lnTo>
                  <a:lnTo>
                    <a:pt x="418260" y="751412"/>
                  </a:lnTo>
                  <a:lnTo>
                    <a:pt x="15240" y="7590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85F359-7B2B-410D-9E01-13281475C6BA}"/>
                </a:ext>
              </a:extLst>
            </p:cNvPr>
            <p:cNvSpPr/>
            <p:nvPr/>
          </p:nvSpPr>
          <p:spPr>
            <a:xfrm>
              <a:off x="7080617" y="3936552"/>
              <a:ext cx="440323" cy="3694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E5225AB-08ED-41EC-A87A-1ED55C9F6F0A}"/>
              </a:ext>
            </a:extLst>
          </p:cNvPr>
          <p:cNvGrpSpPr/>
          <p:nvPr/>
        </p:nvGrpSpPr>
        <p:grpSpPr>
          <a:xfrm>
            <a:off x="7796332" y="810443"/>
            <a:ext cx="4047231" cy="5891970"/>
            <a:chOff x="6652025" y="-34620"/>
            <a:chExt cx="4047231" cy="589197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B94F90-8298-45A8-B2E5-33627BEDE915}"/>
                </a:ext>
              </a:extLst>
            </p:cNvPr>
            <p:cNvGrpSpPr/>
            <p:nvPr/>
          </p:nvGrpSpPr>
          <p:grpSpPr>
            <a:xfrm rot="2278668">
              <a:off x="7755277" y="1921992"/>
              <a:ext cx="611098" cy="865959"/>
              <a:chOff x="4774673" y="4182857"/>
              <a:chExt cx="611098" cy="865959"/>
            </a:xfrm>
          </p:grpSpPr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E31C7B58-80B6-4E91-A99C-BF2EEF4FE5F3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59">
                <a:extLst>
                  <a:ext uri="{FF2B5EF4-FFF2-40B4-BE49-F238E27FC236}">
                    <a16:creationId xmlns:a16="http://schemas.microsoft.com/office/drawing/2014/main" id="{8479D2E4-6DCE-41A9-9E38-68D83D04AC7F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72569D-78FE-4AC5-BB64-31A673C511C5}"/>
                </a:ext>
              </a:extLst>
            </p:cNvPr>
            <p:cNvSpPr/>
            <p:nvPr/>
          </p:nvSpPr>
          <p:spPr>
            <a:xfrm>
              <a:off x="8542730" y="1911385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D0DAFB-A245-45F3-8E25-C6C48ED38A2F}"/>
                </a:ext>
              </a:extLst>
            </p:cNvPr>
            <p:cNvSpPr/>
            <p:nvPr/>
          </p:nvSpPr>
          <p:spPr>
            <a:xfrm>
              <a:off x="8030980" y="2465231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9CB139-1DC0-4C8D-9531-851FDA39FC81}"/>
                </a:ext>
              </a:extLst>
            </p:cNvPr>
            <p:cNvSpPr/>
            <p:nvPr/>
          </p:nvSpPr>
          <p:spPr>
            <a:xfrm>
              <a:off x="7975698" y="3228829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6E4E0440-9785-4881-AADA-292C4237DF4E}"/>
                </a:ext>
              </a:extLst>
            </p:cNvPr>
            <p:cNvSpPr/>
            <p:nvPr/>
          </p:nvSpPr>
          <p:spPr>
            <a:xfrm>
              <a:off x="8625049" y="3214368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903C844F-5E91-4A8A-8174-87276CF1A944}"/>
                </a:ext>
              </a:extLst>
            </p:cNvPr>
            <p:cNvSpPr/>
            <p:nvPr/>
          </p:nvSpPr>
          <p:spPr>
            <a:xfrm>
              <a:off x="8206298" y="1920566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BA44DB-E6C5-487E-995C-A165236211FF}"/>
                </a:ext>
              </a:extLst>
            </p:cNvPr>
            <p:cNvGrpSpPr/>
            <p:nvPr/>
          </p:nvGrpSpPr>
          <p:grpSpPr>
            <a:xfrm>
              <a:off x="7928266" y="1740085"/>
              <a:ext cx="1311180" cy="1083512"/>
              <a:chOff x="3607634" y="4125539"/>
              <a:chExt cx="1311180" cy="1083512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DDE38E-60DF-4ADB-B3E8-4475C7F6963E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518C93C-929D-409E-9970-592148ACB2A7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A7AAE14-CE59-4656-84DF-A2419700A7A1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8F65ABF-FFE7-4ABC-8845-C6EEB9E4B6B2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33B5E-D86D-4489-9D62-E67FCC724625}"/>
                </a:ext>
              </a:extLst>
            </p:cNvPr>
            <p:cNvSpPr/>
            <p:nvPr/>
          </p:nvSpPr>
          <p:spPr>
            <a:xfrm>
              <a:off x="6652025" y="2387712"/>
              <a:ext cx="4047231" cy="34696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807BA6-56CA-4BB3-BA1A-7FA6CBBF7D97}"/>
                </a:ext>
              </a:extLst>
            </p:cNvPr>
            <p:cNvGrpSpPr/>
            <p:nvPr/>
          </p:nvGrpSpPr>
          <p:grpSpPr>
            <a:xfrm>
              <a:off x="7018497" y="2409865"/>
              <a:ext cx="3133066" cy="2850395"/>
              <a:chOff x="6875474" y="1996094"/>
              <a:chExt cx="4917989" cy="447428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8FC2A35-6FEA-4D4B-B4E6-A22C4705914D}"/>
                  </a:ext>
                </a:extLst>
              </p:cNvPr>
              <p:cNvGrpSpPr/>
              <p:nvPr/>
            </p:nvGrpSpPr>
            <p:grpSpPr>
              <a:xfrm rot="9167697">
                <a:off x="6875474" y="3670150"/>
                <a:ext cx="3535479" cy="2800224"/>
                <a:chOff x="7206539" y="2707010"/>
                <a:chExt cx="1526894" cy="1209354"/>
              </a:xfrm>
            </p:grpSpPr>
            <p:sp>
              <p:nvSpPr>
                <p:cNvPr id="59" name="Oval 5">
                  <a:extLst>
                    <a:ext uri="{FF2B5EF4-FFF2-40B4-BE49-F238E27FC236}">
                      <a16:creationId xmlns:a16="http://schemas.microsoft.com/office/drawing/2014/main" id="{744D4BFF-7049-4F94-AE4D-443A0F5E2CFC}"/>
                    </a:ext>
                  </a:extLst>
                </p:cNvPr>
                <p:cNvSpPr/>
                <p:nvPr/>
              </p:nvSpPr>
              <p:spPr>
                <a:xfrm rot="19202793">
                  <a:off x="8140805" y="270701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4">
                  <a:extLst>
                    <a:ext uri="{FF2B5EF4-FFF2-40B4-BE49-F238E27FC236}">
                      <a16:creationId xmlns:a16="http://schemas.microsoft.com/office/drawing/2014/main" id="{D36B4D7E-8ACC-4DCE-9832-FCA5166BB43B}"/>
                    </a:ext>
                  </a:extLst>
                </p:cNvPr>
                <p:cNvSpPr/>
                <p:nvPr/>
              </p:nvSpPr>
              <p:spPr>
                <a:xfrm>
                  <a:off x="7219944" y="2801902"/>
                  <a:ext cx="1444217" cy="1097456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0 w 1435719"/>
                    <a:gd name="connsiteY0" fmla="*/ 440972 h 494992"/>
                    <a:gd name="connsiteX1" fmla="*/ 731520 w 1435719"/>
                    <a:gd name="connsiteY1" fmla="*/ 8809 h 494992"/>
                    <a:gd name="connsiteX2" fmla="*/ 1432560 w 1435719"/>
                    <a:gd name="connsiteY2" fmla="*/ 440972 h 494992"/>
                    <a:gd name="connsiteX3" fmla="*/ 0 w 1435719"/>
                    <a:gd name="connsiteY3" fmla="*/ 440972 h 494992"/>
                    <a:gd name="connsiteX0" fmla="*/ 0 w 1435719"/>
                    <a:gd name="connsiteY0" fmla="*/ 440972 h 960549"/>
                    <a:gd name="connsiteX1" fmla="*/ 731520 w 1435719"/>
                    <a:gd name="connsiteY1" fmla="*/ 8809 h 960549"/>
                    <a:gd name="connsiteX2" fmla="*/ 1432560 w 1435719"/>
                    <a:gd name="connsiteY2" fmla="*/ 440972 h 960549"/>
                    <a:gd name="connsiteX3" fmla="*/ 0 w 1435719"/>
                    <a:gd name="connsiteY3" fmla="*/ 440972 h 960549"/>
                    <a:gd name="connsiteX0" fmla="*/ 8498 w 1444217"/>
                    <a:gd name="connsiteY0" fmla="*/ 464031 h 1097456"/>
                    <a:gd name="connsiteX1" fmla="*/ 740018 w 1444217"/>
                    <a:gd name="connsiteY1" fmla="*/ 31868 h 1097456"/>
                    <a:gd name="connsiteX2" fmla="*/ 1441058 w 1444217"/>
                    <a:gd name="connsiteY2" fmla="*/ 464031 h 1097456"/>
                    <a:gd name="connsiteX3" fmla="*/ 8498 w 1444217"/>
                    <a:gd name="connsiteY3" fmla="*/ 464031 h 1097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4217" h="1097456">
                      <a:moveTo>
                        <a:pt x="8498" y="464031"/>
                      </a:moveTo>
                      <a:cubicBezTo>
                        <a:pt x="-13416" y="-35606"/>
                        <a:pt x="-51813" y="-36712"/>
                        <a:pt x="740018" y="31868"/>
                      </a:cubicBezTo>
                      <a:cubicBezTo>
                        <a:pt x="1531849" y="100448"/>
                        <a:pt x="1441058" y="284272"/>
                        <a:pt x="1441058" y="464031"/>
                      </a:cubicBezTo>
                      <a:cubicBezTo>
                        <a:pt x="1356970" y="1596198"/>
                        <a:pt x="30412" y="963668"/>
                        <a:pt x="8498" y="4640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">
                  <a:extLst>
                    <a:ext uri="{FF2B5EF4-FFF2-40B4-BE49-F238E27FC236}">
                      <a16:creationId xmlns:a16="http://schemas.microsoft.com/office/drawing/2014/main" id="{D88B4540-52A6-40D3-AAA5-A1D093B657E7}"/>
                    </a:ext>
                  </a:extLst>
                </p:cNvPr>
                <p:cNvSpPr/>
                <p:nvPr/>
              </p:nvSpPr>
              <p:spPr>
                <a:xfrm rot="16567006">
                  <a:off x="8187547" y="3462022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">
                  <a:extLst>
                    <a:ext uri="{FF2B5EF4-FFF2-40B4-BE49-F238E27FC236}">
                      <a16:creationId xmlns:a16="http://schemas.microsoft.com/office/drawing/2014/main" id="{A46F1EC8-7E49-4AFE-8122-CDB6A8D27EAB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6880C938-81E7-419E-B042-55B87AEDB9CF}"/>
                    </a:ext>
                  </a:extLst>
                </p:cNvPr>
                <p:cNvSpPr/>
                <p:nvPr/>
              </p:nvSpPr>
              <p:spPr>
                <a:xfrm rot="16567006">
                  <a:off x="8443368" y="3700346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">
                  <a:extLst>
                    <a:ext uri="{FF2B5EF4-FFF2-40B4-BE49-F238E27FC236}">
                      <a16:creationId xmlns:a16="http://schemas.microsoft.com/office/drawing/2014/main" id="{13CB6889-2654-4219-A575-26FC8E5AE85C}"/>
                    </a:ext>
                  </a:extLst>
                </p:cNvPr>
                <p:cNvSpPr/>
                <p:nvPr/>
              </p:nvSpPr>
              <p:spPr>
                <a:xfrm rot="16401241">
                  <a:off x="8288483" y="2913168"/>
                  <a:ext cx="384780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A4A1528-2EB9-4B29-A646-8981AC48B3E8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42A2FF7-BFE4-48F6-AA80-E2BBD98E62C3}"/>
                    </a:ext>
                  </a:extLst>
                </p:cNvPr>
                <p:cNvSpPr/>
                <p:nvPr/>
              </p:nvSpPr>
              <p:spPr>
                <a:xfrm rot="16401241">
                  <a:off x="8550962" y="3140499"/>
                  <a:ext cx="268509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3E2186D6-4C28-48B1-8207-3C8A82890A79}"/>
                    </a:ext>
                  </a:extLst>
                </p:cNvPr>
                <p:cNvSpPr/>
                <p:nvPr/>
              </p:nvSpPr>
              <p:spPr>
                <a:xfrm rot="14480972">
                  <a:off x="7670940" y="3337939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15F7DDE-1F35-4DE7-AB0C-697184D1011A}"/>
                    </a:ext>
                  </a:extLst>
                </p:cNvPr>
                <p:cNvSpPr/>
                <p:nvPr/>
              </p:nvSpPr>
              <p:spPr>
                <a:xfrm rot="14886003">
                  <a:off x="7913832" y="3465173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">
                  <a:extLst>
                    <a:ext uri="{FF2B5EF4-FFF2-40B4-BE49-F238E27FC236}">
                      <a16:creationId xmlns:a16="http://schemas.microsoft.com/office/drawing/2014/main" id="{4DA95322-FBCF-4751-A860-ECB411DB6805}"/>
                    </a:ext>
                  </a:extLst>
                </p:cNvPr>
                <p:cNvSpPr/>
                <p:nvPr/>
              </p:nvSpPr>
              <p:spPr>
                <a:xfrm rot="16492370" flipH="1">
                  <a:off x="7684886" y="3577891"/>
                  <a:ext cx="164607" cy="278683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">
                  <a:extLst>
                    <a:ext uri="{FF2B5EF4-FFF2-40B4-BE49-F238E27FC236}">
                      <a16:creationId xmlns:a16="http://schemas.microsoft.com/office/drawing/2014/main" id="{58DC3F31-61D7-4871-8568-ACD50BC67F26}"/>
                    </a:ext>
                  </a:extLst>
                </p:cNvPr>
                <p:cNvSpPr/>
                <p:nvPr/>
              </p:nvSpPr>
              <p:spPr>
                <a:xfrm rot="19190522">
                  <a:off x="7662905" y="2942676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3B3DD86-B16A-4EA3-86A0-C881E67553E0}"/>
                    </a:ext>
                  </a:extLst>
                </p:cNvPr>
                <p:cNvSpPr/>
                <p:nvPr/>
              </p:nvSpPr>
              <p:spPr>
                <a:xfrm rot="19190522">
                  <a:off x="7842842" y="331002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32DEE422-C089-454E-B08B-2E945F2DAAC3}"/>
                    </a:ext>
                  </a:extLst>
                </p:cNvPr>
                <p:cNvSpPr/>
                <p:nvPr/>
              </p:nvSpPr>
              <p:spPr>
                <a:xfrm rot="16492370" flipH="1">
                  <a:off x="7700100" y="2864528"/>
                  <a:ext cx="164607" cy="319456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239DD1-5C08-4EF8-9664-1A8B3808E74E}"/>
                  </a:ext>
                </a:extLst>
              </p:cNvPr>
              <p:cNvGrpSpPr/>
              <p:nvPr/>
            </p:nvGrpSpPr>
            <p:grpSpPr>
              <a:xfrm rot="19838267">
                <a:off x="8706053" y="1996094"/>
                <a:ext cx="3087410" cy="3963374"/>
                <a:chOff x="8443680" y="1835380"/>
                <a:chExt cx="3087410" cy="396337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DBA7128-16B0-47A5-9982-A88CB8929F2C}"/>
                    </a:ext>
                  </a:extLst>
                </p:cNvPr>
                <p:cNvSpPr/>
                <p:nvPr/>
              </p:nvSpPr>
              <p:spPr>
                <a:xfrm rot="4168188">
                  <a:off x="9501331" y="4010470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063052-6669-4F1F-A381-42ED76BDF26B}"/>
                    </a:ext>
                  </a:extLst>
                </p:cNvPr>
                <p:cNvSpPr/>
                <p:nvPr/>
              </p:nvSpPr>
              <p:spPr>
                <a:xfrm rot="7219228" flipH="1">
                  <a:off x="9742805" y="1191001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2">
                  <a:extLst>
                    <a:ext uri="{FF2B5EF4-FFF2-40B4-BE49-F238E27FC236}">
                      <a16:creationId xmlns:a16="http://schemas.microsoft.com/office/drawing/2014/main" id="{B7118A9C-5EC6-40C8-B74F-099DAFDE172D}"/>
                    </a:ext>
                  </a:extLst>
                </p:cNvPr>
                <p:cNvSpPr/>
                <p:nvPr/>
              </p:nvSpPr>
              <p:spPr>
                <a:xfrm rot="5693708">
                  <a:off x="8443726" y="2311890"/>
                  <a:ext cx="2964336" cy="2964428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6">
                  <a:extLst>
                    <a:ext uri="{FF2B5EF4-FFF2-40B4-BE49-F238E27FC236}">
                      <a16:creationId xmlns:a16="http://schemas.microsoft.com/office/drawing/2014/main" id="{A70D8C75-A3C6-45E3-ABB8-7BAA7120BBDC}"/>
                    </a:ext>
                  </a:extLst>
                </p:cNvPr>
                <p:cNvSpPr/>
                <p:nvPr/>
              </p:nvSpPr>
              <p:spPr>
                <a:xfrm rot="1138337" flipH="1">
                  <a:off x="9847830" y="2387475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6">
                  <a:extLst>
                    <a:ext uri="{FF2B5EF4-FFF2-40B4-BE49-F238E27FC236}">
                      <a16:creationId xmlns:a16="http://schemas.microsoft.com/office/drawing/2014/main" id="{DAED13FA-F61A-4438-A94A-78264363444E}"/>
                    </a:ext>
                  </a:extLst>
                </p:cNvPr>
                <p:cNvSpPr/>
                <p:nvPr/>
              </p:nvSpPr>
              <p:spPr>
                <a:xfrm rot="10249079">
                  <a:off x="9665269" y="4053501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9161FB-A7DE-4A48-B610-E3F8CB580EC6}"/>
                  </a:ext>
                </a:extLst>
              </p:cNvPr>
              <p:cNvGrpSpPr/>
              <p:nvPr/>
            </p:nvGrpSpPr>
            <p:grpSpPr>
              <a:xfrm rot="3778395">
                <a:off x="8868424" y="3599222"/>
                <a:ext cx="1907856" cy="975204"/>
                <a:chOff x="2699238" y="1918168"/>
                <a:chExt cx="2658220" cy="135875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ADE59B0-FC42-4C06-8B65-97678B025F52}"/>
                    </a:ext>
                  </a:extLst>
                </p:cNvPr>
                <p:cNvSpPr/>
                <p:nvPr/>
              </p:nvSpPr>
              <p:spPr>
                <a:xfrm flipH="1">
                  <a:off x="4631702" y="1918168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206B33D-4DC0-4E90-930A-738014B15650}"/>
                    </a:ext>
                  </a:extLst>
                </p:cNvPr>
                <p:cNvSpPr/>
                <p:nvPr/>
              </p:nvSpPr>
              <p:spPr>
                <a:xfrm rot="21256594" flipH="1">
                  <a:off x="2699238" y="1997679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A4E0CC3-2CC2-4D97-97FA-989C8E8F2307}"/>
                    </a:ext>
                  </a:extLst>
                </p:cNvPr>
                <p:cNvSpPr/>
                <p:nvPr/>
              </p:nvSpPr>
              <p:spPr>
                <a:xfrm rot="21256594" flipH="1">
                  <a:off x="2936697" y="2204307"/>
                  <a:ext cx="471294" cy="5909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9C4EA3-5A48-4C26-B242-B738DA142547}"/>
                    </a:ext>
                  </a:extLst>
                </p:cNvPr>
                <p:cNvSpPr/>
                <p:nvPr/>
              </p:nvSpPr>
              <p:spPr>
                <a:xfrm rot="21256594" flipH="1">
                  <a:off x="4660542" y="2159313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B81F0E4-AE2F-4BE9-A952-ED9B2FE72270}"/>
                    </a:ext>
                  </a:extLst>
                </p:cNvPr>
                <p:cNvSpPr/>
                <p:nvPr/>
              </p:nvSpPr>
              <p:spPr>
                <a:xfrm rot="21256594" flipH="1">
                  <a:off x="4763539" y="2256927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246C476-3ED2-4751-BEAD-D9A893218669}"/>
                    </a:ext>
                  </a:extLst>
                </p:cNvPr>
                <p:cNvSpPr/>
                <p:nvPr/>
              </p:nvSpPr>
              <p:spPr>
                <a:xfrm rot="21256594" flipH="1">
                  <a:off x="3134850" y="2276926"/>
                  <a:ext cx="246964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26">
                  <a:extLst>
                    <a:ext uri="{FF2B5EF4-FFF2-40B4-BE49-F238E27FC236}">
                      <a16:creationId xmlns:a16="http://schemas.microsoft.com/office/drawing/2014/main" id="{20EF0ADA-525D-489D-B857-83A6F3BA5ABB}"/>
                    </a:ext>
                  </a:extLst>
                </p:cNvPr>
                <p:cNvSpPr/>
                <p:nvPr/>
              </p:nvSpPr>
              <p:spPr>
                <a:xfrm flipH="1">
                  <a:off x="3834104" y="2944531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15E4F8F-133B-40CD-9626-CA4783CFD2DD}"/>
                  </a:ext>
                </a:extLst>
              </p:cNvPr>
              <p:cNvSpPr/>
              <p:nvPr/>
            </p:nvSpPr>
            <p:spPr>
              <a:xfrm rot="1078962">
                <a:off x="8906096" y="4284932"/>
                <a:ext cx="452661" cy="45266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C70204-2E0D-446D-8B6F-97FA92772DFD}"/>
                </a:ext>
              </a:extLst>
            </p:cNvPr>
            <p:cNvGrpSpPr/>
            <p:nvPr/>
          </p:nvGrpSpPr>
          <p:grpSpPr>
            <a:xfrm>
              <a:off x="8998357" y="2382796"/>
              <a:ext cx="152398" cy="628893"/>
              <a:chOff x="4598584" y="4211344"/>
              <a:chExt cx="152398" cy="62889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C9425AC-CFF2-4F50-AD37-B27407189A55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687C9D-0084-4DB8-B6CC-0054C36865C7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18EE91-285E-42D7-8F95-5B3FDEA047A2}"/>
                </a:ext>
              </a:extLst>
            </p:cNvPr>
            <p:cNvGrpSpPr/>
            <p:nvPr/>
          </p:nvGrpSpPr>
          <p:grpSpPr>
            <a:xfrm rot="18824773" flipH="1">
              <a:off x="8692808" y="1967719"/>
              <a:ext cx="611098" cy="865959"/>
              <a:chOff x="4774673" y="4182857"/>
              <a:chExt cx="611098" cy="865959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ABB2759A-D422-4EBD-B432-993B96CFF44C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337D4F46-D143-4A2A-BB9C-627722A53D6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EC83F3C-36CB-42FB-A880-C08420FED6DB}"/>
                </a:ext>
              </a:extLst>
            </p:cNvPr>
            <p:cNvGrpSpPr/>
            <p:nvPr/>
          </p:nvGrpSpPr>
          <p:grpSpPr>
            <a:xfrm>
              <a:off x="7343940" y="-34620"/>
              <a:ext cx="2356460" cy="2124588"/>
              <a:chOff x="2943989" y="2350867"/>
              <a:chExt cx="2356460" cy="2124588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03942B9-EB23-4C92-8F50-8A1D8BF37A91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9523514-20C5-4D6F-ABEC-4E731D1929D0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CD10F51-CA55-47BA-9A19-2D3DE385C17C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5">
                <a:extLst>
                  <a:ext uri="{FF2B5EF4-FFF2-40B4-BE49-F238E27FC236}">
                    <a16:creationId xmlns:a16="http://schemas.microsoft.com/office/drawing/2014/main" id="{88D7FE8E-3AFB-4A57-9DB1-A69BA76E3E49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0C16A2B-B02A-43A7-8279-9A2164CB3BFE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30AAC13-56B7-4703-A3DE-F1E0597CBC1E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464F79B-B360-425D-85AC-D1BB973FCF33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F2443DD-5601-448A-B23C-48E3DFF5C93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F373219-8E19-464E-B633-125CFFC81FDD}"/>
                  </a:ext>
                </a:extLst>
              </p:cNvPr>
              <p:cNvSpPr/>
              <p:nvPr/>
            </p:nvSpPr>
            <p:spPr>
              <a:xfrm>
                <a:off x="4340023" y="3600555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75024CD-6A8C-4AD0-8B41-CAAB7C92E825}"/>
                  </a:ext>
                </a:extLst>
              </p:cNvPr>
              <p:cNvSpPr/>
              <p:nvPr/>
            </p:nvSpPr>
            <p:spPr>
              <a:xfrm>
                <a:off x="3491136" y="36106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42948F9-9692-4DB9-A1F7-C5CD571D729D}"/>
                  </a:ext>
                </a:extLst>
              </p:cNvPr>
              <p:cNvSpPr/>
              <p:nvPr/>
            </p:nvSpPr>
            <p:spPr>
              <a:xfrm>
                <a:off x="3625650" y="37233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6F42E8-7D3F-4AFF-A838-A7F044E8BE38}"/>
                  </a:ext>
                </a:extLst>
              </p:cNvPr>
              <p:cNvSpPr/>
              <p:nvPr/>
            </p:nvSpPr>
            <p:spPr>
              <a:xfrm>
                <a:off x="4412125" y="3713165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56749C-23BF-4171-8F3C-07B3CBF4A133}"/>
                </a:ext>
              </a:extLst>
            </p:cNvPr>
            <p:cNvSpPr/>
            <p:nvPr/>
          </p:nvSpPr>
          <p:spPr>
            <a:xfrm>
              <a:off x="8593041" y="1311965"/>
              <a:ext cx="975034" cy="83440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  <a:gd name="connsiteX0" fmla="*/ 0 w 975034"/>
                <a:gd name="connsiteY0" fmla="*/ 764982 h 834404"/>
                <a:gd name="connsiteX1" fmla="*/ 816002 w 975034"/>
                <a:gd name="connsiteY1" fmla="*/ 755374 h 834404"/>
                <a:gd name="connsiteX2" fmla="*/ 975029 w 975034"/>
                <a:gd name="connsiteY2" fmla="*/ 0 h 834404"/>
                <a:gd name="connsiteX3" fmla="*/ 975029 w 975034"/>
                <a:gd name="connsiteY3" fmla="*/ 0 h 8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34" h="834404">
                  <a:moveTo>
                    <a:pt x="0" y="764982"/>
                  </a:moveTo>
                  <a:cubicBezTo>
                    <a:pt x="323573" y="833451"/>
                    <a:pt x="653497" y="882871"/>
                    <a:pt x="816002" y="755374"/>
                  </a:cubicBezTo>
                  <a:cubicBezTo>
                    <a:pt x="978507" y="627877"/>
                    <a:pt x="975029" y="0"/>
                    <a:pt x="975029" y="0"/>
                  </a:cubicBezTo>
                  <a:lnTo>
                    <a:pt x="97502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6DA70F6-0D3A-489A-8F94-C6007382D9AC}"/>
                </a:ext>
              </a:extLst>
            </p:cNvPr>
            <p:cNvSpPr/>
            <p:nvPr/>
          </p:nvSpPr>
          <p:spPr>
            <a:xfrm flipH="1">
              <a:off x="7512283" y="1351476"/>
              <a:ext cx="967410" cy="82386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410" h="823864">
                  <a:moveTo>
                    <a:pt x="0" y="742122"/>
                  </a:moveTo>
                  <a:cubicBezTo>
                    <a:pt x="323573" y="810591"/>
                    <a:pt x="647147" y="879061"/>
                    <a:pt x="808382" y="755374"/>
                  </a:cubicBezTo>
                  <a:cubicBezTo>
                    <a:pt x="969617" y="631687"/>
                    <a:pt x="967409" y="0"/>
                    <a:pt x="967409" y="0"/>
                  </a:cubicBezTo>
                  <a:lnTo>
                    <a:pt x="96740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D9BC273-7364-4394-9351-2AD736A54BCD}"/>
                </a:ext>
              </a:extLst>
            </p:cNvPr>
            <p:cNvSpPr/>
            <p:nvPr/>
          </p:nvSpPr>
          <p:spPr>
            <a:xfrm>
              <a:off x="9521855" y="1268909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E0AFC6B-A726-45B1-936B-93D24FA6474A}"/>
                </a:ext>
              </a:extLst>
            </p:cNvPr>
            <p:cNvSpPr/>
            <p:nvPr/>
          </p:nvSpPr>
          <p:spPr>
            <a:xfrm>
              <a:off x="7472194" y="1328866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-5417"/>
            <a:ext cx="56730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isits a farm to see the cows and the sheep.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A63203-3BA8-4231-89A6-3E05C9DAF633}"/>
              </a:ext>
            </a:extLst>
          </p:cNvPr>
          <p:cNvGrpSpPr/>
          <p:nvPr/>
        </p:nvGrpSpPr>
        <p:grpSpPr>
          <a:xfrm>
            <a:off x="-44550" y="4265581"/>
            <a:ext cx="5868576" cy="2592419"/>
            <a:chOff x="-176607" y="1771650"/>
            <a:chExt cx="12434870" cy="554355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180CB55C-6F61-40E4-B6B4-2155CEEB5B15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5282F8BF-5345-4459-8A78-029D45C76295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F05A2A6-0274-499F-9A44-4209DEE5C63D}"/>
                </a:ext>
              </a:extLst>
            </p:cNvPr>
            <p:cNvSpPr/>
            <p:nvPr/>
          </p:nvSpPr>
          <p:spPr>
            <a:xfrm rot="179035">
              <a:off x="10189387" y="2232347"/>
              <a:ext cx="152124" cy="126220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5B6C41D-712A-471D-9954-C3BE7D74C95A}"/>
                </a:ext>
              </a:extLst>
            </p:cNvPr>
            <p:cNvSpPr/>
            <p:nvPr/>
          </p:nvSpPr>
          <p:spPr>
            <a:xfrm rot="179035">
              <a:off x="8161509" y="2373601"/>
              <a:ext cx="152124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CDFCB6-FFB7-41F9-8555-52C0ABA60373}"/>
                </a:ext>
              </a:extLst>
            </p:cNvPr>
            <p:cNvSpPr/>
            <p:nvPr/>
          </p:nvSpPr>
          <p:spPr>
            <a:xfrm rot="179035">
              <a:off x="9142466" y="2342836"/>
              <a:ext cx="152124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505CC2-1E90-4544-81CE-23A53DA41702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8824731-970E-4F41-9642-E5610BAA7C87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587A44-F839-48E7-9BCC-BBBB382DF26A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C6830E-7FCC-4B92-B884-2FDA506AC25B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A5105E-2326-474C-AA98-D144AD1B6B27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FBBC3DEF-3BD5-4B98-8A08-E3FFA9BCF6CA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C2E9CD1E-2551-4F0B-B722-8948EE142D12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F43C30C-2B9D-488F-9AFA-14179AE59A6C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08EB157-1D98-414E-B8F3-D7B45F00CD6D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7AF54EF-5A41-4865-8119-FC8F7C6D1053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0DA6143-BDBD-4D90-AE6B-856394E5349F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3E95BDE-9E79-42DB-A6EC-46D51E020917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B55277-A400-4B49-896A-FB4B41C0C4C7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1946C8-86FD-4EA2-85B0-2AAA367BDC1A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B301F4-C0C4-4170-99E0-8E9D6E752FE2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08ACD6-1E47-4B98-A581-BCC1EE209CB0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CA4412-7525-429A-9B31-8215125C0F7D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38158B-EF36-4CD3-A910-7211E0D80C67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1A8CCF-3582-42AE-8530-C10B8F24733F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75C6A-536F-4E50-A785-9F9EE7403DD7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92586E-D4C5-4D8B-9D0D-06FB4A47C712}"/>
                </a:ext>
              </a:extLst>
            </p:cNvPr>
            <p:cNvSpPr/>
            <p:nvPr/>
          </p:nvSpPr>
          <p:spPr>
            <a:xfrm>
              <a:off x="3843130" y="4368418"/>
              <a:ext cx="2777453" cy="402365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24D7AF-5C2B-416B-9BD2-152D9CD2B0C5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606F5F-9D84-4886-840E-710F77AB7326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3D3524-812A-4A08-8D52-C0756B275926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F3AAF2-A84F-40F3-A4CF-E96F161EC1D5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84902C-5A9C-4DB2-8A2A-C07DE257C6B9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8F4357-96AF-4FB0-9BF5-3E8389A9BE06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78EBB5-9ECF-4D87-BA1C-BA6D9487D569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C24259-9BD2-4716-8BCB-90BC39924CB1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A3236A-30C1-4B43-8842-464880472C1C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4CB2F2-F9E9-4A6B-99FB-1C51D24FEBDA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CE1014A-5DDA-4F5A-A239-A0FA5018C17F}"/>
              </a:ext>
            </a:extLst>
          </p:cNvPr>
          <p:cNvGrpSpPr/>
          <p:nvPr/>
        </p:nvGrpSpPr>
        <p:grpSpPr>
          <a:xfrm>
            <a:off x="2082941" y="2997333"/>
            <a:ext cx="1485858" cy="2186830"/>
            <a:chOff x="3023308" y="2350834"/>
            <a:chExt cx="2356460" cy="346815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393C158-9B46-4F36-AE45-C5054E80DF88}"/>
                </a:ext>
              </a:extLst>
            </p:cNvPr>
            <p:cNvGrpSpPr/>
            <p:nvPr/>
          </p:nvGrpSpPr>
          <p:grpSpPr>
            <a:xfrm rot="2278668">
              <a:off x="3434645" y="4307446"/>
              <a:ext cx="611098" cy="865959"/>
              <a:chOff x="4774673" y="4182857"/>
              <a:chExt cx="611098" cy="865959"/>
            </a:xfrm>
          </p:grpSpPr>
          <p:sp>
            <p:nvSpPr>
              <p:cNvPr id="219" name="Rectangle 10">
                <a:extLst>
                  <a:ext uri="{FF2B5EF4-FFF2-40B4-BE49-F238E27FC236}">
                    <a16:creationId xmlns:a16="http://schemas.microsoft.com/office/drawing/2014/main" id="{A206AB94-1D7F-41AE-B5A8-AB12EF4D117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59">
                <a:extLst>
                  <a:ext uri="{FF2B5EF4-FFF2-40B4-BE49-F238E27FC236}">
                    <a16:creationId xmlns:a16="http://schemas.microsoft.com/office/drawing/2014/main" id="{8329B61D-21B4-4999-808A-0C77796363A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7813A36-43F4-4F85-B159-87F632666167}"/>
                </a:ext>
              </a:extLst>
            </p:cNvPr>
            <p:cNvGrpSpPr/>
            <p:nvPr/>
          </p:nvGrpSpPr>
          <p:grpSpPr>
            <a:xfrm rot="18824773" flipH="1">
              <a:off x="4439163" y="4257882"/>
              <a:ext cx="611098" cy="865959"/>
              <a:chOff x="4774673" y="4182857"/>
              <a:chExt cx="611098" cy="865959"/>
            </a:xfrm>
          </p:grpSpPr>
          <p:sp>
            <p:nvSpPr>
              <p:cNvPr id="217" name="Rectangle 10">
                <a:extLst>
                  <a:ext uri="{FF2B5EF4-FFF2-40B4-BE49-F238E27FC236}">
                    <a16:creationId xmlns:a16="http://schemas.microsoft.com/office/drawing/2014/main" id="{85FE9505-9927-4F0F-A807-F89443A2E5F8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59">
                <a:extLst>
                  <a:ext uri="{FF2B5EF4-FFF2-40B4-BE49-F238E27FC236}">
                    <a16:creationId xmlns:a16="http://schemas.microsoft.com/office/drawing/2014/main" id="{B000AEE3-98DE-44C9-9EBE-3C6064C4045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FE78318-9C6D-4288-B41C-0A9FA59E4F77}"/>
                </a:ext>
              </a:extLst>
            </p:cNvPr>
            <p:cNvSpPr/>
            <p:nvPr/>
          </p:nvSpPr>
          <p:spPr>
            <a:xfrm>
              <a:off x="4222098" y="429683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7F8291D-2DC0-47B6-9A8C-39E105B3AF33}"/>
                </a:ext>
              </a:extLst>
            </p:cNvPr>
            <p:cNvSpPr/>
            <p:nvPr/>
          </p:nvSpPr>
          <p:spPr>
            <a:xfrm>
              <a:off x="3710348" y="4850685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: Top Corners Rounded 187">
              <a:extLst>
                <a:ext uri="{FF2B5EF4-FFF2-40B4-BE49-F238E27FC236}">
                  <a16:creationId xmlns:a16="http://schemas.microsoft.com/office/drawing/2014/main" id="{CCF289DC-1B88-420A-949A-409B27299671}"/>
                </a:ext>
              </a:extLst>
            </p:cNvPr>
            <p:cNvSpPr/>
            <p:nvPr/>
          </p:nvSpPr>
          <p:spPr>
            <a:xfrm>
              <a:off x="3655066" y="5614283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: Top Corners Rounded 188">
              <a:extLst>
                <a:ext uri="{FF2B5EF4-FFF2-40B4-BE49-F238E27FC236}">
                  <a16:creationId xmlns:a16="http://schemas.microsoft.com/office/drawing/2014/main" id="{10F8C2FB-900E-4472-B94A-54C8D90FD8E7}"/>
                </a:ext>
              </a:extLst>
            </p:cNvPr>
            <p:cNvSpPr/>
            <p:nvPr/>
          </p:nvSpPr>
          <p:spPr>
            <a:xfrm>
              <a:off x="4304417" y="5599822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D2F5CCDC-0F07-433F-A0E0-CB9D213AFE82}"/>
                </a:ext>
              </a:extLst>
            </p:cNvPr>
            <p:cNvSpPr/>
            <p:nvPr/>
          </p:nvSpPr>
          <p:spPr>
            <a:xfrm>
              <a:off x="3885666" y="4306020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8A52C08-E362-439F-8969-FDCB4ADEA75B}"/>
                </a:ext>
              </a:extLst>
            </p:cNvPr>
            <p:cNvGrpSpPr/>
            <p:nvPr/>
          </p:nvGrpSpPr>
          <p:grpSpPr>
            <a:xfrm>
              <a:off x="3607634" y="4125539"/>
              <a:ext cx="1311180" cy="1083512"/>
              <a:chOff x="3607634" y="4125539"/>
              <a:chExt cx="1311180" cy="1083512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FAB265F-E758-40CC-B0DE-ED24ADA3B0A8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0F0C3AD-DD18-4E2E-9765-A07B51D93C59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EC4CE08-ECC7-4F67-B296-BFB6565C9012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D5F7E2E-95A7-4E17-AF4E-5EB20A32BA40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7EFB1CB-BAC2-4039-B312-82EB45033433}"/>
                </a:ext>
              </a:extLst>
            </p:cNvPr>
            <p:cNvGrpSpPr/>
            <p:nvPr/>
          </p:nvGrpSpPr>
          <p:grpSpPr>
            <a:xfrm>
              <a:off x="3693677" y="4279813"/>
              <a:ext cx="279923" cy="628614"/>
              <a:chOff x="8009336" y="4019860"/>
              <a:chExt cx="279923" cy="628614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BA8ADE1-9831-4488-835C-5316BD6E5B5E}"/>
                  </a:ext>
                </a:extLst>
              </p:cNvPr>
              <p:cNvCxnSpPr/>
              <p:nvPr/>
            </p:nvCxnSpPr>
            <p:spPr>
              <a:xfrm>
                <a:off x="8040687" y="4019860"/>
                <a:ext cx="0" cy="285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72E8388-2F6C-4A60-802C-BCC369A79C02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F892F83-CBBF-4E4B-A1DE-B36C6F0D3F9B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E6204D7-A873-4341-9B45-0F34B0890B04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60B7FFE-60A1-4DC5-AF19-602A866779DC}"/>
                </a:ext>
              </a:extLst>
            </p:cNvPr>
            <p:cNvGrpSpPr/>
            <p:nvPr/>
          </p:nvGrpSpPr>
          <p:grpSpPr>
            <a:xfrm>
              <a:off x="4598584" y="4211344"/>
              <a:ext cx="152398" cy="628893"/>
              <a:chOff x="4598584" y="4211344"/>
              <a:chExt cx="152398" cy="628893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9F2DB37-5F72-4B77-80A8-3D6B478DCB31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DB8E811-7C0D-4F51-AADA-469A68047B27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3E0BED1-819B-496F-B28C-5B7CA7A5B5BD}"/>
                </a:ext>
              </a:extLst>
            </p:cNvPr>
            <p:cNvGrpSpPr/>
            <p:nvPr/>
          </p:nvGrpSpPr>
          <p:grpSpPr>
            <a:xfrm>
              <a:off x="3023308" y="2350834"/>
              <a:ext cx="2356460" cy="2124588"/>
              <a:chOff x="2943989" y="2350867"/>
              <a:chExt cx="2356460" cy="2124588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3182008-A7CA-4A47-99F3-19868650C778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E189C6-4DEA-4F8B-820B-1056988DE7F2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8287975-0460-4E41-BC55-4D3B91014FB3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5">
                <a:extLst>
                  <a:ext uri="{FF2B5EF4-FFF2-40B4-BE49-F238E27FC236}">
                    <a16:creationId xmlns:a16="http://schemas.microsoft.com/office/drawing/2014/main" id="{18BBB417-F17A-4E82-8E26-A0264566E13F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D89CC47-BB77-4871-B0ED-1D6A00A55716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EEAC56E-60C1-4B84-A525-1ED6FD7A1162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5184D02-7633-469F-986D-E38F9CCD04BB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4A34EF7E-49A2-4DD5-9C94-B2048713572E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BA58604-EC26-48FE-A412-0D52B39BD51E}"/>
                  </a:ext>
                </a:extLst>
              </p:cNvPr>
              <p:cNvSpPr/>
              <p:nvPr/>
            </p:nvSpPr>
            <p:spPr>
              <a:xfrm>
                <a:off x="4335911" y="351800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5FA93DA-8CE5-449A-AC81-28A85BC30D17}"/>
                  </a:ext>
                </a:extLst>
              </p:cNvPr>
              <p:cNvSpPr/>
              <p:nvPr/>
            </p:nvSpPr>
            <p:spPr>
              <a:xfrm>
                <a:off x="3466120" y="35224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2342235-3B26-494D-8ED7-CB52D4332659}"/>
                  </a:ext>
                </a:extLst>
              </p:cNvPr>
              <p:cNvSpPr/>
              <p:nvPr/>
            </p:nvSpPr>
            <p:spPr>
              <a:xfrm>
                <a:off x="3622981" y="3666200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F60028C2-AFD9-4348-9644-5AD4B22119D2}"/>
                  </a:ext>
                </a:extLst>
              </p:cNvPr>
              <p:cNvSpPr/>
              <p:nvPr/>
            </p:nvSpPr>
            <p:spPr>
              <a:xfrm>
                <a:off x="4378430" y="3658083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FF1199-4769-4812-A34D-DB637F5AF49F}"/>
              </a:ext>
            </a:extLst>
          </p:cNvPr>
          <p:cNvGrpSpPr/>
          <p:nvPr/>
        </p:nvGrpSpPr>
        <p:grpSpPr>
          <a:xfrm>
            <a:off x="3139716" y="4068417"/>
            <a:ext cx="2547416" cy="1859984"/>
            <a:chOff x="3746188" y="3178297"/>
            <a:chExt cx="3094275" cy="225927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A98D140-3787-4863-9184-F8AF06CB28BD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157" name="Rectangle: Rounded Corners 236">
                <a:extLst>
                  <a:ext uri="{FF2B5EF4-FFF2-40B4-BE49-F238E27FC236}">
                    <a16:creationId xmlns:a16="http://schemas.microsoft.com/office/drawing/2014/main" id="{C66B827D-892B-467F-AD2F-8B4295569508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8A2FE23-0510-48C8-AEEC-D77454BFECA0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A912CC9-8864-4C17-A48E-28F89B187925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155" name="Rectangle: Rounded Corners 239">
                <a:extLst>
                  <a:ext uri="{FF2B5EF4-FFF2-40B4-BE49-F238E27FC236}">
                    <a16:creationId xmlns:a16="http://schemas.microsoft.com/office/drawing/2014/main" id="{59BD46F9-164F-4EAE-9736-CBDBF23BC8A5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DC56B2E-E9BE-4F79-97FC-BB53FA3B99BB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01567A-593C-4C92-9381-489C1AD65CD0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18FF01-760A-4BC4-80B9-25388DC3F3F1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153" name="Rectangle 20">
                <a:extLst>
                  <a:ext uri="{FF2B5EF4-FFF2-40B4-BE49-F238E27FC236}">
                    <a16:creationId xmlns:a16="http://schemas.microsoft.com/office/drawing/2014/main" id="{6033094C-43E1-4D5B-B419-4180235B0977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C7521BD1-D971-4E2D-BE90-2871424F297E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BFE2CF-C299-457C-9329-1F56D9533DC0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151" name="Rectangle: Rounded Corners 233">
                <a:extLst>
                  <a:ext uri="{FF2B5EF4-FFF2-40B4-BE49-F238E27FC236}">
                    <a16:creationId xmlns:a16="http://schemas.microsoft.com/office/drawing/2014/main" id="{F3D1B98D-B456-4DDA-9765-8019121B7006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87EE2B8-1FFB-4221-965B-AAA7CDB9B96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FEE68-BD69-4232-BFF5-9BA362F006D3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C860F46-319B-4844-8DE4-8082C1064F96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149" name="Rectangle 24">
                  <a:extLst>
                    <a:ext uri="{FF2B5EF4-FFF2-40B4-BE49-F238E27FC236}">
                      <a16:creationId xmlns:a16="http://schemas.microsoft.com/office/drawing/2014/main" id="{B8712F19-0848-4473-BC01-6AEBDF5C84AD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24">
                  <a:extLst>
                    <a:ext uri="{FF2B5EF4-FFF2-40B4-BE49-F238E27FC236}">
                      <a16:creationId xmlns:a16="http://schemas.microsoft.com/office/drawing/2014/main" id="{778CF14B-2762-4018-9467-687110B5C235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F3E661-298E-47C4-87CD-1077EF9B633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147" name="Rectangle 24">
                  <a:extLst>
                    <a:ext uri="{FF2B5EF4-FFF2-40B4-BE49-F238E27FC236}">
                      <a16:creationId xmlns:a16="http://schemas.microsoft.com/office/drawing/2014/main" id="{DEBD9561-5300-4AEA-8437-94C6B07C6FCE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24">
                  <a:extLst>
                    <a:ext uri="{FF2B5EF4-FFF2-40B4-BE49-F238E27FC236}">
                      <a16:creationId xmlns:a16="http://schemas.microsoft.com/office/drawing/2014/main" id="{CA151640-E25C-47BF-B92A-9660C43EF424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4894FD9-B654-4108-B94A-15DDABC46252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EB6DBC3-3993-495E-B34F-DB5091832A3A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143" name="Rectangle: Rounded Corners 19">
                <a:extLst>
                  <a:ext uri="{FF2B5EF4-FFF2-40B4-BE49-F238E27FC236}">
                    <a16:creationId xmlns:a16="http://schemas.microsoft.com/office/drawing/2014/main" id="{320479FB-FD80-446C-9D69-98079931035D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1F33F66-DA1B-44FE-9AC2-060AD9B348C8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A9632B4-48E2-4D9D-B9D2-944045EB9C27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CA6DAB0-11A7-4277-AA0D-71E2114B8D7A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204264C-C9D0-44B2-95AE-9D8F5BFE6495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ABE594E9-FC08-48FC-8A85-094BD422A805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5">
                <a:extLst>
                  <a:ext uri="{FF2B5EF4-FFF2-40B4-BE49-F238E27FC236}">
                    <a16:creationId xmlns:a16="http://schemas.microsoft.com/office/drawing/2014/main" id="{EBD99916-5C25-41C6-8FD1-08C326E5401B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5">
                <a:extLst>
                  <a:ext uri="{FF2B5EF4-FFF2-40B4-BE49-F238E27FC236}">
                    <a16:creationId xmlns:a16="http://schemas.microsoft.com/office/drawing/2014/main" id="{2AEA57CB-D6BF-422B-9681-66E73601D719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5C5FC43-5D43-4A01-AF41-3247C47C14BF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5C0414B-E3A8-4855-A766-2E0A19839A7C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24D97E-E109-434A-AEF5-A4F62885C3DC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3FCDA6D-A3BE-4DE7-8871-428AD80B6558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06192A3-7C05-48E1-9EA5-BA2F24905D91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1A6FC85-AA40-4393-A4A9-0497B3F26B47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359971-EC30-4E0D-8021-CF8B598B9AC3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D2B669F-9DBE-4A7A-85E3-92ADC37B7756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D3C1CC1-DA6C-47FD-AF07-358B6F141755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C799DC-8BDB-41C2-A2A3-2186A9ADAD7C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E9DA3E7-00A0-41D3-91B8-23D9A60FC24D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748B4EB-EE17-4984-B43F-663F3099284A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30E60BB-A9DF-4966-BA0B-73255407B116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90BCA9D-424B-4488-AEA3-EEAC2442E3FA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E77DCA4-0334-48C7-84A8-5065663E61EB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B6091558-76D4-4695-A489-851265DF381B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F6FFE435-8017-437C-B3F5-0C08F0BA3FE3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56746D-3B78-4005-9B4C-CED42E5D1E25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CCF152E-738F-47B7-8A0F-7AB32872359F}"/>
              </a:ext>
            </a:extLst>
          </p:cNvPr>
          <p:cNvGrpSpPr/>
          <p:nvPr/>
        </p:nvGrpSpPr>
        <p:grpSpPr>
          <a:xfrm>
            <a:off x="243500" y="4633001"/>
            <a:ext cx="2228142" cy="1765617"/>
            <a:chOff x="2541069" y="445616"/>
            <a:chExt cx="4610205" cy="3653204"/>
          </a:xfrm>
        </p:grpSpPr>
        <p:sp>
          <p:nvSpPr>
            <p:cNvPr id="160" name="Rectangle 11">
              <a:extLst>
                <a:ext uri="{FF2B5EF4-FFF2-40B4-BE49-F238E27FC236}">
                  <a16:creationId xmlns:a16="http://schemas.microsoft.com/office/drawing/2014/main" id="{23F5512A-5976-49A0-B7A7-5561F2F16A64}"/>
                </a:ext>
              </a:extLst>
            </p:cNvPr>
            <p:cNvSpPr/>
            <p:nvPr/>
          </p:nvSpPr>
          <p:spPr>
            <a:xfrm>
              <a:off x="3287973" y="2685588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1">
              <a:extLst>
                <a:ext uri="{FF2B5EF4-FFF2-40B4-BE49-F238E27FC236}">
                  <a16:creationId xmlns:a16="http://schemas.microsoft.com/office/drawing/2014/main" id="{1D1FD394-1412-4797-8DA4-827E70EFC4D7}"/>
                </a:ext>
              </a:extLst>
            </p:cNvPr>
            <p:cNvSpPr/>
            <p:nvPr/>
          </p:nvSpPr>
          <p:spPr>
            <a:xfrm>
              <a:off x="3800764" y="2619341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1">
              <a:extLst>
                <a:ext uri="{FF2B5EF4-FFF2-40B4-BE49-F238E27FC236}">
                  <a16:creationId xmlns:a16="http://schemas.microsoft.com/office/drawing/2014/main" id="{EEE4B5C2-7F04-4FCE-BF5F-87ECBA8D018E}"/>
                </a:ext>
              </a:extLst>
            </p:cNvPr>
            <p:cNvSpPr/>
            <p:nvPr/>
          </p:nvSpPr>
          <p:spPr>
            <a:xfrm>
              <a:off x="4935310" y="2671525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353EFF06-2EF5-455D-A0BE-DA075041D788}"/>
                </a:ext>
              </a:extLst>
            </p:cNvPr>
            <p:cNvSpPr/>
            <p:nvPr/>
          </p:nvSpPr>
          <p:spPr>
            <a:xfrm>
              <a:off x="5465698" y="2534144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27">
              <a:extLst>
                <a:ext uri="{FF2B5EF4-FFF2-40B4-BE49-F238E27FC236}">
                  <a16:creationId xmlns:a16="http://schemas.microsoft.com/office/drawing/2014/main" id="{B87D6F40-8F34-4ECB-8E18-513530551C7A}"/>
                </a:ext>
              </a:extLst>
            </p:cNvPr>
            <p:cNvSpPr/>
            <p:nvPr/>
          </p:nvSpPr>
          <p:spPr>
            <a:xfrm rot="19810810">
              <a:off x="2541069" y="1050300"/>
              <a:ext cx="1151240" cy="481994"/>
            </a:xfrm>
            <a:custGeom>
              <a:avLst/>
              <a:gdLst>
                <a:gd name="connsiteX0" fmla="*/ 0 w 841848"/>
                <a:gd name="connsiteY0" fmla="*/ 0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4" fmla="*/ 0 w 841848"/>
                <a:gd name="connsiteY4" fmla="*/ 0 h 344507"/>
                <a:gd name="connsiteX0" fmla="*/ 269129 w 1110977"/>
                <a:gd name="connsiteY0" fmla="*/ 0 h 357465"/>
                <a:gd name="connsiteX1" fmla="*/ 1110977 w 1110977"/>
                <a:gd name="connsiteY1" fmla="*/ 0 h 357465"/>
                <a:gd name="connsiteX2" fmla="*/ 1110977 w 1110977"/>
                <a:gd name="connsiteY2" fmla="*/ 344507 h 357465"/>
                <a:gd name="connsiteX3" fmla="*/ 269129 w 1110977"/>
                <a:gd name="connsiteY3" fmla="*/ 344507 h 357465"/>
                <a:gd name="connsiteX4" fmla="*/ 269129 w 1110977"/>
                <a:gd name="connsiteY4" fmla="*/ 0 h 357465"/>
                <a:gd name="connsiteX0" fmla="*/ 0 w 841848"/>
                <a:gd name="connsiteY0" fmla="*/ 344507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0" fmla="*/ 0 w 841848"/>
                <a:gd name="connsiteY0" fmla="*/ 344506 h 344506"/>
                <a:gd name="connsiteX1" fmla="*/ 541765 w 841848"/>
                <a:gd name="connsiteY1" fmla="*/ 0 h 344506"/>
                <a:gd name="connsiteX2" fmla="*/ 841848 w 841848"/>
                <a:gd name="connsiteY2" fmla="*/ 344506 h 344506"/>
                <a:gd name="connsiteX3" fmla="*/ 0 w 841848"/>
                <a:gd name="connsiteY3" fmla="*/ 344506 h 344506"/>
                <a:gd name="connsiteX0" fmla="*/ 93639 w 935487"/>
                <a:gd name="connsiteY0" fmla="*/ 426208 h 426208"/>
                <a:gd name="connsiteX1" fmla="*/ 635404 w 935487"/>
                <a:gd name="connsiteY1" fmla="*/ 81702 h 426208"/>
                <a:gd name="connsiteX2" fmla="*/ 935487 w 935487"/>
                <a:gd name="connsiteY2" fmla="*/ 426208 h 426208"/>
                <a:gd name="connsiteX3" fmla="*/ 93639 w 935487"/>
                <a:gd name="connsiteY3" fmla="*/ 426208 h 426208"/>
                <a:gd name="connsiteX0" fmla="*/ 298221 w 1140069"/>
                <a:gd name="connsiteY0" fmla="*/ 406411 h 440132"/>
                <a:gd name="connsiteX1" fmla="*/ 839986 w 1140069"/>
                <a:gd name="connsiteY1" fmla="*/ 61905 h 440132"/>
                <a:gd name="connsiteX2" fmla="*/ 1140069 w 1140069"/>
                <a:gd name="connsiteY2" fmla="*/ 406411 h 440132"/>
                <a:gd name="connsiteX3" fmla="*/ 298221 w 1140069"/>
                <a:gd name="connsiteY3" fmla="*/ 406411 h 440132"/>
                <a:gd name="connsiteX0" fmla="*/ 260558 w 1102406"/>
                <a:gd name="connsiteY0" fmla="*/ 438627 h 469443"/>
                <a:gd name="connsiteX1" fmla="*/ 802323 w 1102406"/>
                <a:gd name="connsiteY1" fmla="*/ 94121 h 469443"/>
                <a:gd name="connsiteX2" fmla="*/ 1102406 w 1102406"/>
                <a:gd name="connsiteY2" fmla="*/ 438627 h 469443"/>
                <a:gd name="connsiteX3" fmla="*/ 260558 w 1102406"/>
                <a:gd name="connsiteY3" fmla="*/ 438627 h 469443"/>
                <a:gd name="connsiteX0" fmla="*/ 326170 w 1168018"/>
                <a:gd name="connsiteY0" fmla="*/ 432994 h 485373"/>
                <a:gd name="connsiteX1" fmla="*/ 867935 w 1168018"/>
                <a:gd name="connsiteY1" fmla="*/ 88488 h 485373"/>
                <a:gd name="connsiteX2" fmla="*/ 1168018 w 1168018"/>
                <a:gd name="connsiteY2" fmla="*/ 432994 h 485373"/>
                <a:gd name="connsiteX3" fmla="*/ 326170 w 1168018"/>
                <a:gd name="connsiteY3" fmla="*/ 432994 h 485373"/>
                <a:gd name="connsiteX0" fmla="*/ 291248 w 1133096"/>
                <a:gd name="connsiteY0" fmla="*/ 437239 h 472821"/>
                <a:gd name="connsiteX1" fmla="*/ 833013 w 1133096"/>
                <a:gd name="connsiteY1" fmla="*/ 92733 h 472821"/>
                <a:gd name="connsiteX2" fmla="*/ 1133096 w 1133096"/>
                <a:gd name="connsiteY2" fmla="*/ 437239 h 472821"/>
                <a:gd name="connsiteX3" fmla="*/ 291248 w 1133096"/>
                <a:gd name="connsiteY3" fmla="*/ 437239 h 472821"/>
                <a:gd name="connsiteX0" fmla="*/ 344467 w 1024465"/>
                <a:gd name="connsiteY0" fmla="*/ 441795 h 477215"/>
                <a:gd name="connsiteX1" fmla="*/ 724382 w 1024465"/>
                <a:gd name="connsiteY1" fmla="*/ 92351 h 477215"/>
                <a:gd name="connsiteX2" fmla="*/ 1024465 w 1024465"/>
                <a:gd name="connsiteY2" fmla="*/ 436857 h 477215"/>
                <a:gd name="connsiteX3" fmla="*/ 344467 w 1024465"/>
                <a:gd name="connsiteY3" fmla="*/ 441795 h 477215"/>
                <a:gd name="connsiteX0" fmla="*/ 478130 w 1158128"/>
                <a:gd name="connsiteY0" fmla="*/ 441118 h 479001"/>
                <a:gd name="connsiteX1" fmla="*/ 858045 w 1158128"/>
                <a:gd name="connsiteY1" fmla="*/ 91674 h 479001"/>
                <a:gd name="connsiteX2" fmla="*/ 1158128 w 1158128"/>
                <a:gd name="connsiteY2" fmla="*/ 436180 h 479001"/>
                <a:gd name="connsiteX3" fmla="*/ 478130 w 1158128"/>
                <a:gd name="connsiteY3" fmla="*/ 441118 h 479001"/>
                <a:gd name="connsiteX0" fmla="*/ 476713 w 1160944"/>
                <a:gd name="connsiteY0" fmla="*/ 371644 h 442322"/>
                <a:gd name="connsiteX1" fmla="*/ 860861 w 1160944"/>
                <a:gd name="connsiteY1" fmla="*/ 97816 h 442322"/>
                <a:gd name="connsiteX2" fmla="*/ 1160944 w 1160944"/>
                <a:gd name="connsiteY2" fmla="*/ 442322 h 442322"/>
                <a:gd name="connsiteX3" fmla="*/ 476713 w 1160944"/>
                <a:gd name="connsiteY3" fmla="*/ 371644 h 442322"/>
                <a:gd name="connsiteX0" fmla="*/ 475967 w 1160198"/>
                <a:gd name="connsiteY0" fmla="*/ 357964 h 461100"/>
                <a:gd name="connsiteX1" fmla="*/ 860115 w 1160198"/>
                <a:gd name="connsiteY1" fmla="*/ 84136 h 461100"/>
                <a:gd name="connsiteX2" fmla="*/ 1160198 w 1160198"/>
                <a:gd name="connsiteY2" fmla="*/ 428642 h 461100"/>
                <a:gd name="connsiteX3" fmla="*/ 475967 w 1160198"/>
                <a:gd name="connsiteY3" fmla="*/ 357964 h 461100"/>
                <a:gd name="connsiteX0" fmla="*/ 455672 w 1139903"/>
                <a:gd name="connsiteY0" fmla="*/ 374342 h 474092"/>
                <a:gd name="connsiteX1" fmla="*/ 839820 w 1139903"/>
                <a:gd name="connsiteY1" fmla="*/ 100514 h 474092"/>
                <a:gd name="connsiteX2" fmla="*/ 1139903 w 1139903"/>
                <a:gd name="connsiteY2" fmla="*/ 445020 h 474092"/>
                <a:gd name="connsiteX3" fmla="*/ 455672 w 1139903"/>
                <a:gd name="connsiteY3" fmla="*/ 374342 h 474092"/>
                <a:gd name="connsiteX0" fmla="*/ 467009 w 1151240"/>
                <a:gd name="connsiteY0" fmla="*/ 384112 h 481994"/>
                <a:gd name="connsiteX1" fmla="*/ 851157 w 1151240"/>
                <a:gd name="connsiteY1" fmla="*/ 110284 h 481994"/>
                <a:gd name="connsiteX2" fmla="*/ 1151240 w 1151240"/>
                <a:gd name="connsiteY2" fmla="*/ 454790 h 481994"/>
                <a:gd name="connsiteX3" fmla="*/ 467009 w 1151240"/>
                <a:gd name="connsiteY3" fmla="*/ 384112 h 48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240" h="481994">
                  <a:moveTo>
                    <a:pt x="467009" y="384112"/>
                  </a:moveTo>
                  <a:cubicBezTo>
                    <a:pt x="-395685" y="816646"/>
                    <a:pt x="57333" y="-352116"/>
                    <a:pt x="851157" y="110284"/>
                  </a:cubicBezTo>
                  <a:lnTo>
                    <a:pt x="1151240" y="454790"/>
                  </a:lnTo>
                  <a:lnTo>
                    <a:pt x="467009" y="384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7">
              <a:extLst>
                <a:ext uri="{FF2B5EF4-FFF2-40B4-BE49-F238E27FC236}">
                  <a16:creationId xmlns:a16="http://schemas.microsoft.com/office/drawing/2014/main" id="{2A2C39BC-21BC-4CBD-989D-E501688B5609}"/>
                </a:ext>
              </a:extLst>
            </p:cNvPr>
            <p:cNvSpPr/>
            <p:nvPr/>
          </p:nvSpPr>
          <p:spPr>
            <a:xfrm rot="21318299" flipH="1">
              <a:off x="2983104" y="511868"/>
              <a:ext cx="3388599" cy="2618831"/>
            </a:xfrm>
            <a:custGeom>
              <a:avLst/>
              <a:gdLst>
                <a:gd name="connsiteX0" fmla="*/ 0 w 1536684"/>
                <a:gd name="connsiteY0" fmla="*/ 0 h 733425"/>
                <a:gd name="connsiteX1" fmla="*/ 1536684 w 1536684"/>
                <a:gd name="connsiteY1" fmla="*/ 0 h 733425"/>
                <a:gd name="connsiteX2" fmla="*/ 1536684 w 1536684"/>
                <a:gd name="connsiteY2" fmla="*/ 733425 h 733425"/>
                <a:gd name="connsiteX3" fmla="*/ 0 w 1536684"/>
                <a:gd name="connsiteY3" fmla="*/ 733425 h 733425"/>
                <a:gd name="connsiteX4" fmla="*/ 0 w 1536684"/>
                <a:gd name="connsiteY4" fmla="*/ 0 h 733425"/>
                <a:gd name="connsiteX0" fmla="*/ 0 w 1536684"/>
                <a:gd name="connsiteY0" fmla="*/ 288839 h 1022264"/>
                <a:gd name="connsiteX1" fmla="*/ 553857 w 1536684"/>
                <a:gd name="connsiteY1" fmla="*/ 0 h 1022264"/>
                <a:gd name="connsiteX2" fmla="*/ 1536684 w 1536684"/>
                <a:gd name="connsiteY2" fmla="*/ 288839 h 1022264"/>
                <a:gd name="connsiteX3" fmla="*/ 1536684 w 1536684"/>
                <a:gd name="connsiteY3" fmla="*/ 1022264 h 1022264"/>
                <a:gd name="connsiteX4" fmla="*/ 0 w 1536684"/>
                <a:gd name="connsiteY4" fmla="*/ 1022264 h 1022264"/>
                <a:gd name="connsiteX5" fmla="*/ 0 w 1536684"/>
                <a:gd name="connsiteY5" fmla="*/ 288839 h 1022264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536684 w 1536684"/>
                <a:gd name="connsiteY3" fmla="*/ 304334 h 1037759"/>
                <a:gd name="connsiteX4" fmla="*/ 1536684 w 1536684"/>
                <a:gd name="connsiteY4" fmla="*/ 1037759 h 1037759"/>
                <a:gd name="connsiteX5" fmla="*/ 0 w 1536684"/>
                <a:gd name="connsiteY5" fmla="*/ 1037759 h 1037759"/>
                <a:gd name="connsiteX6" fmla="*/ 0 w 1536684"/>
                <a:gd name="connsiteY6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536684 w 1536684"/>
                <a:gd name="connsiteY4" fmla="*/ 304334 h 1037759"/>
                <a:gd name="connsiteX5" fmla="*/ 1536684 w 1536684"/>
                <a:gd name="connsiteY5" fmla="*/ 1037759 h 1037759"/>
                <a:gd name="connsiteX6" fmla="*/ 0 w 1536684"/>
                <a:gd name="connsiteY6" fmla="*/ 1037759 h 1037759"/>
                <a:gd name="connsiteX7" fmla="*/ 0 w 1536684"/>
                <a:gd name="connsiteY7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451464 w 1536684"/>
                <a:gd name="connsiteY4" fmla="*/ 114662 h 1037759"/>
                <a:gd name="connsiteX5" fmla="*/ 1536684 w 1536684"/>
                <a:gd name="connsiteY5" fmla="*/ 304334 h 1037759"/>
                <a:gd name="connsiteX6" fmla="*/ 1536684 w 1536684"/>
                <a:gd name="connsiteY6" fmla="*/ 1037759 h 1037759"/>
                <a:gd name="connsiteX7" fmla="*/ 0 w 1536684"/>
                <a:gd name="connsiteY7" fmla="*/ 1037759 h 1037759"/>
                <a:gd name="connsiteX8" fmla="*/ 0 w 1536684"/>
                <a:gd name="connsiteY8" fmla="*/ 304334 h 1037759"/>
                <a:gd name="connsiteX0" fmla="*/ 0 w 1606256"/>
                <a:gd name="connsiteY0" fmla="*/ 304334 h 1037759"/>
                <a:gd name="connsiteX1" fmla="*/ 553857 w 1606256"/>
                <a:gd name="connsiteY1" fmla="*/ 15495 h 1037759"/>
                <a:gd name="connsiteX2" fmla="*/ 942433 w 1606256"/>
                <a:gd name="connsiteY2" fmla="*/ 10969 h 1037759"/>
                <a:gd name="connsiteX3" fmla="*/ 1221560 w 1606256"/>
                <a:gd name="connsiteY3" fmla="*/ 25990 h 1037759"/>
                <a:gd name="connsiteX4" fmla="*/ 1451464 w 1606256"/>
                <a:gd name="connsiteY4" fmla="*/ 114662 h 1037759"/>
                <a:gd name="connsiteX5" fmla="*/ 1606256 w 1606256"/>
                <a:gd name="connsiteY5" fmla="*/ 258754 h 1037759"/>
                <a:gd name="connsiteX6" fmla="*/ 1536684 w 1606256"/>
                <a:gd name="connsiteY6" fmla="*/ 1037759 h 1037759"/>
                <a:gd name="connsiteX7" fmla="*/ 0 w 1606256"/>
                <a:gd name="connsiteY7" fmla="*/ 1037759 h 1037759"/>
                <a:gd name="connsiteX8" fmla="*/ 0 w 1606256"/>
                <a:gd name="connsiteY8" fmla="*/ 304334 h 1037759"/>
                <a:gd name="connsiteX0" fmla="*/ 0 w 1700061"/>
                <a:gd name="connsiteY0" fmla="*/ 304334 h 1037759"/>
                <a:gd name="connsiteX1" fmla="*/ 553857 w 1700061"/>
                <a:gd name="connsiteY1" fmla="*/ 15495 h 1037759"/>
                <a:gd name="connsiteX2" fmla="*/ 942433 w 1700061"/>
                <a:gd name="connsiteY2" fmla="*/ 10969 h 1037759"/>
                <a:gd name="connsiteX3" fmla="*/ 1221560 w 1700061"/>
                <a:gd name="connsiteY3" fmla="*/ 25990 h 1037759"/>
                <a:gd name="connsiteX4" fmla="*/ 1451464 w 1700061"/>
                <a:gd name="connsiteY4" fmla="*/ 114662 h 1037759"/>
                <a:gd name="connsiteX5" fmla="*/ 1606256 w 1700061"/>
                <a:gd name="connsiteY5" fmla="*/ 258754 h 1037759"/>
                <a:gd name="connsiteX6" fmla="*/ 1699713 w 1700061"/>
                <a:gd name="connsiteY6" fmla="*/ 490596 h 1037759"/>
                <a:gd name="connsiteX7" fmla="*/ 1536684 w 1700061"/>
                <a:gd name="connsiteY7" fmla="*/ 1037759 h 1037759"/>
                <a:gd name="connsiteX8" fmla="*/ 0 w 1700061"/>
                <a:gd name="connsiteY8" fmla="*/ 1037759 h 1037759"/>
                <a:gd name="connsiteX9" fmla="*/ 0 w 1700061"/>
                <a:gd name="connsiteY9" fmla="*/ 304334 h 1037759"/>
                <a:gd name="connsiteX0" fmla="*/ 0 w 1719330"/>
                <a:gd name="connsiteY0" fmla="*/ 304334 h 1037759"/>
                <a:gd name="connsiteX1" fmla="*/ 553857 w 1719330"/>
                <a:gd name="connsiteY1" fmla="*/ 15495 h 1037759"/>
                <a:gd name="connsiteX2" fmla="*/ 942433 w 1719330"/>
                <a:gd name="connsiteY2" fmla="*/ 10969 h 1037759"/>
                <a:gd name="connsiteX3" fmla="*/ 1221560 w 1719330"/>
                <a:gd name="connsiteY3" fmla="*/ 25990 h 1037759"/>
                <a:gd name="connsiteX4" fmla="*/ 1451464 w 1719330"/>
                <a:gd name="connsiteY4" fmla="*/ 114662 h 1037759"/>
                <a:gd name="connsiteX5" fmla="*/ 1606256 w 1719330"/>
                <a:gd name="connsiteY5" fmla="*/ 258754 h 1037759"/>
                <a:gd name="connsiteX6" fmla="*/ 1699713 w 1719330"/>
                <a:gd name="connsiteY6" fmla="*/ 490596 h 1037759"/>
                <a:gd name="connsiteX7" fmla="*/ 1713985 w 1719330"/>
                <a:gd name="connsiteY7" fmla="*/ 738797 h 1037759"/>
                <a:gd name="connsiteX8" fmla="*/ 1536684 w 1719330"/>
                <a:gd name="connsiteY8" fmla="*/ 1037759 h 1037759"/>
                <a:gd name="connsiteX9" fmla="*/ 0 w 1719330"/>
                <a:gd name="connsiteY9" fmla="*/ 1037759 h 1037759"/>
                <a:gd name="connsiteX10" fmla="*/ 0 w 1719330"/>
                <a:gd name="connsiteY10" fmla="*/ 304334 h 1037759"/>
                <a:gd name="connsiteX0" fmla="*/ 0 w 1719330"/>
                <a:gd name="connsiteY0" fmla="*/ 304334 h 1056581"/>
                <a:gd name="connsiteX1" fmla="*/ 553857 w 1719330"/>
                <a:gd name="connsiteY1" fmla="*/ 15495 h 1056581"/>
                <a:gd name="connsiteX2" fmla="*/ 942433 w 1719330"/>
                <a:gd name="connsiteY2" fmla="*/ 10969 h 1056581"/>
                <a:gd name="connsiteX3" fmla="*/ 1221560 w 1719330"/>
                <a:gd name="connsiteY3" fmla="*/ 25990 h 1056581"/>
                <a:gd name="connsiteX4" fmla="*/ 1451464 w 1719330"/>
                <a:gd name="connsiteY4" fmla="*/ 114662 h 1056581"/>
                <a:gd name="connsiteX5" fmla="*/ 1606256 w 1719330"/>
                <a:gd name="connsiteY5" fmla="*/ 258754 h 1056581"/>
                <a:gd name="connsiteX6" fmla="*/ 1699713 w 1719330"/>
                <a:gd name="connsiteY6" fmla="*/ 490596 h 1056581"/>
                <a:gd name="connsiteX7" fmla="*/ 1713985 w 1719330"/>
                <a:gd name="connsiteY7" fmla="*/ 738797 h 1056581"/>
                <a:gd name="connsiteX8" fmla="*/ 1662348 w 1719330"/>
                <a:gd name="connsiteY8" fmla="*/ 1056581 h 1056581"/>
                <a:gd name="connsiteX9" fmla="*/ 1536684 w 1719330"/>
                <a:gd name="connsiteY9" fmla="*/ 1037759 h 1056581"/>
                <a:gd name="connsiteX10" fmla="*/ 0 w 1719330"/>
                <a:gd name="connsiteY10" fmla="*/ 1037759 h 1056581"/>
                <a:gd name="connsiteX11" fmla="*/ 0 w 1719330"/>
                <a:gd name="connsiteY11" fmla="*/ 304334 h 1056581"/>
                <a:gd name="connsiteX0" fmla="*/ 0 w 1719330"/>
                <a:gd name="connsiteY0" fmla="*/ 304334 h 1209472"/>
                <a:gd name="connsiteX1" fmla="*/ 553857 w 1719330"/>
                <a:gd name="connsiteY1" fmla="*/ 15495 h 1209472"/>
                <a:gd name="connsiteX2" fmla="*/ 942433 w 1719330"/>
                <a:gd name="connsiteY2" fmla="*/ 10969 h 1209472"/>
                <a:gd name="connsiteX3" fmla="*/ 1221560 w 1719330"/>
                <a:gd name="connsiteY3" fmla="*/ 25990 h 1209472"/>
                <a:gd name="connsiteX4" fmla="*/ 1451464 w 1719330"/>
                <a:gd name="connsiteY4" fmla="*/ 114662 h 1209472"/>
                <a:gd name="connsiteX5" fmla="*/ 1606256 w 1719330"/>
                <a:gd name="connsiteY5" fmla="*/ 258754 h 1209472"/>
                <a:gd name="connsiteX6" fmla="*/ 1699713 w 1719330"/>
                <a:gd name="connsiteY6" fmla="*/ 490596 h 1209472"/>
                <a:gd name="connsiteX7" fmla="*/ 1713985 w 1719330"/>
                <a:gd name="connsiteY7" fmla="*/ 738797 h 1209472"/>
                <a:gd name="connsiteX8" fmla="*/ 1662348 w 1719330"/>
                <a:gd name="connsiteY8" fmla="*/ 1056581 h 1209472"/>
                <a:gd name="connsiteX9" fmla="*/ 1482590 w 1719330"/>
                <a:gd name="connsiteY9" fmla="*/ 1209472 h 1209472"/>
                <a:gd name="connsiteX10" fmla="*/ 0 w 1719330"/>
                <a:gd name="connsiteY10" fmla="*/ 1037759 h 1209472"/>
                <a:gd name="connsiteX11" fmla="*/ 0 w 1719330"/>
                <a:gd name="connsiteY11" fmla="*/ 304334 h 1209472"/>
                <a:gd name="connsiteX0" fmla="*/ 0 w 1719330"/>
                <a:gd name="connsiteY0" fmla="*/ 304334 h 1287584"/>
                <a:gd name="connsiteX1" fmla="*/ 553857 w 1719330"/>
                <a:gd name="connsiteY1" fmla="*/ 15495 h 1287584"/>
                <a:gd name="connsiteX2" fmla="*/ 942433 w 1719330"/>
                <a:gd name="connsiteY2" fmla="*/ 10969 h 1287584"/>
                <a:gd name="connsiteX3" fmla="*/ 1221560 w 1719330"/>
                <a:gd name="connsiteY3" fmla="*/ 25990 h 1287584"/>
                <a:gd name="connsiteX4" fmla="*/ 1451464 w 1719330"/>
                <a:gd name="connsiteY4" fmla="*/ 114662 h 1287584"/>
                <a:gd name="connsiteX5" fmla="*/ 1606256 w 1719330"/>
                <a:gd name="connsiteY5" fmla="*/ 258754 h 1287584"/>
                <a:gd name="connsiteX6" fmla="*/ 1699713 w 1719330"/>
                <a:gd name="connsiteY6" fmla="*/ 490596 h 1287584"/>
                <a:gd name="connsiteX7" fmla="*/ 1713985 w 1719330"/>
                <a:gd name="connsiteY7" fmla="*/ 738797 h 1287584"/>
                <a:gd name="connsiteX8" fmla="*/ 1662348 w 1719330"/>
                <a:gd name="connsiteY8" fmla="*/ 1056581 h 1287584"/>
                <a:gd name="connsiteX9" fmla="*/ 1482590 w 1719330"/>
                <a:gd name="connsiteY9" fmla="*/ 1209472 h 1287584"/>
                <a:gd name="connsiteX10" fmla="*/ 1183471 w 1719330"/>
                <a:gd name="connsiteY10" fmla="*/ 1286532 h 1287584"/>
                <a:gd name="connsiteX11" fmla="*/ 0 w 1719330"/>
                <a:gd name="connsiteY11" fmla="*/ 1037759 h 1287584"/>
                <a:gd name="connsiteX12" fmla="*/ 0 w 1719330"/>
                <a:gd name="connsiteY12" fmla="*/ 304334 h 1287584"/>
                <a:gd name="connsiteX0" fmla="*/ 0 w 1719330"/>
                <a:gd name="connsiteY0" fmla="*/ 304334 h 1366129"/>
                <a:gd name="connsiteX1" fmla="*/ 553857 w 1719330"/>
                <a:gd name="connsiteY1" fmla="*/ 15495 h 1366129"/>
                <a:gd name="connsiteX2" fmla="*/ 942433 w 1719330"/>
                <a:gd name="connsiteY2" fmla="*/ 10969 h 1366129"/>
                <a:gd name="connsiteX3" fmla="*/ 1221560 w 1719330"/>
                <a:gd name="connsiteY3" fmla="*/ 25990 h 1366129"/>
                <a:gd name="connsiteX4" fmla="*/ 1451464 w 1719330"/>
                <a:gd name="connsiteY4" fmla="*/ 114662 h 1366129"/>
                <a:gd name="connsiteX5" fmla="*/ 1606256 w 1719330"/>
                <a:gd name="connsiteY5" fmla="*/ 258754 h 1366129"/>
                <a:gd name="connsiteX6" fmla="*/ 1699713 w 1719330"/>
                <a:gd name="connsiteY6" fmla="*/ 490596 h 1366129"/>
                <a:gd name="connsiteX7" fmla="*/ 1713985 w 1719330"/>
                <a:gd name="connsiteY7" fmla="*/ 738797 h 1366129"/>
                <a:gd name="connsiteX8" fmla="*/ 1662348 w 1719330"/>
                <a:gd name="connsiteY8" fmla="*/ 1056581 h 1366129"/>
                <a:gd name="connsiteX9" fmla="*/ 1482590 w 1719330"/>
                <a:gd name="connsiteY9" fmla="*/ 1209472 h 1366129"/>
                <a:gd name="connsiteX10" fmla="*/ 1183471 w 1719330"/>
                <a:gd name="connsiteY10" fmla="*/ 1286532 h 1366129"/>
                <a:gd name="connsiteX11" fmla="*/ 846577 w 1719330"/>
                <a:gd name="connsiteY11" fmla="*/ 1363476 h 1366129"/>
                <a:gd name="connsiteX12" fmla="*/ 0 w 1719330"/>
                <a:gd name="connsiteY12" fmla="*/ 1037759 h 1366129"/>
                <a:gd name="connsiteX13" fmla="*/ 0 w 1719330"/>
                <a:gd name="connsiteY13" fmla="*/ 304334 h 1366129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0 w 1719330"/>
                <a:gd name="connsiteY13" fmla="*/ 1037759 h 1369405"/>
                <a:gd name="connsiteX14" fmla="*/ 0 w 1719330"/>
                <a:gd name="connsiteY14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0 w 1719330"/>
                <a:gd name="connsiteY14" fmla="*/ 1037759 h 1369405"/>
                <a:gd name="connsiteX15" fmla="*/ 0 w 1719330"/>
                <a:gd name="connsiteY15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88539 w 1719330"/>
                <a:gd name="connsiteY14" fmla="*/ 1299691 h 1369405"/>
                <a:gd name="connsiteX15" fmla="*/ 0 w 1719330"/>
                <a:gd name="connsiteY15" fmla="*/ 1037759 h 1369405"/>
                <a:gd name="connsiteX16" fmla="*/ 0 w 1719330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78339"/>
                <a:gd name="connsiteX1" fmla="*/ 730856 w 1896329"/>
                <a:gd name="connsiteY1" fmla="*/ 15495 h 1378339"/>
                <a:gd name="connsiteX2" fmla="*/ 1119432 w 1896329"/>
                <a:gd name="connsiteY2" fmla="*/ 10969 h 1378339"/>
                <a:gd name="connsiteX3" fmla="*/ 1398559 w 1896329"/>
                <a:gd name="connsiteY3" fmla="*/ 25990 h 1378339"/>
                <a:gd name="connsiteX4" fmla="*/ 1628463 w 1896329"/>
                <a:gd name="connsiteY4" fmla="*/ 114662 h 1378339"/>
                <a:gd name="connsiteX5" fmla="*/ 1783255 w 1896329"/>
                <a:gd name="connsiteY5" fmla="*/ 258754 h 1378339"/>
                <a:gd name="connsiteX6" fmla="*/ 1876712 w 1896329"/>
                <a:gd name="connsiteY6" fmla="*/ 490596 h 1378339"/>
                <a:gd name="connsiteX7" fmla="*/ 1890984 w 1896329"/>
                <a:gd name="connsiteY7" fmla="*/ 738797 h 1378339"/>
                <a:gd name="connsiteX8" fmla="*/ 1839347 w 1896329"/>
                <a:gd name="connsiteY8" fmla="*/ 1056581 h 1378339"/>
                <a:gd name="connsiteX9" fmla="*/ 1659589 w 1896329"/>
                <a:gd name="connsiteY9" fmla="*/ 1209472 h 1378339"/>
                <a:gd name="connsiteX10" fmla="*/ 1360470 w 1896329"/>
                <a:gd name="connsiteY10" fmla="*/ 1286532 h 1378339"/>
                <a:gd name="connsiteX11" fmla="*/ 1023576 w 1896329"/>
                <a:gd name="connsiteY11" fmla="*/ 1363476 h 1378339"/>
                <a:gd name="connsiteX12" fmla="*/ 768865 w 1896329"/>
                <a:gd name="connsiteY12" fmla="*/ 1359847 h 1378339"/>
                <a:gd name="connsiteX13" fmla="*/ 525542 w 1896329"/>
                <a:gd name="connsiteY13" fmla="*/ 1331802 h 1378339"/>
                <a:gd name="connsiteX14" fmla="*/ 265538 w 1896329"/>
                <a:gd name="connsiteY14" fmla="*/ 1299691 h 1378339"/>
                <a:gd name="connsiteX15" fmla="*/ 0 w 1896329"/>
                <a:gd name="connsiteY15" fmla="*/ 1010927 h 1378339"/>
                <a:gd name="connsiteX16" fmla="*/ 176999 w 1896329"/>
                <a:gd name="connsiteY16" fmla="*/ 304334 h 1378339"/>
                <a:gd name="connsiteX0" fmla="*/ 176999 w 1896329"/>
                <a:gd name="connsiteY0" fmla="*/ 304334 h 1410160"/>
                <a:gd name="connsiteX1" fmla="*/ 730856 w 1896329"/>
                <a:gd name="connsiteY1" fmla="*/ 15495 h 1410160"/>
                <a:gd name="connsiteX2" fmla="*/ 1119432 w 1896329"/>
                <a:gd name="connsiteY2" fmla="*/ 10969 h 1410160"/>
                <a:gd name="connsiteX3" fmla="*/ 1398559 w 1896329"/>
                <a:gd name="connsiteY3" fmla="*/ 25990 h 1410160"/>
                <a:gd name="connsiteX4" fmla="*/ 1628463 w 1896329"/>
                <a:gd name="connsiteY4" fmla="*/ 114662 h 1410160"/>
                <a:gd name="connsiteX5" fmla="*/ 1783255 w 1896329"/>
                <a:gd name="connsiteY5" fmla="*/ 258754 h 1410160"/>
                <a:gd name="connsiteX6" fmla="*/ 1876712 w 1896329"/>
                <a:gd name="connsiteY6" fmla="*/ 490596 h 1410160"/>
                <a:gd name="connsiteX7" fmla="*/ 1890984 w 1896329"/>
                <a:gd name="connsiteY7" fmla="*/ 738797 h 1410160"/>
                <a:gd name="connsiteX8" fmla="*/ 1839347 w 1896329"/>
                <a:gd name="connsiteY8" fmla="*/ 1056581 h 1410160"/>
                <a:gd name="connsiteX9" fmla="*/ 1659589 w 1896329"/>
                <a:gd name="connsiteY9" fmla="*/ 1209472 h 1410160"/>
                <a:gd name="connsiteX10" fmla="*/ 1360470 w 1896329"/>
                <a:gd name="connsiteY10" fmla="*/ 1286532 h 1410160"/>
                <a:gd name="connsiteX11" fmla="*/ 1023576 w 1896329"/>
                <a:gd name="connsiteY11" fmla="*/ 1363476 h 1410160"/>
                <a:gd name="connsiteX12" fmla="*/ 768865 w 1896329"/>
                <a:gd name="connsiteY12" fmla="*/ 1359847 h 1410160"/>
                <a:gd name="connsiteX13" fmla="*/ 525542 w 1896329"/>
                <a:gd name="connsiteY13" fmla="*/ 1331802 h 1410160"/>
                <a:gd name="connsiteX14" fmla="*/ 265538 w 1896329"/>
                <a:gd name="connsiteY14" fmla="*/ 1299691 h 1410160"/>
                <a:gd name="connsiteX15" fmla="*/ 0 w 1896329"/>
                <a:gd name="connsiteY15" fmla="*/ 1010927 h 1410160"/>
                <a:gd name="connsiteX16" fmla="*/ 176999 w 1896329"/>
                <a:gd name="connsiteY16" fmla="*/ 304334 h 1410160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941909"/>
                <a:gd name="connsiteY0" fmla="*/ 304334 h 1411688"/>
                <a:gd name="connsiteX1" fmla="*/ 730856 w 1941909"/>
                <a:gd name="connsiteY1" fmla="*/ 15495 h 1411688"/>
                <a:gd name="connsiteX2" fmla="*/ 1119432 w 1941909"/>
                <a:gd name="connsiteY2" fmla="*/ 10969 h 1411688"/>
                <a:gd name="connsiteX3" fmla="*/ 1398559 w 1941909"/>
                <a:gd name="connsiteY3" fmla="*/ 25990 h 1411688"/>
                <a:gd name="connsiteX4" fmla="*/ 1628463 w 1941909"/>
                <a:gd name="connsiteY4" fmla="*/ 114662 h 1411688"/>
                <a:gd name="connsiteX5" fmla="*/ 1783255 w 1941909"/>
                <a:gd name="connsiteY5" fmla="*/ 258754 h 1411688"/>
                <a:gd name="connsiteX6" fmla="*/ 1876712 w 1941909"/>
                <a:gd name="connsiteY6" fmla="*/ 490596 h 1411688"/>
                <a:gd name="connsiteX7" fmla="*/ 1890984 w 1941909"/>
                <a:gd name="connsiteY7" fmla="*/ 738797 h 1411688"/>
                <a:gd name="connsiteX8" fmla="*/ 1839347 w 1941909"/>
                <a:gd name="connsiteY8" fmla="*/ 1056581 h 1411688"/>
                <a:gd name="connsiteX9" fmla="*/ 1659589 w 1941909"/>
                <a:gd name="connsiteY9" fmla="*/ 1209472 h 1411688"/>
                <a:gd name="connsiteX10" fmla="*/ 1360470 w 1941909"/>
                <a:gd name="connsiteY10" fmla="*/ 1286532 h 1411688"/>
                <a:gd name="connsiteX11" fmla="*/ 1023576 w 1941909"/>
                <a:gd name="connsiteY11" fmla="*/ 1363476 h 1411688"/>
                <a:gd name="connsiteX12" fmla="*/ 768865 w 1941909"/>
                <a:gd name="connsiteY12" fmla="*/ 1359847 h 1411688"/>
                <a:gd name="connsiteX13" fmla="*/ 525542 w 1941909"/>
                <a:gd name="connsiteY13" fmla="*/ 1331802 h 1411688"/>
                <a:gd name="connsiteX14" fmla="*/ 265538 w 1941909"/>
                <a:gd name="connsiteY14" fmla="*/ 1299691 h 1411688"/>
                <a:gd name="connsiteX15" fmla="*/ 0 w 1941909"/>
                <a:gd name="connsiteY15" fmla="*/ 1010927 h 1411688"/>
                <a:gd name="connsiteX16" fmla="*/ 176999 w 1941909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7389 h 1414743"/>
                <a:gd name="connsiteX1" fmla="*/ 730856 w 1942407"/>
                <a:gd name="connsiteY1" fmla="*/ 18550 h 1414743"/>
                <a:gd name="connsiteX2" fmla="*/ 1119432 w 1942407"/>
                <a:gd name="connsiteY2" fmla="*/ 14024 h 1414743"/>
                <a:gd name="connsiteX3" fmla="*/ 1398559 w 1942407"/>
                <a:gd name="connsiteY3" fmla="*/ 29045 h 1414743"/>
                <a:gd name="connsiteX4" fmla="*/ 1628463 w 1942407"/>
                <a:gd name="connsiteY4" fmla="*/ 117717 h 1414743"/>
                <a:gd name="connsiteX5" fmla="*/ 1783255 w 1942407"/>
                <a:gd name="connsiteY5" fmla="*/ 261809 h 1414743"/>
                <a:gd name="connsiteX6" fmla="*/ 1876712 w 1942407"/>
                <a:gd name="connsiteY6" fmla="*/ 493651 h 1414743"/>
                <a:gd name="connsiteX7" fmla="*/ 1890984 w 1942407"/>
                <a:gd name="connsiteY7" fmla="*/ 741852 h 1414743"/>
                <a:gd name="connsiteX8" fmla="*/ 1839347 w 1942407"/>
                <a:gd name="connsiteY8" fmla="*/ 1059636 h 1414743"/>
                <a:gd name="connsiteX9" fmla="*/ 1659589 w 1942407"/>
                <a:gd name="connsiteY9" fmla="*/ 1212527 h 1414743"/>
                <a:gd name="connsiteX10" fmla="*/ 1360470 w 1942407"/>
                <a:gd name="connsiteY10" fmla="*/ 1289587 h 1414743"/>
                <a:gd name="connsiteX11" fmla="*/ 1023576 w 1942407"/>
                <a:gd name="connsiteY11" fmla="*/ 1366531 h 1414743"/>
                <a:gd name="connsiteX12" fmla="*/ 768865 w 1942407"/>
                <a:gd name="connsiteY12" fmla="*/ 1362902 h 1414743"/>
                <a:gd name="connsiteX13" fmla="*/ 525542 w 1942407"/>
                <a:gd name="connsiteY13" fmla="*/ 1334857 h 1414743"/>
                <a:gd name="connsiteX14" fmla="*/ 265538 w 1942407"/>
                <a:gd name="connsiteY14" fmla="*/ 1302746 h 1414743"/>
                <a:gd name="connsiteX15" fmla="*/ 0 w 1942407"/>
                <a:gd name="connsiteY15" fmla="*/ 1013982 h 1414743"/>
                <a:gd name="connsiteX16" fmla="*/ 176999 w 1942407"/>
                <a:gd name="connsiteY16" fmla="*/ 307389 h 1414743"/>
                <a:gd name="connsiteX0" fmla="*/ 176999 w 1942407"/>
                <a:gd name="connsiteY0" fmla="*/ 371414 h 1478768"/>
                <a:gd name="connsiteX1" fmla="*/ 730856 w 1942407"/>
                <a:gd name="connsiteY1" fmla="*/ 82575 h 1478768"/>
                <a:gd name="connsiteX2" fmla="*/ 1119432 w 1942407"/>
                <a:gd name="connsiteY2" fmla="*/ 78049 h 1478768"/>
                <a:gd name="connsiteX3" fmla="*/ 1398559 w 1942407"/>
                <a:gd name="connsiteY3" fmla="*/ 93070 h 1478768"/>
                <a:gd name="connsiteX4" fmla="*/ 1628463 w 1942407"/>
                <a:gd name="connsiteY4" fmla="*/ 181742 h 1478768"/>
                <a:gd name="connsiteX5" fmla="*/ 1783255 w 1942407"/>
                <a:gd name="connsiteY5" fmla="*/ 325834 h 1478768"/>
                <a:gd name="connsiteX6" fmla="*/ 1876712 w 1942407"/>
                <a:gd name="connsiteY6" fmla="*/ 557676 h 1478768"/>
                <a:gd name="connsiteX7" fmla="*/ 1890984 w 1942407"/>
                <a:gd name="connsiteY7" fmla="*/ 805877 h 1478768"/>
                <a:gd name="connsiteX8" fmla="*/ 1839347 w 1942407"/>
                <a:gd name="connsiteY8" fmla="*/ 1123661 h 1478768"/>
                <a:gd name="connsiteX9" fmla="*/ 1659589 w 1942407"/>
                <a:gd name="connsiteY9" fmla="*/ 1276552 h 1478768"/>
                <a:gd name="connsiteX10" fmla="*/ 1360470 w 1942407"/>
                <a:gd name="connsiteY10" fmla="*/ 1353612 h 1478768"/>
                <a:gd name="connsiteX11" fmla="*/ 1023576 w 1942407"/>
                <a:gd name="connsiteY11" fmla="*/ 1430556 h 1478768"/>
                <a:gd name="connsiteX12" fmla="*/ 768865 w 1942407"/>
                <a:gd name="connsiteY12" fmla="*/ 1426927 h 1478768"/>
                <a:gd name="connsiteX13" fmla="*/ 525542 w 1942407"/>
                <a:gd name="connsiteY13" fmla="*/ 1398882 h 1478768"/>
                <a:gd name="connsiteX14" fmla="*/ 265538 w 1942407"/>
                <a:gd name="connsiteY14" fmla="*/ 1366771 h 1478768"/>
                <a:gd name="connsiteX15" fmla="*/ 0 w 1942407"/>
                <a:gd name="connsiteY15" fmla="*/ 1078007 h 1478768"/>
                <a:gd name="connsiteX16" fmla="*/ 176999 w 1942407"/>
                <a:gd name="connsiteY16" fmla="*/ 371414 h 1478768"/>
                <a:gd name="connsiteX0" fmla="*/ 176999 w 1942407"/>
                <a:gd name="connsiteY0" fmla="*/ 393808 h 1501162"/>
                <a:gd name="connsiteX1" fmla="*/ 730856 w 1942407"/>
                <a:gd name="connsiteY1" fmla="*/ 104969 h 1501162"/>
                <a:gd name="connsiteX2" fmla="*/ 1119432 w 1942407"/>
                <a:gd name="connsiteY2" fmla="*/ 100443 h 1501162"/>
                <a:gd name="connsiteX3" fmla="*/ 1398559 w 1942407"/>
                <a:gd name="connsiteY3" fmla="*/ 115464 h 1501162"/>
                <a:gd name="connsiteX4" fmla="*/ 1628463 w 1942407"/>
                <a:gd name="connsiteY4" fmla="*/ 204136 h 1501162"/>
                <a:gd name="connsiteX5" fmla="*/ 1783255 w 1942407"/>
                <a:gd name="connsiteY5" fmla="*/ 348228 h 1501162"/>
                <a:gd name="connsiteX6" fmla="*/ 1876712 w 1942407"/>
                <a:gd name="connsiteY6" fmla="*/ 580070 h 1501162"/>
                <a:gd name="connsiteX7" fmla="*/ 1890984 w 1942407"/>
                <a:gd name="connsiteY7" fmla="*/ 828271 h 1501162"/>
                <a:gd name="connsiteX8" fmla="*/ 1839347 w 1942407"/>
                <a:gd name="connsiteY8" fmla="*/ 1146055 h 1501162"/>
                <a:gd name="connsiteX9" fmla="*/ 1659589 w 1942407"/>
                <a:gd name="connsiteY9" fmla="*/ 1298946 h 1501162"/>
                <a:gd name="connsiteX10" fmla="*/ 1360470 w 1942407"/>
                <a:gd name="connsiteY10" fmla="*/ 1376006 h 1501162"/>
                <a:gd name="connsiteX11" fmla="*/ 1023576 w 1942407"/>
                <a:gd name="connsiteY11" fmla="*/ 1452950 h 1501162"/>
                <a:gd name="connsiteX12" fmla="*/ 768865 w 1942407"/>
                <a:gd name="connsiteY12" fmla="*/ 1449321 h 1501162"/>
                <a:gd name="connsiteX13" fmla="*/ 525542 w 1942407"/>
                <a:gd name="connsiteY13" fmla="*/ 1421276 h 1501162"/>
                <a:gd name="connsiteX14" fmla="*/ 265538 w 1942407"/>
                <a:gd name="connsiteY14" fmla="*/ 1389165 h 1501162"/>
                <a:gd name="connsiteX15" fmla="*/ 0 w 1942407"/>
                <a:gd name="connsiteY15" fmla="*/ 1100401 h 1501162"/>
                <a:gd name="connsiteX16" fmla="*/ 176999 w 1942407"/>
                <a:gd name="connsiteY16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2407" h="1501162">
                  <a:moveTo>
                    <a:pt x="176999" y="393808"/>
                  </a:moveTo>
                  <a:cubicBezTo>
                    <a:pt x="247069" y="255171"/>
                    <a:pt x="279274" y="238192"/>
                    <a:pt x="371583" y="190052"/>
                  </a:cubicBezTo>
                  <a:cubicBezTo>
                    <a:pt x="734033" y="-118530"/>
                    <a:pt x="718920" y="100020"/>
                    <a:pt x="730856" y="104969"/>
                  </a:cubicBezTo>
                  <a:cubicBezTo>
                    <a:pt x="1020398" y="-106785"/>
                    <a:pt x="991800" y="60720"/>
                    <a:pt x="1119432" y="100443"/>
                  </a:cubicBezTo>
                  <a:cubicBezTo>
                    <a:pt x="1277692" y="-63554"/>
                    <a:pt x="1313107" y="75600"/>
                    <a:pt x="1398559" y="115464"/>
                  </a:cubicBezTo>
                  <a:cubicBezTo>
                    <a:pt x="1604163" y="30535"/>
                    <a:pt x="1571356" y="153960"/>
                    <a:pt x="1628463" y="204136"/>
                  </a:cubicBezTo>
                  <a:cubicBezTo>
                    <a:pt x="1815546" y="192745"/>
                    <a:pt x="1731658" y="300197"/>
                    <a:pt x="1783255" y="348228"/>
                  </a:cubicBezTo>
                  <a:cubicBezTo>
                    <a:pt x="1992492" y="455324"/>
                    <a:pt x="1883944" y="510787"/>
                    <a:pt x="1876712" y="580070"/>
                  </a:cubicBezTo>
                  <a:cubicBezTo>
                    <a:pt x="2001780" y="728839"/>
                    <a:pt x="1914032" y="752316"/>
                    <a:pt x="1890984" y="828271"/>
                  </a:cubicBezTo>
                  <a:cubicBezTo>
                    <a:pt x="2014023" y="1013253"/>
                    <a:pt x="1880706" y="1078643"/>
                    <a:pt x="1839347" y="1146055"/>
                  </a:cubicBezTo>
                  <a:cubicBezTo>
                    <a:pt x="1779041" y="1349196"/>
                    <a:pt x="1719508" y="1247982"/>
                    <a:pt x="1659589" y="1298946"/>
                  </a:cubicBezTo>
                  <a:cubicBezTo>
                    <a:pt x="1491957" y="1523338"/>
                    <a:pt x="1462216" y="1388431"/>
                    <a:pt x="1360470" y="1376006"/>
                  </a:cubicBezTo>
                  <a:cubicBezTo>
                    <a:pt x="1198958" y="1568212"/>
                    <a:pt x="1126115" y="1474774"/>
                    <a:pt x="1023576" y="1452950"/>
                  </a:cubicBezTo>
                  <a:cubicBezTo>
                    <a:pt x="897046" y="1546280"/>
                    <a:pt x="844550" y="1480913"/>
                    <a:pt x="768865" y="1449321"/>
                  </a:cubicBezTo>
                  <a:cubicBezTo>
                    <a:pt x="693467" y="1557834"/>
                    <a:pt x="605026" y="1463311"/>
                    <a:pt x="525542" y="1421276"/>
                  </a:cubicBezTo>
                  <a:cubicBezTo>
                    <a:pt x="457875" y="1518530"/>
                    <a:pt x="326713" y="1441239"/>
                    <a:pt x="265538" y="1389165"/>
                  </a:cubicBezTo>
                  <a:cubicBezTo>
                    <a:pt x="177025" y="1292910"/>
                    <a:pt x="143897" y="1571799"/>
                    <a:pt x="0" y="1100401"/>
                  </a:cubicBezTo>
                  <a:lnTo>
                    <a:pt x="176999" y="3938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849D9F9-B922-463D-A260-29C71D95C26A}"/>
                </a:ext>
              </a:extLst>
            </p:cNvPr>
            <p:cNvSpPr/>
            <p:nvPr/>
          </p:nvSpPr>
          <p:spPr>
            <a:xfrm rot="2836556">
              <a:off x="6382782" y="1259677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74A9D-E075-4FDF-86D4-A8736B540DC3}"/>
                </a:ext>
              </a:extLst>
            </p:cNvPr>
            <p:cNvSpPr/>
            <p:nvPr/>
          </p:nvSpPr>
          <p:spPr>
            <a:xfrm rot="7139162">
              <a:off x="4815108" y="1308822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46FB7B4-E357-45F1-87FF-E7D16D379E2F}"/>
                </a:ext>
              </a:extLst>
            </p:cNvPr>
            <p:cNvSpPr/>
            <p:nvPr/>
          </p:nvSpPr>
          <p:spPr>
            <a:xfrm rot="15144518">
              <a:off x="5697943" y="359718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0D76FE1-A657-48DB-9A60-7686ED2E72ED}"/>
                </a:ext>
              </a:extLst>
            </p:cNvPr>
            <p:cNvSpPr/>
            <p:nvPr/>
          </p:nvSpPr>
          <p:spPr>
            <a:xfrm rot="15144518">
              <a:off x="5167962" y="3733270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34C0034-DDA3-45CD-96A2-0746E4DCE48E}"/>
                </a:ext>
              </a:extLst>
            </p:cNvPr>
            <p:cNvSpPr/>
            <p:nvPr/>
          </p:nvSpPr>
          <p:spPr>
            <a:xfrm rot="15144518">
              <a:off x="4028698" y="3679998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B2F9315-EDA7-4578-850E-02AA288344FF}"/>
                </a:ext>
              </a:extLst>
            </p:cNvPr>
            <p:cNvSpPr/>
            <p:nvPr/>
          </p:nvSpPr>
          <p:spPr>
            <a:xfrm rot="15144518">
              <a:off x="3512157" y="376032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: Rounded Corners 4">
              <a:extLst>
                <a:ext uri="{FF2B5EF4-FFF2-40B4-BE49-F238E27FC236}">
                  <a16:creationId xmlns:a16="http://schemas.microsoft.com/office/drawing/2014/main" id="{13770B5F-6276-42CB-83D7-46D9FF09AB37}"/>
                </a:ext>
              </a:extLst>
            </p:cNvPr>
            <p:cNvSpPr/>
            <p:nvPr/>
          </p:nvSpPr>
          <p:spPr>
            <a:xfrm rot="21072416">
              <a:off x="5516737" y="712259"/>
              <a:ext cx="1273390" cy="1848714"/>
            </a:xfrm>
            <a:custGeom>
              <a:avLst/>
              <a:gdLst>
                <a:gd name="connsiteX0" fmla="*/ 0 w 1130300"/>
                <a:gd name="connsiteY0" fmla="*/ 436917 h 1820282"/>
                <a:gd name="connsiteX1" fmla="*/ 436917 w 1130300"/>
                <a:gd name="connsiteY1" fmla="*/ 0 h 1820282"/>
                <a:gd name="connsiteX2" fmla="*/ 693383 w 1130300"/>
                <a:gd name="connsiteY2" fmla="*/ 0 h 1820282"/>
                <a:gd name="connsiteX3" fmla="*/ 1130300 w 1130300"/>
                <a:gd name="connsiteY3" fmla="*/ 436917 h 1820282"/>
                <a:gd name="connsiteX4" fmla="*/ 1130300 w 1130300"/>
                <a:gd name="connsiteY4" fmla="*/ 1383365 h 1820282"/>
                <a:gd name="connsiteX5" fmla="*/ 693383 w 1130300"/>
                <a:gd name="connsiteY5" fmla="*/ 1820282 h 1820282"/>
                <a:gd name="connsiteX6" fmla="*/ 436917 w 1130300"/>
                <a:gd name="connsiteY6" fmla="*/ 1820282 h 1820282"/>
                <a:gd name="connsiteX7" fmla="*/ 0 w 1130300"/>
                <a:gd name="connsiteY7" fmla="*/ 1383365 h 1820282"/>
                <a:gd name="connsiteX8" fmla="*/ 0 w 1130300"/>
                <a:gd name="connsiteY8" fmla="*/ 436917 h 1820282"/>
                <a:gd name="connsiteX0" fmla="*/ 57968 w 1188268"/>
                <a:gd name="connsiteY0" fmla="*/ 436917 h 1820282"/>
                <a:gd name="connsiteX1" fmla="*/ 494885 w 1188268"/>
                <a:gd name="connsiteY1" fmla="*/ 0 h 1820282"/>
                <a:gd name="connsiteX2" fmla="*/ 751351 w 1188268"/>
                <a:gd name="connsiteY2" fmla="*/ 0 h 1820282"/>
                <a:gd name="connsiteX3" fmla="*/ 1188268 w 1188268"/>
                <a:gd name="connsiteY3" fmla="*/ 436917 h 1820282"/>
                <a:gd name="connsiteX4" fmla="*/ 1188268 w 1188268"/>
                <a:gd name="connsiteY4" fmla="*/ 1383365 h 1820282"/>
                <a:gd name="connsiteX5" fmla="*/ 751351 w 1188268"/>
                <a:gd name="connsiteY5" fmla="*/ 1820282 h 1820282"/>
                <a:gd name="connsiteX6" fmla="*/ 494885 w 1188268"/>
                <a:gd name="connsiteY6" fmla="*/ 1820282 h 1820282"/>
                <a:gd name="connsiteX7" fmla="*/ 57968 w 1188268"/>
                <a:gd name="connsiteY7" fmla="*/ 1383365 h 1820282"/>
                <a:gd name="connsiteX8" fmla="*/ 57968 w 1188268"/>
                <a:gd name="connsiteY8" fmla="*/ 436917 h 1820282"/>
                <a:gd name="connsiteX0" fmla="*/ 89669 w 1219969"/>
                <a:gd name="connsiteY0" fmla="*/ 436917 h 1820282"/>
                <a:gd name="connsiteX1" fmla="*/ 526586 w 1219969"/>
                <a:gd name="connsiteY1" fmla="*/ 0 h 1820282"/>
                <a:gd name="connsiteX2" fmla="*/ 783052 w 1219969"/>
                <a:gd name="connsiteY2" fmla="*/ 0 h 1820282"/>
                <a:gd name="connsiteX3" fmla="*/ 1219969 w 1219969"/>
                <a:gd name="connsiteY3" fmla="*/ 436917 h 1820282"/>
                <a:gd name="connsiteX4" fmla="*/ 1219969 w 1219969"/>
                <a:gd name="connsiteY4" fmla="*/ 1383365 h 1820282"/>
                <a:gd name="connsiteX5" fmla="*/ 783052 w 1219969"/>
                <a:gd name="connsiteY5" fmla="*/ 1820282 h 1820282"/>
                <a:gd name="connsiteX6" fmla="*/ 526586 w 1219969"/>
                <a:gd name="connsiteY6" fmla="*/ 1820282 h 1820282"/>
                <a:gd name="connsiteX7" fmla="*/ 89669 w 1219969"/>
                <a:gd name="connsiteY7" fmla="*/ 1383365 h 1820282"/>
                <a:gd name="connsiteX8" fmla="*/ 89669 w 1219969"/>
                <a:gd name="connsiteY8" fmla="*/ 436917 h 1820282"/>
                <a:gd name="connsiteX0" fmla="*/ 89669 w 1243144"/>
                <a:gd name="connsiteY0" fmla="*/ 436917 h 1820282"/>
                <a:gd name="connsiteX1" fmla="*/ 526586 w 1243144"/>
                <a:gd name="connsiteY1" fmla="*/ 0 h 1820282"/>
                <a:gd name="connsiteX2" fmla="*/ 783052 w 1243144"/>
                <a:gd name="connsiteY2" fmla="*/ 0 h 1820282"/>
                <a:gd name="connsiteX3" fmla="*/ 1219969 w 1243144"/>
                <a:gd name="connsiteY3" fmla="*/ 436917 h 1820282"/>
                <a:gd name="connsiteX4" fmla="*/ 1219969 w 1243144"/>
                <a:gd name="connsiteY4" fmla="*/ 1383365 h 1820282"/>
                <a:gd name="connsiteX5" fmla="*/ 783052 w 1243144"/>
                <a:gd name="connsiteY5" fmla="*/ 1820282 h 1820282"/>
                <a:gd name="connsiteX6" fmla="*/ 526586 w 1243144"/>
                <a:gd name="connsiteY6" fmla="*/ 1820282 h 1820282"/>
                <a:gd name="connsiteX7" fmla="*/ 89669 w 1243144"/>
                <a:gd name="connsiteY7" fmla="*/ 1383365 h 1820282"/>
                <a:gd name="connsiteX8" fmla="*/ 89669 w 1243144"/>
                <a:gd name="connsiteY8" fmla="*/ 436917 h 1820282"/>
                <a:gd name="connsiteX0" fmla="*/ 89669 w 1249775"/>
                <a:gd name="connsiteY0" fmla="*/ 436917 h 1820282"/>
                <a:gd name="connsiteX1" fmla="*/ 526586 w 1249775"/>
                <a:gd name="connsiteY1" fmla="*/ 0 h 1820282"/>
                <a:gd name="connsiteX2" fmla="*/ 783052 w 1249775"/>
                <a:gd name="connsiteY2" fmla="*/ 0 h 1820282"/>
                <a:gd name="connsiteX3" fmla="*/ 1219969 w 1249775"/>
                <a:gd name="connsiteY3" fmla="*/ 436917 h 1820282"/>
                <a:gd name="connsiteX4" fmla="*/ 1219969 w 1249775"/>
                <a:gd name="connsiteY4" fmla="*/ 1383365 h 1820282"/>
                <a:gd name="connsiteX5" fmla="*/ 783052 w 1249775"/>
                <a:gd name="connsiteY5" fmla="*/ 1820282 h 1820282"/>
                <a:gd name="connsiteX6" fmla="*/ 526586 w 1249775"/>
                <a:gd name="connsiteY6" fmla="*/ 1820282 h 1820282"/>
                <a:gd name="connsiteX7" fmla="*/ 89669 w 1249775"/>
                <a:gd name="connsiteY7" fmla="*/ 1383365 h 1820282"/>
                <a:gd name="connsiteX8" fmla="*/ 89669 w 1249775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281118"/>
                <a:gd name="connsiteY0" fmla="*/ 436917 h 1820282"/>
                <a:gd name="connsiteX1" fmla="*/ 550082 w 1281118"/>
                <a:gd name="connsiteY1" fmla="*/ 0 h 1820282"/>
                <a:gd name="connsiteX2" fmla="*/ 806548 w 1281118"/>
                <a:gd name="connsiteY2" fmla="*/ 0 h 1820282"/>
                <a:gd name="connsiteX3" fmla="*/ 1243465 w 1281118"/>
                <a:gd name="connsiteY3" fmla="*/ 436917 h 1820282"/>
                <a:gd name="connsiteX4" fmla="*/ 1281118 w 1281118"/>
                <a:gd name="connsiteY4" fmla="*/ 1389189 h 1820282"/>
                <a:gd name="connsiteX5" fmla="*/ 806548 w 1281118"/>
                <a:gd name="connsiteY5" fmla="*/ 1820282 h 1820282"/>
                <a:gd name="connsiteX6" fmla="*/ 550082 w 1281118"/>
                <a:gd name="connsiteY6" fmla="*/ 1820282 h 1820282"/>
                <a:gd name="connsiteX7" fmla="*/ 69688 w 1281118"/>
                <a:gd name="connsiteY7" fmla="*/ 1415193 h 1820282"/>
                <a:gd name="connsiteX8" fmla="*/ 113165 w 1281118"/>
                <a:gd name="connsiteY8" fmla="*/ 436917 h 1820282"/>
                <a:gd name="connsiteX0" fmla="*/ 0 w 1167953"/>
                <a:gd name="connsiteY0" fmla="*/ 436917 h 1820282"/>
                <a:gd name="connsiteX1" fmla="*/ 436917 w 1167953"/>
                <a:gd name="connsiteY1" fmla="*/ 0 h 1820282"/>
                <a:gd name="connsiteX2" fmla="*/ 693383 w 1167953"/>
                <a:gd name="connsiteY2" fmla="*/ 0 h 1820282"/>
                <a:gd name="connsiteX3" fmla="*/ 1130300 w 1167953"/>
                <a:gd name="connsiteY3" fmla="*/ 436917 h 1820282"/>
                <a:gd name="connsiteX4" fmla="*/ 1167953 w 1167953"/>
                <a:gd name="connsiteY4" fmla="*/ 1389189 h 1820282"/>
                <a:gd name="connsiteX5" fmla="*/ 693383 w 1167953"/>
                <a:gd name="connsiteY5" fmla="*/ 1820282 h 1820282"/>
                <a:gd name="connsiteX6" fmla="*/ 436917 w 1167953"/>
                <a:gd name="connsiteY6" fmla="*/ 1820282 h 1820282"/>
                <a:gd name="connsiteX7" fmla="*/ 0 w 1167953"/>
                <a:gd name="connsiteY7" fmla="*/ 436917 h 1820282"/>
                <a:gd name="connsiteX0" fmla="*/ 89179 w 1257132"/>
                <a:gd name="connsiteY0" fmla="*/ 436917 h 1820282"/>
                <a:gd name="connsiteX1" fmla="*/ 526096 w 1257132"/>
                <a:gd name="connsiteY1" fmla="*/ 0 h 1820282"/>
                <a:gd name="connsiteX2" fmla="*/ 782562 w 1257132"/>
                <a:gd name="connsiteY2" fmla="*/ 0 h 1820282"/>
                <a:gd name="connsiteX3" fmla="*/ 1219479 w 1257132"/>
                <a:gd name="connsiteY3" fmla="*/ 436917 h 1820282"/>
                <a:gd name="connsiteX4" fmla="*/ 1257132 w 1257132"/>
                <a:gd name="connsiteY4" fmla="*/ 1389189 h 1820282"/>
                <a:gd name="connsiteX5" fmla="*/ 782562 w 1257132"/>
                <a:gd name="connsiteY5" fmla="*/ 1820282 h 1820282"/>
                <a:gd name="connsiteX6" fmla="*/ 526096 w 1257132"/>
                <a:gd name="connsiteY6" fmla="*/ 1820282 h 1820282"/>
                <a:gd name="connsiteX7" fmla="*/ 89179 w 1257132"/>
                <a:gd name="connsiteY7" fmla="*/ 436917 h 1820282"/>
                <a:gd name="connsiteX0" fmla="*/ 89179 w 1219479"/>
                <a:gd name="connsiteY0" fmla="*/ 436917 h 1820282"/>
                <a:gd name="connsiteX1" fmla="*/ 526096 w 1219479"/>
                <a:gd name="connsiteY1" fmla="*/ 0 h 1820282"/>
                <a:gd name="connsiteX2" fmla="*/ 782562 w 1219479"/>
                <a:gd name="connsiteY2" fmla="*/ 0 h 1820282"/>
                <a:gd name="connsiteX3" fmla="*/ 1219479 w 1219479"/>
                <a:gd name="connsiteY3" fmla="*/ 436917 h 1820282"/>
                <a:gd name="connsiteX4" fmla="*/ 782562 w 1219479"/>
                <a:gd name="connsiteY4" fmla="*/ 1820282 h 1820282"/>
                <a:gd name="connsiteX5" fmla="*/ 526096 w 1219479"/>
                <a:gd name="connsiteY5" fmla="*/ 1820282 h 1820282"/>
                <a:gd name="connsiteX6" fmla="*/ 89179 w 1219479"/>
                <a:gd name="connsiteY6" fmla="*/ 436917 h 1820282"/>
                <a:gd name="connsiteX0" fmla="*/ 89179 w 1246125"/>
                <a:gd name="connsiteY0" fmla="*/ 436917 h 1820282"/>
                <a:gd name="connsiteX1" fmla="*/ 526096 w 1246125"/>
                <a:gd name="connsiteY1" fmla="*/ 0 h 1820282"/>
                <a:gd name="connsiteX2" fmla="*/ 782562 w 1246125"/>
                <a:gd name="connsiteY2" fmla="*/ 0 h 1820282"/>
                <a:gd name="connsiteX3" fmla="*/ 1219479 w 1246125"/>
                <a:gd name="connsiteY3" fmla="*/ 436917 h 1820282"/>
                <a:gd name="connsiteX4" fmla="*/ 782562 w 1246125"/>
                <a:gd name="connsiteY4" fmla="*/ 1820282 h 1820282"/>
                <a:gd name="connsiteX5" fmla="*/ 526096 w 1246125"/>
                <a:gd name="connsiteY5" fmla="*/ 1820282 h 1820282"/>
                <a:gd name="connsiteX6" fmla="*/ 89179 w 1246125"/>
                <a:gd name="connsiteY6" fmla="*/ 436917 h 1820282"/>
                <a:gd name="connsiteX0" fmla="*/ 89179 w 1273390"/>
                <a:gd name="connsiteY0" fmla="*/ 436917 h 1820282"/>
                <a:gd name="connsiteX1" fmla="*/ 526096 w 1273390"/>
                <a:gd name="connsiteY1" fmla="*/ 0 h 1820282"/>
                <a:gd name="connsiteX2" fmla="*/ 782562 w 1273390"/>
                <a:gd name="connsiteY2" fmla="*/ 0 h 1820282"/>
                <a:gd name="connsiteX3" fmla="*/ 1219479 w 1273390"/>
                <a:gd name="connsiteY3" fmla="*/ 436917 h 1820282"/>
                <a:gd name="connsiteX4" fmla="*/ 782562 w 1273390"/>
                <a:gd name="connsiteY4" fmla="*/ 1820282 h 1820282"/>
                <a:gd name="connsiteX5" fmla="*/ 526096 w 1273390"/>
                <a:gd name="connsiteY5" fmla="*/ 1820282 h 1820282"/>
                <a:gd name="connsiteX6" fmla="*/ 89179 w 1273390"/>
                <a:gd name="connsiteY6" fmla="*/ 436917 h 1820282"/>
                <a:gd name="connsiteX0" fmla="*/ 89179 w 1273390"/>
                <a:gd name="connsiteY0" fmla="*/ 436917 h 1839805"/>
                <a:gd name="connsiteX1" fmla="*/ 526096 w 1273390"/>
                <a:gd name="connsiteY1" fmla="*/ 0 h 1839805"/>
                <a:gd name="connsiteX2" fmla="*/ 782562 w 1273390"/>
                <a:gd name="connsiteY2" fmla="*/ 0 h 1839805"/>
                <a:gd name="connsiteX3" fmla="*/ 1219479 w 1273390"/>
                <a:gd name="connsiteY3" fmla="*/ 436917 h 1839805"/>
                <a:gd name="connsiteX4" fmla="*/ 782562 w 1273390"/>
                <a:gd name="connsiteY4" fmla="*/ 1820282 h 1839805"/>
                <a:gd name="connsiteX5" fmla="*/ 526096 w 1273390"/>
                <a:gd name="connsiteY5" fmla="*/ 1820282 h 1839805"/>
                <a:gd name="connsiteX6" fmla="*/ 89179 w 1273390"/>
                <a:gd name="connsiteY6" fmla="*/ 436917 h 1839805"/>
                <a:gd name="connsiteX0" fmla="*/ 89179 w 1273390"/>
                <a:gd name="connsiteY0" fmla="*/ 436917 h 1848714"/>
                <a:gd name="connsiteX1" fmla="*/ 526096 w 1273390"/>
                <a:gd name="connsiteY1" fmla="*/ 0 h 1848714"/>
                <a:gd name="connsiteX2" fmla="*/ 782562 w 1273390"/>
                <a:gd name="connsiteY2" fmla="*/ 0 h 1848714"/>
                <a:gd name="connsiteX3" fmla="*/ 1219479 w 1273390"/>
                <a:gd name="connsiteY3" fmla="*/ 436917 h 1848714"/>
                <a:gd name="connsiteX4" fmla="*/ 782562 w 1273390"/>
                <a:gd name="connsiteY4" fmla="*/ 1820282 h 1848714"/>
                <a:gd name="connsiteX5" fmla="*/ 526096 w 1273390"/>
                <a:gd name="connsiteY5" fmla="*/ 1820282 h 1848714"/>
                <a:gd name="connsiteX6" fmla="*/ 89179 w 1273390"/>
                <a:gd name="connsiteY6" fmla="*/ 436917 h 184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3390" h="1848714">
                  <a:moveTo>
                    <a:pt x="89179" y="436917"/>
                  </a:moveTo>
                  <a:cubicBezTo>
                    <a:pt x="153874" y="192771"/>
                    <a:pt x="284793" y="0"/>
                    <a:pt x="526096" y="0"/>
                  </a:cubicBezTo>
                  <a:lnTo>
                    <a:pt x="782562" y="0"/>
                  </a:lnTo>
                  <a:cubicBezTo>
                    <a:pt x="1023865" y="0"/>
                    <a:pt x="1154784" y="198457"/>
                    <a:pt x="1219479" y="436917"/>
                  </a:cubicBezTo>
                  <a:cubicBezTo>
                    <a:pt x="1219479" y="740297"/>
                    <a:pt x="1499659" y="1605662"/>
                    <a:pt x="782562" y="1820282"/>
                  </a:cubicBezTo>
                  <a:cubicBezTo>
                    <a:pt x="690278" y="1864210"/>
                    <a:pt x="606731" y="1851659"/>
                    <a:pt x="526096" y="1820282"/>
                  </a:cubicBezTo>
                  <a:cubicBezTo>
                    <a:pt x="-293348" y="1570799"/>
                    <a:pt x="89179" y="740297"/>
                    <a:pt x="89179" y="436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6">
              <a:extLst>
                <a:ext uri="{FF2B5EF4-FFF2-40B4-BE49-F238E27FC236}">
                  <a16:creationId xmlns:a16="http://schemas.microsoft.com/office/drawing/2014/main" id="{E05E4097-9AF3-4864-BE47-E4E72B2C4318}"/>
                </a:ext>
              </a:extLst>
            </p:cNvPr>
            <p:cNvSpPr/>
            <p:nvPr/>
          </p:nvSpPr>
          <p:spPr>
            <a:xfrm>
              <a:off x="5286729" y="445616"/>
              <a:ext cx="1618541" cy="927964"/>
            </a:xfrm>
            <a:custGeom>
              <a:avLst/>
              <a:gdLst>
                <a:gd name="connsiteX0" fmla="*/ 0 w 552450"/>
                <a:gd name="connsiteY0" fmla="*/ 0 h 226218"/>
                <a:gd name="connsiteX1" fmla="*/ 552450 w 552450"/>
                <a:gd name="connsiteY1" fmla="*/ 0 h 226218"/>
                <a:gd name="connsiteX2" fmla="*/ 552450 w 552450"/>
                <a:gd name="connsiteY2" fmla="*/ 226218 h 226218"/>
                <a:gd name="connsiteX3" fmla="*/ 0 w 552450"/>
                <a:gd name="connsiteY3" fmla="*/ 226218 h 226218"/>
                <a:gd name="connsiteX4" fmla="*/ 0 w 552450"/>
                <a:gd name="connsiteY4" fmla="*/ 0 h 226218"/>
                <a:gd name="connsiteX0" fmla="*/ 0 w 564968"/>
                <a:gd name="connsiteY0" fmla="*/ 6885 h 226218"/>
                <a:gd name="connsiteX1" fmla="*/ 564968 w 564968"/>
                <a:gd name="connsiteY1" fmla="*/ 0 h 226218"/>
                <a:gd name="connsiteX2" fmla="*/ 564968 w 564968"/>
                <a:gd name="connsiteY2" fmla="*/ 226218 h 226218"/>
                <a:gd name="connsiteX3" fmla="*/ 12518 w 564968"/>
                <a:gd name="connsiteY3" fmla="*/ 226218 h 226218"/>
                <a:gd name="connsiteX4" fmla="*/ 0 w 564968"/>
                <a:gd name="connsiteY4" fmla="*/ 6885 h 226218"/>
                <a:gd name="connsiteX0" fmla="*/ 0 w 564968"/>
                <a:gd name="connsiteY0" fmla="*/ 6885 h 328350"/>
                <a:gd name="connsiteX1" fmla="*/ 564968 w 564968"/>
                <a:gd name="connsiteY1" fmla="*/ 0 h 328350"/>
                <a:gd name="connsiteX2" fmla="*/ 564968 w 564968"/>
                <a:gd name="connsiteY2" fmla="*/ 226218 h 328350"/>
                <a:gd name="connsiteX3" fmla="*/ 44237 w 564968"/>
                <a:gd name="connsiteY3" fmla="*/ 328350 h 328350"/>
                <a:gd name="connsiteX4" fmla="*/ 0 w 564968"/>
                <a:gd name="connsiteY4" fmla="*/ 6885 h 328350"/>
                <a:gd name="connsiteX0" fmla="*/ 179969 w 744937"/>
                <a:gd name="connsiteY0" fmla="*/ 6885 h 339331"/>
                <a:gd name="connsiteX1" fmla="*/ 744937 w 744937"/>
                <a:gd name="connsiteY1" fmla="*/ 0 h 339331"/>
                <a:gd name="connsiteX2" fmla="*/ 744937 w 744937"/>
                <a:gd name="connsiteY2" fmla="*/ 226218 h 339331"/>
                <a:gd name="connsiteX3" fmla="*/ 224206 w 744937"/>
                <a:gd name="connsiteY3" fmla="*/ 328350 h 339331"/>
                <a:gd name="connsiteX4" fmla="*/ 179969 w 744937"/>
                <a:gd name="connsiteY4" fmla="*/ 6885 h 339331"/>
                <a:gd name="connsiteX0" fmla="*/ 223345 w 788313"/>
                <a:gd name="connsiteY0" fmla="*/ 11730 h 340170"/>
                <a:gd name="connsiteX1" fmla="*/ 788313 w 788313"/>
                <a:gd name="connsiteY1" fmla="*/ 4845 h 340170"/>
                <a:gd name="connsiteX2" fmla="*/ 788313 w 788313"/>
                <a:gd name="connsiteY2" fmla="*/ 231063 h 340170"/>
                <a:gd name="connsiteX3" fmla="*/ 267582 w 788313"/>
                <a:gd name="connsiteY3" fmla="*/ 333195 h 340170"/>
                <a:gd name="connsiteX4" fmla="*/ 223345 w 788313"/>
                <a:gd name="connsiteY4" fmla="*/ 11730 h 340170"/>
                <a:gd name="connsiteX0" fmla="*/ 184897 w 749865"/>
                <a:gd name="connsiteY0" fmla="*/ 11584 h 341322"/>
                <a:gd name="connsiteX1" fmla="*/ 749865 w 749865"/>
                <a:gd name="connsiteY1" fmla="*/ 4699 h 341322"/>
                <a:gd name="connsiteX2" fmla="*/ 749865 w 749865"/>
                <a:gd name="connsiteY2" fmla="*/ 230917 h 341322"/>
                <a:gd name="connsiteX3" fmla="*/ 229134 w 749865"/>
                <a:gd name="connsiteY3" fmla="*/ 333049 h 341322"/>
                <a:gd name="connsiteX4" fmla="*/ 184897 w 749865"/>
                <a:gd name="connsiteY4" fmla="*/ 11584 h 341322"/>
                <a:gd name="connsiteX0" fmla="*/ 184897 w 749865"/>
                <a:gd name="connsiteY0" fmla="*/ 70915 h 400653"/>
                <a:gd name="connsiteX1" fmla="*/ 397945 w 749865"/>
                <a:gd name="connsiteY1" fmla="*/ 0 h 400653"/>
                <a:gd name="connsiteX2" fmla="*/ 749865 w 749865"/>
                <a:gd name="connsiteY2" fmla="*/ 64030 h 400653"/>
                <a:gd name="connsiteX3" fmla="*/ 749865 w 749865"/>
                <a:gd name="connsiteY3" fmla="*/ 290248 h 400653"/>
                <a:gd name="connsiteX4" fmla="*/ 229134 w 749865"/>
                <a:gd name="connsiteY4" fmla="*/ 392380 h 400653"/>
                <a:gd name="connsiteX5" fmla="*/ 184897 w 749865"/>
                <a:gd name="connsiteY5" fmla="*/ 70915 h 400653"/>
                <a:gd name="connsiteX0" fmla="*/ 184897 w 749865"/>
                <a:gd name="connsiteY0" fmla="*/ 119192 h 448930"/>
                <a:gd name="connsiteX1" fmla="*/ 397945 w 749865"/>
                <a:gd name="connsiteY1" fmla="*/ 48277 h 448930"/>
                <a:gd name="connsiteX2" fmla="*/ 749865 w 749865"/>
                <a:gd name="connsiteY2" fmla="*/ 112307 h 448930"/>
                <a:gd name="connsiteX3" fmla="*/ 749865 w 749865"/>
                <a:gd name="connsiteY3" fmla="*/ 338525 h 448930"/>
                <a:gd name="connsiteX4" fmla="*/ 229134 w 749865"/>
                <a:gd name="connsiteY4" fmla="*/ 440657 h 448930"/>
                <a:gd name="connsiteX5" fmla="*/ 184897 w 749865"/>
                <a:gd name="connsiteY5" fmla="*/ 119192 h 448930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749865 w 749865"/>
                <a:gd name="connsiteY2" fmla="*/ 118538 h 455161"/>
                <a:gd name="connsiteX3" fmla="*/ 749865 w 749865"/>
                <a:gd name="connsiteY3" fmla="*/ 344756 h 455161"/>
                <a:gd name="connsiteX4" fmla="*/ 229134 w 749865"/>
                <a:gd name="connsiteY4" fmla="*/ 446888 h 455161"/>
                <a:gd name="connsiteX5" fmla="*/ 184897 w 749865"/>
                <a:gd name="connsiteY5" fmla="*/ 125423 h 455161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649887 w 749865"/>
                <a:gd name="connsiteY2" fmla="*/ 38222 h 455161"/>
                <a:gd name="connsiteX3" fmla="*/ 749865 w 749865"/>
                <a:gd name="connsiteY3" fmla="*/ 118538 h 455161"/>
                <a:gd name="connsiteX4" fmla="*/ 749865 w 749865"/>
                <a:gd name="connsiteY4" fmla="*/ 344756 h 455161"/>
                <a:gd name="connsiteX5" fmla="*/ 229134 w 749865"/>
                <a:gd name="connsiteY5" fmla="*/ 446888 h 455161"/>
                <a:gd name="connsiteX6" fmla="*/ 184897 w 749865"/>
                <a:gd name="connsiteY6" fmla="*/ 125423 h 455161"/>
                <a:gd name="connsiteX0" fmla="*/ 184897 w 749865"/>
                <a:gd name="connsiteY0" fmla="*/ 162775 h 492513"/>
                <a:gd name="connsiteX1" fmla="*/ 397945 w 749865"/>
                <a:gd name="connsiteY1" fmla="*/ 91860 h 492513"/>
                <a:gd name="connsiteX2" fmla="*/ 649887 w 749865"/>
                <a:gd name="connsiteY2" fmla="*/ 75574 h 492513"/>
                <a:gd name="connsiteX3" fmla="*/ 749865 w 749865"/>
                <a:gd name="connsiteY3" fmla="*/ 155890 h 492513"/>
                <a:gd name="connsiteX4" fmla="*/ 749865 w 749865"/>
                <a:gd name="connsiteY4" fmla="*/ 382108 h 492513"/>
                <a:gd name="connsiteX5" fmla="*/ 229134 w 749865"/>
                <a:gd name="connsiteY5" fmla="*/ 484240 h 492513"/>
                <a:gd name="connsiteX6" fmla="*/ 184897 w 749865"/>
                <a:gd name="connsiteY6" fmla="*/ 162775 h 492513"/>
                <a:gd name="connsiteX0" fmla="*/ 184897 w 749865"/>
                <a:gd name="connsiteY0" fmla="*/ 168680 h 498418"/>
                <a:gd name="connsiteX1" fmla="*/ 397945 w 749865"/>
                <a:gd name="connsiteY1" fmla="*/ 97765 h 498418"/>
                <a:gd name="connsiteX2" fmla="*/ 649887 w 749865"/>
                <a:gd name="connsiteY2" fmla="*/ 81479 h 498418"/>
                <a:gd name="connsiteX3" fmla="*/ 749865 w 749865"/>
                <a:gd name="connsiteY3" fmla="*/ 161795 h 498418"/>
                <a:gd name="connsiteX4" fmla="*/ 749865 w 749865"/>
                <a:gd name="connsiteY4" fmla="*/ 388013 h 498418"/>
                <a:gd name="connsiteX5" fmla="*/ 229134 w 749865"/>
                <a:gd name="connsiteY5" fmla="*/ 490145 h 498418"/>
                <a:gd name="connsiteX6" fmla="*/ 184897 w 749865"/>
                <a:gd name="connsiteY6" fmla="*/ 168680 h 498418"/>
                <a:gd name="connsiteX0" fmla="*/ 184897 w 812563"/>
                <a:gd name="connsiteY0" fmla="*/ 168680 h 498418"/>
                <a:gd name="connsiteX1" fmla="*/ 397945 w 812563"/>
                <a:gd name="connsiteY1" fmla="*/ 97765 h 498418"/>
                <a:gd name="connsiteX2" fmla="*/ 649887 w 812563"/>
                <a:gd name="connsiteY2" fmla="*/ 81479 h 498418"/>
                <a:gd name="connsiteX3" fmla="*/ 812563 w 812563"/>
                <a:gd name="connsiteY3" fmla="*/ 157201 h 498418"/>
                <a:gd name="connsiteX4" fmla="*/ 749865 w 812563"/>
                <a:gd name="connsiteY4" fmla="*/ 388013 h 498418"/>
                <a:gd name="connsiteX5" fmla="*/ 229134 w 812563"/>
                <a:gd name="connsiteY5" fmla="*/ 490145 h 498418"/>
                <a:gd name="connsiteX6" fmla="*/ 184897 w 812563"/>
                <a:gd name="connsiteY6" fmla="*/ 168680 h 498418"/>
                <a:gd name="connsiteX0" fmla="*/ 184897 w 814085"/>
                <a:gd name="connsiteY0" fmla="*/ 168680 h 498418"/>
                <a:gd name="connsiteX1" fmla="*/ 397945 w 814085"/>
                <a:gd name="connsiteY1" fmla="*/ 97765 h 498418"/>
                <a:gd name="connsiteX2" fmla="*/ 649887 w 814085"/>
                <a:gd name="connsiteY2" fmla="*/ 81479 h 498418"/>
                <a:gd name="connsiteX3" fmla="*/ 812563 w 814085"/>
                <a:gd name="connsiteY3" fmla="*/ 157201 h 498418"/>
                <a:gd name="connsiteX4" fmla="*/ 749865 w 814085"/>
                <a:gd name="connsiteY4" fmla="*/ 388013 h 498418"/>
                <a:gd name="connsiteX5" fmla="*/ 229134 w 814085"/>
                <a:gd name="connsiteY5" fmla="*/ 490145 h 498418"/>
                <a:gd name="connsiteX6" fmla="*/ 184897 w 814085"/>
                <a:gd name="connsiteY6" fmla="*/ 168680 h 498418"/>
                <a:gd name="connsiteX0" fmla="*/ 184897 w 814036"/>
                <a:gd name="connsiteY0" fmla="*/ 168680 h 498418"/>
                <a:gd name="connsiteX1" fmla="*/ 397945 w 814036"/>
                <a:gd name="connsiteY1" fmla="*/ 97765 h 498418"/>
                <a:gd name="connsiteX2" fmla="*/ 649887 w 814036"/>
                <a:gd name="connsiteY2" fmla="*/ 81479 h 498418"/>
                <a:gd name="connsiteX3" fmla="*/ 812563 w 814036"/>
                <a:gd name="connsiteY3" fmla="*/ 157201 h 498418"/>
                <a:gd name="connsiteX4" fmla="*/ 749865 w 814036"/>
                <a:gd name="connsiteY4" fmla="*/ 388013 h 498418"/>
                <a:gd name="connsiteX5" fmla="*/ 229134 w 814036"/>
                <a:gd name="connsiteY5" fmla="*/ 490145 h 498418"/>
                <a:gd name="connsiteX6" fmla="*/ 184897 w 814036"/>
                <a:gd name="connsiteY6" fmla="*/ 168680 h 498418"/>
                <a:gd name="connsiteX0" fmla="*/ 184897 w 978806"/>
                <a:gd name="connsiteY0" fmla="*/ 168680 h 498418"/>
                <a:gd name="connsiteX1" fmla="*/ 397945 w 978806"/>
                <a:gd name="connsiteY1" fmla="*/ 97765 h 498418"/>
                <a:gd name="connsiteX2" fmla="*/ 649887 w 978806"/>
                <a:gd name="connsiteY2" fmla="*/ 81479 h 498418"/>
                <a:gd name="connsiteX3" fmla="*/ 812563 w 978806"/>
                <a:gd name="connsiteY3" fmla="*/ 157201 h 498418"/>
                <a:gd name="connsiteX4" fmla="*/ 978519 w 978806"/>
                <a:gd name="connsiteY4" fmla="*/ 308370 h 498418"/>
                <a:gd name="connsiteX5" fmla="*/ 749865 w 978806"/>
                <a:gd name="connsiteY5" fmla="*/ 388013 h 498418"/>
                <a:gd name="connsiteX6" fmla="*/ 229134 w 978806"/>
                <a:gd name="connsiteY6" fmla="*/ 490145 h 498418"/>
                <a:gd name="connsiteX7" fmla="*/ 184897 w 978806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867826"/>
                <a:gd name="connsiteY0" fmla="*/ 168680 h 498418"/>
                <a:gd name="connsiteX1" fmla="*/ 397945 w 867826"/>
                <a:gd name="connsiteY1" fmla="*/ 97765 h 498418"/>
                <a:gd name="connsiteX2" fmla="*/ 649887 w 867826"/>
                <a:gd name="connsiteY2" fmla="*/ 81479 h 498418"/>
                <a:gd name="connsiteX3" fmla="*/ 812563 w 867826"/>
                <a:gd name="connsiteY3" fmla="*/ 157201 h 498418"/>
                <a:gd name="connsiteX4" fmla="*/ 858362 w 867826"/>
                <a:gd name="connsiteY4" fmla="*/ 382687 h 498418"/>
                <a:gd name="connsiteX5" fmla="*/ 645937 w 867826"/>
                <a:gd name="connsiteY5" fmla="*/ 415215 h 498418"/>
                <a:gd name="connsiteX6" fmla="*/ 229134 w 867826"/>
                <a:gd name="connsiteY6" fmla="*/ 490145 h 498418"/>
                <a:gd name="connsiteX7" fmla="*/ 184897 w 867826"/>
                <a:gd name="connsiteY7" fmla="*/ 168680 h 498418"/>
                <a:gd name="connsiteX0" fmla="*/ 184897 w 867560"/>
                <a:gd name="connsiteY0" fmla="*/ 168680 h 498418"/>
                <a:gd name="connsiteX1" fmla="*/ 397945 w 867560"/>
                <a:gd name="connsiteY1" fmla="*/ 97765 h 498418"/>
                <a:gd name="connsiteX2" fmla="*/ 649887 w 867560"/>
                <a:gd name="connsiteY2" fmla="*/ 81479 h 498418"/>
                <a:gd name="connsiteX3" fmla="*/ 812563 w 867560"/>
                <a:gd name="connsiteY3" fmla="*/ 157201 h 498418"/>
                <a:gd name="connsiteX4" fmla="*/ 858051 w 867560"/>
                <a:gd name="connsiteY4" fmla="*/ 401883 h 498418"/>
                <a:gd name="connsiteX5" fmla="*/ 645937 w 867560"/>
                <a:gd name="connsiteY5" fmla="*/ 415215 h 498418"/>
                <a:gd name="connsiteX6" fmla="*/ 229134 w 867560"/>
                <a:gd name="connsiteY6" fmla="*/ 490145 h 498418"/>
                <a:gd name="connsiteX7" fmla="*/ 184897 w 867560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229134 w 962812"/>
                <a:gd name="connsiteY6" fmla="*/ 490145 h 498418"/>
                <a:gd name="connsiteX7" fmla="*/ 184897 w 962812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463060 w 962812"/>
                <a:gd name="connsiteY6" fmla="*/ 453301 h 498418"/>
                <a:gd name="connsiteX7" fmla="*/ 229134 w 962812"/>
                <a:gd name="connsiteY7" fmla="*/ 490145 h 498418"/>
                <a:gd name="connsiteX8" fmla="*/ 184897 w 962812"/>
                <a:gd name="connsiteY8" fmla="*/ 168680 h 498418"/>
                <a:gd name="connsiteX0" fmla="*/ 184897 w 962812"/>
                <a:gd name="connsiteY0" fmla="*/ 168680 h 503292"/>
                <a:gd name="connsiteX1" fmla="*/ 397945 w 962812"/>
                <a:gd name="connsiteY1" fmla="*/ 97765 h 503292"/>
                <a:gd name="connsiteX2" fmla="*/ 649887 w 962812"/>
                <a:gd name="connsiteY2" fmla="*/ 81479 h 503292"/>
                <a:gd name="connsiteX3" fmla="*/ 812563 w 962812"/>
                <a:gd name="connsiteY3" fmla="*/ 157201 h 503292"/>
                <a:gd name="connsiteX4" fmla="*/ 858051 w 962812"/>
                <a:gd name="connsiteY4" fmla="*/ 401883 h 503292"/>
                <a:gd name="connsiteX5" fmla="*/ 645937 w 962812"/>
                <a:gd name="connsiteY5" fmla="*/ 415215 h 503292"/>
                <a:gd name="connsiteX6" fmla="*/ 463060 w 962812"/>
                <a:gd name="connsiteY6" fmla="*/ 453301 h 503292"/>
                <a:gd name="connsiteX7" fmla="*/ 229134 w 962812"/>
                <a:gd name="connsiteY7" fmla="*/ 490145 h 503292"/>
                <a:gd name="connsiteX8" fmla="*/ 184897 w 962812"/>
                <a:gd name="connsiteY8" fmla="*/ 168680 h 503292"/>
                <a:gd name="connsiteX0" fmla="*/ 184897 w 962812"/>
                <a:gd name="connsiteY0" fmla="*/ 168680 h 516271"/>
                <a:gd name="connsiteX1" fmla="*/ 397945 w 962812"/>
                <a:gd name="connsiteY1" fmla="*/ 97765 h 516271"/>
                <a:gd name="connsiteX2" fmla="*/ 649887 w 962812"/>
                <a:gd name="connsiteY2" fmla="*/ 81479 h 516271"/>
                <a:gd name="connsiteX3" fmla="*/ 812563 w 962812"/>
                <a:gd name="connsiteY3" fmla="*/ 157201 h 516271"/>
                <a:gd name="connsiteX4" fmla="*/ 858051 w 962812"/>
                <a:gd name="connsiteY4" fmla="*/ 401883 h 516271"/>
                <a:gd name="connsiteX5" fmla="*/ 645937 w 962812"/>
                <a:gd name="connsiteY5" fmla="*/ 415215 h 516271"/>
                <a:gd name="connsiteX6" fmla="*/ 463060 w 962812"/>
                <a:gd name="connsiteY6" fmla="*/ 453301 h 516271"/>
                <a:gd name="connsiteX7" fmla="*/ 229134 w 962812"/>
                <a:gd name="connsiteY7" fmla="*/ 490145 h 516271"/>
                <a:gd name="connsiteX8" fmla="*/ 184897 w 962812"/>
                <a:gd name="connsiteY8" fmla="*/ 168680 h 516271"/>
                <a:gd name="connsiteX0" fmla="*/ 184897 w 962812"/>
                <a:gd name="connsiteY0" fmla="*/ 168680 h 540244"/>
                <a:gd name="connsiteX1" fmla="*/ 397945 w 962812"/>
                <a:gd name="connsiteY1" fmla="*/ 97765 h 540244"/>
                <a:gd name="connsiteX2" fmla="*/ 649887 w 962812"/>
                <a:gd name="connsiteY2" fmla="*/ 81479 h 540244"/>
                <a:gd name="connsiteX3" fmla="*/ 812563 w 962812"/>
                <a:gd name="connsiteY3" fmla="*/ 157201 h 540244"/>
                <a:gd name="connsiteX4" fmla="*/ 858051 w 962812"/>
                <a:gd name="connsiteY4" fmla="*/ 401883 h 540244"/>
                <a:gd name="connsiteX5" fmla="*/ 645937 w 962812"/>
                <a:gd name="connsiteY5" fmla="*/ 415215 h 540244"/>
                <a:gd name="connsiteX6" fmla="*/ 463060 w 962812"/>
                <a:gd name="connsiteY6" fmla="*/ 453301 h 540244"/>
                <a:gd name="connsiteX7" fmla="*/ 229134 w 962812"/>
                <a:gd name="connsiteY7" fmla="*/ 490145 h 540244"/>
                <a:gd name="connsiteX8" fmla="*/ 184897 w 962812"/>
                <a:gd name="connsiteY8" fmla="*/ 168680 h 540244"/>
                <a:gd name="connsiteX0" fmla="*/ 184897 w 962812"/>
                <a:gd name="connsiteY0" fmla="*/ 168680 h 549804"/>
                <a:gd name="connsiteX1" fmla="*/ 397945 w 962812"/>
                <a:gd name="connsiteY1" fmla="*/ 97765 h 549804"/>
                <a:gd name="connsiteX2" fmla="*/ 649887 w 962812"/>
                <a:gd name="connsiteY2" fmla="*/ 81479 h 549804"/>
                <a:gd name="connsiteX3" fmla="*/ 812563 w 962812"/>
                <a:gd name="connsiteY3" fmla="*/ 157201 h 549804"/>
                <a:gd name="connsiteX4" fmla="*/ 858051 w 962812"/>
                <a:gd name="connsiteY4" fmla="*/ 401883 h 549804"/>
                <a:gd name="connsiteX5" fmla="*/ 645937 w 962812"/>
                <a:gd name="connsiteY5" fmla="*/ 415215 h 549804"/>
                <a:gd name="connsiteX6" fmla="*/ 463060 w 962812"/>
                <a:gd name="connsiteY6" fmla="*/ 453301 h 549804"/>
                <a:gd name="connsiteX7" fmla="*/ 229134 w 962812"/>
                <a:gd name="connsiteY7" fmla="*/ 490145 h 549804"/>
                <a:gd name="connsiteX8" fmla="*/ 184897 w 962812"/>
                <a:gd name="connsiteY8" fmla="*/ 168680 h 54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812" h="549804">
                  <a:moveTo>
                    <a:pt x="184897" y="168680"/>
                  </a:moveTo>
                  <a:cubicBezTo>
                    <a:pt x="210808" y="127274"/>
                    <a:pt x="247669" y="-42452"/>
                    <a:pt x="397945" y="97765"/>
                  </a:cubicBezTo>
                  <a:cubicBezTo>
                    <a:pt x="418669" y="82742"/>
                    <a:pt x="518987" y="-103795"/>
                    <a:pt x="649887" y="81479"/>
                  </a:cubicBezTo>
                  <a:cubicBezTo>
                    <a:pt x="699414" y="14184"/>
                    <a:pt x="829272" y="-15767"/>
                    <a:pt x="812563" y="157201"/>
                  </a:cubicBezTo>
                  <a:cubicBezTo>
                    <a:pt x="1084649" y="253502"/>
                    <a:pt x="915347" y="377971"/>
                    <a:pt x="858051" y="401883"/>
                  </a:cubicBezTo>
                  <a:cubicBezTo>
                    <a:pt x="802790" y="455811"/>
                    <a:pt x="792282" y="536756"/>
                    <a:pt x="645937" y="415215"/>
                  </a:cubicBezTo>
                  <a:cubicBezTo>
                    <a:pt x="626745" y="487372"/>
                    <a:pt x="589194" y="580501"/>
                    <a:pt x="463060" y="453301"/>
                  </a:cubicBezTo>
                  <a:cubicBezTo>
                    <a:pt x="354317" y="631981"/>
                    <a:pt x="279674" y="511980"/>
                    <a:pt x="229134" y="490145"/>
                  </a:cubicBezTo>
                  <a:cubicBezTo>
                    <a:pt x="-165239" y="567349"/>
                    <a:pt x="38348" y="76477"/>
                    <a:pt x="184897" y="1686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BF26D13-2CFA-4774-BF88-209FD83457B5}"/>
                </a:ext>
              </a:extLst>
            </p:cNvPr>
            <p:cNvSpPr/>
            <p:nvPr/>
          </p:nvSpPr>
          <p:spPr>
            <a:xfrm>
              <a:off x="6319147" y="1343865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0B1BB7C4-86AB-4015-B375-26E881A002E9}"/>
                </a:ext>
              </a:extLst>
            </p:cNvPr>
            <p:cNvSpPr/>
            <p:nvPr/>
          </p:nvSpPr>
          <p:spPr>
            <a:xfrm rot="7558345">
              <a:off x="6139552" y="1942164"/>
              <a:ext cx="219583" cy="219583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472C27FC-7264-40CF-824B-99CDF81B86F5}"/>
                </a:ext>
              </a:extLst>
            </p:cNvPr>
            <p:cNvSpPr/>
            <p:nvPr/>
          </p:nvSpPr>
          <p:spPr>
            <a:xfrm rot="9712665">
              <a:off x="6347117" y="2043939"/>
              <a:ext cx="45719" cy="45719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21BD8D5-2FEC-49AB-9B7E-E35915E4F372}"/>
                </a:ext>
              </a:extLst>
            </p:cNvPr>
            <p:cNvSpPr/>
            <p:nvPr/>
          </p:nvSpPr>
          <p:spPr>
            <a:xfrm>
              <a:off x="6520794" y="1377827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B0BD6E-031F-4576-9BEB-C4464519CB08}"/>
                </a:ext>
              </a:extLst>
            </p:cNvPr>
            <p:cNvSpPr/>
            <p:nvPr/>
          </p:nvSpPr>
          <p:spPr>
            <a:xfrm>
              <a:off x="6390635" y="1490681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C860EBB-002E-4617-B1B2-596A15DE7BE7}"/>
                </a:ext>
              </a:extLst>
            </p:cNvPr>
            <p:cNvSpPr/>
            <p:nvPr/>
          </p:nvSpPr>
          <p:spPr>
            <a:xfrm>
              <a:off x="5708115" y="1420000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C7FC6D4-2AAD-48C0-BD52-9AA994492E9C}"/>
                </a:ext>
              </a:extLst>
            </p:cNvPr>
            <p:cNvSpPr/>
            <p:nvPr/>
          </p:nvSpPr>
          <p:spPr>
            <a:xfrm>
              <a:off x="5777375" y="1475006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68A0F88-4042-4BE2-B783-CB08843768E8}"/>
                </a:ext>
              </a:extLst>
            </p:cNvPr>
            <p:cNvSpPr/>
            <p:nvPr/>
          </p:nvSpPr>
          <p:spPr>
            <a:xfrm>
              <a:off x="5864825" y="1559282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277">
              <a:extLst>
                <a:ext uri="{FF2B5EF4-FFF2-40B4-BE49-F238E27FC236}">
                  <a16:creationId xmlns:a16="http://schemas.microsoft.com/office/drawing/2014/main" id="{95F9656F-D2AA-4B0F-8FB5-D6DE60205D7B}"/>
                </a:ext>
              </a:extLst>
            </p:cNvPr>
            <p:cNvSpPr/>
            <p:nvPr/>
          </p:nvSpPr>
          <p:spPr>
            <a:xfrm>
              <a:off x="6136387" y="1784141"/>
              <a:ext cx="192521" cy="127206"/>
            </a:xfrm>
            <a:custGeom>
              <a:avLst/>
              <a:gdLst>
                <a:gd name="connsiteX0" fmla="*/ 0 w 191041"/>
                <a:gd name="connsiteY0" fmla="*/ 95521 h 191041"/>
                <a:gd name="connsiteX1" fmla="*/ 95521 w 191041"/>
                <a:gd name="connsiteY1" fmla="*/ 0 h 191041"/>
                <a:gd name="connsiteX2" fmla="*/ 191042 w 191041"/>
                <a:gd name="connsiteY2" fmla="*/ 95521 h 191041"/>
                <a:gd name="connsiteX3" fmla="*/ 95521 w 191041"/>
                <a:gd name="connsiteY3" fmla="*/ 191042 h 191041"/>
                <a:gd name="connsiteX4" fmla="*/ 0 w 191041"/>
                <a:gd name="connsiteY4" fmla="*/ 95521 h 191041"/>
                <a:gd name="connsiteX0" fmla="*/ 0 w 191042"/>
                <a:gd name="connsiteY0" fmla="*/ 95521 h 107461"/>
                <a:gd name="connsiteX1" fmla="*/ 95521 w 191042"/>
                <a:gd name="connsiteY1" fmla="*/ 0 h 107461"/>
                <a:gd name="connsiteX2" fmla="*/ 191042 w 191042"/>
                <a:gd name="connsiteY2" fmla="*/ 95521 h 107461"/>
                <a:gd name="connsiteX3" fmla="*/ 0 w 191042"/>
                <a:gd name="connsiteY3" fmla="*/ 95521 h 107461"/>
                <a:gd name="connsiteX0" fmla="*/ 0 w 191042"/>
                <a:gd name="connsiteY0" fmla="*/ 95521 h 116250"/>
                <a:gd name="connsiteX1" fmla="*/ 95521 w 191042"/>
                <a:gd name="connsiteY1" fmla="*/ 0 h 116250"/>
                <a:gd name="connsiteX2" fmla="*/ 191042 w 191042"/>
                <a:gd name="connsiteY2" fmla="*/ 95521 h 116250"/>
                <a:gd name="connsiteX3" fmla="*/ 0 w 191042"/>
                <a:gd name="connsiteY3" fmla="*/ 95521 h 116250"/>
                <a:gd name="connsiteX0" fmla="*/ 4739 w 195781"/>
                <a:gd name="connsiteY0" fmla="*/ 95521 h 120926"/>
                <a:gd name="connsiteX1" fmla="*/ 100260 w 195781"/>
                <a:gd name="connsiteY1" fmla="*/ 0 h 120926"/>
                <a:gd name="connsiteX2" fmla="*/ 195781 w 195781"/>
                <a:gd name="connsiteY2" fmla="*/ 95521 h 120926"/>
                <a:gd name="connsiteX3" fmla="*/ 4739 w 195781"/>
                <a:gd name="connsiteY3" fmla="*/ 95521 h 120926"/>
                <a:gd name="connsiteX0" fmla="*/ 563 w 191605"/>
                <a:gd name="connsiteY0" fmla="*/ 95521 h 127206"/>
                <a:gd name="connsiteX1" fmla="*/ 96084 w 191605"/>
                <a:gd name="connsiteY1" fmla="*/ 0 h 127206"/>
                <a:gd name="connsiteX2" fmla="*/ 191605 w 191605"/>
                <a:gd name="connsiteY2" fmla="*/ 95521 h 127206"/>
                <a:gd name="connsiteX3" fmla="*/ 563 w 191605"/>
                <a:gd name="connsiteY3" fmla="*/ 95521 h 127206"/>
                <a:gd name="connsiteX0" fmla="*/ 1479 w 192521"/>
                <a:gd name="connsiteY0" fmla="*/ 95521 h 127206"/>
                <a:gd name="connsiteX1" fmla="*/ 97000 w 192521"/>
                <a:gd name="connsiteY1" fmla="*/ 0 h 127206"/>
                <a:gd name="connsiteX2" fmla="*/ 192521 w 192521"/>
                <a:gd name="connsiteY2" fmla="*/ 95521 h 127206"/>
                <a:gd name="connsiteX3" fmla="*/ 1479 w 192521"/>
                <a:gd name="connsiteY3" fmla="*/ 95521 h 12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21" h="127206">
                  <a:moveTo>
                    <a:pt x="1479" y="95521"/>
                  </a:moveTo>
                  <a:cubicBezTo>
                    <a:pt x="-9679" y="48644"/>
                    <a:pt x="44245" y="0"/>
                    <a:pt x="97000" y="0"/>
                  </a:cubicBezTo>
                  <a:cubicBezTo>
                    <a:pt x="149755" y="0"/>
                    <a:pt x="192521" y="42766"/>
                    <a:pt x="192521" y="95521"/>
                  </a:cubicBezTo>
                  <a:cubicBezTo>
                    <a:pt x="171839" y="132872"/>
                    <a:pt x="12637" y="142398"/>
                    <a:pt x="1479" y="955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8581" y="46905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“Thank you,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ictor!” says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illagers.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nual Operation 2">
            <a:extLst>
              <a:ext uri="{FF2B5EF4-FFF2-40B4-BE49-F238E27FC236}">
                <a16:creationId xmlns:a16="http://schemas.microsoft.com/office/drawing/2014/main" id="{61AA11FC-1F20-4030-9657-A6640D6C62DC}"/>
              </a:ext>
            </a:extLst>
          </p:cNvPr>
          <p:cNvSpPr/>
          <p:nvPr/>
        </p:nvSpPr>
        <p:spPr>
          <a:xfrm flipV="1">
            <a:off x="6333236" y="2940663"/>
            <a:ext cx="5973651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5D9B47-24A1-40B5-B08E-5029739732DA}"/>
              </a:ext>
            </a:extLst>
          </p:cNvPr>
          <p:cNvGrpSpPr/>
          <p:nvPr/>
        </p:nvGrpSpPr>
        <p:grpSpPr>
          <a:xfrm>
            <a:off x="10041162" y="448230"/>
            <a:ext cx="2150838" cy="2644692"/>
            <a:chOff x="2772147" y="677901"/>
            <a:chExt cx="3713793" cy="373321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BD0FD18F-A1B7-4641-956F-8009CA37BE2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4F5DDBA7-2F68-44BC-9D94-B545352B79B2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02939-ED0E-45FC-AD1A-F1EDF097AD2D}"/>
                </a:ext>
              </a:extLst>
            </p:cNvPr>
            <p:cNvSpPr/>
            <p:nvPr/>
          </p:nvSpPr>
          <p:spPr>
            <a:xfrm>
              <a:off x="3740324" y="1224134"/>
              <a:ext cx="2028928" cy="3186981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2D7BB02-4B9C-4059-8E43-A55BDF97BA8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032445B5-52DA-406F-8C14-CAEB849DA82A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6B9D88B0-4ABC-4D35-BF56-A3A0E3627FF1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4895229E-F2C4-4F27-9A5B-075FDCE115DC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6F23B051-CA45-4656-907E-74899F20B32A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5E0846C5-B8B0-4A7D-B482-0965B76BBDF8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942640-C533-49F8-BE0A-B07ECF6B8952}"/>
              </a:ext>
            </a:extLst>
          </p:cNvPr>
          <p:cNvGrpSpPr/>
          <p:nvPr/>
        </p:nvGrpSpPr>
        <p:grpSpPr>
          <a:xfrm>
            <a:off x="6632122" y="1395667"/>
            <a:ext cx="2524410" cy="1763597"/>
            <a:chOff x="6451682" y="2608141"/>
            <a:chExt cx="3022177" cy="2111346"/>
          </a:xfrm>
        </p:grpSpPr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76959EDE-54BD-4D24-B038-3191FD2D06EA}"/>
                </a:ext>
              </a:extLst>
            </p:cNvPr>
            <p:cNvSpPr/>
            <p:nvPr/>
          </p:nvSpPr>
          <p:spPr>
            <a:xfrm>
              <a:off x="7988837" y="3480534"/>
              <a:ext cx="1450573" cy="1226267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540308"/>
                <a:gd name="connsiteY0" fmla="*/ 74647 h 1168092"/>
                <a:gd name="connsiteX1" fmla="*/ 1540308 w 1540308"/>
                <a:gd name="connsiteY1" fmla="*/ 0 h 1168092"/>
                <a:gd name="connsiteX2" fmla="*/ 1205028 w 1540308"/>
                <a:gd name="connsiteY2" fmla="*/ 1091892 h 1168092"/>
                <a:gd name="connsiteX3" fmla="*/ 0 w 1540308"/>
                <a:gd name="connsiteY3" fmla="*/ 1168092 h 1168092"/>
                <a:gd name="connsiteX4" fmla="*/ 0 w 1540308"/>
                <a:gd name="connsiteY4" fmla="*/ 74647 h 1168092"/>
                <a:gd name="connsiteX0" fmla="*/ 0 w 1578408"/>
                <a:gd name="connsiteY0" fmla="*/ 74647 h 1168092"/>
                <a:gd name="connsiteX1" fmla="*/ 1540308 w 1578408"/>
                <a:gd name="connsiteY1" fmla="*/ 0 h 1168092"/>
                <a:gd name="connsiteX2" fmla="*/ 1578408 w 1578408"/>
                <a:gd name="connsiteY2" fmla="*/ 1040726 h 1168092"/>
                <a:gd name="connsiteX3" fmla="*/ 0 w 1578408"/>
                <a:gd name="connsiteY3" fmla="*/ 1168092 h 1168092"/>
                <a:gd name="connsiteX4" fmla="*/ 0 w 1578408"/>
                <a:gd name="connsiteY4" fmla="*/ 74647 h 1168092"/>
                <a:gd name="connsiteX0" fmla="*/ 0 w 1578408"/>
                <a:gd name="connsiteY0" fmla="*/ 74647 h 1176296"/>
                <a:gd name="connsiteX1" fmla="*/ 1540308 w 1578408"/>
                <a:gd name="connsiteY1" fmla="*/ 0 h 1176296"/>
                <a:gd name="connsiteX2" fmla="*/ 1578408 w 1578408"/>
                <a:gd name="connsiteY2" fmla="*/ 1040726 h 1176296"/>
                <a:gd name="connsiteX3" fmla="*/ 15510 w 1578408"/>
                <a:gd name="connsiteY3" fmla="*/ 1176296 h 1176296"/>
                <a:gd name="connsiteX4" fmla="*/ 0 w 1578408"/>
                <a:gd name="connsiteY4" fmla="*/ 74647 h 117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08" h="1176296">
                  <a:moveTo>
                    <a:pt x="0" y="74647"/>
                  </a:moveTo>
                  <a:lnTo>
                    <a:pt x="1540308" y="0"/>
                  </a:lnTo>
                  <a:lnTo>
                    <a:pt x="1578408" y="1040726"/>
                  </a:lnTo>
                  <a:lnTo>
                    <a:pt x="15510" y="1176296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7E88F838-AC5A-4188-B711-97F9147EA97D}"/>
                </a:ext>
              </a:extLst>
            </p:cNvPr>
            <p:cNvSpPr/>
            <p:nvPr/>
          </p:nvSpPr>
          <p:spPr>
            <a:xfrm>
              <a:off x="6642624" y="3591967"/>
              <a:ext cx="1358744" cy="1127520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50748"/>
                <a:gd name="connsiteY0" fmla="*/ 38100 h 1131545"/>
                <a:gd name="connsiteX1" fmla="*/ 1205028 w 1250748"/>
                <a:gd name="connsiteY1" fmla="*/ 0 h 1131545"/>
                <a:gd name="connsiteX2" fmla="*/ 1250748 w 1250748"/>
                <a:gd name="connsiteY2" fmla="*/ 1077274 h 1131545"/>
                <a:gd name="connsiteX3" fmla="*/ 0 w 1250748"/>
                <a:gd name="connsiteY3" fmla="*/ 1131545 h 1131545"/>
                <a:gd name="connsiteX4" fmla="*/ 0 w 1250748"/>
                <a:gd name="connsiteY4" fmla="*/ 38100 h 1131545"/>
                <a:gd name="connsiteX0" fmla="*/ 0 w 1250748"/>
                <a:gd name="connsiteY0" fmla="*/ 38100 h 1089776"/>
                <a:gd name="connsiteX1" fmla="*/ 1205028 w 1250748"/>
                <a:gd name="connsiteY1" fmla="*/ 0 h 1089776"/>
                <a:gd name="connsiteX2" fmla="*/ 1250748 w 1250748"/>
                <a:gd name="connsiteY2" fmla="*/ 1077274 h 1089776"/>
                <a:gd name="connsiteX3" fmla="*/ 0 w 1250748"/>
                <a:gd name="connsiteY3" fmla="*/ 1089776 h 1089776"/>
                <a:gd name="connsiteX4" fmla="*/ 0 w 1250748"/>
                <a:gd name="connsiteY4" fmla="*/ 38100 h 1089776"/>
                <a:gd name="connsiteX0" fmla="*/ 0 w 1250748"/>
                <a:gd name="connsiteY0" fmla="*/ 29897 h 1081573"/>
                <a:gd name="connsiteX1" fmla="*/ 1244392 w 1250748"/>
                <a:gd name="connsiteY1" fmla="*/ 0 h 1081573"/>
                <a:gd name="connsiteX2" fmla="*/ 1250748 w 1250748"/>
                <a:gd name="connsiteY2" fmla="*/ 1069071 h 1081573"/>
                <a:gd name="connsiteX3" fmla="*/ 0 w 1250748"/>
                <a:gd name="connsiteY3" fmla="*/ 1081573 h 1081573"/>
                <a:gd name="connsiteX4" fmla="*/ 0 w 1250748"/>
                <a:gd name="connsiteY4" fmla="*/ 29897 h 108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48" h="1081573">
                  <a:moveTo>
                    <a:pt x="0" y="29897"/>
                  </a:moveTo>
                  <a:lnTo>
                    <a:pt x="1244392" y="0"/>
                  </a:lnTo>
                  <a:cubicBezTo>
                    <a:pt x="1246511" y="356357"/>
                    <a:pt x="1248629" y="712714"/>
                    <a:pt x="1250748" y="1069071"/>
                  </a:cubicBezTo>
                  <a:lnTo>
                    <a:pt x="0" y="1081573"/>
                  </a:lnTo>
                  <a:lnTo>
                    <a:pt x="0" y="298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E4B2A6C5-EDFE-4462-9271-D51C656E45C8}"/>
                </a:ext>
              </a:extLst>
            </p:cNvPr>
            <p:cNvSpPr/>
            <p:nvPr/>
          </p:nvSpPr>
          <p:spPr>
            <a:xfrm>
              <a:off x="8491338" y="3863938"/>
              <a:ext cx="418261" cy="790391"/>
            </a:xfrm>
            <a:custGeom>
              <a:avLst/>
              <a:gdLst>
                <a:gd name="connsiteX0" fmla="*/ 0 w 418260"/>
                <a:gd name="connsiteY0" fmla="*/ 0 h 713312"/>
                <a:gd name="connsiteX1" fmla="*/ 418260 w 418260"/>
                <a:gd name="connsiteY1" fmla="*/ 0 h 713312"/>
                <a:gd name="connsiteX2" fmla="*/ 418260 w 418260"/>
                <a:gd name="connsiteY2" fmla="*/ 713312 h 713312"/>
                <a:gd name="connsiteX3" fmla="*/ 0 w 418260"/>
                <a:gd name="connsiteY3" fmla="*/ 713312 h 713312"/>
                <a:gd name="connsiteX4" fmla="*/ 0 w 418260"/>
                <a:gd name="connsiteY4" fmla="*/ 0 h 71331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1331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3617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15240 h 759032"/>
                <a:gd name="connsiteX1" fmla="*/ 410640 w 418260"/>
                <a:gd name="connsiteY1" fmla="*/ 0 h 759032"/>
                <a:gd name="connsiteX2" fmla="*/ 418260 w 418260"/>
                <a:gd name="connsiteY2" fmla="*/ 751412 h 759032"/>
                <a:gd name="connsiteX3" fmla="*/ 15240 w 418260"/>
                <a:gd name="connsiteY3" fmla="*/ 759032 h 759032"/>
                <a:gd name="connsiteX4" fmla="*/ 0 w 418260"/>
                <a:gd name="connsiteY4" fmla="*/ 15240 h 759032"/>
                <a:gd name="connsiteX0" fmla="*/ 0 w 418260"/>
                <a:gd name="connsiteY0" fmla="*/ 15240 h 778988"/>
                <a:gd name="connsiteX1" fmla="*/ 410640 w 418260"/>
                <a:gd name="connsiteY1" fmla="*/ 0 h 778988"/>
                <a:gd name="connsiteX2" fmla="*/ 418260 w 418260"/>
                <a:gd name="connsiteY2" fmla="*/ 751412 h 778988"/>
                <a:gd name="connsiteX3" fmla="*/ 15240 w 418260"/>
                <a:gd name="connsiteY3" fmla="*/ 778988 h 778988"/>
                <a:gd name="connsiteX4" fmla="*/ 0 w 418260"/>
                <a:gd name="connsiteY4" fmla="*/ 15240 h 778988"/>
                <a:gd name="connsiteX0" fmla="*/ 0 w 418260"/>
                <a:gd name="connsiteY0" fmla="*/ 15240 h 790391"/>
                <a:gd name="connsiteX1" fmla="*/ 410640 w 418260"/>
                <a:gd name="connsiteY1" fmla="*/ 0 h 790391"/>
                <a:gd name="connsiteX2" fmla="*/ 418260 w 418260"/>
                <a:gd name="connsiteY2" fmla="*/ 751412 h 790391"/>
                <a:gd name="connsiteX3" fmla="*/ 15240 w 418260"/>
                <a:gd name="connsiteY3" fmla="*/ 790391 h 790391"/>
                <a:gd name="connsiteX4" fmla="*/ 0 w 418260"/>
                <a:gd name="connsiteY4" fmla="*/ 15240 h 79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60" h="790391">
                  <a:moveTo>
                    <a:pt x="0" y="15240"/>
                  </a:moveTo>
                  <a:lnTo>
                    <a:pt x="410640" y="0"/>
                  </a:lnTo>
                  <a:lnTo>
                    <a:pt x="418260" y="751412"/>
                  </a:lnTo>
                  <a:lnTo>
                    <a:pt x="15240" y="790391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6528A5-0B5B-4743-8568-322F93405749}"/>
                </a:ext>
              </a:extLst>
            </p:cNvPr>
            <p:cNvSpPr/>
            <p:nvPr/>
          </p:nvSpPr>
          <p:spPr>
            <a:xfrm>
              <a:off x="7080617" y="3936552"/>
              <a:ext cx="440323" cy="3694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634D7927-CDFF-4F40-A77C-470304175F5C}"/>
                </a:ext>
              </a:extLst>
            </p:cNvPr>
            <p:cNvSpPr/>
            <p:nvPr/>
          </p:nvSpPr>
          <p:spPr>
            <a:xfrm>
              <a:off x="7080617" y="2608141"/>
              <a:ext cx="2393242" cy="1006031"/>
            </a:xfrm>
            <a:custGeom>
              <a:avLst/>
              <a:gdLst>
                <a:gd name="connsiteX0" fmla="*/ 0 w 1586792"/>
                <a:gd name="connsiteY0" fmla="*/ 0 h 631381"/>
                <a:gd name="connsiteX1" fmla="*/ 1586792 w 1586792"/>
                <a:gd name="connsiteY1" fmla="*/ 0 h 631381"/>
                <a:gd name="connsiteX2" fmla="*/ 1586792 w 1586792"/>
                <a:gd name="connsiteY2" fmla="*/ 631381 h 631381"/>
                <a:gd name="connsiteX3" fmla="*/ 0 w 1586792"/>
                <a:gd name="connsiteY3" fmla="*/ 631381 h 631381"/>
                <a:gd name="connsiteX4" fmla="*/ 0 w 1586792"/>
                <a:gd name="connsiteY4" fmla="*/ 0 h 631381"/>
                <a:gd name="connsiteX0" fmla="*/ 0 w 2463092"/>
                <a:gd name="connsiteY0" fmla="*/ 0 h 885381"/>
                <a:gd name="connsiteX1" fmla="*/ 2463092 w 2463092"/>
                <a:gd name="connsiteY1" fmla="*/ 254000 h 885381"/>
                <a:gd name="connsiteX2" fmla="*/ 2463092 w 2463092"/>
                <a:gd name="connsiteY2" fmla="*/ 885381 h 885381"/>
                <a:gd name="connsiteX3" fmla="*/ 876300 w 2463092"/>
                <a:gd name="connsiteY3" fmla="*/ 885381 h 885381"/>
                <a:gd name="connsiteX4" fmla="*/ 0 w 2463092"/>
                <a:gd name="connsiteY4" fmla="*/ 0 h 885381"/>
                <a:gd name="connsiteX0" fmla="*/ 0 w 2463092"/>
                <a:gd name="connsiteY0" fmla="*/ 50800 h 936181"/>
                <a:gd name="connsiteX1" fmla="*/ 1624892 w 2463092"/>
                <a:gd name="connsiteY1" fmla="*/ 0 h 936181"/>
                <a:gd name="connsiteX2" fmla="*/ 2463092 w 2463092"/>
                <a:gd name="connsiteY2" fmla="*/ 936181 h 936181"/>
                <a:gd name="connsiteX3" fmla="*/ 876300 w 2463092"/>
                <a:gd name="connsiteY3" fmla="*/ 936181 h 936181"/>
                <a:gd name="connsiteX4" fmla="*/ 0 w 2463092"/>
                <a:gd name="connsiteY4" fmla="*/ 50800 h 936181"/>
                <a:gd name="connsiteX0" fmla="*/ 0 w 2463092"/>
                <a:gd name="connsiteY0" fmla="*/ 88900 h 974281"/>
                <a:gd name="connsiteX1" fmla="*/ 1618542 w 2463092"/>
                <a:gd name="connsiteY1" fmla="*/ 0 h 974281"/>
                <a:gd name="connsiteX2" fmla="*/ 2463092 w 2463092"/>
                <a:gd name="connsiteY2" fmla="*/ 974281 h 974281"/>
                <a:gd name="connsiteX3" fmla="*/ 876300 w 2463092"/>
                <a:gd name="connsiteY3" fmla="*/ 974281 h 974281"/>
                <a:gd name="connsiteX4" fmla="*/ 0 w 2463092"/>
                <a:gd name="connsiteY4" fmla="*/ 88900 h 974281"/>
                <a:gd name="connsiteX0" fmla="*/ 0 w 2494842"/>
                <a:gd name="connsiteY0" fmla="*/ 95250 h 974281"/>
                <a:gd name="connsiteX1" fmla="*/ 1650292 w 2494842"/>
                <a:gd name="connsiteY1" fmla="*/ 0 h 974281"/>
                <a:gd name="connsiteX2" fmla="*/ 2494842 w 2494842"/>
                <a:gd name="connsiteY2" fmla="*/ 974281 h 974281"/>
                <a:gd name="connsiteX3" fmla="*/ 908050 w 2494842"/>
                <a:gd name="connsiteY3" fmla="*/ 974281 h 974281"/>
                <a:gd name="connsiteX4" fmla="*/ 0 w 2494842"/>
                <a:gd name="connsiteY4" fmla="*/ 95250 h 974281"/>
                <a:gd name="connsiteX0" fmla="*/ 0 w 2323392"/>
                <a:gd name="connsiteY0" fmla="*/ 95250 h 974281"/>
                <a:gd name="connsiteX1" fmla="*/ 1650292 w 2323392"/>
                <a:gd name="connsiteY1" fmla="*/ 0 h 974281"/>
                <a:gd name="connsiteX2" fmla="*/ 2323392 w 2323392"/>
                <a:gd name="connsiteY2" fmla="*/ 853631 h 974281"/>
                <a:gd name="connsiteX3" fmla="*/ 908050 w 2323392"/>
                <a:gd name="connsiteY3" fmla="*/ 974281 h 974281"/>
                <a:gd name="connsiteX4" fmla="*/ 0 w 2323392"/>
                <a:gd name="connsiteY4" fmla="*/ 95250 h 974281"/>
                <a:gd name="connsiteX0" fmla="*/ 0 w 2380542"/>
                <a:gd name="connsiteY0" fmla="*/ 95250 h 974281"/>
                <a:gd name="connsiteX1" fmla="*/ 1650292 w 2380542"/>
                <a:gd name="connsiteY1" fmla="*/ 0 h 974281"/>
                <a:gd name="connsiteX2" fmla="*/ 2380542 w 2380542"/>
                <a:gd name="connsiteY2" fmla="*/ 910781 h 974281"/>
                <a:gd name="connsiteX3" fmla="*/ 908050 w 2380542"/>
                <a:gd name="connsiteY3" fmla="*/ 974281 h 974281"/>
                <a:gd name="connsiteX4" fmla="*/ 0 w 2380542"/>
                <a:gd name="connsiteY4" fmla="*/ 95250 h 974281"/>
                <a:gd name="connsiteX0" fmla="*/ 0 w 2380542"/>
                <a:gd name="connsiteY0" fmla="*/ 101600 h 980631"/>
                <a:gd name="connsiteX1" fmla="*/ 1675692 w 2380542"/>
                <a:gd name="connsiteY1" fmla="*/ 0 h 980631"/>
                <a:gd name="connsiteX2" fmla="*/ 2380542 w 2380542"/>
                <a:gd name="connsiteY2" fmla="*/ 917131 h 980631"/>
                <a:gd name="connsiteX3" fmla="*/ 908050 w 2380542"/>
                <a:gd name="connsiteY3" fmla="*/ 980631 h 980631"/>
                <a:gd name="connsiteX4" fmla="*/ 0 w 2380542"/>
                <a:gd name="connsiteY4" fmla="*/ 101600 h 980631"/>
                <a:gd name="connsiteX0" fmla="*/ 0 w 2380542"/>
                <a:gd name="connsiteY0" fmla="*/ 101600 h 1006031"/>
                <a:gd name="connsiteX1" fmla="*/ 1675692 w 2380542"/>
                <a:gd name="connsiteY1" fmla="*/ 0 h 1006031"/>
                <a:gd name="connsiteX2" fmla="*/ 2380542 w 2380542"/>
                <a:gd name="connsiteY2" fmla="*/ 917131 h 1006031"/>
                <a:gd name="connsiteX3" fmla="*/ 901700 w 2380542"/>
                <a:gd name="connsiteY3" fmla="*/ 1006031 h 1006031"/>
                <a:gd name="connsiteX4" fmla="*/ 0 w 2380542"/>
                <a:gd name="connsiteY4" fmla="*/ 101600 h 1006031"/>
                <a:gd name="connsiteX0" fmla="*/ 0 w 2386892"/>
                <a:gd name="connsiteY0" fmla="*/ 101600 h 1006031"/>
                <a:gd name="connsiteX1" fmla="*/ 1682042 w 2386892"/>
                <a:gd name="connsiteY1" fmla="*/ 0 h 1006031"/>
                <a:gd name="connsiteX2" fmla="*/ 2386892 w 2386892"/>
                <a:gd name="connsiteY2" fmla="*/ 917131 h 1006031"/>
                <a:gd name="connsiteX3" fmla="*/ 908050 w 2386892"/>
                <a:gd name="connsiteY3" fmla="*/ 1006031 h 1006031"/>
                <a:gd name="connsiteX4" fmla="*/ 0 w 2386892"/>
                <a:gd name="connsiteY4" fmla="*/ 10160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242" h="1006031">
                  <a:moveTo>
                    <a:pt x="0" y="107950"/>
                  </a:moveTo>
                  <a:lnTo>
                    <a:pt x="1688392" y="0"/>
                  </a:lnTo>
                  <a:cubicBezTo>
                    <a:pt x="2005892" y="267610"/>
                    <a:pt x="2209092" y="624121"/>
                    <a:pt x="2393242" y="917131"/>
                  </a:cubicBezTo>
                  <a:lnTo>
                    <a:pt x="914400" y="1006031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76">
              <a:extLst>
                <a:ext uri="{FF2B5EF4-FFF2-40B4-BE49-F238E27FC236}">
                  <a16:creationId xmlns:a16="http://schemas.microsoft.com/office/drawing/2014/main" id="{E03E8896-E745-44A6-B287-044826F68D8F}"/>
                </a:ext>
              </a:extLst>
            </p:cNvPr>
            <p:cNvSpPr/>
            <p:nvPr/>
          </p:nvSpPr>
          <p:spPr>
            <a:xfrm>
              <a:off x="6451682" y="2705100"/>
              <a:ext cx="1549685" cy="978757"/>
            </a:xfrm>
            <a:custGeom>
              <a:avLst/>
              <a:gdLst>
                <a:gd name="connsiteX0" fmla="*/ 0 w 1270285"/>
                <a:gd name="connsiteY0" fmla="*/ 940657 h 940657"/>
                <a:gd name="connsiteX1" fmla="*/ 635143 w 1270285"/>
                <a:gd name="connsiteY1" fmla="*/ 0 h 940657"/>
                <a:gd name="connsiteX2" fmla="*/ 1270285 w 1270285"/>
                <a:gd name="connsiteY2" fmla="*/ 940657 h 940657"/>
                <a:gd name="connsiteX3" fmla="*/ 0 w 1270285"/>
                <a:gd name="connsiteY3" fmla="*/ 940657 h 940657"/>
                <a:gd name="connsiteX0" fmla="*/ 0 w 1562385"/>
                <a:gd name="connsiteY0" fmla="*/ 940657 h 940657"/>
                <a:gd name="connsiteX1" fmla="*/ 635143 w 1562385"/>
                <a:gd name="connsiteY1" fmla="*/ 0 h 940657"/>
                <a:gd name="connsiteX2" fmla="*/ 1562385 w 1562385"/>
                <a:gd name="connsiteY2" fmla="*/ 902557 h 940657"/>
                <a:gd name="connsiteX3" fmla="*/ 0 w 1562385"/>
                <a:gd name="connsiteY3" fmla="*/ 940657 h 940657"/>
                <a:gd name="connsiteX0" fmla="*/ 0 w 1549685"/>
                <a:gd name="connsiteY0" fmla="*/ 978757 h 978757"/>
                <a:gd name="connsiteX1" fmla="*/ 622443 w 1549685"/>
                <a:gd name="connsiteY1" fmla="*/ 0 h 978757"/>
                <a:gd name="connsiteX2" fmla="*/ 1549685 w 1549685"/>
                <a:gd name="connsiteY2" fmla="*/ 902557 h 978757"/>
                <a:gd name="connsiteX3" fmla="*/ 0 w 1549685"/>
                <a:gd name="connsiteY3" fmla="*/ 978757 h 9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85" h="978757">
                  <a:moveTo>
                    <a:pt x="0" y="978757"/>
                  </a:moveTo>
                  <a:lnTo>
                    <a:pt x="622443" y="0"/>
                  </a:lnTo>
                  <a:lnTo>
                    <a:pt x="1549685" y="902557"/>
                  </a:lnTo>
                  <a:lnTo>
                    <a:pt x="0" y="9787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F49938A-C8D4-42ED-907E-459AF734D4D2}"/>
              </a:ext>
            </a:extLst>
          </p:cNvPr>
          <p:cNvSpPr/>
          <p:nvPr/>
        </p:nvSpPr>
        <p:spPr>
          <a:xfrm>
            <a:off x="6339355" y="5723038"/>
            <a:ext cx="6096000" cy="1180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08585-6535-4635-8B54-ED80B6FA78A6}"/>
              </a:ext>
            </a:extLst>
          </p:cNvPr>
          <p:cNvGrpSpPr/>
          <p:nvPr/>
        </p:nvGrpSpPr>
        <p:grpSpPr>
          <a:xfrm>
            <a:off x="6518315" y="3721757"/>
            <a:ext cx="1017194" cy="951857"/>
            <a:chOff x="6507304" y="3331251"/>
            <a:chExt cx="1104009" cy="10330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ED487D-2679-4289-8AF4-AD1B08339264}"/>
                </a:ext>
              </a:extLst>
            </p:cNvPr>
            <p:cNvGrpSpPr/>
            <p:nvPr/>
          </p:nvGrpSpPr>
          <p:grpSpPr>
            <a:xfrm flipH="1">
              <a:off x="6507304" y="3331251"/>
              <a:ext cx="1104009" cy="1033095"/>
              <a:chOff x="6850391" y="1806830"/>
              <a:chExt cx="2117566" cy="1981549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F7460589-13B2-49E6-AC9A-C9E36074B4CB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A7BEA1B-3D6D-4C39-8857-2413493ECF1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13E5235-F71B-4B01-B4DD-EAB06ED2AAFB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C2782E4C-D504-4F94-B8E9-B687867EFAA7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">
                <a:extLst>
                  <a:ext uri="{FF2B5EF4-FFF2-40B4-BE49-F238E27FC236}">
                    <a16:creationId xmlns:a16="http://schemas.microsoft.com/office/drawing/2014/main" id="{593BED78-DBDD-4498-9008-C963F56FFF1F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EDA6437C-341D-476A-9FB9-0EF8CBDB2DC1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">
                <a:extLst>
                  <a:ext uri="{FF2B5EF4-FFF2-40B4-BE49-F238E27FC236}">
                    <a16:creationId xmlns:a16="http://schemas.microsoft.com/office/drawing/2014/main" id="{C1584594-E3D3-4FE8-A61B-10E609D762A4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">
                <a:extLst>
                  <a:ext uri="{FF2B5EF4-FFF2-40B4-BE49-F238E27FC236}">
                    <a16:creationId xmlns:a16="http://schemas.microsoft.com/office/drawing/2014/main" id="{9FBC845C-D4A1-46E9-B6A3-BCFA63D55C49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2">
                <a:extLst>
                  <a:ext uri="{FF2B5EF4-FFF2-40B4-BE49-F238E27FC236}">
                    <a16:creationId xmlns:a16="http://schemas.microsoft.com/office/drawing/2014/main" id="{8C1B6E3C-1ECA-4028-B1D0-A497BBD99B09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E7AC6A60-28B3-4ED2-A1D4-AEFA031FC09E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A7678C06-BE72-4436-BBD5-F53B26F2DCB7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">
                <a:extLst>
                  <a:ext uri="{FF2B5EF4-FFF2-40B4-BE49-F238E27FC236}">
                    <a16:creationId xmlns:a16="http://schemas.microsoft.com/office/drawing/2014/main" id="{2F0F6837-83D0-449F-BBF8-4ED2E7F1B61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66B9581-7259-4B99-855B-3964FF5C7B42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1A9EFF-8E51-4085-828F-4FEDB68A5552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34839BE-932F-48FD-A42D-73A22C85A73A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C4B582-2D37-404D-897F-A0163E4056CB}"/>
                </a:ext>
              </a:extLst>
            </p:cNvPr>
            <p:cNvGrpSpPr/>
            <p:nvPr/>
          </p:nvGrpSpPr>
          <p:grpSpPr>
            <a:xfrm>
              <a:off x="6933929" y="3555252"/>
              <a:ext cx="429578" cy="270610"/>
              <a:chOff x="2699238" y="1918168"/>
              <a:chExt cx="2658220" cy="167452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FE0D05-AE69-4B7F-8532-5A4B394C87A3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C2881BF-FEC7-4F34-BDF7-D6709D3EEF6F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E8A7335-F229-4301-843C-A6328301A552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E5AF79-F63F-4CF6-8A70-FCA4C71AE832}"/>
                  </a:ext>
                </a:extLst>
              </p:cNvPr>
              <p:cNvSpPr/>
              <p:nvPr/>
            </p:nvSpPr>
            <p:spPr>
              <a:xfrm rot="21256594" flipH="1">
                <a:off x="4818175" y="2156113"/>
                <a:ext cx="471296" cy="590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F6EA7EE-D088-49EF-90A7-5765B9B5E857}"/>
                  </a:ext>
                </a:extLst>
              </p:cNvPr>
              <p:cNvSpPr/>
              <p:nvPr/>
            </p:nvSpPr>
            <p:spPr>
              <a:xfrm rot="21256594" flipH="1">
                <a:off x="4921173" y="2253732"/>
                <a:ext cx="246965" cy="309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C4CFE34-6BC0-4E6D-A059-BCF5D94E6318}"/>
                  </a:ext>
                </a:extLst>
              </p:cNvPr>
              <p:cNvSpPr/>
              <p:nvPr/>
            </p:nvSpPr>
            <p:spPr>
              <a:xfrm rot="21256594" flipH="1">
                <a:off x="3085857" y="2294210"/>
                <a:ext cx="246965" cy="309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26">
                <a:extLst>
                  <a:ext uri="{FF2B5EF4-FFF2-40B4-BE49-F238E27FC236}">
                    <a16:creationId xmlns:a16="http://schemas.microsoft.com/office/drawing/2014/main" id="{6D454786-709E-4F5C-AB7B-CC122156C2FC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A4548B5-3363-4F33-9591-1B5898DFBACC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3E6F27A-21EF-44B9-B1F9-571192067637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C6E416-BCB4-40C1-8D2E-3C95A160A03C}"/>
              </a:ext>
            </a:extLst>
          </p:cNvPr>
          <p:cNvGrpSpPr/>
          <p:nvPr/>
        </p:nvGrpSpPr>
        <p:grpSpPr>
          <a:xfrm>
            <a:off x="10237529" y="2180287"/>
            <a:ext cx="1300991" cy="2148301"/>
            <a:chOff x="3081366" y="2389047"/>
            <a:chExt cx="2195448" cy="362529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F19FDE3-9CF5-4543-ADBE-C8B6D2E86AC3}"/>
                </a:ext>
              </a:extLst>
            </p:cNvPr>
            <p:cNvGrpSpPr/>
            <p:nvPr/>
          </p:nvGrpSpPr>
          <p:grpSpPr>
            <a:xfrm rot="10040782">
              <a:off x="3161800" y="4229561"/>
              <a:ext cx="611098" cy="865959"/>
              <a:chOff x="4774673" y="4182857"/>
              <a:chExt cx="611098" cy="865959"/>
            </a:xfrm>
          </p:grpSpPr>
          <p:sp>
            <p:nvSpPr>
              <p:cNvPr id="118" name="Rectangle 10">
                <a:extLst>
                  <a:ext uri="{FF2B5EF4-FFF2-40B4-BE49-F238E27FC236}">
                    <a16:creationId xmlns:a16="http://schemas.microsoft.com/office/drawing/2014/main" id="{C2C103C9-680D-40CE-9B74-90673055FF3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59">
                <a:extLst>
                  <a:ext uri="{FF2B5EF4-FFF2-40B4-BE49-F238E27FC236}">
                    <a16:creationId xmlns:a16="http://schemas.microsoft.com/office/drawing/2014/main" id="{5B8E41DF-9AD1-420B-AF2F-C7567E0D3EB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0DF0A4-D812-4BAF-9724-96696D0A230B}"/>
                </a:ext>
              </a:extLst>
            </p:cNvPr>
            <p:cNvSpPr/>
            <p:nvPr/>
          </p:nvSpPr>
          <p:spPr>
            <a:xfrm>
              <a:off x="3684811" y="5046047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Rectangle: Top Corners Rounded 120">
              <a:extLst>
                <a:ext uri="{FF2B5EF4-FFF2-40B4-BE49-F238E27FC236}">
                  <a16:creationId xmlns:a16="http://schemas.microsoft.com/office/drawing/2014/main" id="{0327E07E-89A1-4937-B656-94851214CD9A}"/>
                </a:ext>
              </a:extLst>
            </p:cNvPr>
            <p:cNvSpPr/>
            <p:nvPr/>
          </p:nvSpPr>
          <p:spPr>
            <a:xfrm>
              <a:off x="3629529" y="5809645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790A9340-8538-4278-9A9E-7FA5C3044EDD}"/>
                </a:ext>
              </a:extLst>
            </p:cNvPr>
            <p:cNvSpPr/>
            <p:nvPr/>
          </p:nvSpPr>
          <p:spPr>
            <a:xfrm>
              <a:off x="4278880" y="5795184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ABD402B0-BB10-4C5D-947D-7637B7609F0D}"/>
                </a:ext>
              </a:extLst>
            </p:cNvPr>
            <p:cNvSpPr/>
            <p:nvPr/>
          </p:nvSpPr>
          <p:spPr>
            <a:xfrm rot="180198">
              <a:off x="3598546" y="4474693"/>
              <a:ext cx="1275991" cy="1423124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  <a:gd name="connsiteX0" fmla="*/ 34801 w 1314450"/>
                <a:gd name="connsiteY0" fmla="*/ 0 h 1576365"/>
                <a:gd name="connsiteX1" fmla="*/ 1143000 w 1314450"/>
                <a:gd name="connsiteY1" fmla="*/ 493841 h 1576365"/>
                <a:gd name="connsiteX2" fmla="*/ 1314450 w 1314450"/>
                <a:gd name="connsiteY2" fmla="*/ 1478091 h 1576365"/>
                <a:gd name="connsiteX3" fmla="*/ 0 w 1314450"/>
                <a:gd name="connsiteY3" fmla="*/ 1509841 h 1576365"/>
                <a:gd name="connsiteX4" fmla="*/ 34801 w 1314450"/>
                <a:gd name="connsiteY4" fmla="*/ 0 h 1576365"/>
                <a:gd name="connsiteX0" fmla="*/ 34801 w 1314450"/>
                <a:gd name="connsiteY0" fmla="*/ 103439 h 1679804"/>
                <a:gd name="connsiteX1" fmla="*/ 1081613 w 1314450"/>
                <a:gd name="connsiteY1" fmla="*/ 0 h 1679804"/>
                <a:gd name="connsiteX2" fmla="*/ 1314450 w 1314450"/>
                <a:gd name="connsiteY2" fmla="*/ 1581530 h 1679804"/>
                <a:gd name="connsiteX3" fmla="*/ 0 w 1314450"/>
                <a:gd name="connsiteY3" fmla="*/ 1613280 h 1679804"/>
                <a:gd name="connsiteX4" fmla="*/ 34801 w 1314450"/>
                <a:gd name="connsiteY4" fmla="*/ 103439 h 1679804"/>
                <a:gd name="connsiteX0" fmla="*/ 108302 w 1387951"/>
                <a:gd name="connsiteY0" fmla="*/ 103439 h 1694586"/>
                <a:gd name="connsiteX1" fmla="*/ 1155114 w 1387951"/>
                <a:gd name="connsiteY1" fmla="*/ 0 h 1694586"/>
                <a:gd name="connsiteX2" fmla="*/ 1387951 w 1387951"/>
                <a:gd name="connsiteY2" fmla="*/ 1581530 h 1694586"/>
                <a:gd name="connsiteX3" fmla="*/ 0 w 1387951"/>
                <a:gd name="connsiteY3" fmla="*/ 1634384 h 1694586"/>
                <a:gd name="connsiteX4" fmla="*/ 108302 w 1387951"/>
                <a:gd name="connsiteY4" fmla="*/ 103439 h 1694586"/>
                <a:gd name="connsiteX0" fmla="*/ 108302 w 1424563"/>
                <a:gd name="connsiteY0" fmla="*/ 103439 h 1691095"/>
                <a:gd name="connsiteX1" fmla="*/ 1155114 w 1424563"/>
                <a:gd name="connsiteY1" fmla="*/ 0 h 1691095"/>
                <a:gd name="connsiteX2" fmla="*/ 1424563 w 1424563"/>
                <a:gd name="connsiteY2" fmla="*/ 1568152 h 1691095"/>
                <a:gd name="connsiteX3" fmla="*/ 0 w 1424563"/>
                <a:gd name="connsiteY3" fmla="*/ 1634384 h 1691095"/>
                <a:gd name="connsiteX4" fmla="*/ 108302 w 1424563"/>
                <a:gd name="connsiteY4" fmla="*/ 103439 h 16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563" h="1691095">
                  <a:moveTo>
                    <a:pt x="108302" y="103439"/>
                  </a:moveTo>
                  <a:lnTo>
                    <a:pt x="1155114" y="0"/>
                  </a:lnTo>
                  <a:lnTo>
                    <a:pt x="1424563" y="1568152"/>
                  </a:lnTo>
                  <a:cubicBezTo>
                    <a:pt x="995938" y="1648585"/>
                    <a:pt x="546100" y="1760326"/>
                    <a:pt x="0" y="1634384"/>
                  </a:cubicBezTo>
                  <a:lnTo>
                    <a:pt x="108302" y="103439"/>
                  </a:lnTo>
                  <a:close/>
                </a:path>
              </a:pathLst>
            </a:custGeom>
            <a:solidFill>
              <a:srgbClr val="FF9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6167B14-70F8-4E58-9ECD-5F60388A79FE}"/>
                </a:ext>
              </a:extLst>
            </p:cNvPr>
            <p:cNvGrpSpPr/>
            <p:nvPr/>
          </p:nvGrpSpPr>
          <p:grpSpPr>
            <a:xfrm rot="18571071" flipH="1">
              <a:off x="4324040" y="4499465"/>
              <a:ext cx="611098" cy="865959"/>
              <a:chOff x="4774673" y="4182857"/>
              <a:chExt cx="611098" cy="865959"/>
            </a:xfrm>
          </p:grpSpPr>
          <p:sp>
            <p:nvSpPr>
              <p:cNvPr id="125" name="Rectangle 10">
                <a:extLst>
                  <a:ext uri="{FF2B5EF4-FFF2-40B4-BE49-F238E27FC236}">
                    <a16:creationId xmlns:a16="http://schemas.microsoft.com/office/drawing/2014/main" id="{FE91D01F-A2B4-4522-B931-B8534DC6345C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59">
                <a:extLst>
                  <a:ext uri="{FF2B5EF4-FFF2-40B4-BE49-F238E27FC236}">
                    <a16:creationId xmlns:a16="http://schemas.microsoft.com/office/drawing/2014/main" id="{0D789D7D-13BF-4DCE-B063-97999525C4A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59">
                <a:extLst>
                  <a:ext uri="{FF2B5EF4-FFF2-40B4-BE49-F238E27FC236}">
                    <a16:creationId xmlns:a16="http://schemas.microsoft.com/office/drawing/2014/main" id="{94705015-D275-4A5B-B2E2-BA6F61133328}"/>
                  </a:ext>
                </a:extLst>
              </p:cNvPr>
              <p:cNvSpPr/>
              <p:nvPr/>
            </p:nvSpPr>
            <p:spPr>
              <a:xfrm rot="17857840">
                <a:off x="4830822" y="4234523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E042042-2F63-4F47-A912-2650FACD22EA}"/>
                </a:ext>
              </a:extLst>
            </p:cNvPr>
            <p:cNvGrpSpPr/>
            <p:nvPr/>
          </p:nvGrpSpPr>
          <p:grpSpPr>
            <a:xfrm>
              <a:off x="3081366" y="2389047"/>
              <a:ext cx="2195448" cy="2281737"/>
              <a:chOff x="3027584" y="2193718"/>
              <a:chExt cx="2195448" cy="22817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FB1B6E5-E95F-4B71-9A59-08B01649DF0A}"/>
                  </a:ext>
                </a:extLst>
              </p:cNvPr>
              <p:cNvSpPr/>
              <p:nvPr/>
            </p:nvSpPr>
            <p:spPr>
              <a:xfrm>
                <a:off x="4843434" y="3186955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18C2145-613C-477F-BC9C-25E52A20FE6E}"/>
                  </a:ext>
                </a:extLst>
              </p:cNvPr>
              <p:cNvSpPr/>
              <p:nvPr/>
            </p:nvSpPr>
            <p:spPr>
              <a:xfrm>
                <a:off x="3027584" y="3233671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697F2B4-B7EC-498B-85BA-F3BEE867F974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5">
                <a:extLst>
                  <a:ext uri="{FF2B5EF4-FFF2-40B4-BE49-F238E27FC236}">
                    <a16:creationId xmlns:a16="http://schemas.microsoft.com/office/drawing/2014/main" id="{3085B369-65CB-441B-B684-B7EFD08ADF8D}"/>
                  </a:ext>
                </a:extLst>
              </p:cNvPr>
              <p:cNvSpPr/>
              <p:nvPr/>
            </p:nvSpPr>
            <p:spPr>
              <a:xfrm>
                <a:off x="3038843" y="2482694"/>
                <a:ext cx="2170930" cy="896227"/>
              </a:xfrm>
              <a:custGeom>
                <a:avLst/>
                <a:gdLst>
                  <a:gd name="connsiteX0" fmla="*/ 0 w 2356460"/>
                  <a:gd name="connsiteY0" fmla="*/ 428931 h 857861"/>
                  <a:gd name="connsiteX1" fmla="*/ 1178230 w 2356460"/>
                  <a:gd name="connsiteY1" fmla="*/ 0 h 857861"/>
                  <a:gd name="connsiteX2" fmla="*/ 2356460 w 2356460"/>
                  <a:gd name="connsiteY2" fmla="*/ 428931 h 857861"/>
                  <a:gd name="connsiteX3" fmla="*/ 1178230 w 2356460"/>
                  <a:gd name="connsiteY3" fmla="*/ 857862 h 857861"/>
                  <a:gd name="connsiteX4" fmla="*/ 0 w 2356460"/>
                  <a:gd name="connsiteY4" fmla="*/ 428931 h 857861"/>
                  <a:gd name="connsiteX0" fmla="*/ 0 w 2290199"/>
                  <a:gd name="connsiteY0" fmla="*/ 754285 h 918913"/>
                  <a:gd name="connsiteX1" fmla="*/ 1111969 w 2290199"/>
                  <a:gd name="connsiteY1" fmla="*/ 7302 h 918913"/>
                  <a:gd name="connsiteX2" fmla="*/ 2290199 w 2290199"/>
                  <a:gd name="connsiteY2" fmla="*/ 436233 h 918913"/>
                  <a:gd name="connsiteX3" fmla="*/ 1111969 w 2290199"/>
                  <a:gd name="connsiteY3" fmla="*/ 865164 h 918913"/>
                  <a:gd name="connsiteX4" fmla="*/ 0 w 2290199"/>
                  <a:gd name="connsiteY4" fmla="*/ 754285 h 918913"/>
                  <a:gd name="connsiteX0" fmla="*/ 0 w 2170930"/>
                  <a:gd name="connsiteY0" fmla="*/ 747274 h 896518"/>
                  <a:gd name="connsiteX1" fmla="*/ 1111969 w 2170930"/>
                  <a:gd name="connsiteY1" fmla="*/ 291 h 896518"/>
                  <a:gd name="connsiteX2" fmla="*/ 2170930 w 2170930"/>
                  <a:gd name="connsiteY2" fmla="*/ 667761 h 896518"/>
                  <a:gd name="connsiteX3" fmla="*/ 1111969 w 2170930"/>
                  <a:gd name="connsiteY3" fmla="*/ 858153 h 896518"/>
                  <a:gd name="connsiteX4" fmla="*/ 0 w 2170930"/>
                  <a:gd name="connsiteY4" fmla="*/ 747274 h 896518"/>
                  <a:gd name="connsiteX0" fmla="*/ 0 w 2170930"/>
                  <a:gd name="connsiteY0" fmla="*/ 746983 h 896227"/>
                  <a:gd name="connsiteX1" fmla="*/ 1111969 w 2170930"/>
                  <a:gd name="connsiteY1" fmla="*/ 0 h 896227"/>
                  <a:gd name="connsiteX2" fmla="*/ 2170930 w 2170930"/>
                  <a:gd name="connsiteY2" fmla="*/ 667470 h 896227"/>
                  <a:gd name="connsiteX3" fmla="*/ 1111969 w 2170930"/>
                  <a:gd name="connsiteY3" fmla="*/ 857862 h 896227"/>
                  <a:gd name="connsiteX4" fmla="*/ 0 w 2170930"/>
                  <a:gd name="connsiteY4" fmla="*/ 746983 h 89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0930" h="896227">
                    <a:moveTo>
                      <a:pt x="0" y="746983"/>
                    </a:moveTo>
                    <a:cubicBezTo>
                      <a:pt x="0" y="510091"/>
                      <a:pt x="498356" y="0"/>
                      <a:pt x="1111969" y="0"/>
                    </a:cubicBezTo>
                    <a:cubicBezTo>
                      <a:pt x="1725582" y="0"/>
                      <a:pt x="2170930" y="430578"/>
                      <a:pt x="2170930" y="667470"/>
                    </a:cubicBezTo>
                    <a:cubicBezTo>
                      <a:pt x="2170930" y="904362"/>
                      <a:pt x="1473791" y="844610"/>
                      <a:pt x="1111969" y="857862"/>
                    </a:cubicBezTo>
                    <a:cubicBezTo>
                      <a:pt x="750147" y="871114"/>
                      <a:pt x="0" y="983875"/>
                      <a:pt x="0" y="7469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9033A7C-E31C-44E0-92FF-96212B8EFC7D}"/>
                  </a:ext>
                </a:extLst>
              </p:cNvPr>
              <p:cNvSpPr/>
              <p:nvPr/>
            </p:nvSpPr>
            <p:spPr>
              <a:xfrm>
                <a:off x="4289905" y="3398108"/>
                <a:ext cx="491363" cy="4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0011A9-E6F0-40AE-95F3-92EA62E31BA8}"/>
                  </a:ext>
                </a:extLst>
              </p:cNvPr>
              <p:cNvSpPr/>
              <p:nvPr/>
            </p:nvSpPr>
            <p:spPr>
              <a:xfrm flipH="1"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CF0A39AF-F417-4B86-96A1-4D1E09125A3A}"/>
                  </a:ext>
                </a:extLst>
              </p:cNvPr>
              <p:cNvSpPr/>
              <p:nvPr/>
            </p:nvSpPr>
            <p:spPr>
              <a:xfrm rot="8350864">
                <a:off x="3999915" y="3777697"/>
                <a:ext cx="291410" cy="29141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9E057C1-73CE-4A52-A76B-8B4C8588AF16}"/>
                  </a:ext>
                </a:extLst>
              </p:cNvPr>
              <p:cNvSpPr/>
              <p:nvPr/>
            </p:nvSpPr>
            <p:spPr>
              <a:xfrm>
                <a:off x="4338136" y="3498155"/>
                <a:ext cx="344350" cy="344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DFDCD2C-41E3-48B9-9E56-00F30EDE48B1}"/>
                  </a:ext>
                </a:extLst>
              </p:cNvPr>
              <p:cNvSpPr/>
              <p:nvPr/>
            </p:nvSpPr>
            <p:spPr>
              <a:xfrm>
                <a:off x="4392477" y="3545704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5">
                <a:extLst>
                  <a:ext uri="{FF2B5EF4-FFF2-40B4-BE49-F238E27FC236}">
                    <a16:creationId xmlns:a16="http://schemas.microsoft.com/office/drawing/2014/main" id="{80189FF6-B83C-4EBB-AFA8-15C0564E96EE}"/>
                  </a:ext>
                </a:extLst>
              </p:cNvPr>
              <p:cNvSpPr/>
              <p:nvPr/>
            </p:nvSpPr>
            <p:spPr>
              <a:xfrm>
                <a:off x="3139730" y="2230897"/>
                <a:ext cx="687202" cy="6724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5">
                <a:extLst>
                  <a:ext uri="{FF2B5EF4-FFF2-40B4-BE49-F238E27FC236}">
                    <a16:creationId xmlns:a16="http://schemas.microsoft.com/office/drawing/2014/main" id="{AADF4276-1B82-4030-86D5-3FE183CB77D6}"/>
                  </a:ext>
                </a:extLst>
              </p:cNvPr>
              <p:cNvSpPr/>
              <p:nvPr/>
            </p:nvSpPr>
            <p:spPr>
              <a:xfrm>
                <a:off x="4241161" y="2193718"/>
                <a:ext cx="687202" cy="6724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BF8ED75-6168-4903-A6BA-B5C884F42325}"/>
                  </a:ext>
                </a:extLst>
              </p:cNvPr>
              <p:cNvSpPr/>
              <p:nvPr/>
            </p:nvSpPr>
            <p:spPr>
              <a:xfrm>
                <a:off x="4525131" y="3523336"/>
                <a:ext cx="102413" cy="1024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478A0A8-8513-4F28-918A-86D3D056237D}"/>
                  </a:ext>
                </a:extLst>
              </p:cNvPr>
              <p:cNvSpPr/>
              <p:nvPr/>
            </p:nvSpPr>
            <p:spPr>
              <a:xfrm>
                <a:off x="3438276" y="3419063"/>
                <a:ext cx="491363" cy="4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5AEFC3-E0D1-4152-A7FB-37C3C2B1AC55}"/>
                  </a:ext>
                </a:extLst>
              </p:cNvPr>
              <p:cNvSpPr/>
              <p:nvPr/>
            </p:nvSpPr>
            <p:spPr>
              <a:xfrm>
                <a:off x="3486507" y="3519110"/>
                <a:ext cx="344350" cy="344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8E15DD-F5DC-4C75-A7CA-B76BB46839BC}"/>
                  </a:ext>
                </a:extLst>
              </p:cNvPr>
              <p:cNvSpPr/>
              <p:nvPr/>
            </p:nvSpPr>
            <p:spPr>
              <a:xfrm>
                <a:off x="3532498" y="357503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E3EDB12-09E6-4A68-BE9D-B430FC137C22}"/>
                  </a:ext>
                </a:extLst>
              </p:cNvPr>
              <p:cNvSpPr/>
              <p:nvPr/>
            </p:nvSpPr>
            <p:spPr>
              <a:xfrm>
                <a:off x="3666981" y="3538915"/>
                <a:ext cx="102413" cy="1024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767614-2AE6-47E2-83C2-B46F01FC99E1}"/>
              </a:ext>
            </a:extLst>
          </p:cNvPr>
          <p:cNvGrpSpPr/>
          <p:nvPr/>
        </p:nvGrpSpPr>
        <p:grpSpPr>
          <a:xfrm>
            <a:off x="6359959" y="3701502"/>
            <a:ext cx="5860777" cy="2908578"/>
            <a:chOff x="1921562" y="1368408"/>
            <a:chExt cx="8731994" cy="43335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0812049-98EA-4025-B647-A592058E7EC8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63CD224-412D-4316-B584-37D7A6D99A95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615ED52-3A7E-4034-9146-E5C4EB2DFB65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C5AD23-E52A-431A-9D86-AF46DAC47225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F8F4A5-B9A8-42B6-AEA7-5634BE15AB21}"/>
                </a:ext>
              </a:extLst>
            </p:cNvPr>
            <p:cNvCxnSpPr>
              <a:stCxn id="77" idx="6"/>
              <a:endCxn id="77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8561E8-18DB-4EF0-8F68-9F8494D284A6}"/>
                </a:ext>
              </a:extLst>
            </p:cNvPr>
            <p:cNvCxnSpPr>
              <a:stCxn id="77" idx="5"/>
              <a:endCxn id="77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849CB72-F6ED-4F49-939A-CBD5CD36FCC7}"/>
                </a:ext>
              </a:extLst>
            </p:cNvPr>
            <p:cNvGrpSpPr/>
            <p:nvPr/>
          </p:nvGrpSpPr>
          <p:grpSpPr>
            <a:xfrm>
              <a:off x="3951080" y="1884772"/>
              <a:ext cx="1007279" cy="1579981"/>
              <a:chOff x="3951080" y="1884772"/>
              <a:chExt cx="1007279" cy="1579981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53F35D6-B90A-4D57-B522-D596534322BF}"/>
                  </a:ext>
                </a:extLst>
              </p:cNvPr>
              <p:cNvGrpSpPr/>
              <p:nvPr/>
            </p:nvGrpSpPr>
            <p:grpSpPr>
              <a:xfrm rot="2278668">
                <a:off x="4182010" y="2747660"/>
                <a:ext cx="260158" cy="368658"/>
                <a:chOff x="4774673" y="4182857"/>
                <a:chExt cx="611098" cy="865959"/>
              </a:xfrm>
            </p:grpSpPr>
            <p:sp>
              <p:nvSpPr>
                <p:cNvPr id="115" name="Rectangle 10">
                  <a:extLst>
                    <a:ext uri="{FF2B5EF4-FFF2-40B4-BE49-F238E27FC236}">
                      <a16:creationId xmlns:a16="http://schemas.microsoft.com/office/drawing/2014/main" id="{74E8530A-E225-432C-B62B-6BB2744B3BB5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9">
                  <a:extLst>
                    <a:ext uri="{FF2B5EF4-FFF2-40B4-BE49-F238E27FC236}">
                      <a16:creationId xmlns:a16="http://schemas.microsoft.com/office/drawing/2014/main" id="{FC8797B5-1B43-415C-AEDD-539C9D1FC8CC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F5B53DB-A8F7-4E70-8976-64D44B99BF17}"/>
                  </a:ext>
                </a:extLst>
              </p:cNvPr>
              <p:cNvSpPr/>
              <p:nvPr/>
            </p:nvSpPr>
            <p:spPr>
              <a:xfrm flipH="1">
                <a:off x="4242287" y="3000949"/>
                <a:ext cx="181435" cy="356804"/>
              </a:xfrm>
              <a:custGeom>
                <a:avLst/>
                <a:gdLst>
                  <a:gd name="connsiteX0" fmla="*/ 0 w 426182"/>
                  <a:gd name="connsiteY0" fmla="*/ 0 h 838114"/>
                  <a:gd name="connsiteX1" fmla="*/ 426182 w 426182"/>
                  <a:gd name="connsiteY1" fmla="*/ 0 h 838114"/>
                  <a:gd name="connsiteX2" fmla="*/ 426182 w 426182"/>
                  <a:gd name="connsiteY2" fmla="*/ 392232 h 838114"/>
                  <a:gd name="connsiteX3" fmla="*/ 401400 w 426182"/>
                  <a:gd name="connsiteY3" fmla="*/ 419505 h 838114"/>
                  <a:gd name="connsiteX4" fmla="*/ 332534 w 426182"/>
                  <a:gd name="connsiteY4" fmla="*/ 682123 h 838114"/>
                  <a:gd name="connsiteX5" fmla="*/ 344809 w 426182"/>
                  <a:gd name="connsiteY5" fmla="*/ 805399 h 838114"/>
                  <a:gd name="connsiteX6" fmla="*/ 353567 w 426182"/>
                  <a:gd name="connsiteY6" fmla="*/ 838114 h 838114"/>
                  <a:gd name="connsiteX7" fmla="*/ 0 w 426182"/>
                  <a:gd name="connsiteY7" fmla="*/ 838114 h 838114"/>
                  <a:gd name="connsiteX8" fmla="*/ 0 w 426182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182" h="838114">
                    <a:moveTo>
                      <a:pt x="0" y="0"/>
                    </a:moveTo>
                    <a:lnTo>
                      <a:pt x="426182" y="0"/>
                    </a:lnTo>
                    <a:lnTo>
                      <a:pt x="426182" y="392232"/>
                    </a:lnTo>
                    <a:lnTo>
                      <a:pt x="401400" y="419505"/>
                    </a:lnTo>
                    <a:cubicBezTo>
                      <a:pt x="359851" y="476420"/>
                      <a:pt x="332534" y="572803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7581608-71F3-4F21-A1DF-EB29DD4EB216}"/>
                  </a:ext>
                </a:extLst>
              </p:cNvPr>
              <p:cNvSpPr/>
              <p:nvPr/>
            </p:nvSpPr>
            <p:spPr>
              <a:xfrm>
                <a:off x="4452679" y="2807216"/>
                <a:ext cx="99202" cy="398743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Top Corners Rounded 97">
                <a:extLst>
                  <a:ext uri="{FF2B5EF4-FFF2-40B4-BE49-F238E27FC236}">
                    <a16:creationId xmlns:a16="http://schemas.microsoft.com/office/drawing/2014/main" id="{CA0B96FD-7F9E-434B-8337-CCB147311BA3}"/>
                  </a:ext>
                </a:extLst>
              </p:cNvPr>
              <p:cNvSpPr/>
              <p:nvPr/>
            </p:nvSpPr>
            <p:spPr>
              <a:xfrm>
                <a:off x="4255239" y="3343713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AF32093-B43C-4680-A70D-D5EA15E7D145}"/>
                  </a:ext>
                </a:extLst>
              </p:cNvPr>
              <p:cNvSpPr/>
              <p:nvPr/>
            </p:nvSpPr>
            <p:spPr>
              <a:xfrm>
                <a:off x="4349954" y="3035587"/>
                <a:ext cx="174365" cy="356804"/>
              </a:xfrm>
              <a:custGeom>
                <a:avLst/>
                <a:gdLst>
                  <a:gd name="connsiteX0" fmla="*/ 0 w 409573"/>
                  <a:gd name="connsiteY0" fmla="*/ 0 h 838114"/>
                  <a:gd name="connsiteX1" fmla="*/ 409573 w 409573"/>
                  <a:gd name="connsiteY1" fmla="*/ 0 h 838114"/>
                  <a:gd name="connsiteX2" fmla="*/ 409573 w 409573"/>
                  <a:gd name="connsiteY2" fmla="*/ 838114 h 838114"/>
                  <a:gd name="connsiteX3" fmla="*/ 66093 w 409573"/>
                  <a:gd name="connsiteY3" fmla="*/ 838114 h 838114"/>
                  <a:gd name="connsiteX4" fmla="*/ 74851 w 409573"/>
                  <a:gd name="connsiteY4" fmla="*/ 805399 h 838114"/>
                  <a:gd name="connsiteX5" fmla="*/ 87126 w 409573"/>
                  <a:gd name="connsiteY5" fmla="*/ 682123 h 838114"/>
                  <a:gd name="connsiteX6" fmla="*/ 18260 w 409573"/>
                  <a:gd name="connsiteY6" fmla="*/ 419505 h 838114"/>
                  <a:gd name="connsiteX7" fmla="*/ 0 w 409573"/>
                  <a:gd name="connsiteY7" fmla="*/ 399410 h 838114"/>
                  <a:gd name="connsiteX8" fmla="*/ 0 w 409573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3" h="838114">
                    <a:moveTo>
                      <a:pt x="0" y="0"/>
                    </a:moveTo>
                    <a:lnTo>
                      <a:pt x="409573" y="0"/>
                    </a:lnTo>
                    <a:lnTo>
                      <a:pt x="409573" y="838114"/>
                    </a:lnTo>
                    <a:lnTo>
                      <a:pt x="66093" y="838114"/>
                    </a:lnTo>
                    <a:lnTo>
                      <a:pt x="74851" y="805399"/>
                    </a:lnTo>
                    <a:cubicBezTo>
                      <a:pt x="82755" y="767509"/>
                      <a:pt x="87126" y="725851"/>
                      <a:pt x="87126" y="682123"/>
                    </a:cubicBezTo>
                    <a:cubicBezTo>
                      <a:pt x="87126" y="572803"/>
                      <a:pt x="59809" y="476420"/>
                      <a:pt x="18260" y="419505"/>
                    </a:cubicBezTo>
                    <a:lnTo>
                      <a:pt x="0" y="39941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: Top Corners Rounded 99">
                <a:extLst>
                  <a:ext uri="{FF2B5EF4-FFF2-40B4-BE49-F238E27FC236}">
                    <a16:creationId xmlns:a16="http://schemas.microsoft.com/office/drawing/2014/main" id="{03D96461-F1FF-474F-B558-950BD1A481A0}"/>
                  </a:ext>
                </a:extLst>
              </p:cNvPr>
              <p:cNvSpPr/>
              <p:nvPr/>
            </p:nvSpPr>
            <p:spPr>
              <a:xfrm>
                <a:off x="4349602" y="3377607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5">
                <a:extLst>
                  <a:ext uri="{FF2B5EF4-FFF2-40B4-BE49-F238E27FC236}">
                    <a16:creationId xmlns:a16="http://schemas.microsoft.com/office/drawing/2014/main" id="{43F8D7D4-1409-4C84-99A2-D55C6BA9972F}"/>
                  </a:ext>
                </a:extLst>
              </p:cNvPr>
              <p:cNvSpPr/>
              <p:nvPr/>
            </p:nvSpPr>
            <p:spPr>
              <a:xfrm>
                <a:off x="4236856" y="2749099"/>
                <a:ext cx="422684" cy="321970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38636EA-9A24-407E-9E9D-6BC6B5EA4F5A}"/>
                  </a:ext>
                </a:extLst>
              </p:cNvPr>
              <p:cNvGrpSpPr/>
              <p:nvPr/>
            </p:nvGrpSpPr>
            <p:grpSpPr>
              <a:xfrm rot="499682">
                <a:off x="4351253" y="2819148"/>
                <a:ext cx="341094" cy="445251"/>
                <a:chOff x="4316092" y="4125539"/>
                <a:chExt cx="602722" cy="104587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842E493-8979-45BC-9979-A70FA2053042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8F3DF232-EBD7-4975-990A-378500CD3600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6E6D98C-803F-442D-971A-BB78D49A5597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998471"/>
                <a:chOff x="2964549" y="2130100"/>
                <a:chExt cx="2366044" cy="234535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8509124-4C52-442C-98E8-80B051C83780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5">
                  <a:extLst>
                    <a:ext uri="{FF2B5EF4-FFF2-40B4-BE49-F238E27FC236}">
                      <a16:creationId xmlns:a16="http://schemas.microsoft.com/office/drawing/2014/main" id="{0EE03261-C974-4DC3-95FA-D0DBF36B10B2}"/>
                    </a:ext>
                  </a:extLst>
                </p:cNvPr>
                <p:cNvSpPr/>
                <p:nvPr/>
              </p:nvSpPr>
              <p:spPr>
                <a:xfrm>
                  <a:off x="2964549" y="2130100"/>
                  <a:ext cx="2366044" cy="2133911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384152 w 2356460"/>
                    <a:gd name="connsiteY8" fmla="*/ 1189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557270"/>
                    <a:gd name="connsiteX1" fmla="*/ 1212702 w 2356460"/>
                    <a:gd name="connsiteY1" fmla="*/ 0 h 1557270"/>
                    <a:gd name="connsiteX2" fmla="*/ 2219868 w 2356460"/>
                    <a:gd name="connsiteY2" fmla="*/ 544996 h 1557270"/>
                    <a:gd name="connsiteX3" fmla="*/ 2320040 w 2356460"/>
                    <a:gd name="connsiteY3" fmla="*/ 1200811 h 1557270"/>
                    <a:gd name="connsiteX4" fmla="*/ 1843790 w 2356460"/>
                    <a:gd name="connsiteY4" fmla="*/ 816001 h 1557270"/>
                    <a:gd name="connsiteX5" fmla="*/ 1843790 w 2356460"/>
                    <a:gd name="connsiteY5" fmla="*/ 937921 h 1557270"/>
                    <a:gd name="connsiteX6" fmla="*/ 1615190 w 2356460"/>
                    <a:gd name="connsiteY6" fmla="*/ 785521 h 1557270"/>
                    <a:gd name="connsiteX7" fmla="*/ 1883795 w 2356460"/>
                    <a:gd name="connsiteY7" fmla="*/ 1557046 h 1557270"/>
                    <a:gd name="connsiteX8" fmla="*/ 1384152 w 2356460"/>
                    <a:gd name="connsiteY8" fmla="*/ 1189052 h 1557270"/>
                    <a:gd name="connsiteX9" fmla="*/ 822710 w 2356460"/>
                    <a:gd name="connsiteY9" fmla="*/ 1021741 h 1557270"/>
                    <a:gd name="connsiteX10" fmla="*/ 807470 w 2356460"/>
                    <a:gd name="connsiteY10" fmla="*/ 831241 h 1557270"/>
                    <a:gd name="connsiteX11" fmla="*/ 85559 w 2356460"/>
                    <a:gd name="connsiteY11" fmla="*/ 1249017 h 1557270"/>
                    <a:gd name="connsiteX12" fmla="*/ 205536 w 2356460"/>
                    <a:gd name="connsiteY12" fmla="*/ 544996 h 1557270"/>
                    <a:gd name="connsiteX0" fmla="*/ 205536 w 2356460"/>
                    <a:gd name="connsiteY0" fmla="*/ 544996 h 2014618"/>
                    <a:gd name="connsiteX1" fmla="*/ 1212702 w 2356460"/>
                    <a:gd name="connsiteY1" fmla="*/ 0 h 2014618"/>
                    <a:gd name="connsiteX2" fmla="*/ 2219868 w 2356460"/>
                    <a:gd name="connsiteY2" fmla="*/ 544996 h 2014618"/>
                    <a:gd name="connsiteX3" fmla="*/ 2320040 w 2356460"/>
                    <a:gd name="connsiteY3" fmla="*/ 1200811 h 2014618"/>
                    <a:gd name="connsiteX4" fmla="*/ 1843790 w 2356460"/>
                    <a:gd name="connsiteY4" fmla="*/ 816001 h 2014618"/>
                    <a:gd name="connsiteX5" fmla="*/ 1843790 w 2356460"/>
                    <a:gd name="connsiteY5" fmla="*/ 937921 h 2014618"/>
                    <a:gd name="connsiteX6" fmla="*/ 1958090 w 2356460"/>
                    <a:gd name="connsiteY6" fmla="*/ 2014246 h 2014618"/>
                    <a:gd name="connsiteX7" fmla="*/ 1883795 w 2356460"/>
                    <a:gd name="connsiteY7" fmla="*/ 1557046 h 2014618"/>
                    <a:gd name="connsiteX8" fmla="*/ 1384152 w 2356460"/>
                    <a:gd name="connsiteY8" fmla="*/ 1189052 h 2014618"/>
                    <a:gd name="connsiteX9" fmla="*/ 822710 w 2356460"/>
                    <a:gd name="connsiteY9" fmla="*/ 1021741 h 2014618"/>
                    <a:gd name="connsiteX10" fmla="*/ 807470 w 2356460"/>
                    <a:gd name="connsiteY10" fmla="*/ 831241 h 2014618"/>
                    <a:gd name="connsiteX11" fmla="*/ 85559 w 2356460"/>
                    <a:gd name="connsiteY11" fmla="*/ 1249017 h 2014618"/>
                    <a:gd name="connsiteX12" fmla="*/ 205536 w 2356460"/>
                    <a:gd name="connsiteY12" fmla="*/ 544996 h 2014618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105147"/>
                    <a:gd name="connsiteX1" fmla="*/ 1212702 w 2356460"/>
                    <a:gd name="connsiteY1" fmla="*/ 0 h 2105147"/>
                    <a:gd name="connsiteX2" fmla="*/ 2219868 w 2356460"/>
                    <a:gd name="connsiteY2" fmla="*/ 544996 h 2105147"/>
                    <a:gd name="connsiteX3" fmla="*/ 2320040 w 2356460"/>
                    <a:gd name="connsiteY3" fmla="*/ 1200811 h 2105147"/>
                    <a:gd name="connsiteX4" fmla="*/ 1843790 w 2356460"/>
                    <a:gd name="connsiteY4" fmla="*/ 816001 h 2105147"/>
                    <a:gd name="connsiteX5" fmla="*/ 1843790 w 2356460"/>
                    <a:gd name="connsiteY5" fmla="*/ 937921 h 2105147"/>
                    <a:gd name="connsiteX6" fmla="*/ 1958090 w 2356460"/>
                    <a:gd name="connsiteY6" fmla="*/ 2014246 h 2105147"/>
                    <a:gd name="connsiteX7" fmla="*/ 1707943 w 2356460"/>
                    <a:gd name="connsiteY7" fmla="*/ 1952071 h 2105147"/>
                    <a:gd name="connsiteX8" fmla="*/ 1384152 w 2356460"/>
                    <a:gd name="connsiteY8" fmla="*/ 1189052 h 2105147"/>
                    <a:gd name="connsiteX9" fmla="*/ 822710 w 2356460"/>
                    <a:gd name="connsiteY9" fmla="*/ 1021741 h 2105147"/>
                    <a:gd name="connsiteX10" fmla="*/ 807470 w 2356460"/>
                    <a:gd name="connsiteY10" fmla="*/ 831241 h 2105147"/>
                    <a:gd name="connsiteX11" fmla="*/ 85559 w 2356460"/>
                    <a:gd name="connsiteY11" fmla="*/ 1249017 h 2105147"/>
                    <a:gd name="connsiteX12" fmla="*/ 205536 w 2356460"/>
                    <a:gd name="connsiteY12" fmla="*/ 544996 h 2105147"/>
                    <a:gd name="connsiteX0" fmla="*/ 205536 w 2356460"/>
                    <a:gd name="connsiteY0" fmla="*/ 544996 h 2114050"/>
                    <a:gd name="connsiteX1" fmla="*/ 1212702 w 2356460"/>
                    <a:gd name="connsiteY1" fmla="*/ 0 h 2114050"/>
                    <a:gd name="connsiteX2" fmla="*/ 2219868 w 2356460"/>
                    <a:gd name="connsiteY2" fmla="*/ 544996 h 2114050"/>
                    <a:gd name="connsiteX3" fmla="*/ 2320040 w 2356460"/>
                    <a:gd name="connsiteY3" fmla="*/ 1200811 h 2114050"/>
                    <a:gd name="connsiteX4" fmla="*/ 1843790 w 2356460"/>
                    <a:gd name="connsiteY4" fmla="*/ 816001 h 2114050"/>
                    <a:gd name="connsiteX5" fmla="*/ 1958090 w 2356460"/>
                    <a:gd name="connsiteY5" fmla="*/ 2014246 h 2114050"/>
                    <a:gd name="connsiteX6" fmla="*/ 1707943 w 2356460"/>
                    <a:gd name="connsiteY6" fmla="*/ 1952071 h 2114050"/>
                    <a:gd name="connsiteX7" fmla="*/ 1384152 w 2356460"/>
                    <a:gd name="connsiteY7" fmla="*/ 1189052 h 2114050"/>
                    <a:gd name="connsiteX8" fmla="*/ 822710 w 2356460"/>
                    <a:gd name="connsiteY8" fmla="*/ 1021741 h 2114050"/>
                    <a:gd name="connsiteX9" fmla="*/ 807470 w 2356460"/>
                    <a:gd name="connsiteY9" fmla="*/ 831241 h 2114050"/>
                    <a:gd name="connsiteX10" fmla="*/ 85559 w 2356460"/>
                    <a:gd name="connsiteY10" fmla="*/ 1249017 h 2114050"/>
                    <a:gd name="connsiteX11" fmla="*/ 205536 w 2356460"/>
                    <a:gd name="connsiteY11" fmla="*/ 544996 h 2114050"/>
                    <a:gd name="connsiteX0" fmla="*/ 205536 w 2356460"/>
                    <a:gd name="connsiteY0" fmla="*/ 544996 h 2086064"/>
                    <a:gd name="connsiteX1" fmla="*/ 1212702 w 2356460"/>
                    <a:gd name="connsiteY1" fmla="*/ 0 h 2086064"/>
                    <a:gd name="connsiteX2" fmla="*/ 2219868 w 2356460"/>
                    <a:gd name="connsiteY2" fmla="*/ 544996 h 2086064"/>
                    <a:gd name="connsiteX3" fmla="*/ 2320040 w 2356460"/>
                    <a:gd name="connsiteY3" fmla="*/ 1200811 h 2086064"/>
                    <a:gd name="connsiteX4" fmla="*/ 1958090 w 2356460"/>
                    <a:gd name="connsiteY4" fmla="*/ 2014246 h 2086064"/>
                    <a:gd name="connsiteX5" fmla="*/ 1707943 w 2356460"/>
                    <a:gd name="connsiteY5" fmla="*/ 1952071 h 2086064"/>
                    <a:gd name="connsiteX6" fmla="*/ 1384152 w 2356460"/>
                    <a:gd name="connsiteY6" fmla="*/ 1189052 h 2086064"/>
                    <a:gd name="connsiteX7" fmla="*/ 822710 w 2356460"/>
                    <a:gd name="connsiteY7" fmla="*/ 1021741 h 2086064"/>
                    <a:gd name="connsiteX8" fmla="*/ 807470 w 2356460"/>
                    <a:gd name="connsiteY8" fmla="*/ 831241 h 2086064"/>
                    <a:gd name="connsiteX9" fmla="*/ 85559 w 2356460"/>
                    <a:gd name="connsiteY9" fmla="*/ 1249017 h 2086064"/>
                    <a:gd name="connsiteX10" fmla="*/ 205536 w 2356460"/>
                    <a:gd name="connsiteY10" fmla="*/ 544996 h 2086064"/>
                    <a:gd name="connsiteX0" fmla="*/ 205536 w 2249538"/>
                    <a:gd name="connsiteY0" fmla="*/ 544996 h 2133911"/>
                    <a:gd name="connsiteX1" fmla="*/ 1212702 w 2249538"/>
                    <a:gd name="connsiteY1" fmla="*/ 0 h 2133911"/>
                    <a:gd name="connsiteX2" fmla="*/ 2219868 w 2249538"/>
                    <a:gd name="connsiteY2" fmla="*/ 544996 h 2133911"/>
                    <a:gd name="connsiteX3" fmla="*/ 1958090 w 2249538"/>
                    <a:gd name="connsiteY3" fmla="*/ 2014246 h 2133911"/>
                    <a:gd name="connsiteX4" fmla="*/ 1707943 w 2249538"/>
                    <a:gd name="connsiteY4" fmla="*/ 1952071 h 2133911"/>
                    <a:gd name="connsiteX5" fmla="*/ 1384152 w 2249538"/>
                    <a:gd name="connsiteY5" fmla="*/ 1189052 h 2133911"/>
                    <a:gd name="connsiteX6" fmla="*/ 822710 w 2249538"/>
                    <a:gd name="connsiteY6" fmla="*/ 1021741 h 2133911"/>
                    <a:gd name="connsiteX7" fmla="*/ 807470 w 2249538"/>
                    <a:gd name="connsiteY7" fmla="*/ 831241 h 2133911"/>
                    <a:gd name="connsiteX8" fmla="*/ 85559 w 2249538"/>
                    <a:gd name="connsiteY8" fmla="*/ 1249017 h 2133911"/>
                    <a:gd name="connsiteX9" fmla="*/ 205536 w 2249538"/>
                    <a:gd name="connsiteY9" fmla="*/ 544996 h 2133911"/>
                    <a:gd name="connsiteX0" fmla="*/ 205536 w 2310224"/>
                    <a:gd name="connsiteY0" fmla="*/ 544996 h 2133911"/>
                    <a:gd name="connsiteX1" fmla="*/ 1212702 w 2310224"/>
                    <a:gd name="connsiteY1" fmla="*/ 0 h 2133911"/>
                    <a:gd name="connsiteX2" fmla="*/ 2219868 w 2310224"/>
                    <a:gd name="connsiteY2" fmla="*/ 544996 h 2133911"/>
                    <a:gd name="connsiteX3" fmla="*/ 1958090 w 2310224"/>
                    <a:gd name="connsiteY3" fmla="*/ 2014246 h 2133911"/>
                    <a:gd name="connsiteX4" fmla="*/ 1707943 w 2310224"/>
                    <a:gd name="connsiteY4" fmla="*/ 1952071 h 2133911"/>
                    <a:gd name="connsiteX5" fmla="*/ 1384152 w 2310224"/>
                    <a:gd name="connsiteY5" fmla="*/ 1189052 h 2133911"/>
                    <a:gd name="connsiteX6" fmla="*/ 822710 w 2310224"/>
                    <a:gd name="connsiteY6" fmla="*/ 1021741 h 2133911"/>
                    <a:gd name="connsiteX7" fmla="*/ 807470 w 2310224"/>
                    <a:gd name="connsiteY7" fmla="*/ 831241 h 2133911"/>
                    <a:gd name="connsiteX8" fmla="*/ 85559 w 2310224"/>
                    <a:gd name="connsiteY8" fmla="*/ 1249017 h 2133911"/>
                    <a:gd name="connsiteX9" fmla="*/ 205536 w 2310224"/>
                    <a:gd name="connsiteY9" fmla="*/ 544996 h 2133911"/>
                    <a:gd name="connsiteX0" fmla="*/ 205536 w 2342794"/>
                    <a:gd name="connsiteY0" fmla="*/ 544996 h 2133911"/>
                    <a:gd name="connsiteX1" fmla="*/ 1212702 w 2342794"/>
                    <a:gd name="connsiteY1" fmla="*/ 0 h 2133911"/>
                    <a:gd name="connsiteX2" fmla="*/ 2219868 w 2342794"/>
                    <a:gd name="connsiteY2" fmla="*/ 544996 h 2133911"/>
                    <a:gd name="connsiteX3" fmla="*/ 1958090 w 2342794"/>
                    <a:gd name="connsiteY3" fmla="*/ 2014246 h 2133911"/>
                    <a:gd name="connsiteX4" fmla="*/ 1707943 w 2342794"/>
                    <a:gd name="connsiteY4" fmla="*/ 1952071 h 2133911"/>
                    <a:gd name="connsiteX5" fmla="*/ 1384152 w 2342794"/>
                    <a:gd name="connsiteY5" fmla="*/ 1189052 h 2133911"/>
                    <a:gd name="connsiteX6" fmla="*/ 822710 w 2342794"/>
                    <a:gd name="connsiteY6" fmla="*/ 1021741 h 2133911"/>
                    <a:gd name="connsiteX7" fmla="*/ 807470 w 2342794"/>
                    <a:gd name="connsiteY7" fmla="*/ 831241 h 2133911"/>
                    <a:gd name="connsiteX8" fmla="*/ 85559 w 2342794"/>
                    <a:gd name="connsiteY8" fmla="*/ 1249017 h 2133911"/>
                    <a:gd name="connsiteX9" fmla="*/ 205536 w 2342794"/>
                    <a:gd name="connsiteY9" fmla="*/ 544996 h 2133911"/>
                    <a:gd name="connsiteX0" fmla="*/ 205536 w 2366044"/>
                    <a:gd name="connsiteY0" fmla="*/ 544996 h 2133911"/>
                    <a:gd name="connsiteX1" fmla="*/ 1212702 w 2366044"/>
                    <a:gd name="connsiteY1" fmla="*/ 0 h 2133911"/>
                    <a:gd name="connsiteX2" fmla="*/ 2219868 w 2366044"/>
                    <a:gd name="connsiteY2" fmla="*/ 544996 h 2133911"/>
                    <a:gd name="connsiteX3" fmla="*/ 1958090 w 2366044"/>
                    <a:gd name="connsiteY3" fmla="*/ 2014246 h 2133911"/>
                    <a:gd name="connsiteX4" fmla="*/ 1707943 w 2366044"/>
                    <a:gd name="connsiteY4" fmla="*/ 1952071 h 2133911"/>
                    <a:gd name="connsiteX5" fmla="*/ 1384152 w 2366044"/>
                    <a:gd name="connsiteY5" fmla="*/ 1189052 h 2133911"/>
                    <a:gd name="connsiteX6" fmla="*/ 822710 w 2366044"/>
                    <a:gd name="connsiteY6" fmla="*/ 1021741 h 2133911"/>
                    <a:gd name="connsiteX7" fmla="*/ 807470 w 2366044"/>
                    <a:gd name="connsiteY7" fmla="*/ 831241 h 2133911"/>
                    <a:gd name="connsiteX8" fmla="*/ 85559 w 2366044"/>
                    <a:gd name="connsiteY8" fmla="*/ 1249017 h 2133911"/>
                    <a:gd name="connsiteX9" fmla="*/ 205536 w 2366044"/>
                    <a:gd name="connsiteY9" fmla="*/ 544996 h 2133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66044" h="2133911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401249" y="887054"/>
                        <a:pt x="2506961" y="1703534"/>
                        <a:pt x="1958090" y="2014246"/>
                      </a:cubicBezTo>
                      <a:cubicBezTo>
                        <a:pt x="1872769" y="2248759"/>
                        <a:pt x="1803599" y="2089603"/>
                        <a:pt x="1707943" y="1952071"/>
                      </a:cubicBezTo>
                      <a:cubicBezTo>
                        <a:pt x="1612287" y="1814539"/>
                        <a:pt x="1531691" y="1344107"/>
                        <a:pt x="1384152" y="1189052"/>
                      </a:cubicBezTo>
                      <a:cubicBezTo>
                        <a:pt x="1236613" y="1033997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62CD7FD-23C8-4452-BA56-5CDE31C70956}"/>
                    </a:ext>
                  </a:extLst>
                </p:cNvPr>
                <p:cNvSpPr/>
                <p:nvPr/>
              </p:nvSpPr>
              <p:spPr>
                <a:xfrm>
                  <a:off x="3336121" y="3160798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2050FC-0F0D-43C7-A736-34E498260895}"/>
                    </a:ext>
                  </a:extLst>
                </p:cNvPr>
                <p:cNvSpPr/>
                <p:nvPr/>
              </p:nvSpPr>
              <p:spPr>
                <a:xfrm flipH="1">
                  <a:off x="3165736" y="3828532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56314FBA-B883-454B-AB13-AEBFB7040E86}"/>
                    </a:ext>
                  </a:extLst>
                </p:cNvPr>
                <p:cNvSpPr/>
                <p:nvPr/>
              </p:nvSpPr>
              <p:spPr>
                <a:xfrm rot="8350864">
                  <a:off x="3280234" y="3893617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757D8CF-586A-4E38-AAA1-78787133EC3D}"/>
                    </a:ext>
                  </a:extLst>
                </p:cNvPr>
                <p:cNvSpPr/>
                <p:nvPr/>
              </p:nvSpPr>
              <p:spPr>
                <a:xfrm>
                  <a:off x="3350645" y="3276776"/>
                  <a:ext cx="379599" cy="3795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DB6DF76C-378B-417F-9567-D604F23785CD}"/>
                    </a:ext>
                  </a:extLst>
                </p:cNvPr>
                <p:cNvSpPr/>
                <p:nvPr/>
              </p:nvSpPr>
              <p:spPr>
                <a:xfrm>
                  <a:off x="3347932" y="3396650"/>
                  <a:ext cx="169507" cy="16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047983F-369D-4FAF-A596-B49052ED00BC}"/>
                    </a:ext>
                  </a:extLst>
                </p:cNvPr>
                <p:cNvSpPr/>
                <p:nvPr/>
              </p:nvSpPr>
              <p:spPr>
                <a:xfrm>
                  <a:off x="4149214" y="3365358"/>
                  <a:ext cx="379598" cy="47043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19C8A8-DB82-4AB1-A4FA-335A7B086EB5}"/>
                    </a:ext>
                  </a:extLst>
                </p:cNvPr>
                <p:cNvSpPr/>
                <p:nvPr/>
              </p:nvSpPr>
              <p:spPr>
                <a:xfrm>
                  <a:off x="3958098" y="342291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D994C2-D0E2-47A7-AC80-7BD712DDD07D}"/>
                </a:ext>
              </a:extLst>
            </p:cNvPr>
            <p:cNvGrpSpPr/>
            <p:nvPr/>
          </p:nvGrpSpPr>
          <p:grpSpPr>
            <a:xfrm rot="4396976" flipH="1">
              <a:off x="3819742" y="2723399"/>
              <a:ext cx="260158" cy="368659"/>
              <a:chOff x="4774673" y="4182857"/>
              <a:chExt cx="611098" cy="865959"/>
            </a:xfrm>
          </p:grpSpPr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3F237BB0-F764-4144-AFBB-647F47E65649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9">
                <a:extLst>
                  <a:ext uri="{FF2B5EF4-FFF2-40B4-BE49-F238E27FC236}">
                    <a16:creationId xmlns:a16="http://schemas.microsoft.com/office/drawing/2014/main" id="{A03C1035-D62B-4842-B3EB-68CFE76E1274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1A88C15-51C8-4149-A68B-3C52ADFD6DF4}"/>
                </a:ext>
              </a:extLst>
            </p:cNvPr>
            <p:cNvGrpSpPr/>
            <p:nvPr/>
          </p:nvGrpSpPr>
          <p:grpSpPr>
            <a:xfrm>
              <a:off x="1921562" y="1368408"/>
              <a:ext cx="8731994" cy="4333501"/>
              <a:chOff x="1921562" y="1368408"/>
              <a:chExt cx="8731994" cy="433350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18C8ED4-0BA4-4875-A542-F4DFE925F611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666998B-7EE3-421E-B549-B9702FEF0895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30F6E75-9472-40C9-8683-9D541184F0C5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1A52BD6-8759-4CC2-ABC9-50EC2F5B3150}"/>
                  </a:ext>
                </a:extLst>
              </p:cNvPr>
              <p:cNvCxnSpPr>
                <a:cxnSpLocks/>
                <a:stCxn id="84" idx="6"/>
                <a:endCxn id="84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785F98-23D8-409E-818B-0D2B753D8858}"/>
                  </a:ext>
                </a:extLst>
              </p:cNvPr>
              <p:cNvCxnSpPr>
                <a:cxnSpLocks/>
                <a:stCxn id="84" idx="5"/>
                <a:endCxn id="84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2616AF6-F310-4A1A-997A-49FDD9947F03}"/>
                  </a:ext>
                </a:extLst>
              </p:cNvPr>
              <p:cNvCxnSpPr>
                <a:stCxn id="86" idx="6"/>
                <a:endCxn id="86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89EC2DD-36B1-46B2-B5BC-71B81CA29190}"/>
                  </a:ext>
                </a:extLst>
              </p:cNvPr>
              <p:cNvCxnSpPr>
                <a:stCxn id="86" idx="5"/>
                <a:endCxn id="86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F0507E3-0120-4D5E-888E-868933F09A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298A6D-F00B-46E8-A3BB-77A87BC9E5EC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E52EFF-4B35-4D13-B8F6-431279E784F4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7341368" y="2505282"/>
            <a:ext cx="0" cy="3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74D05B21-8DC6-4950-9848-BFACC17D311E}"/>
              </a:ext>
            </a:extLst>
          </p:cNvPr>
          <p:cNvSpPr/>
          <p:nvPr/>
        </p:nvSpPr>
        <p:spPr>
          <a:xfrm>
            <a:off x="8370359" y="2700388"/>
            <a:ext cx="91839" cy="918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EDE59B-428A-4A8C-9796-4F904D183C60}"/>
              </a:ext>
            </a:extLst>
          </p:cNvPr>
          <p:cNvGrpSpPr/>
          <p:nvPr/>
        </p:nvGrpSpPr>
        <p:grpSpPr>
          <a:xfrm>
            <a:off x="8473916" y="5430446"/>
            <a:ext cx="575572" cy="609729"/>
            <a:chOff x="5702259" y="2376986"/>
            <a:chExt cx="1447445" cy="1533343"/>
          </a:xfrm>
        </p:grpSpPr>
        <p:sp>
          <p:nvSpPr>
            <p:cNvPr id="150" name="Oval 68">
              <a:extLst>
                <a:ext uri="{FF2B5EF4-FFF2-40B4-BE49-F238E27FC236}">
                  <a16:creationId xmlns:a16="http://schemas.microsoft.com/office/drawing/2014/main" id="{0B2E78FE-578F-4360-ABC4-765934433CEF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52463D3-1E27-4855-801E-9471489692B9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B57749C-5FD0-4949-9FEE-FEC3D687D387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71">
              <a:extLst>
                <a:ext uri="{FF2B5EF4-FFF2-40B4-BE49-F238E27FC236}">
                  <a16:creationId xmlns:a16="http://schemas.microsoft.com/office/drawing/2014/main" id="{96FD5A54-D54D-4DEC-9CE8-17CF884605D8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71">
              <a:extLst>
                <a:ext uri="{FF2B5EF4-FFF2-40B4-BE49-F238E27FC236}">
                  <a16:creationId xmlns:a16="http://schemas.microsoft.com/office/drawing/2014/main" id="{63B0B0C5-85B7-4E45-954B-E400318F8FC8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73">
              <a:extLst>
                <a:ext uri="{FF2B5EF4-FFF2-40B4-BE49-F238E27FC236}">
                  <a16:creationId xmlns:a16="http://schemas.microsoft.com/office/drawing/2014/main" id="{3E34136B-0A12-4AB2-8EA5-7E90DE1B6E06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8FAAA14-64D6-47B5-ADD2-BC0E7DAFD27F}"/>
              </a:ext>
            </a:extLst>
          </p:cNvPr>
          <p:cNvGrpSpPr/>
          <p:nvPr/>
        </p:nvGrpSpPr>
        <p:grpSpPr>
          <a:xfrm>
            <a:off x="9774429" y="5404285"/>
            <a:ext cx="575572" cy="609729"/>
            <a:chOff x="5702259" y="2376986"/>
            <a:chExt cx="1447445" cy="1533343"/>
          </a:xfrm>
        </p:grpSpPr>
        <p:sp>
          <p:nvSpPr>
            <p:cNvPr id="157" name="Oval 68">
              <a:extLst>
                <a:ext uri="{FF2B5EF4-FFF2-40B4-BE49-F238E27FC236}">
                  <a16:creationId xmlns:a16="http://schemas.microsoft.com/office/drawing/2014/main" id="{E5EE3C0D-0683-4160-BED6-AD3B875B2350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B200674-54E7-4105-89E5-132B7AB7C1E3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E6D659-AEA9-4324-BD44-29F92FEAF8C4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71">
              <a:extLst>
                <a:ext uri="{FF2B5EF4-FFF2-40B4-BE49-F238E27FC236}">
                  <a16:creationId xmlns:a16="http://schemas.microsoft.com/office/drawing/2014/main" id="{15B0135A-A680-41CA-999A-EBBD75102E3E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71">
              <a:extLst>
                <a:ext uri="{FF2B5EF4-FFF2-40B4-BE49-F238E27FC236}">
                  <a16:creationId xmlns:a16="http://schemas.microsoft.com/office/drawing/2014/main" id="{E362EE01-60A7-495D-B67C-1EBED95FCEFD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73">
              <a:extLst>
                <a:ext uri="{FF2B5EF4-FFF2-40B4-BE49-F238E27FC236}">
                  <a16:creationId xmlns:a16="http://schemas.microsoft.com/office/drawing/2014/main" id="{3836AA10-C529-45D0-B8E4-67CDF6A2CCA9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1656" y="192638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ED7D31"/>
                </a:solidFill>
                <a:latin typeface="Arial Black" panose="020B0A04020102020204" pitchFamily="34" charset="0"/>
              </a:rPr>
              <a:t>V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an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0796" y="189971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44546A"/>
                </a:solidFill>
                <a:latin typeface="Arial Black" panose="020B0A04020102020204" pitchFamily="34" charset="0"/>
              </a:rPr>
              <a:t>V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9215FE-5D83-48E5-B281-5AAFB7B2151F}"/>
              </a:ext>
            </a:extLst>
          </p:cNvPr>
          <p:cNvGrpSpPr/>
          <p:nvPr/>
        </p:nvGrpSpPr>
        <p:grpSpPr>
          <a:xfrm>
            <a:off x="1257324" y="1160793"/>
            <a:ext cx="3651665" cy="5374384"/>
            <a:chOff x="1454472" y="1370868"/>
            <a:chExt cx="3332511" cy="490466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03873B-AC99-4248-8755-DA1705186E9F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43D99071-AC9D-44C0-B6BD-65BFE2424C25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9BADA2D-288F-4853-8C70-FF307708F36B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D3D39A9-CCD1-4A38-BD35-EFE85B0E3FE6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C334FA-64CB-487B-B37E-EA21D1CBD376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538114-5177-4A51-9834-E5F79D7FB5B6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2FD54C1-A6FF-4C98-A375-EEB842CA0FC8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82AC4DE-041D-4946-B194-92D210F64050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FC50976-EF6B-40AB-A860-1988D4DB29E0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2EBB44-65A1-4F64-8265-3EEAC7CEBBB3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42" name="Rectangle 10">
                <a:extLst>
                  <a:ext uri="{FF2B5EF4-FFF2-40B4-BE49-F238E27FC236}">
                    <a16:creationId xmlns:a16="http://schemas.microsoft.com/office/drawing/2014/main" id="{61F501BD-E35D-4630-A459-B2AF14EBF04E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6A91191D-D88C-499B-B386-F6E3320CD9C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6768DCA5-A194-4FF7-B2E9-16C0B34BDD41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2822E3-3DCA-45CA-90AB-68698FC75027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6FBD976-B934-4D2A-8A31-4857652A0FCD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C22577-81D0-451C-A1B0-34F9C0249E74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85B366-8BCA-4B49-AB2F-C617A5BFC796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4F914A34-9F6C-4709-A679-2EEF21E3F407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7E05399A-9BE7-4367-AF38-BAD8DA6A621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738D00C1-8CBF-4659-BF09-57FBE2427AC2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EA3BB4-3FD2-4D49-A73B-9AD1DA159127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7617752-6FA5-4015-B020-7965F67B0834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447E9C6-5998-4C2D-9A49-CE30BB7675F4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47097EC-5EC6-468C-AC97-4ECD0D473002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6F0334C-A550-4DC4-AED8-0417E57A79D1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1B33C8-1686-4194-B6CC-D427F8D6CEF7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3515A4-B601-4358-8E62-2306150A35BC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058FFCF-EFB3-42A7-BCA3-63C8D7AE19FB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8079C8-64C0-454C-8630-BF5E658D2181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990910C4-5373-491C-BBDE-13C4C9A75C99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B48772-C0AF-4B30-A906-40BA17D7B5E0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214A81-3386-4FD0-A864-D0294A781A30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AC5CE91-B2CC-47AC-9B34-5B2A398807C3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81BF9844-A6AA-4837-8C63-BCEF44EB884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B39E07-E345-43A7-AA24-F53E01344635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105512-9736-4FAB-B5F2-13A43D46AE6C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B2AC0F3-D2CD-4269-9AF2-7A1243CABEE5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732AC68-D573-41E2-A046-C6E0838DFCA3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1C692D-4ECA-4229-9D7A-DAFF55C1BE92}"/>
              </a:ext>
            </a:extLst>
          </p:cNvPr>
          <p:cNvGrpSpPr/>
          <p:nvPr/>
        </p:nvGrpSpPr>
        <p:grpSpPr>
          <a:xfrm>
            <a:off x="7085328" y="2726427"/>
            <a:ext cx="4857726" cy="2410785"/>
            <a:chOff x="1921562" y="1368408"/>
            <a:chExt cx="8731994" cy="433350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29AEB3-E62B-41FA-929F-0BD11A13067B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D205D38-55E1-415E-B594-F3C20AE34431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20666D-34AD-4287-B1C0-BADA6B5BA53A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D7F361-7E9A-440D-9392-C0DA1C7825AA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C7F1B3-DD47-40B8-8842-A4DA6C4BDA61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D2751C-F08E-47DE-80CB-1D4A00586E74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1CCE9B-78AB-49C7-A424-8A567B453614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92F9CB-F3EC-4699-9A88-4E8AF207E8F5}"/>
                </a:ext>
              </a:extLst>
            </p:cNvPr>
            <p:cNvCxnSpPr>
              <a:cxnSpLocks/>
              <a:stCxn id="56" idx="6"/>
              <a:endCxn id="56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EB5AD9-4631-4F63-953B-A808889A3453}"/>
                </a:ext>
              </a:extLst>
            </p:cNvPr>
            <p:cNvCxnSpPr>
              <a:cxnSpLocks/>
              <a:stCxn id="56" idx="5"/>
              <a:endCxn id="56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00DD70-96AD-403B-B247-106F6ED31CBC}"/>
                </a:ext>
              </a:extLst>
            </p:cNvPr>
            <p:cNvCxnSpPr>
              <a:stCxn id="58" idx="6"/>
              <a:endCxn id="58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993F4D-3322-4F27-AE1F-721DA47FB9AE}"/>
                </a:ext>
              </a:extLst>
            </p:cNvPr>
            <p:cNvCxnSpPr>
              <a:stCxn id="58" idx="5"/>
              <a:endCxn id="58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8BCE1F-0251-48CB-8F39-028C19EFE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BBFC448-78EA-4F4B-B178-5B6AC7062430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9DDE5E-C1E5-475F-9B36-9DFE86BB02F7}"/>
                </a:ext>
              </a:extLst>
            </p:cNvPr>
            <p:cNvCxnSpPr>
              <a:stCxn id="54" idx="6"/>
              <a:endCxn id="54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68DD76-6BE1-4735-9124-07E5FBEF42BC}"/>
                </a:ext>
              </a:extLst>
            </p:cNvPr>
            <p:cNvCxnSpPr>
              <a:stCxn id="54" idx="5"/>
              <a:endCxn id="54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CE81270-7288-4015-B39E-770FDB84C443}"/>
              </a:ext>
            </a:extLst>
          </p:cNvPr>
          <p:cNvGrpSpPr/>
          <p:nvPr/>
        </p:nvGrpSpPr>
        <p:grpSpPr>
          <a:xfrm>
            <a:off x="1921562" y="1368408"/>
            <a:ext cx="8731994" cy="4333501"/>
            <a:chOff x="1921562" y="1368408"/>
            <a:chExt cx="8731994" cy="43335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CF03CB-F4B3-4746-B41D-DA08DB2A2E04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35E0F6-B576-4AF9-B97B-153295090782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179531-013A-4DB2-A72C-A7ACCC7FA802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F931A7-0FD9-4A58-94BB-E9A887D4CFAA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DBBD99-8D81-4A8E-A97A-C68080C3C95D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B4D7D6E-B86D-475B-8E05-F0A465382F06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5B3CC46-FC70-4228-8621-AA62052B158C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6F15E6F-6093-4486-B55A-3E1BE8525819}"/>
                </a:ext>
              </a:extLst>
            </p:cNvPr>
            <p:cNvCxnSpPr>
              <a:cxnSpLocks/>
              <a:stCxn id="23" idx="6"/>
              <a:endCxn id="23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B0011A-89EF-4C79-A6CB-5544A182A18D}"/>
                </a:ext>
              </a:extLst>
            </p:cNvPr>
            <p:cNvCxnSpPr>
              <a:cxnSpLocks/>
              <a:stCxn id="23" idx="5"/>
              <a:endCxn id="23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E28052-4923-4D4D-A3AB-024E213FF6C4}"/>
                </a:ext>
              </a:extLst>
            </p:cNvPr>
            <p:cNvCxnSpPr>
              <a:stCxn id="48" idx="6"/>
              <a:endCxn id="48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3BFBA9-BAC7-4634-906B-F856137FF315}"/>
                </a:ext>
              </a:extLst>
            </p:cNvPr>
            <p:cNvCxnSpPr>
              <a:stCxn id="48" idx="5"/>
              <a:endCxn id="48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6BEF84-57F8-4EFE-A16F-ABF59C045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247ECC-2E89-4497-8609-F0CAC726F695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0CA21C-3C4E-45B9-B4B7-B5AB048C4C68}"/>
                </a:ext>
              </a:extLst>
            </p:cNvPr>
            <p:cNvCxnSpPr>
              <a:stCxn id="49" idx="6"/>
              <a:endCxn id="49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330C2D8-622E-4497-BABB-E7EC5A11C32A}"/>
                </a:ext>
              </a:extLst>
            </p:cNvPr>
            <p:cNvCxnSpPr>
              <a:stCxn id="49" idx="5"/>
              <a:endCxn id="49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2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D2C84D-098E-401B-A288-08535C74EFEC}"/>
              </a:ext>
            </a:extLst>
          </p:cNvPr>
          <p:cNvGrpSpPr/>
          <p:nvPr/>
        </p:nvGrpSpPr>
        <p:grpSpPr>
          <a:xfrm>
            <a:off x="1921562" y="1368408"/>
            <a:ext cx="8731994" cy="4333501"/>
            <a:chOff x="1921562" y="1368408"/>
            <a:chExt cx="8731994" cy="433350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CF03CB-F4B3-4746-B41D-DA08DB2A2E04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35E0F6-B576-4AF9-B97B-153295090782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179531-013A-4DB2-A72C-A7ACCC7FA802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F931A7-0FD9-4A58-94BB-E9A887D4CFAA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0CA21C-3C4E-45B9-B4B7-B5AB048C4C68}"/>
                </a:ext>
              </a:extLst>
            </p:cNvPr>
            <p:cNvCxnSpPr>
              <a:stCxn id="49" idx="6"/>
              <a:endCxn id="49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330C2D8-622E-4497-BABB-E7EC5A11C32A}"/>
                </a:ext>
              </a:extLst>
            </p:cNvPr>
            <p:cNvCxnSpPr>
              <a:stCxn id="49" idx="5"/>
              <a:endCxn id="49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C0477-425D-4BDF-9977-1E88FBBB5F84}"/>
                </a:ext>
              </a:extLst>
            </p:cNvPr>
            <p:cNvGrpSpPr/>
            <p:nvPr/>
          </p:nvGrpSpPr>
          <p:grpSpPr>
            <a:xfrm>
              <a:off x="3951080" y="1884772"/>
              <a:ext cx="1007279" cy="1579981"/>
              <a:chOff x="3951080" y="1884772"/>
              <a:chExt cx="1007279" cy="157998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C75B178-A31E-4769-A2D8-DD316C9DF3E0}"/>
                  </a:ext>
                </a:extLst>
              </p:cNvPr>
              <p:cNvGrpSpPr/>
              <p:nvPr/>
            </p:nvGrpSpPr>
            <p:grpSpPr>
              <a:xfrm rot="2278668">
                <a:off x="4182010" y="2747660"/>
                <a:ext cx="260158" cy="368658"/>
                <a:chOff x="4774673" y="4182857"/>
                <a:chExt cx="611098" cy="865959"/>
              </a:xfrm>
            </p:grpSpPr>
            <p:sp>
              <p:nvSpPr>
                <p:cNvPr id="46" name="Rectangle 10">
                  <a:extLst>
                    <a:ext uri="{FF2B5EF4-FFF2-40B4-BE49-F238E27FC236}">
                      <a16:creationId xmlns:a16="http://schemas.microsoft.com/office/drawing/2014/main" id="{16A28504-BD22-4502-A74D-03980CDED677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56ABC99-9D03-440F-B28B-A848BA677491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04D0598-5630-4C1F-9F79-E5BAC55D13FF}"/>
                  </a:ext>
                </a:extLst>
              </p:cNvPr>
              <p:cNvSpPr/>
              <p:nvPr/>
            </p:nvSpPr>
            <p:spPr>
              <a:xfrm flipH="1">
                <a:off x="4242287" y="3000949"/>
                <a:ext cx="181435" cy="356804"/>
              </a:xfrm>
              <a:custGeom>
                <a:avLst/>
                <a:gdLst>
                  <a:gd name="connsiteX0" fmla="*/ 0 w 426182"/>
                  <a:gd name="connsiteY0" fmla="*/ 0 h 838114"/>
                  <a:gd name="connsiteX1" fmla="*/ 426182 w 426182"/>
                  <a:gd name="connsiteY1" fmla="*/ 0 h 838114"/>
                  <a:gd name="connsiteX2" fmla="*/ 426182 w 426182"/>
                  <a:gd name="connsiteY2" fmla="*/ 392232 h 838114"/>
                  <a:gd name="connsiteX3" fmla="*/ 401400 w 426182"/>
                  <a:gd name="connsiteY3" fmla="*/ 419505 h 838114"/>
                  <a:gd name="connsiteX4" fmla="*/ 332534 w 426182"/>
                  <a:gd name="connsiteY4" fmla="*/ 682123 h 838114"/>
                  <a:gd name="connsiteX5" fmla="*/ 344809 w 426182"/>
                  <a:gd name="connsiteY5" fmla="*/ 805399 h 838114"/>
                  <a:gd name="connsiteX6" fmla="*/ 353567 w 426182"/>
                  <a:gd name="connsiteY6" fmla="*/ 838114 h 838114"/>
                  <a:gd name="connsiteX7" fmla="*/ 0 w 426182"/>
                  <a:gd name="connsiteY7" fmla="*/ 838114 h 838114"/>
                  <a:gd name="connsiteX8" fmla="*/ 0 w 426182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182" h="838114">
                    <a:moveTo>
                      <a:pt x="0" y="0"/>
                    </a:moveTo>
                    <a:lnTo>
                      <a:pt x="426182" y="0"/>
                    </a:lnTo>
                    <a:lnTo>
                      <a:pt x="426182" y="392232"/>
                    </a:lnTo>
                    <a:lnTo>
                      <a:pt x="401400" y="419505"/>
                    </a:lnTo>
                    <a:cubicBezTo>
                      <a:pt x="359851" y="476420"/>
                      <a:pt x="332534" y="572803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35A3D8-86E3-47C8-B801-98E889A964E5}"/>
                  </a:ext>
                </a:extLst>
              </p:cNvPr>
              <p:cNvSpPr/>
              <p:nvPr/>
            </p:nvSpPr>
            <p:spPr>
              <a:xfrm>
                <a:off x="4452679" y="2807216"/>
                <a:ext cx="99202" cy="398743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D2060306-0BA5-4FF1-9D1F-2BEAF3E7F5F3}"/>
                  </a:ext>
                </a:extLst>
              </p:cNvPr>
              <p:cNvSpPr/>
              <p:nvPr/>
            </p:nvSpPr>
            <p:spPr>
              <a:xfrm>
                <a:off x="4255239" y="3343713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5452E2-8805-408F-A4BB-7EA64AAE1E8E}"/>
                  </a:ext>
                </a:extLst>
              </p:cNvPr>
              <p:cNvSpPr/>
              <p:nvPr/>
            </p:nvSpPr>
            <p:spPr>
              <a:xfrm>
                <a:off x="4349954" y="3035587"/>
                <a:ext cx="174365" cy="356804"/>
              </a:xfrm>
              <a:custGeom>
                <a:avLst/>
                <a:gdLst>
                  <a:gd name="connsiteX0" fmla="*/ 0 w 409573"/>
                  <a:gd name="connsiteY0" fmla="*/ 0 h 838114"/>
                  <a:gd name="connsiteX1" fmla="*/ 409573 w 409573"/>
                  <a:gd name="connsiteY1" fmla="*/ 0 h 838114"/>
                  <a:gd name="connsiteX2" fmla="*/ 409573 w 409573"/>
                  <a:gd name="connsiteY2" fmla="*/ 838114 h 838114"/>
                  <a:gd name="connsiteX3" fmla="*/ 66093 w 409573"/>
                  <a:gd name="connsiteY3" fmla="*/ 838114 h 838114"/>
                  <a:gd name="connsiteX4" fmla="*/ 74851 w 409573"/>
                  <a:gd name="connsiteY4" fmla="*/ 805399 h 838114"/>
                  <a:gd name="connsiteX5" fmla="*/ 87126 w 409573"/>
                  <a:gd name="connsiteY5" fmla="*/ 682123 h 838114"/>
                  <a:gd name="connsiteX6" fmla="*/ 18260 w 409573"/>
                  <a:gd name="connsiteY6" fmla="*/ 419505 h 838114"/>
                  <a:gd name="connsiteX7" fmla="*/ 0 w 409573"/>
                  <a:gd name="connsiteY7" fmla="*/ 399410 h 838114"/>
                  <a:gd name="connsiteX8" fmla="*/ 0 w 409573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3" h="838114">
                    <a:moveTo>
                      <a:pt x="0" y="0"/>
                    </a:moveTo>
                    <a:lnTo>
                      <a:pt x="409573" y="0"/>
                    </a:lnTo>
                    <a:lnTo>
                      <a:pt x="409573" y="838114"/>
                    </a:lnTo>
                    <a:lnTo>
                      <a:pt x="66093" y="838114"/>
                    </a:lnTo>
                    <a:lnTo>
                      <a:pt x="74851" y="805399"/>
                    </a:lnTo>
                    <a:cubicBezTo>
                      <a:pt x="82755" y="767509"/>
                      <a:pt x="87126" y="725851"/>
                      <a:pt x="87126" y="682123"/>
                    </a:cubicBezTo>
                    <a:cubicBezTo>
                      <a:pt x="87126" y="572803"/>
                      <a:pt x="59809" y="476420"/>
                      <a:pt x="18260" y="419505"/>
                    </a:cubicBezTo>
                    <a:lnTo>
                      <a:pt x="0" y="39941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Top Corners Rounded 26">
                <a:extLst>
                  <a:ext uri="{FF2B5EF4-FFF2-40B4-BE49-F238E27FC236}">
                    <a16:creationId xmlns:a16="http://schemas.microsoft.com/office/drawing/2014/main" id="{88348ACF-98AF-4304-BEC1-5BF204AA1590}"/>
                  </a:ext>
                </a:extLst>
              </p:cNvPr>
              <p:cNvSpPr/>
              <p:nvPr/>
            </p:nvSpPr>
            <p:spPr>
              <a:xfrm>
                <a:off x="4349602" y="3377607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04F8F5D5-2B9F-46EC-AD6D-487B768E854A}"/>
                  </a:ext>
                </a:extLst>
              </p:cNvPr>
              <p:cNvSpPr/>
              <p:nvPr/>
            </p:nvSpPr>
            <p:spPr>
              <a:xfrm>
                <a:off x="4236856" y="2749099"/>
                <a:ext cx="422684" cy="321970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3416C9C-EBDD-4BD7-A76F-3B3F20303858}"/>
                  </a:ext>
                </a:extLst>
              </p:cNvPr>
              <p:cNvGrpSpPr/>
              <p:nvPr/>
            </p:nvGrpSpPr>
            <p:grpSpPr>
              <a:xfrm rot="499682">
                <a:off x="4351253" y="2819148"/>
                <a:ext cx="341094" cy="445251"/>
                <a:chOff x="4316092" y="4125539"/>
                <a:chExt cx="602722" cy="1045871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07AC5309-0625-4C15-8D2C-1A6CA4407031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DECE4CF-B1A9-42FD-8550-A4B4100CD7FA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A6AD9AF-183B-4C30-875C-C84202F2FDA9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998471"/>
                <a:chOff x="2964549" y="2130100"/>
                <a:chExt cx="2366044" cy="234535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2980D5D-ACE5-4F67-903B-4CBD6D48438A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A8D5AF45-79B7-40D9-BE60-259DAB9755E6}"/>
                    </a:ext>
                  </a:extLst>
                </p:cNvPr>
                <p:cNvSpPr/>
                <p:nvPr/>
              </p:nvSpPr>
              <p:spPr>
                <a:xfrm>
                  <a:off x="2964549" y="2130100"/>
                  <a:ext cx="2366044" cy="2133911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384152 w 2356460"/>
                    <a:gd name="connsiteY8" fmla="*/ 1189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557270"/>
                    <a:gd name="connsiteX1" fmla="*/ 1212702 w 2356460"/>
                    <a:gd name="connsiteY1" fmla="*/ 0 h 1557270"/>
                    <a:gd name="connsiteX2" fmla="*/ 2219868 w 2356460"/>
                    <a:gd name="connsiteY2" fmla="*/ 544996 h 1557270"/>
                    <a:gd name="connsiteX3" fmla="*/ 2320040 w 2356460"/>
                    <a:gd name="connsiteY3" fmla="*/ 1200811 h 1557270"/>
                    <a:gd name="connsiteX4" fmla="*/ 1843790 w 2356460"/>
                    <a:gd name="connsiteY4" fmla="*/ 816001 h 1557270"/>
                    <a:gd name="connsiteX5" fmla="*/ 1843790 w 2356460"/>
                    <a:gd name="connsiteY5" fmla="*/ 937921 h 1557270"/>
                    <a:gd name="connsiteX6" fmla="*/ 1615190 w 2356460"/>
                    <a:gd name="connsiteY6" fmla="*/ 785521 h 1557270"/>
                    <a:gd name="connsiteX7" fmla="*/ 1883795 w 2356460"/>
                    <a:gd name="connsiteY7" fmla="*/ 1557046 h 1557270"/>
                    <a:gd name="connsiteX8" fmla="*/ 1384152 w 2356460"/>
                    <a:gd name="connsiteY8" fmla="*/ 1189052 h 1557270"/>
                    <a:gd name="connsiteX9" fmla="*/ 822710 w 2356460"/>
                    <a:gd name="connsiteY9" fmla="*/ 1021741 h 1557270"/>
                    <a:gd name="connsiteX10" fmla="*/ 807470 w 2356460"/>
                    <a:gd name="connsiteY10" fmla="*/ 831241 h 1557270"/>
                    <a:gd name="connsiteX11" fmla="*/ 85559 w 2356460"/>
                    <a:gd name="connsiteY11" fmla="*/ 1249017 h 1557270"/>
                    <a:gd name="connsiteX12" fmla="*/ 205536 w 2356460"/>
                    <a:gd name="connsiteY12" fmla="*/ 544996 h 1557270"/>
                    <a:gd name="connsiteX0" fmla="*/ 205536 w 2356460"/>
                    <a:gd name="connsiteY0" fmla="*/ 544996 h 2014618"/>
                    <a:gd name="connsiteX1" fmla="*/ 1212702 w 2356460"/>
                    <a:gd name="connsiteY1" fmla="*/ 0 h 2014618"/>
                    <a:gd name="connsiteX2" fmla="*/ 2219868 w 2356460"/>
                    <a:gd name="connsiteY2" fmla="*/ 544996 h 2014618"/>
                    <a:gd name="connsiteX3" fmla="*/ 2320040 w 2356460"/>
                    <a:gd name="connsiteY3" fmla="*/ 1200811 h 2014618"/>
                    <a:gd name="connsiteX4" fmla="*/ 1843790 w 2356460"/>
                    <a:gd name="connsiteY4" fmla="*/ 816001 h 2014618"/>
                    <a:gd name="connsiteX5" fmla="*/ 1843790 w 2356460"/>
                    <a:gd name="connsiteY5" fmla="*/ 937921 h 2014618"/>
                    <a:gd name="connsiteX6" fmla="*/ 1958090 w 2356460"/>
                    <a:gd name="connsiteY6" fmla="*/ 2014246 h 2014618"/>
                    <a:gd name="connsiteX7" fmla="*/ 1883795 w 2356460"/>
                    <a:gd name="connsiteY7" fmla="*/ 1557046 h 2014618"/>
                    <a:gd name="connsiteX8" fmla="*/ 1384152 w 2356460"/>
                    <a:gd name="connsiteY8" fmla="*/ 1189052 h 2014618"/>
                    <a:gd name="connsiteX9" fmla="*/ 822710 w 2356460"/>
                    <a:gd name="connsiteY9" fmla="*/ 1021741 h 2014618"/>
                    <a:gd name="connsiteX10" fmla="*/ 807470 w 2356460"/>
                    <a:gd name="connsiteY10" fmla="*/ 831241 h 2014618"/>
                    <a:gd name="connsiteX11" fmla="*/ 85559 w 2356460"/>
                    <a:gd name="connsiteY11" fmla="*/ 1249017 h 2014618"/>
                    <a:gd name="connsiteX12" fmla="*/ 205536 w 2356460"/>
                    <a:gd name="connsiteY12" fmla="*/ 544996 h 2014618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105147"/>
                    <a:gd name="connsiteX1" fmla="*/ 1212702 w 2356460"/>
                    <a:gd name="connsiteY1" fmla="*/ 0 h 2105147"/>
                    <a:gd name="connsiteX2" fmla="*/ 2219868 w 2356460"/>
                    <a:gd name="connsiteY2" fmla="*/ 544996 h 2105147"/>
                    <a:gd name="connsiteX3" fmla="*/ 2320040 w 2356460"/>
                    <a:gd name="connsiteY3" fmla="*/ 1200811 h 2105147"/>
                    <a:gd name="connsiteX4" fmla="*/ 1843790 w 2356460"/>
                    <a:gd name="connsiteY4" fmla="*/ 816001 h 2105147"/>
                    <a:gd name="connsiteX5" fmla="*/ 1843790 w 2356460"/>
                    <a:gd name="connsiteY5" fmla="*/ 937921 h 2105147"/>
                    <a:gd name="connsiteX6" fmla="*/ 1958090 w 2356460"/>
                    <a:gd name="connsiteY6" fmla="*/ 2014246 h 2105147"/>
                    <a:gd name="connsiteX7" fmla="*/ 1707943 w 2356460"/>
                    <a:gd name="connsiteY7" fmla="*/ 1952071 h 2105147"/>
                    <a:gd name="connsiteX8" fmla="*/ 1384152 w 2356460"/>
                    <a:gd name="connsiteY8" fmla="*/ 1189052 h 2105147"/>
                    <a:gd name="connsiteX9" fmla="*/ 822710 w 2356460"/>
                    <a:gd name="connsiteY9" fmla="*/ 1021741 h 2105147"/>
                    <a:gd name="connsiteX10" fmla="*/ 807470 w 2356460"/>
                    <a:gd name="connsiteY10" fmla="*/ 831241 h 2105147"/>
                    <a:gd name="connsiteX11" fmla="*/ 85559 w 2356460"/>
                    <a:gd name="connsiteY11" fmla="*/ 1249017 h 2105147"/>
                    <a:gd name="connsiteX12" fmla="*/ 205536 w 2356460"/>
                    <a:gd name="connsiteY12" fmla="*/ 544996 h 2105147"/>
                    <a:gd name="connsiteX0" fmla="*/ 205536 w 2356460"/>
                    <a:gd name="connsiteY0" fmla="*/ 544996 h 2114050"/>
                    <a:gd name="connsiteX1" fmla="*/ 1212702 w 2356460"/>
                    <a:gd name="connsiteY1" fmla="*/ 0 h 2114050"/>
                    <a:gd name="connsiteX2" fmla="*/ 2219868 w 2356460"/>
                    <a:gd name="connsiteY2" fmla="*/ 544996 h 2114050"/>
                    <a:gd name="connsiteX3" fmla="*/ 2320040 w 2356460"/>
                    <a:gd name="connsiteY3" fmla="*/ 1200811 h 2114050"/>
                    <a:gd name="connsiteX4" fmla="*/ 1843790 w 2356460"/>
                    <a:gd name="connsiteY4" fmla="*/ 816001 h 2114050"/>
                    <a:gd name="connsiteX5" fmla="*/ 1958090 w 2356460"/>
                    <a:gd name="connsiteY5" fmla="*/ 2014246 h 2114050"/>
                    <a:gd name="connsiteX6" fmla="*/ 1707943 w 2356460"/>
                    <a:gd name="connsiteY6" fmla="*/ 1952071 h 2114050"/>
                    <a:gd name="connsiteX7" fmla="*/ 1384152 w 2356460"/>
                    <a:gd name="connsiteY7" fmla="*/ 1189052 h 2114050"/>
                    <a:gd name="connsiteX8" fmla="*/ 822710 w 2356460"/>
                    <a:gd name="connsiteY8" fmla="*/ 1021741 h 2114050"/>
                    <a:gd name="connsiteX9" fmla="*/ 807470 w 2356460"/>
                    <a:gd name="connsiteY9" fmla="*/ 831241 h 2114050"/>
                    <a:gd name="connsiteX10" fmla="*/ 85559 w 2356460"/>
                    <a:gd name="connsiteY10" fmla="*/ 1249017 h 2114050"/>
                    <a:gd name="connsiteX11" fmla="*/ 205536 w 2356460"/>
                    <a:gd name="connsiteY11" fmla="*/ 544996 h 2114050"/>
                    <a:gd name="connsiteX0" fmla="*/ 205536 w 2356460"/>
                    <a:gd name="connsiteY0" fmla="*/ 544996 h 2086064"/>
                    <a:gd name="connsiteX1" fmla="*/ 1212702 w 2356460"/>
                    <a:gd name="connsiteY1" fmla="*/ 0 h 2086064"/>
                    <a:gd name="connsiteX2" fmla="*/ 2219868 w 2356460"/>
                    <a:gd name="connsiteY2" fmla="*/ 544996 h 2086064"/>
                    <a:gd name="connsiteX3" fmla="*/ 2320040 w 2356460"/>
                    <a:gd name="connsiteY3" fmla="*/ 1200811 h 2086064"/>
                    <a:gd name="connsiteX4" fmla="*/ 1958090 w 2356460"/>
                    <a:gd name="connsiteY4" fmla="*/ 2014246 h 2086064"/>
                    <a:gd name="connsiteX5" fmla="*/ 1707943 w 2356460"/>
                    <a:gd name="connsiteY5" fmla="*/ 1952071 h 2086064"/>
                    <a:gd name="connsiteX6" fmla="*/ 1384152 w 2356460"/>
                    <a:gd name="connsiteY6" fmla="*/ 1189052 h 2086064"/>
                    <a:gd name="connsiteX7" fmla="*/ 822710 w 2356460"/>
                    <a:gd name="connsiteY7" fmla="*/ 1021741 h 2086064"/>
                    <a:gd name="connsiteX8" fmla="*/ 807470 w 2356460"/>
                    <a:gd name="connsiteY8" fmla="*/ 831241 h 2086064"/>
                    <a:gd name="connsiteX9" fmla="*/ 85559 w 2356460"/>
                    <a:gd name="connsiteY9" fmla="*/ 1249017 h 2086064"/>
                    <a:gd name="connsiteX10" fmla="*/ 205536 w 2356460"/>
                    <a:gd name="connsiteY10" fmla="*/ 544996 h 2086064"/>
                    <a:gd name="connsiteX0" fmla="*/ 205536 w 2249538"/>
                    <a:gd name="connsiteY0" fmla="*/ 544996 h 2133911"/>
                    <a:gd name="connsiteX1" fmla="*/ 1212702 w 2249538"/>
                    <a:gd name="connsiteY1" fmla="*/ 0 h 2133911"/>
                    <a:gd name="connsiteX2" fmla="*/ 2219868 w 2249538"/>
                    <a:gd name="connsiteY2" fmla="*/ 544996 h 2133911"/>
                    <a:gd name="connsiteX3" fmla="*/ 1958090 w 2249538"/>
                    <a:gd name="connsiteY3" fmla="*/ 2014246 h 2133911"/>
                    <a:gd name="connsiteX4" fmla="*/ 1707943 w 2249538"/>
                    <a:gd name="connsiteY4" fmla="*/ 1952071 h 2133911"/>
                    <a:gd name="connsiteX5" fmla="*/ 1384152 w 2249538"/>
                    <a:gd name="connsiteY5" fmla="*/ 1189052 h 2133911"/>
                    <a:gd name="connsiteX6" fmla="*/ 822710 w 2249538"/>
                    <a:gd name="connsiteY6" fmla="*/ 1021741 h 2133911"/>
                    <a:gd name="connsiteX7" fmla="*/ 807470 w 2249538"/>
                    <a:gd name="connsiteY7" fmla="*/ 831241 h 2133911"/>
                    <a:gd name="connsiteX8" fmla="*/ 85559 w 2249538"/>
                    <a:gd name="connsiteY8" fmla="*/ 1249017 h 2133911"/>
                    <a:gd name="connsiteX9" fmla="*/ 205536 w 2249538"/>
                    <a:gd name="connsiteY9" fmla="*/ 544996 h 2133911"/>
                    <a:gd name="connsiteX0" fmla="*/ 205536 w 2310224"/>
                    <a:gd name="connsiteY0" fmla="*/ 544996 h 2133911"/>
                    <a:gd name="connsiteX1" fmla="*/ 1212702 w 2310224"/>
                    <a:gd name="connsiteY1" fmla="*/ 0 h 2133911"/>
                    <a:gd name="connsiteX2" fmla="*/ 2219868 w 2310224"/>
                    <a:gd name="connsiteY2" fmla="*/ 544996 h 2133911"/>
                    <a:gd name="connsiteX3" fmla="*/ 1958090 w 2310224"/>
                    <a:gd name="connsiteY3" fmla="*/ 2014246 h 2133911"/>
                    <a:gd name="connsiteX4" fmla="*/ 1707943 w 2310224"/>
                    <a:gd name="connsiteY4" fmla="*/ 1952071 h 2133911"/>
                    <a:gd name="connsiteX5" fmla="*/ 1384152 w 2310224"/>
                    <a:gd name="connsiteY5" fmla="*/ 1189052 h 2133911"/>
                    <a:gd name="connsiteX6" fmla="*/ 822710 w 2310224"/>
                    <a:gd name="connsiteY6" fmla="*/ 1021741 h 2133911"/>
                    <a:gd name="connsiteX7" fmla="*/ 807470 w 2310224"/>
                    <a:gd name="connsiteY7" fmla="*/ 831241 h 2133911"/>
                    <a:gd name="connsiteX8" fmla="*/ 85559 w 2310224"/>
                    <a:gd name="connsiteY8" fmla="*/ 1249017 h 2133911"/>
                    <a:gd name="connsiteX9" fmla="*/ 205536 w 2310224"/>
                    <a:gd name="connsiteY9" fmla="*/ 544996 h 2133911"/>
                    <a:gd name="connsiteX0" fmla="*/ 205536 w 2342794"/>
                    <a:gd name="connsiteY0" fmla="*/ 544996 h 2133911"/>
                    <a:gd name="connsiteX1" fmla="*/ 1212702 w 2342794"/>
                    <a:gd name="connsiteY1" fmla="*/ 0 h 2133911"/>
                    <a:gd name="connsiteX2" fmla="*/ 2219868 w 2342794"/>
                    <a:gd name="connsiteY2" fmla="*/ 544996 h 2133911"/>
                    <a:gd name="connsiteX3" fmla="*/ 1958090 w 2342794"/>
                    <a:gd name="connsiteY3" fmla="*/ 2014246 h 2133911"/>
                    <a:gd name="connsiteX4" fmla="*/ 1707943 w 2342794"/>
                    <a:gd name="connsiteY4" fmla="*/ 1952071 h 2133911"/>
                    <a:gd name="connsiteX5" fmla="*/ 1384152 w 2342794"/>
                    <a:gd name="connsiteY5" fmla="*/ 1189052 h 2133911"/>
                    <a:gd name="connsiteX6" fmla="*/ 822710 w 2342794"/>
                    <a:gd name="connsiteY6" fmla="*/ 1021741 h 2133911"/>
                    <a:gd name="connsiteX7" fmla="*/ 807470 w 2342794"/>
                    <a:gd name="connsiteY7" fmla="*/ 831241 h 2133911"/>
                    <a:gd name="connsiteX8" fmla="*/ 85559 w 2342794"/>
                    <a:gd name="connsiteY8" fmla="*/ 1249017 h 2133911"/>
                    <a:gd name="connsiteX9" fmla="*/ 205536 w 2342794"/>
                    <a:gd name="connsiteY9" fmla="*/ 544996 h 2133911"/>
                    <a:gd name="connsiteX0" fmla="*/ 205536 w 2366044"/>
                    <a:gd name="connsiteY0" fmla="*/ 544996 h 2133911"/>
                    <a:gd name="connsiteX1" fmla="*/ 1212702 w 2366044"/>
                    <a:gd name="connsiteY1" fmla="*/ 0 h 2133911"/>
                    <a:gd name="connsiteX2" fmla="*/ 2219868 w 2366044"/>
                    <a:gd name="connsiteY2" fmla="*/ 544996 h 2133911"/>
                    <a:gd name="connsiteX3" fmla="*/ 1958090 w 2366044"/>
                    <a:gd name="connsiteY3" fmla="*/ 2014246 h 2133911"/>
                    <a:gd name="connsiteX4" fmla="*/ 1707943 w 2366044"/>
                    <a:gd name="connsiteY4" fmla="*/ 1952071 h 2133911"/>
                    <a:gd name="connsiteX5" fmla="*/ 1384152 w 2366044"/>
                    <a:gd name="connsiteY5" fmla="*/ 1189052 h 2133911"/>
                    <a:gd name="connsiteX6" fmla="*/ 822710 w 2366044"/>
                    <a:gd name="connsiteY6" fmla="*/ 1021741 h 2133911"/>
                    <a:gd name="connsiteX7" fmla="*/ 807470 w 2366044"/>
                    <a:gd name="connsiteY7" fmla="*/ 831241 h 2133911"/>
                    <a:gd name="connsiteX8" fmla="*/ 85559 w 2366044"/>
                    <a:gd name="connsiteY8" fmla="*/ 1249017 h 2133911"/>
                    <a:gd name="connsiteX9" fmla="*/ 205536 w 2366044"/>
                    <a:gd name="connsiteY9" fmla="*/ 544996 h 2133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66044" h="2133911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401249" y="887054"/>
                        <a:pt x="2506961" y="1703534"/>
                        <a:pt x="1958090" y="2014246"/>
                      </a:cubicBezTo>
                      <a:cubicBezTo>
                        <a:pt x="1872769" y="2248759"/>
                        <a:pt x="1803599" y="2089603"/>
                        <a:pt x="1707943" y="1952071"/>
                      </a:cubicBezTo>
                      <a:cubicBezTo>
                        <a:pt x="1612287" y="1814539"/>
                        <a:pt x="1531691" y="1344107"/>
                        <a:pt x="1384152" y="1189052"/>
                      </a:cubicBezTo>
                      <a:cubicBezTo>
                        <a:pt x="1236613" y="1033997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CD9197A-27DB-41BE-87F7-DA513E93161E}"/>
                    </a:ext>
                  </a:extLst>
                </p:cNvPr>
                <p:cNvSpPr/>
                <p:nvPr/>
              </p:nvSpPr>
              <p:spPr>
                <a:xfrm>
                  <a:off x="3336121" y="3160798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201E0C5A-5881-4E74-885A-3B3E6401DA2B}"/>
                    </a:ext>
                  </a:extLst>
                </p:cNvPr>
                <p:cNvSpPr/>
                <p:nvPr/>
              </p:nvSpPr>
              <p:spPr>
                <a:xfrm flipH="1">
                  <a:off x="3165736" y="3828532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15DA83CF-3A7B-4089-9805-95F92F833554}"/>
                    </a:ext>
                  </a:extLst>
                </p:cNvPr>
                <p:cNvSpPr/>
                <p:nvPr/>
              </p:nvSpPr>
              <p:spPr>
                <a:xfrm rot="8350864">
                  <a:off x="3280234" y="3893617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3036B6-6033-4B65-9165-17F0478F008F}"/>
                    </a:ext>
                  </a:extLst>
                </p:cNvPr>
                <p:cNvSpPr/>
                <p:nvPr/>
              </p:nvSpPr>
              <p:spPr>
                <a:xfrm>
                  <a:off x="3350645" y="3276776"/>
                  <a:ext cx="379599" cy="3795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5E520D3-C340-46E5-8A44-2B4A4BBA24E8}"/>
                    </a:ext>
                  </a:extLst>
                </p:cNvPr>
                <p:cNvSpPr/>
                <p:nvPr/>
              </p:nvSpPr>
              <p:spPr>
                <a:xfrm>
                  <a:off x="3347932" y="3396650"/>
                  <a:ext cx="169507" cy="16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BA0808A-BA4C-425E-A927-2A02C979E135}"/>
                    </a:ext>
                  </a:extLst>
                </p:cNvPr>
                <p:cNvSpPr/>
                <p:nvPr/>
              </p:nvSpPr>
              <p:spPr>
                <a:xfrm>
                  <a:off x="4149214" y="3365358"/>
                  <a:ext cx="379598" cy="47043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9B6F314-B403-4988-9A9A-1AD37D0D703A}"/>
                    </a:ext>
                  </a:extLst>
                </p:cNvPr>
                <p:cNvSpPr/>
                <p:nvPr/>
              </p:nvSpPr>
              <p:spPr>
                <a:xfrm>
                  <a:off x="3958098" y="342291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B94CF-155A-42B5-A0D9-9A459107056A}"/>
                </a:ext>
              </a:extLst>
            </p:cNvPr>
            <p:cNvGrpSpPr/>
            <p:nvPr/>
          </p:nvGrpSpPr>
          <p:grpSpPr>
            <a:xfrm rot="4396976" flipH="1">
              <a:off x="3819742" y="2723399"/>
              <a:ext cx="260158" cy="368659"/>
              <a:chOff x="4774673" y="4182857"/>
              <a:chExt cx="611098" cy="865959"/>
            </a:xfrm>
          </p:grpSpPr>
          <p:sp>
            <p:nvSpPr>
              <p:cNvPr id="42" name="Rectangle 10">
                <a:extLst>
                  <a:ext uri="{FF2B5EF4-FFF2-40B4-BE49-F238E27FC236}">
                    <a16:creationId xmlns:a16="http://schemas.microsoft.com/office/drawing/2014/main" id="{6B686E9D-22AA-4D2D-88DB-357E45D5F39A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04644C9D-B41C-4D0E-A343-ADF34CC0A8F4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DD6A900-FFF4-474F-A5A1-FF77E3D72C31}"/>
                </a:ext>
              </a:extLst>
            </p:cNvPr>
            <p:cNvGrpSpPr/>
            <p:nvPr/>
          </p:nvGrpSpPr>
          <p:grpSpPr>
            <a:xfrm>
              <a:off x="1921562" y="1368408"/>
              <a:ext cx="8731994" cy="4333501"/>
              <a:chOff x="1921562" y="1368408"/>
              <a:chExt cx="8731994" cy="433350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1DBBD99-8D81-4A8E-A97A-C68080C3C95D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B4D7D6E-B86D-475B-8E05-F0A465382F06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5B3CC46-FC70-4228-8621-AA62052B158C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6F15E6F-6093-4486-B55A-3E1BE8525819}"/>
                  </a:ext>
                </a:extLst>
              </p:cNvPr>
              <p:cNvCxnSpPr>
                <a:cxnSpLocks/>
                <a:stCxn id="23" idx="6"/>
                <a:endCxn id="23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9B0011A-89EF-4C79-A6CB-5544A182A18D}"/>
                  </a:ext>
                </a:extLst>
              </p:cNvPr>
              <p:cNvCxnSpPr>
                <a:cxnSpLocks/>
                <a:stCxn id="23" idx="5"/>
                <a:endCxn id="23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1E28052-4923-4D4D-A3AB-024E213FF6C4}"/>
                  </a:ext>
                </a:extLst>
              </p:cNvPr>
              <p:cNvCxnSpPr>
                <a:stCxn id="48" idx="6"/>
                <a:endCxn id="48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3BFBA9-BAC7-4634-906B-F856137FF315}"/>
                  </a:ext>
                </a:extLst>
              </p:cNvPr>
              <p:cNvCxnSpPr>
                <a:stCxn id="48" idx="5"/>
                <a:endCxn id="48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66BEF84-57F8-4EFE-A16F-ABF59C045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247ECC-2E89-4497-8609-F0CAC726F695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9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82899019-73C9-4655-9EEB-057BF7446800}"/>
              </a:ext>
            </a:extLst>
          </p:cNvPr>
          <p:cNvSpPr/>
          <p:nvPr/>
        </p:nvSpPr>
        <p:spPr>
          <a:xfrm flipH="1">
            <a:off x="4107650" y="4777605"/>
            <a:ext cx="610311" cy="1000125"/>
          </a:xfrm>
          <a:custGeom>
            <a:avLst/>
            <a:gdLst>
              <a:gd name="connsiteX0" fmla="*/ 0 w 583405"/>
              <a:gd name="connsiteY0" fmla="*/ 89944 h 1000125"/>
              <a:gd name="connsiteX1" fmla="*/ 89944 w 583405"/>
              <a:gd name="connsiteY1" fmla="*/ 0 h 1000125"/>
              <a:gd name="connsiteX2" fmla="*/ 493461 w 583405"/>
              <a:gd name="connsiteY2" fmla="*/ 0 h 1000125"/>
              <a:gd name="connsiteX3" fmla="*/ 583405 w 583405"/>
              <a:gd name="connsiteY3" fmla="*/ 89944 h 1000125"/>
              <a:gd name="connsiteX4" fmla="*/ 583405 w 583405"/>
              <a:gd name="connsiteY4" fmla="*/ 910181 h 1000125"/>
              <a:gd name="connsiteX5" fmla="*/ 493461 w 583405"/>
              <a:gd name="connsiteY5" fmla="*/ 1000125 h 1000125"/>
              <a:gd name="connsiteX6" fmla="*/ 89944 w 583405"/>
              <a:gd name="connsiteY6" fmla="*/ 1000125 h 1000125"/>
              <a:gd name="connsiteX7" fmla="*/ 0 w 583405"/>
              <a:gd name="connsiteY7" fmla="*/ 910181 h 1000125"/>
              <a:gd name="connsiteX8" fmla="*/ 0 w 583405"/>
              <a:gd name="connsiteY8" fmla="*/ 89944 h 1000125"/>
              <a:gd name="connsiteX0" fmla="*/ 17991 w 601396"/>
              <a:gd name="connsiteY0" fmla="*/ 89944 h 1000125"/>
              <a:gd name="connsiteX1" fmla="*/ 107935 w 601396"/>
              <a:gd name="connsiteY1" fmla="*/ 0 h 1000125"/>
              <a:gd name="connsiteX2" fmla="*/ 511452 w 601396"/>
              <a:gd name="connsiteY2" fmla="*/ 0 h 1000125"/>
              <a:gd name="connsiteX3" fmla="*/ 601396 w 601396"/>
              <a:gd name="connsiteY3" fmla="*/ 89944 h 1000125"/>
              <a:gd name="connsiteX4" fmla="*/ 601396 w 601396"/>
              <a:gd name="connsiteY4" fmla="*/ 910181 h 1000125"/>
              <a:gd name="connsiteX5" fmla="*/ 511452 w 601396"/>
              <a:gd name="connsiteY5" fmla="*/ 1000125 h 1000125"/>
              <a:gd name="connsiteX6" fmla="*/ 107935 w 601396"/>
              <a:gd name="connsiteY6" fmla="*/ 1000125 h 1000125"/>
              <a:gd name="connsiteX7" fmla="*/ 17991 w 601396"/>
              <a:gd name="connsiteY7" fmla="*/ 910181 h 1000125"/>
              <a:gd name="connsiteX8" fmla="*/ 17991 w 601396"/>
              <a:gd name="connsiteY8" fmla="*/ 89944 h 1000125"/>
              <a:gd name="connsiteX0" fmla="*/ 26906 w 610311"/>
              <a:gd name="connsiteY0" fmla="*/ 89944 h 1000125"/>
              <a:gd name="connsiteX1" fmla="*/ 116850 w 610311"/>
              <a:gd name="connsiteY1" fmla="*/ 0 h 1000125"/>
              <a:gd name="connsiteX2" fmla="*/ 520367 w 610311"/>
              <a:gd name="connsiteY2" fmla="*/ 0 h 1000125"/>
              <a:gd name="connsiteX3" fmla="*/ 610311 w 610311"/>
              <a:gd name="connsiteY3" fmla="*/ 89944 h 1000125"/>
              <a:gd name="connsiteX4" fmla="*/ 610311 w 610311"/>
              <a:gd name="connsiteY4" fmla="*/ 910181 h 1000125"/>
              <a:gd name="connsiteX5" fmla="*/ 520367 w 610311"/>
              <a:gd name="connsiteY5" fmla="*/ 1000125 h 1000125"/>
              <a:gd name="connsiteX6" fmla="*/ 116850 w 610311"/>
              <a:gd name="connsiteY6" fmla="*/ 1000125 h 1000125"/>
              <a:gd name="connsiteX7" fmla="*/ 26906 w 610311"/>
              <a:gd name="connsiteY7" fmla="*/ 910181 h 1000125"/>
              <a:gd name="connsiteX8" fmla="*/ 26906 w 610311"/>
              <a:gd name="connsiteY8" fmla="*/ 89944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11" h="1000125">
                <a:moveTo>
                  <a:pt x="26906" y="89944"/>
                </a:moveTo>
                <a:cubicBezTo>
                  <a:pt x="26906" y="40269"/>
                  <a:pt x="67175" y="0"/>
                  <a:pt x="116850" y="0"/>
                </a:cubicBezTo>
                <a:lnTo>
                  <a:pt x="520367" y="0"/>
                </a:lnTo>
                <a:cubicBezTo>
                  <a:pt x="570042" y="0"/>
                  <a:pt x="610311" y="40269"/>
                  <a:pt x="610311" y="89944"/>
                </a:cubicBezTo>
                <a:lnTo>
                  <a:pt x="610311" y="910181"/>
                </a:lnTo>
                <a:cubicBezTo>
                  <a:pt x="610311" y="959856"/>
                  <a:pt x="570042" y="1000125"/>
                  <a:pt x="520367" y="1000125"/>
                </a:cubicBezTo>
                <a:lnTo>
                  <a:pt x="116850" y="1000125"/>
                </a:lnTo>
                <a:cubicBezTo>
                  <a:pt x="67175" y="1000125"/>
                  <a:pt x="26906" y="959856"/>
                  <a:pt x="26906" y="910181"/>
                </a:cubicBezTo>
                <a:cubicBezTo>
                  <a:pt x="-4050" y="665344"/>
                  <a:pt x="-13575" y="334781"/>
                  <a:pt x="26906" y="8994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8">
            <a:extLst>
              <a:ext uri="{FF2B5EF4-FFF2-40B4-BE49-F238E27FC236}">
                <a16:creationId xmlns:a16="http://schemas.microsoft.com/office/drawing/2014/main" id="{F30ED6BD-EDF3-40E1-AF9D-0240106805AB}"/>
              </a:ext>
            </a:extLst>
          </p:cNvPr>
          <p:cNvSpPr/>
          <p:nvPr/>
        </p:nvSpPr>
        <p:spPr>
          <a:xfrm flipH="1">
            <a:off x="7222173" y="4770776"/>
            <a:ext cx="610311" cy="1000125"/>
          </a:xfrm>
          <a:custGeom>
            <a:avLst/>
            <a:gdLst>
              <a:gd name="connsiteX0" fmla="*/ 0 w 583405"/>
              <a:gd name="connsiteY0" fmla="*/ 89944 h 1000125"/>
              <a:gd name="connsiteX1" fmla="*/ 89944 w 583405"/>
              <a:gd name="connsiteY1" fmla="*/ 0 h 1000125"/>
              <a:gd name="connsiteX2" fmla="*/ 493461 w 583405"/>
              <a:gd name="connsiteY2" fmla="*/ 0 h 1000125"/>
              <a:gd name="connsiteX3" fmla="*/ 583405 w 583405"/>
              <a:gd name="connsiteY3" fmla="*/ 89944 h 1000125"/>
              <a:gd name="connsiteX4" fmla="*/ 583405 w 583405"/>
              <a:gd name="connsiteY4" fmla="*/ 910181 h 1000125"/>
              <a:gd name="connsiteX5" fmla="*/ 493461 w 583405"/>
              <a:gd name="connsiteY5" fmla="*/ 1000125 h 1000125"/>
              <a:gd name="connsiteX6" fmla="*/ 89944 w 583405"/>
              <a:gd name="connsiteY6" fmla="*/ 1000125 h 1000125"/>
              <a:gd name="connsiteX7" fmla="*/ 0 w 583405"/>
              <a:gd name="connsiteY7" fmla="*/ 910181 h 1000125"/>
              <a:gd name="connsiteX8" fmla="*/ 0 w 583405"/>
              <a:gd name="connsiteY8" fmla="*/ 89944 h 1000125"/>
              <a:gd name="connsiteX0" fmla="*/ 17991 w 601396"/>
              <a:gd name="connsiteY0" fmla="*/ 89944 h 1000125"/>
              <a:gd name="connsiteX1" fmla="*/ 107935 w 601396"/>
              <a:gd name="connsiteY1" fmla="*/ 0 h 1000125"/>
              <a:gd name="connsiteX2" fmla="*/ 511452 w 601396"/>
              <a:gd name="connsiteY2" fmla="*/ 0 h 1000125"/>
              <a:gd name="connsiteX3" fmla="*/ 601396 w 601396"/>
              <a:gd name="connsiteY3" fmla="*/ 89944 h 1000125"/>
              <a:gd name="connsiteX4" fmla="*/ 601396 w 601396"/>
              <a:gd name="connsiteY4" fmla="*/ 910181 h 1000125"/>
              <a:gd name="connsiteX5" fmla="*/ 511452 w 601396"/>
              <a:gd name="connsiteY5" fmla="*/ 1000125 h 1000125"/>
              <a:gd name="connsiteX6" fmla="*/ 107935 w 601396"/>
              <a:gd name="connsiteY6" fmla="*/ 1000125 h 1000125"/>
              <a:gd name="connsiteX7" fmla="*/ 17991 w 601396"/>
              <a:gd name="connsiteY7" fmla="*/ 910181 h 1000125"/>
              <a:gd name="connsiteX8" fmla="*/ 17991 w 601396"/>
              <a:gd name="connsiteY8" fmla="*/ 89944 h 1000125"/>
              <a:gd name="connsiteX0" fmla="*/ 26906 w 610311"/>
              <a:gd name="connsiteY0" fmla="*/ 89944 h 1000125"/>
              <a:gd name="connsiteX1" fmla="*/ 116850 w 610311"/>
              <a:gd name="connsiteY1" fmla="*/ 0 h 1000125"/>
              <a:gd name="connsiteX2" fmla="*/ 520367 w 610311"/>
              <a:gd name="connsiteY2" fmla="*/ 0 h 1000125"/>
              <a:gd name="connsiteX3" fmla="*/ 610311 w 610311"/>
              <a:gd name="connsiteY3" fmla="*/ 89944 h 1000125"/>
              <a:gd name="connsiteX4" fmla="*/ 610311 w 610311"/>
              <a:gd name="connsiteY4" fmla="*/ 910181 h 1000125"/>
              <a:gd name="connsiteX5" fmla="*/ 520367 w 610311"/>
              <a:gd name="connsiteY5" fmla="*/ 1000125 h 1000125"/>
              <a:gd name="connsiteX6" fmla="*/ 116850 w 610311"/>
              <a:gd name="connsiteY6" fmla="*/ 1000125 h 1000125"/>
              <a:gd name="connsiteX7" fmla="*/ 26906 w 610311"/>
              <a:gd name="connsiteY7" fmla="*/ 910181 h 1000125"/>
              <a:gd name="connsiteX8" fmla="*/ 26906 w 610311"/>
              <a:gd name="connsiteY8" fmla="*/ 89944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11" h="1000125">
                <a:moveTo>
                  <a:pt x="26906" y="89944"/>
                </a:moveTo>
                <a:cubicBezTo>
                  <a:pt x="26906" y="40269"/>
                  <a:pt x="67175" y="0"/>
                  <a:pt x="116850" y="0"/>
                </a:cubicBezTo>
                <a:lnTo>
                  <a:pt x="520367" y="0"/>
                </a:lnTo>
                <a:cubicBezTo>
                  <a:pt x="570042" y="0"/>
                  <a:pt x="610311" y="40269"/>
                  <a:pt x="610311" y="89944"/>
                </a:cubicBezTo>
                <a:lnTo>
                  <a:pt x="610311" y="910181"/>
                </a:lnTo>
                <a:cubicBezTo>
                  <a:pt x="610311" y="959856"/>
                  <a:pt x="570042" y="1000125"/>
                  <a:pt x="520367" y="1000125"/>
                </a:cubicBezTo>
                <a:lnTo>
                  <a:pt x="116850" y="1000125"/>
                </a:lnTo>
                <a:cubicBezTo>
                  <a:pt x="67175" y="1000125"/>
                  <a:pt x="26906" y="959856"/>
                  <a:pt x="26906" y="910181"/>
                </a:cubicBezTo>
                <a:cubicBezTo>
                  <a:pt x="-4050" y="665344"/>
                  <a:pt x="-13575" y="334781"/>
                  <a:pt x="26906" y="8994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8E1C25BE-ABF0-46D5-8E69-24D13577A7A2}"/>
              </a:ext>
            </a:extLst>
          </p:cNvPr>
          <p:cNvSpPr/>
          <p:nvPr/>
        </p:nvSpPr>
        <p:spPr>
          <a:xfrm flipH="1">
            <a:off x="7815265" y="5226843"/>
            <a:ext cx="610311" cy="1000125"/>
          </a:xfrm>
          <a:custGeom>
            <a:avLst/>
            <a:gdLst>
              <a:gd name="connsiteX0" fmla="*/ 0 w 583405"/>
              <a:gd name="connsiteY0" fmla="*/ 89944 h 1000125"/>
              <a:gd name="connsiteX1" fmla="*/ 89944 w 583405"/>
              <a:gd name="connsiteY1" fmla="*/ 0 h 1000125"/>
              <a:gd name="connsiteX2" fmla="*/ 493461 w 583405"/>
              <a:gd name="connsiteY2" fmla="*/ 0 h 1000125"/>
              <a:gd name="connsiteX3" fmla="*/ 583405 w 583405"/>
              <a:gd name="connsiteY3" fmla="*/ 89944 h 1000125"/>
              <a:gd name="connsiteX4" fmla="*/ 583405 w 583405"/>
              <a:gd name="connsiteY4" fmla="*/ 910181 h 1000125"/>
              <a:gd name="connsiteX5" fmla="*/ 493461 w 583405"/>
              <a:gd name="connsiteY5" fmla="*/ 1000125 h 1000125"/>
              <a:gd name="connsiteX6" fmla="*/ 89944 w 583405"/>
              <a:gd name="connsiteY6" fmla="*/ 1000125 h 1000125"/>
              <a:gd name="connsiteX7" fmla="*/ 0 w 583405"/>
              <a:gd name="connsiteY7" fmla="*/ 910181 h 1000125"/>
              <a:gd name="connsiteX8" fmla="*/ 0 w 583405"/>
              <a:gd name="connsiteY8" fmla="*/ 89944 h 1000125"/>
              <a:gd name="connsiteX0" fmla="*/ 17991 w 601396"/>
              <a:gd name="connsiteY0" fmla="*/ 89944 h 1000125"/>
              <a:gd name="connsiteX1" fmla="*/ 107935 w 601396"/>
              <a:gd name="connsiteY1" fmla="*/ 0 h 1000125"/>
              <a:gd name="connsiteX2" fmla="*/ 511452 w 601396"/>
              <a:gd name="connsiteY2" fmla="*/ 0 h 1000125"/>
              <a:gd name="connsiteX3" fmla="*/ 601396 w 601396"/>
              <a:gd name="connsiteY3" fmla="*/ 89944 h 1000125"/>
              <a:gd name="connsiteX4" fmla="*/ 601396 w 601396"/>
              <a:gd name="connsiteY4" fmla="*/ 910181 h 1000125"/>
              <a:gd name="connsiteX5" fmla="*/ 511452 w 601396"/>
              <a:gd name="connsiteY5" fmla="*/ 1000125 h 1000125"/>
              <a:gd name="connsiteX6" fmla="*/ 107935 w 601396"/>
              <a:gd name="connsiteY6" fmla="*/ 1000125 h 1000125"/>
              <a:gd name="connsiteX7" fmla="*/ 17991 w 601396"/>
              <a:gd name="connsiteY7" fmla="*/ 910181 h 1000125"/>
              <a:gd name="connsiteX8" fmla="*/ 17991 w 601396"/>
              <a:gd name="connsiteY8" fmla="*/ 89944 h 1000125"/>
              <a:gd name="connsiteX0" fmla="*/ 26906 w 610311"/>
              <a:gd name="connsiteY0" fmla="*/ 89944 h 1000125"/>
              <a:gd name="connsiteX1" fmla="*/ 116850 w 610311"/>
              <a:gd name="connsiteY1" fmla="*/ 0 h 1000125"/>
              <a:gd name="connsiteX2" fmla="*/ 520367 w 610311"/>
              <a:gd name="connsiteY2" fmla="*/ 0 h 1000125"/>
              <a:gd name="connsiteX3" fmla="*/ 610311 w 610311"/>
              <a:gd name="connsiteY3" fmla="*/ 89944 h 1000125"/>
              <a:gd name="connsiteX4" fmla="*/ 610311 w 610311"/>
              <a:gd name="connsiteY4" fmla="*/ 910181 h 1000125"/>
              <a:gd name="connsiteX5" fmla="*/ 520367 w 610311"/>
              <a:gd name="connsiteY5" fmla="*/ 1000125 h 1000125"/>
              <a:gd name="connsiteX6" fmla="*/ 116850 w 610311"/>
              <a:gd name="connsiteY6" fmla="*/ 1000125 h 1000125"/>
              <a:gd name="connsiteX7" fmla="*/ 26906 w 610311"/>
              <a:gd name="connsiteY7" fmla="*/ 910181 h 1000125"/>
              <a:gd name="connsiteX8" fmla="*/ 26906 w 610311"/>
              <a:gd name="connsiteY8" fmla="*/ 89944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11" h="1000125">
                <a:moveTo>
                  <a:pt x="26906" y="89944"/>
                </a:moveTo>
                <a:cubicBezTo>
                  <a:pt x="26906" y="40269"/>
                  <a:pt x="67175" y="0"/>
                  <a:pt x="116850" y="0"/>
                </a:cubicBezTo>
                <a:lnTo>
                  <a:pt x="520367" y="0"/>
                </a:lnTo>
                <a:cubicBezTo>
                  <a:pt x="570042" y="0"/>
                  <a:pt x="610311" y="40269"/>
                  <a:pt x="610311" y="89944"/>
                </a:cubicBezTo>
                <a:lnTo>
                  <a:pt x="610311" y="910181"/>
                </a:lnTo>
                <a:cubicBezTo>
                  <a:pt x="610311" y="959856"/>
                  <a:pt x="570042" y="1000125"/>
                  <a:pt x="520367" y="1000125"/>
                </a:cubicBezTo>
                <a:lnTo>
                  <a:pt x="116850" y="1000125"/>
                </a:lnTo>
                <a:cubicBezTo>
                  <a:pt x="67175" y="1000125"/>
                  <a:pt x="26906" y="959856"/>
                  <a:pt x="26906" y="910181"/>
                </a:cubicBezTo>
                <a:cubicBezTo>
                  <a:pt x="-4050" y="665344"/>
                  <a:pt x="-13575" y="334781"/>
                  <a:pt x="26906" y="8994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659E9-3BB3-4D1A-B3CF-6604C49BC353}"/>
              </a:ext>
            </a:extLst>
          </p:cNvPr>
          <p:cNvSpPr/>
          <p:nvPr/>
        </p:nvSpPr>
        <p:spPr>
          <a:xfrm>
            <a:off x="3766426" y="5226843"/>
            <a:ext cx="610311" cy="1000125"/>
          </a:xfrm>
          <a:custGeom>
            <a:avLst/>
            <a:gdLst>
              <a:gd name="connsiteX0" fmla="*/ 0 w 583405"/>
              <a:gd name="connsiteY0" fmla="*/ 89944 h 1000125"/>
              <a:gd name="connsiteX1" fmla="*/ 89944 w 583405"/>
              <a:gd name="connsiteY1" fmla="*/ 0 h 1000125"/>
              <a:gd name="connsiteX2" fmla="*/ 493461 w 583405"/>
              <a:gd name="connsiteY2" fmla="*/ 0 h 1000125"/>
              <a:gd name="connsiteX3" fmla="*/ 583405 w 583405"/>
              <a:gd name="connsiteY3" fmla="*/ 89944 h 1000125"/>
              <a:gd name="connsiteX4" fmla="*/ 583405 w 583405"/>
              <a:gd name="connsiteY4" fmla="*/ 910181 h 1000125"/>
              <a:gd name="connsiteX5" fmla="*/ 493461 w 583405"/>
              <a:gd name="connsiteY5" fmla="*/ 1000125 h 1000125"/>
              <a:gd name="connsiteX6" fmla="*/ 89944 w 583405"/>
              <a:gd name="connsiteY6" fmla="*/ 1000125 h 1000125"/>
              <a:gd name="connsiteX7" fmla="*/ 0 w 583405"/>
              <a:gd name="connsiteY7" fmla="*/ 910181 h 1000125"/>
              <a:gd name="connsiteX8" fmla="*/ 0 w 583405"/>
              <a:gd name="connsiteY8" fmla="*/ 89944 h 1000125"/>
              <a:gd name="connsiteX0" fmla="*/ 17991 w 601396"/>
              <a:gd name="connsiteY0" fmla="*/ 89944 h 1000125"/>
              <a:gd name="connsiteX1" fmla="*/ 107935 w 601396"/>
              <a:gd name="connsiteY1" fmla="*/ 0 h 1000125"/>
              <a:gd name="connsiteX2" fmla="*/ 511452 w 601396"/>
              <a:gd name="connsiteY2" fmla="*/ 0 h 1000125"/>
              <a:gd name="connsiteX3" fmla="*/ 601396 w 601396"/>
              <a:gd name="connsiteY3" fmla="*/ 89944 h 1000125"/>
              <a:gd name="connsiteX4" fmla="*/ 601396 w 601396"/>
              <a:gd name="connsiteY4" fmla="*/ 910181 h 1000125"/>
              <a:gd name="connsiteX5" fmla="*/ 511452 w 601396"/>
              <a:gd name="connsiteY5" fmla="*/ 1000125 h 1000125"/>
              <a:gd name="connsiteX6" fmla="*/ 107935 w 601396"/>
              <a:gd name="connsiteY6" fmla="*/ 1000125 h 1000125"/>
              <a:gd name="connsiteX7" fmla="*/ 17991 w 601396"/>
              <a:gd name="connsiteY7" fmla="*/ 910181 h 1000125"/>
              <a:gd name="connsiteX8" fmla="*/ 17991 w 601396"/>
              <a:gd name="connsiteY8" fmla="*/ 89944 h 1000125"/>
              <a:gd name="connsiteX0" fmla="*/ 26906 w 610311"/>
              <a:gd name="connsiteY0" fmla="*/ 89944 h 1000125"/>
              <a:gd name="connsiteX1" fmla="*/ 116850 w 610311"/>
              <a:gd name="connsiteY1" fmla="*/ 0 h 1000125"/>
              <a:gd name="connsiteX2" fmla="*/ 520367 w 610311"/>
              <a:gd name="connsiteY2" fmla="*/ 0 h 1000125"/>
              <a:gd name="connsiteX3" fmla="*/ 610311 w 610311"/>
              <a:gd name="connsiteY3" fmla="*/ 89944 h 1000125"/>
              <a:gd name="connsiteX4" fmla="*/ 610311 w 610311"/>
              <a:gd name="connsiteY4" fmla="*/ 910181 h 1000125"/>
              <a:gd name="connsiteX5" fmla="*/ 520367 w 610311"/>
              <a:gd name="connsiteY5" fmla="*/ 1000125 h 1000125"/>
              <a:gd name="connsiteX6" fmla="*/ 116850 w 610311"/>
              <a:gd name="connsiteY6" fmla="*/ 1000125 h 1000125"/>
              <a:gd name="connsiteX7" fmla="*/ 26906 w 610311"/>
              <a:gd name="connsiteY7" fmla="*/ 910181 h 1000125"/>
              <a:gd name="connsiteX8" fmla="*/ 26906 w 610311"/>
              <a:gd name="connsiteY8" fmla="*/ 89944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11" h="1000125">
                <a:moveTo>
                  <a:pt x="26906" y="89944"/>
                </a:moveTo>
                <a:cubicBezTo>
                  <a:pt x="26906" y="40269"/>
                  <a:pt x="67175" y="0"/>
                  <a:pt x="116850" y="0"/>
                </a:cubicBezTo>
                <a:lnTo>
                  <a:pt x="520367" y="0"/>
                </a:lnTo>
                <a:cubicBezTo>
                  <a:pt x="570042" y="0"/>
                  <a:pt x="610311" y="40269"/>
                  <a:pt x="610311" y="89944"/>
                </a:cubicBezTo>
                <a:lnTo>
                  <a:pt x="610311" y="910181"/>
                </a:lnTo>
                <a:cubicBezTo>
                  <a:pt x="610311" y="959856"/>
                  <a:pt x="570042" y="1000125"/>
                  <a:pt x="520367" y="1000125"/>
                </a:cubicBezTo>
                <a:lnTo>
                  <a:pt x="116850" y="1000125"/>
                </a:lnTo>
                <a:cubicBezTo>
                  <a:pt x="67175" y="1000125"/>
                  <a:pt x="26906" y="959856"/>
                  <a:pt x="26906" y="910181"/>
                </a:cubicBezTo>
                <a:cubicBezTo>
                  <a:pt x="-4050" y="665344"/>
                  <a:pt x="-13575" y="334781"/>
                  <a:pt x="26906" y="8994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9CB4A4F-A013-4EDB-ADED-BAB234A84FFF}"/>
              </a:ext>
            </a:extLst>
          </p:cNvPr>
          <p:cNvSpPr/>
          <p:nvPr/>
        </p:nvSpPr>
        <p:spPr>
          <a:xfrm flipV="1">
            <a:off x="-3020720" y="1807356"/>
            <a:ext cx="3060699" cy="657349"/>
          </a:xfrm>
          <a:custGeom>
            <a:avLst/>
            <a:gdLst>
              <a:gd name="connsiteX0" fmla="*/ 1553099 w 3060699"/>
              <a:gd name="connsiteY0" fmla="*/ 657349 h 657349"/>
              <a:gd name="connsiteX1" fmla="*/ 2886348 w 3060699"/>
              <a:gd name="connsiteY1" fmla="*/ 635457 h 657349"/>
              <a:gd name="connsiteX2" fmla="*/ 3026835 w 3060699"/>
              <a:gd name="connsiteY2" fmla="*/ 0 h 657349"/>
              <a:gd name="connsiteX3" fmla="*/ 24830 w 3060699"/>
              <a:gd name="connsiteY3" fmla="*/ 0 h 657349"/>
              <a:gd name="connsiteX4" fmla="*/ 217077 w 3060699"/>
              <a:gd name="connsiteY4" fmla="*/ 635457 h 657349"/>
              <a:gd name="connsiteX5" fmla="*/ 1553099 w 3060699"/>
              <a:gd name="connsiteY5" fmla="*/ 657349 h 6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699" h="657349">
                <a:moveTo>
                  <a:pt x="1553099" y="657349"/>
                </a:moveTo>
                <a:cubicBezTo>
                  <a:pt x="1994743" y="657349"/>
                  <a:pt x="2435924" y="650052"/>
                  <a:pt x="2886348" y="635457"/>
                </a:cubicBezTo>
                <a:cubicBezTo>
                  <a:pt x="2971381" y="657850"/>
                  <a:pt x="3130352" y="35987"/>
                  <a:pt x="3026835" y="0"/>
                </a:cubicBezTo>
                <a:lnTo>
                  <a:pt x="24830" y="0"/>
                </a:lnTo>
                <a:cubicBezTo>
                  <a:pt x="-55272" y="3322"/>
                  <a:pt x="71660" y="650899"/>
                  <a:pt x="217077" y="635457"/>
                </a:cubicBezTo>
                <a:cubicBezTo>
                  <a:pt x="669350" y="650052"/>
                  <a:pt x="1111455" y="657349"/>
                  <a:pt x="1553099" y="65734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CD63FAA-1542-4EAA-9BFB-0659AC7B9B34}"/>
              </a:ext>
            </a:extLst>
          </p:cNvPr>
          <p:cNvSpPr/>
          <p:nvPr/>
        </p:nvSpPr>
        <p:spPr>
          <a:xfrm flipV="1">
            <a:off x="3822084" y="740556"/>
            <a:ext cx="4570775" cy="4890777"/>
          </a:xfrm>
          <a:custGeom>
            <a:avLst/>
            <a:gdLst>
              <a:gd name="connsiteX0" fmla="*/ 2201848 w 4570775"/>
              <a:gd name="connsiteY0" fmla="*/ 4890472 h 4890777"/>
              <a:gd name="connsiteX1" fmla="*/ 3545318 w 4570775"/>
              <a:gd name="connsiteY1" fmla="*/ 4813220 h 4890777"/>
              <a:gd name="connsiteX2" fmla="*/ 4557458 w 4570775"/>
              <a:gd name="connsiteY2" fmla="*/ 1271171 h 4890777"/>
              <a:gd name="connsiteX3" fmla="*/ 4224017 w 4570775"/>
              <a:gd name="connsiteY3" fmla="*/ 0 h 4890777"/>
              <a:gd name="connsiteX4" fmla="*/ 287308 w 4570775"/>
              <a:gd name="connsiteY4" fmla="*/ 0 h 4890777"/>
              <a:gd name="connsiteX5" fmla="*/ 3251 w 4570775"/>
              <a:gd name="connsiteY5" fmla="*/ 1308714 h 4890777"/>
              <a:gd name="connsiteX6" fmla="*/ 916625 w 4570775"/>
              <a:gd name="connsiteY6" fmla="*/ 4813220 h 4890777"/>
              <a:gd name="connsiteX7" fmla="*/ 2201848 w 4570775"/>
              <a:gd name="connsiteY7" fmla="*/ 4890472 h 4890777"/>
              <a:gd name="connsiteX8" fmla="*/ 2277615 w 4570775"/>
              <a:gd name="connsiteY8" fmla="*/ 3799484 h 4890777"/>
              <a:gd name="connsiteX9" fmla="*/ 941593 w 4570775"/>
              <a:gd name="connsiteY9" fmla="*/ 3777592 h 4890777"/>
              <a:gd name="connsiteX10" fmla="*/ 749346 w 4570775"/>
              <a:gd name="connsiteY10" fmla="*/ 3142135 h 4890777"/>
              <a:gd name="connsiteX11" fmla="*/ 3751351 w 4570775"/>
              <a:gd name="connsiteY11" fmla="*/ 3142135 h 4890777"/>
              <a:gd name="connsiteX12" fmla="*/ 3610864 w 4570775"/>
              <a:gd name="connsiteY12" fmla="*/ 3777592 h 4890777"/>
              <a:gd name="connsiteX13" fmla="*/ 2277615 w 4570775"/>
              <a:gd name="connsiteY13" fmla="*/ 3799484 h 48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0775" h="4890777">
                <a:moveTo>
                  <a:pt x="2201848" y="4890472"/>
                </a:moveTo>
                <a:cubicBezTo>
                  <a:pt x="2633527" y="4893721"/>
                  <a:pt x="3074914" y="4871220"/>
                  <a:pt x="3545318" y="4813220"/>
                </a:cubicBezTo>
                <a:cubicBezTo>
                  <a:pt x="4252719" y="4792523"/>
                  <a:pt x="4220219" y="2451854"/>
                  <a:pt x="4557458" y="1271171"/>
                </a:cubicBezTo>
                <a:cubicBezTo>
                  <a:pt x="4611062" y="933764"/>
                  <a:pt x="4503432" y="78455"/>
                  <a:pt x="4224017" y="0"/>
                </a:cubicBezTo>
                <a:lnTo>
                  <a:pt x="287308" y="0"/>
                </a:lnTo>
                <a:cubicBezTo>
                  <a:pt x="-82853" y="263283"/>
                  <a:pt x="15491" y="860122"/>
                  <a:pt x="3251" y="1308714"/>
                </a:cubicBezTo>
                <a:cubicBezTo>
                  <a:pt x="225263" y="2530310"/>
                  <a:pt x="348931" y="4628392"/>
                  <a:pt x="916625" y="4813220"/>
                </a:cubicBezTo>
                <a:cubicBezTo>
                  <a:pt x="1348198" y="4858224"/>
                  <a:pt x="1770169" y="4887223"/>
                  <a:pt x="2201848" y="4890472"/>
                </a:cubicBezTo>
                <a:close/>
                <a:moveTo>
                  <a:pt x="2277615" y="3799484"/>
                </a:moveTo>
                <a:cubicBezTo>
                  <a:pt x="1835971" y="3799484"/>
                  <a:pt x="1393866" y="3792187"/>
                  <a:pt x="941593" y="3777592"/>
                </a:cubicBezTo>
                <a:cubicBezTo>
                  <a:pt x="796176" y="3793034"/>
                  <a:pt x="669244" y="3145457"/>
                  <a:pt x="749346" y="3142135"/>
                </a:cubicBezTo>
                <a:lnTo>
                  <a:pt x="3751351" y="3142135"/>
                </a:lnTo>
                <a:cubicBezTo>
                  <a:pt x="3854868" y="3178122"/>
                  <a:pt x="3695897" y="3799985"/>
                  <a:pt x="3610864" y="3777592"/>
                </a:cubicBezTo>
                <a:cubicBezTo>
                  <a:pt x="3160440" y="3792187"/>
                  <a:pt x="2719259" y="3799484"/>
                  <a:pt x="2277615" y="3799484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lowchart: Manual Operation 4">
            <a:extLst>
              <a:ext uri="{FF2B5EF4-FFF2-40B4-BE49-F238E27FC236}">
                <a16:creationId xmlns:a16="http://schemas.microsoft.com/office/drawing/2014/main" id="{20714FA9-B4EB-47FA-8E82-874CFAA3EF6E}"/>
              </a:ext>
            </a:extLst>
          </p:cNvPr>
          <p:cNvSpPr/>
          <p:nvPr/>
        </p:nvSpPr>
        <p:spPr>
          <a:xfrm flipV="1">
            <a:off x="-2746106" y="657337"/>
            <a:ext cx="4703129" cy="503291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85 w 10085"/>
              <a:gd name="connsiteY0" fmla="*/ 0 h 10000"/>
              <a:gd name="connsiteX1" fmla="*/ 10085 w 10085"/>
              <a:gd name="connsiteY1" fmla="*/ 0 h 10000"/>
              <a:gd name="connsiteX2" fmla="*/ 8085 w 10085"/>
              <a:gd name="connsiteY2" fmla="*/ 10000 h 10000"/>
              <a:gd name="connsiteX3" fmla="*/ 2085 w 10085"/>
              <a:gd name="connsiteY3" fmla="*/ 10000 h 10000"/>
              <a:gd name="connsiteX4" fmla="*/ 0 w 10085"/>
              <a:gd name="connsiteY4" fmla="*/ 2774 h 10000"/>
              <a:gd name="connsiteX5" fmla="*/ 85 w 10085"/>
              <a:gd name="connsiteY5" fmla="*/ 0 h 10000"/>
              <a:gd name="connsiteX0" fmla="*/ 85 w 9634"/>
              <a:gd name="connsiteY0" fmla="*/ 0 h 10000"/>
              <a:gd name="connsiteX1" fmla="*/ 9634 w 9634"/>
              <a:gd name="connsiteY1" fmla="*/ 76 h 10000"/>
              <a:gd name="connsiteX2" fmla="*/ 8085 w 9634"/>
              <a:gd name="connsiteY2" fmla="*/ 10000 h 10000"/>
              <a:gd name="connsiteX3" fmla="*/ 2085 w 9634"/>
              <a:gd name="connsiteY3" fmla="*/ 10000 h 10000"/>
              <a:gd name="connsiteX4" fmla="*/ 0 w 9634"/>
              <a:gd name="connsiteY4" fmla="*/ 2774 h 10000"/>
              <a:gd name="connsiteX5" fmla="*/ 85 w 9634"/>
              <a:gd name="connsiteY5" fmla="*/ 0 h 10000"/>
              <a:gd name="connsiteX0" fmla="*/ 673 w 10000"/>
              <a:gd name="connsiteY0" fmla="*/ 0 h 9924"/>
              <a:gd name="connsiteX1" fmla="*/ 10000 w 10000"/>
              <a:gd name="connsiteY1" fmla="*/ 0 h 9924"/>
              <a:gd name="connsiteX2" fmla="*/ 8392 w 10000"/>
              <a:gd name="connsiteY2" fmla="*/ 9924 h 9924"/>
              <a:gd name="connsiteX3" fmla="*/ 2164 w 10000"/>
              <a:gd name="connsiteY3" fmla="*/ 9924 h 9924"/>
              <a:gd name="connsiteX4" fmla="*/ 0 w 10000"/>
              <a:gd name="connsiteY4" fmla="*/ 2698 h 9924"/>
              <a:gd name="connsiteX5" fmla="*/ 673 w 10000"/>
              <a:gd name="connsiteY5" fmla="*/ 0 h 9924"/>
              <a:gd name="connsiteX0" fmla="*/ 680 w 10007"/>
              <a:gd name="connsiteY0" fmla="*/ 0 h 10000"/>
              <a:gd name="connsiteX1" fmla="*/ 10007 w 10007"/>
              <a:gd name="connsiteY1" fmla="*/ 0 h 10000"/>
              <a:gd name="connsiteX2" fmla="*/ 8399 w 10007"/>
              <a:gd name="connsiteY2" fmla="*/ 10000 h 10000"/>
              <a:gd name="connsiteX3" fmla="*/ 2171 w 10007"/>
              <a:gd name="connsiteY3" fmla="*/ 10000 h 10000"/>
              <a:gd name="connsiteX4" fmla="*/ 7 w 10007"/>
              <a:gd name="connsiteY4" fmla="*/ 2719 h 10000"/>
              <a:gd name="connsiteX5" fmla="*/ 680 w 10007"/>
              <a:gd name="connsiteY5" fmla="*/ 0 h 10000"/>
              <a:gd name="connsiteX0" fmla="*/ 680 w 10807"/>
              <a:gd name="connsiteY0" fmla="*/ 0 h 10000"/>
              <a:gd name="connsiteX1" fmla="*/ 10007 w 10807"/>
              <a:gd name="connsiteY1" fmla="*/ 0 h 10000"/>
              <a:gd name="connsiteX2" fmla="*/ 10797 w 10807"/>
              <a:gd name="connsiteY2" fmla="*/ 2641 h 10000"/>
              <a:gd name="connsiteX3" fmla="*/ 8399 w 10807"/>
              <a:gd name="connsiteY3" fmla="*/ 10000 h 10000"/>
              <a:gd name="connsiteX4" fmla="*/ 2171 w 10807"/>
              <a:gd name="connsiteY4" fmla="*/ 10000 h 10000"/>
              <a:gd name="connsiteX5" fmla="*/ 7 w 10807"/>
              <a:gd name="connsiteY5" fmla="*/ 2719 h 10000"/>
              <a:gd name="connsiteX6" fmla="*/ 680 w 10807"/>
              <a:gd name="connsiteY6" fmla="*/ 0 h 10000"/>
              <a:gd name="connsiteX0" fmla="*/ 680 w 10828"/>
              <a:gd name="connsiteY0" fmla="*/ 0 h 10000"/>
              <a:gd name="connsiteX1" fmla="*/ 10007 w 10828"/>
              <a:gd name="connsiteY1" fmla="*/ 0 h 10000"/>
              <a:gd name="connsiteX2" fmla="*/ 10797 w 10828"/>
              <a:gd name="connsiteY2" fmla="*/ 2641 h 10000"/>
              <a:gd name="connsiteX3" fmla="*/ 8399 w 10828"/>
              <a:gd name="connsiteY3" fmla="*/ 10000 h 10000"/>
              <a:gd name="connsiteX4" fmla="*/ 2171 w 10828"/>
              <a:gd name="connsiteY4" fmla="*/ 10000 h 10000"/>
              <a:gd name="connsiteX5" fmla="*/ 7 w 10828"/>
              <a:gd name="connsiteY5" fmla="*/ 2719 h 10000"/>
              <a:gd name="connsiteX6" fmla="*/ 680 w 10828"/>
              <a:gd name="connsiteY6" fmla="*/ 0 h 10000"/>
              <a:gd name="connsiteX0" fmla="*/ 680 w 10828"/>
              <a:gd name="connsiteY0" fmla="*/ 0 h 10000"/>
              <a:gd name="connsiteX1" fmla="*/ 10007 w 10828"/>
              <a:gd name="connsiteY1" fmla="*/ 0 h 10000"/>
              <a:gd name="connsiteX2" fmla="*/ 10797 w 10828"/>
              <a:gd name="connsiteY2" fmla="*/ 2641 h 10000"/>
              <a:gd name="connsiteX3" fmla="*/ 8399 w 10828"/>
              <a:gd name="connsiteY3" fmla="*/ 10000 h 10000"/>
              <a:gd name="connsiteX4" fmla="*/ 2171 w 10828"/>
              <a:gd name="connsiteY4" fmla="*/ 10000 h 10000"/>
              <a:gd name="connsiteX5" fmla="*/ 7 w 10828"/>
              <a:gd name="connsiteY5" fmla="*/ 2719 h 10000"/>
              <a:gd name="connsiteX6" fmla="*/ 680 w 10828"/>
              <a:gd name="connsiteY6" fmla="*/ 0 h 10000"/>
              <a:gd name="connsiteX0" fmla="*/ 680 w 10828"/>
              <a:gd name="connsiteY0" fmla="*/ 0 h 10000"/>
              <a:gd name="connsiteX1" fmla="*/ 10007 w 10828"/>
              <a:gd name="connsiteY1" fmla="*/ 0 h 10000"/>
              <a:gd name="connsiteX2" fmla="*/ 10797 w 10828"/>
              <a:gd name="connsiteY2" fmla="*/ 2641 h 10000"/>
              <a:gd name="connsiteX3" fmla="*/ 8399 w 10828"/>
              <a:gd name="connsiteY3" fmla="*/ 10000 h 10000"/>
              <a:gd name="connsiteX4" fmla="*/ 2171 w 10828"/>
              <a:gd name="connsiteY4" fmla="*/ 10000 h 10000"/>
              <a:gd name="connsiteX5" fmla="*/ 7 w 10828"/>
              <a:gd name="connsiteY5" fmla="*/ 2719 h 10000"/>
              <a:gd name="connsiteX6" fmla="*/ 680 w 10828"/>
              <a:gd name="connsiteY6" fmla="*/ 0 h 10000"/>
              <a:gd name="connsiteX0" fmla="*/ 680 w 10828"/>
              <a:gd name="connsiteY0" fmla="*/ 0 h 10107"/>
              <a:gd name="connsiteX1" fmla="*/ 10007 w 10828"/>
              <a:gd name="connsiteY1" fmla="*/ 0 h 10107"/>
              <a:gd name="connsiteX2" fmla="*/ 10797 w 10828"/>
              <a:gd name="connsiteY2" fmla="*/ 2641 h 10107"/>
              <a:gd name="connsiteX3" fmla="*/ 8399 w 10828"/>
              <a:gd name="connsiteY3" fmla="*/ 10000 h 10107"/>
              <a:gd name="connsiteX4" fmla="*/ 2171 w 10828"/>
              <a:gd name="connsiteY4" fmla="*/ 10000 h 10107"/>
              <a:gd name="connsiteX5" fmla="*/ 7 w 10828"/>
              <a:gd name="connsiteY5" fmla="*/ 2719 h 10107"/>
              <a:gd name="connsiteX6" fmla="*/ 680 w 10828"/>
              <a:gd name="connsiteY6" fmla="*/ 0 h 10107"/>
              <a:gd name="connsiteX0" fmla="*/ 680 w 10828"/>
              <a:gd name="connsiteY0" fmla="*/ 0 h 10161"/>
              <a:gd name="connsiteX1" fmla="*/ 10007 w 10828"/>
              <a:gd name="connsiteY1" fmla="*/ 0 h 10161"/>
              <a:gd name="connsiteX2" fmla="*/ 10797 w 10828"/>
              <a:gd name="connsiteY2" fmla="*/ 2641 h 10161"/>
              <a:gd name="connsiteX3" fmla="*/ 8399 w 10828"/>
              <a:gd name="connsiteY3" fmla="*/ 10000 h 10161"/>
              <a:gd name="connsiteX4" fmla="*/ 2171 w 10828"/>
              <a:gd name="connsiteY4" fmla="*/ 10000 h 10161"/>
              <a:gd name="connsiteX5" fmla="*/ 7 w 10828"/>
              <a:gd name="connsiteY5" fmla="*/ 2719 h 10161"/>
              <a:gd name="connsiteX6" fmla="*/ 680 w 10828"/>
              <a:gd name="connsiteY6" fmla="*/ 0 h 1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8" h="10161">
                <a:moveTo>
                  <a:pt x="680" y="0"/>
                </a:moveTo>
                <a:lnTo>
                  <a:pt x="10007" y="0"/>
                </a:lnTo>
                <a:cubicBezTo>
                  <a:pt x="10669" y="163"/>
                  <a:pt x="10924" y="1940"/>
                  <a:pt x="10797" y="2641"/>
                </a:cubicBezTo>
                <a:cubicBezTo>
                  <a:pt x="9998" y="5094"/>
                  <a:pt x="10075" y="9957"/>
                  <a:pt x="8399" y="10000"/>
                </a:cubicBezTo>
                <a:cubicBezTo>
                  <a:pt x="6170" y="10241"/>
                  <a:pt x="4216" y="10187"/>
                  <a:pt x="2171" y="10000"/>
                </a:cubicBezTo>
                <a:cubicBezTo>
                  <a:pt x="826" y="9616"/>
                  <a:pt x="533" y="5257"/>
                  <a:pt x="7" y="2719"/>
                </a:cubicBezTo>
                <a:cubicBezTo>
                  <a:pt x="36" y="1787"/>
                  <a:pt x="-197" y="547"/>
                  <a:pt x="68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486D5E-7662-4ABF-BED0-2469E7E161BE}"/>
              </a:ext>
            </a:extLst>
          </p:cNvPr>
          <p:cNvSpPr/>
          <p:nvPr/>
        </p:nvSpPr>
        <p:spPr>
          <a:xfrm>
            <a:off x="6654029" y="1935731"/>
            <a:ext cx="1164274" cy="164644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14C43D-5715-4574-A763-D03470BCAE81}"/>
              </a:ext>
            </a:extLst>
          </p:cNvPr>
          <p:cNvSpPr/>
          <p:nvPr/>
        </p:nvSpPr>
        <p:spPr>
          <a:xfrm>
            <a:off x="4353530" y="1922194"/>
            <a:ext cx="1164274" cy="164644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A0227EC-EED4-4505-8059-E190B1EAC75C}"/>
              </a:ext>
            </a:extLst>
          </p:cNvPr>
          <p:cNvSpPr/>
          <p:nvPr/>
        </p:nvSpPr>
        <p:spPr>
          <a:xfrm>
            <a:off x="10770439" y="1133094"/>
            <a:ext cx="664026" cy="664026"/>
          </a:xfrm>
          <a:custGeom>
            <a:avLst/>
            <a:gdLst>
              <a:gd name="connsiteX0" fmla="*/ 332013 w 664026"/>
              <a:gd name="connsiteY0" fmla="*/ 0 h 664026"/>
              <a:gd name="connsiteX1" fmla="*/ 664026 w 664026"/>
              <a:gd name="connsiteY1" fmla="*/ 332013 h 664026"/>
              <a:gd name="connsiteX2" fmla="*/ 332013 w 664026"/>
              <a:gd name="connsiteY2" fmla="*/ 664026 h 664026"/>
              <a:gd name="connsiteX3" fmla="*/ 0 w 664026"/>
              <a:gd name="connsiteY3" fmla="*/ 332013 h 664026"/>
              <a:gd name="connsiteX4" fmla="*/ 332013 w 664026"/>
              <a:gd name="connsiteY4" fmla="*/ 0 h 66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26" h="664026">
                <a:moveTo>
                  <a:pt x="332013" y="0"/>
                </a:moveTo>
                <a:cubicBezTo>
                  <a:pt x="515379" y="0"/>
                  <a:pt x="664026" y="148647"/>
                  <a:pt x="664026" y="332013"/>
                </a:cubicBezTo>
                <a:cubicBezTo>
                  <a:pt x="664026" y="515379"/>
                  <a:pt x="515379" y="664026"/>
                  <a:pt x="332013" y="664026"/>
                </a:cubicBezTo>
                <a:cubicBezTo>
                  <a:pt x="148647" y="664026"/>
                  <a:pt x="0" y="515379"/>
                  <a:pt x="0" y="332013"/>
                </a:cubicBezTo>
                <a:cubicBezTo>
                  <a:pt x="0" y="148647"/>
                  <a:pt x="148647" y="0"/>
                  <a:pt x="3320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952960A-AB23-4C47-9E1E-50D72A712FC6}"/>
              </a:ext>
            </a:extLst>
          </p:cNvPr>
          <p:cNvGrpSpPr/>
          <p:nvPr/>
        </p:nvGrpSpPr>
        <p:grpSpPr>
          <a:xfrm rot="2278668">
            <a:off x="6951200" y="2825980"/>
            <a:ext cx="407986" cy="578139"/>
            <a:chOff x="4774673" y="4182857"/>
            <a:chExt cx="611098" cy="865959"/>
          </a:xfrm>
        </p:grpSpPr>
        <p:sp>
          <p:nvSpPr>
            <p:cNvPr id="119" name="Rectangle 10">
              <a:extLst>
                <a:ext uri="{FF2B5EF4-FFF2-40B4-BE49-F238E27FC236}">
                  <a16:creationId xmlns:a16="http://schemas.microsoft.com/office/drawing/2014/main" id="{3A9DF025-A092-49DD-B5F2-829E014A1B05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59">
              <a:extLst>
                <a:ext uri="{FF2B5EF4-FFF2-40B4-BE49-F238E27FC236}">
                  <a16:creationId xmlns:a16="http://schemas.microsoft.com/office/drawing/2014/main" id="{59EA29D1-2CFA-474C-97A7-1CC4584C1E2F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3B2D497-0B16-4C9F-86EA-84C6A6F35A1E}"/>
              </a:ext>
            </a:extLst>
          </p:cNvPr>
          <p:cNvGrpSpPr/>
          <p:nvPr/>
        </p:nvGrpSpPr>
        <p:grpSpPr>
          <a:xfrm>
            <a:off x="6435553" y="1649033"/>
            <a:ext cx="1573240" cy="2315438"/>
            <a:chOff x="6435553" y="1649033"/>
            <a:chExt cx="1573240" cy="23154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4C0EAB-2666-4693-8517-B860E7D5ABED}"/>
                </a:ext>
              </a:extLst>
            </p:cNvPr>
            <p:cNvSpPr/>
            <p:nvPr/>
          </p:nvSpPr>
          <p:spPr>
            <a:xfrm>
              <a:off x="7235899" y="2948242"/>
              <a:ext cx="155571" cy="625318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94D3FF4-0BA8-444E-B847-A8E50B79B2A9}"/>
                </a:ext>
              </a:extLst>
            </p:cNvPr>
            <p:cNvSpPr/>
            <p:nvPr/>
          </p:nvSpPr>
          <p:spPr>
            <a:xfrm>
              <a:off x="6894241" y="3318006"/>
              <a:ext cx="645849" cy="559549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Rectangle: Top Corners Rounded 87">
              <a:extLst>
                <a:ext uri="{FF2B5EF4-FFF2-40B4-BE49-F238E27FC236}">
                  <a16:creationId xmlns:a16="http://schemas.microsoft.com/office/drawing/2014/main" id="{98B66E0F-531F-4681-BE40-331D0A73A730}"/>
                </a:ext>
              </a:extLst>
            </p:cNvPr>
            <p:cNvSpPr/>
            <p:nvPr/>
          </p:nvSpPr>
          <p:spPr>
            <a:xfrm>
              <a:off x="6857333" y="3827807"/>
              <a:ext cx="291025" cy="1366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Top Corners Rounded 88">
              <a:extLst>
                <a:ext uri="{FF2B5EF4-FFF2-40B4-BE49-F238E27FC236}">
                  <a16:creationId xmlns:a16="http://schemas.microsoft.com/office/drawing/2014/main" id="{2E3848C8-1339-4419-91EE-46322BB59506}"/>
                </a:ext>
              </a:extLst>
            </p:cNvPr>
            <p:cNvSpPr/>
            <p:nvPr/>
          </p:nvSpPr>
          <p:spPr>
            <a:xfrm>
              <a:off x="7290858" y="3818150"/>
              <a:ext cx="291025" cy="1366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15">
              <a:extLst>
                <a:ext uri="{FF2B5EF4-FFF2-40B4-BE49-F238E27FC236}">
                  <a16:creationId xmlns:a16="http://schemas.microsoft.com/office/drawing/2014/main" id="{D16D4BE2-0FDD-4E90-8DD4-7914EF3BB576}"/>
                </a:ext>
              </a:extLst>
            </p:cNvPr>
            <p:cNvSpPr/>
            <p:nvPr/>
          </p:nvSpPr>
          <p:spPr>
            <a:xfrm>
              <a:off x="7011288" y="2954372"/>
              <a:ext cx="632085" cy="427056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EEBBF7F-0415-4B91-9034-F69D9F31FDA3}"/>
                </a:ext>
              </a:extLst>
            </p:cNvPr>
            <p:cNvGrpSpPr/>
            <p:nvPr/>
          </p:nvGrpSpPr>
          <p:grpSpPr>
            <a:xfrm>
              <a:off x="6825666" y="2833877"/>
              <a:ext cx="875381" cy="723384"/>
              <a:chOff x="3607634" y="4125539"/>
              <a:chExt cx="1311180" cy="1083512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6FF2402-DA3C-4861-9356-6CF6997956CC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3B2F0-055A-4F4A-B52F-D2347563B513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0D69669-7F9C-4C39-AB82-49724A3509AD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F90419A-739C-48E5-BDA7-8EC772C22BCB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3C7D6A1-196A-4D83-9C30-E87A149CEC66}"/>
                </a:ext>
              </a:extLst>
            </p:cNvPr>
            <p:cNvGrpSpPr/>
            <p:nvPr/>
          </p:nvGrpSpPr>
          <p:grpSpPr>
            <a:xfrm>
              <a:off x="6883110" y="2936876"/>
              <a:ext cx="186885" cy="419681"/>
              <a:chOff x="8009336" y="4019860"/>
              <a:chExt cx="279923" cy="62861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3F87E78-11C9-4E14-90C6-110F7F55DD95}"/>
                  </a:ext>
                </a:extLst>
              </p:cNvPr>
              <p:cNvCxnSpPr/>
              <p:nvPr/>
            </p:nvCxnSpPr>
            <p:spPr>
              <a:xfrm>
                <a:off x="8040687" y="4019860"/>
                <a:ext cx="0" cy="285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315A316-5976-479F-BBDC-B538E8A5E29E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A478647-333C-4B68-87AB-7A18E47FE26A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578F1F3-C7B8-4838-A2CF-938251F7BF3F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DBF20A-5099-4AAF-B010-448F083B9591}"/>
                </a:ext>
              </a:extLst>
            </p:cNvPr>
            <p:cNvGrpSpPr/>
            <p:nvPr/>
          </p:nvGrpSpPr>
          <p:grpSpPr>
            <a:xfrm>
              <a:off x="7487252" y="2891164"/>
              <a:ext cx="101745" cy="419867"/>
              <a:chOff x="4598584" y="4211344"/>
              <a:chExt cx="152398" cy="62889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EDF181C-708C-41E1-9397-5026F53EDE5A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7AAA46F-BCEA-4A7F-9258-43DF8CA5BEE3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C9DDE61-05BA-43AB-BFE1-5F43CCABFE6D}"/>
                </a:ext>
              </a:extLst>
            </p:cNvPr>
            <p:cNvGrpSpPr/>
            <p:nvPr/>
          </p:nvGrpSpPr>
          <p:grpSpPr>
            <a:xfrm>
              <a:off x="6435553" y="1649033"/>
              <a:ext cx="1573240" cy="1418437"/>
              <a:chOff x="2943989" y="2350867"/>
              <a:chExt cx="2356460" cy="2124588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446FD2C-0625-4A9A-9FF7-0128C77C4137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140C516-34C1-4DB8-BE9F-84A7FA624882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2D793E8-2F6C-4D2E-A547-EB3A265BB63E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5">
                <a:extLst>
                  <a:ext uri="{FF2B5EF4-FFF2-40B4-BE49-F238E27FC236}">
                    <a16:creationId xmlns:a16="http://schemas.microsoft.com/office/drawing/2014/main" id="{2DBB0214-5CD7-4334-9B6D-07012DD56494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3305311-9A17-478F-888B-D0D8AA1AEACF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58ADF4E-FCE5-490B-9191-759E2B0CD1E7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0A8BB3B-44F9-48D3-B610-2B6A74F5D08F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B7867C3-A708-42E2-BB79-4F90C6D5A1A0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2C002B-4825-4DA9-9C57-C5BBAF77CD74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04CFEF3-FE43-4D63-93F3-90A1118091FB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AD3D4D6-6608-4A40-A746-9208D23D28DA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9DA1136-2851-48CC-9025-EEA5593B69C9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419B43E-148D-4408-B50B-B23071A25E5C}"/>
              </a:ext>
            </a:extLst>
          </p:cNvPr>
          <p:cNvSpPr/>
          <p:nvPr/>
        </p:nvSpPr>
        <p:spPr>
          <a:xfrm>
            <a:off x="5640386" y="1517780"/>
            <a:ext cx="866775" cy="2895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ABEF14-3A94-4EEA-AE72-21F7E8EDDA49}"/>
              </a:ext>
            </a:extLst>
          </p:cNvPr>
          <p:cNvCxnSpPr>
            <a:stCxn id="72" idx="5"/>
            <a:endCxn id="72" idx="7"/>
          </p:cNvCxnSpPr>
          <p:nvPr/>
        </p:nvCxnSpPr>
        <p:spPr>
          <a:xfrm>
            <a:off x="7264399" y="2791104"/>
            <a:ext cx="0" cy="38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41B76A-4134-435B-93A1-BDFCECA16D65}"/>
              </a:ext>
            </a:extLst>
          </p:cNvPr>
          <p:cNvCxnSpPr>
            <a:stCxn id="72" idx="6"/>
            <a:endCxn id="72" idx="8"/>
          </p:cNvCxnSpPr>
          <p:nvPr/>
        </p:nvCxnSpPr>
        <p:spPr>
          <a:xfrm>
            <a:off x="7071485" y="2984018"/>
            <a:ext cx="38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0D64178-8E5B-4B3D-B18E-F52608EB0505}"/>
              </a:ext>
            </a:extLst>
          </p:cNvPr>
          <p:cNvSpPr/>
          <p:nvPr/>
        </p:nvSpPr>
        <p:spPr>
          <a:xfrm rot="2279458">
            <a:off x="7536595" y="2356151"/>
            <a:ext cx="45719" cy="1770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B068762-0908-444C-BEA4-7FE3D702D5A7}"/>
              </a:ext>
            </a:extLst>
          </p:cNvPr>
          <p:cNvSpPr/>
          <p:nvPr/>
        </p:nvSpPr>
        <p:spPr>
          <a:xfrm>
            <a:off x="6998746" y="2718365"/>
            <a:ext cx="531306" cy="531306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  <a:gd name="connsiteX5" fmla="*/ 457200 w 914400"/>
              <a:gd name="connsiteY5" fmla="*/ 125187 h 914400"/>
              <a:gd name="connsiteX6" fmla="*/ 125187 w 914400"/>
              <a:gd name="connsiteY6" fmla="*/ 457200 h 914400"/>
              <a:gd name="connsiteX7" fmla="*/ 457200 w 914400"/>
              <a:gd name="connsiteY7" fmla="*/ 789213 h 914400"/>
              <a:gd name="connsiteX8" fmla="*/ 789213 w 914400"/>
              <a:gd name="connsiteY8" fmla="*/ 457200 h 914400"/>
              <a:gd name="connsiteX9" fmla="*/ 457200 w 914400"/>
              <a:gd name="connsiteY9" fmla="*/ 12518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  <a:moveTo>
                  <a:pt x="457200" y="125187"/>
                </a:moveTo>
                <a:cubicBezTo>
                  <a:pt x="273834" y="125187"/>
                  <a:pt x="125187" y="273834"/>
                  <a:pt x="125187" y="457200"/>
                </a:cubicBezTo>
                <a:cubicBezTo>
                  <a:pt x="125187" y="640566"/>
                  <a:pt x="273834" y="789213"/>
                  <a:pt x="457200" y="789213"/>
                </a:cubicBezTo>
                <a:cubicBezTo>
                  <a:pt x="640566" y="789213"/>
                  <a:pt x="789213" y="640566"/>
                  <a:pt x="789213" y="457200"/>
                </a:cubicBezTo>
                <a:cubicBezTo>
                  <a:pt x="789213" y="273834"/>
                  <a:pt x="640566" y="125187"/>
                  <a:pt x="457200" y="12518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8566E23-E28A-44A4-A5FD-45CF3072DDF0}"/>
              </a:ext>
            </a:extLst>
          </p:cNvPr>
          <p:cNvGrpSpPr/>
          <p:nvPr/>
        </p:nvGrpSpPr>
        <p:grpSpPr>
          <a:xfrm rot="2754813" flipH="1">
            <a:off x="7355515" y="3037197"/>
            <a:ext cx="650120" cy="224923"/>
            <a:chOff x="4411997" y="4711918"/>
            <a:chExt cx="973773" cy="336898"/>
          </a:xfrm>
        </p:grpSpPr>
        <p:sp>
          <p:nvSpPr>
            <p:cNvPr id="117" name="Rectangle 10">
              <a:extLst>
                <a:ext uri="{FF2B5EF4-FFF2-40B4-BE49-F238E27FC236}">
                  <a16:creationId xmlns:a16="http://schemas.microsoft.com/office/drawing/2014/main" id="{9831E896-8A82-4D62-A0B0-08BB65273D61}"/>
                </a:ext>
              </a:extLst>
            </p:cNvPr>
            <p:cNvSpPr/>
            <p:nvPr/>
          </p:nvSpPr>
          <p:spPr>
            <a:xfrm rot="21506900">
              <a:off x="4411997" y="4711918"/>
              <a:ext cx="849696" cy="313471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59">
              <a:extLst>
                <a:ext uri="{FF2B5EF4-FFF2-40B4-BE49-F238E27FC236}">
                  <a16:creationId xmlns:a16="http://schemas.microsoft.com/office/drawing/2014/main" id="{322FA2FA-913B-49C4-AD89-228CA02F34BB}"/>
                </a:ext>
              </a:extLst>
            </p:cNvPr>
            <p:cNvSpPr/>
            <p:nvPr/>
          </p:nvSpPr>
          <p:spPr>
            <a:xfrm rot="16783191">
              <a:off x="5117149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0EEF4A-66B4-4447-ACF2-D4871E7FCA2C}"/>
              </a:ext>
            </a:extLst>
          </p:cNvPr>
          <p:cNvGrpSpPr/>
          <p:nvPr/>
        </p:nvGrpSpPr>
        <p:grpSpPr>
          <a:xfrm rot="18845187">
            <a:off x="6499627" y="3061333"/>
            <a:ext cx="650120" cy="224923"/>
            <a:chOff x="4411997" y="4711918"/>
            <a:chExt cx="973773" cy="336898"/>
          </a:xfrm>
        </p:grpSpPr>
        <p:sp>
          <p:nvSpPr>
            <p:cNvPr id="123" name="Rectangle 10">
              <a:extLst>
                <a:ext uri="{FF2B5EF4-FFF2-40B4-BE49-F238E27FC236}">
                  <a16:creationId xmlns:a16="http://schemas.microsoft.com/office/drawing/2014/main" id="{68D22B16-EA03-4A5E-B413-F826083F8521}"/>
                </a:ext>
              </a:extLst>
            </p:cNvPr>
            <p:cNvSpPr/>
            <p:nvPr/>
          </p:nvSpPr>
          <p:spPr>
            <a:xfrm rot="21506900">
              <a:off x="4411997" y="4711918"/>
              <a:ext cx="849696" cy="313471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59">
              <a:extLst>
                <a:ext uri="{FF2B5EF4-FFF2-40B4-BE49-F238E27FC236}">
                  <a16:creationId xmlns:a16="http://schemas.microsoft.com/office/drawing/2014/main" id="{5829DA93-0D57-4F86-97A7-06BDF6093E53}"/>
                </a:ext>
              </a:extLst>
            </p:cNvPr>
            <p:cNvSpPr/>
            <p:nvPr/>
          </p:nvSpPr>
          <p:spPr>
            <a:xfrm rot="16783191">
              <a:off x="5117149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D36951-4792-45BA-853E-EE9DD3DC9CC8}"/>
              </a:ext>
            </a:extLst>
          </p:cNvPr>
          <p:cNvGrpSpPr/>
          <p:nvPr/>
        </p:nvGrpSpPr>
        <p:grpSpPr>
          <a:xfrm>
            <a:off x="3486374" y="669487"/>
            <a:ext cx="5188497" cy="5032980"/>
            <a:chOff x="3486374" y="669487"/>
            <a:chExt cx="5188497" cy="5032980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5DB3A456-F861-486B-ADE6-02084CD64EB3}"/>
                </a:ext>
              </a:extLst>
            </p:cNvPr>
            <p:cNvSpPr/>
            <p:nvPr/>
          </p:nvSpPr>
          <p:spPr>
            <a:xfrm flipH="1">
              <a:off x="3486374" y="2573777"/>
              <a:ext cx="531306" cy="664025"/>
            </a:xfrm>
            <a:custGeom>
              <a:avLst/>
              <a:gdLst>
                <a:gd name="connsiteX0" fmla="*/ 0 w 461962"/>
                <a:gd name="connsiteY0" fmla="*/ 0 h 173832"/>
                <a:gd name="connsiteX1" fmla="*/ 461962 w 461962"/>
                <a:gd name="connsiteY1" fmla="*/ 0 h 173832"/>
                <a:gd name="connsiteX2" fmla="*/ 461962 w 461962"/>
                <a:gd name="connsiteY2" fmla="*/ 173832 h 173832"/>
                <a:gd name="connsiteX3" fmla="*/ 0 w 461962"/>
                <a:gd name="connsiteY3" fmla="*/ 173832 h 173832"/>
                <a:gd name="connsiteX4" fmla="*/ 0 w 461962"/>
                <a:gd name="connsiteY4" fmla="*/ 0 h 173832"/>
                <a:gd name="connsiteX0" fmla="*/ 0 w 461962"/>
                <a:gd name="connsiteY0" fmla="*/ 11906 h 185738"/>
                <a:gd name="connsiteX1" fmla="*/ 121443 w 461962"/>
                <a:gd name="connsiteY1" fmla="*/ 0 h 185738"/>
                <a:gd name="connsiteX2" fmla="*/ 461962 w 461962"/>
                <a:gd name="connsiteY2" fmla="*/ 11906 h 185738"/>
                <a:gd name="connsiteX3" fmla="*/ 461962 w 461962"/>
                <a:gd name="connsiteY3" fmla="*/ 185738 h 185738"/>
                <a:gd name="connsiteX4" fmla="*/ 0 w 461962"/>
                <a:gd name="connsiteY4" fmla="*/ 185738 h 185738"/>
                <a:gd name="connsiteX5" fmla="*/ 0 w 461962"/>
                <a:gd name="connsiteY5" fmla="*/ 11906 h 185738"/>
                <a:gd name="connsiteX0" fmla="*/ 0 w 461962"/>
                <a:gd name="connsiteY0" fmla="*/ 11906 h 185738"/>
                <a:gd name="connsiteX1" fmla="*/ 121443 w 461962"/>
                <a:gd name="connsiteY1" fmla="*/ 0 h 185738"/>
                <a:gd name="connsiteX2" fmla="*/ 461962 w 461962"/>
                <a:gd name="connsiteY2" fmla="*/ 11906 h 185738"/>
                <a:gd name="connsiteX3" fmla="*/ 461962 w 461962"/>
                <a:gd name="connsiteY3" fmla="*/ 185738 h 185738"/>
                <a:gd name="connsiteX4" fmla="*/ 0 w 461962"/>
                <a:gd name="connsiteY4" fmla="*/ 185738 h 185738"/>
                <a:gd name="connsiteX5" fmla="*/ 0 w 461962"/>
                <a:gd name="connsiteY5" fmla="*/ 11906 h 185738"/>
                <a:gd name="connsiteX0" fmla="*/ 0 w 500062"/>
                <a:gd name="connsiteY0" fmla="*/ 11906 h 185738"/>
                <a:gd name="connsiteX1" fmla="*/ 121443 w 500062"/>
                <a:gd name="connsiteY1" fmla="*/ 0 h 185738"/>
                <a:gd name="connsiteX2" fmla="*/ 461962 w 500062"/>
                <a:gd name="connsiteY2" fmla="*/ 11906 h 185738"/>
                <a:gd name="connsiteX3" fmla="*/ 500062 w 500062"/>
                <a:gd name="connsiteY3" fmla="*/ 154782 h 185738"/>
                <a:gd name="connsiteX4" fmla="*/ 0 w 500062"/>
                <a:gd name="connsiteY4" fmla="*/ 185738 h 185738"/>
                <a:gd name="connsiteX5" fmla="*/ 0 w 500062"/>
                <a:gd name="connsiteY5" fmla="*/ 11906 h 185738"/>
                <a:gd name="connsiteX0" fmla="*/ 0 w 500062"/>
                <a:gd name="connsiteY0" fmla="*/ 11906 h 185738"/>
                <a:gd name="connsiteX1" fmla="*/ 121443 w 500062"/>
                <a:gd name="connsiteY1" fmla="*/ 0 h 185738"/>
                <a:gd name="connsiteX2" fmla="*/ 500062 w 500062"/>
                <a:gd name="connsiteY2" fmla="*/ 154782 h 185738"/>
                <a:gd name="connsiteX3" fmla="*/ 0 w 500062"/>
                <a:gd name="connsiteY3" fmla="*/ 185738 h 185738"/>
                <a:gd name="connsiteX4" fmla="*/ 0 w 500062"/>
                <a:gd name="connsiteY4" fmla="*/ 11906 h 185738"/>
                <a:gd name="connsiteX0" fmla="*/ 0 w 500062"/>
                <a:gd name="connsiteY0" fmla="*/ 354215 h 528047"/>
                <a:gd name="connsiteX1" fmla="*/ 121443 w 500062"/>
                <a:gd name="connsiteY1" fmla="*/ 342309 h 528047"/>
                <a:gd name="connsiteX2" fmla="*/ 500062 w 500062"/>
                <a:gd name="connsiteY2" fmla="*/ 497091 h 528047"/>
                <a:gd name="connsiteX3" fmla="*/ 0 w 500062"/>
                <a:gd name="connsiteY3" fmla="*/ 528047 h 528047"/>
                <a:gd name="connsiteX4" fmla="*/ 0 w 500062"/>
                <a:gd name="connsiteY4" fmla="*/ 354215 h 528047"/>
                <a:gd name="connsiteX0" fmla="*/ 0 w 500062"/>
                <a:gd name="connsiteY0" fmla="*/ 480767 h 654599"/>
                <a:gd name="connsiteX1" fmla="*/ 121443 w 500062"/>
                <a:gd name="connsiteY1" fmla="*/ 468861 h 654599"/>
                <a:gd name="connsiteX2" fmla="*/ 500062 w 500062"/>
                <a:gd name="connsiteY2" fmla="*/ 623643 h 654599"/>
                <a:gd name="connsiteX3" fmla="*/ 0 w 500062"/>
                <a:gd name="connsiteY3" fmla="*/ 654599 h 654599"/>
                <a:gd name="connsiteX4" fmla="*/ 0 w 500062"/>
                <a:gd name="connsiteY4" fmla="*/ 480767 h 654599"/>
                <a:gd name="connsiteX0" fmla="*/ 0 w 501151"/>
                <a:gd name="connsiteY0" fmla="*/ 488639 h 662471"/>
                <a:gd name="connsiteX1" fmla="*/ 121443 w 501151"/>
                <a:gd name="connsiteY1" fmla="*/ 476733 h 662471"/>
                <a:gd name="connsiteX2" fmla="*/ 500062 w 501151"/>
                <a:gd name="connsiteY2" fmla="*/ 631515 h 662471"/>
                <a:gd name="connsiteX3" fmla="*/ 0 w 501151"/>
                <a:gd name="connsiteY3" fmla="*/ 662471 h 662471"/>
                <a:gd name="connsiteX4" fmla="*/ 0 w 501151"/>
                <a:gd name="connsiteY4" fmla="*/ 488639 h 662471"/>
                <a:gd name="connsiteX0" fmla="*/ 0 w 501008"/>
                <a:gd name="connsiteY0" fmla="*/ 510694 h 684526"/>
                <a:gd name="connsiteX1" fmla="*/ 121443 w 501008"/>
                <a:gd name="connsiteY1" fmla="*/ 498788 h 684526"/>
                <a:gd name="connsiteX2" fmla="*/ 500062 w 501008"/>
                <a:gd name="connsiteY2" fmla="*/ 653570 h 684526"/>
                <a:gd name="connsiteX3" fmla="*/ 0 w 501008"/>
                <a:gd name="connsiteY3" fmla="*/ 684526 h 684526"/>
                <a:gd name="connsiteX4" fmla="*/ 0 w 501008"/>
                <a:gd name="connsiteY4" fmla="*/ 510694 h 684526"/>
                <a:gd name="connsiteX0" fmla="*/ 0 w 503389"/>
                <a:gd name="connsiteY0" fmla="*/ 464653 h 638485"/>
                <a:gd name="connsiteX1" fmla="*/ 121443 w 503389"/>
                <a:gd name="connsiteY1" fmla="*/ 452747 h 638485"/>
                <a:gd name="connsiteX2" fmla="*/ 500062 w 503389"/>
                <a:gd name="connsiteY2" fmla="*/ 607529 h 638485"/>
                <a:gd name="connsiteX3" fmla="*/ 0 w 503389"/>
                <a:gd name="connsiteY3" fmla="*/ 638485 h 638485"/>
                <a:gd name="connsiteX4" fmla="*/ 0 w 503389"/>
                <a:gd name="connsiteY4" fmla="*/ 464653 h 638485"/>
                <a:gd name="connsiteX0" fmla="*/ 0 w 509081"/>
                <a:gd name="connsiteY0" fmla="*/ 486264 h 660096"/>
                <a:gd name="connsiteX1" fmla="*/ 121443 w 509081"/>
                <a:gd name="connsiteY1" fmla="*/ 474358 h 660096"/>
                <a:gd name="connsiteX2" fmla="*/ 500062 w 509081"/>
                <a:gd name="connsiteY2" fmla="*/ 629140 h 660096"/>
                <a:gd name="connsiteX3" fmla="*/ 0 w 509081"/>
                <a:gd name="connsiteY3" fmla="*/ 660096 h 660096"/>
                <a:gd name="connsiteX4" fmla="*/ 0 w 509081"/>
                <a:gd name="connsiteY4" fmla="*/ 486264 h 660096"/>
                <a:gd name="connsiteX0" fmla="*/ 0 w 509081"/>
                <a:gd name="connsiteY0" fmla="*/ 486264 h 660096"/>
                <a:gd name="connsiteX1" fmla="*/ 121443 w 509081"/>
                <a:gd name="connsiteY1" fmla="*/ 474358 h 660096"/>
                <a:gd name="connsiteX2" fmla="*/ 500062 w 509081"/>
                <a:gd name="connsiteY2" fmla="*/ 629140 h 660096"/>
                <a:gd name="connsiteX3" fmla="*/ 0 w 509081"/>
                <a:gd name="connsiteY3" fmla="*/ 660096 h 660096"/>
                <a:gd name="connsiteX4" fmla="*/ 0 w 509081"/>
                <a:gd name="connsiteY4" fmla="*/ 486264 h 660096"/>
                <a:gd name="connsiteX0" fmla="*/ 0 w 509081"/>
                <a:gd name="connsiteY0" fmla="*/ 486264 h 663520"/>
                <a:gd name="connsiteX1" fmla="*/ 121443 w 509081"/>
                <a:gd name="connsiteY1" fmla="*/ 474358 h 663520"/>
                <a:gd name="connsiteX2" fmla="*/ 500062 w 509081"/>
                <a:gd name="connsiteY2" fmla="*/ 629140 h 663520"/>
                <a:gd name="connsiteX3" fmla="*/ 0 w 509081"/>
                <a:gd name="connsiteY3" fmla="*/ 660096 h 663520"/>
                <a:gd name="connsiteX4" fmla="*/ 0 w 509081"/>
                <a:gd name="connsiteY4" fmla="*/ 486264 h 663520"/>
                <a:gd name="connsiteX0" fmla="*/ 0 w 531306"/>
                <a:gd name="connsiteY0" fmla="*/ 486264 h 663520"/>
                <a:gd name="connsiteX1" fmla="*/ 143668 w 531306"/>
                <a:gd name="connsiteY1" fmla="*/ 474358 h 663520"/>
                <a:gd name="connsiteX2" fmla="*/ 522287 w 531306"/>
                <a:gd name="connsiteY2" fmla="*/ 629140 h 663520"/>
                <a:gd name="connsiteX3" fmla="*/ 22225 w 531306"/>
                <a:gd name="connsiteY3" fmla="*/ 660096 h 663520"/>
                <a:gd name="connsiteX4" fmla="*/ 0 w 531306"/>
                <a:gd name="connsiteY4" fmla="*/ 486264 h 663520"/>
                <a:gd name="connsiteX0" fmla="*/ 0 w 531306"/>
                <a:gd name="connsiteY0" fmla="*/ 486264 h 663520"/>
                <a:gd name="connsiteX1" fmla="*/ 143668 w 531306"/>
                <a:gd name="connsiteY1" fmla="*/ 474358 h 663520"/>
                <a:gd name="connsiteX2" fmla="*/ 522287 w 531306"/>
                <a:gd name="connsiteY2" fmla="*/ 629140 h 663520"/>
                <a:gd name="connsiteX3" fmla="*/ 3175 w 531306"/>
                <a:gd name="connsiteY3" fmla="*/ 660096 h 663520"/>
                <a:gd name="connsiteX4" fmla="*/ 0 w 531306"/>
                <a:gd name="connsiteY4" fmla="*/ 486264 h 663520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306" h="664025">
                  <a:moveTo>
                    <a:pt x="0" y="486264"/>
                  </a:moveTo>
                  <a:cubicBezTo>
                    <a:pt x="25400" y="470389"/>
                    <a:pt x="76993" y="455308"/>
                    <a:pt x="143668" y="474358"/>
                  </a:cubicBezTo>
                  <a:cubicBezTo>
                    <a:pt x="-11114" y="21127"/>
                    <a:pt x="612774" y="-378923"/>
                    <a:pt x="522287" y="629140"/>
                  </a:cubicBezTo>
                  <a:cubicBezTo>
                    <a:pt x="358775" y="664859"/>
                    <a:pt x="163512" y="668827"/>
                    <a:pt x="3175" y="660096"/>
                  </a:cubicBezTo>
                  <a:cubicBezTo>
                    <a:pt x="2117" y="602152"/>
                    <a:pt x="1058" y="544208"/>
                    <a:pt x="0" y="48626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004C-FE68-4659-BF0A-7FAE9BD17E8E}"/>
                </a:ext>
              </a:extLst>
            </p:cNvPr>
            <p:cNvSpPr/>
            <p:nvPr/>
          </p:nvSpPr>
          <p:spPr>
            <a:xfrm>
              <a:off x="8143565" y="2571432"/>
              <a:ext cx="531306" cy="664025"/>
            </a:xfrm>
            <a:custGeom>
              <a:avLst/>
              <a:gdLst>
                <a:gd name="connsiteX0" fmla="*/ 0 w 461962"/>
                <a:gd name="connsiteY0" fmla="*/ 0 h 173832"/>
                <a:gd name="connsiteX1" fmla="*/ 461962 w 461962"/>
                <a:gd name="connsiteY1" fmla="*/ 0 h 173832"/>
                <a:gd name="connsiteX2" fmla="*/ 461962 w 461962"/>
                <a:gd name="connsiteY2" fmla="*/ 173832 h 173832"/>
                <a:gd name="connsiteX3" fmla="*/ 0 w 461962"/>
                <a:gd name="connsiteY3" fmla="*/ 173832 h 173832"/>
                <a:gd name="connsiteX4" fmla="*/ 0 w 461962"/>
                <a:gd name="connsiteY4" fmla="*/ 0 h 173832"/>
                <a:gd name="connsiteX0" fmla="*/ 0 w 461962"/>
                <a:gd name="connsiteY0" fmla="*/ 11906 h 185738"/>
                <a:gd name="connsiteX1" fmla="*/ 121443 w 461962"/>
                <a:gd name="connsiteY1" fmla="*/ 0 h 185738"/>
                <a:gd name="connsiteX2" fmla="*/ 461962 w 461962"/>
                <a:gd name="connsiteY2" fmla="*/ 11906 h 185738"/>
                <a:gd name="connsiteX3" fmla="*/ 461962 w 461962"/>
                <a:gd name="connsiteY3" fmla="*/ 185738 h 185738"/>
                <a:gd name="connsiteX4" fmla="*/ 0 w 461962"/>
                <a:gd name="connsiteY4" fmla="*/ 185738 h 185738"/>
                <a:gd name="connsiteX5" fmla="*/ 0 w 461962"/>
                <a:gd name="connsiteY5" fmla="*/ 11906 h 185738"/>
                <a:gd name="connsiteX0" fmla="*/ 0 w 461962"/>
                <a:gd name="connsiteY0" fmla="*/ 11906 h 185738"/>
                <a:gd name="connsiteX1" fmla="*/ 121443 w 461962"/>
                <a:gd name="connsiteY1" fmla="*/ 0 h 185738"/>
                <a:gd name="connsiteX2" fmla="*/ 461962 w 461962"/>
                <a:gd name="connsiteY2" fmla="*/ 11906 h 185738"/>
                <a:gd name="connsiteX3" fmla="*/ 461962 w 461962"/>
                <a:gd name="connsiteY3" fmla="*/ 185738 h 185738"/>
                <a:gd name="connsiteX4" fmla="*/ 0 w 461962"/>
                <a:gd name="connsiteY4" fmla="*/ 185738 h 185738"/>
                <a:gd name="connsiteX5" fmla="*/ 0 w 461962"/>
                <a:gd name="connsiteY5" fmla="*/ 11906 h 185738"/>
                <a:gd name="connsiteX0" fmla="*/ 0 w 500062"/>
                <a:gd name="connsiteY0" fmla="*/ 11906 h 185738"/>
                <a:gd name="connsiteX1" fmla="*/ 121443 w 500062"/>
                <a:gd name="connsiteY1" fmla="*/ 0 h 185738"/>
                <a:gd name="connsiteX2" fmla="*/ 461962 w 500062"/>
                <a:gd name="connsiteY2" fmla="*/ 11906 h 185738"/>
                <a:gd name="connsiteX3" fmla="*/ 500062 w 500062"/>
                <a:gd name="connsiteY3" fmla="*/ 154782 h 185738"/>
                <a:gd name="connsiteX4" fmla="*/ 0 w 500062"/>
                <a:gd name="connsiteY4" fmla="*/ 185738 h 185738"/>
                <a:gd name="connsiteX5" fmla="*/ 0 w 500062"/>
                <a:gd name="connsiteY5" fmla="*/ 11906 h 185738"/>
                <a:gd name="connsiteX0" fmla="*/ 0 w 500062"/>
                <a:gd name="connsiteY0" fmla="*/ 11906 h 185738"/>
                <a:gd name="connsiteX1" fmla="*/ 121443 w 500062"/>
                <a:gd name="connsiteY1" fmla="*/ 0 h 185738"/>
                <a:gd name="connsiteX2" fmla="*/ 500062 w 500062"/>
                <a:gd name="connsiteY2" fmla="*/ 154782 h 185738"/>
                <a:gd name="connsiteX3" fmla="*/ 0 w 500062"/>
                <a:gd name="connsiteY3" fmla="*/ 185738 h 185738"/>
                <a:gd name="connsiteX4" fmla="*/ 0 w 500062"/>
                <a:gd name="connsiteY4" fmla="*/ 11906 h 185738"/>
                <a:gd name="connsiteX0" fmla="*/ 0 w 500062"/>
                <a:gd name="connsiteY0" fmla="*/ 354215 h 528047"/>
                <a:gd name="connsiteX1" fmla="*/ 121443 w 500062"/>
                <a:gd name="connsiteY1" fmla="*/ 342309 h 528047"/>
                <a:gd name="connsiteX2" fmla="*/ 500062 w 500062"/>
                <a:gd name="connsiteY2" fmla="*/ 497091 h 528047"/>
                <a:gd name="connsiteX3" fmla="*/ 0 w 500062"/>
                <a:gd name="connsiteY3" fmla="*/ 528047 h 528047"/>
                <a:gd name="connsiteX4" fmla="*/ 0 w 500062"/>
                <a:gd name="connsiteY4" fmla="*/ 354215 h 528047"/>
                <a:gd name="connsiteX0" fmla="*/ 0 w 500062"/>
                <a:gd name="connsiteY0" fmla="*/ 480767 h 654599"/>
                <a:gd name="connsiteX1" fmla="*/ 121443 w 500062"/>
                <a:gd name="connsiteY1" fmla="*/ 468861 h 654599"/>
                <a:gd name="connsiteX2" fmla="*/ 500062 w 500062"/>
                <a:gd name="connsiteY2" fmla="*/ 623643 h 654599"/>
                <a:gd name="connsiteX3" fmla="*/ 0 w 500062"/>
                <a:gd name="connsiteY3" fmla="*/ 654599 h 654599"/>
                <a:gd name="connsiteX4" fmla="*/ 0 w 500062"/>
                <a:gd name="connsiteY4" fmla="*/ 480767 h 654599"/>
                <a:gd name="connsiteX0" fmla="*/ 0 w 501151"/>
                <a:gd name="connsiteY0" fmla="*/ 488639 h 662471"/>
                <a:gd name="connsiteX1" fmla="*/ 121443 w 501151"/>
                <a:gd name="connsiteY1" fmla="*/ 476733 h 662471"/>
                <a:gd name="connsiteX2" fmla="*/ 500062 w 501151"/>
                <a:gd name="connsiteY2" fmla="*/ 631515 h 662471"/>
                <a:gd name="connsiteX3" fmla="*/ 0 w 501151"/>
                <a:gd name="connsiteY3" fmla="*/ 662471 h 662471"/>
                <a:gd name="connsiteX4" fmla="*/ 0 w 501151"/>
                <a:gd name="connsiteY4" fmla="*/ 488639 h 662471"/>
                <a:gd name="connsiteX0" fmla="*/ 0 w 501008"/>
                <a:gd name="connsiteY0" fmla="*/ 510694 h 684526"/>
                <a:gd name="connsiteX1" fmla="*/ 121443 w 501008"/>
                <a:gd name="connsiteY1" fmla="*/ 498788 h 684526"/>
                <a:gd name="connsiteX2" fmla="*/ 500062 w 501008"/>
                <a:gd name="connsiteY2" fmla="*/ 653570 h 684526"/>
                <a:gd name="connsiteX3" fmla="*/ 0 w 501008"/>
                <a:gd name="connsiteY3" fmla="*/ 684526 h 684526"/>
                <a:gd name="connsiteX4" fmla="*/ 0 w 501008"/>
                <a:gd name="connsiteY4" fmla="*/ 510694 h 684526"/>
                <a:gd name="connsiteX0" fmla="*/ 0 w 503389"/>
                <a:gd name="connsiteY0" fmla="*/ 464653 h 638485"/>
                <a:gd name="connsiteX1" fmla="*/ 121443 w 503389"/>
                <a:gd name="connsiteY1" fmla="*/ 452747 h 638485"/>
                <a:gd name="connsiteX2" fmla="*/ 500062 w 503389"/>
                <a:gd name="connsiteY2" fmla="*/ 607529 h 638485"/>
                <a:gd name="connsiteX3" fmla="*/ 0 w 503389"/>
                <a:gd name="connsiteY3" fmla="*/ 638485 h 638485"/>
                <a:gd name="connsiteX4" fmla="*/ 0 w 503389"/>
                <a:gd name="connsiteY4" fmla="*/ 464653 h 638485"/>
                <a:gd name="connsiteX0" fmla="*/ 0 w 509081"/>
                <a:gd name="connsiteY0" fmla="*/ 486264 h 660096"/>
                <a:gd name="connsiteX1" fmla="*/ 121443 w 509081"/>
                <a:gd name="connsiteY1" fmla="*/ 474358 h 660096"/>
                <a:gd name="connsiteX2" fmla="*/ 500062 w 509081"/>
                <a:gd name="connsiteY2" fmla="*/ 629140 h 660096"/>
                <a:gd name="connsiteX3" fmla="*/ 0 w 509081"/>
                <a:gd name="connsiteY3" fmla="*/ 660096 h 660096"/>
                <a:gd name="connsiteX4" fmla="*/ 0 w 509081"/>
                <a:gd name="connsiteY4" fmla="*/ 486264 h 660096"/>
                <a:gd name="connsiteX0" fmla="*/ 0 w 509081"/>
                <a:gd name="connsiteY0" fmla="*/ 486264 h 660096"/>
                <a:gd name="connsiteX1" fmla="*/ 121443 w 509081"/>
                <a:gd name="connsiteY1" fmla="*/ 474358 h 660096"/>
                <a:gd name="connsiteX2" fmla="*/ 500062 w 509081"/>
                <a:gd name="connsiteY2" fmla="*/ 629140 h 660096"/>
                <a:gd name="connsiteX3" fmla="*/ 0 w 509081"/>
                <a:gd name="connsiteY3" fmla="*/ 660096 h 660096"/>
                <a:gd name="connsiteX4" fmla="*/ 0 w 509081"/>
                <a:gd name="connsiteY4" fmla="*/ 486264 h 660096"/>
                <a:gd name="connsiteX0" fmla="*/ 0 w 509081"/>
                <a:gd name="connsiteY0" fmla="*/ 486264 h 663520"/>
                <a:gd name="connsiteX1" fmla="*/ 121443 w 509081"/>
                <a:gd name="connsiteY1" fmla="*/ 474358 h 663520"/>
                <a:gd name="connsiteX2" fmla="*/ 500062 w 509081"/>
                <a:gd name="connsiteY2" fmla="*/ 629140 h 663520"/>
                <a:gd name="connsiteX3" fmla="*/ 0 w 509081"/>
                <a:gd name="connsiteY3" fmla="*/ 660096 h 663520"/>
                <a:gd name="connsiteX4" fmla="*/ 0 w 509081"/>
                <a:gd name="connsiteY4" fmla="*/ 486264 h 663520"/>
                <a:gd name="connsiteX0" fmla="*/ 0 w 531306"/>
                <a:gd name="connsiteY0" fmla="*/ 486264 h 663520"/>
                <a:gd name="connsiteX1" fmla="*/ 143668 w 531306"/>
                <a:gd name="connsiteY1" fmla="*/ 474358 h 663520"/>
                <a:gd name="connsiteX2" fmla="*/ 522287 w 531306"/>
                <a:gd name="connsiteY2" fmla="*/ 629140 h 663520"/>
                <a:gd name="connsiteX3" fmla="*/ 22225 w 531306"/>
                <a:gd name="connsiteY3" fmla="*/ 660096 h 663520"/>
                <a:gd name="connsiteX4" fmla="*/ 0 w 531306"/>
                <a:gd name="connsiteY4" fmla="*/ 486264 h 663520"/>
                <a:gd name="connsiteX0" fmla="*/ 0 w 531306"/>
                <a:gd name="connsiteY0" fmla="*/ 486264 h 663520"/>
                <a:gd name="connsiteX1" fmla="*/ 143668 w 531306"/>
                <a:gd name="connsiteY1" fmla="*/ 474358 h 663520"/>
                <a:gd name="connsiteX2" fmla="*/ 522287 w 531306"/>
                <a:gd name="connsiteY2" fmla="*/ 629140 h 663520"/>
                <a:gd name="connsiteX3" fmla="*/ 3175 w 531306"/>
                <a:gd name="connsiteY3" fmla="*/ 660096 h 663520"/>
                <a:gd name="connsiteX4" fmla="*/ 0 w 531306"/>
                <a:gd name="connsiteY4" fmla="*/ 486264 h 663520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  <a:gd name="connsiteX0" fmla="*/ 0 w 531306"/>
                <a:gd name="connsiteY0" fmla="*/ 486264 h 664025"/>
                <a:gd name="connsiteX1" fmla="*/ 143668 w 531306"/>
                <a:gd name="connsiteY1" fmla="*/ 474358 h 664025"/>
                <a:gd name="connsiteX2" fmla="*/ 522287 w 531306"/>
                <a:gd name="connsiteY2" fmla="*/ 629140 h 664025"/>
                <a:gd name="connsiteX3" fmla="*/ 3175 w 531306"/>
                <a:gd name="connsiteY3" fmla="*/ 660096 h 664025"/>
                <a:gd name="connsiteX4" fmla="*/ 0 w 531306"/>
                <a:gd name="connsiteY4" fmla="*/ 486264 h 66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306" h="664025">
                  <a:moveTo>
                    <a:pt x="0" y="486264"/>
                  </a:moveTo>
                  <a:cubicBezTo>
                    <a:pt x="25400" y="470389"/>
                    <a:pt x="76993" y="455308"/>
                    <a:pt x="143668" y="474358"/>
                  </a:cubicBezTo>
                  <a:cubicBezTo>
                    <a:pt x="-11114" y="21127"/>
                    <a:pt x="612774" y="-378923"/>
                    <a:pt x="522287" y="629140"/>
                  </a:cubicBezTo>
                  <a:cubicBezTo>
                    <a:pt x="358775" y="664859"/>
                    <a:pt x="163512" y="668827"/>
                    <a:pt x="3175" y="660096"/>
                  </a:cubicBezTo>
                  <a:cubicBezTo>
                    <a:pt x="2117" y="602152"/>
                    <a:pt x="1058" y="544208"/>
                    <a:pt x="0" y="48626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89A0F9-7EC2-443A-8F4D-57879DDDC4BD}"/>
                </a:ext>
              </a:extLst>
            </p:cNvPr>
            <p:cNvGrpSpPr/>
            <p:nvPr/>
          </p:nvGrpSpPr>
          <p:grpSpPr>
            <a:xfrm>
              <a:off x="3755633" y="669487"/>
              <a:ext cx="4703672" cy="5032980"/>
              <a:chOff x="3755633" y="669487"/>
              <a:chExt cx="4703672" cy="503298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85E9237-0538-409E-9B74-5C3D169EC80B}"/>
                  </a:ext>
                </a:extLst>
              </p:cNvPr>
              <p:cNvSpPr/>
              <p:nvPr/>
            </p:nvSpPr>
            <p:spPr>
              <a:xfrm flipV="1">
                <a:off x="3755633" y="669487"/>
                <a:ext cx="4703672" cy="5032980"/>
              </a:xfrm>
              <a:custGeom>
                <a:avLst/>
                <a:gdLst>
                  <a:gd name="connsiteX0" fmla="*/ 2265868 w 4703672"/>
                  <a:gd name="connsiteY0" fmla="*/ 5032666 h 5032980"/>
                  <a:gd name="connsiteX1" fmla="*/ 3648400 w 4703672"/>
                  <a:gd name="connsiteY1" fmla="*/ 4953168 h 5032980"/>
                  <a:gd name="connsiteX2" fmla="*/ 4689968 w 4703672"/>
                  <a:gd name="connsiteY2" fmla="*/ 1308131 h 5032980"/>
                  <a:gd name="connsiteX3" fmla="*/ 4346833 w 4703672"/>
                  <a:gd name="connsiteY3" fmla="*/ 0 h 5032980"/>
                  <a:gd name="connsiteX4" fmla="*/ 295661 w 4703672"/>
                  <a:gd name="connsiteY4" fmla="*/ 0 h 5032980"/>
                  <a:gd name="connsiteX5" fmla="*/ 3345 w 4703672"/>
                  <a:gd name="connsiteY5" fmla="*/ 1346766 h 5032980"/>
                  <a:gd name="connsiteX6" fmla="*/ 943276 w 4703672"/>
                  <a:gd name="connsiteY6" fmla="*/ 4953168 h 5032980"/>
                  <a:gd name="connsiteX7" fmla="*/ 2265868 w 4703672"/>
                  <a:gd name="connsiteY7" fmla="*/ 5032666 h 5032980"/>
                  <a:gd name="connsiteX8" fmla="*/ 2342153 w 4703672"/>
                  <a:gd name="connsiteY8" fmla="*/ 4082700 h 5032980"/>
                  <a:gd name="connsiteX9" fmla="*/ 621103 w 4703672"/>
                  <a:gd name="connsiteY9" fmla="*/ 4032694 h 5032980"/>
                  <a:gd name="connsiteX10" fmla="*/ 373453 w 4703672"/>
                  <a:gd name="connsiteY10" fmla="*/ 2581181 h 5032980"/>
                  <a:gd name="connsiteX11" fmla="*/ 4240605 w 4703672"/>
                  <a:gd name="connsiteY11" fmla="*/ 2581182 h 5032980"/>
                  <a:gd name="connsiteX12" fmla="*/ 4059631 w 4703672"/>
                  <a:gd name="connsiteY12" fmla="*/ 4032694 h 5032980"/>
                  <a:gd name="connsiteX13" fmla="*/ 2342153 w 4703672"/>
                  <a:gd name="connsiteY13" fmla="*/ 4082700 h 503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03672" h="5032980">
                    <a:moveTo>
                      <a:pt x="2265868" y="5032666"/>
                    </a:moveTo>
                    <a:cubicBezTo>
                      <a:pt x="2710098" y="5036010"/>
                      <a:pt x="3164318" y="5012854"/>
                      <a:pt x="3648400" y="4953168"/>
                    </a:cubicBezTo>
                    <a:cubicBezTo>
                      <a:pt x="4376369" y="4931869"/>
                      <a:pt x="4342924" y="2523144"/>
                      <a:pt x="4689968" y="1308131"/>
                    </a:cubicBezTo>
                    <a:cubicBezTo>
                      <a:pt x="4745130" y="960914"/>
                      <a:pt x="4634372" y="80736"/>
                      <a:pt x="4346833" y="0"/>
                    </a:cubicBezTo>
                    <a:lnTo>
                      <a:pt x="295661" y="0"/>
                    </a:lnTo>
                    <a:cubicBezTo>
                      <a:pt x="-85263" y="270938"/>
                      <a:pt x="15941" y="885131"/>
                      <a:pt x="3345" y="1346766"/>
                    </a:cubicBezTo>
                    <a:cubicBezTo>
                      <a:pt x="231812" y="2603880"/>
                      <a:pt x="359076" y="4762966"/>
                      <a:pt x="943276" y="4953168"/>
                    </a:cubicBezTo>
                    <a:cubicBezTo>
                      <a:pt x="1387398" y="4999480"/>
                      <a:pt x="1821638" y="5029323"/>
                      <a:pt x="2265868" y="5032666"/>
                    </a:cubicBezTo>
                    <a:close/>
                    <a:moveTo>
                      <a:pt x="2342153" y="4082700"/>
                    </a:moveTo>
                    <a:cubicBezTo>
                      <a:pt x="1773232" y="4082700"/>
                      <a:pt x="1203716" y="4066032"/>
                      <a:pt x="621103" y="4032694"/>
                    </a:cubicBezTo>
                    <a:cubicBezTo>
                      <a:pt x="433778" y="4067968"/>
                      <a:pt x="270266" y="2588770"/>
                      <a:pt x="373453" y="2581181"/>
                    </a:cubicBezTo>
                    <a:lnTo>
                      <a:pt x="4240605" y="2581182"/>
                    </a:lnTo>
                    <a:cubicBezTo>
                      <a:pt x="4373954" y="2663382"/>
                      <a:pt x="4169169" y="4083845"/>
                      <a:pt x="4059631" y="4032694"/>
                    </a:cubicBezTo>
                    <a:cubicBezTo>
                      <a:pt x="3479399" y="4066032"/>
                      <a:pt x="2911074" y="4082700"/>
                      <a:pt x="2342153" y="40827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D4C93A3-D85A-4853-9DF0-5CA957754AF9}"/>
                  </a:ext>
                </a:extLst>
              </p:cNvPr>
              <p:cNvSpPr/>
              <p:nvPr/>
            </p:nvSpPr>
            <p:spPr>
              <a:xfrm>
                <a:off x="7192034" y="3768879"/>
                <a:ext cx="1105324" cy="541609"/>
              </a:xfrm>
              <a:custGeom>
                <a:avLst/>
                <a:gdLst>
                  <a:gd name="connsiteX0" fmla="*/ 0 w 303213"/>
                  <a:gd name="connsiteY0" fmla="*/ 0 h 307820"/>
                  <a:gd name="connsiteX1" fmla="*/ 303213 w 303213"/>
                  <a:gd name="connsiteY1" fmla="*/ 0 h 307820"/>
                  <a:gd name="connsiteX2" fmla="*/ 303213 w 303213"/>
                  <a:gd name="connsiteY2" fmla="*/ 307820 h 307820"/>
                  <a:gd name="connsiteX3" fmla="*/ 0 w 303213"/>
                  <a:gd name="connsiteY3" fmla="*/ 307820 h 307820"/>
                  <a:gd name="connsiteX4" fmla="*/ 0 w 303213"/>
                  <a:gd name="connsiteY4" fmla="*/ 0 h 307820"/>
                  <a:gd name="connsiteX0" fmla="*/ 0 w 360363"/>
                  <a:gd name="connsiteY0" fmla="*/ 157163 h 464983"/>
                  <a:gd name="connsiteX1" fmla="*/ 360363 w 360363"/>
                  <a:gd name="connsiteY1" fmla="*/ 0 h 464983"/>
                  <a:gd name="connsiteX2" fmla="*/ 303213 w 360363"/>
                  <a:gd name="connsiteY2" fmla="*/ 464983 h 464983"/>
                  <a:gd name="connsiteX3" fmla="*/ 0 w 360363"/>
                  <a:gd name="connsiteY3" fmla="*/ 464983 h 464983"/>
                  <a:gd name="connsiteX4" fmla="*/ 0 w 360363"/>
                  <a:gd name="connsiteY4" fmla="*/ 157163 h 464983"/>
                  <a:gd name="connsiteX0" fmla="*/ 204788 w 565151"/>
                  <a:gd name="connsiteY0" fmla="*/ 157163 h 541183"/>
                  <a:gd name="connsiteX1" fmla="*/ 565151 w 565151"/>
                  <a:gd name="connsiteY1" fmla="*/ 0 h 541183"/>
                  <a:gd name="connsiteX2" fmla="*/ 508001 w 565151"/>
                  <a:gd name="connsiteY2" fmla="*/ 464983 h 541183"/>
                  <a:gd name="connsiteX3" fmla="*/ 0 w 565151"/>
                  <a:gd name="connsiteY3" fmla="*/ 541183 h 541183"/>
                  <a:gd name="connsiteX4" fmla="*/ 204788 w 565151"/>
                  <a:gd name="connsiteY4" fmla="*/ 157163 h 541183"/>
                  <a:gd name="connsiteX0" fmla="*/ 550811 w 911174"/>
                  <a:gd name="connsiteY0" fmla="*/ 157163 h 541183"/>
                  <a:gd name="connsiteX1" fmla="*/ 911174 w 911174"/>
                  <a:gd name="connsiteY1" fmla="*/ 0 h 541183"/>
                  <a:gd name="connsiteX2" fmla="*/ 854024 w 911174"/>
                  <a:gd name="connsiteY2" fmla="*/ 464983 h 541183"/>
                  <a:gd name="connsiteX3" fmla="*/ 346023 w 911174"/>
                  <a:gd name="connsiteY3" fmla="*/ 541183 h 541183"/>
                  <a:gd name="connsiteX4" fmla="*/ 550811 w 911174"/>
                  <a:gd name="connsiteY4" fmla="*/ 157163 h 541183"/>
                  <a:gd name="connsiteX0" fmla="*/ 233432 w 1041470"/>
                  <a:gd name="connsiteY0" fmla="*/ 204788 h 541183"/>
                  <a:gd name="connsiteX1" fmla="*/ 1041470 w 1041470"/>
                  <a:gd name="connsiteY1" fmla="*/ 0 h 541183"/>
                  <a:gd name="connsiteX2" fmla="*/ 984320 w 1041470"/>
                  <a:gd name="connsiteY2" fmla="*/ 464983 h 541183"/>
                  <a:gd name="connsiteX3" fmla="*/ 476319 w 1041470"/>
                  <a:gd name="connsiteY3" fmla="*/ 541183 h 541183"/>
                  <a:gd name="connsiteX4" fmla="*/ 233432 w 1041470"/>
                  <a:gd name="connsiteY4" fmla="*/ 204788 h 541183"/>
                  <a:gd name="connsiteX0" fmla="*/ 259692 w 1067730"/>
                  <a:gd name="connsiteY0" fmla="*/ 204788 h 541183"/>
                  <a:gd name="connsiteX1" fmla="*/ 1067730 w 1067730"/>
                  <a:gd name="connsiteY1" fmla="*/ 0 h 541183"/>
                  <a:gd name="connsiteX2" fmla="*/ 1010580 w 1067730"/>
                  <a:gd name="connsiteY2" fmla="*/ 464983 h 541183"/>
                  <a:gd name="connsiteX3" fmla="*/ 502579 w 1067730"/>
                  <a:gd name="connsiteY3" fmla="*/ 541183 h 541183"/>
                  <a:gd name="connsiteX4" fmla="*/ 259692 w 1067730"/>
                  <a:gd name="connsiteY4" fmla="*/ 204788 h 541183"/>
                  <a:gd name="connsiteX0" fmla="*/ 259692 w 1089669"/>
                  <a:gd name="connsiteY0" fmla="*/ 204788 h 541183"/>
                  <a:gd name="connsiteX1" fmla="*/ 1067730 w 1089669"/>
                  <a:gd name="connsiteY1" fmla="*/ 0 h 541183"/>
                  <a:gd name="connsiteX2" fmla="*/ 1010580 w 1089669"/>
                  <a:gd name="connsiteY2" fmla="*/ 464983 h 541183"/>
                  <a:gd name="connsiteX3" fmla="*/ 502579 w 1089669"/>
                  <a:gd name="connsiteY3" fmla="*/ 541183 h 541183"/>
                  <a:gd name="connsiteX4" fmla="*/ 259692 w 1089669"/>
                  <a:gd name="connsiteY4" fmla="*/ 204788 h 541183"/>
                  <a:gd name="connsiteX0" fmla="*/ 259692 w 1105324"/>
                  <a:gd name="connsiteY0" fmla="*/ 204788 h 541183"/>
                  <a:gd name="connsiteX1" fmla="*/ 1067730 w 1105324"/>
                  <a:gd name="connsiteY1" fmla="*/ 0 h 541183"/>
                  <a:gd name="connsiteX2" fmla="*/ 1010580 w 1105324"/>
                  <a:gd name="connsiteY2" fmla="*/ 464983 h 541183"/>
                  <a:gd name="connsiteX3" fmla="*/ 502579 w 1105324"/>
                  <a:gd name="connsiteY3" fmla="*/ 541183 h 541183"/>
                  <a:gd name="connsiteX4" fmla="*/ 259692 w 1105324"/>
                  <a:gd name="connsiteY4" fmla="*/ 204788 h 541183"/>
                  <a:gd name="connsiteX0" fmla="*/ 259692 w 1105324"/>
                  <a:gd name="connsiteY0" fmla="*/ 204788 h 541183"/>
                  <a:gd name="connsiteX1" fmla="*/ 1067730 w 1105324"/>
                  <a:gd name="connsiteY1" fmla="*/ 0 h 541183"/>
                  <a:gd name="connsiteX2" fmla="*/ 1010580 w 1105324"/>
                  <a:gd name="connsiteY2" fmla="*/ 464983 h 541183"/>
                  <a:gd name="connsiteX3" fmla="*/ 502579 w 1105324"/>
                  <a:gd name="connsiteY3" fmla="*/ 541183 h 541183"/>
                  <a:gd name="connsiteX4" fmla="*/ 259692 w 1105324"/>
                  <a:gd name="connsiteY4" fmla="*/ 204788 h 541183"/>
                  <a:gd name="connsiteX0" fmla="*/ 259692 w 1105324"/>
                  <a:gd name="connsiteY0" fmla="*/ 204788 h 541609"/>
                  <a:gd name="connsiteX1" fmla="*/ 1067730 w 1105324"/>
                  <a:gd name="connsiteY1" fmla="*/ 0 h 541609"/>
                  <a:gd name="connsiteX2" fmla="*/ 1010580 w 1105324"/>
                  <a:gd name="connsiteY2" fmla="*/ 464983 h 541609"/>
                  <a:gd name="connsiteX3" fmla="*/ 502579 w 1105324"/>
                  <a:gd name="connsiteY3" fmla="*/ 541183 h 541609"/>
                  <a:gd name="connsiteX4" fmla="*/ 259692 w 1105324"/>
                  <a:gd name="connsiteY4" fmla="*/ 204788 h 54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5324" h="541609">
                    <a:moveTo>
                      <a:pt x="259692" y="204788"/>
                    </a:moveTo>
                    <a:lnTo>
                      <a:pt x="1067730" y="0"/>
                    </a:lnTo>
                    <a:cubicBezTo>
                      <a:pt x="1134405" y="178806"/>
                      <a:pt x="1110593" y="467151"/>
                      <a:pt x="1010580" y="464983"/>
                    </a:cubicBezTo>
                    <a:cubicBezTo>
                      <a:pt x="843628" y="530864"/>
                      <a:pt x="633813" y="544358"/>
                      <a:pt x="502579" y="541183"/>
                    </a:cubicBezTo>
                    <a:cubicBezTo>
                      <a:pt x="-353083" y="351264"/>
                      <a:pt x="110467" y="266120"/>
                      <a:pt x="259692" y="20478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EC7845F3-75F1-4580-B71F-40D54828362A}"/>
                  </a:ext>
                </a:extLst>
              </p:cNvPr>
              <p:cNvSpPr/>
              <p:nvPr/>
            </p:nvSpPr>
            <p:spPr>
              <a:xfrm flipH="1">
                <a:off x="3887871" y="3780495"/>
                <a:ext cx="1105324" cy="541609"/>
              </a:xfrm>
              <a:custGeom>
                <a:avLst/>
                <a:gdLst>
                  <a:gd name="connsiteX0" fmla="*/ 0 w 303213"/>
                  <a:gd name="connsiteY0" fmla="*/ 0 h 307820"/>
                  <a:gd name="connsiteX1" fmla="*/ 303213 w 303213"/>
                  <a:gd name="connsiteY1" fmla="*/ 0 h 307820"/>
                  <a:gd name="connsiteX2" fmla="*/ 303213 w 303213"/>
                  <a:gd name="connsiteY2" fmla="*/ 307820 h 307820"/>
                  <a:gd name="connsiteX3" fmla="*/ 0 w 303213"/>
                  <a:gd name="connsiteY3" fmla="*/ 307820 h 307820"/>
                  <a:gd name="connsiteX4" fmla="*/ 0 w 303213"/>
                  <a:gd name="connsiteY4" fmla="*/ 0 h 307820"/>
                  <a:gd name="connsiteX0" fmla="*/ 0 w 360363"/>
                  <a:gd name="connsiteY0" fmla="*/ 157163 h 464983"/>
                  <a:gd name="connsiteX1" fmla="*/ 360363 w 360363"/>
                  <a:gd name="connsiteY1" fmla="*/ 0 h 464983"/>
                  <a:gd name="connsiteX2" fmla="*/ 303213 w 360363"/>
                  <a:gd name="connsiteY2" fmla="*/ 464983 h 464983"/>
                  <a:gd name="connsiteX3" fmla="*/ 0 w 360363"/>
                  <a:gd name="connsiteY3" fmla="*/ 464983 h 464983"/>
                  <a:gd name="connsiteX4" fmla="*/ 0 w 360363"/>
                  <a:gd name="connsiteY4" fmla="*/ 157163 h 464983"/>
                  <a:gd name="connsiteX0" fmla="*/ 204788 w 565151"/>
                  <a:gd name="connsiteY0" fmla="*/ 157163 h 541183"/>
                  <a:gd name="connsiteX1" fmla="*/ 565151 w 565151"/>
                  <a:gd name="connsiteY1" fmla="*/ 0 h 541183"/>
                  <a:gd name="connsiteX2" fmla="*/ 508001 w 565151"/>
                  <a:gd name="connsiteY2" fmla="*/ 464983 h 541183"/>
                  <a:gd name="connsiteX3" fmla="*/ 0 w 565151"/>
                  <a:gd name="connsiteY3" fmla="*/ 541183 h 541183"/>
                  <a:gd name="connsiteX4" fmla="*/ 204788 w 565151"/>
                  <a:gd name="connsiteY4" fmla="*/ 157163 h 541183"/>
                  <a:gd name="connsiteX0" fmla="*/ 550811 w 911174"/>
                  <a:gd name="connsiteY0" fmla="*/ 157163 h 541183"/>
                  <a:gd name="connsiteX1" fmla="*/ 911174 w 911174"/>
                  <a:gd name="connsiteY1" fmla="*/ 0 h 541183"/>
                  <a:gd name="connsiteX2" fmla="*/ 854024 w 911174"/>
                  <a:gd name="connsiteY2" fmla="*/ 464983 h 541183"/>
                  <a:gd name="connsiteX3" fmla="*/ 346023 w 911174"/>
                  <a:gd name="connsiteY3" fmla="*/ 541183 h 541183"/>
                  <a:gd name="connsiteX4" fmla="*/ 550811 w 911174"/>
                  <a:gd name="connsiteY4" fmla="*/ 157163 h 541183"/>
                  <a:gd name="connsiteX0" fmla="*/ 233432 w 1041470"/>
                  <a:gd name="connsiteY0" fmla="*/ 204788 h 541183"/>
                  <a:gd name="connsiteX1" fmla="*/ 1041470 w 1041470"/>
                  <a:gd name="connsiteY1" fmla="*/ 0 h 541183"/>
                  <a:gd name="connsiteX2" fmla="*/ 984320 w 1041470"/>
                  <a:gd name="connsiteY2" fmla="*/ 464983 h 541183"/>
                  <a:gd name="connsiteX3" fmla="*/ 476319 w 1041470"/>
                  <a:gd name="connsiteY3" fmla="*/ 541183 h 541183"/>
                  <a:gd name="connsiteX4" fmla="*/ 233432 w 1041470"/>
                  <a:gd name="connsiteY4" fmla="*/ 204788 h 541183"/>
                  <a:gd name="connsiteX0" fmla="*/ 259692 w 1067730"/>
                  <a:gd name="connsiteY0" fmla="*/ 204788 h 541183"/>
                  <a:gd name="connsiteX1" fmla="*/ 1067730 w 1067730"/>
                  <a:gd name="connsiteY1" fmla="*/ 0 h 541183"/>
                  <a:gd name="connsiteX2" fmla="*/ 1010580 w 1067730"/>
                  <a:gd name="connsiteY2" fmla="*/ 464983 h 541183"/>
                  <a:gd name="connsiteX3" fmla="*/ 502579 w 1067730"/>
                  <a:gd name="connsiteY3" fmla="*/ 541183 h 541183"/>
                  <a:gd name="connsiteX4" fmla="*/ 259692 w 1067730"/>
                  <a:gd name="connsiteY4" fmla="*/ 204788 h 541183"/>
                  <a:gd name="connsiteX0" fmla="*/ 259692 w 1089669"/>
                  <a:gd name="connsiteY0" fmla="*/ 204788 h 541183"/>
                  <a:gd name="connsiteX1" fmla="*/ 1067730 w 1089669"/>
                  <a:gd name="connsiteY1" fmla="*/ 0 h 541183"/>
                  <a:gd name="connsiteX2" fmla="*/ 1010580 w 1089669"/>
                  <a:gd name="connsiteY2" fmla="*/ 464983 h 541183"/>
                  <a:gd name="connsiteX3" fmla="*/ 502579 w 1089669"/>
                  <a:gd name="connsiteY3" fmla="*/ 541183 h 541183"/>
                  <a:gd name="connsiteX4" fmla="*/ 259692 w 1089669"/>
                  <a:gd name="connsiteY4" fmla="*/ 204788 h 541183"/>
                  <a:gd name="connsiteX0" fmla="*/ 259692 w 1105324"/>
                  <a:gd name="connsiteY0" fmla="*/ 204788 h 541183"/>
                  <a:gd name="connsiteX1" fmla="*/ 1067730 w 1105324"/>
                  <a:gd name="connsiteY1" fmla="*/ 0 h 541183"/>
                  <a:gd name="connsiteX2" fmla="*/ 1010580 w 1105324"/>
                  <a:gd name="connsiteY2" fmla="*/ 464983 h 541183"/>
                  <a:gd name="connsiteX3" fmla="*/ 502579 w 1105324"/>
                  <a:gd name="connsiteY3" fmla="*/ 541183 h 541183"/>
                  <a:gd name="connsiteX4" fmla="*/ 259692 w 1105324"/>
                  <a:gd name="connsiteY4" fmla="*/ 204788 h 541183"/>
                  <a:gd name="connsiteX0" fmla="*/ 259692 w 1105324"/>
                  <a:gd name="connsiteY0" fmla="*/ 204788 h 541183"/>
                  <a:gd name="connsiteX1" fmla="*/ 1067730 w 1105324"/>
                  <a:gd name="connsiteY1" fmla="*/ 0 h 541183"/>
                  <a:gd name="connsiteX2" fmla="*/ 1010580 w 1105324"/>
                  <a:gd name="connsiteY2" fmla="*/ 464983 h 541183"/>
                  <a:gd name="connsiteX3" fmla="*/ 502579 w 1105324"/>
                  <a:gd name="connsiteY3" fmla="*/ 541183 h 541183"/>
                  <a:gd name="connsiteX4" fmla="*/ 259692 w 1105324"/>
                  <a:gd name="connsiteY4" fmla="*/ 204788 h 541183"/>
                  <a:gd name="connsiteX0" fmla="*/ 259692 w 1105324"/>
                  <a:gd name="connsiteY0" fmla="*/ 204788 h 541609"/>
                  <a:gd name="connsiteX1" fmla="*/ 1067730 w 1105324"/>
                  <a:gd name="connsiteY1" fmla="*/ 0 h 541609"/>
                  <a:gd name="connsiteX2" fmla="*/ 1010580 w 1105324"/>
                  <a:gd name="connsiteY2" fmla="*/ 464983 h 541609"/>
                  <a:gd name="connsiteX3" fmla="*/ 502579 w 1105324"/>
                  <a:gd name="connsiteY3" fmla="*/ 541183 h 541609"/>
                  <a:gd name="connsiteX4" fmla="*/ 259692 w 1105324"/>
                  <a:gd name="connsiteY4" fmla="*/ 204788 h 54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5324" h="541609">
                    <a:moveTo>
                      <a:pt x="259692" y="204788"/>
                    </a:moveTo>
                    <a:lnTo>
                      <a:pt x="1067730" y="0"/>
                    </a:lnTo>
                    <a:cubicBezTo>
                      <a:pt x="1134405" y="178806"/>
                      <a:pt x="1110593" y="467151"/>
                      <a:pt x="1010580" y="464983"/>
                    </a:cubicBezTo>
                    <a:cubicBezTo>
                      <a:pt x="843628" y="530864"/>
                      <a:pt x="633813" y="544358"/>
                      <a:pt x="502579" y="541183"/>
                    </a:cubicBezTo>
                    <a:cubicBezTo>
                      <a:pt x="-353083" y="351264"/>
                      <a:pt x="110467" y="266120"/>
                      <a:pt x="259692" y="20478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81D23D-0B64-415B-939E-56EB7FBAA88C}"/>
                  </a:ext>
                </a:extLst>
              </p:cNvPr>
              <p:cNvSpPr/>
              <p:nvPr/>
            </p:nvSpPr>
            <p:spPr>
              <a:xfrm>
                <a:off x="3837906" y="4801468"/>
                <a:ext cx="4504409" cy="439532"/>
              </a:xfrm>
              <a:custGeom>
                <a:avLst/>
                <a:gdLst>
                  <a:gd name="connsiteX0" fmla="*/ 0 w 4190221"/>
                  <a:gd name="connsiteY0" fmla="*/ 0 h 384922"/>
                  <a:gd name="connsiteX1" fmla="*/ 4190221 w 4190221"/>
                  <a:gd name="connsiteY1" fmla="*/ 0 h 384922"/>
                  <a:gd name="connsiteX2" fmla="*/ 4190221 w 4190221"/>
                  <a:gd name="connsiteY2" fmla="*/ 384922 h 384922"/>
                  <a:gd name="connsiteX3" fmla="*/ 0 w 4190221"/>
                  <a:gd name="connsiteY3" fmla="*/ 384922 h 384922"/>
                  <a:gd name="connsiteX4" fmla="*/ 0 w 4190221"/>
                  <a:gd name="connsiteY4" fmla="*/ 0 h 384922"/>
                  <a:gd name="connsiteX0" fmla="*/ 0 w 4190221"/>
                  <a:gd name="connsiteY0" fmla="*/ 0 h 438262"/>
                  <a:gd name="connsiteX1" fmla="*/ 4190221 w 4190221"/>
                  <a:gd name="connsiteY1" fmla="*/ 0 h 438262"/>
                  <a:gd name="connsiteX2" fmla="*/ 4190221 w 4190221"/>
                  <a:gd name="connsiteY2" fmla="*/ 384922 h 438262"/>
                  <a:gd name="connsiteX3" fmla="*/ 0 w 4190221"/>
                  <a:gd name="connsiteY3" fmla="*/ 438262 h 438262"/>
                  <a:gd name="connsiteX4" fmla="*/ 0 w 4190221"/>
                  <a:gd name="connsiteY4" fmla="*/ 0 h 438262"/>
                  <a:gd name="connsiteX0" fmla="*/ 155786 w 4346007"/>
                  <a:gd name="connsiteY0" fmla="*/ 0 h 438262"/>
                  <a:gd name="connsiteX1" fmla="*/ 4346007 w 4346007"/>
                  <a:gd name="connsiteY1" fmla="*/ 0 h 438262"/>
                  <a:gd name="connsiteX2" fmla="*/ 4346007 w 4346007"/>
                  <a:gd name="connsiteY2" fmla="*/ 384922 h 438262"/>
                  <a:gd name="connsiteX3" fmla="*/ 155786 w 4346007"/>
                  <a:gd name="connsiteY3" fmla="*/ 438262 h 438262"/>
                  <a:gd name="connsiteX4" fmla="*/ 155786 w 4346007"/>
                  <a:gd name="connsiteY4" fmla="*/ 0 h 438262"/>
                  <a:gd name="connsiteX0" fmla="*/ 184416 w 4374637"/>
                  <a:gd name="connsiteY0" fmla="*/ 0 h 438262"/>
                  <a:gd name="connsiteX1" fmla="*/ 4374637 w 4374637"/>
                  <a:gd name="connsiteY1" fmla="*/ 0 h 438262"/>
                  <a:gd name="connsiteX2" fmla="*/ 4374637 w 4374637"/>
                  <a:gd name="connsiteY2" fmla="*/ 384922 h 438262"/>
                  <a:gd name="connsiteX3" fmla="*/ 184416 w 4374637"/>
                  <a:gd name="connsiteY3" fmla="*/ 438262 h 438262"/>
                  <a:gd name="connsiteX4" fmla="*/ 184416 w 4374637"/>
                  <a:gd name="connsiteY4" fmla="*/ 0 h 438262"/>
                  <a:gd name="connsiteX0" fmla="*/ 151467 w 4341688"/>
                  <a:gd name="connsiteY0" fmla="*/ 0 h 438262"/>
                  <a:gd name="connsiteX1" fmla="*/ 4341688 w 4341688"/>
                  <a:gd name="connsiteY1" fmla="*/ 0 h 438262"/>
                  <a:gd name="connsiteX2" fmla="*/ 4341688 w 4341688"/>
                  <a:gd name="connsiteY2" fmla="*/ 384922 h 438262"/>
                  <a:gd name="connsiteX3" fmla="*/ 151467 w 4341688"/>
                  <a:gd name="connsiteY3" fmla="*/ 438262 h 438262"/>
                  <a:gd name="connsiteX4" fmla="*/ 151467 w 4341688"/>
                  <a:gd name="connsiteY4" fmla="*/ 0 h 438262"/>
                  <a:gd name="connsiteX0" fmla="*/ 174487 w 4364708"/>
                  <a:gd name="connsiteY0" fmla="*/ 0 h 438262"/>
                  <a:gd name="connsiteX1" fmla="*/ 4364708 w 4364708"/>
                  <a:gd name="connsiteY1" fmla="*/ 0 h 438262"/>
                  <a:gd name="connsiteX2" fmla="*/ 4364708 w 4364708"/>
                  <a:gd name="connsiteY2" fmla="*/ 384922 h 438262"/>
                  <a:gd name="connsiteX3" fmla="*/ 174487 w 4364708"/>
                  <a:gd name="connsiteY3" fmla="*/ 438262 h 438262"/>
                  <a:gd name="connsiteX4" fmla="*/ 174487 w 4364708"/>
                  <a:gd name="connsiteY4" fmla="*/ 0 h 438262"/>
                  <a:gd name="connsiteX0" fmla="*/ 174487 w 4429054"/>
                  <a:gd name="connsiteY0" fmla="*/ 0 h 438262"/>
                  <a:gd name="connsiteX1" fmla="*/ 4364708 w 4429054"/>
                  <a:gd name="connsiteY1" fmla="*/ 0 h 438262"/>
                  <a:gd name="connsiteX2" fmla="*/ 4364708 w 4429054"/>
                  <a:gd name="connsiteY2" fmla="*/ 384922 h 438262"/>
                  <a:gd name="connsiteX3" fmla="*/ 174487 w 4429054"/>
                  <a:gd name="connsiteY3" fmla="*/ 438262 h 438262"/>
                  <a:gd name="connsiteX4" fmla="*/ 174487 w 4429054"/>
                  <a:gd name="connsiteY4" fmla="*/ 0 h 438262"/>
                  <a:gd name="connsiteX0" fmla="*/ 174487 w 4429054"/>
                  <a:gd name="connsiteY0" fmla="*/ 0 h 438262"/>
                  <a:gd name="connsiteX1" fmla="*/ 4364708 w 4429054"/>
                  <a:gd name="connsiteY1" fmla="*/ 0 h 438262"/>
                  <a:gd name="connsiteX2" fmla="*/ 4364708 w 4429054"/>
                  <a:gd name="connsiteY2" fmla="*/ 407782 h 438262"/>
                  <a:gd name="connsiteX3" fmla="*/ 174487 w 4429054"/>
                  <a:gd name="connsiteY3" fmla="*/ 438262 h 438262"/>
                  <a:gd name="connsiteX4" fmla="*/ 174487 w 4429054"/>
                  <a:gd name="connsiteY4" fmla="*/ 0 h 438262"/>
                  <a:gd name="connsiteX0" fmla="*/ 174487 w 4470454"/>
                  <a:gd name="connsiteY0" fmla="*/ 0 h 438262"/>
                  <a:gd name="connsiteX1" fmla="*/ 4364708 w 4470454"/>
                  <a:gd name="connsiteY1" fmla="*/ 0 h 438262"/>
                  <a:gd name="connsiteX2" fmla="*/ 4364708 w 4470454"/>
                  <a:gd name="connsiteY2" fmla="*/ 407782 h 438262"/>
                  <a:gd name="connsiteX3" fmla="*/ 174487 w 4470454"/>
                  <a:gd name="connsiteY3" fmla="*/ 438262 h 438262"/>
                  <a:gd name="connsiteX4" fmla="*/ 174487 w 4470454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8262"/>
                  <a:gd name="connsiteX1" fmla="*/ 4364708 w 4479079"/>
                  <a:gd name="connsiteY1" fmla="*/ 0 h 438262"/>
                  <a:gd name="connsiteX2" fmla="*/ 4364708 w 4479079"/>
                  <a:gd name="connsiteY2" fmla="*/ 407782 h 438262"/>
                  <a:gd name="connsiteX3" fmla="*/ 174487 w 4479079"/>
                  <a:gd name="connsiteY3" fmla="*/ 438262 h 438262"/>
                  <a:gd name="connsiteX4" fmla="*/ 174487 w 4479079"/>
                  <a:gd name="connsiteY4" fmla="*/ 0 h 438262"/>
                  <a:gd name="connsiteX0" fmla="*/ 174487 w 4479079"/>
                  <a:gd name="connsiteY0" fmla="*/ 0 h 439532"/>
                  <a:gd name="connsiteX1" fmla="*/ 4364708 w 4479079"/>
                  <a:gd name="connsiteY1" fmla="*/ 0 h 439532"/>
                  <a:gd name="connsiteX2" fmla="*/ 4364708 w 4479079"/>
                  <a:gd name="connsiteY2" fmla="*/ 439532 h 439532"/>
                  <a:gd name="connsiteX3" fmla="*/ 174487 w 4479079"/>
                  <a:gd name="connsiteY3" fmla="*/ 438262 h 439532"/>
                  <a:gd name="connsiteX4" fmla="*/ 174487 w 4479079"/>
                  <a:gd name="connsiteY4" fmla="*/ 0 h 439532"/>
                  <a:gd name="connsiteX0" fmla="*/ 174487 w 4447141"/>
                  <a:gd name="connsiteY0" fmla="*/ 0 h 439532"/>
                  <a:gd name="connsiteX1" fmla="*/ 4282158 w 4447141"/>
                  <a:gd name="connsiteY1" fmla="*/ 0 h 439532"/>
                  <a:gd name="connsiteX2" fmla="*/ 4364708 w 4447141"/>
                  <a:gd name="connsiteY2" fmla="*/ 439532 h 439532"/>
                  <a:gd name="connsiteX3" fmla="*/ 174487 w 4447141"/>
                  <a:gd name="connsiteY3" fmla="*/ 438262 h 439532"/>
                  <a:gd name="connsiteX4" fmla="*/ 174487 w 4447141"/>
                  <a:gd name="connsiteY4" fmla="*/ 0 h 439532"/>
                  <a:gd name="connsiteX0" fmla="*/ 174487 w 4492747"/>
                  <a:gd name="connsiteY0" fmla="*/ 0 h 439532"/>
                  <a:gd name="connsiteX1" fmla="*/ 4282158 w 4492747"/>
                  <a:gd name="connsiteY1" fmla="*/ 0 h 439532"/>
                  <a:gd name="connsiteX2" fmla="*/ 4364708 w 4492747"/>
                  <a:gd name="connsiteY2" fmla="*/ 439532 h 439532"/>
                  <a:gd name="connsiteX3" fmla="*/ 174487 w 4492747"/>
                  <a:gd name="connsiteY3" fmla="*/ 438262 h 439532"/>
                  <a:gd name="connsiteX4" fmla="*/ 174487 w 4492747"/>
                  <a:gd name="connsiteY4" fmla="*/ 0 h 439532"/>
                  <a:gd name="connsiteX0" fmla="*/ 174487 w 4504409"/>
                  <a:gd name="connsiteY0" fmla="*/ 0 h 439532"/>
                  <a:gd name="connsiteX1" fmla="*/ 4282158 w 4504409"/>
                  <a:gd name="connsiteY1" fmla="*/ 0 h 439532"/>
                  <a:gd name="connsiteX2" fmla="*/ 4364708 w 4504409"/>
                  <a:gd name="connsiteY2" fmla="*/ 439532 h 439532"/>
                  <a:gd name="connsiteX3" fmla="*/ 174487 w 4504409"/>
                  <a:gd name="connsiteY3" fmla="*/ 438262 h 439532"/>
                  <a:gd name="connsiteX4" fmla="*/ 174487 w 4504409"/>
                  <a:gd name="connsiteY4" fmla="*/ 0 h 43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4409" h="439532">
                    <a:moveTo>
                      <a:pt x="174487" y="0"/>
                    </a:moveTo>
                    <a:cubicBezTo>
                      <a:pt x="1677907" y="53340"/>
                      <a:pt x="2854938" y="68580"/>
                      <a:pt x="4282158" y="0"/>
                    </a:cubicBezTo>
                    <a:cubicBezTo>
                      <a:pt x="4604738" y="163867"/>
                      <a:pt x="4524728" y="417905"/>
                      <a:pt x="4364708" y="439532"/>
                    </a:cubicBezTo>
                    <a:lnTo>
                      <a:pt x="174487" y="438262"/>
                    </a:lnTo>
                    <a:cubicBezTo>
                      <a:pt x="-153173" y="414095"/>
                      <a:pt x="60187" y="8927"/>
                      <a:pt x="174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975884-472D-4CA0-B58F-CA03D5C7AECF}"/>
                  </a:ext>
                </a:extLst>
              </p:cNvPr>
              <p:cNvSpPr/>
              <p:nvPr/>
            </p:nvSpPr>
            <p:spPr>
              <a:xfrm>
                <a:off x="7905403" y="4853567"/>
                <a:ext cx="268918" cy="26891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1156C82-A17F-4143-953F-C1E9C3F96457}"/>
                  </a:ext>
                </a:extLst>
              </p:cNvPr>
              <p:cNvSpPr/>
              <p:nvPr/>
            </p:nvSpPr>
            <p:spPr>
              <a:xfrm>
                <a:off x="4017680" y="4862363"/>
                <a:ext cx="268918" cy="26891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629F34A-C06E-4FB7-A86E-74DB652E395D}"/>
                  </a:ext>
                </a:extLst>
              </p:cNvPr>
              <p:cNvGrpSpPr/>
              <p:nvPr/>
            </p:nvGrpSpPr>
            <p:grpSpPr>
              <a:xfrm>
                <a:off x="4775801" y="3926043"/>
                <a:ext cx="2633627" cy="875425"/>
                <a:chOff x="4775801" y="3926043"/>
                <a:chExt cx="2633627" cy="87542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B2BA3AD-3451-4E39-828E-21EC0E51924F}"/>
                    </a:ext>
                  </a:extLst>
                </p:cNvPr>
                <p:cNvSpPr/>
                <p:nvPr/>
              </p:nvSpPr>
              <p:spPr>
                <a:xfrm>
                  <a:off x="4775801" y="3926043"/>
                  <a:ext cx="2633627" cy="875425"/>
                </a:xfrm>
                <a:custGeom>
                  <a:avLst/>
                  <a:gdLst>
                    <a:gd name="connsiteX0" fmla="*/ 0 w 2336800"/>
                    <a:gd name="connsiteY0" fmla="*/ 0 h 596900"/>
                    <a:gd name="connsiteX1" fmla="*/ 2336800 w 2336800"/>
                    <a:gd name="connsiteY1" fmla="*/ 0 h 596900"/>
                    <a:gd name="connsiteX2" fmla="*/ 2336800 w 2336800"/>
                    <a:gd name="connsiteY2" fmla="*/ 596900 h 596900"/>
                    <a:gd name="connsiteX3" fmla="*/ 0 w 2336800"/>
                    <a:gd name="connsiteY3" fmla="*/ 596900 h 596900"/>
                    <a:gd name="connsiteX4" fmla="*/ 0 w 2336800"/>
                    <a:gd name="connsiteY4" fmla="*/ 0 h 596900"/>
                    <a:gd name="connsiteX0" fmla="*/ 0 w 2336800"/>
                    <a:gd name="connsiteY0" fmla="*/ 0 h 800100"/>
                    <a:gd name="connsiteX1" fmla="*/ 2336800 w 2336800"/>
                    <a:gd name="connsiteY1" fmla="*/ 0 h 800100"/>
                    <a:gd name="connsiteX2" fmla="*/ 2336800 w 2336800"/>
                    <a:gd name="connsiteY2" fmla="*/ 596900 h 800100"/>
                    <a:gd name="connsiteX3" fmla="*/ 203200 w 2336800"/>
                    <a:gd name="connsiteY3" fmla="*/ 800100 h 800100"/>
                    <a:gd name="connsiteX4" fmla="*/ 0 w 2336800"/>
                    <a:gd name="connsiteY4" fmla="*/ 0 h 800100"/>
                    <a:gd name="connsiteX0" fmla="*/ 0 w 2336800"/>
                    <a:gd name="connsiteY0" fmla="*/ 0 h 825500"/>
                    <a:gd name="connsiteX1" fmla="*/ 2336800 w 2336800"/>
                    <a:gd name="connsiteY1" fmla="*/ 0 h 825500"/>
                    <a:gd name="connsiteX2" fmla="*/ 2044700 w 2336800"/>
                    <a:gd name="connsiteY2" fmla="*/ 825500 h 825500"/>
                    <a:gd name="connsiteX3" fmla="*/ 203200 w 2336800"/>
                    <a:gd name="connsiteY3" fmla="*/ 800100 h 825500"/>
                    <a:gd name="connsiteX4" fmla="*/ 0 w 2336800"/>
                    <a:gd name="connsiteY4" fmla="*/ 0 h 825500"/>
                    <a:gd name="connsiteX0" fmla="*/ 0 w 2467430"/>
                    <a:gd name="connsiteY0" fmla="*/ 0 h 825500"/>
                    <a:gd name="connsiteX1" fmla="*/ 2336800 w 2467430"/>
                    <a:gd name="connsiteY1" fmla="*/ 0 h 825500"/>
                    <a:gd name="connsiteX2" fmla="*/ 2044700 w 2467430"/>
                    <a:gd name="connsiteY2" fmla="*/ 825500 h 825500"/>
                    <a:gd name="connsiteX3" fmla="*/ 203200 w 2467430"/>
                    <a:gd name="connsiteY3" fmla="*/ 800100 h 825500"/>
                    <a:gd name="connsiteX4" fmla="*/ 0 w 2467430"/>
                    <a:gd name="connsiteY4" fmla="*/ 0 h 825500"/>
                    <a:gd name="connsiteX0" fmla="*/ 0 w 2484548"/>
                    <a:gd name="connsiteY0" fmla="*/ 0 h 825500"/>
                    <a:gd name="connsiteX1" fmla="*/ 2336800 w 2484548"/>
                    <a:gd name="connsiteY1" fmla="*/ 0 h 825500"/>
                    <a:gd name="connsiteX2" fmla="*/ 2044700 w 2484548"/>
                    <a:gd name="connsiteY2" fmla="*/ 825500 h 825500"/>
                    <a:gd name="connsiteX3" fmla="*/ 203200 w 2484548"/>
                    <a:gd name="connsiteY3" fmla="*/ 800100 h 825500"/>
                    <a:gd name="connsiteX4" fmla="*/ 0 w 2484548"/>
                    <a:gd name="connsiteY4" fmla="*/ 0 h 825500"/>
                    <a:gd name="connsiteX0" fmla="*/ 0 w 2502888"/>
                    <a:gd name="connsiteY0" fmla="*/ 0 h 825500"/>
                    <a:gd name="connsiteX1" fmla="*/ 2336800 w 2502888"/>
                    <a:gd name="connsiteY1" fmla="*/ 0 h 825500"/>
                    <a:gd name="connsiteX2" fmla="*/ 2044700 w 2502888"/>
                    <a:gd name="connsiteY2" fmla="*/ 825500 h 825500"/>
                    <a:gd name="connsiteX3" fmla="*/ 203200 w 2502888"/>
                    <a:gd name="connsiteY3" fmla="*/ 800100 h 825500"/>
                    <a:gd name="connsiteX4" fmla="*/ 0 w 2502888"/>
                    <a:gd name="connsiteY4" fmla="*/ 0 h 825500"/>
                    <a:gd name="connsiteX0" fmla="*/ 0 w 2481829"/>
                    <a:gd name="connsiteY0" fmla="*/ 0 h 825500"/>
                    <a:gd name="connsiteX1" fmla="*/ 2336800 w 2481829"/>
                    <a:gd name="connsiteY1" fmla="*/ 0 h 825500"/>
                    <a:gd name="connsiteX2" fmla="*/ 2044700 w 2481829"/>
                    <a:gd name="connsiteY2" fmla="*/ 825500 h 825500"/>
                    <a:gd name="connsiteX3" fmla="*/ 203200 w 2481829"/>
                    <a:gd name="connsiteY3" fmla="*/ 800100 h 825500"/>
                    <a:gd name="connsiteX4" fmla="*/ 0 w 2481829"/>
                    <a:gd name="connsiteY4" fmla="*/ 0 h 825500"/>
                    <a:gd name="connsiteX0" fmla="*/ 0 w 2481829"/>
                    <a:gd name="connsiteY0" fmla="*/ 0 h 855732"/>
                    <a:gd name="connsiteX1" fmla="*/ 2336800 w 2481829"/>
                    <a:gd name="connsiteY1" fmla="*/ 0 h 855732"/>
                    <a:gd name="connsiteX2" fmla="*/ 2044700 w 2481829"/>
                    <a:gd name="connsiteY2" fmla="*/ 825500 h 855732"/>
                    <a:gd name="connsiteX3" fmla="*/ 203200 w 2481829"/>
                    <a:gd name="connsiteY3" fmla="*/ 800100 h 855732"/>
                    <a:gd name="connsiteX4" fmla="*/ 0 w 2481829"/>
                    <a:gd name="connsiteY4" fmla="*/ 0 h 855732"/>
                    <a:gd name="connsiteX0" fmla="*/ 0 w 2481829"/>
                    <a:gd name="connsiteY0" fmla="*/ 0 h 873597"/>
                    <a:gd name="connsiteX1" fmla="*/ 2336800 w 2481829"/>
                    <a:gd name="connsiteY1" fmla="*/ 0 h 873597"/>
                    <a:gd name="connsiteX2" fmla="*/ 2044700 w 2481829"/>
                    <a:gd name="connsiteY2" fmla="*/ 825500 h 873597"/>
                    <a:gd name="connsiteX3" fmla="*/ 203200 w 2481829"/>
                    <a:gd name="connsiteY3" fmla="*/ 800100 h 873597"/>
                    <a:gd name="connsiteX4" fmla="*/ 0 w 2481829"/>
                    <a:gd name="connsiteY4" fmla="*/ 0 h 873597"/>
                    <a:gd name="connsiteX0" fmla="*/ 36063 w 2517892"/>
                    <a:gd name="connsiteY0" fmla="*/ 0 h 873597"/>
                    <a:gd name="connsiteX1" fmla="*/ 2372863 w 2517892"/>
                    <a:gd name="connsiteY1" fmla="*/ 0 h 873597"/>
                    <a:gd name="connsiteX2" fmla="*/ 2080763 w 2517892"/>
                    <a:gd name="connsiteY2" fmla="*/ 825500 h 873597"/>
                    <a:gd name="connsiteX3" fmla="*/ 239263 w 2517892"/>
                    <a:gd name="connsiteY3" fmla="*/ 800100 h 873597"/>
                    <a:gd name="connsiteX4" fmla="*/ 36063 w 2517892"/>
                    <a:gd name="connsiteY4" fmla="*/ 0 h 873597"/>
                    <a:gd name="connsiteX0" fmla="*/ 173919 w 2655748"/>
                    <a:gd name="connsiteY0" fmla="*/ 1940 h 875537"/>
                    <a:gd name="connsiteX1" fmla="*/ 2510719 w 2655748"/>
                    <a:gd name="connsiteY1" fmla="*/ 1940 h 875537"/>
                    <a:gd name="connsiteX2" fmla="*/ 2218619 w 2655748"/>
                    <a:gd name="connsiteY2" fmla="*/ 827440 h 875537"/>
                    <a:gd name="connsiteX3" fmla="*/ 377119 w 2655748"/>
                    <a:gd name="connsiteY3" fmla="*/ 802040 h 875537"/>
                    <a:gd name="connsiteX4" fmla="*/ 173919 w 2655748"/>
                    <a:gd name="connsiteY4" fmla="*/ 1940 h 875537"/>
                    <a:gd name="connsiteX0" fmla="*/ 151798 w 2633627"/>
                    <a:gd name="connsiteY0" fmla="*/ 1828 h 875425"/>
                    <a:gd name="connsiteX1" fmla="*/ 2488598 w 2633627"/>
                    <a:gd name="connsiteY1" fmla="*/ 1828 h 875425"/>
                    <a:gd name="connsiteX2" fmla="*/ 2196498 w 2633627"/>
                    <a:gd name="connsiteY2" fmla="*/ 827328 h 875425"/>
                    <a:gd name="connsiteX3" fmla="*/ 354998 w 2633627"/>
                    <a:gd name="connsiteY3" fmla="*/ 801928 h 875425"/>
                    <a:gd name="connsiteX4" fmla="*/ 151798 w 2633627"/>
                    <a:gd name="connsiteY4" fmla="*/ 1828 h 875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3627" h="875425">
                      <a:moveTo>
                        <a:pt x="151798" y="1828"/>
                      </a:moveTo>
                      <a:lnTo>
                        <a:pt x="2488598" y="1828"/>
                      </a:lnTo>
                      <a:cubicBezTo>
                        <a:pt x="2826206" y="45220"/>
                        <a:pt x="2509765" y="806161"/>
                        <a:pt x="2196498" y="827328"/>
                      </a:cubicBezTo>
                      <a:cubicBezTo>
                        <a:pt x="1554090" y="904586"/>
                        <a:pt x="829131" y="883420"/>
                        <a:pt x="354998" y="801928"/>
                      </a:cubicBezTo>
                      <a:cubicBezTo>
                        <a:pt x="4690" y="630478"/>
                        <a:pt x="-129719" y="-39447"/>
                        <a:pt x="151798" y="182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3D26BA1-5266-4BC7-ACA9-500A36A454F7}"/>
                    </a:ext>
                  </a:extLst>
                </p:cNvPr>
                <p:cNvCxnSpPr/>
                <p:nvPr/>
              </p:nvCxnSpPr>
              <p:spPr>
                <a:xfrm flipV="1">
                  <a:off x="4959350" y="4038600"/>
                  <a:ext cx="2266950" cy="2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7DF623C-3F52-44BE-97A9-3F82D1D96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5863" y="4187820"/>
                  <a:ext cx="2174081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8D2DC75-CC83-4961-ACFC-F395E6F59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9199" y="4337441"/>
                  <a:ext cx="2089150" cy="68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7A9C103-850B-486B-BF3F-3A62A18CC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4123" y="4483753"/>
                  <a:ext cx="1997080" cy="49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6FF7A27-504E-424D-9DF3-076E5DD9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7781" y="4645076"/>
                  <a:ext cx="1905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3896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861D225-FC44-4D32-ACCF-7AD7E71CEAF9}"/>
              </a:ext>
            </a:extLst>
          </p:cNvPr>
          <p:cNvGrpSpPr/>
          <p:nvPr/>
        </p:nvGrpSpPr>
        <p:grpSpPr>
          <a:xfrm>
            <a:off x="9583695" y="2825552"/>
            <a:ext cx="2356460" cy="3468150"/>
            <a:chOff x="3023308" y="2350834"/>
            <a:chExt cx="2356460" cy="346815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2BD72C3-50D7-41A1-A34D-0BAC71DBD795}"/>
                </a:ext>
              </a:extLst>
            </p:cNvPr>
            <p:cNvGrpSpPr/>
            <p:nvPr/>
          </p:nvGrpSpPr>
          <p:grpSpPr>
            <a:xfrm rot="2278668">
              <a:off x="3434645" y="4307446"/>
              <a:ext cx="611098" cy="865959"/>
              <a:chOff x="4774673" y="4182857"/>
              <a:chExt cx="611098" cy="865959"/>
            </a:xfrm>
          </p:grpSpPr>
          <p:sp>
            <p:nvSpPr>
              <p:cNvPr id="63" name="Rectangle 10">
                <a:extLst>
                  <a:ext uri="{FF2B5EF4-FFF2-40B4-BE49-F238E27FC236}">
                    <a16:creationId xmlns:a16="http://schemas.microsoft.com/office/drawing/2014/main" id="{0FB26DAE-C62F-4DE2-BFA3-DAA385ACAD81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59">
                <a:extLst>
                  <a:ext uri="{FF2B5EF4-FFF2-40B4-BE49-F238E27FC236}">
                    <a16:creationId xmlns:a16="http://schemas.microsoft.com/office/drawing/2014/main" id="{930841B4-5660-42B3-84F6-828B78793523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8391B31-D801-4B97-A07E-8E18115D4D37}"/>
                </a:ext>
              </a:extLst>
            </p:cNvPr>
            <p:cNvGrpSpPr/>
            <p:nvPr/>
          </p:nvGrpSpPr>
          <p:grpSpPr>
            <a:xfrm rot="18824773" flipH="1">
              <a:off x="4439163" y="4257882"/>
              <a:ext cx="611098" cy="865959"/>
              <a:chOff x="4774673" y="4182857"/>
              <a:chExt cx="611098" cy="865959"/>
            </a:xfrm>
          </p:grpSpPr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66F64CEA-3187-4F17-8BA3-76A815F8D839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ED2E177-14B0-4203-900E-9748FAA644D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59914A-656D-44ED-BB6E-B045FF731905}"/>
                </a:ext>
              </a:extLst>
            </p:cNvPr>
            <p:cNvSpPr/>
            <p:nvPr/>
          </p:nvSpPr>
          <p:spPr>
            <a:xfrm>
              <a:off x="4222098" y="429683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0C9DFE-3C7D-4958-8F8F-6C048D52CB08}"/>
                </a:ext>
              </a:extLst>
            </p:cNvPr>
            <p:cNvSpPr/>
            <p:nvPr/>
          </p:nvSpPr>
          <p:spPr>
            <a:xfrm>
              <a:off x="3710348" y="4850685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FA6A9765-6E28-4CC7-BCB9-8AD98BFD0D35}"/>
                </a:ext>
              </a:extLst>
            </p:cNvPr>
            <p:cNvSpPr/>
            <p:nvPr/>
          </p:nvSpPr>
          <p:spPr>
            <a:xfrm>
              <a:off x="3655066" y="5614283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2984255C-D825-40DB-8A0F-30F62470E0A0}"/>
                </a:ext>
              </a:extLst>
            </p:cNvPr>
            <p:cNvSpPr/>
            <p:nvPr/>
          </p:nvSpPr>
          <p:spPr>
            <a:xfrm>
              <a:off x="4304417" y="5599822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87B03107-994B-4F5D-B25F-0B354B8FD73B}"/>
                </a:ext>
              </a:extLst>
            </p:cNvPr>
            <p:cNvSpPr/>
            <p:nvPr/>
          </p:nvSpPr>
          <p:spPr>
            <a:xfrm>
              <a:off x="3885666" y="4306020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C55714-011D-4BC4-AE6C-BB9FFE1EECEF}"/>
                </a:ext>
              </a:extLst>
            </p:cNvPr>
            <p:cNvGrpSpPr/>
            <p:nvPr/>
          </p:nvGrpSpPr>
          <p:grpSpPr>
            <a:xfrm>
              <a:off x="3607634" y="4125539"/>
              <a:ext cx="1311180" cy="1083512"/>
              <a:chOff x="3607634" y="4125539"/>
              <a:chExt cx="1311180" cy="108351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D36E392-27C5-490B-8C33-1BCE81FA1D7B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6F34FA6-309C-4D89-90F8-97D52C67790F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F6B187D-688D-474E-825E-9E0F3203A5BC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51C8C0-E43E-4478-9AE0-8DCDDA981D92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157329-8A74-4A85-90F8-BEA7F4500CC0}"/>
                </a:ext>
              </a:extLst>
            </p:cNvPr>
            <p:cNvGrpSpPr/>
            <p:nvPr/>
          </p:nvGrpSpPr>
          <p:grpSpPr>
            <a:xfrm>
              <a:off x="3693677" y="4279813"/>
              <a:ext cx="279923" cy="628614"/>
              <a:chOff x="8009336" y="4019860"/>
              <a:chExt cx="279923" cy="62861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A29AF87-816E-4310-ACDE-B0C9600C6F40}"/>
                  </a:ext>
                </a:extLst>
              </p:cNvPr>
              <p:cNvCxnSpPr/>
              <p:nvPr/>
            </p:nvCxnSpPr>
            <p:spPr>
              <a:xfrm>
                <a:off x="8040687" y="4019860"/>
                <a:ext cx="0" cy="285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7009B44-F0A0-4964-AB98-EF46CE2CDFC0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31CB6F-A9E1-4B02-8F09-2A0C29BE3C45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358AB5-2FAA-4473-9BEB-0A0388D89410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D294F5-40AE-4FD6-82C9-047F9CDB5E50}"/>
                </a:ext>
              </a:extLst>
            </p:cNvPr>
            <p:cNvGrpSpPr/>
            <p:nvPr/>
          </p:nvGrpSpPr>
          <p:grpSpPr>
            <a:xfrm>
              <a:off x="4598584" y="4211344"/>
              <a:ext cx="152398" cy="628893"/>
              <a:chOff x="4598584" y="4211344"/>
              <a:chExt cx="152398" cy="62889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89F664-D44A-4E4B-909E-1BD7E74FBD87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46D18DE-4F72-4867-A6F4-5E02B716D9D2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9C246A2-4A82-4FEF-9F92-08C32CB46F6D}"/>
                </a:ext>
              </a:extLst>
            </p:cNvPr>
            <p:cNvGrpSpPr/>
            <p:nvPr/>
          </p:nvGrpSpPr>
          <p:grpSpPr>
            <a:xfrm>
              <a:off x="3023308" y="2350834"/>
              <a:ext cx="2356460" cy="2124588"/>
              <a:chOff x="2943989" y="2350867"/>
              <a:chExt cx="2356460" cy="212458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4130D53-4EC2-4620-A544-5C3EA81739F8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B666C61-8887-48E1-93C5-375D6F08EA79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383842-A4C5-4CFB-81B2-CF40C6618003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43B415-B66A-49EC-BB44-540DD2A63386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7EC70-4BAA-4137-9019-60C83BB70A5C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EE176CB-E90C-4295-AC36-26E6E95CA9DC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EF62747-B9E4-4868-B5A1-5BAC5E5F12E6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5E82CADA-39D9-47F6-97C2-1792949F5183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EBB2E27-AF67-4F2D-B7B1-E1B3C417A821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805C777-67F3-4905-812C-49615570A621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FBE68A0-0582-4343-BD68-0A2BF82AEA92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B387077-3F8E-4500-A2CF-A135260568D1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3CF939-5041-4D9B-A029-0DFB06A1083B}"/>
              </a:ext>
            </a:extLst>
          </p:cNvPr>
          <p:cNvGrpSpPr/>
          <p:nvPr/>
        </p:nvGrpSpPr>
        <p:grpSpPr>
          <a:xfrm>
            <a:off x="5702259" y="2376986"/>
            <a:ext cx="1447445" cy="1533343"/>
            <a:chOff x="5702259" y="2376986"/>
            <a:chExt cx="1447445" cy="153334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F0F2BA3-815F-4C6F-A060-4FD33156307A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EA343C-777C-4C20-A7BD-158FFC7AAB55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2F6D9FE-42C1-4C3E-95F2-F3229A922C75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B7F40AA-C8AD-4256-BFB9-E86E85C14EB4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04CA608D-08D5-4556-BA9A-49406281D9A5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FD5A55-C632-469E-89E4-9B495028AD8C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E10DB9F-8E57-4888-B9CC-9C3FBEE80BDF}"/>
              </a:ext>
            </a:extLst>
          </p:cNvPr>
          <p:cNvGrpSpPr/>
          <p:nvPr/>
        </p:nvGrpSpPr>
        <p:grpSpPr>
          <a:xfrm>
            <a:off x="6451682" y="2608141"/>
            <a:ext cx="3022177" cy="2111345"/>
            <a:chOff x="6451682" y="2608141"/>
            <a:chExt cx="3022177" cy="2111345"/>
          </a:xfrm>
        </p:grpSpPr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97956AE4-576E-4A5E-9346-8DBB0E9F3646}"/>
                </a:ext>
              </a:extLst>
            </p:cNvPr>
            <p:cNvSpPr/>
            <p:nvPr/>
          </p:nvSpPr>
          <p:spPr>
            <a:xfrm>
              <a:off x="7936774" y="3480535"/>
              <a:ext cx="1502637" cy="1217715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540308"/>
                <a:gd name="connsiteY0" fmla="*/ 74647 h 1168092"/>
                <a:gd name="connsiteX1" fmla="*/ 1540308 w 1540308"/>
                <a:gd name="connsiteY1" fmla="*/ 0 h 1168092"/>
                <a:gd name="connsiteX2" fmla="*/ 1205028 w 1540308"/>
                <a:gd name="connsiteY2" fmla="*/ 1091892 h 1168092"/>
                <a:gd name="connsiteX3" fmla="*/ 0 w 1540308"/>
                <a:gd name="connsiteY3" fmla="*/ 1168092 h 1168092"/>
                <a:gd name="connsiteX4" fmla="*/ 0 w 1540308"/>
                <a:gd name="connsiteY4" fmla="*/ 74647 h 1168092"/>
                <a:gd name="connsiteX0" fmla="*/ 0 w 1578408"/>
                <a:gd name="connsiteY0" fmla="*/ 74647 h 1168092"/>
                <a:gd name="connsiteX1" fmla="*/ 1540308 w 1578408"/>
                <a:gd name="connsiteY1" fmla="*/ 0 h 1168092"/>
                <a:gd name="connsiteX2" fmla="*/ 1578408 w 1578408"/>
                <a:gd name="connsiteY2" fmla="*/ 1040726 h 1168092"/>
                <a:gd name="connsiteX3" fmla="*/ 0 w 1578408"/>
                <a:gd name="connsiteY3" fmla="*/ 1168092 h 1168092"/>
                <a:gd name="connsiteX4" fmla="*/ 0 w 1578408"/>
                <a:gd name="connsiteY4" fmla="*/ 74647 h 116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08" h="1168092">
                  <a:moveTo>
                    <a:pt x="0" y="74647"/>
                  </a:moveTo>
                  <a:lnTo>
                    <a:pt x="1540308" y="0"/>
                  </a:lnTo>
                  <a:lnTo>
                    <a:pt x="1578408" y="1040726"/>
                  </a:lnTo>
                  <a:lnTo>
                    <a:pt x="0" y="1168092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EADD15-9832-496A-B10B-EDBF4681FD57}"/>
                </a:ext>
              </a:extLst>
            </p:cNvPr>
            <p:cNvSpPr/>
            <p:nvPr/>
          </p:nvSpPr>
          <p:spPr>
            <a:xfrm>
              <a:off x="7080617" y="2608141"/>
              <a:ext cx="2393242" cy="1006031"/>
            </a:xfrm>
            <a:custGeom>
              <a:avLst/>
              <a:gdLst>
                <a:gd name="connsiteX0" fmla="*/ 0 w 1586792"/>
                <a:gd name="connsiteY0" fmla="*/ 0 h 631381"/>
                <a:gd name="connsiteX1" fmla="*/ 1586792 w 1586792"/>
                <a:gd name="connsiteY1" fmla="*/ 0 h 631381"/>
                <a:gd name="connsiteX2" fmla="*/ 1586792 w 1586792"/>
                <a:gd name="connsiteY2" fmla="*/ 631381 h 631381"/>
                <a:gd name="connsiteX3" fmla="*/ 0 w 1586792"/>
                <a:gd name="connsiteY3" fmla="*/ 631381 h 631381"/>
                <a:gd name="connsiteX4" fmla="*/ 0 w 1586792"/>
                <a:gd name="connsiteY4" fmla="*/ 0 h 631381"/>
                <a:gd name="connsiteX0" fmla="*/ 0 w 2463092"/>
                <a:gd name="connsiteY0" fmla="*/ 0 h 885381"/>
                <a:gd name="connsiteX1" fmla="*/ 2463092 w 2463092"/>
                <a:gd name="connsiteY1" fmla="*/ 254000 h 885381"/>
                <a:gd name="connsiteX2" fmla="*/ 2463092 w 2463092"/>
                <a:gd name="connsiteY2" fmla="*/ 885381 h 885381"/>
                <a:gd name="connsiteX3" fmla="*/ 876300 w 2463092"/>
                <a:gd name="connsiteY3" fmla="*/ 885381 h 885381"/>
                <a:gd name="connsiteX4" fmla="*/ 0 w 2463092"/>
                <a:gd name="connsiteY4" fmla="*/ 0 h 885381"/>
                <a:gd name="connsiteX0" fmla="*/ 0 w 2463092"/>
                <a:gd name="connsiteY0" fmla="*/ 50800 h 936181"/>
                <a:gd name="connsiteX1" fmla="*/ 1624892 w 2463092"/>
                <a:gd name="connsiteY1" fmla="*/ 0 h 936181"/>
                <a:gd name="connsiteX2" fmla="*/ 2463092 w 2463092"/>
                <a:gd name="connsiteY2" fmla="*/ 936181 h 936181"/>
                <a:gd name="connsiteX3" fmla="*/ 876300 w 2463092"/>
                <a:gd name="connsiteY3" fmla="*/ 936181 h 936181"/>
                <a:gd name="connsiteX4" fmla="*/ 0 w 2463092"/>
                <a:gd name="connsiteY4" fmla="*/ 50800 h 936181"/>
                <a:gd name="connsiteX0" fmla="*/ 0 w 2463092"/>
                <a:gd name="connsiteY0" fmla="*/ 88900 h 974281"/>
                <a:gd name="connsiteX1" fmla="*/ 1618542 w 2463092"/>
                <a:gd name="connsiteY1" fmla="*/ 0 h 974281"/>
                <a:gd name="connsiteX2" fmla="*/ 2463092 w 2463092"/>
                <a:gd name="connsiteY2" fmla="*/ 974281 h 974281"/>
                <a:gd name="connsiteX3" fmla="*/ 876300 w 2463092"/>
                <a:gd name="connsiteY3" fmla="*/ 974281 h 974281"/>
                <a:gd name="connsiteX4" fmla="*/ 0 w 2463092"/>
                <a:gd name="connsiteY4" fmla="*/ 88900 h 974281"/>
                <a:gd name="connsiteX0" fmla="*/ 0 w 2494842"/>
                <a:gd name="connsiteY0" fmla="*/ 95250 h 974281"/>
                <a:gd name="connsiteX1" fmla="*/ 1650292 w 2494842"/>
                <a:gd name="connsiteY1" fmla="*/ 0 h 974281"/>
                <a:gd name="connsiteX2" fmla="*/ 2494842 w 2494842"/>
                <a:gd name="connsiteY2" fmla="*/ 974281 h 974281"/>
                <a:gd name="connsiteX3" fmla="*/ 908050 w 2494842"/>
                <a:gd name="connsiteY3" fmla="*/ 974281 h 974281"/>
                <a:gd name="connsiteX4" fmla="*/ 0 w 2494842"/>
                <a:gd name="connsiteY4" fmla="*/ 95250 h 974281"/>
                <a:gd name="connsiteX0" fmla="*/ 0 w 2323392"/>
                <a:gd name="connsiteY0" fmla="*/ 95250 h 974281"/>
                <a:gd name="connsiteX1" fmla="*/ 1650292 w 2323392"/>
                <a:gd name="connsiteY1" fmla="*/ 0 h 974281"/>
                <a:gd name="connsiteX2" fmla="*/ 2323392 w 2323392"/>
                <a:gd name="connsiteY2" fmla="*/ 853631 h 974281"/>
                <a:gd name="connsiteX3" fmla="*/ 908050 w 2323392"/>
                <a:gd name="connsiteY3" fmla="*/ 974281 h 974281"/>
                <a:gd name="connsiteX4" fmla="*/ 0 w 2323392"/>
                <a:gd name="connsiteY4" fmla="*/ 95250 h 974281"/>
                <a:gd name="connsiteX0" fmla="*/ 0 w 2380542"/>
                <a:gd name="connsiteY0" fmla="*/ 95250 h 974281"/>
                <a:gd name="connsiteX1" fmla="*/ 1650292 w 2380542"/>
                <a:gd name="connsiteY1" fmla="*/ 0 h 974281"/>
                <a:gd name="connsiteX2" fmla="*/ 2380542 w 2380542"/>
                <a:gd name="connsiteY2" fmla="*/ 910781 h 974281"/>
                <a:gd name="connsiteX3" fmla="*/ 908050 w 2380542"/>
                <a:gd name="connsiteY3" fmla="*/ 974281 h 974281"/>
                <a:gd name="connsiteX4" fmla="*/ 0 w 2380542"/>
                <a:gd name="connsiteY4" fmla="*/ 95250 h 974281"/>
                <a:gd name="connsiteX0" fmla="*/ 0 w 2380542"/>
                <a:gd name="connsiteY0" fmla="*/ 101600 h 980631"/>
                <a:gd name="connsiteX1" fmla="*/ 1675692 w 2380542"/>
                <a:gd name="connsiteY1" fmla="*/ 0 h 980631"/>
                <a:gd name="connsiteX2" fmla="*/ 2380542 w 2380542"/>
                <a:gd name="connsiteY2" fmla="*/ 917131 h 980631"/>
                <a:gd name="connsiteX3" fmla="*/ 908050 w 2380542"/>
                <a:gd name="connsiteY3" fmla="*/ 980631 h 980631"/>
                <a:gd name="connsiteX4" fmla="*/ 0 w 2380542"/>
                <a:gd name="connsiteY4" fmla="*/ 101600 h 980631"/>
                <a:gd name="connsiteX0" fmla="*/ 0 w 2380542"/>
                <a:gd name="connsiteY0" fmla="*/ 101600 h 1006031"/>
                <a:gd name="connsiteX1" fmla="*/ 1675692 w 2380542"/>
                <a:gd name="connsiteY1" fmla="*/ 0 h 1006031"/>
                <a:gd name="connsiteX2" fmla="*/ 2380542 w 2380542"/>
                <a:gd name="connsiteY2" fmla="*/ 917131 h 1006031"/>
                <a:gd name="connsiteX3" fmla="*/ 901700 w 2380542"/>
                <a:gd name="connsiteY3" fmla="*/ 1006031 h 1006031"/>
                <a:gd name="connsiteX4" fmla="*/ 0 w 2380542"/>
                <a:gd name="connsiteY4" fmla="*/ 101600 h 1006031"/>
                <a:gd name="connsiteX0" fmla="*/ 0 w 2386892"/>
                <a:gd name="connsiteY0" fmla="*/ 101600 h 1006031"/>
                <a:gd name="connsiteX1" fmla="*/ 1682042 w 2386892"/>
                <a:gd name="connsiteY1" fmla="*/ 0 h 1006031"/>
                <a:gd name="connsiteX2" fmla="*/ 2386892 w 2386892"/>
                <a:gd name="connsiteY2" fmla="*/ 917131 h 1006031"/>
                <a:gd name="connsiteX3" fmla="*/ 908050 w 2386892"/>
                <a:gd name="connsiteY3" fmla="*/ 1006031 h 1006031"/>
                <a:gd name="connsiteX4" fmla="*/ 0 w 2386892"/>
                <a:gd name="connsiteY4" fmla="*/ 10160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242" h="1006031">
                  <a:moveTo>
                    <a:pt x="0" y="107950"/>
                  </a:moveTo>
                  <a:lnTo>
                    <a:pt x="1688392" y="0"/>
                  </a:lnTo>
                  <a:cubicBezTo>
                    <a:pt x="2005892" y="267610"/>
                    <a:pt x="2209092" y="624121"/>
                    <a:pt x="2393242" y="917131"/>
                  </a:cubicBezTo>
                  <a:lnTo>
                    <a:pt x="914400" y="1006031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750E8AB-1003-44F8-A907-10150CDA1BA7}"/>
                </a:ext>
              </a:extLst>
            </p:cNvPr>
            <p:cNvSpPr/>
            <p:nvPr/>
          </p:nvSpPr>
          <p:spPr>
            <a:xfrm>
              <a:off x="6642624" y="3583414"/>
              <a:ext cx="1358743" cy="1136072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50748"/>
                <a:gd name="connsiteY0" fmla="*/ 38100 h 1131545"/>
                <a:gd name="connsiteX1" fmla="*/ 1205028 w 1250748"/>
                <a:gd name="connsiteY1" fmla="*/ 0 h 1131545"/>
                <a:gd name="connsiteX2" fmla="*/ 1250748 w 1250748"/>
                <a:gd name="connsiteY2" fmla="*/ 1077274 h 1131545"/>
                <a:gd name="connsiteX3" fmla="*/ 0 w 1250748"/>
                <a:gd name="connsiteY3" fmla="*/ 1131545 h 1131545"/>
                <a:gd name="connsiteX4" fmla="*/ 0 w 1250748"/>
                <a:gd name="connsiteY4" fmla="*/ 38100 h 1131545"/>
                <a:gd name="connsiteX0" fmla="*/ 0 w 1250748"/>
                <a:gd name="connsiteY0" fmla="*/ 38100 h 1089776"/>
                <a:gd name="connsiteX1" fmla="*/ 1205028 w 1250748"/>
                <a:gd name="connsiteY1" fmla="*/ 0 h 1089776"/>
                <a:gd name="connsiteX2" fmla="*/ 1250748 w 1250748"/>
                <a:gd name="connsiteY2" fmla="*/ 1077274 h 1089776"/>
                <a:gd name="connsiteX3" fmla="*/ 0 w 1250748"/>
                <a:gd name="connsiteY3" fmla="*/ 1089776 h 1089776"/>
                <a:gd name="connsiteX4" fmla="*/ 0 w 1250748"/>
                <a:gd name="connsiteY4" fmla="*/ 38100 h 108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48" h="1089776">
                  <a:moveTo>
                    <a:pt x="0" y="38100"/>
                  </a:moveTo>
                  <a:lnTo>
                    <a:pt x="1205028" y="0"/>
                  </a:lnTo>
                  <a:lnTo>
                    <a:pt x="1250748" y="1077274"/>
                  </a:lnTo>
                  <a:lnTo>
                    <a:pt x="0" y="1089776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7D4C486-5744-4CAC-80E0-0E04F87B413F}"/>
                </a:ext>
              </a:extLst>
            </p:cNvPr>
            <p:cNvSpPr/>
            <p:nvPr/>
          </p:nvSpPr>
          <p:spPr>
            <a:xfrm>
              <a:off x="6451682" y="2705100"/>
              <a:ext cx="1549685" cy="978757"/>
            </a:xfrm>
            <a:custGeom>
              <a:avLst/>
              <a:gdLst>
                <a:gd name="connsiteX0" fmla="*/ 0 w 1270285"/>
                <a:gd name="connsiteY0" fmla="*/ 940657 h 940657"/>
                <a:gd name="connsiteX1" fmla="*/ 635143 w 1270285"/>
                <a:gd name="connsiteY1" fmla="*/ 0 h 940657"/>
                <a:gd name="connsiteX2" fmla="*/ 1270285 w 1270285"/>
                <a:gd name="connsiteY2" fmla="*/ 940657 h 940657"/>
                <a:gd name="connsiteX3" fmla="*/ 0 w 1270285"/>
                <a:gd name="connsiteY3" fmla="*/ 940657 h 940657"/>
                <a:gd name="connsiteX0" fmla="*/ 0 w 1562385"/>
                <a:gd name="connsiteY0" fmla="*/ 940657 h 940657"/>
                <a:gd name="connsiteX1" fmla="*/ 635143 w 1562385"/>
                <a:gd name="connsiteY1" fmla="*/ 0 h 940657"/>
                <a:gd name="connsiteX2" fmla="*/ 1562385 w 1562385"/>
                <a:gd name="connsiteY2" fmla="*/ 902557 h 940657"/>
                <a:gd name="connsiteX3" fmla="*/ 0 w 1562385"/>
                <a:gd name="connsiteY3" fmla="*/ 940657 h 940657"/>
                <a:gd name="connsiteX0" fmla="*/ 0 w 1549685"/>
                <a:gd name="connsiteY0" fmla="*/ 978757 h 978757"/>
                <a:gd name="connsiteX1" fmla="*/ 622443 w 1549685"/>
                <a:gd name="connsiteY1" fmla="*/ 0 h 978757"/>
                <a:gd name="connsiteX2" fmla="*/ 1549685 w 1549685"/>
                <a:gd name="connsiteY2" fmla="*/ 902557 h 978757"/>
                <a:gd name="connsiteX3" fmla="*/ 0 w 1549685"/>
                <a:gd name="connsiteY3" fmla="*/ 978757 h 9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85" h="978757">
                  <a:moveTo>
                    <a:pt x="0" y="978757"/>
                  </a:moveTo>
                  <a:lnTo>
                    <a:pt x="622443" y="0"/>
                  </a:lnTo>
                  <a:lnTo>
                    <a:pt x="1549685" y="902557"/>
                  </a:lnTo>
                  <a:lnTo>
                    <a:pt x="0" y="978757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CDD7F5-2486-429F-912F-54D7E69D9283}"/>
                </a:ext>
              </a:extLst>
            </p:cNvPr>
            <p:cNvSpPr/>
            <p:nvPr/>
          </p:nvSpPr>
          <p:spPr>
            <a:xfrm>
              <a:off x="8491338" y="3863937"/>
              <a:ext cx="418260" cy="759032"/>
            </a:xfrm>
            <a:custGeom>
              <a:avLst/>
              <a:gdLst>
                <a:gd name="connsiteX0" fmla="*/ 0 w 418260"/>
                <a:gd name="connsiteY0" fmla="*/ 0 h 713312"/>
                <a:gd name="connsiteX1" fmla="*/ 418260 w 418260"/>
                <a:gd name="connsiteY1" fmla="*/ 0 h 713312"/>
                <a:gd name="connsiteX2" fmla="*/ 418260 w 418260"/>
                <a:gd name="connsiteY2" fmla="*/ 713312 h 713312"/>
                <a:gd name="connsiteX3" fmla="*/ 0 w 418260"/>
                <a:gd name="connsiteY3" fmla="*/ 713312 h 713312"/>
                <a:gd name="connsiteX4" fmla="*/ 0 w 418260"/>
                <a:gd name="connsiteY4" fmla="*/ 0 h 71331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1331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3617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15240 h 759032"/>
                <a:gd name="connsiteX1" fmla="*/ 410640 w 418260"/>
                <a:gd name="connsiteY1" fmla="*/ 0 h 759032"/>
                <a:gd name="connsiteX2" fmla="*/ 418260 w 418260"/>
                <a:gd name="connsiteY2" fmla="*/ 751412 h 759032"/>
                <a:gd name="connsiteX3" fmla="*/ 15240 w 418260"/>
                <a:gd name="connsiteY3" fmla="*/ 759032 h 759032"/>
                <a:gd name="connsiteX4" fmla="*/ 0 w 418260"/>
                <a:gd name="connsiteY4" fmla="*/ 15240 h 7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60" h="759032">
                  <a:moveTo>
                    <a:pt x="0" y="15240"/>
                  </a:moveTo>
                  <a:lnTo>
                    <a:pt x="410640" y="0"/>
                  </a:lnTo>
                  <a:lnTo>
                    <a:pt x="418260" y="751412"/>
                  </a:lnTo>
                  <a:lnTo>
                    <a:pt x="15240" y="7590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7911644-6D18-496F-B172-7E6321A983DB}"/>
                </a:ext>
              </a:extLst>
            </p:cNvPr>
            <p:cNvSpPr/>
            <p:nvPr/>
          </p:nvSpPr>
          <p:spPr>
            <a:xfrm>
              <a:off x="7080617" y="3936552"/>
              <a:ext cx="440323" cy="3694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B80787A-33CD-485F-B11F-9C1499C60E59}"/>
              </a:ext>
            </a:extLst>
          </p:cNvPr>
          <p:cNvGrpSpPr/>
          <p:nvPr/>
        </p:nvGrpSpPr>
        <p:grpSpPr>
          <a:xfrm>
            <a:off x="8963922" y="1401133"/>
            <a:ext cx="2188493" cy="2684780"/>
            <a:chOff x="8963922" y="1401133"/>
            <a:chExt cx="2188493" cy="268478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DE42D72-BE94-44FC-8388-92A90AD8CACD}"/>
                </a:ext>
              </a:extLst>
            </p:cNvPr>
            <p:cNvGrpSpPr/>
            <p:nvPr/>
          </p:nvGrpSpPr>
          <p:grpSpPr>
            <a:xfrm rot="16876849" flipH="1">
              <a:off x="10131280" y="2010778"/>
              <a:ext cx="737855" cy="716524"/>
              <a:chOff x="2945845" y="656869"/>
              <a:chExt cx="6132432" cy="5955145"/>
            </a:xfrm>
          </p:grpSpPr>
          <p:sp>
            <p:nvSpPr>
              <p:cNvPr id="99" name="Rectangle 90">
                <a:extLst>
                  <a:ext uri="{FF2B5EF4-FFF2-40B4-BE49-F238E27FC236}">
                    <a16:creationId xmlns:a16="http://schemas.microsoft.com/office/drawing/2014/main" id="{0204E1C4-46C7-4A51-A2AB-E31014E3D060}"/>
                  </a:ext>
                </a:extLst>
              </p:cNvPr>
              <p:cNvSpPr/>
              <p:nvPr/>
            </p:nvSpPr>
            <p:spPr>
              <a:xfrm rot="20075850">
                <a:off x="3952310" y="684909"/>
                <a:ext cx="4088854" cy="5927105"/>
              </a:xfrm>
              <a:custGeom>
                <a:avLst/>
                <a:gdLst>
                  <a:gd name="connsiteX0" fmla="*/ 0 w 665496"/>
                  <a:gd name="connsiteY0" fmla="*/ 0 h 1352464"/>
                  <a:gd name="connsiteX1" fmla="*/ 665496 w 665496"/>
                  <a:gd name="connsiteY1" fmla="*/ 0 h 1352464"/>
                  <a:gd name="connsiteX2" fmla="*/ 665496 w 665496"/>
                  <a:gd name="connsiteY2" fmla="*/ 1352464 h 1352464"/>
                  <a:gd name="connsiteX3" fmla="*/ 0 w 665496"/>
                  <a:gd name="connsiteY3" fmla="*/ 1352464 h 1352464"/>
                  <a:gd name="connsiteX4" fmla="*/ 0 w 665496"/>
                  <a:gd name="connsiteY4" fmla="*/ 0 h 1352464"/>
                  <a:gd name="connsiteX0" fmla="*/ 0 w 3595028"/>
                  <a:gd name="connsiteY0" fmla="*/ 0 h 5501733"/>
                  <a:gd name="connsiteX1" fmla="*/ 665496 w 3595028"/>
                  <a:gd name="connsiteY1" fmla="*/ 0 h 5501733"/>
                  <a:gd name="connsiteX2" fmla="*/ 3595028 w 3595028"/>
                  <a:gd name="connsiteY2" fmla="*/ 5501733 h 5501733"/>
                  <a:gd name="connsiteX3" fmla="*/ 0 w 3595028"/>
                  <a:gd name="connsiteY3" fmla="*/ 1352464 h 5501733"/>
                  <a:gd name="connsiteX4" fmla="*/ 0 w 3595028"/>
                  <a:gd name="connsiteY4" fmla="*/ 0 h 5501733"/>
                  <a:gd name="connsiteX0" fmla="*/ 0 w 3595028"/>
                  <a:gd name="connsiteY0" fmla="*/ 0 h 5501733"/>
                  <a:gd name="connsiteX1" fmla="*/ 665496 w 3595028"/>
                  <a:gd name="connsiteY1" fmla="*/ 0 h 5501733"/>
                  <a:gd name="connsiteX2" fmla="*/ 3595028 w 3595028"/>
                  <a:gd name="connsiteY2" fmla="*/ 5501733 h 5501733"/>
                  <a:gd name="connsiteX3" fmla="*/ 0 w 3595028"/>
                  <a:gd name="connsiteY3" fmla="*/ 0 h 5501733"/>
                  <a:gd name="connsiteX0" fmla="*/ 0 w 3595028"/>
                  <a:gd name="connsiteY0" fmla="*/ 192457 h 5694190"/>
                  <a:gd name="connsiteX1" fmla="*/ 665496 w 3595028"/>
                  <a:gd name="connsiteY1" fmla="*/ 192457 h 5694190"/>
                  <a:gd name="connsiteX2" fmla="*/ 3595028 w 3595028"/>
                  <a:gd name="connsiteY2" fmla="*/ 5694190 h 5694190"/>
                  <a:gd name="connsiteX3" fmla="*/ 0 w 3595028"/>
                  <a:gd name="connsiteY3" fmla="*/ 192457 h 5694190"/>
                  <a:gd name="connsiteX0" fmla="*/ 0 w 3595028"/>
                  <a:gd name="connsiteY0" fmla="*/ 246284 h 5748017"/>
                  <a:gd name="connsiteX1" fmla="*/ 665496 w 3595028"/>
                  <a:gd name="connsiteY1" fmla="*/ 246284 h 5748017"/>
                  <a:gd name="connsiteX2" fmla="*/ 3595028 w 3595028"/>
                  <a:gd name="connsiteY2" fmla="*/ 5748017 h 5748017"/>
                  <a:gd name="connsiteX3" fmla="*/ 0 w 3595028"/>
                  <a:gd name="connsiteY3" fmla="*/ 246284 h 5748017"/>
                  <a:gd name="connsiteX0" fmla="*/ 366091 w 3961119"/>
                  <a:gd name="connsiteY0" fmla="*/ 246284 h 5748017"/>
                  <a:gd name="connsiteX1" fmla="*/ 1031587 w 3961119"/>
                  <a:gd name="connsiteY1" fmla="*/ 246284 h 5748017"/>
                  <a:gd name="connsiteX2" fmla="*/ 3961119 w 3961119"/>
                  <a:gd name="connsiteY2" fmla="*/ 5748017 h 5748017"/>
                  <a:gd name="connsiteX3" fmla="*/ 366091 w 3961119"/>
                  <a:gd name="connsiteY3" fmla="*/ 246284 h 5748017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61839 h 5917855"/>
                  <a:gd name="connsiteX1" fmla="*/ 1106200 w 3994735"/>
                  <a:gd name="connsiteY1" fmla="*/ 237297 h 5917855"/>
                  <a:gd name="connsiteX2" fmla="*/ 3994735 w 3994735"/>
                  <a:gd name="connsiteY2" fmla="*/ 5763572 h 5917855"/>
                  <a:gd name="connsiteX3" fmla="*/ 399707 w 3994735"/>
                  <a:gd name="connsiteY3" fmla="*/ 261839 h 5917855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248628"/>
                  <a:gd name="connsiteY0" fmla="*/ 261839 h 6149881"/>
                  <a:gd name="connsiteX1" fmla="*/ 1106200 w 4248628"/>
                  <a:gd name="connsiteY1" fmla="*/ 237297 h 6149881"/>
                  <a:gd name="connsiteX2" fmla="*/ 4057431 w 4248628"/>
                  <a:gd name="connsiteY2" fmla="*/ 5702167 h 6149881"/>
                  <a:gd name="connsiteX3" fmla="*/ 3994735 w 4248628"/>
                  <a:gd name="connsiteY3" fmla="*/ 5763572 h 6149881"/>
                  <a:gd name="connsiteX4" fmla="*/ 399707 w 4248628"/>
                  <a:gd name="connsiteY4" fmla="*/ 261839 h 6149881"/>
                  <a:gd name="connsiteX0" fmla="*/ 399707 w 4094320"/>
                  <a:gd name="connsiteY0" fmla="*/ 261839 h 5917855"/>
                  <a:gd name="connsiteX1" fmla="*/ 1106200 w 4094320"/>
                  <a:gd name="connsiteY1" fmla="*/ 237297 h 5917855"/>
                  <a:gd name="connsiteX2" fmla="*/ 4057431 w 4094320"/>
                  <a:gd name="connsiteY2" fmla="*/ 5702167 h 5917855"/>
                  <a:gd name="connsiteX3" fmla="*/ 3994735 w 4094320"/>
                  <a:gd name="connsiteY3" fmla="*/ 5763572 h 5917855"/>
                  <a:gd name="connsiteX4" fmla="*/ 399707 w 4094320"/>
                  <a:gd name="connsiteY4" fmla="*/ 261839 h 5917855"/>
                  <a:gd name="connsiteX0" fmla="*/ 394241 w 4088854"/>
                  <a:gd name="connsiteY0" fmla="*/ 261839 h 5927105"/>
                  <a:gd name="connsiteX1" fmla="*/ 1100734 w 4088854"/>
                  <a:gd name="connsiteY1" fmla="*/ 237297 h 5927105"/>
                  <a:gd name="connsiteX2" fmla="*/ 4051965 w 4088854"/>
                  <a:gd name="connsiteY2" fmla="*/ 5702167 h 5927105"/>
                  <a:gd name="connsiteX3" fmla="*/ 3989269 w 4088854"/>
                  <a:gd name="connsiteY3" fmla="*/ 5763572 h 5927105"/>
                  <a:gd name="connsiteX4" fmla="*/ 394241 w 4088854"/>
                  <a:gd name="connsiteY4" fmla="*/ 261839 h 5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8854" h="5927105">
                    <a:moveTo>
                      <a:pt x="394241" y="261839"/>
                    </a:moveTo>
                    <a:cubicBezTo>
                      <a:pt x="463732" y="57458"/>
                      <a:pt x="893826" y="-195733"/>
                      <a:pt x="1100734" y="237297"/>
                    </a:cubicBezTo>
                    <a:cubicBezTo>
                      <a:pt x="1922525" y="4929535"/>
                      <a:pt x="4420751" y="4906135"/>
                      <a:pt x="4051965" y="5702167"/>
                    </a:cubicBezTo>
                    <a:cubicBezTo>
                      <a:pt x="3975784" y="5727579"/>
                      <a:pt x="3999344" y="5801198"/>
                      <a:pt x="3989269" y="5763572"/>
                    </a:cubicBezTo>
                    <a:cubicBezTo>
                      <a:pt x="2391069" y="6717901"/>
                      <a:pt x="-1186530" y="3313990"/>
                      <a:pt x="394241" y="26183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1">
                <a:extLst>
                  <a:ext uri="{FF2B5EF4-FFF2-40B4-BE49-F238E27FC236}">
                    <a16:creationId xmlns:a16="http://schemas.microsoft.com/office/drawing/2014/main" id="{C54013B8-70A5-4132-87FB-6CC0545D598C}"/>
                  </a:ext>
                </a:extLst>
              </p:cNvPr>
              <p:cNvSpPr/>
              <p:nvPr/>
            </p:nvSpPr>
            <p:spPr>
              <a:xfrm rot="18919286">
                <a:off x="2945845" y="656869"/>
                <a:ext cx="414461" cy="340188"/>
              </a:xfrm>
              <a:custGeom>
                <a:avLst/>
                <a:gdLst>
                  <a:gd name="connsiteX0" fmla="*/ 0 w 314617"/>
                  <a:gd name="connsiteY0" fmla="*/ 0 h 345700"/>
                  <a:gd name="connsiteX1" fmla="*/ 314617 w 314617"/>
                  <a:gd name="connsiteY1" fmla="*/ 0 h 345700"/>
                  <a:gd name="connsiteX2" fmla="*/ 314617 w 314617"/>
                  <a:gd name="connsiteY2" fmla="*/ 345700 h 345700"/>
                  <a:gd name="connsiteX3" fmla="*/ 0 w 314617"/>
                  <a:gd name="connsiteY3" fmla="*/ 345700 h 345700"/>
                  <a:gd name="connsiteX4" fmla="*/ 0 w 314617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87177 w 398712"/>
                  <a:gd name="connsiteY3" fmla="*/ 27785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15749 w 414461"/>
                  <a:gd name="connsiteY0" fmla="*/ 0 h 332195"/>
                  <a:gd name="connsiteX1" fmla="*/ 293531 w 414461"/>
                  <a:gd name="connsiteY1" fmla="*/ 37251 h 332195"/>
                  <a:gd name="connsiteX2" fmla="*/ 414461 w 414461"/>
                  <a:gd name="connsiteY2" fmla="*/ 328390 h 332195"/>
                  <a:gd name="connsiteX3" fmla="*/ 89494 w 414461"/>
                  <a:gd name="connsiteY3" fmla="*/ 284668 h 332195"/>
                  <a:gd name="connsiteX4" fmla="*/ 15749 w 414461"/>
                  <a:gd name="connsiteY4" fmla="*/ 0 h 332195"/>
                  <a:gd name="connsiteX0" fmla="*/ 15749 w 414461"/>
                  <a:gd name="connsiteY0" fmla="*/ 7993 h 340188"/>
                  <a:gd name="connsiteX1" fmla="*/ 293531 w 414461"/>
                  <a:gd name="connsiteY1" fmla="*/ 45244 h 340188"/>
                  <a:gd name="connsiteX2" fmla="*/ 414461 w 414461"/>
                  <a:gd name="connsiteY2" fmla="*/ 336383 h 340188"/>
                  <a:gd name="connsiteX3" fmla="*/ 89494 w 414461"/>
                  <a:gd name="connsiteY3" fmla="*/ 292661 h 340188"/>
                  <a:gd name="connsiteX4" fmla="*/ 15749 w 414461"/>
                  <a:gd name="connsiteY4" fmla="*/ 7993 h 34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461" h="340188">
                    <a:moveTo>
                      <a:pt x="15749" y="7993"/>
                    </a:moveTo>
                    <a:cubicBezTo>
                      <a:pt x="118314" y="-3220"/>
                      <a:pt x="224265" y="-11083"/>
                      <a:pt x="293531" y="45244"/>
                    </a:cubicBezTo>
                    <a:cubicBezTo>
                      <a:pt x="337929" y="70425"/>
                      <a:pt x="413218" y="199829"/>
                      <a:pt x="414461" y="336383"/>
                    </a:cubicBezTo>
                    <a:cubicBezTo>
                      <a:pt x="282698" y="345515"/>
                      <a:pt x="204740" y="340873"/>
                      <a:pt x="89494" y="292661"/>
                    </a:cubicBezTo>
                    <a:cubicBezTo>
                      <a:pt x="24464" y="191264"/>
                      <a:pt x="-27208" y="69584"/>
                      <a:pt x="15749" y="79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3">
                <a:extLst>
                  <a:ext uri="{FF2B5EF4-FFF2-40B4-BE49-F238E27FC236}">
                    <a16:creationId xmlns:a16="http://schemas.microsoft.com/office/drawing/2014/main" id="{4EB3F18F-3999-4708-87F5-FA8C7D7B5966}"/>
                  </a:ext>
                </a:extLst>
              </p:cNvPr>
              <p:cNvSpPr/>
              <p:nvPr/>
            </p:nvSpPr>
            <p:spPr>
              <a:xfrm>
                <a:off x="8738094" y="5107305"/>
                <a:ext cx="340183" cy="324873"/>
              </a:xfrm>
              <a:custGeom>
                <a:avLst/>
                <a:gdLst>
                  <a:gd name="connsiteX0" fmla="*/ 0 w 205193"/>
                  <a:gd name="connsiteY0" fmla="*/ 0 h 111883"/>
                  <a:gd name="connsiteX1" fmla="*/ 205193 w 205193"/>
                  <a:gd name="connsiteY1" fmla="*/ 0 h 111883"/>
                  <a:gd name="connsiteX2" fmla="*/ 205193 w 205193"/>
                  <a:gd name="connsiteY2" fmla="*/ 111883 h 111883"/>
                  <a:gd name="connsiteX3" fmla="*/ 0 w 205193"/>
                  <a:gd name="connsiteY3" fmla="*/ 111883 h 111883"/>
                  <a:gd name="connsiteX4" fmla="*/ 0 w 205193"/>
                  <a:gd name="connsiteY4" fmla="*/ 0 h 111883"/>
                  <a:gd name="connsiteX0" fmla="*/ 0 w 236943"/>
                  <a:gd name="connsiteY0" fmla="*/ 0 h 124583"/>
                  <a:gd name="connsiteX1" fmla="*/ 236943 w 236943"/>
                  <a:gd name="connsiteY1" fmla="*/ 12700 h 124583"/>
                  <a:gd name="connsiteX2" fmla="*/ 236943 w 236943"/>
                  <a:gd name="connsiteY2" fmla="*/ 124583 h 124583"/>
                  <a:gd name="connsiteX3" fmla="*/ 31750 w 236943"/>
                  <a:gd name="connsiteY3" fmla="*/ 124583 h 124583"/>
                  <a:gd name="connsiteX4" fmla="*/ 0 w 236943"/>
                  <a:gd name="connsiteY4" fmla="*/ 0 h 124583"/>
                  <a:gd name="connsiteX0" fmla="*/ 2460 w 239403"/>
                  <a:gd name="connsiteY0" fmla="*/ 84733 h 209316"/>
                  <a:gd name="connsiteX1" fmla="*/ 239403 w 239403"/>
                  <a:gd name="connsiteY1" fmla="*/ 97433 h 209316"/>
                  <a:gd name="connsiteX2" fmla="*/ 239403 w 239403"/>
                  <a:gd name="connsiteY2" fmla="*/ 209316 h 209316"/>
                  <a:gd name="connsiteX3" fmla="*/ 34210 w 239403"/>
                  <a:gd name="connsiteY3" fmla="*/ 209316 h 209316"/>
                  <a:gd name="connsiteX4" fmla="*/ 2460 w 239403"/>
                  <a:gd name="connsiteY4" fmla="*/ 84733 h 209316"/>
                  <a:gd name="connsiteX0" fmla="*/ 67495 w 304438"/>
                  <a:gd name="connsiteY0" fmla="*/ 84733 h 209316"/>
                  <a:gd name="connsiteX1" fmla="*/ 304438 w 304438"/>
                  <a:gd name="connsiteY1" fmla="*/ 97433 h 209316"/>
                  <a:gd name="connsiteX2" fmla="*/ 304438 w 304438"/>
                  <a:gd name="connsiteY2" fmla="*/ 209316 h 209316"/>
                  <a:gd name="connsiteX3" fmla="*/ 99245 w 304438"/>
                  <a:gd name="connsiteY3" fmla="*/ 209316 h 209316"/>
                  <a:gd name="connsiteX4" fmla="*/ 67495 w 304438"/>
                  <a:gd name="connsiteY4" fmla="*/ 84733 h 209316"/>
                  <a:gd name="connsiteX0" fmla="*/ 68205 w 305148"/>
                  <a:gd name="connsiteY0" fmla="*/ 84733 h 256941"/>
                  <a:gd name="connsiteX1" fmla="*/ 305148 w 305148"/>
                  <a:gd name="connsiteY1" fmla="*/ 97433 h 256941"/>
                  <a:gd name="connsiteX2" fmla="*/ 305148 w 305148"/>
                  <a:gd name="connsiteY2" fmla="*/ 209316 h 256941"/>
                  <a:gd name="connsiteX3" fmla="*/ 96780 w 305148"/>
                  <a:gd name="connsiteY3" fmla="*/ 256941 h 256941"/>
                  <a:gd name="connsiteX4" fmla="*/ 68205 w 305148"/>
                  <a:gd name="connsiteY4" fmla="*/ 84733 h 256941"/>
                  <a:gd name="connsiteX0" fmla="*/ 68205 w 305148"/>
                  <a:gd name="connsiteY0" fmla="*/ 84733 h 289319"/>
                  <a:gd name="connsiteX1" fmla="*/ 305148 w 305148"/>
                  <a:gd name="connsiteY1" fmla="*/ 97433 h 289319"/>
                  <a:gd name="connsiteX2" fmla="*/ 305148 w 305148"/>
                  <a:gd name="connsiteY2" fmla="*/ 209316 h 289319"/>
                  <a:gd name="connsiteX3" fmla="*/ 96780 w 305148"/>
                  <a:gd name="connsiteY3" fmla="*/ 256941 h 289319"/>
                  <a:gd name="connsiteX4" fmla="*/ 68205 w 305148"/>
                  <a:gd name="connsiteY4" fmla="*/ 84733 h 289319"/>
                  <a:gd name="connsiteX0" fmla="*/ 68205 w 305272"/>
                  <a:gd name="connsiteY0" fmla="*/ 126904 h 331490"/>
                  <a:gd name="connsiteX1" fmla="*/ 305148 w 305272"/>
                  <a:gd name="connsiteY1" fmla="*/ 139604 h 331490"/>
                  <a:gd name="connsiteX2" fmla="*/ 305148 w 305272"/>
                  <a:gd name="connsiteY2" fmla="*/ 251487 h 331490"/>
                  <a:gd name="connsiteX3" fmla="*/ 96780 w 305272"/>
                  <a:gd name="connsiteY3" fmla="*/ 299112 h 331490"/>
                  <a:gd name="connsiteX4" fmla="*/ 68205 w 305272"/>
                  <a:gd name="connsiteY4" fmla="*/ 126904 h 331490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183" h="324873">
                    <a:moveTo>
                      <a:pt x="68205" y="120287"/>
                    </a:moveTo>
                    <a:cubicBezTo>
                      <a:pt x="42411" y="-75505"/>
                      <a:pt x="346817" y="-7771"/>
                      <a:pt x="340073" y="148862"/>
                    </a:cubicBezTo>
                    <a:cubicBezTo>
                      <a:pt x="328431" y="180865"/>
                      <a:pt x="342190" y="203342"/>
                      <a:pt x="305148" y="244870"/>
                    </a:cubicBezTo>
                    <a:cubicBezTo>
                      <a:pt x="235692" y="260745"/>
                      <a:pt x="144011" y="381395"/>
                      <a:pt x="96780" y="292495"/>
                    </a:cubicBezTo>
                    <a:cubicBezTo>
                      <a:pt x="86197" y="250967"/>
                      <a:pt x="-95837" y="196740"/>
                      <a:pt x="68205" y="120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2CF5B63-5EF6-4755-97CB-C0491737B9AD}"/>
                  </a:ext>
                </a:extLst>
              </p:cNvPr>
              <p:cNvSpPr/>
              <p:nvPr/>
            </p:nvSpPr>
            <p:spPr>
              <a:xfrm>
                <a:off x="3803374" y="2319130"/>
                <a:ext cx="4678017" cy="3031368"/>
              </a:xfrm>
              <a:custGeom>
                <a:avLst/>
                <a:gdLst>
                  <a:gd name="connsiteX0" fmla="*/ 0 w 4678017"/>
                  <a:gd name="connsiteY0" fmla="*/ 0 h 3089885"/>
                  <a:gd name="connsiteX1" fmla="*/ 1351722 w 4678017"/>
                  <a:gd name="connsiteY1" fmla="*/ 1921566 h 3089885"/>
                  <a:gd name="connsiteX2" fmla="*/ 2862469 w 4678017"/>
                  <a:gd name="connsiteY2" fmla="*/ 2862470 h 3089885"/>
                  <a:gd name="connsiteX3" fmla="*/ 4187687 w 4678017"/>
                  <a:gd name="connsiteY3" fmla="*/ 3087757 h 3089885"/>
                  <a:gd name="connsiteX4" fmla="*/ 4678017 w 4678017"/>
                  <a:gd name="connsiteY4" fmla="*/ 2981740 h 3089885"/>
                  <a:gd name="connsiteX5" fmla="*/ 4678017 w 4678017"/>
                  <a:gd name="connsiteY5" fmla="*/ 2981740 h 3089885"/>
                  <a:gd name="connsiteX0" fmla="*/ 0 w 4678017"/>
                  <a:gd name="connsiteY0" fmla="*/ 0 h 2982104"/>
                  <a:gd name="connsiteX1" fmla="*/ 1351722 w 4678017"/>
                  <a:gd name="connsiteY1" fmla="*/ 1921566 h 2982104"/>
                  <a:gd name="connsiteX2" fmla="*/ 2862469 w 4678017"/>
                  <a:gd name="connsiteY2" fmla="*/ 2862470 h 2982104"/>
                  <a:gd name="connsiteX3" fmla="*/ 4678017 w 4678017"/>
                  <a:gd name="connsiteY3" fmla="*/ 2981740 h 2982104"/>
                  <a:gd name="connsiteX4" fmla="*/ 4678017 w 4678017"/>
                  <a:gd name="connsiteY4" fmla="*/ 2981740 h 2982104"/>
                  <a:gd name="connsiteX0" fmla="*/ 0 w 4678017"/>
                  <a:gd name="connsiteY0" fmla="*/ 0 h 2981740"/>
                  <a:gd name="connsiteX1" fmla="*/ 1351722 w 4678017"/>
                  <a:gd name="connsiteY1" fmla="*/ 1921566 h 2981740"/>
                  <a:gd name="connsiteX2" fmla="*/ 4678017 w 4678017"/>
                  <a:gd name="connsiteY2" fmla="*/ 2981740 h 2981740"/>
                  <a:gd name="connsiteX3" fmla="*/ 4678017 w 4678017"/>
                  <a:gd name="connsiteY3" fmla="*/ 2981740 h 2981740"/>
                  <a:gd name="connsiteX0" fmla="*/ 0 w 4678017"/>
                  <a:gd name="connsiteY0" fmla="*/ 0 h 2981740"/>
                  <a:gd name="connsiteX1" fmla="*/ 4678017 w 4678017"/>
                  <a:gd name="connsiteY1" fmla="*/ 2981740 h 2981740"/>
                  <a:gd name="connsiteX2" fmla="*/ 4678017 w 4678017"/>
                  <a:gd name="connsiteY2" fmla="*/ 2981740 h 2981740"/>
                  <a:gd name="connsiteX0" fmla="*/ 0 w 4678017"/>
                  <a:gd name="connsiteY0" fmla="*/ 0 h 2981740"/>
                  <a:gd name="connsiteX1" fmla="*/ 4678017 w 4678017"/>
                  <a:gd name="connsiteY1" fmla="*/ 2981740 h 2981740"/>
                  <a:gd name="connsiteX2" fmla="*/ 4678017 w 4678017"/>
                  <a:gd name="connsiteY2" fmla="*/ 2981740 h 2981740"/>
                  <a:gd name="connsiteX0" fmla="*/ 0 w 4678017"/>
                  <a:gd name="connsiteY0" fmla="*/ 0 h 3031368"/>
                  <a:gd name="connsiteX1" fmla="*/ 4678017 w 4678017"/>
                  <a:gd name="connsiteY1" fmla="*/ 2981740 h 3031368"/>
                  <a:gd name="connsiteX2" fmla="*/ 4678017 w 4678017"/>
                  <a:gd name="connsiteY2" fmla="*/ 2981740 h 303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78017" h="3031368">
                    <a:moveTo>
                      <a:pt x="0" y="0"/>
                    </a:moveTo>
                    <a:cubicBezTo>
                      <a:pt x="1016000" y="2478156"/>
                      <a:pt x="3145182" y="3246783"/>
                      <a:pt x="4678017" y="2981740"/>
                    </a:cubicBezTo>
                    <a:lnTo>
                      <a:pt x="4678017" y="298174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91">
                <a:extLst>
                  <a:ext uri="{FF2B5EF4-FFF2-40B4-BE49-F238E27FC236}">
                    <a16:creationId xmlns:a16="http://schemas.microsoft.com/office/drawing/2014/main" id="{9702E5F4-7490-478C-850B-3769845F0900}"/>
                  </a:ext>
                </a:extLst>
              </p:cNvPr>
              <p:cNvSpPr/>
              <p:nvPr/>
            </p:nvSpPr>
            <p:spPr>
              <a:xfrm rot="18919286">
                <a:off x="2980028" y="684867"/>
                <a:ext cx="708128" cy="1077535"/>
              </a:xfrm>
              <a:custGeom>
                <a:avLst/>
                <a:gdLst>
                  <a:gd name="connsiteX0" fmla="*/ 0 w 314617"/>
                  <a:gd name="connsiteY0" fmla="*/ 0 h 345700"/>
                  <a:gd name="connsiteX1" fmla="*/ 314617 w 314617"/>
                  <a:gd name="connsiteY1" fmla="*/ 0 h 345700"/>
                  <a:gd name="connsiteX2" fmla="*/ 314617 w 314617"/>
                  <a:gd name="connsiteY2" fmla="*/ 345700 h 345700"/>
                  <a:gd name="connsiteX3" fmla="*/ 0 w 314617"/>
                  <a:gd name="connsiteY3" fmla="*/ 345700 h 345700"/>
                  <a:gd name="connsiteX4" fmla="*/ 0 w 314617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87177 w 398712"/>
                  <a:gd name="connsiteY3" fmla="*/ 27785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15749 w 414461"/>
                  <a:gd name="connsiteY0" fmla="*/ 0 h 332195"/>
                  <a:gd name="connsiteX1" fmla="*/ 293531 w 414461"/>
                  <a:gd name="connsiteY1" fmla="*/ 37251 h 332195"/>
                  <a:gd name="connsiteX2" fmla="*/ 414461 w 414461"/>
                  <a:gd name="connsiteY2" fmla="*/ 328390 h 332195"/>
                  <a:gd name="connsiteX3" fmla="*/ 89494 w 414461"/>
                  <a:gd name="connsiteY3" fmla="*/ 284668 h 332195"/>
                  <a:gd name="connsiteX4" fmla="*/ 15749 w 414461"/>
                  <a:gd name="connsiteY4" fmla="*/ 0 h 332195"/>
                  <a:gd name="connsiteX0" fmla="*/ 15749 w 414461"/>
                  <a:gd name="connsiteY0" fmla="*/ 7993 h 340188"/>
                  <a:gd name="connsiteX1" fmla="*/ 293531 w 414461"/>
                  <a:gd name="connsiteY1" fmla="*/ 45244 h 340188"/>
                  <a:gd name="connsiteX2" fmla="*/ 414461 w 414461"/>
                  <a:gd name="connsiteY2" fmla="*/ 336383 h 340188"/>
                  <a:gd name="connsiteX3" fmla="*/ 89494 w 414461"/>
                  <a:gd name="connsiteY3" fmla="*/ 292661 h 340188"/>
                  <a:gd name="connsiteX4" fmla="*/ 15749 w 414461"/>
                  <a:gd name="connsiteY4" fmla="*/ 7993 h 340188"/>
                  <a:gd name="connsiteX0" fmla="*/ 219808 w 336454"/>
                  <a:gd name="connsiteY0" fmla="*/ 126 h 1078155"/>
                  <a:gd name="connsiteX1" fmla="*/ 215524 w 336454"/>
                  <a:gd name="connsiteY1" fmla="*/ 783211 h 1078155"/>
                  <a:gd name="connsiteX2" fmla="*/ 336454 w 336454"/>
                  <a:gd name="connsiteY2" fmla="*/ 1074350 h 1078155"/>
                  <a:gd name="connsiteX3" fmla="*/ 11487 w 336454"/>
                  <a:gd name="connsiteY3" fmla="*/ 1030628 h 1078155"/>
                  <a:gd name="connsiteX4" fmla="*/ 219808 w 336454"/>
                  <a:gd name="connsiteY4" fmla="*/ 126 h 1078155"/>
                  <a:gd name="connsiteX0" fmla="*/ 219808 w 654306"/>
                  <a:gd name="connsiteY0" fmla="*/ 384 h 1078413"/>
                  <a:gd name="connsiteX1" fmla="*/ 650510 w 654306"/>
                  <a:gd name="connsiteY1" fmla="*/ 282617 h 1078413"/>
                  <a:gd name="connsiteX2" fmla="*/ 336454 w 654306"/>
                  <a:gd name="connsiteY2" fmla="*/ 1074608 h 1078413"/>
                  <a:gd name="connsiteX3" fmla="*/ 11487 w 654306"/>
                  <a:gd name="connsiteY3" fmla="*/ 1030886 h 1078413"/>
                  <a:gd name="connsiteX4" fmla="*/ 219808 w 654306"/>
                  <a:gd name="connsiteY4" fmla="*/ 384 h 1078413"/>
                  <a:gd name="connsiteX0" fmla="*/ 219808 w 650510"/>
                  <a:gd name="connsiteY0" fmla="*/ 384 h 1078413"/>
                  <a:gd name="connsiteX1" fmla="*/ 650510 w 650510"/>
                  <a:gd name="connsiteY1" fmla="*/ 282617 h 1078413"/>
                  <a:gd name="connsiteX2" fmla="*/ 336454 w 650510"/>
                  <a:gd name="connsiteY2" fmla="*/ 1074608 h 1078413"/>
                  <a:gd name="connsiteX3" fmla="*/ 11487 w 650510"/>
                  <a:gd name="connsiteY3" fmla="*/ 1030886 h 1078413"/>
                  <a:gd name="connsiteX4" fmla="*/ 219808 w 650510"/>
                  <a:gd name="connsiteY4" fmla="*/ 384 h 1078413"/>
                  <a:gd name="connsiteX0" fmla="*/ 218401 w 649103"/>
                  <a:gd name="connsiteY0" fmla="*/ 384 h 1078413"/>
                  <a:gd name="connsiteX1" fmla="*/ 649103 w 649103"/>
                  <a:gd name="connsiteY1" fmla="*/ 282617 h 1078413"/>
                  <a:gd name="connsiteX2" fmla="*/ 335047 w 649103"/>
                  <a:gd name="connsiteY2" fmla="*/ 1074608 h 1078413"/>
                  <a:gd name="connsiteX3" fmla="*/ 10080 w 649103"/>
                  <a:gd name="connsiteY3" fmla="*/ 1030886 h 1078413"/>
                  <a:gd name="connsiteX4" fmla="*/ 218401 w 649103"/>
                  <a:gd name="connsiteY4" fmla="*/ 384 h 1078413"/>
                  <a:gd name="connsiteX0" fmla="*/ 277426 w 708128"/>
                  <a:gd name="connsiteY0" fmla="*/ 384 h 1077535"/>
                  <a:gd name="connsiteX1" fmla="*/ 708128 w 708128"/>
                  <a:gd name="connsiteY1" fmla="*/ 282617 h 1077535"/>
                  <a:gd name="connsiteX2" fmla="*/ 394072 w 708128"/>
                  <a:gd name="connsiteY2" fmla="*/ 1074608 h 1077535"/>
                  <a:gd name="connsiteX3" fmla="*/ 8452 w 708128"/>
                  <a:gd name="connsiteY3" fmla="*/ 1024490 h 1077535"/>
                  <a:gd name="connsiteX4" fmla="*/ 277426 w 708128"/>
                  <a:gd name="connsiteY4" fmla="*/ 384 h 107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28" h="1077535">
                    <a:moveTo>
                      <a:pt x="277426" y="384"/>
                    </a:moveTo>
                    <a:cubicBezTo>
                      <a:pt x="379991" y="-10829"/>
                      <a:pt x="638862" y="226290"/>
                      <a:pt x="708128" y="282617"/>
                    </a:cubicBezTo>
                    <a:cubicBezTo>
                      <a:pt x="356818" y="606371"/>
                      <a:pt x="392829" y="938054"/>
                      <a:pt x="394072" y="1074608"/>
                    </a:cubicBezTo>
                    <a:cubicBezTo>
                      <a:pt x="262309" y="1083740"/>
                      <a:pt x="123698" y="1072702"/>
                      <a:pt x="8452" y="1024490"/>
                    </a:cubicBezTo>
                    <a:cubicBezTo>
                      <a:pt x="-56578" y="923093"/>
                      <a:pt x="274894" y="664557"/>
                      <a:pt x="277426" y="38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0228BE-C8A8-465E-9F4D-5BC27863EBF3}"/>
                </a:ext>
              </a:extLst>
            </p:cNvPr>
            <p:cNvGrpSpPr/>
            <p:nvPr/>
          </p:nvGrpSpPr>
          <p:grpSpPr>
            <a:xfrm rot="16876849" flipH="1">
              <a:off x="9943972" y="2087071"/>
              <a:ext cx="737855" cy="716524"/>
              <a:chOff x="2945845" y="656869"/>
              <a:chExt cx="6132432" cy="5955145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B6C7B12-BA02-4941-9BE6-417EE0DAABAE}"/>
                  </a:ext>
                </a:extLst>
              </p:cNvPr>
              <p:cNvSpPr/>
              <p:nvPr/>
            </p:nvSpPr>
            <p:spPr>
              <a:xfrm rot="20075850">
                <a:off x="3952310" y="684909"/>
                <a:ext cx="4088854" cy="5927105"/>
              </a:xfrm>
              <a:custGeom>
                <a:avLst/>
                <a:gdLst>
                  <a:gd name="connsiteX0" fmla="*/ 0 w 665496"/>
                  <a:gd name="connsiteY0" fmla="*/ 0 h 1352464"/>
                  <a:gd name="connsiteX1" fmla="*/ 665496 w 665496"/>
                  <a:gd name="connsiteY1" fmla="*/ 0 h 1352464"/>
                  <a:gd name="connsiteX2" fmla="*/ 665496 w 665496"/>
                  <a:gd name="connsiteY2" fmla="*/ 1352464 h 1352464"/>
                  <a:gd name="connsiteX3" fmla="*/ 0 w 665496"/>
                  <a:gd name="connsiteY3" fmla="*/ 1352464 h 1352464"/>
                  <a:gd name="connsiteX4" fmla="*/ 0 w 665496"/>
                  <a:gd name="connsiteY4" fmla="*/ 0 h 1352464"/>
                  <a:gd name="connsiteX0" fmla="*/ 0 w 3595028"/>
                  <a:gd name="connsiteY0" fmla="*/ 0 h 5501733"/>
                  <a:gd name="connsiteX1" fmla="*/ 665496 w 3595028"/>
                  <a:gd name="connsiteY1" fmla="*/ 0 h 5501733"/>
                  <a:gd name="connsiteX2" fmla="*/ 3595028 w 3595028"/>
                  <a:gd name="connsiteY2" fmla="*/ 5501733 h 5501733"/>
                  <a:gd name="connsiteX3" fmla="*/ 0 w 3595028"/>
                  <a:gd name="connsiteY3" fmla="*/ 1352464 h 5501733"/>
                  <a:gd name="connsiteX4" fmla="*/ 0 w 3595028"/>
                  <a:gd name="connsiteY4" fmla="*/ 0 h 5501733"/>
                  <a:gd name="connsiteX0" fmla="*/ 0 w 3595028"/>
                  <a:gd name="connsiteY0" fmla="*/ 0 h 5501733"/>
                  <a:gd name="connsiteX1" fmla="*/ 665496 w 3595028"/>
                  <a:gd name="connsiteY1" fmla="*/ 0 h 5501733"/>
                  <a:gd name="connsiteX2" fmla="*/ 3595028 w 3595028"/>
                  <a:gd name="connsiteY2" fmla="*/ 5501733 h 5501733"/>
                  <a:gd name="connsiteX3" fmla="*/ 0 w 3595028"/>
                  <a:gd name="connsiteY3" fmla="*/ 0 h 5501733"/>
                  <a:gd name="connsiteX0" fmla="*/ 0 w 3595028"/>
                  <a:gd name="connsiteY0" fmla="*/ 192457 h 5694190"/>
                  <a:gd name="connsiteX1" fmla="*/ 665496 w 3595028"/>
                  <a:gd name="connsiteY1" fmla="*/ 192457 h 5694190"/>
                  <a:gd name="connsiteX2" fmla="*/ 3595028 w 3595028"/>
                  <a:gd name="connsiteY2" fmla="*/ 5694190 h 5694190"/>
                  <a:gd name="connsiteX3" fmla="*/ 0 w 3595028"/>
                  <a:gd name="connsiteY3" fmla="*/ 192457 h 5694190"/>
                  <a:gd name="connsiteX0" fmla="*/ 0 w 3595028"/>
                  <a:gd name="connsiteY0" fmla="*/ 246284 h 5748017"/>
                  <a:gd name="connsiteX1" fmla="*/ 665496 w 3595028"/>
                  <a:gd name="connsiteY1" fmla="*/ 246284 h 5748017"/>
                  <a:gd name="connsiteX2" fmla="*/ 3595028 w 3595028"/>
                  <a:gd name="connsiteY2" fmla="*/ 5748017 h 5748017"/>
                  <a:gd name="connsiteX3" fmla="*/ 0 w 3595028"/>
                  <a:gd name="connsiteY3" fmla="*/ 246284 h 5748017"/>
                  <a:gd name="connsiteX0" fmla="*/ 366091 w 3961119"/>
                  <a:gd name="connsiteY0" fmla="*/ 246284 h 5748017"/>
                  <a:gd name="connsiteX1" fmla="*/ 1031587 w 3961119"/>
                  <a:gd name="connsiteY1" fmla="*/ 246284 h 5748017"/>
                  <a:gd name="connsiteX2" fmla="*/ 3961119 w 3961119"/>
                  <a:gd name="connsiteY2" fmla="*/ 5748017 h 5748017"/>
                  <a:gd name="connsiteX3" fmla="*/ 366091 w 3961119"/>
                  <a:gd name="connsiteY3" fmla="*/ 246284 h 5748017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46284 h 5902300"/>
                  <a:gd name="connsiteX1" fmla="*/ 1065203 w 3994735"/>
                  <a:gd name="connsiteY1" fmla="*/ 246284 h 5902300"/>
                  <a:gd name="connsiteX2" fmla="*/ 3994735 w 3994735"/>
                  <a:gd name="connsiteY2" fmla="*/ 5748017 h 5902300"/>
                  <a:gd name="connsiteX3" fmla="*/ 399707 w 3994735"/>
                  <a:gd name="connsiteY3" fmla="*/ 246284 h 5902300"/>
                  <a:gd name="connsiteX0" fmla="*/ 399707 w 3994735"/>
                  <a:gd name="connsiteY0" fmla="*/ 261839 h 5917855"/>
                  <a:gd name="connsiteX1" fmla="*/ 1106200 w 3994735"/>
                  <a:gd name="connsiteY1" fmla="*/ 237297 h 5917855"/>
                  <a:gd name="connsiteX2" fmla="*/ 3994735 w 3994735"/>
                  <a:gd name="connsiteY2" fmla="*/ 5763572 h 5917855"/>
                  <a:gd name="connsiteX3" fmla="*/ 399707 w 3994735"/>
                  <a:gd name="connsiteY3" fmla="*/ 261839 h 5917855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421504"/>
                  <a:gd name="connsiteY0" fmla="*/ 261839 h 6413086"/>
                  <a:gd name="connsiteX1" fmla="*/ 1106200 w 4421504"/>
                  <a:gd name="connsiteY1" fmla="*/ 237297 h 6413086"/>
                  <a:gd name="connsiteX2" fmla="*/ 4057431 w 4421504"/>
                  <a:gd name="connsiteY2" fmla="*/ 5702167 h 6413086"/>
                  <a:gd name="connsiteX3" fmla="*/ 3994735 w 4421504"/>
                  <a:gd name="connsiteY3" fmla="*/ 5763572 h 6413086"/>
                  <a:gd name="connsiteX4" fmla="*/ 399707 w 4421504"/>
                  <a:gd name="connsiteY4" fmla="*/ 261839 h 6413086"/>
                  <a:gd name="connsiteX0" fmla="*/ 399707 w 4248628"/>
                  <a:gd name="connsiteY0" fmla="*/ 261839 h 6149881"/>
                  <a:gd name="connsiteX1" fmla="*/ 1106200 w 4248628"/>
                  <a:gd name="connsiteY1" fmla="*/ 237297 h 6149881"/>
                  <a:gd name="connsiteX2" fmla="*/ 4057431 w 4248628"/>
                  <a:gd name="connsiteY2" fmla="*/ 5702167 h 6149881"/>
                  <a:gd name="connsiteX3" fmla="*/ 3994735 w 4248628"/>
                  <a:gd name="connsiteY3" fmla="*/ 5763572 h 6149881"/>
                  <a:gd name="connsiteX4" fmla="*/ 399707 w 4248628"/>
                  <a:gd name="connsiteY4" fmla="*/ 261839 h 6149881"/>
                  <a:gd name="connsiteX0" fmla="*/ 399707 w 4094320"/>
                  <a:gd name="connsiteY0" fmla="*/ 261839 h 5917855"/>
                  <a:gd name="connsiteX1" fmla="*/ 1106200 w 4094320"/>
                  <a:gd name="connsiteY1" fmla="*/ 237297 h 5917855"/>
                  <a:gd name="connsiteX2" fmla="*/ 4057431 w 4094320"/>
                  <a:gd name="connsiteY2" fmla="*/ 5702167 h 5917855"/>
                  <a:gd name="connsiteX3" fmla="*/ 3994735 w 4094320"/>
                  <a:gd name="connsiteY3" fmla="*/ 5763572 h 5917855"/>
                  <a:gd name="connsiteX4" fmla="*/ 399707 w 4094320"/>
                  <a:gd name="connsiteY4" fmla="*/ 261839 h 5917855"/>
                  <a:gd name="connsiteX0" fmla="*/ 394241 w 4088854"/>
                  <a:gd name="connsiteY0" fmla="*/ 261839 h 5927105"/>
                  <a:gd name="connsiteX1" fmla="*/ 1100734 w 4088854"/>
                  <a:gd name="connsiteY1" fmla="*/ 237297 h 5927105"/>
                  <a:gd name="connsiteX2" fmla="*/ 4051965 w 4088854"/>
                  <a:gd name="connsiteY2" fmla="*/ 5702167 h 5927105"/>
                  <a:gd name="connsiteX3" fmla="*/ 3989269 w 4088854"/>
                  <a:gd name="connsiteY3" fmla="*/ 5763572 h 5927105"/>
                  <a:gd name="connsiteX4" fmla="*/ 394241 w 4088854"/>
                  <a:gd name="connsiteY4" fmla="*/ 261839 h 5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8854" h="5927105">
                    <a:moveTo>
                      <a:pt x="394241" y="261839"/>
                    </a:moveTo>
                    <a:cubicBezTo>
                      <a:pt x="463732" y="57458"/>
                      <a:pt x="893826" y="-195733"/>
                      <a:pt x="1100734" y="237297"/>
                    </a:cubicBezTo>
                    <a:cubicBezTo>
                      <a:pt x="1922525" y="4929535"/>
                      <a:pt x="4420751" y="4906135"/>
                      <a:pt x="4051965" y="5702167"/>
                    </a:cubicBezTo>
                    <a:cubicBezTo>
                      <a:pt x="3975784" y="5727579"/>
                      <a:pt x="3999344" y="5801198"/>
                      <a:pt x="3989269" y="5763572"/>
                    </a:cubicBezTo>
                    <a:cubicBezTo>
                      <a:pt x="2391069" y="6717901"/>
                      <a:pt x="-1186530" y="3313990"/>
                      <a:pt x="394241" y="26183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09C04A-DB98-4247-AB91-5FD2BB0544C2}"/>
                  </a:ext>
                </a:extLst>
              </p:cNvPr>
              <p:cNvSpPr/>
              <p:nvPr/>
            </p:nvSpPr>
            <p:spPr>
              <a:xfrm rot="18919286">
                <a:off x="2945845" y="656869"/>
                <a:ext cx="414461" cy="340188"/>
              </a:xfrm>
              <a:custGeom>
                <a:avLst/>
                <a:gdLst>
                  <a:gd name="connsiteX0" fmla="*/ 0 w 314617"/>
                  <a:gd name="connsiteY0" fmla="*/ 0 h 345700"/>
                  <a:gd name="connsiteX1" fmla="*/ 314617 w 314617"/>
                  <a:gd name="connsiteY1" fmla="*/ 0 h 345700"/>
                  <a:gd name="connsiteX2" fmla="*/ 314617 w 314617"/>
                  <a:gd name="connsiteY2" fmla="*/ 345700 h 345700"/>
                  <a:gd name="connsiteX3" fmla="*/ 0 w 314617"/>
                  <a:gd name="connsiteY3" fmla="*/ 345700 h 345700"/>
                  <a:gd name="connsiteX4" fmla="*/ 0 w 314617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87177 w 398712"/>
                  <a:gd name="connsiteY3" fmla="*/ 27785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15749 w 414461"/>
                  <a:gd name="connsiteY0" fmla="*/ 0 h 332195"/>
                  <a:gd name="connsiteX1" fmla="*/ 293531 w 414461"/>
                  <a:gd name="connsiteY1" fmla="*/ 37251 h 332195"/>
                  <a:gd name="connsiteX2" fmla="*/ 414461 w 414461"/>
                  <a:gd name="connsiteY2" fmla="*/ 328390 h 332195"/>
                  <a:gd name="connsiteX3" fmla="*/ 89494 w 414461"/>
                  <a:gd name="connsiteY3" fmla="*/ 284668 h 332195"/>
                  <a:gd name="connsiteX4" fmla="*/ 15749 w 414461"/>
                  <a:gd name="connsiteY4" fmla="*/ 0 h 332195"/>
                  <a:gd name="connsiteX0" fmla="*/ 15749 w 414461"/>
                  <a:gd name="connsiteY0" fmla="*/ 7993 h 340188"/>
                  <a:gd name="connsiteX1" fmla="*/ 293531 w 414461"/>
                  <a:gd name="connsiteY1" fmla="*/ 45244 h 340188"/>
                  <a:gd name="connsiteX2" fmla="*/ 414461 w 414461"/>
                  <a:gd name="connsiteY2" fmla="*/ 336383 h 340188"/>
                  <a:gd name="connsiteX3" fmla="*/ 89494 w 414461"/>
                  <a:gd name="connsiteY3" fmla="*/ 292661 h 340188"/>
                  <a:gd name="connsiteX4" fmla="*/ 15749 w 414461"/>
                  <a:gd name="connsiteY4" fmla="*/ 7993 h 34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461" h="340188">
                    <a:moveTo>
                      <a:pt x="15749" y="7993"/>
                    </a:moveTo>
                    <a:cubicBezTo>
                      <a:pt x="118314" y="-3220"/>
                      <a:pt x="224265" y="-11083"/>
                      <a:pt x="293531" y="45244"/>
                    </a:cubicBezTo>
                    <a:cubicBezTo>
                      <a:pt x="337929" y="70425"/>
                      <a:pt x="413218" y="199829"/>
                      <a:pt x="414461" y="336383"/>
                    </a:cubicBezTo>
                    <a:cubicBezTo>
                      <a:pt x="282698" y="345515"/>
                      <a:pt x="204740" y="340873"/>
                      <a:pt x="89494" y="292661"/>
                    </a:cubicBezTo>
                    <a:cubicBezTo>
                      <a:pt x="24464" y="191264"/>
                      <a:pt x="-27208" y="69584"/>
                      <a:pt x="15749" y="79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4517E9-A93B-4EA0-A825-F8E4489920ED}"/>
                  </a:ext>
                </a:extLst>
              </p:cNvPr>
              <p:cNvSpPr/>
              <p:nvPr/>
            </p:nvSpPr>
            <p:spPr>
              <a:xfrm>
                <a:off x="8738094" y="5107305"/>
                <a:ext cx="340183" cy="324873"/>
              </a:xfrm>
              <a:custGeom>
                <a:avLst/>
                <a:gdLst>
                  <a:gd name="connsiteX0" fmla="*/ 0 w 205193"/>
                  <a:gd name="connsiteY0" fmla="*/ 0 h 111883"/>
                  <a:gd name="connsiteX1" fmla="*/ 205193 w 205193"/>
                  <a:gd name="connsiteY1" fmla="*/ 0 h 111883"/>
                  <a:gd name="connsiteX2" fmla="*/ 205193 w 205193"/>
                  <a:gd name="connsiteY2" fmla="*/ 111883 h 111883"/>
                  <a:gd name="connsiteX3" fmla="*/ 0 w 205193"/>
                  <a:gd name="connsiteY3" fmla="*/ 111883 h 111883"/>
                  <a:gd name="connsiteX4" fmla="*/ 0 w 205193"/>
                  <a:gd name="connsiteY4" fmla="*/ 0 h 111883"/>
                  <a:gd name="connsiteX0" fmla="*/ 0 w 236943"/>
                  <a:gd name="connsiteY0" fmla="*/ 0 h 124583"/>
                  <a:gd name="connsiteX1" fmla="*/ 236943 w 236943"/>
                  <a:gd name="connsiteY1" fmla="*/ 12700 h 124583"/>
                  <a:gd name="connsiteX2" fmla="*/ 236943 w 236943"/>
                  <a:gd name="connsiteY2" fmla="*/ 124583 h 124583"/>
                  <a:gd name="connsiteX3" fmla="*/ 31750 w 236943"/>
                  <a:gd name="connsiteY3" fmla="*/ 124583 h 124583"/>
                  <a:gd name="connsiteX4" fmla="*/ 0 w 236943"/>
                  <a:gd name="connsiteY4" fmla="*/ 0 h 124583"/>
                  <a:gd name="connsiteX0" fmla="*/ 2460 w 239403"/>
                  <a:gd name="connsiteY0" fmla="*/ 84733 h 209316"/>
                  <a:gd name="connsiteX1" fmla="*/ 239403 w 239403"/>
                  <a:gd name="connsiteY1" fmla="*/ 97433 h 209316"/>
                  <a:gd name="connsiteX2" fmla="*/ 239403 w 239403"/>
                  <a:gd name="connsiteY2" fmla="*/ 209316 h 209316"/>
                  <a:gd name="connsiteX3" fmla="*/ 34210 w 239403"/>
                  <a:gd name="connsiteY3" fmla="*/ 209316 h 209316"/>
                  <a:gd name="connsiteX4" fmla="*/ 2460 w 239403"/>
                  <a:gd name="connsiteY4" fmla="*/ 84733 h 209316"/>
                  <a:gd name="connsiteX0" fmla="*/ 67495 w 304438"/>
                  <a:gd name="connsiteY0" fmla="*/ 84733 h 209316"/>
                  <a:gd name="connsiteX1" fmla="*/ 304438 w 304438"/>
                  <a:gd name="connsiteY1" fmla="*/ 97433 h 209316"/>
                  <a:gd name="connsiteX2" fmla="*/ 304438 w 304438"/>
                  <a:gd name="connsiteY2" fmla="*/ 209316 h 209316"/>
                  <a:gd name="connsiteX3" fmla="*/ 99245 w 304438"/>
                  <a:gd name="connsiteY3" fmla="*/ 209316 h 209316"/>
                  <a:gd name="connsiteX4" fmla="*/ 67495 w 304438"/>
                  <a:gd name="connsiteY4" fmla="*/ 84733 h 209316"/>
                  <a:gd name="connsiteX0" fmla="*/ 68205 w 305148"/>
                  <a:gd name="connsiteY0" fmla="*/ 84733 h 256941"/>
                  <a:gd name="connsiteX1" fmla="*/ 305148 w 305148"/>
                  <a:gd name="connsiteY1" fmla="*/ 97433 h 256941"/>
                  <a:gd name="connsiteX2" fmla="*/ 305148 w 305148"/>
                  <a:gd name="connsiteY2" fmla="*/ 209316 h 256941"/>
                  <a:gd name="connsiteX3" fmla="*/ 96780 w 305148"/>
                  <a:gd name="connsiteY3" fmla="*/ 256941 h 256941"/>
                  <a:gd name="connsiteX4" fmla="*/ 68205 w 305148"/>
                  <a:gd name="connsiteY4" fmla="*/ 84733 h 256941"/>
                  <a:gd name="connsiteX0" fmla="*/ 68205 w 305148"/>
                  <a:gd name="connsiteY0" fmla="*/ 84733 h 289319"/>
                  <a:gd name="connsiteX1" fmla="*/ 305148 w 305148"/>
                  <a:gd name="connsiteY1" fmla="*/ 97433 h 289319"/>
                  <a:gd name="connsiteX2" fmla="*/ 305148 w 305148"/>
                  <a:gd name="connsiteY2" fmla="*/ 209316 h 289319"/>
                  <a:gd name="connsiteX3" fmla="*/ 96780 w 305148"/>
                  <a:gd name="connsiteY3" fmla="*/ 256941 h 289319"/>
                  <a:gd name="connsiteX4" fmla="*/ 68205 w 305148"/>
                  <a:gd name="connsiteY4" fmla="*/ 84733 h 289319"/>
                  <a:gd name="connsiteX0" fmla="*/ 68205 w 305272"/>
                  <a:gd name="connsiteY0" fmla="*/ 126904 h 331490"/>
                  <a:gd name="connsiteX1" fmla="*/ 305148 w 305272"/>
                  <a:gd name="connsiteY1" fmla="*/ 139604 h 331490"/>
                  <a:gd name="connsiteX2" fmla="*/ 305148 w 305272"/>
                  <a:gd name="connsiteY2" fmla="*/ 251487 h 331490"/>
                  <a:gd name="connsiteX3" fmla="*/ 96780 w 305272"/>
                  <a:gd name="connsiteY3" fmla="*/ 299112 h 331490"/>
                  <a:gd name="connsiteX4" fmla="*/ 68205 w 305272"/>
                  <a:gd name="connsiteY4" fmla="*/ 126904 h 331490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  <a:gd name="connsiteX0" fmla="*/ 68205 w 340183"/>
                  <a:gd name="connsiteY0" fmla="*/ 120287 h 324873"/>
                  <a:gd name="connsiteX1" fmla="*/ 340073 w 340183"/>
                  <a:gd name="connsiteY1" fmla="*/ 148862 h 324873"/>
                  <a:gd name="connsiteX2" fmla="*/ 305148 w 340183"/>
                  <a:gd name="connsiteY2" fmla="*/ 244870 h 324873"/>
                  <a:gd name="connsiteX3" fmla="*/ 96780 w 340183"/>
                  <a:gd name="connsiteY3" fmla="*/ 292495 h 324873"/>
                  <a:gd name="connsiteX4" fmla="*/ 68205 w 340183"/>
                  <a:gd name="connsiteY4" fmla="*/ 120287 h 32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183" h="324873">
                    <a:moveTo>
                      <a:pt x="68205" y="120287"/>
                    </a:moveTo>
                    <a:cubicBezTo>
                      <a:pt x="42411" y="-75505"/>
                      <a:pt x="346817" y="-7771"/>
                      <a:pt x="340073" y="148862"/>
                    </a:cubicBezTo>
                    <a:cubicBezTo>
                      <a:pt x="328431" y="180865"/>
                      <a:pt x="342190" y="203342"/>
                      <a:pt x="305148" y="244870"/>
                    </a:cubicBezTo>
                    <a:cubicBezTo>
                      <a:pt x="235692" y="260745"/>
                      <a:pt x="144011" y="381395"/>
                      <a:pt x="96780" y="292495"/>
                    </a:cubicBezTo>
                    <a:cubicBezTo>
                      <a:pt x="86197" y="250967"/>
                      <a:pt x="-95837" y="196740"/>
                      <a:pt x="68205" y="120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25BAC9F-5C57-42AB-8832-8697E7B5BE34}"/>
                  </a:ext>
                </a:extLst>
              </p:cNvPr>
              <p:cNvSpPr/>
              <p:nvPr/>
            </p:nvSpPr>
            <p:spPr>
              <a:xfrm>
                <a:off x="3803374" y="2319130"/>
                <a:ext cx="4678017" cy="3031368"/>
              </a:xfrm>
              <a:custGeom>
                <a:avLst/>
                <a:gdLst>
                  <a:gd name="connsiteX0" fmla="*/ 0 w 4678017"/>
                  <a:gd name="connsiteY0" fmla="*/ 0 h 3089885"/>
                  <a:gd name="connsiteX1" fmla="*/ 1351722 w 4678017"/>
                  <a:gd name="connsiteY1" fmla="*/ 1921566 h 3089885"/>
                  <a:gd name="connsiteX2" fmla="*/ 2862469 w 4678017"/>
                  <a:gd name="connsiteY2" fmla="*/ 2862470 h 3089885"/>
                  <a:gd name="connsiteX3" fmla="*/ 4187687 w 4678017"/>
                  <a:gd name="connsiteY3" fmla="*/ 3087757 h 3089885"/>
                  <a:gd name="connsiteX4" fmla="*/ 4678017 w 4678017"/>
                  <a:gd name="connsiteY4" fmla="*/ 2981740 h 3089885"/>
                  <a:gd name="connsiteX5" fmla="*/ 4678017 w 4678017"/>
                  <a:gd name="connsiteY5" fmla="*/ 2981740 h 3089885"/>
                  <a:gd name="connsiteX0" fmla="*/ 0 w 4678017"/>
                  <a:gd name="connsiteY0" fmla="*/ 0 h 2982104"/>
                  <a:gd name="connsiteX1" fmla="*/ 1351722 w 4678017"/>
                  <a:gd name="connsiteY1" fmla="*/ 1921566 h 2982104"/>
                  <a:gd name="connsiteX2" fmla="*/ 2862469 w 4678017"/>
                  <a:gd name="connsiteY2" fmla="*/ 2862470 h 2982104"/>
                  <a:gd name="connsiteX3" fmla="*/ 4678017 w 4678017"/>
                  <a:gd name="connsiteY3" fmla="*/ 2981740 h 2982104"/>
                  <a:gd name="connsiteX4" fmla="*/ 4678017 w 4678017"/>
                  <a:gd name="connsiteY4" fmla="*/ 2981740 h 2982104"/>
                  <a:gd name="connsiteX0" fmla="*/ 0 w 4678017"/>
                  <a:gd name="connsiteY0" fmla="*/ 0 h 2981740"/>
                  <a:gd name="connsiteX1" fmla="*/ 1351722 w 4678017"/>
                  <a:gd name="connsiteY1" fmla="*/ 1921566 h 2981740"/>
                  <a:gd name="connsiteX2" fmla="*/ 4678017 w 4678017"/>
                  <a:gd name="connsiteY2" fmla="*/ 2981740 h 2981740"/>
                  <a:gd name="connsiteX3" fmla="*/ 4678017 w 4678017"/>
                  <a:gd name="connsiteY3" fmla="*/ 2981740 h 2981740"/>
                  <a:gd name="connsiteX0" fmla="*/ 0 w 4678017"/>
                  <a:gd name="connsiteY0" fmla="*/ 0 h 2981740"/>
                  <a:gd name="connsiteX1" fmla="*/ 4678017 w 4678017"/>
                  <a:gd name="connsiteY1" fmla="*/ 2981740 h 2981740"/>
                  <a:gd name="connsiteX2" fmla="*/ 4678017 w 4678017"/>
                  <a:gd name="connsiteY2" fmla="*/ 2981740 h 2981740"/>
                  <a:gd name="connsiteX0" fmla="*/ 0 w 4678017"/>
                  <a:gd name="connsiteY0" fmla="*/ 0 h 2981740"/>
                  <a:gd name="connsiteX1" fmla="*/ 4678017 w 4678017"/>
                  <a:gd name="connsiteY1" fmla="*/ 2981740 h 2981740"/>
                  <a:gd name="connsiteX2" fmla="*/ 4678017 w 4678017"/>
                  <a:gd name="connsiteY2" fmla="*/ 2981740 h 2981740"/>
                  <a:gd name="connsiteX0" fmla="*/ 0 w 4678017"/>
                  <a:gd name="connsiteY0" fmla="*/ 0 h 3031368"/>
                  <a:gd name="connsiteX1" fmla="*/ 4678017 w 4678017"/>
                  <a:gd name="connsiteY1" fmla="*/ 2981740 h 3031368"/>
                  <a:gd name="connsiteX2" fmla="*/ 4678017 w 4678017"/>
                  <a:gd name="connsiteY2" fmla="*/ 2981740 h 303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78017" h="3031368">
                    <a:moveTo>
                      <a:pt x="0" y="0"/>
                    </a:moveTo>
                    <a:cubicBezTo>
                      <a:pt x="1016000" y="2478156"/>
                      <a:pt x="3145182" y="3246783"/>
                      <a:pt x="4678017" y="2981740"/>
                    </a:cubicBezTo>
                    <a:lnTo>
                      <a:pt x="4678017" y="298174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1">
                <a:extLst>
                  <a:ext uri="{FF2B5EF4-FFF2-40B4-BE49-F238E27FC236}">
                    <a16:creationId xmlns:a16="http://schemas.microsoft.com/office/drawing/2014/main" id="{8131FFE6-3FFC-4C36-8448-48C9702EE89C}"/>
                  </a:ext>
                </a:extLst>
              </p:cNvPr>
              <p:cNvSpPr/>
              <p:nvPr/>
            </p:nvSpPr>
            <p:spPr>
              <a:xfrm rot="18919286">
                <a:off x="2980028" y="684867"/>
                <a:ext cx="708128" cy="1077535"/>
              </a:xfrm>
              <a:custGeom>
                <a:avLst/>
                <a:gdLst>
                  <a:gd name="connsiteX0" fmla="*/ 0 w 314617"/>
                  <a:gd name="connsiteY0" fmla="*/ 0 h 345700"/>
                  <a:gd name="connsiteX1" fmla="*/ 314617 w 314617"/>
                  <a:gd name="connsiteY1" fmla="*/ 0 h 345700"/>
                  <a:gd name="connsiteX2" fmla="*/ 314617 w 314617"/>
                  <a:gd name="connsiteY2" fmla="*/ 345700 h 345700"/>
                  <a:gd name="connsiteX3" fmla="*/ 0 w 314617"/>
                  <a:gd name="connsiteY3" fmla="*/ 345700 h 345700"/>
                  <a:gd name="connsiteX4" fmla="*/ 0 w 314617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45700"/>
                  <a:gd name="connsiteX1" fmla="*/ 314617 w 398712"/>
                  <a:gd name="connsiteY1" fmla="*/ 0 h 345700"/>
                  <a:gd name="connsiteX2" fmla="*/ 398712 w 398712"/>
                  <a:gd name="connsiteY2" fmla="*/ 328390 h 345700"/>
                  <a:gd name="connsiteX3" fmla="*/ 0 w 398712"/>
                  <a:gd name="connsiteY3" fmla="*/ 345700 h 345700"/>
                  <a:gd name="connsiteX4" fmla="*/ 0 w 398712"/>
                  <a:gd name="connsiteY4" fmla="*/ 0 h 34570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87177 w 398712"/>
                  <a:gd name="connsiteY3" fmla="*/ 27785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28390"/>
                  <a:gd name="connsiteX1" fmla="*/ 314617 w 398712"/>
                  <a:gd name="connsiteY1" fmla="*/ 0 h 328390"/>
                  <a:gd name="connsiteX2" fmla="*/ 398712 w 398712"/>
                  <a:gd name="connsiteY2" fmla="*/ 328390 h 328390"/>
                  <a:gd name="connsiteX3" fmla="*/ 73745 w 398712"/>
                  <a:gd name="connsiteY3" fmla="*/ 284668 h 328390"/>
                  <a:gd name="connsiteX4" fmla="*/ 0 w 398712"/>
                  <a:gd name="connsiteY4" fmla="*/ 0 h 328390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314617 w 398712"/>
                  <a:gd name="connsiteY1" fmla="*/ 0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0 w 398712"/>
                  <a:gd name="connsiteY0" fmla="*/ 0 h 332195"/>
                  <a:gd name="connsiteX1" fmla="*/ 277782 w 398712"/>
                  <a:gd name="connsiteY1" fmla="*/ 37251 h 332195"/>
                  <a:gd name="connsiteX2" fmla="*/ 398712 w 398712"/>
                  <a:gd name="connsiteY2" fmla="*/ 328390 h 332195"/>
                  <a:gd name="connsiteX3" fmla="*/ 73745 w 398712"/>
                  <a:gd name="connsiteY3" fmla="*/ 284668 h 332195"/>
                  <a:gd name="connsiteX4" fmla="*/ 0 w 398712"/>
                  <a:gd name="connsiteY4" fmla="*/ 0 h 332195"/>
                  <a:gd name="connsiteX0" fmla="*/ 15749 w 414461"/>
                  <a:gd name="connsiteY0" fmla="*/ 0 h 332195"/>
                  <a:gd name="connsiteX1" fmla="*/ 293531 w 414461"/>
                  <a:gd name="connsiteY1" fmla="*/ 37251 h 332195"/>
                  <a:gd name="connsiteX2" fmla="*/ 414461 w 414461"/>
                  <a:gd name="connsiteY2" fmla="*/ 328390 h 332195"/>
                  <a:gd name="connsiteX3" fmla="*/ 89494 w 414461"/>
                  <a:gd name="connsiteY3" fmla="*/ 284668 h 332195"/>
                  <a:gd name="connsiteX4" fmla="*/ 15749 w 414461"/>
                  <a:gd name="connsiteY4" fmla="*/ 0 h 332195"/>
                  <a:gd name="connsiteX0" fmla="*/ 15749 w 414461"/>
                  <a:gd name="connsiteY0" fmla="*/ 7993 h 340188"/>
                  <a:gd name="connsiteX1" fmla="*/ 293531 w 414461"/>
                  <a:gd name="connsiteY1" fmla="*/ 45244 h 340188"/>
                  <a:gd name="connsiteX2" fmla="*/ 414461 w 414461"/>
                  <a:gd name="connsiteY2" fmla="*/ 336383 h 340188"/>
                  <a:gd name="connsiteX3" fmla="*/ 89494 w 414461"/>
                  <a:gd name="connsiteY3" fmla="*/ 292661 h 340188"/>
                  <a:gd name="connsiteX4" fmla="*/ 15749 w 414461"/>
                  <a:gd name="connsiteY4" fmla="*/ 7993 h 340188"/>
                  <a:gd name="connsiteX0" fmla="*/ 219808 w 336454"/>
                  <a:gd name="connsiteY0" fmla="*/ 126 h 1078155"/>
                  <a:gd name="connsiteX1" fmla="*/ 215524 w 336454"/>
                  <a:gd name="connsiteY1" fmla="*/ 783211 h 1078155"/>
                  <a:gd name="connsiteX2" fmla="*/ 336454 w 336454"/>
                  <a:gd name="connsiteY2" fmla="*/ 1074350 h 1078155"/>
                  <a:gd name="connsiteX3" fmla="*/ 11487 w 336454"/>
                  <a:gd name="connsiteY3" fmla="*/ 1030628 h 1078155"/>
                  <a:gd name="connsiteX4" fmla="*/ 219808 w 336454"/>
                  <a:gd name="connsiteY4" fmla="*/ 126 h 1078155"/>
                  <a:gd name="connsiteX0" fmla="*/ 219808 w 654306"/>
                  <a:gd name="connsiteY0" fmla="*/ 384 h 1078413"/>
                  <a:gd name="connsiteX1" fmla="*/ 650510 w 654306"/>
                  <a:gd name="connsiteY1" fmla="*/ 282617 h 1078413"/>
                  <a:gd name="connsiteX2" fmla="*/ 336454 w 654306"/>
                  <a:gd name="connsiteY2" fmla="*/ 1074608 h 1078413"/>
                  <a:gd name="connsiteX3" fmla="*/ 11487 w 654306"/>
                  <a:gd name="connsiteY3" fmla="*/ 1030886 h 1078413"/>
                  <a:gd name="connsiteX4" fmla="*/ 219808 w 654306"/>
                  <a:gd name="connsiteY4" fmla="*/ 384 h 1078413"/>
                  <a:gd name="connsiteX0" fmla="*/ 219808 w 650510"/>
                  <a:gd name="connsiteY0" fmla="*/ 384 h 1078413"/>
                  <a:gd name="connsiteX1" fmla="*/ 650510 w 650510"/>
                  <a:gd name="connsiteY1" fmla="*/ 282617 h 1078413"/>
                  <a:gd name="connsiteX2" fmla="*/ 336454 w 650510"/>
                  <a:gd name="connsiteY2" fmla="*/ 1074608 h 1078413"/>
                  <a:gd name="connsiteX3" fmla="*/ 11487 w 650510"/>
                  <a:gd name="connsiteY3" fmla="*/ 1030886 h 1078413"/>
                  <a:gd name="connsiteX4" fmla="*/ 219808 w 650510"/>
                  <a:gd name="connsiteY4" fmla="*/ 384 h 1078413"/>
                  <a:gd name="connsiteX0" fmla="*/ 218401 w 649103"/>
                  <a:gd name="connsiteY0" fmla="*/ 384 h 1078413"/>
                  <a:gd name="connsiteX1" fmla="*/ 649103 w 649103"/>
                  <a:gd name="connsiteY1" fmla="*/ 282617 h 1078413"/>
                  <a:gd name="connsiteX2" fmla="*/ 335047 w 649103"/>
                  <a:gd name="connsiteY2" fmla="*/ 1074608 h 1078413"/>
                  <a:gd name="connsiteX3" fmla="*/ 10080 w 649103"/>
                  <a:gd name="connsiteY3" fmla="*/ 1030886 h 1078413"/>
                  <a:gd name="connsiteX4" fmla="*/ 218401 w 649103"/>
                  <a:gd name="connsiteY4" fmla="*/ 384 h 1078413"/>
                  <a:gd name="connsiteX0" fmla="*/ 277426 w 708128"/>
                  <a:gd name="connsiteY0" fmla="*/ 384 h 1077535"/>
                  <a:gd name="connsiteX1" fmla="*/ 708128 w 708128"/>
                  <a:gd name="connsiteY1" fmla="*/ 282617 h 1077535"/>
                  <a:gd name="connsiteX2" fmla="*/ 394072 w 708128"/>
                  <a:gd name="connsiteY2" fmla="*/ 1074608 h 1077535"/>
                  <a:gd name="connsiteX3" fmla="*/ 8452 w 708128"/>
                  <a:gd name="connsiteY3" fmla="*/ 1024490 h 1077535"/>
                  <a:gd name="connsiteX4" fmla="*/ 277426 w 708128"/>
                  <a:gd name="connsiteY4" fmla="*/ 384 h 107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28" h="1077535">
                    <a:moveTo>
                      <a:pt x="277426" y="384"/>
                    </a:moveTo>
                    <a:cubicBezTo>
                      <a:pt x="379991" y="-10829"/>
                      <a:pt x="638862" y="226290"/>
                      <a:pt x="708128" y="282617"/>
                    </a:cubicBezTo>
                    <a:cubicBezTo>
                      <a:pt x="356818" y="606371"/>
                      <a:pt x="392829" y="938054"/>
                      <a:pt x="394072" y="1074608"/>
                    </a:cubicBezTo>
                    <a:cubicBezTo>
                      <a:pt x="262309" y="1083740"/>
                      <a:pt x="123698" y="1072702"/>
                      <a:pt x="8452" y="1024490"/>
                    </a:cubicBezTo>
                    <a:cubicBezTo>
                      <a:pt x="-56578" y="923093"/>
                      <a:pt x="274894" y="664557"/>
                      <a:pt x="277426" y="38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 84">
              <a:extLst>
                <a:ext uri="{FF2B5EF4-FFF2-40B4-BE49-F238E27FC236}">
                  <a16:creationId xmlns:a16="http://schemas.microsoft.com/office/drawing/2014/main" id="{CF45F329-9018-4DAA-82B5-43B79B0D352B}"/>
                </a:ext>
              </a:extLst>
            </p:cNvPr>
            <p:cNvSpPr/>
            <p:nvPr/>
          </p:nvSpPr>
          <p:spPr>
            <a:xfrm rot="1495118" flipH="1">
              <a:off x="9133784" y="1401133"/>
              <a:ext cx="1116261" cy="680603"/>
            </a:xfrm>
            <a:custGeom>
              <a:avLst/>
              <a:gdLst>
                <a:gd name="connsiteX0" fmla="*/ 0 w 986932"/>
                <a:gd name="connsiteY0" fmla="*/ 0 h 323251"/>
                <a:gd name="connsiteX1" fmla="*/ 986932 w 986932"/>
                <a:gd name="connsiteY1" fmla="*/ 0 h 323251"/>
                <a:gd name="connsiteX2" fmla="*/ 986932 w 986932"/>
                <a:gd name="connsiteY2" fmla="*/ 323251 h 323251"/>
                <a:gd name="connsiteX3" fmla="*/ 0 w 986932"/>
                <a:gd name="connsiteY3" fmla="*/ 323251 h 323251"/>
                <a:gd name="connsiteX4" fmla="*/ 0 w 986932"/>
                <a:gd name="connsiteY4" fmla="*/ 0 h 323251"/>
                <a:gd name="connsiteX0" fmla="*/ 0 w 1077420"/>
                <a:gd name="connsiteY0" fmla="*/ 214312 h 323251"/>
                <a:gd name="connsiteX1" fmla="*/ 1077420 w 1077420"/>
                <a:gd name="connsiteY1" fmla="*/ 0 h 323251"/>
                <a:gd name="connsiteX2" fmla="*/ 1077420 w 1077420"/>
                <a:gd name="connsiteY2" fmla="*/ 323251 h 323251"/>
                <a:gd name="connsiteX3" fmla="*/ 90488 w 1077420"/>
                <a:gd name="connsiteY3" fmla="*/ 323251 h 323251"/>
                <a:gd name="connsiteX4" fmla="*/ 0 w 1077420"/>
                <a:gd name="connsiteY4" fmla="*/ 214312 h 323251"/>
                <a:gd name="connsiteX0" fmla="*/ 0 w 1077420"/>
                <a:gd name="connsiteY0" fmla="*/ 214312 h 351826"/>
                <a:gd name="connsiteX1" fmla="*/ 1077420 w 1077420"/>
                <a:gd name="connsiteY1" fmla="*/ 0 h 351826"/>
                <a:gd name="connsiteX2" fmla="*/ 1077420 w 1077420"/>
                <a:gd name="connsiteY2" fmla="*/ 323251 h 351826"/>
                <a:gd name="connsiteX3" fmla="*/ 52388 w 1077420"/>
                <a:gd name="connsiteY3" fmla="*/ 351826 h 351826"/>
                <a:gd name="connsiteX4" fmla="*/ 0 w 1077420"/>
                <a:gd name="connsiteY4" fmla="*/ 214312 h 351826"/>
                <a:gd name="connsiteX0" fmla="*/ 0 w 1077420"/>
                <a:gd name="connsiteY0" fmla="*/ 386296 h 523810"/>
                <a:gd name="connsiteX1" fmla="*/ 1077420 w 1077420"/>
                <a:gd name="connsiteY1" fmla="*/ 171984 h 523810"/>
                <a:gd name="connsiteX2" fmla="*/ 1077420 w 1077420"/>
                <a:gd name="connsiteY2" fmla="*/ 495235 h 523810"/>
                <a:gd name="connsiteX3" fmla="*/ 52388 w 1077420"/>
                <a:gd name="connsiteY3" fmla="*/ 523810 h 523810"/>
                <a:gd name="connsiteX4" fmla="*/ 0 w 1077420"/>
                <a:gd name="connsiteY4" fmla="*/ 386296 h 523810"/>
                <a:gd name="connsiteX0" fmla="*/ 0 w 1077420"/>
                <a:gd name="connsiteY0" fmla="*/ 455196 h 592710"/>
                <a:gd name="connsiteX1" fmla="*/ 1077420 w 1077420"/>
                <a:gd name="connsiteY1" fmla="*/ 240884 h 592710"/>
                <a:gd name="connsiteX2" fmla="*/ 1077420 w 1077420"/>
                <a:gd name="connsiteY2" fmla="*/ 564135 h 592710"/>
                <a:gd name="connsiteX3" fmla="*/ 52388 w 1077420"/>
                <a:gd name="connsiteY3" fmla="*/ 592710 h 592710"/>
                <a:gd name="connsiteX4" fmla="*/ 0 w 1077420"/>
                <a:gd name="connsiteY4" fmla="*/ 455196 h 592710"/>
                <a:gd name="connsiteX0" fmla="*/ 0 w 1077420"/>
                <a:gd name="connsiteY0" fmla="*/ 181 h 137695"/>
                <a:gd name="connsiteX1" fmla="*/ 1077420 w 1077420"/>
                <a:gd name="connsiteY1" fmla="*/ 109120 h 137695"/>
                <a:gd name="connsiteX2" fmla="*/ 52388 w 1077420"/>
                <a:gd name="connsiteY2" fmla="*/ 137695 h 137695"/>
                <a:gd name="connsiteX3" fmla="*/ 0 w 1077420"/>
                <a:gd name="connsiteY3" fmla="*/ 181 h 137695"/>
                <a:gd name="connsiteX0" fmla="*/ 0 w 1077420"/>
                <a:gd name="connsiteY0" fmla="*/ 386644 h 524158"/>
                <a:gd name="connsiteX1" fmla="*/ 1077420 w 1077420"/>
                <a:gd name="connsiteY1" fmla="*/ 495583 h 524158"/>
                <a:gd name="connsiteX2" fmla="*/ 52388 w 1077420"/>
                <a:gd name="connsiteY2" fmla="*/ 524158 h 524158"/>
                <a:gd name="connsiteX3" fmla="*/ 0 w 1077420"/>
                <a:gd name="connsiteY3" fmla="*/ 386644 h 524158"/>
                <a:gd name="connsiteX0" fmla="*/ 0 w 1091708"/>
                <a:gd name="connsiteY0" fmla="*/ 368706 h 558608"/>
                <a:gd name="connsiteX1" fmla="*/ 1091708 w 1091708"/>
                <a:gd name="connsiteY1" fmla="*/ 558608 h 558608"/>
                <a:gd name="connsiteX2" fmla="*/ 52388 w 1091708"/>
                <a:gd name="connsiteY2" fmla="*/ 506220 h 558608"/>
                <a:gd name="connsiteX3" fmla="*/ 0 w 1091708"/>
                <a:gd name="connsiteY3" fmla="*/ 368706 h 558608"/>
                <a:gd name="connsiteX0" fmla="*/ 0 w 1105996"/>
                <a:gd name="connsiteY0" fmla="*/ 365709 h 569898"/>
                <a:gd name="connsiteX1" fmla="*/ 1105996 w 1105996"/>
                <a:gd name="connsiteY1" fmla="*/ 569898 h 569898"/>
                <a:gd name="connsiteX2" fmla="*/ 52388 w 1105996"/>
                <a:gd name="connsiteY2" fmla="*/ 503223 h 569898"/>
                <a:gd name="connsiteX3" fmla="*/ 0 w 1105996"/>
                <a:gd name="connsiteY3" fmla="*/ 365709 h 569898"/>
                <a:gd name="connsiteX0" fmla="*/ 0 w 1115975"/>
                <a:gd name="connsiteY0" fmla="*/ 499327 h 703516"/>
                <a:gd name="connsiteX1" fmla="*/ 1105996 w 1115975"/>
                <a:gd name="connsiteY1" fmla="*/ 703516 h 703516"/>
                <a:gd name="connsiteX2" fmla="*/ 52388 w 1115975"/>
                <a:gd name="connsiteY2" fmla="*/ 636841 h 703516"/>
                <a:gd name="connsiteX3" fmla="*/ 0 w 1115975"/>
                <a:gd name="connsiteY3" fmla="*/ 499327 h 7035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52388 w 1116261"/>
                <a:gd name="connsiteY2" fmla="*/ 599641 h 666316"/>
                <a:gd name="connsiteX3" fmla="*/ 0 w 1116261"/>
                <a:gd name="connsiteY3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52388 w 1116261"/>
                <a:gd name="connsiteY3" fmla="*/ 599641 h 666316"/>
                <a:gd name="connsiteX4" fmla="*/ 0 w 1116261"/>
                <a:gd name="connsiteY4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52388 w 1116261"/>
                <a:gd name="connsiteY4" fmla="*/ 599641 h 666316"/>
                <a:gd name="connsiteX5" fmla="*/ 0 w 1116261"/>
                <a:gd name="connsiteY5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52388 w 1116261"/>
                <a:gd name="connsiteY5" fmla="*/ 599641 h 666316"/>
                <a:gd name="connsiteX6" fmla="*/ 0 w 1116261"/>
                <a:gd name="connsiteY6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52388 w 1116261"/>
                <a:gd name="connsiteY6" fmla="*/ 599641 h 666316"/>
                <a:gd name="connsiteX7" fmla="*/ 0 w 1116261"/>
                <a:gd name="connsiteY7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2388 w 1116261"/>
                <a:gd name="connsiteY7" fmla="*/ 599641 h 666316"/>
                <a:gd name="connsiteX8" fmla="*/ 0 w 1116261"/>
                <a:gd name="connsiteY8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52388 w 1116261"/>
                <a:gd name="connsiteY8" fmla="*/ 599641 h 666316"/>
                <a:gd name="connsiteX9" fmla="*/ 0 w 1116261"/>
                <a:gd name="connsiteY9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52388 w 1116261"/>
                <a:gd name="connsiteY9" fmla="*/ 599641 h 666316"/>
                <a:gd name="connsiteX10" fmla="*/ 0 w 1116261"/>
                <a:gd name="connsiteY10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336571 w 1116261"/>
                <a:gd name="connsiteY9" fmla="*/ 475642 h 666316"/>
                <a:gd name="connsiteX10" fmla="*/ 52388 w 1116261"/>
                <a:gd name="connsiteY10" fmla="*/ 599641 h 666316"/>
                <a:gd name="connsiteX11" fmla="*/ 0 w 1116261"/>
                <a:gd name="connsiteY11" fmla="*/ 462127 h 666316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261" h="680603">
                  <a:moveTo>
                    <a:pt x="0" y="462127"/>
                  </a:moveTo>
                  <a:cubicBezTo>
                    <a:pt x="337526" y="-371310"/>
                    <a:pt x="1221090" y="62372"/>
                    <a:pt x="1105996" y="666316"/>
                  </a:cubicBezTo>
                  <a:cubicBezTo>
                    <a:pt x="1080502" y="663877"/>
                    <a:pt x="1074059" y="620956"/>
                    <a:pt x="1048565" y="618517"/>
                  </a:cubicBezTo>
                  <a:cubicBezTo>
                    <a:pt x="961252" y="618517"/>
                    <a:pt x="912040" y="573273"/>
                    <a:pt x="824727" y="573273"/>
                  </a:cubicBezTo>
                  <a:cubicBezTo>
                    <a:pt x="800915" y="572479"/>
                    <a:pt x="786628" y="328799"/>
                    <a:pt x="762816" y="328005"/>
                  </a:cubicBezTo>
                  <a:cubicBezTo>
                    <a:pt x="722335" y="331180"/>
                    <a:pt x="717571" y="565335"/>
                    <a:pt x="686615" y="578035"/>
                  </a:cubicBezTo>
                  <a:cubicBezTo>
                    <a:pt x="647721" y="579623"/>
                    <a:pt x="687409" y="485960"/>
                    <a:pt x="631846" y="487548"/>
                  </a:cubicBezTo>
                  <a:lnTo>
                    <a:pt x="517546" y="513742"/>
                  </a:lnTo>
                  <a:cubicBezTo>
                    <a:pt x="486590" y="520092"/>
                    <a:pt x="469921" y="307367"/>
                    <a:pt x="436584" y="304192"/>
                  </a:cubicBezTo>
                  <a:cubicBezTo>
                    <a:pt x="417534" y="302604"/>
                    <a:pt x="391340" y="436748"/>
                    <a:pt x="336571" y="475642"/>
                  </a:cubicBezTo>
                  <a:cubicBezTo>
                    <a:pt x="227556" y="555868"/>
                    <a:pt x="147116" y="612283"/>
                    <a:pt x="52388" y="680603"/>
                  </a:cubicBezTo>
                  <a:lnTo>
                    <a:pt x="0" y="46212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D47CC3-F8C1-4482-9422-3849B8C6D95B}"/>
                </a:ext>
              </a:extLst>
            </p:cNvPr>
            <p:cNvSpPr/>
            <p:nvPr/>
          </p:nvSpPr>
          <p:spPr>
            <a:xfrm>
              <a:off x="10045148" y="2192337"/>
              <a:ext cx="420650" cy="1893576"/>
            </a:xfrm>
            <a:custGeom>
              <a:avLst/>
              <a:gdLst>
                <a:gd name="connsiteX0" fmla="*/ 0 w 322687"/>
                <a:gd name="connsiteY0" fmla="*/ 0 h 1217715"/>
                <a:gd name="connsiteX1" fmla="*/ 322687 w 322687"/>
                <a:gd name="connsiteY1" fmla="*/ 0 h 1217715"/>
                <a:gd name="connsiteX2" fmla="*/ 322687 w 322687"/>
                <a:gd name="connsiteY2" fmla="*/ 1217715 h 1217715"/>
                <a:gd name="connsiteX3" fmla="*/ 0 w 322687"/>
                <a:gd name="connsiteY3" fmla="*/ 1217715 h 1217715"/>
                <a:gd name="connsiteX4" fmla="*/ 0 w 322687"/>
                <a:gd name="connsiteY4" fmla="*/ 0 h 1217715"/>
                <a:gd name="connsiteX0" fmla="*/ 0 w 415452"/>
                <a:gd name="connsiteY0" fmla="*/ 0 h 1814062"/>
                <a:gd name="connsiteX1" fmla="*/ 415452 w 415452"/>
                <a:gd name="connsiteY1" fmla="*/ 596347 h 1814062"/>
                <a:gd name="connsiteX2" fmla="*/ 415452 w 415452"/>
                <a:gd name="connsiteY2" fmla="*/ 1814062 h 1814062"/>
                <a:gd name="connsiteX3" fmla="*/ 92765 w 415452"/>
                <a:gd name="connsiteY3" fmla="*/ 1814062 h 1814062"/>
                <a:gd name="connsiteX4" fmla="*/ 0 w 415452"/>
                <a:gd name="connsiteY4" fmla="*/ 0 h 1814062"/>
                <a:gd name="connsiteX0" fmla="*/ 0 w 415452"/>
                <a:gd name="connsiteY0" fmla="*/ 79514 h 1893576"/>
                <a:gd name="connsiteX1" fmla="*/ 176913 w 415452"/>
                <a:gd name="connsiteY1" fmla="*/ 0 h 1893576"/>
                <a:gd name="connsiteX2" fmla="*/ 415452 w 415452"/>
                <a:gd name="connsiteY2" fmla="*/ 1893576 h 1893576"/>
                <a:gd name="connsiteX3" fmla="*/ 92765 w 415452"/>
                <a:gd name="connsiteY3" fmla="*/ 1893576 h 1893576"/>
                <a:gd name="connsiteX4" fmla="*/ 0 w 415452"/>
                <a:gd name="connsiteY4" fmla="*/ 79514 h 1893576"/>
                <a:gd name="connsiteX0" fmla="*/ 0 w 420650"/>
                <a:gd name="connsiteY0" fmla="*/ 79514 h 1893576"/>
                <a:gd name="connsiteX1" fmla="*/ 176913 w 420650"/>
                <a:gd name="connsiteY1" fmla="*/ 0 h 1893576"/>
                <a:gd name="connsiteX2" fmla="*/ 415452 w 420650"/>
                <a:gd name="connsiteY2" fmla="*/ 1893576 h 1893576"/>
                <a:gd name="connsiteX3" fmla="*/ 92765 w 420650"/>
                <a:gd name="connsiteY3" fmla="*/ 1893576 h 1893576"/>
                <a:gd name="connsiteX4" fmla="*/ 0 w 420650"/>
                <a:gd name="connsiteY4" fmla="*/ 79514 h 1893576"/>
                <a:gd name="connsiteX0" fmla="*/ 0 w 420650"/>
                <a:gd name="connsiteY0" fmla="*/ 79514 h 1893576"/>
                <a:gd name="connsiteX1" fmla="*/ 176913 w 420650"/>
                <a:gd name="connsiteY1" fmla="*/ 0 h 1893576"/>
                <a:gd name="connsiteX2" fmla="*/ 415452 w 420650"/>
                <a:gd name="connsiteY2" fmla="*/ 1893576 h 1893576"/>
                <a:gd name="connsiteX3" fmla="*/ 92765 w 420650"/>
                <a:gd name="connsiteY3" fmla="*/ 1893576 h 1893576"/>
                <a:gd name="connsiteX4" fmla="*/ 0 w 420650"/>
                <a:gd name="connsiteY4" fmla="*/ 79514 h 189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50" h="1893576">
                  <a:moveTo>
                    <a:pt x="0" y="79514"/>
                  </a:moveTo>
                  <a:lnTo>
                    <a:pt x="176913" y="0"/>
                  </a:lnTo>
                  <a:cubicBezTo>
                    <a:pt x="256426" y="631192"/>
                    <a:pt x="455208" y="1408158"/>
                    <a:pt x="415452" y="1893576"/>
                  </a:cubicBezTo>
                  <a:lnTo>
                    <a:pt x="92765" y="1893576"/>
                  </a:lnTo>
                  <a:cubicBezTo>
                    <a:pt x="-30923" y="1288889"/>
                    <a:pt x="30922" y="684201"/>
                    <a:pt x="0" y="795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EE10D2-4564-461B-952E-EBC9FFA99DFF}"/>
                </a:ext>
              </a:extLst>
            </p:cNvPr>
            <p:cNvSpPr/>
            <p:nvPr/>
          </p:nvSpPr>
          <p:spPr>
            <a:xfrm>
              <a:off x="10036154" y="1538896"/>
              <a:ext cx="1116261" cy="680603"/>
            </a:xfrm>
            <a:custGeom>
              <a:avLst/>
              <a:gdLst>
                <a:gd name="connsiteX0" fmla="*/ 0 w 986932"/>
                <a:gd name="connsiteY0" fmla="*/ 0 h 323251"/>
                <a:gd name="connsiteX1" fmla="*/ 986932 w 986932"/>
                <a:gd name="connsiteY1" fmla="*/ 0 h 323251"/>
                <a:gd name="connsiteX2" fmla="*/ 986932 w 986932"/>
                <a:gd name="connsiteY2" fmla="*/ 323251 h 323251"/>
                <a:gd name="connsiteX3" fmla="*/ 0 w 986932"/>
                <a:gd name="connsiteY3" fmla="*/ 323251 h 323251"/>
                <a:gd name="connsiteX4" fmla="*/ 0 w 986932"/>
                <a:gd name="connsiteY4" fmla="*/ 0 h 323251"/>
                <a:gd name="connsiteX0" fmla="*/ 0 w 1077420"/>
                <a:gd name="connsiteY0" fmla="*/ 214312 h 323251"/>
                <a:gd name="connsiteX1" fmla="*/ 1077420 w 1077420"/>
                <a:gd name="connsiteY1" fmla="*/ 0 h 323251"/>
                <a:gd name="connsiteX2" fmla="*/ 1077420 w 1077420"/>
                <a:gd name="connsiteY2" fmla="*/ 323251 h 323251"/>
                <a:gd name="connsiteX3" fmla="*/ 90488 w 1077420"/>
                <a:gd name="connsiteY3" fmla="*/ 323251 h 323251"/>
                <a:gd name="connsiteX4" fmla="*/ 0 w 1077420"/>
                <a:gd name="connsiteY4" fmla="*/ 214312 h 323251"/>
                <a:gd name="connsiteX0" fmla="*/ 0 w 1077420"/>
                <a:gd name="connsiteY0" fmla="*/ 214312 h 351826"/>
                <a:gd name="connsiteX1" fmla="*/ 1077420 w 1077420"/>
                <a:gd name="connsiteY1" fmla="*/ 0 h 351826"/>
                <a:gd name="connsiteX2" fmla="*/ 1077420 w 1077420"/>
                <a:gd name="connsiteY2" fmla="*/ 323251 h 351826"/>
                <a:gd name="connsiteX3" fmla="*/ 52388 w 1077420"/>
                <a:gd name="connsiteY3" fmla="*/ 351826 h 351826"/>
                <a:gd name="connsiteX4" fmla="*/ 0 w 1077420"/>
                <a:gd name="connsiteY4" fmla="*/ 214312 h 351826"/>
                <a:gd name="connsiteX0" fmla="*/ 0 w 1077420"/>
                <a:gd name="connsiteY0" fmla="*/ 386296 h 523810"/>
                <a:gd name="connsiteX1" fmla="*/ 1077420 w 1077420"/>
                <a:gd name="connsiteY1" fmla="*/ 171984 h 523810"/>
                <a:gd name="connsiteX2" fmla="*/ 1077420 w 1077420"/>
                <a:gd name="connsiteY2" fmla="*/ 495235 h 523810"/>
                <a:gd name="connsiteX3" fmla="*/ 52388 w 1077420"/>
                <a:gd name="connsiteY3" fmla="*/ 523810 h 523810"/>
                <a:gd name="connsiteX4" fmla="*/ 0 w 1077420"/>
                <a:gd name="connsiteY4" fmla="*/ 386296 h 523810"/>
                <a:gd name="connsiteX0" fmla="*/ 0 w 1077420"/>
                <a:gd name="connsiteY0" fmla="*/ 455196 h 592710"/>
                <a:gd name="connsiteX1" fmla="*/ 1077420 w 1077420"/>
                <a:gd name="connsiteY1" fmla="*/ 240884 h 592710"/>
                <a:gd name="connsiteX2" fmla="*/ 1077420 w 1077420"/>
                <a:gd name="connsiteY2" fmla="*/ 564135 h 592710"/>
                <a:gd name="connsiteX3" fmla="*/ 52388 w 1077420"/>
                <a:gd name="connsiteY3" fmla="*/ 592710 h 592710"/>
                <a:gd name="connsiteX4" fmla="*/ 0 w 1077420"/>
                <a:gd name="connsiteY4" fmla="*/ 455196 h 592710"/>
                <a:gd name="connsiteX0" fmla="*/ 0 w 1077420"/>
                <a:gd name="connsiteY0" fmla="*/ 181 h 137695"/>
                <a:gd name="connsiteX1" fmla="*/ 1077420 w 1077420"/>
                <a:gd name="connsiteY1" fmla="*/ 109120 h 137695"/>
                <a:gd name="connsiteX2" fmla="*/ 52388 w 1077420"/>
                <a:gd name="connsiteY2" fmla="*/ 137695 h 137695"/>
                <a:gd name="connsiteX3" fmla="*/ 0 w 1077420"/>
                <a:gd name="connsiteY3" fmla="*/ 181 h 137695"/>
                <a:gd name="connsiteX0" fmla="*/ 0 w 1077420"/>
                <a:gd name="connsiteY0" fmla="*/ 386644 h 524158"/>
                <a:gd name="connsiteX1" fmla="*/ 1077420 w 1077420"/>
                <a:gd name="connsiteY1" fmla="*/ 495583 h 524158"/>
                <a:gd name="connsiteX2" fmla="*/ 52388 w 1077420"/>
                <a:gd name="connsiteY2" fmla="*/ 524158 h 524158"/>
                <a:gd name="connsiteX3" fmla="*/ 0 w 1077420"/>
                <a:gd name="connsiteY3" fmla="*/ 386644 h 524158"/>
                <a:gd name="connsiteX0" fmla="*/ 0 w 1091708"/>
                <a:gd name="connsiteY0" fmla="*/ 368706 h 558608"/>
                <a:gd name="connsiteX1" fmla="*/ 1091708 w 1091708"/>
                <a:gd name="connsiteY1" fmla="*/ 558608 h 558608"/>
                <a:gd name="connsiteX2" fmla="*/ 52388 w 1091708"/>
                <a:gd name="connsiteY2" fmla="*/ 506220 h 558608"/>
                <a:gd name="connsiteX3" fmla="*/ 0 w 1091708"/>
                <a:gd name="connsiteY3" fmla="*/ 368706 h 558608"/>
                <a:gd name="connsiteX0" fmla="*/ 0 w 1105996"/>
                <a:gd name="connsiteY0" fmla="*/ 365709 h 569898"/>
                <a:gd name="connsiteX1" fmla="*/ 1105996 w 1105996"/>
                <a:gd name="connsiteY1" fmla="*/ 569898 h 569898"/>
                <a:gd name="connsiteX2" fmla="*/ 52388 w 1105996"/>
                <a:gd name="connsiteY2" fmla="*/ 503223 h 569898"/>
                <a:gd name="connsiteX3" fmla="*/ 0 w 1105996"/>
                <a:gd name="connsiteY3" fmla="*/ 365709 h 569898"/>
                <a:gd name="connsiteX0" fmla="*/ 0 w 1115975"/>
                <a:gd name="connsiteY0" fmla="*/ 499327 h 703516"/>
                <a:gd name="connsiteX1" fmla="*/ 1105996 w 1115975"/>
                <a:gd name="connsiteY1" fmla="*/ 703516 h 703516"/>
                <a:gd name="connsiteX2" fmla="*/ 52388 w 1115975"/>
                <a:gd name="connsiteY2" fmla="*/ 636841 h 703516"/>
                <a:gd name="connsiteX3" fmla="*/ 0 w 1115975"/>
                <a:gd name="connsiteY3" fmla="*/ 499327 h 7035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52388 w 1116261"/>
                <a:gd name="connsiteY2" fmla="*/ 599641 h 666316"/>
                <a:gd name="connsiteX3" fmla="*/ 0 w 1116261"/>
                <a:gd name="connsiteY3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52388 w 1116261"/>
                <a:gd name="connsiteY3" fmla="*/ 599641 h 666316"/>
                <a:gd name="connsiteX4" fmla="*/ 0 w 1116261"/>
                <a:gd name="connsiteY4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52388 w 1116261"/>
                <a:gd name="connsiteY4" fmla="*/ 599641 h 666316"/>
                <a:gd name="connsiteX5" fmla="*/ 0 w 1116261"/>
                <a:gd name="connsiteY5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52388 w 1116261"/>
                <a:gd name="connsiteY5" fmla="*/ 599641 h 666316"/>
                <a:gd name="connsiteX6" fmla="*/ 0 w 1116261"/>
                <a:gd name="connsiteY6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52388 w 1116261"/>
                <a:gd name="connsiteY6" fmla="*/ 599641 h 666316"/>
                <a:gd name="connsiteX7" fmla="*/ 0 w 1116261"/>
                <a:gd name="connsiteY7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2388 w 1116261"/>
                <a:gd name="connsiteY7" fmla="*/ 599641 h 666316"/>
                <a:gd name="connsiteX8" fmla="*/ 0 w 1116261"/>
                <a:gd name="connsiteY8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52388 w 1116261"/>
                <a:gd name="connsiteY8" fmla="*/ 599641 h 666316"/>
                <a:gd name="connsiteX9" fmla="*/ 0 w 1116261"/>
                <a:gd name="connsiteY9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52388 w 1116261"/>
                <a:gd name="connsiteY9" fmla="*/ 599641 h 666316"/>
                <a:gd name="connsiteX10" fmla="*/ 0 w 1116261"/>
                <a:gd name="connsiteY10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336571 w 1116261"/>
                <a:gd name="connsiteY9" fmla="*/ 475642 h 666316"/>
                <a:gd name="connsiteX10" fmla="*/ 52388 w 1116261"/>
                <a:gd name="connsiteY10" fmla="*/ 599641 h 666316"/>
                <a:gd name="connsiteX11" fmla="*/ 0 w 1116261"/>
                <a:gd name="connsiteY11" fmla="*/ 462127 h 666316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261" h="680603">
                  <a:moveTo>
                    <a:pt x="0" y="462127"/>
                  </a:moveTo>
                  <a:cubicBezTo>
                    <a:pt x="337526" y="-371310"/>
                    <a:pt x="1221090" y="62372"/>
                    <a:pt x="1105996" y="666316"/>
                  </a:cubicBezTo>
                  <a:cubicBezTo>
                    <a:pt x="1080502" y="663877"/>
                    <a:pt x="1074059" y="620956"/>
                    <a:pt x="1048565" y="618517"/>
                  </a:cubicBezTo>
                  <a:cubicBezTo>
                    <a:pt x="961252" y="618517"/>
                    <a:pt x="912040" y="573273"/>
                    <a:pt x="824727" y="573273"/>
                  </a:cubicBezTo>
                  <a:cubicBezTo>
                    <a:pt x="800915" y="572479"/>
                    <a:pt x="786628" y="328799"/>
                    <a:pt x="762816" y="328005"/>
                  </a:cubicBezTo>
                  <a:cubicBezTo>
                    <a:pt x="722335" y="331180"/>
                    <a:pt x="717571" y="565335"/>
                    <a:pt x="686615" y="578035"/>
                  </a:cubicBezTo>
                  <a:cubicBezTo>
                    <a:pt x="647721" y="579623"/>
                    <a:pt x="687409" y="485960"/>
                    <a:pt x="631846" y="487548"/>
                  </a:cubicBezTo>
                  <a:lnTo>
                    <a:pt x="517546" y="513742"/>
                  </a:lnTo>
                  <a:cubicBezTo>
                    <a:pt x="486590" y="520092"/>
                    <a:pt x="469921" y="307367"/>
                    <a:pt x="436584" y="304192"/>
                  </a:cubicBezTo>
                  <a:cubicBezTo>
                    <a:pt x="417534" y="302604"/>
                    <a:pt x="391340" y="436748"/>
                    <a:pt x="336571" y="475642"/>
                  </a:cubicBezTo>
                  <a:cubicBezTo>
                    <a:pt x="227556" y="555868"/>
                    <a:pt x="147116" y="612283"/>
                    <a:pt x="52388" y="680603"/>
                  </a:cubicBezTo>
                  <a:lnTo>
                    <a:pt x="0" y="46212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AF709186-0076-41A7-8840-70B9A26DF216}"/>
                </a:ext>
              </a:extLst>
            </p:cNvPr>
            <p:cNvSpPr/>
            <p:nvPr/>
          </p:nvSpPr>
          <p:spPr>
            <a:xfrm rot="2720432">
              <a:off x="10077976" y="2010531"/>
              <a:ext cx="1116261" cy="680603"/>
            </a:xfrm>
            <a:custGeom>
              <a:avLst/>
              <a:gdLst>
                <a:gd name="connsiteX0" fmla="*/ 0 w 986932"/>
                <a:gd name="connsiteY0" fmla="*/ 0 h 323251"/>
                <a:gd name="connsiteX1" fmla="*/ 986932 w 986932"/>
                <a:gd name="connsiteY1" fmla="*/ 0 h 323251"/>
                <a:gd name="connsiteX2" fmla="*/ 986932 w 986932"/>
                <a:gd name="connsiteY2" fmla="*/ 323251 h 323251"/>
                <a:gd name="connsiteX3" fmla="*/ 0 w 986932"/>
                <a:gd name="connsiteY3" fmla="*/ 323251 h 323251"/>
                <a:gd name="connsiteX4" fmla="*/ 0 w 986932"/>
                <a:gd name="connsiteY4" fmla="*/ 0 h 323251"/>
                <a:gd name="connsiteX0" fmla="*/ 0 w 1077420"/>
                <a:gd name="connsiteY0" fmla="*/ 214312 h 323251"/>
                <a:gd name="connsiteX1" fmla="*/ 1077420 w 1077420"/>
                <a:gd name="connsiteY1" fmla="*/ 0 h 323251"/>
                <a:gd name="connsiteX2" fmla="*/ 1077420 w 1077420"/>
                <a:gd name="connsiteY2" fmla="*/ 323251 h 323251"/>
                <a:gd name="connsiteX3" fmla="*/ 90488 w 1077420"/>
                <a:gd name="connsiteY3" fmla="*/ 323251 h 323251"/>
                <a:gd name="connsiteX4" fmla="*/ 0 w 1077420"/>
                <a:gd name="connsiteY4" fmla="*/ 214312 h 323251"/>
                <a:gd name="connsiteX0" fmla="*/ 0 w 1077420"/>
                <a:gd name="connsiteY0" fmla="*/ 214312 h 351826"/>
                <a:gd name="connsiteX1" fmla="*/ 1077420 w 1077420"/>
                <a:gd name="connsiteY1" fmla="*/ 0 h 351826"/>
                <a:gd name="connsiteX2" fmla="*/ 1077420 w 1077420"/>
                <a:gd name="connsiteY2" fmla="*/ 323251 h 351826"/>
                <a:gd name="connsiteX3" fmla="*/ 52388 w 1077420"/>
                <a:gd name="connsiteY3" fmla="*/ 351826 h 351826"/>
                <a:gd name="connsiteX4" fmla="*/ 0 w 1077420"/>
                <a:gd name="connsiteY4" fmla="*/ 214312 h 351826"/>
                <a:gd name="connsiteX0" fmla="*/ 0 w 1077420"/>
                <a:gd name="connsiteY0" fmla="*/ 386296 h 523810"/>
                <a:gd name="connsiteX1" fmla="*/ 1077420 w 1077420"/>
                <a:gd name="connsiteY1" fmla="*/ 171984 h 523810"/>
                <a:gd name="connsiteX2" fmla="*/ 1077420 w 1077420"/>
                <a:gd name="connsiteY2" fmla="*/ 495235 h 523810"/>
                <a:gd name="connsiteX3" fmla="*/ 52388 w 1077420"/>
                <a:gd name="connsiteY3" fmla="*/ 523810 h 523810"/>
                <a:gd name="connsiteX4" fmla="*/ 0 w 1077420"/>
                <a:gd name="connsiteY4" fmla="*/ 386296 h 523810"/>
                <a:gd name="connsiteX0" fmla="*/ 0 w 1077420"/>
                <a:gd name="connsiteY0" fmla="*/ 455196 h 592710"/>
                <a:gd name="connsiteX1" fmla="*/ 1077420 w 1077420"/>
                <a:gd name="connsiteY1" fmla="*/ 240884 h 592710"/>
                <a:gd name="connsiteX2" fmla="*/ 1077420 w 1077420"/>
                <a:gd name="connsiteY2" fmla="*/ 564135 h 592710"/>
                <a:gd name="connsiteX3" fmla="*/ 52388 w 1077420"/>
                <a:gd name="connsiteY3" fmla="*/ 592710 h 592710"/>
                <a:gd name="connsiteX4" fmla="*/ 0 w 1077420"/>
                <a:gd name="connsiteY4" fmla="*/ 455196 h 592710"/>
                <a:gd name="connsiteX0" fmla="*/ 0 w 1077420"/>
                <a:gd name="connsiteY0" fmla="*/ 181 h 137695"/>
                <a:gd name="connsiteX1" fmla="*/ 1077420 w 1077420"/>
                <a:gd name="connsiteY1" fmla="*/ 109120 h 137695"/>
                <a:gd name="connsiteX2" fmla="*/ 52388 w 1077420"/>
                <a:gd name="connsiteY2" fmla="*/ 137695 h 137695"/>
                <a:gd name="connsiteX3" fmla="*/ 0 w 1077420"/>
                <a:gd name="connsiteY3" fmla="*/ 181 h 137695"/>
                <a:gd name="connsiteX0" fmla="*/ 0 w 1077420"/>
                <a:gd name="connsiteY0" fmla="*/ 386644 h 524158"/>
                <a:gd name="connsiteX1" fmla="*/ 1077420 w 1077420"/>
                <a:gd name="connsiteY1" fmla="*/ 495583 h 524158"/>
                <a:gd name="connsiteX2" fmla="*/ 52388 w 1077420"/>
                <a:gd name="connsiteY2" fmla="*/ 524158 h 524158"/>
                <a:gd name="connsiteX3" fmla="*/ 0 w 1077420"/>
                <a:gd name="connsiteY3" fmla="*/ 386644 h 524158"/>
                <a:gd name="connsiteX0" fmla="*/ 0 w 1091708"/>
                <a:gd name="connsiteY0" fmla="*/ 368706 h 558608"/>
                <a:gd name="connsiteX1" fmla="*/ 1091708 w 1091708"/>
                <a:gd name="connsiteY1" fmla="*/ 558608 h 558608"/>
                <a:gd name="connsiteX2" fmla="*/ 52388 w 1091708"/>
                <a:gd name="connsiteY2" fmla="*/ 506220 h 558608"/>
                <a:gd name="connsiteX3" fmla="*/ 0 w 1091708"/>
                <a:gd name="connsiteY3" fmla="*/ 368706 h 558608"/>
                <a:gd name="connsiteX0" fmla="*/ 0 w 1105996"/>
                <a:gd name="connsiteY0" fmla="*/ 365709 h 569898"/>
                <a:gd name="connsiteX1" fmla="*/ 1105996 w 1105996"/>
                <a:gd name="connsiteY1" fmla="*/ 569898 h 569898"/>
                <a:gd name="connsiteX2" fmla="*/ 52388 w 1105996"/>
                <a:gd name="connsiteY2" fmla="*/ 503223 h 569898"/>
                <a:gd name="connsiteX3" fmla="*/ 0 w 1105996"/>
                <a:gd name="connsiteY3" fmla="*/ 365709 h 569898"/>
                <a:gd name="connsiteX0" fmla="*/ 0 w 1115975"/>
                <a:gd name="connsiteY0" fmla="*/ 499327 h 703516"/>
                <a:gd name="connsiteX1" fmla="*/ 1105996 w 1115975"/>
                <a:gd name="connsiteY1" fmla="*/ 703516 h 703516"/>
                <a:gd name="connsiteX2" fmla="*/ 52388 w 1115975"/>
                <a:gd name="connsiteY2" fmla="*/ 636841 h 703516"/>
                <a:gd name="connsiteX3" fmla="*/ 0 w 1115975"/>
                <a:gd name="connsiteY3" fmla="*/ 499327 h 7035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52388 w 1116261"/>
                <a:gd name="connsiteY2" fmla="*/ 599641 h 666316"/>
                <a:gd name="connsiteX3" fmla="*/ 0 w 1116261"/>
                <a:gd name="connsiteY3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52388 w 1116261"/>
                <a:gd name="connsiteY3" fmla="*/ 599641 h 666316"/>
                <a:gd name="connsiteX4" fmla="*/ 0 w 1116261"/>
                <a:gd name="connsiteY4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52388 w 1116261"/>
                <a:gd name="connsiteY4" fmla="*/ 599641 h 666316"/>
                <a:gd name="connsiteX5" fmla="*/ 0 w 1116261"/>
                <a:gd name="connsiteY5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52388 w 1116261"/>
                <a:gd name="connsiteY5" fmla="*/ 599641 h 666316"/>
                <a:gd name="connsiteX6" fmla="*/ 0 w 1116261"/>
                <a:gd name="connsiteY6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52388 w 1116261"/>
                <a:gd name="connsiteY6" fmla="*/ 599641 h 666316"/>
                <a:gd name="connsiteX7" fmla="*/ 0 w 1116261"/>
                <a:gd name="connsiteY7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2388 w 1116261"/>
                <a:gd name="connsiteY7" fmla="*/ 599641 h 666316"/>
                <a:gd name="connsiteX8" fmla="*/ 0 w 1116261"/>
                <a:gd name="connsiteY8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52388 w 1116261"/>
                <a:gd name="connsiteY8" fmla="*/ 599641 h 666316"/>
                <a:gd name="connsiteX9" fmla="*/ 0 w 1116261"/>
                <a:gd name="connsiteY9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52388 w 1116261"/>
                <a:gd name="connsiteY9" fmla="*/ 599641 h 666316"/>
                <a:gd name="connsiteX10" fmla="*/ 0 w 1116261"/>
                <a:gd name="connsiteY10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336571 w 1116261"/>
                <a:gd name="connsiteY9" fmla="*/ 475642 h 666316"/>
                <a:gd name="connsiteX10" fmla="*/ 52388 w 1116261"/>
                <a:gd name="connsiteY10" fmla="*/ 599641 h 666316"/>
                <a:gd name="connsiteX11" fmla="*/ 0 w 1116261"/>
                <a:gd name="connsiteY11" fmla="*/ 462127 h 666316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261" h="680603">
                  <a:moveTo>
                    <a:pt x="0" y="462127"/>
                  </a:moveTo>
                  <a:cubicBezTo>
                    <a:pt x="337526" y="-371310"/>
                    <a:pt x="1221090" y="62372"/>
                    <a:pt x="1105996" y="666316"/>
                  </a:cubicBezTo>
                  <a:cubicBezTo>
                    <a:pt x="1080502" y="663877"/>
                    <a:pt x="1074059" y="620956"/>
                    <a:pt x="1048565" y="618517"/>
                  </a:cubicBezTo>
                  <a:cubicBezTo>
                    <a:pt x="961252" y="618517"/>
                    <a:pt x="912040" y="573273"/>
                    <a:pt x="824727" y="573273"/>
                  </a:cubicBezTo>
                  <a:cubicBezTo>
                    <a:pt x="800915" y="572479"/>
                    <a:pt x="786628" y="328799"/>
                    <a:pt x="762816" y="328005"/>
                  </a:cubicBezTo>
                  <a:cubicBezTo>
                    <a:pt x="722335" y="331180"/>
                    <a:pt x="717571" y="565335"/>
                    <a:pt x="686615" y="578035"/>
                  </a:cubicBezTo>
                  <a:cubicBezTo>
                    <a:pt x="647721" y="579623"/>
                    <a:pt x="687409" y="485960"/>
                    <a:pt x="631846" y="487548"/>
                  </a:cubicBezTo>
                  <a:lnTo>
                    <a:pt x="517546" y="513742"/>
                  </a:lnTo>
                  <a:cubicBezTo>
                    <a:pt x="486590" y="520092"/>
                    <a:pt x="469921" y="307367"/>
                    <a:pt x="436584" y="304192"/>
                  </a:cubicBezTo>
                  <a:cubicBezTo>
                    <a:pt x="417534" y="302604"/>
                    <a:pt x="391340" y="436748"/>
                    <a:pt x="336571" y="475642"/>
                  </a:cubicBezTo>
                  <a:cubicBezTo>
                    <a:pt x="227556" y="555868"/>
                    <a:pt x="147116" y="612283"/>
                    <a:pt x="52388" y="680603"/>
                  </a:cubicBezTo>
                  <a:lnTo>
                    <a:pt x="0" y="46212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AFC3223B-791F-4F1D-9904-14B07E00A51E}"/>
                </a:ext>
              </a:extLst>
            </p:cNvPr>
            <p:cNvSpPr/>
            <p:nvPr/>
          </p:nvSpPr>
          <p:spPr>
            <a:xfrm rot="16474452" flipH="1">
              <a:off x="9163936" y="2270684"/>
              <a:ext cx="1116261" cy="680603"/>
            </a:xfrm>
            <a:custGeom>
              <a:avLst/>
              <a:gdLst>
                <a:gd name="connsiteX0" fmla="*/ 0 w 986932"/>
                <a:gd name="connsiteY0" fmla="*/ 0 h 323251"/>
                <a:gd name="connsiteX1" fmla="*/ 986932 w 986932"/>
                <a:gd name="connsiteY1" fmla="*/ 0 h 323251"/>
                <a:gd name="connsiteX2" fmla="*/ 986932 w 986932"/>
                <a:gd name="connsiteY2" fmla="*/ 323251 h 323251"/>
                <a:gd name="connsiteX3" fmla="*/ 0 w 986932"/>
                <a:gd name="connsiteY3" fmla="*/ 323251 h 323251"/>
                <a:gd name="connsiteX4" fmla="*/ 0 w 986932"/>
                <a:gd name="connsiteY4" fmla="*/ 0 h 323251"/>
                <a:gd name="connsiteX0" fmla="*/ 0 w 1077420"/>
                <a:gd name="connsiteY0" fmla="*/ 214312 h 323251"/>
                <a:gd name="connsiteX1" fmla="*/ 1077420 w 1077420"/>
                <a:gd name="connsiteY1" fmla="*/ 0 h 323251"/>
                <a:gd name="connsiteX2" fmla="*/ 1077420 w 1077420"/>
                <a:gd name="connsiteY2" fmla="*/ 323251 h 323251"/>
                <a:gd name="connsiteX3" fmla="*/ 90488 w 1077420"/>
                <a:gd name="connsiteY3" fmla="*/ 323251 h 323251"/>
                <a:gd name="connsiteX4" fmla="*/ 0 w 1077420"/>
                <a:gd name="connsiteY4" fmla="*/ 214312 h 323251"/>
                <a:gd name="connsiteX0" fmla="*/ 0 w 1077420"/>
                <a:gd name="connsiteY0" fmla="*/ 214312 h 351826"/>
                <a:gd name="connsiteX1" fmla="*/ 1077420 w 1077420"/>
                <a:gd name="connsiteY1" fmla="*/ 0 h 351826"/>
                <a:gd name="connsiteX2" fmla="*/ 1077420 w 1077420"/>
                <a:gd name="connsiteY2" fmla="*/ 323251 h 351826"/>
                <a:gd name="connsiteX3" fmla="*/ 52388 w 1077420"/>
                <a:gd name="connsiteY3" fmla="*/ 351826 h 351826"/>
                <a:gd name="connsiteX4" fmla="*/ 0 w 1077420"/>
                <a:gd name="connsiteY4" fmla="*/ 214312 h 351826"/>
                <a:gd name="connsiteX0" fmla="*/ 0 w 1077420"/>
                <a:gd name="connsiteY0" fmla="*/ 386296 h 523810"/>
                <a:gd name="connsiteX1" fmla="*/ 1077420 w 1077420"/>
                <a:gd name="connsiteY1" fmla="*/ 171984 h 523810"/>
                <a:gd name="connsiteX2" fmla="*/ 1077420 w 1077420"/>
                <a:gd name="connsiteY2" fmla="*/ 495235 h 523810"/>
                <a:gd name="connsiteX3" fmla="*/ 52388 w 1077420"/>
                <a:gd name="connsiteY3" fmla="*/ 523810 h 523810"/>
                <a:gd name="connsiteX4" fmla="*/ 0 w 1077420"/>
                <a:gd name="connsiteY4" fmla="*/ 386296 h 523810"/>
                <a:gd name="connsiteX0" fmla="*/ 0 w 1077420"/>
                <a:gd name="connsiteY0" fmla="*/ 455196 h 592710"/>
                <a:gd name="connsiteX1" fmla="*/ 1077420 w 1077420"/>
                <a:gd name="connsiteY1" fmla="*/ 240884 h 592710"/>
                <a:gd name="connsiteX2" fmla="*/ 1077420 w 1077420"/>
                <a:gd name="connsiteY2" fmla="*/ 564135 h 592710"/>
                <a:gd name="connsiteX3" fmla="*/ 52388 w 1077420"/>
                <a:gd name="connsiteY3" fmla="*/ 592710 h 592710"/>
                <a:gd name="connsiteX4" fmla="*/ 0 w 1077420"/>
                <a:gd name="connsiteY4" fmla="*/ 455196 h 592710"/>
                <a:gd name="connsiteX0" fmla="*/ 0 w 1077420"/>
                <a:gd name="connsiteY0" fmla="*/ 181 h 137695"/>
                <a:gd name="connsiteX1" fmla="*/ 1077420 w 1077420"/>
                <a:gd name="connsiteY1" fmla="*/ 109120 h 137695"/>
                <a:gd name="connsiteX2" fmla="*/ 52388 w 1077420"/>
                <a:gd name="connsiteY2" fmla="*/ 137695 h 137695"/>
                <a:gd name="connsiteX3" fmla="*/ 0 w 1077420"/>
                <a:gd name="connsiteY3" fmla="*/ 181 h 137695"/>
                <a:gd name="connsiteX0" fmla="*/ 0 w 1077420"/>
                <a:gd name="connsiteY0" fmla="*/ 386644 h 524158"/>
                <a:gd name="connsiteX1" fmla="*/ 1077420 w 1077420"/>
                <a:gd name="connsiteY1" fmla="*/ 495583 h 524158"/>
                <a:gd name="connsiteX2" fmla="*/ 52388 w 1077420"/>
                <a:gd name="connsiteY2" fmla="*/ 524158 h 524158"/>
                <a:gd name="connsiteX3" fmla="*/ 0 w 1077420"/>
                <a:gd name="connsiteY3" fmla="*/ 386644 h 524158"/>
                <a:gd name="connsiteX0" fmla="*/ 0 w 1091708"/>
                <a:gd name="connsiteY0" fmla="*/ 368706 h 558608"/>
                <a:gd name="connsiteX1" fmla="*/ 1091708 w 1091708"/>
                <a:gd name="connsiteY1" fmla="*/ 558608 h 558608"/>
                <a:gd name="connsiteX2" fmla="*/ 52388 w 1091708"/>
                <a:gd name="connsiteY2" fmla="*/ 506220 h 558608"/>
                <a:gd name="connsiteX3" fmla="*/ 0 w 1091708"/>
                <a:gd name="connsiteY3" fmla="*/ 368706 h 558608"/>
                <a:gd name="connsiteX0" fmla="*/ 0 w 1105996"/>
                <a:gd name="connsiteY0" fmla="*/ 365709 h 569898"/>
                <a:gd name="connsiteX1" fmla="*/ 1105996 w 1105996"/>
                <a:gd name="connsiteY1" fmla="*/ 569898 h 569898"/>
                <a:gd name="connsiteX2" fmla="*/ 52388 w 1105996"/>
                <a:gd name="connsiteY2" fmla="*/ 503223 h 569898"/>
                <a:gd name="connsiteX3" fmla="*/ 0 w 1105996"/>
                <a:gd name="connsiteY3" fmla="*/ 365709 h 569898"/>
                <a:gd name="connsiteX0" fmla="*/ 0 w 1115975"/>
                <a:gd name="connsiteY0" fmla="*/ 499327 h 703516"/>
                <a:gd name="connsiteX1" fmla="*/ 1105996 w 1115975"/>
                <a:gd name="connsiteY1" fmla="*/ 703516 h 703516"/>
                <a:gd name="connsiteX2" fmla="*/ 52388 w 1115975"/>
                <a:gd name="connsiteY2" fmla="*/ 636841 h 703516"/>
                <a:gd name="connsiteX3" fmla="*/ 0 w 1115975"/>
                <a:gd name="connsiteY3" fmla="*/ 499327 h 7035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52388 w 1116261"/>
                <a:gd name="connsiteY2" fmla="*/ 599641 h 666316"/>
                <a:gd name="connsiteX3" fmla="*/ 0 w 1116261"/>
                <a:gd name="connsiteY3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52388 w 1116261"/>
                <a:gd name="connsiteY3" fmla="*/ 599641 h 666316"/>
                <a:gd name="connsiteX4" fmla="*/ 0 w 1116261"/>
                <a:gd name="connsiteY4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52388 w 1116261"/>
                <a:gd name="connsiteY4" fmla="*/ 599641 h 666316"/>
                <a:gd name="connsiteX5" fmla="*/ 0 w 1116261"/>
                <a:gd name="connsiteY5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52388 w 1116261"/>
                <a:gd name="connsiteY5" fmla="*/ 599641 h 666316"/>
                <a:gd name="connsiteX6" fmla="*/ 0 w 1116261"/>
                <a:gd name="connsiteY6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52388 w 1116261"/>
                <a:gd name="connsiteY6" fmla="*/ 599641 h 666316"/>
                <a:gd name="connsiteX7" fmla="*/ 0 w 1116261"/>
                <a:gd name="connsiteY7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2388 w 1116261"/>
                <a:gd name="connsiteY7" fmla="*/ 599641 h 666316"/>
                <a:gd name="connsiteX8" fmla="*/ 0 w 1116261"/>
                <a:gd name="connsiteY8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52388 w 1116261"/>
                <a:gd name="connsiteY8" fmla="*/ 599641 h 666316"/>
                <a:gd name="connsiteX9" fmla="*/ 0 w 1116261"/>
                <a:gd name="connsiteY9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52388 w 1116261"/>
                <a:gd name="connsiteY9" fmla="*/ 599641 h 666316"/>
                <a:gd name="connsiteX10" fmla="*/ 0 w 1116261"/>
                <a:gd name="connsiteY10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336571 w 1116261"/>
                <a:gd name="connsiteY9" fmla="*/ 475642 h 666316"/>
                <a:gd name="connsiteX10" fmla="*/ 52388 w 1116261"/>
                <a:gd name="connsiteY10" fmla="*/ 599641 h 666316"/>
                <a:gd name="connsiteX11" fmla="*/ 0 w 1116261"/>
                <a:gd name="connsiteY11" fmla="*/ 462127 h 666316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261" h="680603">
                  <a:moveTo>
                    <a:pt x="0" y="462127"/>
                  </a:moveTo>
                  <a:cubicBezTo>
                    <a:pt x="337526" y="-371310"/>
                    <a:pt x="1221090" y="62372"/>
                    <a:pt x="1105996" y="666316"/>
                  </a:cubicBezTo>
                  <a:cubicBezTo>
                    <a:pt x="1080502" y="663877"/>
                    <a:pt x="1074059" y="620956"/>
                    <a:pt x="1048565" y="618517"/>
                  </a:cubicBezTo>
                  <a:cubicBezTo>
                    <a:pt x="961252" y="618517"/>
                    <a:pt x="912040" y="573273"/>
                    <a:pt x="824727" y="573273"/>
                  </a:cubicBezTo>
                  <a:cubicBezTo>
                    <a:pt x="800915" y="572479"/>
                    <a:pt x="786628" y="328799"/>
                    <a:pt x="762816" y="328005"/>
                  </a:cubicBezTo>
                  <a:cubicBezTo>
                    <a:pt x="722335" y="331180"/>
                    <a:pt x="717571" y="565335"/>
                    <a:pt x="686615" y="578035"/>
                  </a:cubicBezTo>
                  <a:cubicBezTo>
                    <a:pt x="647721" y="579623"/>
                    <a:pt x="687409" y="485960"/>
                    <a:pt x="631846" y="487548"/>
                  </a:cubicBezTo>
                  <a:lnTo>
                    <a:pt x="517546" y="513742"/>
                  </a:lnTo>
                  <a:cubicBezTo>
                    <a:pt x="486590" y="520092"/>
                    <a:pt x="469921" y="307367"/>
                    <a:pt x="436584" y="304192"/>
                  </a:cubicBezTo>
                  <a:cubicBezTo>
                    <a:pt x="417534" y="302604"/>
                    <a:pt x="391340" y="436748"/>
                    <a:pt x="336571" y="475642"/>
                  </a:cubicBezTo>
                  <a:cubicBezTo>
                    <a:pt x="227556" y="555868"/>
                    <a:pt x="147116" y="612283"/>
                    <a:pt x="52388" y="680603"/>
                  </a:cubicBezTo>
                  <a:lnTo>
                    <a:pt x="0" y="46212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7270B030-458D-472B-A681-ECD9D5E37AFF}"/>
                </a:ext>
              </a:extLst>
            </p:cNvPr>
            <p:cNvSpPr/>
            <p:nvPr/>
          </p:nvSpPr>
          <p:spPr>
            <a:xfrm rot="20121371" flipH="1">
              <a:off x="8963922" y="1814862"/>
              <a:ext cx="1116261" cy="680603"/>
            </a:xfrm>
            <a:custGeom>
              <a:avLst/>
              <a:gdLst>
                <a:gd name="connsiteX0" fmla="*/ 0 w 986932"/>
                <a:gd name="connsiteY0" fmla="*/ 0 h 323251"/>
                <a:gd name="connsiteX1" fmla="*/ 986932 w 986932"/>
                <a:gd name="connsiteY1" fmla="*/ 0 h 323251"/>
                <a:gd name="connsiteX2" fmla="*/ 986932 w 986932"/>
                <a:gd name="connsiteY2" fmla="*/ 323251 h 323251"/>
                <a:gd name="connsiteX3" fmla="*/ 0 w 986932"/>
                <a:gd name="connsiteY3" fmla="*/ 323251 h 323251"/>
                <a:gd name="connsiteX4" fmla="*/ 0 w 986932"/>
                <a:gd name="connsiteY4" fmla="*/ 0 h 323251"/>
                <a:gd name="connsiteX0" fmla="*/ 0 w 1077420"/>
                <a:gd name="connsiteY0" fmla="*/ 214312 h 323251"/>
                <a:gd name="connsiteX1" fmla="*/ 1077420 w 1077420"/>
                <a:gd name="connsiteY1" fmla="*/ 0 h 323251"/>
                <a:gd name="connsiteX2" fmla="*/ 1077420 w 1077420"/>
                <a:gd name="connsiteY2" fmla="*/ 323251 h 323251"/>
                <a:gd name="connsiteX3" fmla="*/ 90488 w 1077420"/>
                <a:gd name="connsiteY3" fmla="*/ 323251 h 323251"/>
                <a:gd name="connsiteX4" fmla="*/ 0 w 1077420"/>
                <a:gd name="connsiteY4" fmla="*/ 214312 h 323251"/>
                <a:gd name="connsiteX0" fmla="*/ 0 w 1077420"/>
                <a:gd name="connsiteY0" fmla="*/ 214312 h 351826"/>
                <a:gd name="connsiteX1" fmla="*/ 1077420 w 1077420"/>
                <a:gd name="connsiteY1" fmla="*/ 0 h 351826"/>
                <a:gd name="connsiteX2" fmla="*/ 1077420 w 1077420"/>
                <a:gd name="connsiteY2" fmla="*/ 323251 h 351826"/>
                <a:gd name="connsiteX3" fmla="*/ 52388 w 1077420"/>
                <a:gd name="connsiteY3" fmla="*/ 351826 h 351826"/>
                <a:gd name="connsiteX4" fmla="*/ 0 w 1077420"/>
                <a:gd name="connsiteY4" fmla="*/ 214312 h 351826"/>
                <a:gd name="connsiteX0" fmla="*/ 0 w 1077420"/>
                <a:gd name="connsiteY0" fmla="*/ 386296 h 523810"/>
                <a:gd name="connsiteX1" fmla="*/ 1077420 w 1077420"/>
                <a:gd name="connsiteY1" fmla="*/ 171984 h 523810"/>
                <a:gd name="connsiteX2" fmla="*/ 1077420 w 1077420"/>
                <a:gd name="connsiteY2" fmla="*/ 495235 h 523810"/>
                <a:gd name="connsiteX3" fmla="*/ 52388 w 1077420"/>
                <a:gd name="connsiteY3" fmla="*/ 523810 h 523810"/>
                <a:gd name="connsiteX4" fmla="*/ 0 w 1077420"/>
                <a:gd name="connsiteY4" fmla="*/ 386296 h 523810"/>
                <a:gd name="connsiteX0" fmla="*/ 0 w 1077420"/>
                <a:gd name="connsiteY0" fmla="*/ 455196 h 592710"/>
                <a:gd name="connsiteX1" fmla="*/ 1077420 w 1077420"/>
                <a:gd name="connsiteY1" fmla="*/ 240884 h 592710"/>
                <a:gd name="connsiteX2" fmla="*/ 1077420 w 1077420"/>
                <a:gd name="connsiteY2" fmla="*/ 564135 h 592710"/>
                <a:gd name="connsiteX3" fmla="*/ 52388 w 1077420"/>
                <a:gd name="connsiteY3" fmla="*/ 592710 h 592710"/>
                <a:gd name="connsiteX4" fmla="*/ 0 w 1077420"/>
                <a:gd name="connsiteY4" fmla="*/ 455196 h 592710"/>
                <a:gd name="connsiteX0" fmla="*/ 0 w 1077420"/>
                <a:gd name="connsiteY0" fmla="*/ 181 h 137695"/>
                <a:gd name="connsiteX1" fmla="*/ 1077420 w 1077420"/>
                <a:gd name="connsiteY1" fmla="*/ 109120 h 137695"/>
                <a:gd name="connsiteX2" fmla="*/ 52388 w 1077420"/>
                <a:gd name="connsiteY2" fmla="*/ 137695 h 137695"/>
                <a:gd name="connsiteX3" fmla="*/ 0 w 1077420"/>
                <a:gd name="connsiteY3" fmla="*/ 181 h 137695"/>
                <a:gd name="connsiteX0" fmla="*/ 0 w 1077420"/>
                <a:gd name="connsiteY0" fmla="*/ 386644 h 524158"/>
                <a:gd name="connsiteX1" fmla="*/ 1077420 w 1077420"/>
                <a:gd name="connsiteY1" fmla="*/ 495583 h 524158"/>
                <a:gd name="connsiteX2" fmla="*/ 52388 w 1077420"/>
                <a:gd name="connsiteY2" fmla="*/ 524158 h 524158"/>
                <a:gd name="connsiteX3" fmla="*/ 0 w 1077420"/>
                <a:gd name="connsiteY3" fmla="*/ 386644 h 524158"/>
                <a:gd name="connsiteX0" fmla="*/ 0 w 1091708"/>
                <a:gd name="connsiteY0" fmla="*/ 368706 h 558608"/>
                <a:gd name="connsiteX1" fmla="*/ 1091708 w 1091708"/>
                <a:gd name="connsiteY1" fmla="*/ 558608 h 558608"/>
                <a:gd name="connsiteX2" fmla="*/ 52388 w 1091708"/>
                <a:gd name="connsiteY2" fmla="*/ 506220 h 558608"/>
                <a:gd name="connsiteX3" fmla="*/ 0 w 1091708"/>
                <a:gd name="connsiteY3" fmla="*/ 368706 h 558608"/>
                <a:gd name="connsiteX0" fmla="*/ 0 w 1105996"/>
                <a:gd name="connsiteY0" fmla="*/ 365709 h 569898"/>
                <a:gd name="connsiteX1" fmla="*/ 1105996 w 1105996"/>
                <a:gd name="connsiteY1" fmla="*/ 569898 h 569898"/>
                <a:gd name="connsiteX2" fmla="*/ 52388 w 1105996"/>
                <a:gd name="connsiteY2" fmla="*/ 503223 h 569898"/>
                <a:gd name="connsiteX3" fmla="*/ 0 w 1105996"/>
                <a:gd name="connsiteY3" fmla="*/ 365709 h 569898"/>
                <a:gd name="connsiteX0" fmla="*/ 0 w 1115975"/>
                <a:gd name="connsiteY0" fmla="*/ 499327 h 703516"/>
                <a:gd name="connsiteX1" fmla="*/ 1105996 w 1115975"/>
                <a:gd name="connsiteY1" fmla="*/ 703516 h 703516"/>
                <a:gd name="connsiteX2" fmla="*/ 52388 w 1115975"/>
                <a:gd name="connsiteY2" fmla="*/ 636841 h 703516"/>
                <a:gd name="connsiteX3" fmla="*/ 0 w 1115975"/>
                <a:gd name="connsiteY3" fmla="*/ 499327 h 7035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52388 w 1116261"/>
                <a:gd name="connsiteY2" fmla="*/ 599641 h 666316"/>
                <a:gd name="connsiteX3" fmla="*/ 0 w 1116261"/>
                <a:gd name="connsiteY3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52388 w 1116261"/>
                <a:gd name="connsiteY3" fmla="*/ 599641 h 666316"/>
                <a:gd name="connsiteX4" fmla="*/ 0 w 1116261"/>
                <a:gd name="connsiteY4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52388 w 1116261"/>
                <a:gd name="connsiteY4" fmla="*/ 599641 h 666316"/>
                <a:gd name="connsiteX5" fmla="*/ 0 w 1116261"/>
                <a:gd name="connsiteY5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52388 w 1116261"/>
                <a:gd name="connsiteY5" fmla="*/ 599641 h 666316"/>
                <a:gd name="connsiteX6" fmla="*/ 0 w 1116261"/>
                <a:gd name="connsiteY6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52388 w 1116261"/>
                <a:gd name="connsiteY6" fmla="*/ 599641 h 666316"/>
                <a:gd name="connsiteX7" fmla="*/ 0 w 1116261"/>
                <a:gd name="connsiteY7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2388 w 1116261"/>
                <a:gd name="connsiteY7" fmla="*/ 599641 h 666316"/>
                <a:gd name="connsiteX8" fmla="*/ 0 w 1116261"/>
                <a:gd name="connsiteY8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52388 w 1116261"/>
                <a:gd name="connsiteY8" fmla="*/ 599641 h 666316"/>
                <a:gd name="connsiteX9" fmla="*/ 0 w 1116261"/>
                <a:gd name="connsiteY9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52388 w 1116261"/>
                <a:gd name="connsiteY9" fmla="*/ 599641 h 666316"/>
                <a:gd name="connsiteX10" fmla="*/ 0 w 1116261"/>
                <a:gd name="connsiteY10" fmla="*/ 462127 h 666316"/>
                <a:gd name="connsiteX0" fmla="*/ 0 w 1116261"/>
                <a:gd name="connsiteY0" fmla="*/ 462127 h 666316"/>
                <a:gd name="connsiteX1" fmla="*/ 1105996 w 1116261"/>
                <a:gd name="connsiteY1" fmla="*/ 666316 h 666316"/>
                <a:gd name="connsiteX2" fmla="*/ 1048565 w 1116261"/>
                <a:gd name="connsiteY2" fmla="*/ 618517 h 666316"/>
                <a:gd name="connsiteX3" fmla="*/ 824727 w 1116261"/>
                <a:gd name="connsiteY3" fmla="*/ 573273 h 666316"/>
                <a:gd name="connsiteX4" fmla="*/ 741384 w 1116261"/>
                <a:gd name="connsiteY4" fmla="*/ 316098 h 666316"/>
                <a:gd name="connsiteX5" fmla="*/ 686615 w 1116261"/>
                <a:gd name="connsiteY5" fmla="*/ 578035 h 666316"/>
                <a:gd name="connsiteX6" fmla="*/ 631846 w 1116261"/>
                <a:gd name="connsiteY6" fmla="*/ 487548 h 666316"/>
                <a:gd name="connsiteX7" fmla="*/ 517546 w 1116261"/>
                <a:gd name="connsiteY7" fmla="*/ 513742 h 666316"/>
                <a:gd name="connsiteX8" fmla="*/ 436584 w 1116261"/>
                <a:gd name="connsiteY8" fmla="*/ 304192 h 666316"/>
                <a:gd name="connsiteX9" fmla="*/ 336571 w 1116261"/>
                <a:gd name="connsiteY9" fmla="*/ 475642 h 666316"/>
                <a:gd name="connsiteX10" fmla="*/ 52388 w 1116261"/>
                <a:gd name="connsiteY10" fmla="*/ 599641 h 666316"/>
                <a:gd name="connsiteX11" fmla="*/ 0 w 1116261"/>
                <a:gd name="connsiteY11" fmla="*/ 462127 h 666316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41384 w 1116261"/>
                <a:gd name="connsiteY4" fmla="*/ 316098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  <a:gd name="connsiteX0" fmla="*/ 0 w 1116261"/>
                <a:gd name="connsiteY0" fmla="*/ 462127 h 680603"/>
                <a:gd name="connsiteX1" fmla="*/ 1105996 w 1116261"/>
                <a:gd name="connsiteY1" fmla="*/ 666316 h 680603"/>
                <a:gd name="connsiteX2" fmla="*/ 1048565 w 1116261"/>
                <a:gd name="connsiteY2" fmla="*/ 618517 h 680603"/>
                <a:gd name="connsiteX3" fmla="*/ 824727 w 1116261"/>
                <a:gd name="connsiteY3" fmla="*/ 573273 h 680603"/>
                <a:gd name="connsiteX4" fmla="*/ 762816 w 1116261"/>
                <a:gd name="connsiteY4" fmla="*/ 328005 h 680603"/>
                <a:gd name="connsiteX5" fmla="*/ 686615 w 1116261"/>
                <a:gd name="connsiteY5" fmla="*/ 578035 h 680603"/>
                <a:gd name="connsiteX6" fmla="*/ 631846 w 1116261"/>
                <a:gd name="connsiteY6" fmla="*/ 487548 h 680603"/>
                <a:gd name="connsiteX7" fmla="*/ 517546 w 1116261"/>
                <a:gd name="connsiteY7" fmla="*/ 513742 h 680603"/>
                <a:gd name="connsiteX8" fmla="*/ 436584 w 1116261"/>
                <a:gd name="connsiteY8" fmla="*/ 304192 h 680603"/>
                <a:gd name="connsiteX9" fmla="*/ 336571 w 1116261"/>
                <a:gd name="connsiteY9" fmla="*/ 475642 h 680603"/>
                <a:gd name="connsiteX10" fmla="*/ 52388 w 1116261"/>
                <a:gd name="connsiteY10" fmla="*/ 680603 h 680603"/>
                <a:gd name="connsiteX11" fmla="*/ 0 w 1116261"/>
                <a:gd name="connsiteY11" fmla="*/ 462127 h 68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261" h="680603">
                  <a:moveTo>
                    <a:pt x="0" y="462127"/>
                  </a:moveTo>
                  <a:cubicBezTo>
                    <a:pt x="337526" y="-371310"/>
                    <a:pt x="1221090" y="62372"/>
                    <a:pt x="1105996" y="666316"/>
                  </a:cubicBezTo>
                  <a:cubicBezTo>
                    <a:pt x="1080502" y="663877"/>
                    <a:pt x="1074059" y="620956"/>
                    <a:pt x="1048565" y="618517"/>
                  </a:cubicBezTo>
                  <a:cubicBezTo>
                    <a:pt x="961252" y="618517"/>
                    <a:pt x="912040" y="573273"/>
                    <a:pt x="824727" y="573273"/>
                  </a:cubicBezTo>
                  <a:cubicBezTo>
                    <a:pt x="800915" y="572479"/>
                    <a:pt x="786628" y="328799"/>
                    <a:pt x="762816" y="328005"/>
                  </a:cubicBezTo>
                  <a:cubicBezTo>
                    <a:pt x="722335" y="331180"/>
                    <a:pt x="717571" y="565335"/>
                    <a:pt x="686615" y="578035"/>
                  </a:cubicBezTo>
                  <a:cubicBezTo>
                    <a:pt x="647721" y="579623"/>
                    <a:pt x="687409" y="485960"/>
                    <a:pt x="631846" y="487548"/>
                  </a:cubicBezTo>
                  <a:lnTo>
                    <a:pt x="517546" y="513742"/>
                  </a:lnTo>
                  <a:cubicBezTo>
                    <a:pt x="486590" y="520092"/>
                    <a:pt x="469921" y="307367"/>
                    <a:pt x="436584" y="304192"/>
                  </a:cubicBezTo>
                  <a:cubicBezTo>
                    <a:pt x="417534" y="302604"/>
                    <a:pt x="391340" y="436748"/>
                    <a:pt x="336571" y="475642"/>
                  </a:cubicBezTo>
                  <a:cubicBezTo>
                    <a:pt x="227556" y="555868"/>
                    <a:pt x="147116" y="612283"/>
                    <a:pt x="52388" y="680603"/>
                  </a:cubicBezTo>
                  <a:lnTo>
                    <a:pt x="0" y="46212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E1F2F675-1FFA-40CE-8BB9-E6A842FC5105}"/>
              </a:ext>
            </a:extLst>
          </p:cNvPr>
          <p:cNvSpPr/>
          <p:nvPr/>
        </p:nvSpPr>
        <p:spPr>
          <a:xfrm>
            <a:off x="3677380" y="1007123"/>
            <a:ext cx="967377" cy="838114"/>
          </a:xfrm>
          <a:custGeom>
            <a:avLst/>
            <a:gdLst>
              <a:gd name="connsiteX0" fmla="*/ 0 w 967377"/>
              <a:gd name="connsiteY0" fmla="*/ 0 h 838114"/>
              <a:gd name="connsiteX1" fmla="*/ 967377 w 967377"/>
              <a:gd name="connsiteY1" fmla="*/ 0 h 838114"/>
              <a:gd name="connsiteX2" fmla="*/ 967377 w 967377"/>
              <a:gd name="connsiteY2" fmla="*/ 838114 h 838114"/>
              <a:gd name="connsiteX3" fmla="*/ 623897 w 967377"/>
              <a:gd name="connsiteY3" fmla="*/ 838114 h 838114"/>
              <a:gd name="connsiteX4" fmla="*/ 632655 w 967377"/>
              <a:gd name="connsiteY4" fmla="*/ 805399 h 838114"/>
              <a:gd name="connsiteX5" fmla="*/ 644930 w 967377"/>
              <a:gd name="connsiteY5" fmla="*/ 682123 h 838114"/>
              <a:gd name="connsiteX6" fmla="*/ 488732 w 967377"/>
              <a:gd name="connsiteY6" fmla="*/ 365417 h 838114"/>
              <a:gd name="connsiteX7" fmla="*/ 332534 w 967377"/>
              <a:gd name="connsiteY7" fmla="*/ 682123 h 838114"/>
              <a:gd name="connsiteX8" fmla="*/ 344809 w 967377"/>
              <a:gd name="connsiteY8" fmla="*/ 805399 h 838114"/>
              <a:gd name="connsiteX9" fmla="*/ 353567 w 967377"/>
              <a:gd name="connsiteY9" fmla="*/ 838114 h 838114"/>
              <a:gd name="connsiteX10" fmla="*/ 0 w 967377"/>
              <a:gd name="connsiteY10" fmla="*/ 838114 h 838114"/>
              <a:gd name="connsiteX11" fmla="*/ 0 w 967377"/>
              <a:gd name="connsiteY11" fmla="*/ 0 h 83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7377" h="838114">
                <a:moveTo>
                  <a:pt x="0" y="0"/>
                </a:moveTo>
                <a:lnTo>
                  <a:pt x="967377" y="0"/>
                </a:lnTo>
                <a:lnTo>
                  <a:pt x="967377" y="838114"/>
                </a:lnTo>
                <a:lnTo>
                  <a:pt x="623897" y="838114"/>
                </a:lnTo>
                <a:lnTo>
                  <a:pt x="632655" y="805399"/>
                </a:lnTo>
                <a:cubicBezTo>
                  <a:pt x="640559" y="767509"/>
                  <a:pt x="644930" y="725851"/>
                  <a:pt x="644930" y="682123"/>
                </a:cubicBezTo>
                <a:cubicBezTo>
                  <a:pt x="644930" y="507211"/>
                  <a:pt x="574998" y="365417"/>
                  <a:pt x="488732" y="365417"/>
                </a:cubicBezTo>
                <a:cubicBezTo>
                  <a:pt x="402466" y="365417"/>
                  <a:pt x="332534" y="507211"/>
                  <a:pt x="332534" y="682123"/>
                </a:cubicBezTo>
                <a:cubicBezTo>
                  <a:pt x="332534" y="725851"/>
                  <a:pt x="336905" y="767509"/>
                  <a:pt x="344809" y="805399"/>
                </a:cubicBezTo>
                <a:lnTo>
                  <a:pt x="353567" y="838114"/>
                </a:lnTo>
                <a:lnTo>
                  <a:pt x="0" y="8381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11CBE724-0181-4622-8608-A06EDD92104E}"/>
              </a:ext>
            </a:extLst>
          </p:cNvPr>
          <p:cNvSpPr/>
          <p:nvPr/>
        </p:nvSpPr>
        <p:spPr>
          <a:xfrm>
            <a:off x="3908541" y="994875"/>
            <a:ext cx="131622" cy="399410"/>
          </a:xfrm>
          <a:custGeom>
            <a:avLst/>
            <a:gdLst>
              <a:gd name="connsiteX0" fmla="*/ 0 w 131622"/>
              <a:gd name="connsiteY0" fmla="*/ 0 h 399410"/>
              <a:gd name="connsiteX1" fmla="*/ 131622 w 131622"/>
              <a:gd name="connsiteY1" fmla="*/ 0 h 399410"/>
              <a:gd name="connsiteX2" fmla="*/ 131622 w 131622"/>
              <a:gd name="connsiteY2" fmla="*/ 399410 h 399410"/>
              <a:gd name="connsiteX3" fmla="*/ 123349 w 131622"/>
              <a:gd name="connsiteY3" fmla="*/ 390305 h 399410"/>
              <a:gd name="connsiteX4" fmla="*/ 62550 w 131622"/>
              <a:gd name="connsiteY4" fmla="*/ 365417 h 399410"/>
              <a:gd name="connsiteX5" fmla="*/ 1751 w 131622"/>
              <a:gd name="connsiteY5" fmla="*/ 390305 h 399410"/>
              <a:gd name="connsiteX6" fmla="*/ 0 w 131622"/>
              <a:gd name="connsiteY6" fmla="*/ 392232 h 399410"/>
              <a:gd name="connsiteX7" fmla="*/ 0 w 131622"/>
              <a:gd name="connsiteY7" fmla="*/ 0 h 3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22" h="399410">
                <a:moveTo>
                  <a:pt x="0" y="0"/>
                </a:moveTo>
                <a:lnTo>
                  <a:pt x="131622" y="0"/>
                </a:lnTo>
                <a:lnTo>
                  <a:pt x="131622" y="399410"/>
                </a:lnTo>
                <a:lnTo>
                  <a:pt x="123349" y="390305"/>
                </a:lnTo>
                <a:cubicBezTo>
                  <a:pt x="104662" y="374279"/>
                  <a:pt x="84117" y="365417"/>
                  <a:pt x="62550" y="365417"/>
                </a:cubicBezTo>
                <a:cubicBezTo>
                  <a:pt x="40984" y="365417"/>
                  <a:pt x="20438" y="374279"/>
                  <a:pt x="1751" y="390305"/>
                </a:cubicBezTo>
                <a:lnTo>
                  <a:pt x="0" y="39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8C5DB21-0182-42F7-AC9F-F89E52D8F2F1}"/>
              </a:ext>
            </a:extLst>
          </p:cNvPr>
          <p:cNvSpPr/>
          <p:nvPr/>
        </p:nvSpPr>
        <p:spPr>
          <a:xfrm>
            <a:off x="3908541" y="710805"/>
            <a:ext cx="131622" cy="284070"/>
          </a:xfrm>
          <a:custGeom>
            <a:avLst/>
            <a:gdLst>
              <a:gd name="connsiteX0" fmla="*/ 0 w 131622"/>
              <a:gd name="connsiteY0" fmla="*/ 0 h 284070"/>
              <a:gd name="connsiteX1" fmla="*/ 131622 w 131622"/>
              <a:gd name="connsiteY1" fmla="*/ 0 h 284070"/>
              <a:gd name="connsiteX2" fmla="*/ 131622 w 131622"/>
              <a:gd name="connsiteY2" fmla="*/ 284070 h 284070"/>
              <a:gd name="connsiteX3" fmla="*/ 0 w 131622"/>
              <a:gd name="connsiteY3" fmla="*/ 284070 h 284070"/>
              <a:gd name="connsiteX4" fmla="*/ 0 w 131622"/>
              <a:gd name="connsiteY4" fmla="*/ 0 h 28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22" h="284070">
                <a:moveTo>
                  <a:pt x="0" y="0"/>
                </a:moveTo>
                <a:lnTo>
                  <a:pt x="131622" y="0"/>
                </a:lnTo>
                <a:lnTo>
                  <a:pt x="131622" y="284070"/>
                </a:lnTo>
                <a:lnTo>
                  <a:pt x="0" y="2840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7111D72-A49B-4485-9309-848B69013B7C}"/>
              </a:ext>
            </a:extLst>
          </p:cNvPr>
          <p:cNvSpPr/>
          <p:nvPr/>
        </p:nvSpPr>
        <p:spPr>
          <a:xfrm>
            <a:off x="3908541" y="1360293"/>
            <a:ext cx="131622" cy="682283"/>
          </a:xfrm>
          <a:custGeom>
            <a:avLst/>
            <a:gdLst>
              <a:gd name="connsiteX0" fmla="*/ 62550 w 131622"/>
              <a:gd name="connsiteY0" fmla="*/ 0 h 682283"/>
              <a:gd name="connsiteX1" fmla="*/ 123349 w 131622"/>
              <a:gd name="connsiteY1" fmla="*/ 24888 h 682283"/>
              <a:gd name="connsiteX2" fmla="*/ 131622 w 131622"/>
              <a:gd name="connsiteY2" fmla="*/ 33993 h 682283"/>
              <a:gd name="connsiteX3" fmla="*/ 131622 w 131622"/>
              <a:gd name="connsiteY3" fmla="*/ 682283 h 682283"/>
              <a:gd name="connsiteX4" fmla="*/ 0 w 131622"/>
              <a:gd name="connsiteY4" fmla="*/ 682283 h 682283"/>
              <a:gd name="connsiteX5" fmla="*/ 0 w 131622"/>
              <a:gd name="connsiteY5" fmla="*/ 26815 h 682283"/>
              <a:gd name="connsiteX6" fmla="*/ 1751 w 131622"/>
              <a:gd name="connsiteY6" fmla="*/ 24888 h 682283"/>
              <a:gd name="connsiteX7" fmla="*/ 62550 w 131622"/>
              <a:gd name="connsiteY7" fmla="*/ 0 h 6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22" h="682283">
                <a:moveTo>
                  <a:pt x="62550" y="0"/>
                </a:moveTo>
                <a:cubicBezTo>
                  <a:pt x="84117" y="0"/>
                  <a:pt x="104662" y="8862"/>
                  <a:pt x="123349" y="24888"/>
                </a:cubicBezTo>
                <a:lnTo>
                  <a:pt x="131622" y="33993"/>
                </a:lnTo>
                <a:lnTo>
                  <a:pt x="131622" y="682283"/>
                </a:lnTo>
                <a:lnTo>
                  <a:pt x="0" y="682283"/>
                </a:lnTo>
                <a:lnTo>
                  <a:pt x="0" y="26815"/>
                </a:lnTo>
                <a:lnTo>
                  <a:pt x="1751" y="24888"/>
                </a:lnTo>
                <a:cubicBezTo>
                  <a:pt x="20438" y="8862"/>
                  <a:pt x="40984" y="0"/>
                  <a:pt x="625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820C09C-09CB-4269-B2D8-2154E5778F3D}"/>
              </a:ext>
            </a:extLst>
          </p:cNvPr>
          <p:cNvGrpSpPr/>
          <p:nvPr/>
        </p:nvGrpSpPr>
        <p:grpSpPr>
          <a:xfrm>
            <a:off x="568532" y="-75645"/>
            <a:ext cx="2366044" cy="3711291"/>
            <a:chOff x="568532" y="-75645"/>
            <a:chExt cx="2366044" cy="371129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61356DE-7911-4F78-8A44-214FEA268867}"/>
                </a:ext>
              </a:extLst>
            </p:cNvPr>
            <p:cNvGrpSpPr/>
            <p:nvPr/>
          </p:nvGrpSpPr>
          <p:grpSpPr>
            <a:xfrm rot="2278668">
              <a:off x="1110974" y="1951234"/>
              <a:ext cx="611098" cy="865959"/>
              <a:chOff x="4774673" y="4182857"/>
              <a:chExt cx="611098" cy="865959"/>
            </a:xfrm>
          </p:grpSpPr>
          <p:sp>
            <p:nvSpPr>
              <p:cNvPr id="143" name="Rectangle 10">
                <a:extLst>
                  <a:ext uri="{FF2B5EF4-FFF2-40B4-BE49-F238E27FC236}">
                    <a16:creationId xmlns:a16="http://schemas.microsoft.com/office/drawing/2014/main" id="{CE8ED108-25BA-4190-A127-40219240825B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59">
                <a:extLst>
                  <a:ext uri="{FF2B5EF4-FFF2-40B4-BE49-F238E27FC236}">
                    <a16:creationId xmlns:a16="http://schemas.microsoft.com/office/drawing/2014/main" id="{132FCF21-CCA0-4CD6-B7C1-1E66BA7B71C5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705ED4E-9416-4B66-B0EA-8D7FE21A7DC3}"/>
                </a:ext>
              </a:extLst>
            </p:cNvPr>
            <p:cNvSpPr/>
            <p:nvPr/>
          </p:nvSpPr>
          <p:spPr>
            <a:xfrm flipH="1">
              <a:off x="1252562" y="2546196"/>
              <a:ext cx="426182" cy="838114"/>
            </a:xfrm>
            <a:custGeom>
              <a:avLst/>
              <a:gdLst>
                <a:gd name="connsiteX0" fmla="*/ 0 w 426182"/>
                <a:gd name="connsiteY0" fmla="*/ 0 h 838114"/>
                <a:gd name="connsiteX1" fmla="*/ 426182 w 426182"/>
                <a:gd name="connsiteY1" fmla="*/ 0 h 838114"/>
                <a:gd name="connsiteX2" fmla="*/ 426182 w 426182"/>
                <a:gd name="connsiteY2" fmla="*/ 392232 h 838114"/>
                <a:gd name="connsiteX3" fmla="*/ 401400 w 426182"/>
                <a:gd name="connsiteY3" fmla="*/ 419505 h 838114"/>
                <a:gd name="connsiteX4" fmla="*/ 332534 w 426182"/>
                <a:gd name="connsiteY4" fmla="*/ 682123 h 838114"/>
                <a:gd name="connsiteX5" fmla="*/ 344809 w 426182"/>
                <a:gd name="connsiteY5" fmla="*/ 805399 h 838114"/>
                <a:gd name="connsiteX6" fmla="*/ 353567 w 426182"/>
                <a:gd name="connsiteY6" fmla="*/ 838114 h 838114"/>
                <a:gd name="connsiteX7" fmla="*/ 0 w 426182"/>
                <a:gd name="connsiteY7" fmla="*/ 838114 h 838114"/>
                <a:gd name="connsiteX8" fmla="*/ 0 w 426182"/>
                <a:gd name="connsiteY8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182" h="838114">
                  <a:moveTo>
                    <a:pt x="0" y="0"/>
                  </a:moveTo>
                  <a:lnTo>
                    <a:pt x="426182" y="0"/>
                  </a:lnTo>
                  <a:lnTo>
                    <a:pt x="426182" y="392232"/>
                  </a:lnTo>
                  <a:lnTo>
                    <a:pt x="401400" y="419505"/>
                  </a:lnTo>
                  <a:cubicBezTo>
                    <a:pt x="359851" y="476420"/>
                    <a:pt x="332534" y="572803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DE452B-CCB9-486B-B438-CC9E1FFFC44D}"/>
                </a:ext>
              </a:extLst>
            </p:cNvPr>
            <p:cNvSpPr/>
            <p:nvPr/>
          </p:nvSpPr>
          <p:spPr>
            <a:xfrm>
              <a:off x="1746762" y="2091127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517F1EC0-F40A-42AC-8236-F46E5EAEC0A6}"/>
                </a:ext>
              </a:extLst>
            </p:cNvPr>
            <p:cNvSpPr/>
            <p:nvPr/>
          </p:nvSpPr>
          <p:spPr>
            <a:xfrm>
              <a:off x="1282984" y="3351329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C1EC1A9-7E21-4CCD-BCA1-2D27977B5FF1}"/>
                </a:ext>
              </a:extLst>
            </p:cNvPr>
            <p:cNvSpPr/>
            <p:nvPr/>
          </p:nvSpPr>
          <p:spPr>
            <a:xfrm>
              <a:off x="1505465" y="2627557"/>
              <a:ext cx="409573" cy="838114"/>
            </a:xfrm>
            <a:custGeom>
              <a:avLst/>
              <a:gdLst>
                <a:gd name="connsiteX0" fmla="*/ 0 w 409573"/>
                <a:gd name="connsiteY0" fmla="*/ 0 h 838114"/>
                <a:gd name="connsiteX1" fmla="*/ 409573 w 409573"/>
                <a:gd name="connsiteY1" fmla="*/ 0 h 838114"/>
                <a:gd name="connsiteX2" fmla="*/ 409573 w 409573"/>
                <a:gd name="connsiteY2" fmla="*/ 838114 h 838114"/>
                <a:gd name="connsiteX3" fmla="*/ 66093 w 409573"/>
                <a:gd name="connsiteY3" fmla="*/ 838114 h 838114"/>
                <a:gd name="connsiteX4" fmla="*/ 74851 w 409573"/>
                <a:gd name="connsiteY4" fmla="*/ 805399 h 838114"/>
                <a:gd name="connsiteX5" fmla="*/ 87126 w 409573"/>
                <a:gd name="connsiteY5" fmla="*/ 682123 h 838114"/>
                <a:gd name="connsiteX6" fmla="*/ 18260 w 409573"/>
                <a:gd name="connsiteY6" fmla="*/ 419505 h 838114"/>
                <a:gd name="connsiteX7" fmla="*/ 0 w 409573"/>
                <a:gd name="connsiteY7" fmla="*/ 399410 h 838114"/>
                <a:gd name="connsiteX8" fmla="*/ 0 w 409573"/>
                <a:gd name="connsiteY8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3" h="838114">
                  <a:moveTo>
                    <a:pt x="0" y="0"/>
                  </a:moveTo>
                  <a:lnTo>
                    <a:pt x="409573" y="0"/>
                  </a:lnTo>
                  <a:lnTo>
                    <a:pt x="409573" y="838114"/>
                  </a:lnTo>
                  <a:lnTo>
                    <a:pt x="66093" y="838114"/>
                  </a:lnTo>
                  <a:lnTo>
                    <a:pt x="74851" y="805399"/>
                  </a:lnTo>
                  <a:cubicBezTo>
                    <a:pt x="82755" y="767509"/>
                    <a:pt x="87126" y="725851"/>
                    <a:pt x="87126" y="682123"/>
                  </a:cubicBezTo>
                  <a:cubicBezTo>
                    <a:pt x="87126" y="572803"/>
                    <a:pt x="59809" y="476420"/>
                    <a:pt x="18260" y="419505"/>
                  </a:cubicBezTo>
                  <a:lnTo>
                    <a:pt x="0" y="3994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602281CF-A0ED-43CB-8021-3101F3E06E69}"/>
                </a:ext>
              </a:extLst>
            </p:cNvPr>
            <p:cNvSpPr/>
            <p:nvPr/>
          </p:nvSpPr>
          <p:spPr>
            <a:xfrm>
              <a:off x="1504638" y="3430945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5">
              <a:extLst>
                <a:ext uri="{FF2B5EF4-FFF2-40B4-BE49-F238E27FC236}">
                  <a16:creationId xmlns:a16="http://schemas.microsoft.com/office/drawing/2014/main" id="{543ED497-AD04-453C-B3F6-7B15E6B06F63}"/>
                </a:ext>
              </a:extLst>
            </p:cNvPr>
            <p:cNvSpPr/>
            <p:nvPr/>
          </p:nvSpPr>
          <p:spPr>
            <a:xfrm>
              <a:off x="1239804" y="1954613"/>
              <a:ext cx="992863" cy="75629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B528965-E97D-4129-8C77-92C85CAFDAF6}"/>
                </a:ext>
              </a:extLst>
            </p:cNvPr>
            <p:cNvGrpSpPr/>
            <p:nvPr/>
          </p:nvGrpSpPr>
          <p:grpSpPr>
            <a:xfrm rot="499682">
              <a:off x="1508516" y="2119155"/>
              <a:ext cx="801211" cy="1045871"/>
              <a:chOff x="4316092" y="4125539"/>
              <a:chExt cx="602722" cy="1045871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DB88E38-E1B8-4590-BC7A-016A36AC9171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970E77B-77A7-4A9C-B9C1-D039AAD3783D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BF8E48E-DBA5-4BBC-945C-9D06BFD0FD28}"/>
                </a:ext>
              </a:extLst>
            </p:cNvPr>
            <p:cNvGrpSpPr/>
            <p:nvPr/>
          </p:nvGrpSpPr>
          <p:grpSpPr>
            <a:xfrm rot="18824773" flipH="1">
              <a:off x="1687814" y="2070234"/>
              <a:ext cx="611098" cy="865959"/>
              <a:chOff x="4774673" y="4182857"/>
              <a:chExt cx="611098" cy="865959"/>
            </a:xfrm>
          </p:grpSpPr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3F0953A3-3C08-4645-8095-FE0C38DF0CDE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59">
                <a:extLst>
                  <a:ext uri="{FF2B5EF4-FFF2-40B4-BE49-F238E27FC236}">
                    <a16:creationId xmlns:a16="http://schemas.microsoft.com/office/drawing/2014/main" id="{34DF1612-8AF6-4924-900A-6D972FB4221B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1B2D292-0A95-4D2C-AE58-B9734117D8D8}"/>
                </a:ext>
              </a:extLst>
            </p:cNvPr>
            <p:cNvGrpSpPr/>
            <p:nvPr/>
          </p:nvGrpSpPr>
          <p:grpSpPr>
            <a:xfrm>
              <a:off x="568532" y="-75645"/>
              <a:ext cx="2366044" cy="2345355"/>
              <a:chOff x="2964549" y="2130100"/>
              <a:chExt cx="2366044" cy="2345355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F54BC41-A18D-4CC2-8D78-51FE4D8D08C8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5">
                <a:extLst>
                  <a:ext uri="{FF2B5EF4-FFF2-40B4-BE49-F238E27FC236}">
                    <a16:creationId xmlns:a16="http://schemas.microsoft.com/office/drawing/2014/main" id="{3642EF38-A296-44F7-8CC3-5829F21DD8CA}"/>
                  </a:ext>
                </a:extLst>
              </p:cNvPr>
              <p:cNvSpPr/>
              <p:nvPr/>
            </p:nvSpPr>
            <p:spPr>
              <a:xfrm>
                <a:off x="2964549" y="2130100"/>
                <a:ext cx="2366044" cy="2133911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384152 w 2356460"/>
                  <a:gd name="connsiteY8" fmla="*/ 1189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557270"/>
                  <a:gd name="connsiteX1" fmla="*/ 1212702 w 2356460"/>
                  <a:gd name="connsiteY1" fmla="*/ 0 h 1557270"/>
                  <a:gd name="connsiteX2" fmla="*/ 2219868 w 2356460"/>
                  <a:gd name="connsiteY2" fmla="*/ 544996 h 1557270"/>
                  <a:gd name="connsiteX3" fmla="*/ 2320040 w 2356460"/>
                  <a:gd name="connsiteY3" fmla="*/ 1200811 h 1557270"/>
                  <a:gd name="connsiteX4" fmla="*/ 1843790 w 2356460"/>
                  <a:gd name="connsiteY4" fmla="*/ 816001 h 1557270"/>
                  <a:gd name="connsiteX5" fmla="*/ 1843790 w 2356460"/>
                  <a:gd name="connsiteY5" fmla="*/ 937921 h 1557270"/>
                  <a:gd name="connsiteX6" fmla="*/ 1615190 w 2356460"/>
                  <a:gd name="connsiteY6" fmla="*/ 785521 h 1557270"/>
                  <a:gd name="connsiteX7" fmla="*/ 1883795 w 2356460"/>
                  <a:gd name="connsiteY7" fmla="*/ 1557046 h 1557270"/>
                  <a:gd name="connsiteX8" fmla="*/ 1384152 w 2356460"/>
                  <a:gd name="connsiteY8" fmla="*/ 1189052 h 1557270"/>
                  <a:gd name="connsiteX9" fmla="*/ 822710 w 2356460"/>
                  <a:gd name="connsiteY9" fmla="*/ 1021741 h 1557270"/>
                  <a:gd name="connsiteX10" fmla="*/ 807470 w 2356460"/>
                  <a:gd name="connsiteY10" fmla="*/ 831241 h 1557270"/>
                  <a:gd name="connsiteX11" fmla="*/ 85559 w 2356460"/>
                  <a:gd name="connsiteY11" fmla="*/ 1249017 h 1557270"/>
                  <a:gd name="connsiteX12" fmla="*/ 205536 w 2356460"/>
                  <a:gd name="connsiteY12" fmla="*/ 544996 h 1557270"/>
                  <a:gd name="connsiteX0" fmla="*/ 205536 w 2356460"/>
                  <a:gd name="connsiteY0" fmla="*/ 544996 h 2014618"/>
                  <a:gd name="connsiteX1" fmla="*/ 1212702 w 2356460"/>
                  <a:gd name="connsiteY1" fmla="*/ 0 h 2014618"/>
                  <a:gd name="connsiteX2" fmla="*/ 2219868 w 2356460"/>
                  <a:gd name="connsiteY2" fmla="*/ 544996 h 2014618"/>
                  <a:gd name="connsiteX3" fmla="*/ 2320040 w 2356460"/>
                  <a:gd name="connsiteY3" fmla="*/ 1200811 h 2014618"/>
                  <a:gd name="connsiteX4" fmla="*/ 1843790 w 2356460"/>
                  <a:gd name="connsiteY4" fmla="*/ 816001 h 2014618"/>
                  <a:gd name="connsiteX5" fmla="*/ 1843790 w 2356460"/>
                  <a:gd name="connsiteY5" fmla="*/ 937921 h 2014618"/>
                  <a:gd name="connsiteX6" fmla="*/ 1958090 w 2356460"/>
                  <a:gd name="connsiteY6" fmla="*/ 2014246 h 2014618"/>
                  <a:gd name="connsiteX7" fmla="*/ 1883795 w 2356460"/>
                  <a:gd name="connsiteY7" fmla="*/ 1557046 h 2014618"/>
                  <a:gd name="connsiteX8" fmla="*/ 1384152 w 2356460"/>
                  <a:gd name="connsiteY8" fmla="*/ 1189052 h 2014618"/>
                  <a:gd name="connsiteX9" fmla="*/ 822710 w 2356460"/>
                  <a:gd name="connsiteY9" fmla="*/ 1021741 h 2014618"/>
                  <a:gd name="connsiteX10" fmla="*/ 807470 w 2356460"/>
                  <a:gd name="connsiteY10" fmla="*/ 831241 h 2014618"/>
                  <a:gd name="connsiteX11" fmla="*/ 85559 w 2356460"/>
                  <a:gd name="connsiteY11" fmla="*/ 1249017 h 2014618"/>
                  <a:gd name="connsiteX12" fmla="*/ 205536 w 2356460"/>
                  <a:gd name="connsiteY12" fmla="*/ 544996 h 2014618"/>
                  <a:gd name="connsiteX0" fmla="*/ 205536 w 2356460"/>
                  <a:gd name="connsiteY0" fmla="*/ 544996 h 2014642"/>
                  <a:gd name="connsiteX1" fmla="*/ 1212702 w 2356460"/>
                  <a:gd name="connsiteY1" fmla="*/ 0 h 2014642"/>
                  <a:gd name="connsiteX2" fmla="*/ 2219868 w 2356460"/>
                  <a:gd name="connsiteY2" fmla="*/ 544996 h 2014642"/>
                  <a:gd name="connsiteX3" fmla="*/ 2320040 w 2356460"/>
                  <a:gd name="connsiteY3" fmla="*/ 1200811 h 2014642"/>
                  <a:gd name="connsiteX4" fmla="*/ 1843790 w 2356460"/>
                  <a:gd name="connsiteY4" fmla="*/ 816001 h 2014642"/>
                  <a:gd name="connsiteX5" fmla="*/ 1843790 w 2356460"/>
                  <a:gd name="connsiteY5" fmla="*/ 937921 h 2014642"/>
                  <a:gd name="connsiteX6" fmla="*/ 1958090 w 2356460"/>
                  <a:gd name="connsiteY6" fmla="*/ 2014246 h 2014642"/>
                  <a:gd name="connsiteX7" fmla="*/ 1817120 w 2356460"/>
                  <a:gd name="connsiteY7" fmla="*/ 1585621 h 2014642"/>
                  <a:gd name="connsiteX8" fmla="*/ 1384152 w 2356460"/>
                  <a:gd name="connsiteY8" fmla="*/ 1189052 h 2014642"/>
                  <a:gd name="connsiteX9" fmla="*/ 822710 w 2356460"/>
                  <a:gd name="connsiteY9" fmla="*/ 1021741 h 2014642"/>
                  <a:gd name="connsiteX10" fmla="*/ 807470 w 2356460"/>
                  <a:gd name="connsiteY10" fmla="*/ 831241 h 2014642"/>
                  <a:gd name="connsiteX11" fmla="*/ 85559 w 2356460"/>
                  <a:gd name="connsiteY11" fmla="*/ 1249017 h 2014642"/>
                  <a:gd name="connsiteX12" fmla="*/ 205536 w 2356460"/>
                  <a:gd name="connsiteY12" fmla="*/ 544996 h 2014642"/>
                  <a:gd name="connsiteX0" fmla="*/ 205536 w 2356460"/>
                  <a:gd name="connsiteY0" fmla="*/ 544996 h 2014642"/>
                  <a:gd name="connsiteX1" fmla="*/ 1212702 w 2356460"/>
                  <a:gd name="connsiteY1" fmla="*/ 0 h 2014642"/>
                  <a:gd name="connsiteX2" fmla="*/ 2219868 w 2356460"/>
                  <a:gd name="connsiteY2" fmla="*/ 544996 h 2014642"/>
                  <a:gd name="connsiteX3" fmla="*/ 2320040 w 2356460"/>
                  <a:gd name="connsiteY3" fmla="*/ 1200811 h 2014642"/>
                  <a:gd name="connsiteX4" fmla="*/ 1843790 w 2356460"/>
                  <a:gd name="connsiteY4" fmla="*/ 816001 h 2014642"/>
                  <a:gd name="connsiteX5" fmla="*/ 1843790 w 2356460"/>
                  <a:gd name="connsiteY5" fmla="*/ 937921 h 2014642"/>
                  <a:gd name="connsiteX6" fmla="*/ 1958090 w 2356460"/>
                  <a:gd name="connsiteY6" fmla="*/ 2014246 h 2014642"/>
                  <a:gd name="connsiteX7" fmla="*/ 1817120 w 2356460"/>
                  <a:gd name="connsiteY7" fmla="*/ 1585621 h 2014642"/>
                  <a:gd name="connsiteX8" fmla="*/ 1384152 w 2356460"/>
                  <a:gd name="connsiteY8" fmla="*/ 1189052 h 2014642"/>
                  <a:gd name="connsiteX9" fmla="*/ 822710 w 2356460"/>
                  <a:gd name="connsiteY9" fmla="*/ 1021741 h 2014642"/>
                  <a:gd name="connsiteX10" fmla="*/ 807470 w 2356460"/>
                  <a:gd name="connsiteY10" fmla="*/ 831241 h 2014642"/>
                  <a:gd name="connsiteX11" fmla="*/ 85559 w 2356460"/>
                  <a:gd name="connsiteY11" fmla="*/ 1249017 h 2014642"/>
                  <a:gd name="connsiteX12" fmla="*/ 205536 w 2356460"/>
                  <a:gd name="connsiteY12" fmla="*/ 544996 h 2014642"/>
                  <a:gd name="connsiteX0" fmla="*/ 205536 w 2356460"/>
                  <a:gd name="connsiteY0" fmla="*/ 544996 h 2014642"/>
                  <a:gd name="connsiteX1" fmla="*/ 1212702 w 2356460"/>
                  <a:gd name="connsiteY1" fmla="*/ 0 h 2014642"/>
                  <a:gd name="connsiteX2" fmla="*/ 2219868 w 2356460"/>
                  <a:gd name="connsiteY2" fmla="*/ 544996 h 2014642"/>
                  <a:gd name="connsiteX3" fmla="*/ 2320040 w 2356460"/>
                  <a:gd name="connsiteY3" fmla="*/ 1200811 h 2014642"/>
                  <a:gd name="connsiteX4" fmla="*/ 1843790 w 2356460"/>
                  <a:gd name="connsiteY4" fmla="*/ 816001 h 2014642"/>
                  <a:gd name="connsiteX5" fmla="*/ 1843790 w 2356460"/>
                  <a:gd name="connsiteY5" fmla="*/ 937921 h 2014642"/>
                  <a:gd name="connsiteX6" fmla="*/ 1958090 w 2356460"/>
                  <a:gd name="connsiteY6" fmla="*/ 2014246 h 2014642"/>
                  <a:gd name="connsiteX7" fmla="*/ 1817120 w 2356460"/>
                  <a:gd name="connsiteY7" fmla="*/ 1585621 h 2014642"/>
                  <a:gd name="connsiteX8" fmla="*/ 1707943 w 2356460"/>
                  <a:gd name="connsiteY8" fmla="*/ 1952071 h 2014642"/>
                  <a:gd name="connsiteX9" fmla="*/ 1384152 w 2356460"/>
                  <a:gd name="connsiteY9" fmla="*/ 1189052 h 2014642"/>
                  <a:gd name="connsiteX10" fmla="*/ 822710 w 2356460"/>
                  <a:gd name="connsiteY10" fmla="*/ 1021741 h 2014642"/>
                  <a:gd name="connsiteX11" fmla="*/ 807470 w 2356460"/>
                  <a:gd name="connsiteY11" fmla="*/ 831241 h 2014642"/>
                  <a:gd name="connsiteX12" fmla="*/ 85559 w 2356460"/>
                  <a:gd name="connsiteY12" fmla="*/ 1249017 h 2014642"/>
                  <a:gd name="connsiteX13" fmla="*/ 205536 w 2356460"/>
                  <a:gd name="connsiteY13" fmla="*/ 544996 h 2014642"/>
                  <a:gd name="connsiteX0" fmla="*/ 205536 w 2356460"/>
                  <a:gd name="connsiteY0" fmla="*/ 544996 h 2014642"/>
                  <a:gd name="connsiteX1" fmla="*/ 1212702 w 2356460"/>
                  <a:gd name="connsiteY1" fmla="*/ 0 h 2014642"/>
                  <a:gd name="connsiteX2" fmla="*/ 2219868 w 2356460"/>
                  <a:gd name="connsiteY2" fmla="*/ 544996 h 2014642"/>
                  <a:gd name="connsiteX3" fmla="*/ 2320040 w 2356460"/>
                  <a:gd name="connsiteY3" fmla="*/ 1200811 h 2014642"/>
                  <a:gd name="connsiteX4" fmla="*/ 1843790 w 2356460"/>
                  <a:gd name="connsiteY4" fmla="*/ 816001 h 2014642"/>
                  <a:gd name="connsiteX5" fmla="*/ 1843790 w 2356460"/>
                  <a:gd name="connsiteY5" fmla="*/ 937921 h 2014642"/>
                  <a:gd name="connsiteX6" fmla="*/ 1958090 w 2356460"/>
                  <a:gd name="connsiteY6" fmla="*/ 2014246 h 2014642"/>
                  <a:gd name="connsiteX7" fmla="*/ 1817120 w 2356460"/>
                  <a:gd name="connsiteY7" fmla="*/ 1585621 h 2014642"/>
                  <a:gd name="connsiteX8" fmla="*/ 1707943 w 2356460"/>
                  <a:gd name="connsiteY8" fmla="*/ 1952071 h 2014642"/>
                  <a:gd name="connsiteX9" fmla="*/ 1384152 w 2356460"/>
                  <a:gd name="connsiteY9" fmla="*/ 1189052 h 2014642"/>
                  <a:gd name="connsiteX10" fmla="*/ 822710 w 2356460"/>
                  <a:gd name="connsiteY10" fmla="*/ 1021741 h 2014642"/>
                  <a:gd name="connsiteX11" fmla="*/ 807470 w 2356460"/>
                  <a:gd name="connsiteY11" fmla="*/ 831241 h 2014642"/>
                  <a:gd name="connsiteX12" fmla="*/ 85559 w 2356460"/>
                  <a:gd name="connsiteY12" fmla="*/ 1249017 h 2014642"/>
                  <a:gd name="connsiteX13" fmla="*/ 205536 w 2356460"/>
                  <a:gd name="connsiteY13" fmla="*/ 544996 h 2014642"/>
                  <a:gd name="connsiteX0" fmla="*/ 205536 w 2356460"/>
                  <a:gd name="connsiteY0" fmla="*/ 544996 h 2105147"/>
                  <a:gd name="connsiteX1" fmla="*/ 1212702 w 2356460"/>
                  <a:gd name="connsiteY1" fmla="*/ 0 h 2105147"/>
                  <a:gd name="connsiteX2" fmla="*/ 2219868 w 2356460"/>
                  <a:gd name="connsiteY2" fmla="*/ 544996 h 2105147"/>
                  <a:gd name="connsiteX3" fmla="*/ 2320040 w 2356460"/>
                  <a:gd name="connsiteY3" fmla="*/ 1200811 h 2105147"/>
                  <a:gd name="connsiteX4" fmla="*/ 1843790 w 2356460"/>
                  <a:gd name="connsiteY4" fmla="*/ 816001 h 2105147"/>
                  <a:gd name="connsiteX5" fmla="*/ 1843790 w 2356460"/>
                  <a:gd name="connsiteY5" fmla="*/ 937921 h 2105147"/>
                  <a:gd name="connsiteX6" fmla="*/ 1958090 w 2356460"/>
                  <a:gd name="connsiteY6" fmla="*/ 2014246 h 2105147"/>
                  <a:gd name="connsiteX7" fmla="*/ 1707943 w 2356460"/>
                  <a:gd name="connsiteY7" fmla="*/ 1952071 h 2105147"/>
                  <a:gd name="connsiteX8" fmla="*/ 1384152 w 2356460"/>
                  <a:gd name="connsiteY8" fmla="*/ 1189052 h 2105147"/>
                  <a:gd name="connsiteX9" fmla="*/ 822710 w 2356460"/>
                  <a:gd name="connsiteY9" fmla="*/ 1021741 h 2105147"/>
                  <a:gd name="connsiteX10" fmla="*/ 807470 w 2356460"/>
                  <a:gd name="connsiteY10" fmla="*/ 831241 h 2105147"/>
                  <a:gd name="connsiteX11" fmla="*/ 85559 w 2356460"/>
                  <a:gd name="connsiteY11" fmla="*/ 1249017 h 2105147"/>
                  <a:gd name="connsiteX12" fmla="*/ 205536 w 2356460"/>
                  <a:gd name="connsiteY12" fmla="*/ 544996 h 2105147"/>
                  <a:gd name="connsiteX0" fmla="*/ 205536 w 2356460"/>
                  <a:gd name="connsiteY0" fmla="*/ 544996 h 2114050"/>
                  <a:gd name="connsiteX1" fmla="*/ 1212702 w 2356460"/>
                  <a:gd name="connsiteY1" fmla="*/ 0 h 2114050"/>
                  <a:gd name="connsiteX2" fmla="*/ 2219868 w 2356460"/>
                  <a:gd name="connsiteY2" fmla="*/ 544996 h 2114050"/>
                  <a:gd name="connsiteX3" fmla="*/ 2320040 w 2356460"/>
                  <a:gd name="connsiteY3" fmla="*/ 1200811 h 2114050"/>
                  <a:gd name="connsiteX4" fmla="*/ 1843790 w 2356460"/>
                  <a:gd name="connsiteY4" fmla="*/ 816001 h 2114050"/>
                  <a:gd name="connsiteX5" fmla="*/ 1958090 w 2356460"/>
                  <a:gd name="connsiteY5" fmla="*/ 2014246 h 2114050"/>
                  <a:gd name="connsiteX6" fmla="*/ 1707943 w 2356460"/>
                  <a:gd name="connsiteY6" fmla="*/ 1952071 h 2114050"/>
                  <a:gd name="connsiteX7" fmla="*/ 1384152 w 2356460"/>
                  <a:gd name="connsiteY7" fmla="*/ 1189052 h 2114050"/>
                  <a:gd name="connsiteX8" fmla="*/ 822710 w 2356460"/>
                  <a:gd name="connsiteY8" fmla="*/ 1021741 h 2114050"/>
                  <a:gd name="connsiteX9" fmla="*/ 807470 w 2356460"/>
                  <a:gd name="connsiteY9" fmla="*/ 831241 h 2114050"/>
                  <a:gd name="connsiteX10" fmla="*/ 85559 w 2356460"/>
                  <a:gd name="connsiteY10" fmla="*/ 1249017 h 2114050"/>
                  <a:gd name="connsiteX11" fmla="*/ 205536 w 2356460"/>
                  <a:gd name="connsiteY11" fmla="*/ 544996 h 2114050"/>
                  <a:gd name="connsiteX0" fmla="*/ 205536 w 2356460"/>
                  <a:gd name="connsiteY0" fmla="*/ 544996 h 2086064"/>
                  <a:gd name="connsiteX1" fmla="*/ 1212702 w 2356460"/>
                  <a:gd name="connsiteY1" fmla="*/ 0 h 2086064"/>
                  <a:gd name="connsiteX2" fmla="*/ 2219868 w 2356460"/>
                  <a:gd name="connsiteY2" fmla="*/ 544996 h 2086064"/>
                  <a:gd name="connsiteX3" fmla="*/ 2320040 w 2356460"/>
                  <a:gd name="connsiteY3" fmla="*/ 1200811 h 2086064"/>
                  <a:gd name="connsiteX4" fmla="*/ 1958090 w 2356460"/>
                  <a:gd name="connsiteY4" fmla="*/ 2014246 h 2086064"/>
                  <a:gd name="connsiteX5" fmla="*/ 1707943 w 2356460"/>
                  <a:gd name="connsiteY5" fmla="*/ 1952071 h 2086064"/>
                  <a:gd name="connsiteX6" fmla="*/ 1384152 w 2356460"/>
                  <a:gd name="connsiteY6" fmla="*/ 1189052 h 2086064"/>
                  <a:gd name="connsiteX7" fmla="*/ 822710 w 2356460"/>
                  <a:gd name="connsiteY7" fmla="*/ 1021741 h 2086064"/>
                  <a:gd name="connsiteX8" fmla="*/ 807470 w 2356460"/>
                  <a:gd name="connsiteY8" fmla="*/ 831241 h 2086064"/>
                  <a:gd name="connsiteX9" fmla="*/ 85559 w 2356460"/>
                  <a:gd name="connsiteY9" fmla="*/ 1249017 h 2086064"/>
                  <a:gd name="connsiteX10" fmla="*/ 205536 w 2356460"/>
                  <a:gd name="connsiteY10" fmla="*/ 544996 h 2086064"/>
                  <a:gd name="connsiteX0" fmla="*/ 205536 w 2249538"/>
                  <a:gd name="connsiteY0" fmla="*/ 544996 h 2133911"/>
                  <a:gd name="connsiteX1" fmla="*/ 1212702 w 2249538"/>
                  <a:gd name="connsiteY1" fmla="*/ 0 h 2133911"/>
                  <a:gd name="connsiteX2" fmla="*/ 2219868 w 2249538"/>
                  <a:gd name="connsiteY2" fmla="*/ 544996 h 2133911"/>
                  <a:gd name="connsiteX3" fmla="*/ 1958090 w 2249538"/>
                  <a:gd name="connsiteY3" fmla="*/ 2014246 h 2133911"/>
                  <a:gd name="connsiteX4" fmla="*/ 1707943 w 2249538"/>
                  <a:gd name="connsiteY4" fmla="*/ 1952071 h 2133911"/>
                  <a:gd name="connsiteX5" fmla="*/ 1384152 w 2249538"/>
                  <a:gd name="connsiteY5" fmla="*/ 1189052 h 2133911"/>
                  <a:gd name="connsiteX6" fmla="*/ 822710 w 2249538"/>
                  <a:gd name="connsiteY6" fmla="*/ 1021741 h 2133911"/>
                  <a:gd name="connsiteX7" fmla="*/ 807470 w 2249538"/>
                  <a:gd name="connsiteY7" fmla="*/ 831241 h 2133911"/>
                  <a:gd name="connsiteX8" fmla="*/ 85559 w 2249538"/>
                  <a:gd name="connsiteY8" fmla="*/ 1249017 h 2133911"/>
                  <a:gd name="connsiteX9" fmla="*/ 205536 w 2249538"/>
                  <a:gd name="connsiteY9" fmla="*/ 544996 h 2133911"/>
                  <a:gd name="connsiteX0" fmla="*/ 205536 w 2310224"/>
                  <a:gd name="connsiteY0" fmla="*/ 544996 h 2133911"/>
                  <a:gd name="connsiteX1" fmla="*/ 1212702 w 2310224"/>
                  <a:gd name="connsiteY1" fmla="*/ 0 h 2133911"/>
                  <a:gd name="connsiteX2" fmla="*/ 2219868 w 2310224"/>
                  <a:gd name="connsiteY2" fmla="*/ 544996 h 2133911"/>
                  <a:gd name="connsiteX3" fmla="*/ 1958090 w 2310224"/>
                  <a:gd name="connsiteY3" fmla="*/ 2014246 h 2133911"/>
                  <a:gd name="connsiteX4" fmla="*/ 1707943 w 2310224"/>
                  <a:gd name="connsiteY4" fmla="*/ 1952071 h 2133911"/>
                  <a:gd name="connsiteX5" fmla="*/ 1384152 w 2310224"/>
                  <a:gd name="connsiteY5" fmla="*/ 1189052 h 2133911"/>
                  <a:gd name="connsiteX6" fmla="*/ 822710 w 2310224"/>
                  <a:gd name="connsiteY6" fmla="*/ 1021741 h 2133911"/>
                  <a:gd name="connsiteX7" fmla="*/ 807470 w 2310224"/>
                  <a:gd name="connsiteY7" fmla="*/ 831241 h 2133911"/>
                  <a:gd name="connsiteX8" fmla="*/ 85559 w 2310224"/>
                  <a:gd name="connsiteY8" fmla="*/ 1249017 h 2133911"/>
                  <a:gd name="connsiteX9" fmla="*/ 205536 w 2310224"/>
                  <a:gd name="connsiteY9" fmla="*/ 544996 h 2133911"/>
                  <a:gd name="connsiteX0" fmla="*/ 205536 w 2342794"/>
                  <a:gd name="connsiteY0" fmla="*/ 544996 h 2133911"/>
                  <a:gd name="connsiteX1" fmla="*/ 1212702 w 2342794"/>
                  <a:gd name="connsiteY1" fmla="*/ 0 h 2133911"/>
                  <a:gd name="connsiteX2" fmla="*/ 2219868 w 2342794"/>
                  <a:gd name="connsiteY2" fmla="*/ 544996 h 2133911"/>
                  <a:gd name="connsiteX3" fmla="*/ 1958090 w 2342794"/>
                  <a:gd name="connsiteY3" fmla="*/ 2014246 h 2133911"/>
                  <a:gd name="connsiteX4" fmla="*/ 1707943 w 2342794"/>
                  <a:gd name="connsiteY4" fmla="*/ 1952071 h 2133911"/>
                  <a:gd name="connsiteX5" fmla="*/ 1384152 w 2342794"/>
                  <a:gd name="connsiteY5" fmla="*/ 1189052 h 2133911"/>
                  <a:gd name="connsiteX6" fmla="*/ 822710 w 2342794"/>
                  <a:gd name="connsiteY6" fmla="*/ 1021741 h 2133911"/>
                  <a:gd name="connsiteX7" fmla="*/ 807470 w 2342794"/>
                  <a:gd name="connsiteY7" fmla="*/ 831241 h 2133911"/>
                  <a:gd name="connsiteX8" fmla="*/ 85559 w 2342794"/>
                  <a:gd name="connsiteY8" fmla="*/ 1249017 h 2133911"/>
                  <a:gd name="connsiteX9" fmla="*/ 205536 w 2342794"/>
                  <a:gd name="connsiteY9" fmla="*/ 544996 h 2133911"/>
                  <a:gd name="connsiteX0" fmla="*/ 205536 w 2366044"/>
                  <a:gd name="connsiteY0" fmla="*/ 544996 h 2133911"/>
                  <a:gd name="connsiteX1" fmla="*/ 1212702 w 2366044"/>
                  <a:gd name="connsiteY1" fmla="*/ 0 h 2133911"/>
                  <a:gd name="connsiteX2" fmla="*/ 2219868 w 2366044"/>
                  <a:gd name="connsiteY2" fmla="*/ 544996 h 2133911"/>
                  <a:gd name="connsiteX3" fmla="*/ 1958090 w 2366044"/>
                  <a:gd name="connsiteY3" fmla="*/ 2014246 h 2133911"/>
                  <a:gd name="connsiteX4" fmla="*/ 1707943 w 2366044"/>
                  <a:gd name="connsiteY4" fmla="*/ 1952071 h 2133911"/>
                  <a:gd name="connsiteX5" fmla="*/ 1384152 w 2366044"/>
                  <a:gd name="connsiteY5" fmla="*/ 1189052 h 2133911"/>
                  <a:gd name="connsiteX6" fmla="*/ 822710 w 2366044"/>
                  <a:gd name="connsiteY6" fmla="*/ 1021741 h 2133911"/>
                  <a:gd name="connsiteX7" fmla="*/ 807470 w 2366044"/>
                  <a:gd name="connsiteY7" fmla="*/ 831241 h 2133911"/>
                  <a:gd name="connsiteX8" fmla="*/ 85559 w 2366044"/>
                  <a:gd name="connsiteY8" fmla="*/ 1249017 h 2133911"/>
                  <a:gd name="connsiteX9" fmla="*/ 205536 w 2366044"/>
                  <a:gd name="connsiteY9" fmla="*/ 544996 h 213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66044" h="2133911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401249" y="887054"/>
                      <a:pt x="2506961" y="1703534"/>
                      <a:pt x="1958090" y="2014246"/>
                    </a:cubicBezTo>
                    <a:cubicBezTo>
                      <a:pt x="1872769" y="2248759"/>
                      <a:pt x="1803599" y="2089603"/>
                      <a:pt x="1707943" y="1952071"/>
                    </a:cubicBezTo>
                    <a:cubicBezTo>
                      <a:pt x="1612287" y="1814539"/>
                      <a:pt x="1531691" y="1344107"/>
                      <a:pt x="1384152" y="1189052"/>
                    </a:cubicBezTo>
                    <a:cubicBezTo>
                      <a:pt x="1236613" y="1033997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2376A2F-1D0D-4578-8BE1-87738B1ECF35}"/>
                  </a:ext>
                </a:extLst>
              </p:cNvPr>
              <p:cNvSpPr/>
              <p:nvPr/>
            </p:nvSpPr>
            <p:spPr>
              <a:xfrm>
                <a:off x="3336121" y="3160798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8744CB2-8B73-4262-928D-75190674FA0F}"/>
                  </a:ext>
                </a:extLst>
              </p:cNvPr>
              <p:cNvSpPr/>
              <p:nvPr/>
            </p:nvSpPr>
            <p:spPr>
              <a:xfrm flipH="1">
                <a:off x="3165736" y="3828532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F49235F7-51CE-43FA-A8DD-FCB739889C8D}"/>
                  </a:ext>
                </a:extLst>
              </p:cNvPr>
              <p:cNvSpPr/>
              <p:nvPr/>
            </p:nvSpPr>
            <p:spPr>
              <a:xfrm rot="8350864">
                <a:off x="3280234" y="3893617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790A55-3459-4DF2-8B1E-B9CFF3FBEEF2}"/>
                  </a:ext>
                </a:extLst>
              </p:cNvPr>
              <p:cNvSpPr/>
              <p:nvPr/>
            </p:nvSpPr>
            <p:spPr>
              <a:xfrm>
                <a:off x="3384766" y="3277362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54531AF-7B83-4E4E-AB1A-6346CFA1C145}"/>
                  </a:ext>
                </a:extLst>
              </p:cNvPr>
              <p:cNvSpPr/>
              <p:nvPr/>
            </p:nvSpPr>
            <p:spPr>
              <a:xfrm>
                <a:off x="3456868" y="3389972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DFE0059-BD32-47A2-BC4B-EEE888F9F3A0}"/>
                  </a:ext>
                </a:extLst>
              </p:cNvPr>
              <p:cNvSpPr/>
              <p:nvPr/>
            </p:nvSpPr>
            <p:spPr>
              <a:xfrm>
                <a:off x="4149214" y="3365358"/>
                <a:ext cx="379598" cy="47043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209D46C-3808-42D2-B4B3-51B7C84853D7}"/>
                  </a:ext>
                </a:extLst>
              </p:cNvPr>
              <p:cNvSpPr/>
              <p:nvPr/>
            </p:nvSpPr>
            <p:spPr>
              <a:xfrm>
                <a:off x="3958098" y="342291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7BBE45C-5E1E-43ED-BDCB-9304F5DE9A37}"/>
              </a:ext>
            </a:extLst>
          </p:cNvPr>
          <p:cNvGrpSpPr/>
          <p:nvPr/>
        </p:nvGrpSpPr>
        <p:grpSpPr>
          <a:xfrm rot="10040782">
            <a:off x="3161800" y="4229561"/>
            <a:ext cx="611098" cy="865959"/>
            <a:chOff x="4774673" y="4182857"/>
            <a:chExt cx="611098" cy="865959"/>
          </a:xfrm>
        </p:grpSpPr>
        <p:sp>
          <p:nvSpPr>
            <p:cNvPr id="190" name="Rectangle 10">
              <a:extLst>
                <a:ext uri="{FF2B5EF4-FFF2-40B4-BE49-F238E27FC236}">
                  <a16:creationId xmlns:a16="http://schemas.microsoft.com/office/drawing/2014/main" id="{79906FA4-757B-4C68-B6A8-531CF34F12F6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59">
              <a:extLst>
                <a:ext uri="{FF2B5EF4-FFF2-40B4-BE49-F238E27FC236}">
                  <a16:creationId xmlns:a16="http://schemas.microsoft.com/office/drawing/2014/main" id="{CEFDDE2F-1DA8-4307-9128-CC7C213E58E1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2AB2A4D9-5F8C-4AC1-A263-D6FCEB48097E}"/>
              </a:ext>
            </a:extLst>
          </p:cNvPr>
          <p:cNvSpPr/>
          <p:nvPr/>
        </p:nvSpPr>
        <p:spPr>
          <a:xfrm>
            <a:off x="3684811" y="5046047"/>
            <a:ext cx="967377" cy="838114"/>
          </a:xfrm>
          <a:custGeom>
            <a:avLst/>
            <a:gdLst>
              <a:gd name="connsiteX0" fmla="*/ 0 w 967377"/>
              <a:gd name="connsiteY0" fmla="*/ 0 h 838114"/>
              <a:gd name="connsiteX1" fmla="*/ 967377 w 967377"/>
              <a:gd name="connsiteY1" fmla="*/ 0 h 838114"/>
              <a:gd name="connsiteX2" fmla="*/ 967377 w 967377"/>
              <a:gd name="connsiteY2" fmla="*/ 838114 h 838114"/>
              <a:gd name="connsiteX3" fmla="*/ 623897 w 967377"/>
              <a:gd name="connsiteY3" fmla="*/ 838114 h 838114"/>
              <a:gd name="connsiteX4" fmla="*/ 632655 w 967377"/>
              <a:gd name="connsiteY4" fmla="*/ 805399 h 838114"/>
              <a:gd name="connsiteX5" fmla="*/ 644930 w 967377"/>
              <a:gd name="connsiteY5" fmla="*/ 682123 h 838114"/>
              <a:gd name="connsiteX6" fmla="*/ 488732 w 967377"/>
              <a:gd name="connsiteY6" fmla="*/ 365417 h 838114"/>
              <a:gd name="connsiteX7" fmla="*/ 332534 w 967377"/>
              <a:gd name="connsiteY7" fmla="*/ 682123 h 838114"/>
              <a:gd name="connsiteX8" fmla="*/ 344809 w 967377"/>
              <a:gd name="connsiteY8" fmla="*/ 805399 h 838114"/>
              <a:gd name="connsiteX9" fmla="*/ 353567 w 967377"/>
              <a:gd name="connsiteY9" fmla="*/ 838114 h 838114"/>
              <a:gd name="connsiteX10" fmla="*/ 0 w 967377"/>
              <a:gd name="connsiteY10" fmla="*/ 838114 h 838114"/>
              <a:gd name="connsiteX11" fmla="*/ 0 w 967377"/>
              <a:gd name="connsiteY11" fmla="*/ 0 h 83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7377" h="838114">
                <a:moveTo>
                  <a:pt x="0" y="0"/>
                </a:moveTo>
                <a:lnTo>
                  <a:pt x="967377" y="0"/>
                </a:lnTo>
                <a:lnTo>
                  <a:pt x="967377" y="838114"/>
                </a:lnTo>
                <a:lnTo>
                  <a:pt x="623897" y="838114"/>
                </a:lnTo>
                <a:lnTo>
                  <a:pt x="632655" y="805399"/>
                </a:lnTo>
                <a:cubicBezTo>
                  <a:pt x="640559" y="767509"/>
                  <a:pt x="644930" y="725851"/>
                  <a:pt x="644930" y="682123"/>
                </a:cubicBezTo>
                <a:cubicBezTo>
                  <a:pt x="644930" y="507211"/>
                  <a:pt x="574998" y="365417"/>
                  <a:pt x="488732" y="365417"/>
                </a:cubicBezTo>
                <a:cubicBezTo>
                  <a:pt x="402466" y="365417"/>
                  <a:pt x="332534" y="507211"/>
                  <a:pt x="332534" y="682123"/>
                </a:cubicBezTo>
                <a:cubicBezTo>
                  <a:pt x="332534" y="725851"/>
                  <a:pt x="336905" y="767509"/>
                  <a:pt x="344809" y="805399"/>
                </a:cubicBezTo>
                <a:lnTo>
                  <a:pt x="353567" y="838114"/>
                </a:lnTo>
                <a:lnTo>
                  <a:pt x="0" y="838114"/>
                </a:lnTo>
                <a:lnTo>
                  <a:pt x="0" y="0"/>
                </a:lnTo>
                <a:close/>
              </a:path>
            </a:pathLst>
          </a:custGeom>
          <a:solidFill>
            <a:srgbClr val="8C8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ectangle: Top Corners Rounded 158">
            <a:extLst>
              <a:ext uri="{FF2B5EF4-FFF2-40B4-BE49-F238E27FC236}">
                <a16:creationId xmlns:a16="http://schemas.microsoft.com/office/drawing/2014/main" id="{67834858-0F28-4040-9829-04A32428169B}"/>
              </a:ext>
            </a:extLst>
          </p:cNvPr>
          <p:cNvSpPr/>
          <p:nvPr/>
        </p:nvSpPr>
        <p:spPr>
          <a:xfrm>
            <a:off x="3629529" y="5809645"/>
            <a:ext cx="435909" cy="2047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Top Corners Rounded 159">
            <a:extLst>
              <a:ext uri="{FF2B5EF4-FFF2-40B4-BE49-F238E27FC236}">
                <a16:creationId xmlns:a16="http://schemas.microsoft.com/office/drawing/2014/main" id="{6F1BB751-4559-4F9A-A58F-AA63F7A568A3}"/>
              </a:ext>
            </a:extLst>
          </p:cNvPr>
          <p:cNvSpPr/>
          <p:nvPr/>
        </p:nvSpPr>
        <p:spPr>
          <a:xfrm>
            <a:off x="4278880" y="5795184"/>
            <a:ext cx="435909" cy="2047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5">
            <a:extLst>
              <a:ext uri="{FF2B5EF4-FFF2-40B4-BE49-F238E27FC236}">
                <a16:creationId xmlns:a16="http://schemas.microsoft.com/office/drawing/2014/main" id="{998030D6-131B-4A19-8D3B-18B2BE415AB8}"/>
              </a:ext>
            </a:extLst>
          </p:cNvPr>
          <p:cNvSpPr/>
          <p:nvPr/>
        </p:nvSpPr>
        <p:spPr>
          <a:xfrm rot="180198">
            <a:off x="3598546" y="4474693"/>
            <a:ext cx="1275991" cy="1423124"/>
          </a:xfrm>
          <a:custGeom>
            <a:avLst/>
            <a:gdLst>
              <a:gd name="connsiteX0" fmla="*/ 0 w 1222375"/>
              <a:gd name="connsiteY0" fmla="*/ 0 h 831850"/>
              <a:gd name="connsiteX1" fmla="*/ 1222375 w 1222375"/>
              <a:gd name="connsiteY1" fmla="*/ 0 h 831850"/>
              <a:gd name="connsiteX2" fmla="*/ 1222375 w 1222375"/>
              <a:gd name="connsiteY2" fmla="*/ 831850 h 831850"/>
              <a:gd name="connsiteX3" fmla="*/ 0 w 1222375"/>
              <a:gd name="connsiteY3" fmla="*/ 831850 h 831850"/>
              <a:gd name="connsiteX4" fmla="*/ 0 w 1222375"/>
              <a:gd name="connsiteY4" fmla="*/ 0 h 831850"/>
              <a:gd name="connsiteX0" fmla="*/ 0 w 1222375"/>
              <a:gd name="connsiteY0" fmla="*/ 2095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0 w 1222375"/>
              <a:gd name="connsiteY4" fmla="*/ 209550 h 1041400"/>
              <a:gd name="connsiteX0" fmla="*/ 15875 w 1222375"/>
              <a:gd name="connsiteY0" fmla="*/ 1587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15875 w 1222375"/>
              <a:gd name="connsiteY4" fmla="*/ 158750 h 1041400"/>
              <a:gd name="connsiteX0" fmla="*/ 15875 w 1311275"/>
              <a:gd name="connsiteY0" fmla="*/ 158750 h 1041400"/>
              <a:gd name="connsiteX1" fmla="*/ 1139825 w 1311275"/>
              <a:gd name="connsiteY1" fmla="*/ 0 h 1041400"/>
              <a:gd name="connsiteX2" fmla="*/ 1311275 w 1311275"/>
              <a:gd name="connsiteY2" fmla="*/ 984250 h 1041400"/>
              <a:gd name="connsiteX3" fmla="*/ 0 w 1311275"/>
              <a:gd name="connsiteY3" fmla="*/ 1041400 h 1041400"/>
              <a:gd name="connsiteX4" fmla="*/ 15875 w 1311275"/>
              <a:gd name="connsiteY4" fmla="*/ 158750 h 1041400"/>
              <a:gd name="connsiteX0" fmla="*/ 19050 w 1314450"/>
              <a:gd name="connsiteY0" fmla="*/ 158750 h 1016000"/>
              <a:gd name="connsiteX1" fmla="*/ 1143000 w 1314450"/>
              <a:gd name="connsiteY1" fmla="*/ 0 h 1016000"/>
              <a:gd name="connsiteX2" fmla="*/ 1314450 w 1314450"/>
              <a:gd name="connsiteY2" fmla="*/ 984250 h 1016000"/>
              <a:gd name="connsiteX3" fmla="*/ 0 w 1314450"/>
              <a:gd name="connsiteY3" fmla="*/ 1016000 h 1016000"/>
              <a:gd name="connsiteX4" fmla="*/ 19050 w 1314450"/>
              <a:gd name="connsiteY4" fmla="*/ 158750 h 1016000"/>
              <a:gd name="connsiteX0" fmla="*/ 19050 w 1314450"/>
              <a:gd name="connsiteY0" fmla="*/ 158750 h 1066687"/>
              <a:gd name="connsiteX1" fmla="*/ 1143000 w 1314450"/>
              <a:gd name="connsiteY1" fmla="*/ 0 h 1066687"/>
              <a:gd name="connsiteX2" fmla="*/ 1314450 w 1314450"/>
              <a:gd name="connsiteY2" fmla="*/ 984250 h 1066687"/>
              <a:gd name="connsiteX3" fmla="*/ 0 w 1314450"/>
              <a:gd name="connsiteY3" fmla="*/ 1016000 h 1066687"/>
              <a:gd name="connsiteX4" fmla="*/ 19050 w 1314450"/>
              <a:gd name="connsiteY4" fmla="*/ 158750 h 1066687"/>
              <a:gd name="connsiteX0" fmla="*/ 19050 w 1314450"/>
              <a:gd name="connsiteY0" fmla="*/ 158750 h 1082524"/>
              <a:gd name="connsiteX1" fmla="*/ 1143000 w 1314450"/>
              <a:gd name="connsiteY1" fmla="*/ 0 h 1082524"/>
              <a:gd name="connsiteX2" fmla="*/ 1314450 w 1314450"/>
              <a:gd name="connsiteY2" fmla="*/ 984250 h 1082524"/>
              <a:gd name="connsiteX3" fmla="*/ 0 w 1314450"/>
              <a:gd name="connsiteY3" fmla="*/ 1016000 h 1082524"/>
              <a:gd name="connsiteX4" fmla="*/ 19050 w 1314450"/>
              <a:gd name="connsiteY4" fmla="*/ 158750 h 1082524"/>
              <a:gd name="connsiteX0" fmla="*/ 34801 w 1314450"/>
              <a:gd name="connsiteY0" fmla="*/ 0 h 1576365"/>
              <a:gd name="connsiteX1" fmla="*/ 1143000 w 1314450"/>
              <a:gd name="connsiteY1" fmla="*/ 493841 h 1576365"/>
              <a:gd name="connsiteX2" fmla="*/ 1314450 w 1314450"/>
              <a:gd name="connsiteY2" fmla="*/ 1478091 h 1576365"/>
              <a:gd name="connsiteX3" fmla="*/ 0 w 1314450"/>
              <a:gd name="connsiteY3" fmla="*/ 1509841 h 1576365"/>
              <a:gd name="connsiteX4" fmla="*/ 34801 w 1314450"/>
              <a:gd name="connsiteY4" fmla="*/ 0 h 1576365"/>
              <a:gd name="connsiteX0" fmla="*/ 34801 w 1314450"/>
              <a:gd name="connsiteY0" fmla="*/ 103439 h 1679804"/>
              <a:gd name="connsiteX1" fmla="*/ 1081613 w 1314450"/>
              <a:gd name="connsiteY1" fmla="*/ 0 h 1679804"/>
              <a:gd name="connsiteX2" fmla="*/ 1314450 w 1314450"/>
              <a:gd name="connsiteY2" fmla="*/ 1581530 h 1679804"/>
              <a:gd name="connsiteX3" fmla="*/ 0 w 1314450"/>
              <a:gd name="connsiteY3" fmla="*/ 1613280 h 1679804"/>
              <a:gd name="connsiteX4" fmla="*/ 34801 w 1314450"/>
              <a:gd name="connsiteY4" fmla="*/ 103439 h 1679804"/>
              <a:gd name="connsiteX0" fmla="*/ 108302 w 1387951"/>
              <a:gd name="connsiteY0" fmla="*/ 103439 h 1694586"/>
              <a:gd name="connsiteX1" fmla="*/ 1155114 w 1387951"/>
              <a:gd name="connsiteY1" fmla="*/ 0 h 1694586"/>
              <a:gd name="connsiteX2" fmla="*/ 1387951 w 1387951"/>
              <a:gd name="connsiteY2" fmla="*/ 1581530 h 1694586"/>
              <a:gd name="connsiteX3" fmla="*/ 0 w 1387951"/>
              <a:gd name="connsiteY3" fmla="*/ 1634384 h 1694586"/>
              <a:gd name="connsiteX4" fmla="*/ 108302 w 1387951"/>
              <a:gd name="connsiteY4" fmla="*/ 103439 h 1694586"/>
              <a:gd name="connsiteX0" fmla="*/ 108302 w 1424563"/>
              <a:gd name="connsiteY0" fmla="*/ 103439 h 1691095"/>
              <a:gd name="connsiteX1" fmla="*/ 1155114 w 1424563"/>
              <a:gd name="connsiteY1" fmla="*/ 0 h 1691095"/>
              <a:gd name="connsiteX2" fmla="*/ 1424563 w 1424563"/>
              <a:gd name="connsiteY2" fmla="*/ 1568152 h 1691095"/>
              <a:gd name="connsiteX3" fmla="*/ 0 w 1424563"/>
              <a:gd name="connsiteY3" fmla="*/ 1634384 h 1691095"/>
              <a:gd name="connsiteX4" fmla="*/ 108302 w 1424563"/>
              <a:gd name="connsiteY4" fmla="*/ 103439 h 16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563" h="1691095">
                <a:moveTo>
                  <a:pt x="108302" y="103439"/>
                </a:moveTo>
                <a:lnTo>
                  <a:pt x="1155114" y="0"/>
                </a:lnTo>
                <a:lnTo>
                  <a:pt x="1424563" y="1568152"/>
                </a:lnTo>
                <a:cubicBezTo>
                  <a:pt x="995938" y="1648585"/>
                  <a:pt x="546100" y="1760326"/>
                  <a:pt x="0" y="1634384"/>
                </a:cubicBezTo>
                <a:lnTo>
                  <a:pt x="108302" y="103439"/>
                </a:lnTo>
                <a:close/>
              </a:path>
            </a:pathLst>
          </a:custGeom>
          <a:solidFill>
            <a:srgbClr val="FF9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BA851F4-E169-4FA3-A88C-0FC72F10EFF3}"/>
              </a:ext>
            </a:extLst>
          </p:cNvPr>
          <p:cNvGrpSpPr/>
          <p:nvPr/>
        </p:nvGrpSpPr>
        <p:grpSpPr>
          <a:xfrm>
            <a:off x="6404896" y="5005831"/>
            <a:ext cx="1311180" cy="1083512"/>
            <a:chOff x="3607634" y="4125539"/>
            <a:chExt cx="1311180" cy="1083512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2127F0-95A3-4A55-A01C-B5843BB4783A}"/>
                </a:ext>
              </a:extLst>
            </p:cNvPr>
            <p:cNvSpPr/>
            <p:nvPr/>
          </p:nvSpPr>
          <p:spPr>
            <a:xfrm rot="10590746">
              <a:off x="4324904" y="4125539"/>
              <a:ext cx="593910" cy="1045871"/>
            </a:xfrm>
            <a:custGeom>
              <a:avLst/>
              <a:gdLst>
                <a:gd name="connsiteX0" fmla="*/ 111259 w 593910"/>
                <a:gd name="connsiteY0" fmla="*/ 1045871 h 1045871"/>
                <a:gd name="connsiteX1" fmla="*/ 0 w 593910"/>
                <a:gd name="connsiteY1" fmla="*/ 53014 h 1045871"/>
                <a:gd name="connsiteX2" fmla="*/ 464199 w 593910"/>
                <a:gd name="connsiteY2" fmla="*/ 2559 h 1045871"/>
                <a:gd name="connsiteX3" fmla="*/ 537792 w 593910"/>
                <a:gd name="connsiteY3" fmla="*/ 0 h 1045871"/>
                <a:gd name="connsiteX4" fmla="*/ 593910 w 593910"/>
                <a:gd name="connsiteY4" fmla="*/ 1007446 h 1045871"/>
                <a:gd name="connsiteX5" fmla="*/ 111259 w 593910"/>
                <a:gd name="connsiteY5" fmla="*/ 1045871 h 104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910" h="1045871">
                  <a:moveTo>
                    <a:pt x="111259" y="1045871"/>
                  </a:moveTo>
                  <a:lnTo>
                    <a:pt x="0" y="53014"/>
                  </a:lnTo>
                  <a:cubicBezTo>
                    <a:pt x="162271" y="32685"/>
                    <a:pt x="312037" y="12042"/>
                    <a:pt x="464199" y="2559"/>
                  </a:cubicBezTo>
                  <a:lnTo>
                    <a:pt x="537792" y="0"/>
                  </a:lnTo>
                  <a:lnTo>
                    <a:pt x="593910" y="1007446"/>
                  </a:lnTo>
                  <a:lnTo>
                    <a:pt x="111259" y="10458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4356FDC-B345-48C8-BF87-707E96CF4D64}"/>
                </a:ext>
              </a:extLst>
            </p:cNvPr>
            <p:cNvSpPr/>
            <p:nvPr/>
          </p:nvSpPr>
          <p:spPr>
            <a:xfrm rot="10590746">
              <a:off x="3607634" y="4224374"/>
              <a:ext cx="533840" cy="984677"/>
            </a:xfrm>
            <a:custGeom>
              <a:avLst/>
              <a:gdLst>
                <a:gd name="connsiteX0" fmla="*/ 0 w 533840"/>
                <a:gd name="connsiteY0" fmla="*/ 984677 h 984677"/>
                <a:gd name="connsiteX1" fmla="*/ 54849 w 533840"/>
                <a:gd name="connsiteY1" fmla="*/ 0 h 984677"/>
                <a:gd name="connsiteX2" fmla="*/ 162661 w 533840"/>
                <a:gd name="connsiteY2" fmla="*/ 11125 h 984677"/>
                <a:gd name="connsiteX3" fmla="*/ 533840 w 533840"/>
                <a:gd name="connsiteY3" fmla="*/ 93339 h 984677"/>
                <a:gd name="connsiteX4" fmla="*/ 462677 w 533840"/>
                <a:gd name="connsiteY4" fmla="*/ 947842 h 984677"/>
                <a:gd name="connsiteX5" fmla="*/ 0 w 533840"/>
                <a:gd name="connsiteY5" fmla="*/ 984677 h 9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840" h="984677">
                  <a:moveTo>
                    <a:pt x="0" y="984677"/>
                  </a:moveTo>
                  <a:lnTo>
                    <a:pt x="54849" y="0"/>
                  </a:lnTo>
                  <a:lnTo>
                    <a:pt x="162661" y="11125"/>
                  </a:lnTo>
                  <a:cubicBezTo>
                    <a:pt x="277228" y="27335"/>
                    <a:pt x="399483" y="53606"/>
                    <a:pt x="533840" y="93339"/>
                  </a:cubicBezTo>
                  <a:lnTo>
                    <a:pt x="462677" y="947842"/>
                  </a:lnTo>
                  <a:lnTo>
                    <a:pt x="0" y="98467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DA2BF87-B148-4B2A-9EB5-EFCAA34B3124}"/>
                </a:ext>
              </a:extLst>
            </p:cNvPr>
            <p:cNvSpPr/>
            <p:nvPr/>
          </p:nvSpPr>
          <p:spPr>
            <a:xfrm flipH="1">
              <a:off x="3874554" y="424839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187E2F9-A125-456E-B738-23C33C21D0F1}"/>
                </a:ext>
              </a:extLst>
            </p:cNvPr>
            <p:cNvSpPr/>
            <p:nvPr/>
          </p:nvSpPr>
          <p:spPr>
            <a:xfrm rot="20819035">
              <a:off x="4316092" y="4233513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2C6E9C7-AEF7-4CE2-A116-B965DDB321BD}"/>
              </a:ext>
            </a:extLst>
          </p:cNvPr>
          <p:cNvGrpSpPr/>
          <p:nvPr/>
        </p:nvGrpSpPr>
        <p:grpSpPr>
          <a:xfrm rot="18571071" flipH="1">
            <a:off x="4324040" y="4499465"/>
            <a:ext cx="611098" cy="865959"/>
            <a:chOff x="4774673" y="4182857"/>
            <a:chExt cx="611098" cy="865959"/>
          </a:xfrm>
        </p:grpSpPr>
        <p:sp>
          <p:nvSpPr>
            <p:cNvPr id="188" name="Rectangle 10">
              <a:extLst>
                <a:ext uri="{FF2B5EF4-FFF2-40B4-BE49-F238E27FC236}">
                  <a16:creationId xmlns:a16="http://schemas.microsoft.com/office/drawing/2014/main" id="{E1B2CEAE-77C2-41DA-BBE7-C189074D2B2D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59">
              <a:extLst>
                <a:ext uri="{FF2B5EF4-FFF2-40B4-BE49-F238E27FC236}">
                  <a16:creationId xmlns:a16="http://schemas.microsoft.com/office/drawing/2014/main" id="{4E5F9160-1EB6-4D73-93CC-5519A8EE9CE2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59">
              <a:extLst>
                <a:ext uri="{FF2B5EF4-FFF2-40B4-BE49-F238E27FC236}">
                  <a16:creationId xmlns:a16="http://schemas.microsoft.com/office/drawing/2014/main" id="{27D5DB3E-79C3-49C9-ACC1-0312F6CE222F}"/>
                </a:ext>
              </a:extLst>
            </p:cNvPr>
            <p:cNvSpPr/>
            <p:nvPr/>
          </p:nvSpPr>
          <p:spPr>
            <a:xfrm rot="17857840">
              <a:off x="4830822" y="4234523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rgbClr val="FF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7A82292-B79D-489A-A2DA-DE306A3A93B1}"/>
              </a:ext>
            </a:extLst>
          </p:cNvPr>
          <p:cNvGrpSpPr/>
          <p:nvPr/>
        </p:nvGrpSpPr>
        <p:grpSpPr>
          <a:xfrm>
            <a:off x="3081366" y="2389047"/>
            <a:ext cx="2195448" cy="2281737"/>
            <a:chOff x="3027584" y="2193718"/>
            <a:chExt cx="2195448" cy="2281737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6C5181A-087D-40BB-824A-1BAD796D2FFB}"/>
                </a:ext>
              </a:extLst>
            </p:cNvPr>
            <p:cNvSpPr/>
            <p:nvPr/>
          </p:nvSpPr>
          <p:spPr>
            <a:xfrm>
              <a:off x="4843434" y="3186955"/>
              <a:ext cx="379598" cy="379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235D29C-803E-46BB-99D4-126EE21B27FA}"/>
                </a:ext>
              </a:extLst>
            </p:cNvPr>
            <p:cNvSpPr/>
            <p:nvPr/>
          </p:nvSpPr>
          <p:spPr>
            <a:xfrm>
              <a:off x="3027584" y="3233671"/>
              <a:ext cx="379598" cy="379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A383D88-D51A-42F8-A7C3-4B1624666486}"/>
                </a:ext>
              </a:extLst>
            </p:cNvPr>
            <p:cNvSpPr/>
            <p:nvPr/>
          </p:nvSpPr>
          <p:spPr>
            <a:xfrm>
              <a:off x="3116622" y="2487629"/>
              <a:ext cx="2014331" cy="19878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5">
              <a:extLst>
                <a:ext uri="{FF2B5EF4-FFF2-40B4-BE49-F238E27FC236}">
                  <a16:creationId xmlns:a16="http://schemas.microsoft.com/office/drawing/2014/main" id="{E6F2CEBD-9638-48A9-9E7B-39178456EB38}"/>
                </a:ext>
              </a:extLst>
            </p:cNvPr>
            <p:cNvSpPr/>
            <p:nvPr/>
          </p:nvSpPr>
          <p:spPr>
            <a:xfrm>
              <a:off x="3038843" y="2482694"/>
              <a:ext cx="2170930" cy="896227"/>
            </a:xfrm>
            <a:custGeom>
              <a:avLst/>
              <a:gdLst>
                <a:gd name="connsiteX0" fmla="*/ 0 w 2356460"/>
                <a:gd name="connsiteY0" fmla="*/ 428931 h 857861"/>
                <a:gd name="connsiteX1" fmla="*/ 1178230 w 2356460"/>
                <a:gd name="connsiteY1" fmla="*/ 0 h 857861"/>
                <a:gd name="connsiteX2" fmla="*/ 2356460 w 2356460"/>
                <a:gd name="connsiteY2" fmla="*/ 428931 h 857861"/>
                <a:gd name="connsiteX3" fmla="*/ 1178230 w 2356460"/>
                <a:gd name="connsiteY3" fmla="*/ 857862 h 857861"/>
                <a:gd name="connsiteX4" fmla="*/ 0 w 2356460"/>
                <a:gd name="connsiteY4" fmla="*/ 428931 h 857861"/>
                <a:gd name="connsiteX0" fmla="*/ 0 w 2290199"/>
                <a:gd name="connsiteY0" fmla="*/ 754285 h 918913"/>
                <a:gd name="connsiteX1" fmla="*/ 1111969 w 2290199"/>
                <a:gd name="connsiteY1" fmla="*/ 7302 h 918913"/>
                <a:gd name="connsiteX2" fmla="*/ 2290199 w 2290199"/>
                <a:gd name="connsiteY2" fmla="*/ 436233 h 918913"/>
                <a:gd name="connsiteX3" fmla="*/ 1111969 w 2290199"/>
                <a:gd name="connsiteY3" fmla="*/ 865164 h 918913"/>
                <a:gd name="connsiteX4" fmla="*/ 0 w 2290199"/>
                <a:gd name="connsiteY4" fmla="*/ 754285 h 918913"/>
                <a:gd name="connsiteX0" fmla="*/ 0 w 2170930"/>
                <a:gd name="connsiteY0" fmla="*/ 747274 h 896518"/>
                <a:gd name="connsiteX1" fmla="*/ 1111969 w 2170930"/>
                <a:gd name="connsiteY1" fmla="*/ 291 h 896518"/>
                <a:gd name="connsiteX2" fmla="*/ 2170930 w 2170930"/>
                <a:gd name="connsiteY2" fmla="*/ 667761 h 896518"/>
                <a:gd name="connsiteX3" fmla="*/ 1111969 w 2170930"/>
                <a:gd name="connsiteY3" fmla="*/ 858153 h 896518"/>
                <a:gd name="connsiteX4" fmla="*/ 0 w 2170930"/>
                <a:gd name="connsiteY4" fmla="*/ 747274 h 896518"/>
                <a:gd name="connsiteX0" fmla="*/ 0 w 2170930"/>
                <a:gd name="connsiteY0" fmla="*/ 746983 h 896227"/>
                <a:gd name="connsiteX1" fmla="*/ 1111969 w 2170930"/>
                <a:gd name="connsiteY1" fmla="*/ 0 h 896227"/>
                <a:gd name="connsiteX2" fmla="*/ 2170930 w 2170930"/>
                <a:gd name="connsiteY2" fmla="*/ 667470 h 896227"/>
                <a:gd name="connsiteX3" fmla="*/ 1111969 w 2170930"/>
                <a:gd name="connsiteY3" fmla="*/ 857862 h 896227"/>
                <a:gd name="connsiteX4" fmla="*/ 0 w 2170930"/>
                <a:gd name="connsiteY4" fmla="*/ 746983 h 89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930" h="896227">
                  <a:moveTo>
                    <a:pt x="0" y="746983"/>
                  </a:moveTo>
                  <a:cubicBezTo>
                    <a:pt x="0" y="510091"/>
                    <a:pt x="498356" y="0"/>
                    <a:pt x="1111969" y="0"/>
                  </a:cubicBezTo>
                  <a:cubicBezTo>
                    <a:pt x="1725582" y="0"/>
                    <a:pt x="2170930" y="430578"/>
                    <a:pt x="2170930" y="667470"/>
                  </a:cubicBezTo>
                  <a:cubicBezTo>
                    <a:pt x="2170930" y="904362"/>
                    <a:pt x="1473791" y="844610"/>
                    <a:pt x="1111969" y="857862"/>
                  </a:cubicBezTo>
                  <a:cubicBezTo>
                    <a:pt x="750147" y="871114"/>
                    <a:pt x="0" y="983875"/>
                    <a:pt x="0" y="7469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A82F63C-EEA2-421A-B23F-5840EBD1B05D}"/>
                </a:ext>
              </a:extLst>
            </p:cNvPr>
            <p:cNvSpPr/>
            <p:nvPr/>
          </p:nvSpPr>
          <p:spPr>
            <a:xfrm>
              <a:off x="4289905" y="3398108"/>
              <a:ext cx="491363" cy="4913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8290EEE-9DE2-4482-921D-8B3EC30DB7EA}"/>
                </a:ext>
              </a:extLst>
            </p:cNvPr>
            <p:cNvSpPr/>
            <p:nvPr/>
          </p:nvSpPr>
          <p:spPr>
            <a:xfrm flipH="1">
              <a:off x="4085160" y="3839124"/>
              <a:ext cx="85770" cy="101355"/>
            </a:xfrm>
            <a:custGeom>
              <a:avLst/>
              <a:gdLst>
                <a:gd name="connsiteX0" fmla="*/ 38100 w 222709"/>
                <a:gd name="connsiteY0" fmla="*/ 14664 h 187638"/>
                <a:gd name="connsiteX1" fmla="*/ 200025 w 222709"/>
                <a:gd name="connsiteY1" fmla="*/ 14664 h 187638"/>
                <a:gd name="connsiteX2" fmla="*/ 200025 w 222709"/>
                <a:gd name="connsiteY2" fmla="*/ 167064 h 187638"/>
                <a:gd name="connsiteX3" fmla="*/ 0 w 222709"/>
                <a:gd name="connsiteY3" fmla="*/ 186114 h 187638"/>
                <a:gd name="connsiteX4" fmla="*/ 0 w 222709"/>
                <a:gd name="connsiteY4" fmla="*/ 186114 h 18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09" h="187638">
                  <a:moveTo>
                    <a:pt x="38100" y="14664"/>
                  </a:moveTo>
                  <a:cubicBezTo>
                    <a:pt x="105569" y="1964"/>
                    <a:pt x="173038" y="-10736"/>
                    <a:pt x="200025" y="14664"/>
                  </a:cubicBezTo>
                  <a:cubicBezTo>
                    <a:pt x="227013" y="40064"/>
                    <a:pt x="233363" y="138489"/>
                    <a:pt x="200025" y="167064"/>
                  </a:cubicBezTo>
                  <a:cubicBezTo>
                    <a:pt x="166688" y="195639"/>
                    <a:pt x="0" y="186114"/>
                    <a:pt x="0" y="186114"/>
                  </a:cubicBezTo>
                  <a:lnTo>
                    <a:pt x="0" y="1861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BF88B179-EFDA-4B7D-B82B-659935F16B5A}"/>
                </a:ext>
              </a:extLst>
            </p:cNvPr>
            <p:cNvSpPr/>
            <p:nvPr/>
          </p:nvSpPr>
          <p:spPr>
            <a:xfrm rot="8350864">
              <a:off x="3999915" y="3777697"/>
              <a:ext cx="291410" cy="29141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EAD8272-1522-4B1F-A7D0-0A7DF8656F15}"/>
                </a:ext>
              </a:extLst>
            </p:cNvPr>
            <p:cNvSpPr/>
            <p:nvPr/>
          </p:nvSpPr>
          <p:spPr>
            <a:xfrm>
              <a:off x="4338136" y="3498155"/>
              <a:ext cx="344350" cy="344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2A22E17-59F1-49AD-BBC8-BE61FBD848C7}"/>
                </a:ext>
              </a:extLst>
            </p:cNvPr>
            <p:cNvSpPr/>
            <p:nvPr/>
          </p:nvSpPr>
          <p:spPr>
            <a:xfrm>
              <a:off x="4383714" y="3528515"/>
              <a:ext cx="169508" cy="169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5">
              <a:extLst>
                <a:ext uri="{FF2B5EF4-FFF2-40B4-BE49-F238E27FC236}">
                  <a16:creationId xmlns:a16="http://schemas.microsoft.com/office/drawing/2014/main" id="{2BA49795-F213-4903-9A1E-156ADBE235D3}"/>
                </a:ext>
              </a:extLst>
            </p:cNvPr>
            <p:cNvSpPr/>
            <p:nvPr/>
          </p:nvSpPr>
          <p:spPr>
            <a:xfrm>
              <a:off x="3139730" y="2230897"/>
              <a:ext cx="687202" cy="672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5">
              <a:extLst>
                <a:ext uri="{FF2B5EF4-FFF2-40B4-BE49-F238E27FC236}">
                  <a16:creationId xmlns:a16="http://schemas.microsoft.com/office/drawing/2014/main" id="{8B6DFBD9-0C05-4C02-8E45-F5F2ED723046}"/>
                </a:ext>
              </a:extLst>
            </p:cNvPr>
            <p:cNvSpPr/>
            <p:nvPr/>
          </p:nvSpPr>
          <p:spPr>
            <a:xfrm>
              <a:off x="4241161" y="2193718"/>
              <a:ext cx="687202" cy="672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5CDBAC-80E5-4CDB-95D5-FB6B91AFE16A}"/>
                </a:ext>
              </a:extLst>
            </p:cNvPr>
            <p:cNvSpPr/>
            <p:nvPr/>
          </p:nvSpPr>
          <p:spPr>
            <a:xfrm>
              <a:off x="4525131" y="3523336"/>
              <a:ext cx="102413" cy="1024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EE11028-B50E-4850-B1D7-35CB94D5C0D8}"/>
                </a:ext>
              </a:extLst>
            </p:cNvPr>
            <p:cNvSpPr/>
            <p:nvPr/>
          </p:nvSpPr>
          <p:spPr>
            <a:xfrm>
              <a:off x="3438276" y="3419063"/>
              <a:ext cx="491363" cy="4913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FA51D97-6975-48F6-B013-0793B78FEED3}"/>
                </a:ext>
              </a:extLst>
            </p:cNvPr>
            <p:cNvSpPr/>
            <p:nvPr/>
          </p:nvSpPr>
          <p:spPr>
            <a:xfrm>
              <a:off x="3486507" y="3519110"/>
              <a:ext cx="344350" cy="344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62C67B1-3D55-4216-B76B-06239CF33D92}"/>
                </a:ext>
              </a:extLst>
            </p:cNvPr>
            <p:cNvSpPr/>
            <p:nvPr/>
          </p:nvSpPr>
          <p:spPr>
            <a:xfrm>
              <a:off x="3532498" y="3575037"/>
              <a:ext cx="169508" cy="169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4458B0-BB66-4A3B-B6E3-EECAD60071DE}"/>
                </a:ext>
              </a:extLst>
            </p:cNvPr>
            <p:cNvSpPr/>
            <p:nvPr/>
          </p:nvSpPr>
          <p:spPr>
            <a:xfrm>
              <a:off x="3666981" y="3538915"/>
              <a:ext cx="102413" cy="1024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7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2BD72C3-50D7-41A1-A34D-0BAC71DBD795}"/>
              </a:ext>
            </a:extLst>
          </p:cNvPr>
          <p:cNvGrpSpPr/>
          <p:nvPr/>
        </p:nvGrpSpPr>
        <p:grpSpPr>
          <a:xfrm rot="2278668">
            <a:off x="7755277" y="1921992"/>
            <a:ext cx="611098" cy="865959"/>
            <a:chOff x="4774673" y="4182857"/>
            <a:chExt cx="611098" cy="865959"/>
          </a:xfrm>
        </p:grpSpPr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0FB26DAE-C62F-4DE2-BFA3-DAA385ACAD81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930841B4-5660-42B3-84F6-828B78793523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59914A-656D-44ED-BB6E-B045FF731905}"/>
              </a:ext>
            </a:extLst>
          </p:cNvPr>
          <p:cNvSpPr/>
          <p:nvPr/>
        </p:nvSpPr>
        <p:spPr>
          <a:xfrm>
            <a:off x="8542730" y="1911385"/>
            <a:ext cx="233020" cy="936625"/>
          </a:xfrm>
          <a:custGeom>
            <a:avLst/>
            <a:gdLst>
              <a:gd name="connsiteX0" fmla="*/ 200025 w 233020"/>
              <a:gd name="connsiteY0" fmla="*/ 0 h 936625"/>
              <a:gd name="connsiteX1" fmla="*/ 231775 w 233020"/>
              <a:gd name="connsiteY1" fmla="*/ 174625 h 936625"/>
              <a:gd name="connsiteX2" fmla="*/ 161925 w 233020"/>
              <a:gd name="connsiteY2" fmla="*/ 225425 h 936625"/>
              <a:gd name="connsiteX3" fmla="*/ 174625 w 233020"/>
              <a:gd name="connsiteY3" fmla="*/ 282575 h 936625"/>
              <a:gd name="connsiteX4" fmla="*/ 209550 w 233020"/>
              <a:gd name="connsiteY4" fmla="*/ 333375 h 936625"/>
              <a:gd name="connsiteX5" fmla="*/ 69850 w 233020"/>
              <a:gd name="connsiteY5" fmla="*/ 714375 h 936625"/>
              <a:gd name="connsiteX6" fmla="*/ 0 w 233020"/>
              <a:gd name="connsiteY6" fmla="*/ 936625 h 936625"/>
              <a:gd name="connsiteX7" fmla="*/ 0 w 233020"/>
              <a:gd name="connsiteY7" fmla="*/ 936625 h 93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20" h="936625">
                <a:moveTo>
                  <a:pt x="200025" y="0"/>
                </a:moveTo>
                <a:cubicBezTo>
                  <a:pt x="219075" y="68527"/>
                  <a:pt x="238125" y="137054"/>
                  <a:pt x="231775" y="174625"/>
                </a:cubicBezTo>
                <a:cubicBezTo>
                  <a:pt x="225425" y="212196"/>
                  <a:pt x="171450" y="207433"/>
                  <a:pt x="161925" y="225425"/>
                </a:cubicBezTo>
                <a:cubicBezTo>
                  <a:pt x="152400" y="243417"/>
                  <a:pt x="166687" y="264583"/>
                  <a:pt x="174625" y="282575"/>
                </a:cubicBezTo>
                <a:cubicBezTo>
                  <a:pt x="182562" y="300567"/>
                  <a:pt x="227012" y="261408"/>
                  <a:pt x="209550" y="333375"/>
                </a:cubicBezTo>
                <a:cubicBezTo>
                  <a:pt x="192088" y="405342"/>
                  <a:pt x="104775" y="613833"/>
                  <a:pt x="69850" y="714375"/>
                </a:cubicBezTo>
                <a:cubicBezTo>
                  <a:pt x="34925" y="814917"/>
                  <a:pt x="0" y="936625"/>
                  <a:pt x="0" y="936625"/>
                </a:cubicBezTo>
                <a:lnTo>
                  <a:pt x="0" y="9366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D0C9DFE-3C7D-4958-8F8F-6C048D52CB08}"/>
              </a:ext>
            </a:extLst>
          </p:cNvPr>
          <p:cNvSpPr/>
          <p:nvPr/>
        </p:nvSpPr>
        <p:spPr>
          <a:xfrm>
            <a:off x="8030980" y="2465231"/>
            <a:ext cx="967377" cy="838114"/>
          </a:xfrm>
          <a:custGeom>
            <a:avLst/>
            <a:gdLst>
              <a:gd name="connsiteX0" fmla="*/ 0 w 967377"/>
              <a:gd name="connsiteY0" fmla="*/ 0 h 838114"/>
              <a:gd name="connsiteX1" fmla="*/ 967377 w 967377"/>
              <a:gd name="connsiteY1" fmla="*/ 0 h 838114"/>
              <a:gd name="connsiteX2" fmla="*/ 967377 w 967377"/>
              <a:gd name="connsiteY2" fmla="*/ 838114 h 838114"/>
              <a:gd name="connsiteX3" fmla="*/ 623897 w 967377"/>
              <a:gd name="connsiteY3" fmla="*/ 838114 h 838114"/>
              <a:gd name="connsiteX4" fmla="*/ 632655 w 967377"/>
              <a:gd name="connsiteY4" fmla="*/ 805399 h 838114"/>
              <a:gd name="connsiteX5" fmla="*/ 644930 w 967377"/>
              <a:gd name="connsiteY5" fmla="*/ 682123 h 838114"/>
              <a:gd name="connsiteX6" fmla="*/ 488732 w 967377"/>
              <a:gd name="connsiteY6" fmla="*/ 365417 h 838114"/>
              <a:gd name="connsiteX7" fmla="*/ 332534 w 967377"/>
              <a:gd name="connsiteY7" fmla="*/ 682123 h 838114"/>
              <a:gd name="connsiteX8" fmla="*/ 344809 w 967377"/>
              <a:gd name="connsiteY8" fmla="*/ 805399 h 838114"/>
              <a:gd name="connsiteX9" fmla="*/ 353567 w 967377"/>
              <a:gd name="connsiteY9" fmla="*/ 838114 h 838114"/>
              <a:gd name="connsiteX10" fmla="*/ 0 w 967377"/>
              <a:gd name="connsiteY10" fmla="*/ 838114 h 838114"/>
              <a:gd name="connsiteX11" fmla="*/ 0 w 967377"/>
              <a:gd name="connsiteY11" fmla="*/ 0 h 83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7377" h="838114">
                <a:moveTo>
                  <a:pt x="0" y="0"/>
                </a:moveTo>
                <a:lnTo>
                  <a:pt x="967377" y="0"/>
                </a:lnTo>
                <a:lnTo>
                  <a:pt x="967377" y="838114"/>
                </a:lnTo>
                <a:lnTo>
                  <a:pt x="623897" y="838114"/>
                </a:lnTo>
                <a:lnTo>
                  <a:pt x="632655" y="805399"/>
                </a:lnTo>
                <a:cubicBezTo>
                  <a:pt x="640559" y="767509"/>
                  <a:pt x="644930" y="725851"/>
                  <a:pt x="644930" y="682123"/>
                </a:cubicBezTo>
                <a:cubicBezTo>
                  <a:pt x="644930" y="507211"/>
                  <a:pt x="574998" y="365417"/>
                  <a:pt x="488732" y="365417"/>
                </a:cubicBezTo>
                <a:cubicBezTo>
                  <a:pt x="402466" y="365417"/>
                  <a:pt x="332534" y="507211"/>
                  <a:pt x="332534" y="682123"/>
                </a:cubicBezTo>
                <a:cubicBezTo>
                  <a:pt x="332534" y="725851"/>
                  <a:pt x="336905" y="767509"/>
                  <a:pt x="344809" y="805399"/>
                </a:cubicBezTo>
                <a:lnTo>
                  <a:pt x="353567" y="838114"/>
                </a:lnTo>
                <a:lnTo>
                  <a:pt x="0" y="8381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FA6A9765-6E28-4CC7-BCB9-8AD98BFD0D35}"/>
              </a:ext>
            </a:extLst>
          </p:cNvPr>
          <p:cNvSpPr/>
          <p:nvPr/>
        </p:nvSpPr>
        <p:spPr>
          <a:xfrm>
            <a:off x="7975698" y="3228829"/>
            <a:ext cx="435909" cy="2047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2984255C-D825-40DB-8A0F-30F62470E0A0}"/>
              </a:ext>
            </a:extLst>
          </p:cNvPr>
          <p:cNvSpPr/>
          <p:nvPr/>
        </p:nvSpPr>
        <p:spPr>
          <a:xfrm>
            <a:off x="8625049" y="3214368"/>
            <a:ext cx="435909" cy="2047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87B03107-994B-4F5D-B25F-0B354B8FD73B}"/>
              </a:ext>
            </a:extLst>
          </p:cNvPr>
          <p:cNvSpPr/>
          <p:nvPr/>
        </p:nvSpPr>
        <p:spPr>
          <a:xfrm>
            <a:off x="8206298" y="1920566"/>
            <a:ext cx="946762" cy="639661"/>
          </a:xfrm>
          <a:custGeom>
            <a:avLst/>
            <a:gdLst>
              <a:gd name="connsiteX0" fmla="*/ 0 w 1222375"/>
              <a:gd name="connsiteY0" fmla="*/ 0 h 831850"/>
              <a:gd name="connsiteX1" fmla="*/ 1222375 w 1222375"/>
              <a:gd name="connsiteY1" fmla="*/ 0 h 831850"/>
              <a:gd name="connsiteX2" fmla="*/ 1222375 w 1222375"/>
              <a:gd name="connsiteY2" fmla="*/ 831850 h 831850"/>
              <a:gd name="connsiteX3" fmla="*/ 0 w 1222375"/>
              <a:gd name="connsiteY3" fmla="*/ 831850 h 831850"/>
              <a:gd name="connsiteX4" fmla="*/ 0 w 1222375"/>
              <a:gd name="connsiteY4" fmla="*/ 0 h 831850"/>
              <a:gd name="connsiteX0" fmla="*/ 0 w 1222375"/>
              <a:gd name="connsiteY0" fmla="*/ 2095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0 w 1222375"/>
              <a:gd name="connsiteY4" fmla="*/ 209550 h 1041400"/>
              <a:gd name="connsiteX0" fmla="*/ 15875 w 1222375"/>
              <a:gd name="connsiteY0" fmla="*/ 1587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15875 w 1222375"/>
              <a:gd name="connsiteY4" fmla="*/ 158750 h 1041400"/>
              <a:gd name="connsiteX0" fmla="*/ 15875 w 1311275"/>
              <a:gd name="connsiteY0" fmla="*/ 158750 h 1041400"/>
              <a:gd name="connsiteX1" fmla="*/ 1139825 w 1311275"/>
              <a:gd name="connsiteY1" fmla="*/ 0 h 1041400"/>
              <a:gd name="connsiteX2" fmla="*/ 1311275 w 1311275"/>
              <a:gd name="connsiteY2" fmla="*/ 984250 h 1041400"/>
              <a:gd name="connsiteX3" fmla="*/ 0 w 1311275"/>
              <a:gd name="connsiteY3" fmla="*/ 1041400 h 1041400"/>
              <a:gd name="connsiteX4" fmla="*/ 15875 w 1311275"/>
              <a:gd name="connsiteY4" fmla="*/ 158750 h 1041400"/>
              <a:gd name="connsiteX0" fmla="*/ 19050 w 1314450"/>
              <a:gd name="connsiteY0" fmla="*/ 158750 h 1016000"/>
              <a:gd name="connsiteX1" fmla="*/ 1143000 w 1314450"/>
              <a:gd name="connsiteY1" fmla="*/ 0 h 1016000"/>
              <a:gd name="connsiteX2" fmla="*/ 1314450 w 1314450"/>
              <a:gd name="connsiteY2" fmla="*/ 984250 h 1016000"/>
              <a:gd name="connsiteX3" fmla="*/ 0 w 1314450"/>
              <a:gd name="connsiteY3" fmla="*/ 1016000 h 1016000"/>
              <a:gd name="connsiteX4" fmla="*/ 19050 w 1314450"/>
              <a:gd name="connsiteY4" fmla="*/ 158750 h 1016000"/>
              <a:gd name="connsiteX0" fmla="*/ 19050 w 1314450"/>
              <a:gd name="connsiteY0" fmla="*/ 158750 h 1066687"/>
              <a:gd name="connsiteX1" fmla="*/ 1143000 w 1314450"/>
              <a:gd name="connsiteY1" fmla="*/ 0 h 1066687"/>
              <a:gd name="connsiteX2" fmla="*/ 1314450 w 1314450"/>
              <a:gd name="connsiteY2" fmla="*/ 984250 h 1066687"/>
              <a:gd name="connsiteX3" fmla="*/ 0 w 1314450"/>
              <a:gd name="connsiteY3" fmla="*/ 1016000 h 1066687"/>
              <a:gd name="connsiteX4" fmla="*/ 19050 w 1314450"/>
              <a:gd name="connsiteY4" fmla="*/ 158750 h 1066687"/>
              <a:gd name="connsiteX0" fmla="*/ 19050 w 1314450"/>
              <a:gd name="connsiteY0" fmla="*/ 158750 h 1082524"/>
              <a:gd name="connsiteX1" fmla="*/ 1143000 w 1314450"/>
              <a:gd name="connsiteY1" fmla="*/ 0 h 1082524"/>
              <a:gd name="connsiteX2" fmla="*/ 1314450 w 1314450"/>
              <a:gd name="connsiteY2" fmla="*/ 984250 h 1082524"/>
              <a:gd name="connsiteX3" fmla="*/ 0 w 1314450"/>
              <a:gd name="connsiteY3" fmla="*/ 1016000 h 1082524"/>
              <a:gd name="connsiteX4" fmla="*/ 19050 w 1314450"/>
              <a:gd name="connsiteY4" fmla="*/ 158750 h 108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450" h="1082524">
                <a:moveTo>
                  <a:pt x="19050" y="158750"/>
                </a:moveTo>
                <a:lnTo>
                  <a:pt x="1143000" y="0"/>
                </a:lnTo>
                <a:lnTo>
                  <a:pt x="1314450" y="984250"/>
                </a:lnTo>
                <a:cubicBezTo>
                  <a:pt x="885825" y="1064683"/>
                  <a:pt x="546100" y="1141942"/>
                  <a:pt x="0" y="1016000"/>
                </a:cubicBezTo>
                <a:lnTo>
                  <a:pt x="19050" y="15875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55714-011D-4BC4-AE6C-BB9FFE1EECEF}"/>
              </a:ext>
            </a:extLst>
          </p:cNvPr>
          <p:cNvGrpSpPr/>
          <p:nvPr/>
        </p:nvGrpSpPr>
        <p:grpSpPr>
          <a:xfrm>
            <a:off x="7928266" y="1740085"/>
            <a:ext cx="1311180" cy="1083512"/>
            <a:chOff x="3607634" y="4125539"/>
            <a:chExt cx="1311180" cy="108351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36E392-27C5-490B-8C33-1BCE81FA1D7B}"/>
                </a:ext>
              </a:extLst>
            </p:cNvPr>
            <p:cNvSpPr/>
            <p:nvPr/>
          </p:nvSpPr>
          <p:spPr>
            <a:xfrm rot="10590746">
              <a:off x="4324904" y="4125539"/>
              <a:ext cx="593910" cy="1045871"/>
            </a:xfrm>
            <a:custGeom>
              <a:avLst/>
              <a:gdLst>
                <a:gd name="connsiteX0" fmla="*/ 111259 w 593910"/>
                <a:gd name="connsiteY0" fmla="*/ 1045871 h 1045871"/>
                <a:gd name="connsiteX1" fmla="*/ 0 w 593910"/>
                <a:gd name="connsiteY1" fmla="*/ 53014 h 1045871"/>
                <a:gd name="connsiteX2" fmla="*/ 464199 w 593910"/>
                <a:gd name="connsiteY2" fmla="*/ 2559 h 1045871"/>
                <a:gd name="connsiteX3" fmla="*/ 537792 w 593910"/>
                <a:gd name="connsiteY3" fmla="*/ 0 h 1045871"/>
                <a:gd name="connsiteX4" fmla="*/ 593910 w 593910"/>
                <a:gd name="connsiteY4" fmla="*/ 1007446 h 1045871"/>
                <a:gd name="connsiteX5" fmla="*/ 111259 w 593910"/>
                <a:gd name="connsiteY5" fmla="*/ 1045871 h 104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910" h="1045871">
                  <a:moveTo>
                    <a:pt x="111259" y="1045871"/>
                  </a:moveTo>
                  <a:lnTo>
                    <a:pt x="0" y="53014"/>
                  </a:lnTo>
                  <a:cubicBezTo>
                    <a:pt x="162271" y="32685"/>
                    <a:pt x="312037" y="12042"/>
                    <a:pt x="464199" y="2559"/>
                  </a:cubicBezTo>
                  <a:lnTo>
                    <a:pt x="537792" y="0"/>
                  </a:lnTo>
                  <a:lnTo>
                    <a:pt x="593910" y="1007446"/>
                  </a:lnTo>
                  <a:lnTo>
                    <a:pt x="111259" y="10458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F34FA6-309C-4D89-90F8-97D52C67790F}"/>
                </a:ext>
              </a:extLst>
            </p:cNvPr>
            <p:cNvSpPr/>
            <p:nvPr/>
          </p:nvSpPr>
          <p:spPr>
            <a:xfrm rot="10590746">
              <a:off x="3607634" y="4224374"/>
              <a:ext cx="533840" cy="984677"/>
            </a:xfrm>
            <a:custGeom>
              <a:avLst/>
              <a:gdLst>
                <a:gd name="connsiteX0" fmla="*/ 0 w 533840"/>
                <a:gd name="connsiteY0" fmla="*/ 984677 h 984677"/>
                <a:gd name="connsiteX1" fmla="*/ 54849 w 533840"/>
                <a:gd name="connsiteY1" fmla="*/ 0 h 984677"/>
                <a:gd name="connsiteX2" fmla="*/ 162661 w 533840"/>
                <a:gd name="connsiteY2" fmla="*/ 11125 h 984677"/>
                <a:gd name="connsiteX3" fmla="*/ 533840 w 533840"/>
                <a:gd name="connsiteY3" fmla="*/ 93339 h 984677"/>
                <a:gd name="connsiteX4" fmla="*/ 462677 w 533840"/>
                <a:gd name="connsiteY4" fmla="*/ 947842 h 984677"/>
                <a:gd name="connsiteX5" fmla="*/ 0 w 533840"/>
                <a:gd name="connsiteY5" fmla="*/ 984677 h 9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840" h="984677">
                  <a:moveTo>
                    <a:pt x="0" y="984677"/>
                  </a:moveTo>
                  <a:lnTo>
                    <a:pt x="54849" y="0"/>
                  </a:lnTo>
                  <a:lnTo>
                    <a:pt x="162661" y="11125"/>
                  </a:lnTo>
                  <a:cubicBezTo>
                    <a:pt x="277228" y="27335"/>
                    <a:pt x="399483" y="53606"/>
                    <a:pt x="533840" y="93339"/>
                  </a:cubicBezTo>
                  <a:lnTo>
                    <a:pt x="462677" y="947842"/>
                  </a:lnTo>
                  <a:lnTo>
                    <a:pt x="0" y="98467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F6B187D-688D-474E-825E-9E0F3203A5BC}"/>
                </a:ext>
              </a:extLst>
            </p:cNvPr>
            <p:cNvSpPr/>
            <p:nvPr/>
          </p:nvSpPr>
          <p:spPr>
            <a:xfrm flipH="1">
              <a:off x="3874554" y="424839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851C8C0-E43E-4478-9AE0-8DCDDA981D92}"/>
                </a:ext>
              </a:extLst>
            </p:cNvPr>
            <p:cNvSpPr/>
            <p:nvPr/>
          </p:nvSpPr>
          <p:spPr>
            <a:xfrm rot="20819035">
              <a:off x="4316092" y="4233513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157329-8A74-4A85-90F8-BEA7F4500CC0}"/>
              </a:ext>
            </a:extLst>
          </p:cNvPr>
          <p:cNvGrpSpPr/>
          <p:nvPr/>
        </p:nvGrpSpPr>
        <p:grpSpPr>
          <a:xfrm>
            <a:off x="11867400" y="781748"/>
            <a:ext cx="279923" cy="628614"/>
            <a:chOff x="8009336" y="4019860"/>
            <a:chExt cx="279923" cy="62861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29AF87-816E-4310-ACDE-B0C9600C6F40}"/>
                </a:ext>
              </a:extLst>
            </p:cNvPr>
            <p:cNvCxnSpPr/>
            <p:nvPr/>
          </p:nvCxnSpPr>
          <p:spPr>
            <a:xfrm>
              <a:off x="8040687" y="4019860"/>
              <a:ext cx="0" cy="28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009B44-F0A0-4964-AB98-EF46CE2CDFC0}"/>
                </a:ext>
              </a:extLst>
            </p:cNvPr>
            <p:cNvSpPr/>
            <p:nvPr/>
          </p:nvSpPr>
          <p:spPr>
            <a:xfrm>
              <a:off x="8009336" y="4260650"/>
              <a:ext cx="246489" cy="352625"/>
            </a:xfrm>
            <a:custGeom>
              <a:avLst/>
              <a:gdLst>
                <a:gd name="connsiteX0" fmla="*/ 67864 w 246489"/>
                <a:gd name="connsiteY0" fmla="*/ 352625 h 352625"/>
                <a:gd name="connsiteX1" fmla="*/ 1189 w 246489"/>
                <a:gd name="connsiteY1" fmla="*/ 231975 h 352625"/>
                <a:gd name="connsiteX2" fmla="*/ 26589 w 246489"/>
                <a:gd name="connsiteY2" fmla="*/ 28775 h 352625"/>
                <a:gd name="connsiteX3" fmla="*/ 45639 w 246489"/>
                <a:gd name="connsiteY3" fmla="*/ 19250 h 352625"/>
                <a:gd name="connsiteX4" fmla="*/ 220264 w 246489"/>
                <a:gd name="connsiteY4" fmla="*/ 197050 h 352625"/>
                <a:gd name="connsiteX5" fmla="*/ 245664 w 246489"/>
                <a:gd name="connsiteY5" fmla="*/ 292300 h 352625"/>
                <a:gd name="connsiteX6" fmla="*/ 245664 w 246489"/>
                <a:gd name="connsiteY6" fmla="*/ 292300 h 3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489" h="352625">
                  <a:moveTo>
                    <a:pt x="67864" y="352625"/>
                  </a:moveTo>
                  <a:cubicBezTo>
                    <a:pt x="37966" y="319287"/>
                    <a:pt x="8068" y="285950"/>
                    <a:pt x="1189" y="231975"/>
                  </a:cubicBezTo>
                  <a:cubicBezTo>
                    <a:pt x="-5690" y="178000"/>
                    <a:pt x="19181" y="64229"/>
                    <a:pt x="26589" y="28775"/>
                  </a:cubicBezTo>
                  <a:cubicBezTo>
                    <a:pt x="33997" y="-6679"/>
                    <a:pt x="13360" y="-8796"/>
                    <a:pt x="45639" y="19250"/>
                  </a:cubicBezTo>
                  <a:cubicBezTo>
                    <a:pt x="77918" y="47296"/>
                    <a:pt x="186927" y="151542"/>
                    <a:pt x="220264" y="197050"/>
                  </a:cubicBezTo>
                  <a:cubicBezTo>
                    <a:pt x="253601" y="242558"/>
                    <a:pt x="245664" y="292300"/>
                    <a:pt x="245664" y="292300"/>
                  </a:cubicBezTo>
                  <a:lnTo>
                    <a:pt x="245664" y="2923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31CB6F-A9E1-4B02-8F09-2A0C29BE3C45}"/>
                </a:ext>
              </a:extLst>
            </p:cNvPr>
            <p:cNvSpPr/>
            <p:nvPr/>
          </p:nvSpPr>
          <p:spPr>
            <a:xfrm>
              <a:off x="8033025" y="4560445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58AB5-2FAA-4473-9BEB-0A0388D89410}"/>
                </a:ext>
              </a:extLst>
            </p:cNvPr>
            <p:cNvSpPr/>
            <p:nvPr/>
          </p:nvSpPr>
          <p:spPr>
            <a:xfrm>
              <a:off x="8217643" y="4503076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6B0DC0D-ADB9-42AA-9BB5-856E1E4354D0}"/>
              </a:ext>
            </a:extLst>
          </p:cNvPr>
          <p:cNvSpPr/>
          <p:nvPr/>
        </p:nvSpPr>
        <p:spPr>
          <a:xfrm>
            <a:off x="6652025" y="2387712"/>
            <a:ext cx="4047231" cy="3469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60185C-5C8D-4BA2-B656-FE0F7CAD5D87}"/>
              </a:ext>
            </a:extLst>
          </p:cNvPr>
          <p:cNvGrpSpPr/>
          <p:nvPr/>
        </p:nvGrpSpPr>
        <p:grpSpPr>
          <a:xfrm>
            <a:off x="7010602" y="2409865"/>
            <a:ext cx="3140960" cy="2817771"/>
            <a:chOff x="6863082" y="1996094"/>
            <a:chExt cx="4930381" cy="442307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E1C386A-80C2-4EBD-BE38-D10B7FC749B3}"/>
                </a:ext>
              </a:extLst>
            </p:cNvPr>
            <p:cNvGrpSpPr/>
            <p:nvPr/>
          </p:nvGrpSpPr>
          <p:grpSpPr>
            <a:xfrm rot="9167697">
              <a:off x="6863082" y="3673147"/>
              <a:ext cx="3535479" cy="2746017"/>
              <a:chOff x="7206539" y="2730421"/>
              <a:chExt cx="1526894" cy="1185943"/>
            </a:xfrm>
          </p:grpSpPr>
          <p:sp>
            <p:nvSpPr>
              <p:cNvPr id="114" name="Oval 5">
                <a:extLst>
                  <a:ext uri="{FF2B5EF4-FFF2-40B4-BE49-F238E27FC236}">
                    <a16:creationId xmlns:a16="http://schemas.microsoft.com/office/drawing/2014/main" id="{D4A57B07-E113-484C-A946-98D231D5ED25}"/>
                  </a:ext>
                </a:extLst>
              </p:cNvPr>
              <p:cNvSpPr/>
              <p:nvPr/>
            </p:nvSpPr>
            <p:spPr>
              <a:xfrm rot="19202793">
                <a:off x="8263975" y="2730421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4">
                <a:extLst>
                  <a:ext uri="{FF2B5EF4-FFF2-40B4-BE49-F238E27FC236}">
                    <a16:creationId xmlns:a16="http://schemas.microsoft.com/office/drawing/2014/main" id="{803C3CAF-0363-4F5D-AB25-465998D720CA}"/>
                  </a:ext>
                </a:extLst>
              </p:cNvPr>
              <p:cNvSpPr/>
              <p:nvPr/>
            </p:nvSpPr>
            <p:spPr>
              <a:xfrm>
                <a:off x="7219944" y="2801902"/>
                <a:ext cx="1444217" cy="1097456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4270 w 1456955"/>
                  <a:gd name="connsiteY0" fmla="*/ 440972 h 915939"/>
                  <a:gd name="connsiteX1" fmla="*/ 745790 w 1456955"/>
                  <a:gd name="connsiteY1" fmla="*/ 8809 h 915939"/>
                  <a:gd name="connsiteX2" fmla="*/ 1446830 w 1456955"/>
                  <a:gd name="connsiteY2" fmla="*/ 440972 h 915939"/>
                  <a:gd name="connsiteX3" fmla="*/ 723367 w 1456955"/>
                  <a:gd name="connsiteY3" fmla="*/ 915398 h 915939"/>
                  <a:gd name="connsiteX4" fmla="*/ 14270 w 1456955"/>
                  <a:gd name="connsiteY4" fmla="*/ 440972 h 915939"/>
                  <a:gd name="connsiteX0" fmla="*/ 14270 w 1456955"/>
                  <a:gd name="connsiteY0" fmla="*/ 440972 h 915939"/>
                  <a:gd name="connsiteX1" fmla="*/ 745790 w 1456955"/>
                  <a:gd name="connsiteY1" fmla="*/ 8809 h 915939"/>
                  <a:gd name="connsiteX2" fmla="*/ 1446830 w 1456955"/>
                  <a:gd name="connsiteY2" fmla="*/ 440972 h 915939"/>
                  <a:gd name="connsiteX3" fmla="*/ 723367 w 1456955"/>
                  <a:gd name="connsiteY3" fmla="*/ 915398 h 915939"/>
                  <a:gd name="connsiteX4" fmla="*/ 14270 w 1456955"/>
                  <a:gd name="connsiteY4" fmla="*/ 440972 h 915939"/>
                  <a:gd name="connsiteX0" fmla="*/ 14270 w 1456955"/>
                  <a:gd name="connsiteY0" fmla="*/ 440972 h 915939"/>
                  <a:gd name="connsiteX1" fmla="*/ 745790 w 1456955"/>
                  <a:gd name="connsiteY1" fmla="*/ 8809 h 915939"/>
                  <a:gd name="connsiteX2" fmla="*/ 1446830 w 1456955"/>
                  <a:gd name="connsiteY2" fmla="*/ 440972 h 915939"/>
                  <a:gd name="connsiteX3" fmla="*/ 723367 w 1456955"/>
                  <a:gd name="connsiteY3" fmla="*/ 915398 h 915939"/>
                  <a:gd name="connsiteX4" fmla="*/ 14270 w 1456955"/>
                  <a:gd name="connsiteY4" fmla="*/ 440972 h 915939"/>
                  <a:gd name="connsiteX0" fmla="*/ 0 w 1435719"/>
                  <a:gd name="connsiteY0" fmla="*/ 440972 h 494992"/>
                  <a:gd name="connsiteX1" fmla="*/ 731520 w 1435719"/>
                  <a:gd name="connsiteY1" fmla="*/ 8809 h 494992"/>
                  <a:gd name="connsiteX2" fmla="*/ 1432560 w 1435719"/>
                  <a:gd name="connsiteY2" fmla="*/ 440972 h 494992"/>
                  <a:gd name="connsiteX3" fmla="*/ 0 w 1435719"/>
                  <a:gd name="connsiteY3" fmla="*/ 440972 h 494992"/>
                  <a:gd name="connsiteX0" fmla="*/ 0 w 1435719"/>
                  <a:gd name="connsiteY0" fmla="*/ 440972 h 960549"/>
                  <a:gd name="connsiteX1" fmla="*/ 731520 w 1435719"/>
                  <a:gd name="connsiteY1" fmla="*/ 8809 h 960549"/>
                  <a:gd name="connsiteX2" fmla="*/ 1432560 w 1435719"/>
                  <a:gd name="connsiteY2" fmla="*/ 440972 h 960549"/>
                  <a:gd name="connsiteX3" fmla="*/ 0 w 1435719"/>
                  <a:gd name="connsiteY3" fmla="*/ 440972 h 960549"/>
                  <a:gd name="connsiteX0" fmla="*/ 8498 w 1444217"/>
                  <a:gd name="connsiteY0" fmla="*/ 464031 h 1097456"/>
                  <a:gd name="connsiteX1" fmla="*/ 740018 w 1444217"/>
                  <a:gd name="connsiteY1" fmla="*/ 31868 h 1097456"/>
                  <a:gd name="connsiteX2" fmla="*/ 1441058 w 1444217"/>
                  <a:gd name="connsiteY2" fmla="*/ 464031 h 1097456"/>
                  <a:gd name="connsiteX3" fmla="*/ 8498 w 1444217"/>
                  <a:gd name="connsiteY3" fmla="*/ 464031 h 1097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217" h="1097456">
                    <a:moveTo>
                      <a:pt x="8498" y="464031"/>
                    </a:moveTo>
                    <a:cubicBezTo>
                      <a:pt x="-13416" y="-35606"/>
                      <a:pt x="-51813" y="-36712"/>
                      <a:pt x="740018" y="31868"/>
                    </a:cubicBezTo>
                    <a:cubicBezTo>
                      <a:pt x="1531849" y="100448"/>
                      <a:pt x="1441058" y="284272"/>
                      <a:pt x="1441058" y="464031"/>
                    </a:cubicBezTo>
                    <a:cubicBezTo>
                      <a:pt x="1356970" y="1596198"/>
                      <a:pt x="30412" y="963668"/>
                      <a:pt x="8498" y="4640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6">
                <a:extLst>
                  <a:ext uri="{FF2B5EF4-FFF2-40B4-BE49-F238E27FC236}">
                    <a16:creationId xmlns:a16="http://schemas.microsoft.com/office/drawing/2014/main" id="{42CC1DD5-F6C1-454C-9BC7-CCDD9E4D8AA1}"/>
                  </a:ext>
                </a:extLst>
              </p:cNvPr>
              <p:cNvSpPr/>
              <p:nvPr/>
            </p:nvSpPr>
            <p:spPr>
              <a:xfrm rot="16567006">
                <a:off x="8187547" y="3462022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6">
                <a:extLst>
                  <a:ext uri="{FF2B5EF4-FFF2-40B4-BE49-F238E27FC236}">
                    <a16:creationId xmlns:a16="http://schemas.microsoft.com/office/drawing/2014/main" id="{349A54C0-3978-407F-9520-81D0EEB3ECCE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25D3681-2255-40ED-B779-9E18B30C9634}"/>
                  </a:ext>
                </a:extLst>
              </p:cNvPr>
              <p:cNvSpPr/>
              <p:nvPr/>
            </p:nvSpPr>
            <p:spPr>
              <a:xfrm rot="16567006">
                <a:off x="8443368" y="3700346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6">
                <a:extLst>
                  <a:ext uri="{FF2B5EF4-FFF2-40B4-BE49-F238E27FC236}">
                    <a16:creationId xmlns:a16="http://schemas.microsoft.com/office/drawing/2014/main" id="{9E80A2B3-21D6-4DD6-B103-7794126B67DD}"/>
                  </a:ext>
                </a:extLst>
              </p:cNvPr>
              <p:cNvSpPr/>
              <p:nvPr/>
            </p:nvSpPr>
            <p:spPr>
              <a:xfrm rot="16401241">
                <a:off x="8288483" y="2913168"/>
                <a:ext cx="384780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5A458D9-8A44-463F-8953-ADB4CD8927BC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8856257-0427-4CF9-B5E3-1426947CAD29}"/>
                  </a:ext>
                </a:extLst>
              </p:cNvPr>
              <p:cNvSpPr/>
              <p:nvPr/>
            </p:nvSpPr>
            <p:spPr>
              <a:xfrm rot="16401241">
                <a:off x="8550962" y="3140499"/>
                <a:ext cx="268509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6">
                <a:extLst>
                  <a:ext uri="{FF2B5EF4-FFF2-40B4-BE49-F238E27FC236}">
                    <a16:creationId xmlns:a16="http://schemas.microsoft.com/office/drawing/2014/main" id="{69A00F8D-D5C6-408E-9DD0-1D232EF1B59B}"/>
                  </a:ext>
                </a:extLst>
              </p:cNvPr>
              <p:cNvSpPr/>
              <p:nvPr/>
            </p:nvSpPr>
            <p:spPr>
              <a:xfrm rot="14480972">
                <a:off x="7635671" y="3378216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ADFDAB5-8109-4F07-AFBC-79EC034A1ABB}"/>
                  </a:ext>
                </a:extLst>
              </p:cNvPr>
              <p:cNvSpPr/>
              <p:nvPr/>
            </p:nvSpPr>
            <p:spPr>
              <a:xfrm rot="14886003">
                <a:off x="7878563" y="3505449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6">
                <a:extLst>
                  <a:ext uri="{FF2B5EF4-FFF2-40B4-BE49-F238E27FC236}">
                    <a16:creationId xmlns:a16="http://schemas.microsoft.com/office/drawing/2014/main" id="{48BC92A0-CB4A-4BD0-ADBB-EF86EFC10F2E}"/>
                  </a:ext>
                </a:extLst>
              </p:cNvPr>
              <p:cNvSpPr/>
              <p:nvPr/>
            </p:nvSpPr>
            <p:spPr>
              <a:xfrm rot="16492370" flipH="1">
                <a:off x="7664344" y="3617825"/>
                <a:ext cx="164607" cy="278683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6">
                <a:extLst>
                  <a:ext uri="{FF2B5EF4-FFF2-40B4-BE49-F238E27FC236}">
                    <a16:creationId xmlns:a16="http://schemas.microsoft.com/office/drawing/2014/main" id="{287106C1-7866-4E09-9796-F3E12135F163}"/>
                  </a:ext>
                </a:extLst>
              </p:cNvPr>
              <p:cNvSpPr/>
              <p:nvPr/>
            </p:nvSpPr>
            <p:spPr>
              <a:xfrm rot="19190522">
                <a:off x="7662905" y="2942676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985A9F1-F66A-465D-8434-1DB66B2D1F45}"/>
                  </a:ext>
                </a:extLst>
              </p:cNvPr>
              <p:cNvSpPr/>
              <p:nvPr/>
            </p:nvSpPr>
            <p:spPr>
              <a:xfrm rot="19190522">
                <a:off x="7842842" y="331002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6">
                <a:extLst>
                  <a:ext uri="{FF2B5EF4-FFF2-40B4-BE49-F238E27FC236}">
                    <a16:creationId xmlns:a16="http://schemas.microsoft.com/office/drawing/2014/main" id="{1B3FFB1E-C8B5-44B5-B561-EE42DBB826B2}"/>
                  </a:ext>
                </a:extLst>
              </p:cNvPr>
              <p:cNvSpPr/>
              <p:nvPr/>
            </p:nvSpPr>
            <p:spPr>
              <a:xfrm rot="16492370" flipH="1">
                <a:off x="7700100" y="2864528"/>
                <a:ext cx="164607" cy="319456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AB39DB-482C-4D84-BA80-9E7BEE1C75E8}"/>
                </a:ext>
              </a:extLst>
            </p:cNvPr>
            <p:cNvGrpSpPr/>
            <p:nvPr/>
          </p:nvGrpSpPr>
          <p:grpSpPr>
            <a:xfrm rot="19838267">
              <a:off x="8706053" y="1996094"/>
              <a:ext cx="3087410" cy="3963374"/>
              <a:chOff x="8443680" y="1835380"/>
              <a:chExt cx="3087410" cy="3963374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5498DA-E099-4AF5-9531-C196D4379880}"/>
                  </a:ext>
                </a:extLst>
              </p:cNvPr>
              <p:cNvSpPr/>
              <p:nvPr/>
            </p:nvSpPr>
            <p:spPr>
              <a:xfrm rot="4168188">
                <a:off x="9501331" y="4010470"/>
                <a:ext cx="1143905" cy="243266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060AA75-DBDE-44CA-9133-CEB2571B19ED}"/>
                  </a:ext>
                </a:extLst>
              </p:cNvPr>
              <p:cNvSpPr/>
              <p:nvPr/>
            </p:nvSpPr>
            <p:spPr>
              <a:xfrm rot="7219228" flipH="1">
                <a:off x="9742805" y="1191001"/>
                <a:ext cx="1143905" cy="243266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2">
                <a:extLst>
                  <a:ext uri="{FF2B5EF4-FFF2-40B4-BE49-F238E27FC236}">
                    <a16:creationId xmlns:a16="http://schemas.microsoft.com/office/drawing/2014/main" id="{5BB5B868-CB21-4648-86F0-0A0B9D0E2E82}"/>
                  </a:ext>
                </a:extLst>
              </p:cNvPr>
              <p:cNvSpPr/>
              <p:nvPr/>
            </p:nvSpPr>
            <p:spPr>
              <a:xfrm rot="5693708">
                <a:off x="8443726" y="2311890"/>
                <a:ext cx="2964336" cy="2964428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6">
                <a:extLst>
                  <a:ext uri="{FF2B5EF4-FFF2-40B4-BE49-F238E27FC236}">
                    <a16:creationId xmlns:a16="http://schemas.microsoft.com/office/drawing/2014/main" id="{D27D5D0B-D15A-40C7-B1D1-2CCB0B190E5D}"/>
                  </a:ext>
                </a:extLst>
              </p:cNvPr>
              <p:cNvSpPr/>
              <p:nvPr/>
            </p:nvSpPr>
            <p:spPr>
              <a:xfrm rot="1138337" flipH="1">
                <a:off x="9847830" y="2387475"/>
                <a:ext cx="1458974" cy="125945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6">
                <a:extLst>
                  <a:ext uri="{FF2B5EF4-FFF2-40B4-BE49-F238E27FC236}">
                    <a16:creationId xmlns:a16="http://schemas.microsoft.com/office/drawing/2014/main" id="{CBFC629D-FC11-4AE9-B5A8-EF8B6E4440F1}"/>
                  </a:ext>
                </a:extLst>
              </p:cNvPr>
              <p:cNvSpPr/>
              <p:nvPr/>
            </p:nvSpPr>
            <p:spPr>
              <a:xfrm rot="10249079">
                <a:off x="9665269" y="4053501"/>
                <a:ext cx="1458974" cy="125945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A32A213-20BC-42FB-8C53-801546429C85}"/>
                </a:ext>
              </a:extLst>
            </p:cNvPr>
            <p:cNvGrpSpPr/>
            <p:nvPr/>
          </p:nvGrpSpPr>
          <p:grpSpPr>
            <a:xfrm rot="3778395">
              <a:off x="8868424" y="3599222"/>
              <a:ext cx="1907856" cy="975204"/>
              <a:chOff x="2699238" y="1918168"/>
              <a:chExt cx="2658220" cy="1358752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AD24BE-FF0F-4B1B-A50D-4723BC5F2851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A276FA2-DF86-4DF3-90F2-EB14AC4C5A5D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334D94E-AC81-4960-AC95-AAF40737E421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5FE0AE7-3653-4FED-B773-7ED3E08CFCFC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E63D99C-AAFB-4E7D-926F-71B45056ED1F}"/>
                  </a:ext>
                </a:extLst>
              </p:cNvPr>
              <p:cNvSpPr/>
              <p:nvPr/>
            </p:nvSpPr>
            <p:spPr>
              <a:xfrm rot="21256594" flipH="1">
                <a:off x="4763539" y="2256927"/>
                <a:ext cx="246966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B6776A5-33C2-43CD-B765-92FFCFD77F75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682A8C91-EA12-4621-A7AD-1A5B888E90BB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8273D02-2E03-43A3-8B13-5A8D538665EE}"/>
                </a:ext>
              </a:extLst>
            </p:cNvPr>
            <p:cNvSpPr/>
            <p:nvPr/>
          </p:nvSpPr>
          <p:spPr>
            <a:xfrm rot="1078962">
              <a:off x="8906096" y="4284932"/>
              <a:ext cx="452661" cy="45266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2DE9D6-2C9F-4D98-B78F-82D365E95ACC}"/>
              </a:ext>
            </a:extLst>
          </p:cNvPr>
          <p:cNvGrpSpPr/>
          <p:nvPr/>
        </p:nvGrpSpPr>
        <p:grpSpPr>
          <a:xfrm rot="19388454">
            <a:off x="355735" y="505909"/>
            <a:ext cx="3087410" cy="3963374"/>
            <a:chOff x="8443680" y="1835380"/>
            <a:chExt cx="3087410" cy="396337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E0E5B7D-A00B-43AD-AF01-3677A2ABC498}"/>
                </a:ext>
              </a:extLst>
            </p:cNvPr>
            <p:cNvSpPr/>
            <p:nvPr/>
          </p:nvSpPr>
          <p:spPr>
            <a:xfrm rot="4168188">
              <a:off x="9501331" y="4010470"/>
              <a:ext cx="1143905" cy="24326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3D2F61-FD66-4F0D-94A7-193E19421D20}"/>
                </a:ext>
              </a:extLst>
            </p:cNvPr>
            <p:cNvSpPr/>
            <p:nvPr/>
          </p:nvSpPr>
          <p:spPr>
            <a:xfrm rot="7219228" flipH="1">
              <a:off x="9742805" y="1191001"/>
              <a:ext cx="1143905" cy="24326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2">
              <a:extLst>
                <a:ext uri="{FF2B5EF4-FFF2-40B4-BE49-F238E27FC236}">
                  <a16:creationId xmlns:a16="http://schemas.microsoft.com/office/drawing/2014/main" id="{ADD4FBDC-FF47-4BB3-907F-A779A3EEDB33}"/>
                </a:ext>
              </a:extLst>
            </p:cNvPr>
            <p:cNvSpPr/>
            <p:nvPr/>
          </p:nvSpPr>
          <p:spPr>
            <a:xfrm rot="5693708">
              <a:off x="8443726" y="2311890"/>
              <a:ext cx="2964336" cy="2964428"/>
            </a:xfrm>
            <a:custGeom>
              <a:avLst/>
              <a:gdLst>
                <a:gd name="connsiteX0" fmla="*/ 0 w 1280160"/>
                <a:gd name="connsiteY0" fmla="*/ 640080 h 1280160"/>
                <a:gd name="connsiteX1" fmla="*/ 640080 w 1280160"/>
                <a:gd name="connsiteY1" fmla="*/ 0 h 1280160"/>
                <a:gd name="connsiteX2" fmla="*/ 1280160 w 1280160"/>
                <a:gd name="connsiteY2" fmla="*/ 640080 h 1280160"/>
                <a:gd name="connsiteX3" fmla="*/ 640080 w 1280160"/>
                <a:gd name="connsiteY3" fmla="*/ 1280160 h 1280160"/>
                <a:gd name="connsiteX4" fmla="*/ 0 w 1280160"/>
                <a:gd name="connsiteY4" fmla="*/ 640080 h 1280160"/>
                <a:gd name="connsiteX0" fmla="*/ 0 w 1280160"/>
                <a:gd name="connsiteY0" fmla="*/ 640080 h 1280160"/>
                <a:gd name="connsiteX1" fmla="*/ 640080 w 1280160"/>
                <a:gd name="connsiteY1" fmla="*/ 0 h 1280160"/>
                <a:gd name="connsiteX2" fmla="*/ 1280160 w 1280160"/>
                <a:gd name="connsiteY2" fmla="*/ 640080 h 1280160"/>
                <a:gd name="connsiteX3" fmla="*/ 640080 w 1280160"/>
                <a:gd name="connsiteY3" fmla="*/ 1280160 h 1280160"/>
                <a:gd name="connsiteX4" fmla="*/ 0 w 1280160"/>
                <a:gd name="connsiteY4" fmla="*/ 640080 h 1280160"/>
                <a:gd name="connsiteX0" fmla="*/ 40 w 1280200"/>
                <a:gd name="connsiteY0" fmla="*/ 640080 h 1280160"/>
                <a:gd name="connsiteX1" fmla="*/ 617260 w 1280200"/>
                <a:gd name="connsiteY1" fmla="*/ 0 h 1280160"/>
                <a:gd name="connsiteX2" fmla="*/ 1280200 w 1280200"/>
                <a:gd name="connsiteY2" fmla="*/ 640080 h 1280160"/>
                <a:gd name="connsiteX3" fmla="*/ 640120 w 1280200"/>
                <a:gd name="connsiteY3" fmla="*/ 1280160 h 1280160"/>
                <a:gd name="connsiteX4" fmla="*/ 40 w 1280200"/>
                <a:gd name="connsiteY4" fmla="*/ 640080 h 1280160"/>
                <a:gd name="connsiteX0" fmla="*/ 174 w 1280334"/>
                <a:gd name="connsiteY0" fmla="*/ 640178 h 1280258"/>
                <a:gd name="connsiteX1" fmla="*/ 617394 w 1280334"/>
                <a:gd name="connsiteY1" fmla="*/ 98 h 1280258"/>
                <a:gd name="connsiteX2" fmla="*/ 1280334 w 1280334"/>
                <a:gd name="connsiteY2" fmla="*/ 640178 h 1280258"/>
                <a:gd name="connsiteX3" fmla="*/ 640254 w 1280334"/>
                <a:gd name="connsiteY3" fmla="*/ 1280258 h 1280258"/>
                <a:gd name="connsiteX4" fmla="*/ 174 w 1280334"/>
                <a:gd name="connsiteY4" fmla="*/ 640178 h 1280258"/>
                <a:gd name="connsiteX0" fmla="*/ 70 w 1280230"/>
                <a:gd name="connsiteY0" fmla="*/ 640190 h 1280270"/>
                <a:gd name="connsiteX1" fmla="*/ 617290 w 1280230"/>
                <a:gd name="connsiteY1" fmla="*/ 110 h 1280270"/>
                <a:gd name="connsiteX2" fmla="*/ 1280230 w 1280230"/>
                <a:gd name="connsiteY2" fmla="*/ 640190 h 1280270"/>
                <a:gd name="connsiteX3" fmla="*/ 640150 w 1280230"/>
                <a:gd name="connsiteY3" fmla="*/ 1280270 h 1280270"/>
                <a:gd name="connsiteX4" fmla="*/ 70 w 1280230"/>
                <a:gd name="connsiteY4" fmla="*/ 640190 h 128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230" h="1280270">
                  <a:moveTo>
                    <a:pt x="70" y="640190"/>
                  </a:moveTo>
                  <a:cubicBezTo>
                    <a:pt x="3880" y="381110"/>
                    <a:pt x="50424" y="-7510"/>
                    <a:pt x="617290" y="110"/>
                  </a:cubicBezTo>
                  <a:cubicBezTo>
                    <a:pt x="1184156" y="7730"/>
                    <a:pt x="1280230" y="286684"/>
                    <a:pt x="1280230" y="640190"/>
                  </a:cubicBezTo>
                  <a:cubicBezTo>
                    <a:pt x="1280230" y="993696"/>
                    <a:pt x="1130816" y="1280270"/>
                    <a:pt x="640150" y="1280270"/>
                  </a:cubicBezTo>
                  <a:cubicBezTo>
                    <a:pt x="149484" y="1280270"/>
                    <a:pt x="-3740" y="899270"/>
                    <a:pt x="70" y="640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6">
              <a:extLst>
                <a:ext uri="{FF2B5EF4-FFF2-40B4-BE49-F238E27FC236}">
                  <a16:creationId xmlns:a16="http://schemas.microsoft.com/office/drawing/2014/main" id="{92B8FAC9-BBC6-4B51-8884-F5F8B482B962}"/>
                </a:ext>
              </a:extLst>
            </p:cNvPr>
            <p:cNvSpPr/>
            <p:nvPr/>
          </p:nvSpPr>
          <p:spPr>
            <a:xfrm rot="1138337" flipH="1">
              <a:off x="9847830" y="2387475"/>
              <a:ext cx="1458974" cy="1259452"/>
            </a:xfrm>
            <a:custGeom>
              <a:avLst/>
              <a:gdLst>
                <a:gd name="connsiteX0" fmla="*/ 0 w 323769"/>
                <a:gd name="connsiteY0" fmla="*/ 251172 h 502343"/>
                <a:gd name="connsiteX1" fmla="*/ 161885 w 323769"/>
                <a:gd name="connsiteY1" fmla="*/ 0 h 502343"/>
                <a:gd name="connsiteX2" fmla="*/ 323770 w 323769"/>
                <a:gd name="connsiteY2" fmla="*/ 251172 h 502343"/>
                <a:gd name="connsiteX3" fmla="*/ 161885 w 323769"/>
                <a:gd name="connsiteY3" fmla="*/ 502344 h 502343"/>
                <a:gd name="connsiteX4" fmla="*/ 0 w 323769"/>
                <a:gd name="connsiteY4" fmla="*/ 251172 h 502343"/>
                <a:gd name="connsiteX0" fmla="*/ 0 w 182120"/>
                <a:gd name="connsiteY0" fmla="*/ 258154 h 516308"/>
                <a:gd name="connsiteX1" fmla="*/ 161885 w 182120"/>
                <a:gd name="connsiteY1" fmla="*/ 6982 h 516308"/>
                <a:gd name="connsiteX2" fmla="*/ 161885 w 182120"/>
                <a:gd name="connsiteY2" fmla="*/ 509326 h 516308"/>
                <a:gd name="connsiteX3" fmla="*/ 0 w 182120"/>
                <a:gd name="connsiteY3" fmla="*/ 258154 h 516308"/>
                <a:gd name="connsiteX0" fmla="*/ 52292 w 377964"/>
                <a:gd name="connsiteY0" fmla="*/ 260653 h 518807"/>
                <a:gd name="connsiteX1" fmla="*/ 214177 w 377964"/>
                <a:gd name="connsiteY1" fmla="*/ 9481 h 518807"/>
                <a:gd name="connsiteX2" fmla="*/ 214177 w 377964"/>
                <a:gd name="connsiteY2" fmla="*/ 511825 h 518807"/>
                <a:gd name="connsiteX3" fmla="*/ 52292 w 377964"/>
                <a:gd name="connsiteY3" fmla="*/ 260653 h 518807"/>
                <a:gd name="connsiteX0" fmla="*/ 52292 w 436761"/>
                <a:gd name="connsiteY0" fmla="*/ 260008 h 511198"/>
                <a:gd name="connsiteX1" fmla="*/ 214177 w 436761"/>
                <a:gd name="connsiteY1" fmla="*/ 8836 h 511198"/>
                <a:gd name="connsiteX2" fmla="*/ 214177 w 436761"/>
                <a:gd name="connsiteY2" fmla="*/ 511180 h 511198"/>
                <a:gd name="connsiteX3" fmla="*/ 52292 w 436761"/>
                <a:gd name="connsiteY3" fmla="*/ 260008 h 511198"/>
                <a:gd name="connsiteX0" fmla="*/ 0 w 157618"/>
                <a:gd name="connsiteY0" fmla="*/ 511230 h 511230"/>
                <a:gd name="connsiteX1" fmla="*/ 0 w 157618"/>
                <a:gd name="connsiteY1" fmla="*/ 8886 h 511230"/>
                <a:gd name="connsiteX2" fmla="*/ 0 w 157618"/>
                <a:gd name="connsiteY2" fmla="*/ 511230 h 511230"/>
                <a:gd name="connsiteX0" fmla="*/ 94826 w 311025"/>
                <a:gd name="connsiteY0" fmla="*/ 510236 h 517442"/>
                <a:gd name="connsiteX1" fmla="*/ 94826 w 311025"/>
                <a:gd name="connsiteY1" fmla="*/ 7892 h 517442"/>
                <a:gd name="connsiteX2" fmla="*/ 94826 w 311025"/>
                <a:gd name="connsiteY2" fmla="*/ 510236 h 517442"/>
                <a:gd name="connsiteX0" fmla="*/ 174599 w 349198"/>
                <a:gd name="connsiteY0" fmla="*/ 526711 h 533215"/>
                <a:gd name="connsiteX1" fmla="*/ 174599 w 349198"/>
                <a:gd name="connsiteY1" fmla="*/ 24367 h 533215"/>
                <a:gd name="connsiteX2" fmla="*/ 174599 w 349198"/>
                <a:gd name="connsiteY2" fmla="*/ 526711 h 533215"/>
                <a:gd name="connsiteX0" fmla="*/ 230340 w 460680"/>
                <a:gd name="connsiteY0" fmla="*/ 504007 h 511730"/>
                <a:gd name="connsiteX1" fmla="*/ 230340 w 460680"/>
                <a:gd name="connsiteY1" fmla="*/ 1663 h 511730"/>
                <a:gd name="connsiteX2" fmla="*/ 230340 w 460680"/>
                <a:gd name="connsiteY2" fmla="*/ 504007 h 511730"/>
                <a:gd name="connsiteX0" fmla="*/ 235225 w 470450"/>
                <a:gd name="connsiteY0" fmla="*/ 504329 h 505121"/>
                <a:gd name="connsiteX1" fmla="*/ 235225 w 470450"/>
                <a:gd name="connsiteY1" fmla="*/ 1985 h 505121"/>
                <a:gd name="connsiteX2" fmla="*/ 235225 w 470450"/>
                <a:gd name="connsiteY2" fmla="*/ 504329 h 505121"/>
                <a:gd name="connsiteX0" fmla="*/ 242725 w 485450"/>
                <a:gd name="connsiteY0" fmla="*/ 504329 h 505121"/>
                <a:gd name="connsiteX1" fmla="*/ 242725 w 485450"/>
                <a:gd name="connsiteY1" fmla="*/ 1985 h 505121"/>
                <a:gd name="connsiteX2" fmla="*/ 242725 w 485450"/>
                <a:gd name="connsiteY2" fmla="*/ 504329 h 505121"/>
                <a:gd name="connsiteX0" fmla="*/ 247836 w 495672"/>
                <a:gd name="connsiteY0" fmla="*/ 504329 h 505121"/>
                <a:gd name="connsiteX1" fmla="*/ 247836 w 495672"/>
                <a:gd name="connsiteY1" fmla="*/ 1985 h 505121"/>
                <a:gd name="connsiteX2" fmla="*/ 247836 w 495672"/>
                <a:gd name="connsiteY2" fmla="*/ 504329 h 5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672" h="505121">
                  <a:moveTo>
                    <a:pt x="247836" y="504329"/>
                  </a:moveTo>
                  <a:cubicBezTo>
                    <a:pt x="-18864" y="527381"/>
                    <a:pt x="-140784" y="39893"/>
                    <a:pt x="247836" y="1985"/>
                  </a:cubicBezTo>
                  <a:cubicBezTo>
                    <a:pt x="636456" y="-35923"/>
                    <a:pt x="514536" y="481277"/>
                    <a:pt x="247836" y="504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6">
              <a:extLst>
                <a:ext uri="{FF2B5EF4-FFF2-40B4-BE49-F238E27FC236}">
                  <a16:creationId xmlns:a16="http://schemas.microsoft.com/office/drawing/2014/main" id="{35C0484E-C0A3-4584-8F34-DB1677986015}"/>
                </a:ext>
              </a:extLst>
            </p:cNvPr>
            <p:cNvSpPr/>
            <p:nvPr/>
          </p:nvSpPr>
          <p:spPr>
            <a:xfrm rot="10249079">
              <a:off x="9665269" y="4053501"/>
              <a:ext cx="1458974" cy="1259452"/>
            </a:xfrm>
            <a:custGeom>
              <a:avLst/>
              <a:gdLst>
                <a:gd name="connsiteX0" fmla="*/ 0 w 323769"/>
                <a:gd name="connsiteY0" fmla="*/ 251172 h 502343"/>
                <a:gd name="connsiteX1" fmla="*/ 161885 w 323769"/>
                <a:gd name="connsiteY1" fmla="*/ 0 h 502343"/>
                <a:gd name="connsiteX2" fmla="*/ 323770 w 323769"/>
                <a:gd name="connsiteY2" fmla="*/ 251172 h 502343"/>
                <a:gd name="connsiteX3" fmla="*/ 161885 w 323769"/>
                <a:gd name="connsiteY3" fmla="*/ 502344 h 502343"/>
                <a:gd name="connsiteX4" fmla="*/ 0 w 323769"/>
                <a:gd name="connsiteY4" fmla="*/ 251172 h 502343"/>
                <a:gd name="connsiteX0" fmla="*/ 0 w 182120"/>
                <a:gd name="connsiteY0" fmla="*/ 258154 h 516308"/>
                <a:gd name="connsiteX1" fmla="*/ 161885 w 182120"/>
                <a:gd name="connsiteY1" fmla="*/ 6982 h 516308"/>
                <a:gd name="connsiteX2" fmla="*/ 161885 w 182120"/>
                <a:gd name="connsiteY2" fmla="*/ 509326 h 516308"/>
                <a:gd name="connsiteX3" fmla="*/ 0 w 182120"/>
                <a:gd name="connsiteY3" fmla="*/ 258154 h 516308"/>
                <a:gd name="connsiteX0" fmla="*/ 52292 w 377964"/>
                <a:gd name="connsiteY0" fmla="*/ 260653 h 518807"/>
                <a:gd name="connsiteX1" fmla="*/ 214177 w 377964"/>
                <a:gd name="connsiteY1" fmla="*/ 9481 h 518807"/>
                <a:gd name="connsiteX2" fmla="*/ 214177 w 377964"/>
                <a:gd name="connsiteY2" fmla="*/ 511825 h 518807"/>
                <a:gd name="connsiteX3" fmla="*/ 52292 w 377964"/>
                <a:gd name="connsiteY3" fmla="*/ 260653 h 518807"/>
                <a:gd name="connsiteX0" fmla="*/ 52292 w 436761"/>
                <a:gd name="connsiteY0" fmla="*/ 260008 h 511198"/>
                <a:gd name="connsiteX1" fmla="*/ 214177 w 436761"/>
                <a:gd name="connsiteY1" fmla="*/ 8836 h 511198"/>
                <a:gd name="connsiteX2" fmla="*/ 214177 w 436761"/>
                <a:gd name="connsiteY2" fmla="*/ 511180 h 511198"/>
                <a:gd name="connsiteX3" fmla="*/ 52292 w 436761"/>
                <a:gd name="connsiteY3" fmla="*/ 260008 h 511198"/>
                <a:gd name="connsiteX0" fmla="*/ 0 w 157618"/>
                <a:gd name="connsiteY0" fmla="*/ 511230 h 511230"/>
                <a:gd name="connsiteX1" fmla="*/ 0 w 157618"/>
                <a:gd name="connsiteY1" fmla="*/ 8886 h 511230"/>
                <a:gd name="connsiteX2" fmla="*/ 0 w 157618"/>
                <a:gd name="connsiteY2" fmla="*/ 511230 h 511230"/>
                <a:gd name="connsiteX0" fmla="*/ 94826 w 311025"/>
                <a:gd name="connsiteY0" fmla="*/ 510236 h 517442"/>
                <a:gd name="connsiteX1" fmla="*/ 94826 w 311025"/>
                <a:gd name="connsiteY1" fmla="*/ 7892 h 517442"/>
                <a:gd name="connsiteX2" fmla="*/ 94826 w 311025"/>
                <a:gd name="connsiteY2" fmla="*/ 510236 h 517442"/>
                <a:gd name="connsiteX0" fmla="*/ 174599 w 349198"/>
                <a:gd name="connsiteY0" fmla="*/ 526711 h 533215"/>
                <a:gd name="connsiteX1" fmla="*/ 174599 w 349198"/>
                <a:gd name="connsiteY1" fmla="*/ 24367 h 533215"/>
                <a:gd name="connsiteX2" fmla="*/ 174599 w 349198"/>
                <a:gd name="connsiteY2" fmla="*/ 526711 h 533215"/>
                <a:gd name="connsiteX0" fmla="*/ 230340 w 460680"/>
                <a:gd name="connsiteY0" fmla="*/ 504007 h 511730"/>
                <a:gd name="connsiteX1" fmla="*/ 230340 w 460680"/>
                <a:gd name="connsiteY1" fmla="*/ 1663 h 511730"/>
                <a:gd name="connsiteX2" fmla="*/ 230340 w 460680"/>
                <a:gd name="connsiteY2" fmla="*/ 504007 h 511730"/>
                <a:gd name="connsiteX0" fmla="*/ 235225 w 470450"/>
                <a:gd name="connsiteY0" fmla="*/ 504329 h 505121"/>
                <a:gd name="connsiteX1" fmla="*/ 235225 w 470450"/>
                <a:gd name="connsiteY1" fmla="*/ 1985 h 505121"/>
                <a:gd name="connsiteX2" fmla="*/ 235225 w 470450"/>
                <a:gd name="connsiteY2" fmla="*/ 504329 h 505121"/>
                <a:gd name="connsiteX0" fmla="*/ 242725 w 485450"/>
                <a:gd name="connsiteY0" fmla="*/ 504329 h 505121"/>
                <a:gd name="connsiteX1" fmla="*/ 242725 w 485450"/>
                <a:gd name="connsiteY1" fmla="*/ 1985 h 505121"/>
                <a:gd name="connsiteX2" fmla="*/ 242725 w 485450"/>
                <a:gd name="connsiteY2" fmla="*/ 504329 h 505121"/>
                <a:gd name="connsiteX0" fmla="*/ 247836 w 495672"/>
                <a:gd name="connsiteY0" fmla="*/ 504329 h 505121"/>
                <a:gd name="connsiteX1" fmla="*/ 247836 w 495672"/>
                <a:gd name="connsiteY1" fmla="*/ 1985 h 505121"/>
                <a:gd name="connsiteX2" fmla="*/ 247836 w 495672"/>
                <a:gd name="connsiteY2" fmla="*/ 504329 h 5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672" h="505121">
                  <a:moveTo>
                    <a:pt x="247836" y="504329"/>
                  </a:moveTo>
                  <a:cubicBezTo>
                    <a:pt x="-18864" y="527381"/>
                    <a:pt x="-140784" y="39893"/>
                    <a:pt x="247836" y="1985"/>
                  </a:cubicBezTo>
                  <a:cubicBezTo>
                    <a:pt x="636456" y="-35923"/>
                    <a:pt x="514536" y="481277"/>
                    <a:pt x="247836" y="504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B2E9C9-D976-47CA-B01B-7EF6C9E9FD18}"/>
              </a:ext>
            </a:extLst>
          </p:cNvPr>
          <p:cNvGrpSpPr/>
          <p:nvPr/>
        </p:nvGrpSpPr>
        <p:grpSpPr>
          <a:xfrm rot="3778395">
            <a:off x="491704" y="2051394"/>
            <a:ext cx="1907856" cy="1201843"/>
            <a:chOff x="2699238" y="1918168"/>
            <a:chExt cx="2658220" cy="1674528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5DA47FD-F7BF-4F09-BF03-F2E3BD4A4643}"/>
                </a:ext>
              </a:extLst>
            </p:cNvPr>
            <p:cNvSpPr/>
            <p:nvPr/>
          </p:nvSpPr>
          <p:spPr>
            <a:xfrm flipH="1">
              <a:off x="4631702" y="1918168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8C1EA43-9116-417B-8BCA-5263EF8A90E0}"/>
                </a:ext>
              </a:extLst>
            </p:cNvPr>
            <p:cNvSpPr/>
            <p:nvPr/>
          </p:nvSpPr>
          <p:spPr>
            <a:xfrm rot="21256594" flipH="1">
              <a:off x="2699238" y="1997679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C25187A-815D-4F37-8ECC-ED3947B42699}"/>
                </a:ext>
              </a:extLst>
            </p:cNvPr>
            <p:cNvSpPr/>
            <p:nvPr/>
          </p:nvSpPr>
          <p:spPr>
            <a:xfrm rot="21256594" flipH="1">
              <a:off x="2936697" y="2204307"/>
              <a:ext cx="471294" cy="590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3556444-426C-46C7-8155-C5A961D5A50D}"/>
                </a:ext>
              </a:extLst>
            </p:cNvPr>
            <p:cNvSpPr/>
            <p:nvPr/>
          </p:nvSpPr>
          <p:spPr>
            <a:xfrm rot="21256594" flipH="1">
              <a:off x="4660542" y="2159313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544464A-713A-4606-900E-DECDFE687022}"/>
                </a:ext>
              </a:extLst>
            </p:cNvPr>
            <p:cNvSpPr/>
            <p:nvPr/>
          </p:nvSpPr>
          <p:spPr>
            <a:xfrm rot="21256594" flipH="1">
              <a:off x="4763539" y="2256927"/>
              <a:ext cx="246966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B582372-1DCB-43EA-BBC7-A3C67D3C741A}"/>
                </a:ext>
              </a:extLst>
            </p:cNvPr>
            <p:cNvSpPr/>
            <p:nvPr/>
          </p:nvSpPr>
          <p:spPr>
            <a:xfrm rot="21256594" flipH="1">
              <a:off x="3134850" y="2276926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26">
              <a:extLst>
                <a:ext uri="{FF2B5EF4-FFF2-40B4-BE49-F238E27FC236}">
                  <a16:creationId xmlns:a16="http://schemas.microsoft.com/office/drawing/2014/main" id="{AF294CB9-694B-4441-8393-9ACA3BE1136A}"/>
                </a:ext>
              </a:extLst>
            </p:cNvPr>
            <p:cNvSpPr/>
            <p:nvPr/>
          </p:nvSpPr>
          <p:spPr>
            <a:xfrm flipH="1">
              <a:off x="3834104" y="2944531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36176A8-0F6B-4D2B-9A06-A9C0B33327E5}"/>
                </a:ext>
              </a:extLst>
            </p:cNvPr>
            <p:cNvSpPr/>
            <p:nvPr/>
          </p:nvSpPr>
          <p:spPr>
            <a:xfrm rot="440699">
              <a:off x="4070578" y="3269413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FFA77DD-FA77-449F-BC89-1A63D332AF33}"/>
                </a:ext>
              </a:extLst>
            </p:cNvPr>
            <p:cNvSpPr/>
            <p:nvPr/>
          </p:nvSpPr>
          <p:spPr>
            <a:xfrm flipH="1">
              <a:off x="3666431" y="3254246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8" name="Arc 157">
            <a:extLst>
              <a:ext uri="{FF2B5EF4-FFF2-40B4-BE49-F238E27FC236}">
                <a16:creationId xmlns:a16="http://schemas.microsoft.com/office/drawing/2014/main" id="{71EA9642-7DEF-434C-B2B5-ECBFF13D854D}"/>
              </a:ext>
            </a:extLst>
          </p:cNvPr>
          <p:cNvSpPr/>
          <p:nvPr/>
        </p:nvSpPr>
        <p:spPr>
          <a:xfrm rot="19824195">
            <a:off x="1687671" y="2606683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1ED5583B-E93D-4B2D-8A53-610B49E3C982}"/>
              </a:ext>
            </a:extLst>
          </p:cNvPr>
          <p:cNvSpPr/>
          <p:nvPr/>
        </p:nvSpPr>
        <p:spPr>
          <a:xfrm rot="3191487">
            <a:off x="920952" y="1481830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>
            <a:extLst>
              <a:ext uri="{FF2B5EF4-FFF2-40B4-BE49-F238E27FC236}">
                <a16:creationId xmlns:a16="http://schemas.microsoft.com/office/drawing/2014/main" id="{B110B365-DDE8-4266-9703-2C98E122310D}"/>
              </a:ext>
            </a:extLst>
          </p:cNvPr>
          <p:cNvSpPr/>
          <p:nvPr/>
        </p:nvSpPr>
        <p:spPr>
          <a:xfrm rot="1078962">
            <a:off x="83634" y="2726263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FAD66CC-F831-46ED-B03F-5F9D22011B40}"/>
              </a:ext>
            </a:extLst>
          </p:cNvPr>
          <p:cNvGrpSpPr/>
          <p:nvPr/>
        </p:nvGrpSpPr>
        <p:grpSpPr>
          <a:xfrm>
            <a:off x="-238030" y="2893998"/>
            <a:ext cx="2356460" cy="3468150"/>
            <a:chOff x="3023308" y="2350834"/>
            <a:chExt cx="2356460" cy="346815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08742D8-B5CD-45C8-B41F-D4396B602D12}"/>
                </a:ext>
              </a:extLst>
            </p:cNvPr>
            <p:cNvGrpSpPr/>
            <p:nvPr/>
          </p:nvGrpSpPr>
          <p:grpSpPr>
            <a:xfrm rot="2278668">
              <a:off x="3434645" y="4307446"/>
              <a:ext cx="611098" cy="865959"/>
              <a:chOff x="4774673" y="4182857"/>
              <a:chExt cx="611098" cy="865959"/>
            </a:xfrm>
          </p:grpSpPr>
          <p:sp>
            <p:nvSpPr>
              <p:cNvPr id="197" name="Rectangle 10">
                <a:extLst>
                  <a:ext uri="{FF2B5EF4-FFF2-40B4-BE49-F238E27FC236}">
                    <a16:creationId xmlns:a16="http://schemas.microsoft.com/office/drawing/2014/main" id="{E0B64937-3288-4FC2-AEC2-0ED033ACDAF1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832C9AD2-4519-4AB6-B4E9-B8E6BC1755FA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7C90C9D-0C0F-4732-9ED2-606B6BC47ACE}"/>
                </a:ext>
              </a:extLst>
            </p:cNvPr>
            <p:cNvGrpSpPr/>
            <p:nvPr/>
          </p:nvGrpSpPr>
          <p:grpSpPr>
            <a:xfrm rot="18824773" flipH="1">
              <a:off x="4439163" y="4257882"/>
              <a:ext cx="611098" cy="865959"/>
              <a:chOff x="4774673" y="4182857"/>
              <a:chExt cx="611098" cy="865959"/>
            </a:xfrm>
          </p:grpSpPr>
          <p:sp>
            <p:nvSpPr>
              <p:cNvPr id="195" name="Rectangle 10">
                <a:extLst>
                  <a:ext uri="{FF2B5EF4-FFF2-40B4-BE49-F238E27FC236}">
                    <a16:creationId xmlns:a16="http://schemas.microsoft.com/office/drawing/2014/main" id="{006C3B44-DC12-4928-B559-1ED0F2DF88E1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59">
                <a:extLst>
                  <a:ext uri="{FF2B5EF4-FFF2-40B4-BE49-F238E27FC236}">
                    <a16:creationId xmlns:a16="http://schemas.microsoft.com/office/drawing/2014/main" id="{1C0A5C6C-08E2-4082-840E-CDC5F7AAE7F3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F6F19C3-F7B5-4B09-B5EF-02E3B7C9E669}"/>
                </a:ext>
              </a:extLst>
            </p:cNvPr>
            <p:cNvSpPr/>
            <p:nvPr/>
          </p:nvSpPr>
          <p:spPr>
            <a:xfrm>
              <a:off x="4222098" y="429683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4351C22-CCDB-4595-81E3-B208753BBD66}"/>
                </a:ext>
              </a:extLst>
            </p:cNvPr>
            <p:cNvSpPr/>
            <p:nvPr/>
          </p:nvSpPr>
          <p:spPr>
            <a:xfrm>
              <a:off x="3710348" y="4850685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3CC90419-03D1-4A43-9CF0-F72FE80B3BAB}"/>
                </a:ext>
              </a:extLst>
            </p:cNvPr>
            <p:cNvSpPr/>
            <p:nvPr/>
          </p:nvSpPr>
          <p:spPr>
            <a:xfrm>
              <a:off x="3655066" y="5614283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Top Corners Rounded 166">
              <a:extLst>
                <a:ext uri="{FF2B5EF4-FFF2-40B4-BE49-F238E27FC236}">
                  <a16:creationId xmlns:a16="http://schemas.microsoft.com/office/drawing/2014/main" id="{6911CDD6-D557-477D-B561-09C7E003FE89}"/>
                </a:ext>
              </a:extLst>
            </p:cNvPr>
            <p:cNvSpPr/>
            <p:nvPr/>
          </p:nvSpPr>
          <p:spPr>
            <a:xfrm>
              <a:off x="4304417" y="5599822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5">
              <a:extLst>
                <a:ext uri="{FF2B5EF4-FFF2-40B4-BE49-F238E27FC236}">
                  <a16:creationId xmlns:a16="http://schemas.microsoft.com/office/drawing/2014/main" id="{C225FE77-F4F0-4761-8FB1-42CF48634584}"/>
                </a:ext>
              </a:extLst>
            </p:cNvPr>
            <p:cNvSpPr/>
            <p:nvPr/>
          </p:nvSpPr>
          <p:spPr>
            <a:xfrm>
              <a:off x="3885666" y="4306020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D2F5E9F-6928-4274-BFD1-1E7AFD67C294}"/>
                </a:ext>
              </a:extLst>
            </p:cNvPr>
            <p:cNvGrpSpPr/>
            <p:nvPr/>
          </p:nvGrpSpPr>
          <p:grpSpPr>
            <a:xfrm>
              <a:off x="3607634" y="4125539"/>
              <a:ext cx="1311180" cy="1083512"/>
              <a:chOff x="3607634" y="4125539"/>
              <a:chExt cx="1311180" cy="1083512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475315A-F8B6-4003-AC5C-03E6DE6D98E0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12968BED-99AE-40BD-A310-9FBC39361715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EFA870F-EB9D-4B15-94B5-14D21AE8BB69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F47AD5C9-EDA8-4C9C-9E8C-7CE77005C533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CCA10CE-13E4-4D75-BEA1-239E15FD4139}"/>
                </a:ext>
              </a:extLst>
            </p:cNvPr>
            <p:cNvGrpSpPr/>
            <p:nvPr/>
          </p:nvGrpSpPr>
          <p:grpSpPr>
            <a:xfrm>
              <a:off x="3693677" y="4279813"/>
              <a:ext cx="279923" cy="628614"/>
              <a:chOff x="8009336" y="4019860"/>
              <a:chExt cx="279923" cy="628614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725F492-CB7D-4CB9-B4E3-C877A0D828EC}"/>
                  </a:ext>
                </a:extLst>
              </p:cNvPr>
              <p:cNvCxnSpPr/>
              <p:nvPr/>
            </p:nvCxnSpPr>
            <p:spPr>
              <a:xfrm>
                <a:off x="8040687" y="4019860"/>
                <a:ext cx="0" cy="285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D47A4C1-C5E0-45DB-A717-961110A56E7C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075AA89-D650-4265-8C9C-6C2663BDE6CB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13F5120-7867-4467-A88E-A5217A1C4E59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38FA671-A815-4C1C-909C-34050ED1225B}"/>
                </a:ext>
              </a:extLst>
            </p:cNvPr>
            <p:cNvGrpSpPr/>
            <p:nvPr/>
          </p:nvGrpSpPr>
          <p:grpSpPr>
            <a:xfrm>
              <a:off x="4598584" y="4211344"/>
              <a:ext cx="152398" cy="628893"/>
              <a:chOff x="4598584" y="4211344"/>
              <a:chExt cx="152398" cy="628893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01E2667-F225-4D90-AF53-456ED55622CC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39272A5-D754-4CAC-B863-CE072F7440FD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C71735F-F5C9-472A-B3C8-55ED3AA4ED54}"/>
                </a:ext>
              </a:extLst>
            </p:cNvPr>
            <p:cNvGrpSpPr/>
            <p:nvPr/>
          </p:nvGrpSpPr>
          <p:grpSpPr>
            <a:xfrm>
              <a:off x="3023308" y="2350834"/>
              <a:ext cx="2356460" cy="2124588"/>
              <a:chOff x="2943989" y="2350867"/>
              <a:chExt cx="2356460" cy="212458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55BD86E-7A2A-4F83-B7C1-BB89F6C30F24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A83F6FD-441E-4238-A6AA-3F50234909FE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1ECBF20-0B34-429E-9442-0B3890B6CF66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5">
                <a:extLst>
                  <a:ext uri="{FF2B5EF4-FFF2-40B4-BE49-F238E27FC236}">
                    <a16:creationId xmlns:a16="http://schemas.microsoft.com/office/drawing/2014/main" id="{8B2D0E5D-D304-4155-8E63-7832BA060FF4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FF71AA8-8EB2-4F42-A2DC-06283DE39372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0C60050-9CE2-42B9-B21A-8FAFBC744AA1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C5574162-9A89-424B-BD5A-3AFFE9EBC41B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A91E2B72-0A1A-458C-BFE8-EB6327DA804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50926E3-0C04-46B9-BEFC-DA41C9797D5B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6931BF2-CA8F-421A-88E3-E9FDA899682A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D1E7B0A-093E-4016-BFF9-029601E9F5B3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86BA4E8-A9C3-46DD-8988-3F6F16855463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D294F5-40AE-4FD6-82C9-047F9CDB5E50}"/>
              </a:ext>
            </a:extLst>
          </p:cNvPr>
          <p:cNvGrpSpPr/>
          <p:nvPr/>
        </p:nvGrpSpPr>
        <p:grpSpPr>
          <a:xfrm>
            <a:off x="8998357" y="2382796"/>
            <a:ext cx="152398" cy="628893"/>
            <a:chOff x="4598584" y="4211344"/>
            <a:chExt cx="152398" cy="6288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F89F664-D44A-4E4B-909E-1BD7E74FBD87}"/>
                </a:ext>
              </a:extLst>
            </p:cNvPr>
            <p:cNvSpPr/>
            <p:nvPr/>
          </p:nvSpPr>
          <p:spPr>
            <a:xfrm>
              <a:off x="4598584" y="4652912"/>
              <a:ext cx="152398" cy="187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6D18DE-4F72-4867-A6F4-5E02B716D9D2}"/>
                </a:ext>
              </a:extLst>
            </p:cNvPr>
            <p:cNvCxnSpPr/>
            <p:nvPr/>
          </p:nvCxnSpPr>
          <p:spPr>
            <a:xfrm>
              <a:off x="4674783" y="4211344"/>
              <a:ext cx="0" cy="438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91B31-D801-4B97-A07E-8E18115D4D37}"/>
              </a:ext>
            </a:extLst>
          </p:cNvPr>
          <p:cNvGrpSpPr/>
          <p:nvPr/>
        </p:nvGrpSpPr>
        <p:grpSpPr>
          <a:xfrm rot="18824773" flipH="1">
            <a:off x="8692808" y="1967719"/>
            <a:ext cx="611098" cy="865959"/>
            <a:chOff x="4774673" y="4182857"/>
            <a:chExt cx="611098" cy="865959"/>
          </a:xfrm>
        </p:grpSpPr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66F64CEA-3187-4F17-8BA3-76A815F8D839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D2E177-14B0-4203-900E-9748FAA644DD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C246A2-4A82-4FEF-9F92-08C32CB46F6D}"/>
              </a:ext>
            </a:extLst>
          </p:cNvPr>
          <p:cNvGrpSpPr/>
          <p:nvPr/>
        </p:nvGrpSpPr>
        <p:grpSpPr>
          <a:xfrm>
            <a:off x="7343940" y="-34620"/>
            <a:ext cx="2356460" cy="2124588"/>
            <a:chOff x="2943989" y="2350867"/>
            <a:chExt cx="2356460" cy="212458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4130D53-4EC2-4620-A544-5C3EA81739F8}"/>
                </a:ext>
              </a:extLst>
            </p:cNvPr>
            <p:cNvSpPr/>
            <p:nvPr/>
          </p:nvSpPr>
          <p:spPr>
            <a:xfrm>
              <a:off x="4856115" y="3409083"/>
              <a:ext cx="379598" cy="379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666C61-8887-48E1-93C5-375D6F08EA79}"/>
                </a:ext>
              </a:extLst>
            </p:cNvPr>
            <p:cNvSpPr/>
            <p:nvPr/>
          </p:nvSpPr>
          <p:spPr>
            <a:xfrm>
              <a:off x="3028659" y="3499612"/>
              <a:ext cx="379598" cy="379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383842-A4C5-4CFB-81B2-CF40C6618003}"/>
                </a:ext>
              </a:extLst>
            </p:cNvPr>
            <p:cNvSpPr/>
            <p:nvPr/>
          </p:nvSpPr>
          <p:spPr>
            <a:xfrm>
              <a:off x="3116622" y="2487629"/>
              <a:ext cx="2014331" cy="19878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43B415-B66A-49EC-BB44-540DD2A63386}"/>
                </a:ext>
              </a:extLst>
            </p:cNvPr>
            <p:cNvSpPr/>
            <p:nvPr/>
          </p:nvSpPr>
          <p:spPr>
            <a:xfrm>
              <a:off x="2943989" y="2350867"/>
              <a:ext cx="2356460" cy="1266742"/>
            </a:xfrm>
            <a:custGeom>
              <a:avLst/>
              <a:gdLst>
                <a:gd name="connsiteX0" fmla="*/ 0 w 2014331"/>
                <a:gd name="connsiteY0" fmla="*/ 544996 h 1089991"/>
                <a:gd name="connsiteX1" fmla="*/ 1007166 w 2014331"/>
                <a:gd name="connsiteY1" fmla="*/ 0 h 1089991"/>
                <a:gd name="connsiteX2" fmla="*/ 2014332 w 2014331"/>
                <a:gd name="connsiteY2" fmla="*/ 544996 h 1089991"/>
                <a:gd name="connsiteX3" fmla="*/ 1007166 w 2014331"/>
                <a:gd name="connsiteY3" fmla="*/ 1089992 h 1089991"/>
                <a:gd name="connsiteX4" fmla="*/ 0 w 2014331"/>
                <a:gd name="connsiteY4" fmla="*/ 544996 h 1089991"/>
                <a:gd name="connsiteX0" fmla="*/ 205536 w 2219868"/>
                <a:gd name="connsiteY0" fmla="*/ 544996 h 1279150"/>
                <a:gd name="connsiteX1" fmla="*/ 1212702 w 2219868"/>
                <a:gd name="connsiteY1" fmla="*/ 0 h 1279150"/>
                <a:gd name="connsiteX2" fmla="*/ 2219868 w 2219868"/>
                <a:gd name="connsiteY2" fmla="*/ 544996 h 1279150"/>
                <a:gd name="connsiteX3" fmla="*/ 1212702 w 2219868"/>
                <a:gd name="connsiteY3" fmla="*/ 1089992 h 1279150"/>
                <a:gd name="connsiteX4" fmla="*/ 85559 w 2219868"/>
                <a:gd name="connsiteY4" fmla="*/ 1249017 h 1279150"/>
                <a:gd name="connsiteX5" fmla="*/ 205536 w 2219868"/>
                <a:gd name="connsiteY5" fmla="*/ 544996 h 1279150"/>
                <a:gd name="connsiteX0" fmla="*/ 205536 w 2219868"/>
                <a:gd name="connsiteY0" fmla="*/ 544996 h 1266302"/>
                <a:gd name="connsiteX1" fmla="*/ 1212702 w 2219868"/>
                <a:gd name="connsiteY1" fmla="*/ 0 h 1266302"/>
                <a:gd name="connsiteX2" fmla="*/ 2219868 w 2219868"/>
                <a:gd name="connsiteY2" fmla="*/ 544996 h 1266302"/>
                <a:gd name="connsiteX3" fmla="*/ 1212702 w 2219868"/>
                <a:gd name="connsiteY3" fmla="*/ 1089992 h 1266302"/>
                <a:gd name="connsiteX4" fmla="*/ 807470 w 2219868"/>
                <a:gd name="connsiteY4" fmla="*/ 831241 h 1266302"/>
                <a:gd name="connsiteX5" fmla="*/ 85559 w 2219868"/>
                <a:gd name="connsiteY5" fmla="*/ 1249017 h 1266302"/>
                <a:gd name="connsiteX6" fmla="*/ 205536 w 2219868"/>
                <a:gd name="connsiteY6" fmla="*/ 544996 h 1266302"/>
                <a:gd name="connsiteX0" fmla="*/ 205536 w 2219868"/>
                <a:gd name="connsiteY0" fmla="*/ 544996 h 1266742"/>
                <a:gd name="connsiteX1" fmla="*/ 1212702 w 2219868"/>
                <a:gd name="connsiteY1" fmla="*/ 0 h 1266742"/>
                <a:gd name="connsiteX2" fmla="*/ 2219868 w 2219868"/>
                <a:gd name="connsiteY2" fmla="*/ 544996 h 1266742"/>
                <a:gd name="connsiteX3" fmla="*/ 1212702 w 2219868"/>
                <a:gd name="connsiteY3" fmla="*/ 1089992 h 1266742"/>
                <a:gd name="connsiteX4" fmla="*/ 822710 w 2219868"/>
                <a:gd name="connsiteY4" fmla="*/ 1021741 h 1266742"/>
                <a:gd name="connsiteX5" fmla="*/ 807470 w 2219868"/>
                <a:gd name="connsiteY5" fmla="*/ 831241 h 1266742"/>
                <a:gd name="connsiteX6" fmla="*/ 85559 w 2219868"/>
                <a:gd name="connsiteY6" fmla="*/ 1249017 h 1266742"/>
                <a:gd name="connsiteX7" fmla="*/ 205536 w 2219868"/>
                <a:gd name="connsiteY7" fmla="*/ 544996 h 1266742"/>
                <a:gd name="connsiteX0" fmla="*/ 205536 w 2219868"/>
                <a:gd name="connsiteY0" fmla="*/ 544996 h 1266742"/>
                <a:gd name="connsiteX1" fmla="*/ 1212702 w 2219868"/>
                <a:gd name="connsiteY1" fmla="*/ 0 h 1266742"/>
                <a:gd name="connsiteX2" fmla="*/ 2219868 w 2219868"/>
                <a:gd name="connsiteY2" fmla="*/ 544996 h 1266742"/>
                <a:gd name="connsiteX3" fmla="*/ 1250802 w 2219868"/>
                <a:gd name="connsiteY3" fmla="*/ 808052 h 1266742"/>
                <a:gd name="connsiteX4" fmla="*/ 822710 w 2219868"/>
                <a:gd name="connsiteY4" fmla="*/ 1021741 h 1266742"/>
                <a:gd name="connsiteX5" fmla="*/ 807470 w 2219868"/>
                <a:gd name="connsiteY5" fmla="*/ 831241 h 1266742"/>
                <a:gd name="connsiteX6" fmla="*/ 85559 w 2219868"/>
                <a:gd name="connsiteY6" fmla="*/ 1249017 h 1266742"/>
                <a:gd name="connsiteX7" fmla="*/ 205536 w 2219868"/>
                <a:gd name="connsiteY7" fmla="*/ 544996 h 1266742"/>
                <a:gd name="connsiteX0" fmla="*/ 205536 w 2222718"/>
                <a:gd name="connsiteY0" fmla="*/ 544996 h 1266742"/>
                <a:gd name="connsiteX1" fmla="*/ 1212702 w 2222718"/>
                <a:gd name="connsiteY1" fmla="*/ 0 h 1266742"/>
                <a:gd name="connsiteX2" fmla="*/ 2219868 w 2222718"/>
                <a:gd name="connsiteY2" fmla="*/ 544996 h 1266742"/>
                <a:gd name="connsiteX3" fmla="*/ 1302770 w 2222718"/>
                <a:gd name="connsiteY3" fmla="*/ 976021 h 1266742"/>
                <a:gd name="connsiteX4" fmla="*/ 1250802 w 2222718"/>
                <a:gd name="connsiteY4" fmla="*/ 808052 h 1266742"/>
                <a:gd name="connsiteX5" fmla="*/ 822710 w 2222718"/>
                <a:gd name="connsiteY5" fmla="*/ 1021741 h 1266742"/>
                <a:gd name="connsiteX6" fmla="*/ 807470 w 2222718"/>
                <a:gd name="connsiteY6" fmla="*/ 831241 h 1266742"/>
                <a:gd name="connsiteX7" fmla="*/ 85559 w 2222718"/>
                <a:gd name="connsiteY7" fmla="*/ 1249017 h 1266742"/>
                <a:gd name="connsiteX8" fmla="*/ 205536 w 2222718"/>
                <a:gd name="connsiteY8" fmla="*/ 544996 h 1266742"/>
                <a:gd name="connsiteX0" fmla="*/ 205536 w 2224841"/>
                <a:gd name="connsiteY0" fmla="*/ 544996 h 1266742"/>
                <a:gd name="connsiteX1" fmla="*/ 1212702 w 2224841"/>
                <a:gd name="connsiteY1" fmla="*/ 0 h 1266742"/>
                <a:gd name="connsiteX2" fmla="*/ 2219868 w 2224841"/>
                <a:gd name="connsiteY2" fmla="*/ 544996 h 1266742"/>
                <a:gd name="connsiteX3" fmla="*/ 1615190 w 2224841"/>
                <a:gd name="connsiteY3" fmla="*/ 785521 h 1266742"/>
                <a:gd name="connsiteX4" fmla="*/ 1302770 w 2224841"/>
                <a:gd name="connsiteY4" fmla="*/ 976021 h 1266742"/>
                <a:gd name="connsiteX5" fmla="*/ 1250802 w 2224841"/>
                <a:gd name="connsiteY5" fmla="*/ 808052 h 1266742"/>
                <a:gd name="connsiteX6" fmla="*/ 822710 w 2224841"/>
                <a:gd name="connsiteY6" fmla="*/ 1021741 h 1266742"/>
                <a:gd name="connsiteX7" fmla="*/ 807470 w 2224841"/>
                <a:gd name="connsiteY7" fmla="*/ 831241 h 1266742"/>
                <a:gd name="connsiteX8" fmla="*/ 85559 w 2224841"/>
                <a:gd name="connsiteY8" fmla="*/ 1249017 h 1266742"/>
                <a:gd name="connsiteX9" fmla="*/ 205536 w 2224841"/>
                <a:gd name="connsiteY9" fmla="*/ 544996 h 1266742"/>
                <a:gd name="connsiteX0" fmla="*/ 205536 w 2238429"/>
                <a:gd name="connsiteY0" fmla="*/ 544996 h 1266742"/>
                <a:gd name="connsiteX1" fmla="*/ 1212702 w 2238429"/>
                <a:gd name="connsiteY1" fmla="*/ 0 h 1266742"/>
                <a:gd name="connsiteX2" fmla="*/ 2219868 w 2238429"/>
                <a:gd name="connsiteY2" fmla="*/ 544996 h 1266742"/>
                <a:gd name="connsiteX3" fmla="*/ 1843790 w 2238429"/>
                <a:gd name="connsiteY3" fmla="*/ 937921 h 1266742"/>
                <a:gd name="connsiteX4" fmla="*/ 1615190 w 2238429"/>
                <a:gd name="connsiteY4" fmla="*/ 785521 h 1266742"/>
                <a:gd name="connsiteX5" fmla="*/ 1302770 w 2238429"/>
                <a:gd name="connsiteY5" fmla="*/ 976021 h 1266742"/>
                <a:gd name="connsiteX6" fmla="*/ 1250802 w 2238429"/>
                <a:gd name="connsiteY6" fmla="*/ 808052 h 1266742"/>
                <a:gd name="connsiteX7" fmla="*/ 822710 w 2238429"/>
                <a:gd name="connsiteY7" fmla="*/ 1021741 h 1266742"/>
                <a:gd name="connsiteX8" fmla="*/ 807470 w 2238429"/>
                <a:gd name="connsiteY8" fmla="*/ 831241 h 1266742"/>
                <a:gd name="connsiteX9" fmla="*/ 85559 w 2238429"/>
                <a:gd name="connsiteY9" fmla="*/ 1249017 h 1266742"/>
                <a:gd name="connsiteX10" fmla="*/ 205536 w 2238429"/>
                <a:gd name="connsiteY10" fmla="*/ 544996 h 1266742"/>
                <a:gd name="connsiteX0" fmla="*/ 205536 w 2246373"/>
                <a:gd name="connsiteY0" fmla="*/ 544996 h 1266742"/>
                <a:gd name="connsiteX1" fmla="*/ 1212702 w 2246373"/>
                <a:gd name="connsiteY1" fmla="*/ 0 h 1266742"/>
                <a:gd name="connsiteX2" fmla="*/ 2219868 w 2246373"/>
                <a:gd name="connsiteY2" fmla="*/ 544996 h 1266742"/>
                <a:gd name="connsiteX3" fmla="*/ 1881890 w 2246373"/>
                <a:gd name="connsiteY3" fmla="*/ 793141 h 1266742"/>
                <a:gd name="connsiteX4" fmla="*/ 1843790 w 2246373"/>
                <a:gd name="connsiteY4" fmla="*/ 937921 h 1266742"/>
                <a:gd name="connsiteX5" fmla="*/ 1615190 w 2246373"/>
                <a:gd name="connsiteY5" fmla="*/ 785521 h 1266742"/>
                <a:gd name="connsiteX6" fmla="*/ 1302770 w 2246373"/>
                <a:gd name="connsiteY6" fmla="*/ 976021 h 1266742"/>
                <a:gd name="connsiteX7" fmla="*/ 1250802 w 2246373"/>
                <a:gd name="connsiteY7" fmla="*/ 808052 h 1266742"/>
                <a:gd name="connsiteX8" fmla="*/ 822710 w 2246373"/>
                <a:gd name="connsiteY8" fmla="*/ 1021741 h 1266742"/>
                <a:gd name="connsiteX9" fmla="*/ 807470 w 2246373"/>
                <a:gd name="connsiteY9" fmla="*/ 831241 h 1266742"/>
                <a:gd name="connsiteX10" fmla="*/ 85559 w 2246373"/>
                <a:gd name="connsiteY10" fmla="*/ 1249017 h 1266742"/>
                <a:gd name="connsiteX11" fmla="*/ 205536 w 2246373"/>
                <a:gd name="connsiteY11" fmla="*/ 544996 h 1266742"/>
                <a:gd name="connsiteX0" fmla="*/ 205536 w 2365270"/>
                <a:gd name="connsiteY0" fmla="*/ 544996 h 1266742"/>
                <a:gd name="connsiteX1" fmla="*/ 1212702 w 2365270"/>
                <a:gd name="connsiteY1" fmla="*/ 0 h 1266742"/>
                <a:gd name="connsiteX2" fmla="*/ 2219868 w 2365270"/>
                <a:gd name="connsiteY2" fmla="*/ 544996 h 1266742"/>
                <a:gd name="connsiteX3" fmla="*/ 2339090 w 2365270"/>
                <a:gd name="connsiteY3" fmla="*/ 1029361 h 1266742"/>
                <a:gd name="connsiteX4" fmla="*/ 1881890 w 2365270"/>
                <a:gd name="connsiteY4" fmla="*/ 793141 h 1266742"/>
                <a:gd name="connsiteX5" fmla="*/ 1843790 w 2365270"/>
                <a:gd name="connsiteY5" fmla="*/ 937921 h 1266742"/>
                <a:gd name="connsiteX6" fmla="*/ 1615190 w 2365270"/>
                <a:gd name="connsiteY6" fmla="*/ 785521 h 1266742"/>
                <a:gd name="connsiteX7" fmla="*/ 1302770 w 2365270"/>
                <a:gd name="connsiteY7" fmla="*/ 976021 h 1266742"/>
                <a:gd name="connsiteX8" fmla="*/ 1250802 w 2365270"/>
                <a:gd name="connsiteY8" fmla="*/ 808052 h 1266742"/>
                <a:gd name="connsiteX9" fmla="*/ 822710 w 2365270"/>
                <a:gd name="connsiteY9" fmla="*/ 1021741 h 1266742"/>
                <a:gd name="connsiteX10" fmla="*/ 807470 w 2365270"/>
                <a:gd name="connsiteY10" fmla="*/ 831241 h 1266742"/>
                <a:gd name="connsiteX11" fmla="*/ 85559 w 2365270"/>
                <a:gd name="connsiteY11" fmla="*/ 1249017 h 1266742"/>
                <a:gd name="connsiteX12" fmla="*/ 205536 w 2365270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81890 w 2358039"/>
                <a:gd name="connsiteY4" fmla="*/ 79314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59030 w 2358039"/>
                <a:gd name="connsiteY4" fmla="*/ 80838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59030 w 2358039"/>
                <a:gd name="connsiteY4" fmla="*/ 80838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43790 w 2358039"/>
                <a:gd name="connsiteY4" fmla="*/ 81600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43790 w 2358039"/>
                <a:gd name="connsiteY4" fmla="*/ 81600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58039"/>
                <a:gd name="connsiteY0" fmla="*/ 544996 h 1266742"/>
                <a:gd name="connsiteX1" fmla="*/ 1212702 w 2358039"/>
                <a:gd name="connsiteY1" fmla="*/ 0 h 1266742"/>
                <a:gd name="connsiteX2" fmla="*/ 2219868 w 2358039"/>
                <a:gd name="connsiteY2" fmla="*/ 544996 h 1266742"/>
                <a:gd name="connsiteX3" fmla="*/ 2339090 w 2358039"/>
                <a:gd name="connsiteY3" fmla="*/ 1029361 h 1266742"/>
                <a:gd name="connsiteX4" fmla="*/ 1843790 w 2358039"/>
                <a:gd name="connsiteY4" fmla="*/ 816001 h 1266742"/>
                <a:gd name="connsiteX5" fmla="*/ 1843790 w 2358039"/>
                <a:gd name="connsiteY5" fmla="*/ 937921 h 1266742"/>
                <a:gd name="connsiteX6" fmla="*/ 1615190 w 2358039"/>
                <a:gd name="connsiteY6" fmla="*/ 785521 h 1266742"/>
                <a:gd name="connsiteX7" fmla="*/ 1302770 w 2358039"/>
                <a:gd name="connsiteY7" fmla="*/ 976021 h 1266742"/>
                <a:gd name="connsiteX8" fmla="*/ 1250802 w 2358039"/>
                <a:gd name="connsiteY8" fmla="*/ 808052 h 1266742"/>
                <a:gd name="connsiteX9" fmla="*/ 822710 w 2358039"/>
                <a:gd name="connsiteY9" fmla="*/ 1021741 h 1266742"/>
                <a:gd name="connsiteX10" fmla="*/ 807470 w 2358039"/>
                <a:gd name="connsiteY10" fmla="*/ 831241 h 1266742"/>
                <a:gd name="connsiteX11" fmla="*/ 85559 w 2358039"/>
                <a:gd name="connsiteY11" fmla="*/ 1249017 h 1266742"/>
                <a:gd name="connsiteX12" fmla="*/ 205536 w 2358039"/>
                <a:gd name="connsiteY12" fmla="*/ 544996 h 1266742"/>
                <a:gd name="connsiteX0" fmla="*/ 205536 w 2366332"/>
                <a:gd name="connsiteY0" fmla="*/ 544996 h 1266742"/>
                <a:gd name="connsiteX1" fmla="*/ 1212702 w 2366332"/>
                <a:gd name="connsiteY1" fmla="*/ 0 h 1266742"/>
                <a:gd name="connsiteX2" fmla="*/ 2219868 w 2366332"/>
                <a:gd name="connsiteY2" fmla="*/ 544996 h 1266742"/>
                <a:gd name="connsiteX3" fmla="*/ 2348615 w 2366332"/>
                <a:gd name="connsiteY3" fmla="*/ 1162711 h 1266742"/>
                <a:gd name="connsiteX4" fmla="*/ 1843790 w 2366332"/>
                <a:gd name="connsiteY4" fmla="*/ 816001 h 1266742"/>
                <a:gd name="connsiteX5" fmla="*/ 1843790 w 2366332"/>
                <a:gd name="connsiteY5" fmla="*/ 937921 h 1266742"/>
                <a:gd name="connsiteX6" fmla="*/ 1615190 w 2366332"/>
                <a:gd name="connsiteY6" fmla="*/ 785521 h 1266742"/>
                <a:gd name="connsiteX7" fmla="*/ 1302770 w 2366332"/>
                <a:gd name="connsiteY7" fmla="*/ 976021 h 1266742"/>
                <a:gd name="connsiteX8" fmla="*/ 1250802 w 2366332"/>
                <a:gd name="connsiteY8" fmla="*/ 808052 h 1266742"/>
                <a:gd name="connsiteX9" fmla="*/ 822710 w 2366332"/>
                <a:gd name="connsiteY9" fmla="*/ 1021741 h 1266742"/>
                <a:gd name="connsiteX10" fmla="*/ 807470 w 2366332"/>
                <a:gd name="connsiteY10" fmla="*/ 831241 h 1266742"/>
                <a:gd name="connsiteX11" fmla="*/ 85559 w 2366332"/>
                <a:gd name="connsiteY11" fmla="*/ 1249017 h 1266742"/>
                <a:gd name="connsiteX12" fmla="*/ 205536 w 2366332"/>
                <a:gd name="connsiteY12" fmla="*/ 544996 h 1266742"/>
                <a:gd name="connsiteX0" fmla="*/ 205536 w 2341967"/>
                <a:gd name="connsiteY0" fmla="*/ 544996 h 1266742"/>
                <a:gd name="connsiteX1" fmla="*/ 1212702 w 2341967"/>
                <a:gd name="connsiteY1" fmla="*/ 0 h 1266742"/>
                <a:gd name="connsiteX2" fmla="*/ 2219868 w 2341967"/>
                <a:gd name="connsiteY2" fmla="*/ 544996 h 1266742"/>
                <a:gd name="connsiteX3" fmla="*/ 2320040 w 2341967"/>
                <a:gd name="connsiteY3" fmla="*/ 1200811 h 1266742"/>
                <a:gd name="connsiteX4" fmla="*/ 1843790 w 2341967"/>
                <a:gd name="connsiteY4" fmla="*/ 816001 h 1266742"/>
                <a:gd name="connsiteX5" fmla="*/ 1843790 w 2341967"/>
                <a:gd name="connsiteY5" fmla="*/ 937921 h 1266742"/>
                <a:gd name="connsiteX6" fmla="*/ 1615190 w 2341967"/>
                <a:gd name="connsiteY6" fmla="*/ 785521 h 1266742"/>
                <a:gd name="connsiteX7" fmla="*/ 1302770 w 2341967"/>
                <a:gd name="connsiteY7" fmla="*/ 976021 h 1266742"/>
                <a:gd name="connsiteX8" fmla="*/ 1250802 w 2341967"/>
                <a:gd name="connsiteY8" fmla="*/ 808052 h 1266742"/>
                <a:gd name="connsiteX9" fmla="*/ 822710 w 2341967"/>
                <a:gd name="connsiteY9" fmla="*/ 1021741 h 1266742"/>
                <a:gd name="connsiteX10" fmla="*/ 807470 w 2341967"/>
                <a:gd name="connsiteY10" fmla="*/ 831241 h 1266742"/>
                <a:gd name="connsiteX11" fmla="*/ 85559 w 2341967"/>
                <a:gd name="connsiteY11" fmla="*/ 1249017 h 1266742"/>
                <a:gd name="connsiteX12" fmla="*/ 205536 w 2341967"/>
                <a:gd name="connsiteY12" fmla="*/ 544996 h 1266742"/>
                <a:gd name="connsiteX0" fmla="*/ 205536 w 2356460"/>
                <a:gd name="connsiteY0" fmla="*/ 544996 h 1266742"/>
                <a:gd name="connsiteX1" fmla="*/ 1212702 w 2356460"/>
                <a:gd name="connsiteY1" fmla="*/ 0 h 1266742"/>
                <a:gd name="connsiteX2" fmla="*/ 2219868 w 2356460"/>
                <a:gd name="connsiteY2" fmla="*/ 544996 h 1266742"/>
                <a:gd name="connsiteX3" fmla="*/ 2320040 w 2356460"/>
                <a:gd name="connsiteY3" fmla="*/ 1200811 h 1266742"/>
                <a:gd name="connsiteX4" fmla="*/ 1843790 w 2356460"/>
                <a:gd name="connsiteY4" fmla="*/ 816001 h 1266742"/>
                <a:gd name="connsiteX5" fmla="*/ 1843790 w 2356460"/>
                <a:gd name="connsiteY5" fmla="*/ 937921 h 1266742"/>
                <a:gd name="connsiteX6" fmla="*/ 1615190 w 2356460"/>
                <a:gd name="connsiteY6" fmla="*/ 785521 h 1266742"/>
                <a:gd name="connsiteX7" fmla="*/ 1302770 w 2356460"/>
                <a:gd name="connsiteY7" fmla="*/ 976021 h 1266742"/>
                <a:gd name="connsiteX8" fmla="*/ 1250802 w 2356460"/>
                <a:gd name="connsiteY8" fmla="*/ 808052 h 1266742"/>
                <a:gd name="connsiteX9" fmla="*/ 822710 w 2356460"/>
                <a:gd name="connsiteY9" fmla="*/ 1021741 h 1266742"/>
                <a:gd name="connsiteX10" fmla="*/ 807470 w 2356460"/>
                <a:gd name="connsiteY10" fmla="*/ 831241 h 1266742"/>
                <a:gd name="connsiteX11" fmla="*/ 85559 w 2356460"/>
                <a:gd name="connsiteY11" fmla="*/ 1249017 h 1266742"/>
                <a:gd name="connsiteX12" fmla="*/ 205536 w 2356460"/>
                <a:gd name="connsiteY12" fmla="*/ 544996 h 1266742"/>
                <a:gd name="connsiteX0" fmla="*/ 205536 w 2356460"/>
                <a:gd name="connsiteY0" fmla="*/ 544996 h 1266742"/>
                <a:gd name="connsiteX1" fmla="*/ 1212702 w 2356460"/>
                <a:gd name="connsiteY1" fmla="*/ 0 h 1266742"/>
                <a:gd name="connsiteX2" fmla="*/ 2219868 w 2356460"/>
                <a:gd name="connsiteY2" fmla="*/ 544996 h 1266742"/>
                <a:gd name="connsiteX3" fmla="*/ 2320040 w 2356460"/>
                <a:gd name="connsiteY3" fmla="*/ 1200811 h 1266742"/>
                <a:gd name="connsiteX4" fmla="*/ 1843790 w 2356460"/>
                <a:gd name="connsiteY4" fmla="*/ 816001 h 1266742"/>
                <a:gd name="connsiteX5" fmla="*/ 1843790 w 2356460"/>
                <a:gd name="connsiteY5" fmla="*/ 937921 h 1266742"/>
                <a:gd name="connsiteX6" fmla="*/ 1615190 w 2356460"/>
                <a:gd name="connsiteY6" fmla="*/ 785521 h 1266742"/>
                <a:gd name="connsiteX7" fmla="*/ 1302770 w 2356460"/>
                <a:gd name="connsiteY7" fmla="*/ 976021 h 1266742"/>
                <a:gd name="connsiteX8" fmla="*/ 1250802 w 2356460"/>
                <a:gd name="connsiteY8" fmla="*/ 808052 h 1266742"/>
                <a:gd name="connsiteX9" fmla="*/ 822710 w 2356460"/>
                <a:gd name="connsiteY9" fmla="*/ 1021741 h 1266742"/>
                <a:gd name="connsiteX10" fmla="*/ 807470 w 2356460"/>
                <a:gd name="connsiteY10" fmla="*/ 831241 h 1266742"/>
                <a:gd name="connsiteX11" fmla="*/ 85559 w 2356460"/>
                <a:gd name="connsiteY11" fmla="*/ 1249017 h 1266742"/>
                <a:gd name="connsiteX12" fmla="*/ 205536 w 2356460"/>
                <a:gd name="connsiteY12" fmla="*/ 544996 h 126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60" h="1266742">
                  <a:moveTo>
                    <a:pt x="205536" y="544996"/>
                  </a:moveTo>
                  <a:cubicBezTo>
                    <a:pt x="393393" y="336827"/>
                    <a:pt x="656460" y="0"/>
                    <a:pt x="1212702" y="0"/>
                  </a:cubicBezTo>
                  <a:cubicBezTo>
                    <a:pt x="1768944" y="0"/>
                    <a:pt x="2076587" y="330256"/>
                    <a:pt x="2219868" y="544996"/>
                  </a:cubicBezTo>
                  <a:cubicBezTo>
                    <a:pt x="2317429" y="706396"/>
                    <a:pt x="2409708" y="1154690"/>
                    <a:pt x="2320040" y="1200811"/>
                  </a:cubicBezTo>
                  <a:cubicBezTo>
                    <a:pt x="2197988" y="1249789"/>
                    <a:pt x="1912370" y="760121"/>
                    <a:pt x="1843790" y="816001"/>
                  </a:cubicBezTo>
                  <a:cubicBezTo>
                    <a:pt x="1805690" y="856641"/>
                    <a:pt x="1925070" y="930301"/>
                    <a:pt x="1843790" y="937921"/>
                  </a:cubicBezTo>
                  <a:cubicBezTo>
                    <a:pt x="1754890" y="960781"/>
                    <a:pt x="1706630" y="747421"/>
                    <a:pt x="1615190" y="785521"/>
                  </a:cubicBezTo>
                  <a:cubicBezTo>
                    <a:pt x="1516130" y="800761"/>
                    <a:pt x="1387631" y="991316"/>
                    <a:pt x="1302770" y="976021"/>
                  </a:cubicBezTo>
                  <a:cubicBezTo>
                    <a:pt x="1210289" y="960726"/>
                    <a:pt x="1361292" y="808052"/>
                    <a:pt x="1250802" y="808052"/>
                  </a:cubicBezTo>
                  <a:cubicBezTo>
                    <a:pt x="1140312" y="808052"/>
                    <a:pt x="897869" y="1080106"/>
                    <a:pt x="822710" y="1021741"/>
                  </a:cubicBezTo>
                  <a:cubicBezTo>
                    <a:pt x="755171" y="978616"/>
                    <a:pt x="960808" y="789552"/>
                    <a:pt x="807470" y="831241"/>
                  </a:cubicBezTo>
                  <a:cubicBezTo>
                    <a:pt x="654132" y="872930"/>
                    <a:pt x="188421" y="1365304"/>
                    <a:pt x="85559" y="1249017"/>
                  </a:cubicBezTo>
                  <a:cubicBezTo>
                    <a:pt x="-82302" y="1158184"/>
                    <a:pt x="17679" y="753165"/>
                    <a:pt x="205536" y="5449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E7EC70-4BAA-4137-9019-60C83BB70A5C}"/>
                </a:ext>
              </a:extLst>
            </p:cNvPr>
            <p:cNvSpPr/>
            <p:nvPr/>
          </p:nvSpPr>
          <p:spPr>
            <a:xfrm>
              <a:off x="4275690" y="3400425"/>
              <a:ext cx="590550" cy="590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E176CB-E90C-4295-AC36-26E6E95CA9DC}"/>
                </a:ext>
              </a:extLst>
            </p:cNvPr>
            <p:cNvSpPr/>
            <p:nvPr/>
          </p:nvSpPr>
          <p:spPr>
            <a:xfrm>
              <a:off x="3343276" y="3421380"/>
              <a:ext cx="590550" cy="590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F62747-B9E4-4868-B5A1-5BAC5E5F12E6}"/>
                </a:ext>
              </a:extLst>
            </p:cNvPr>
            <p:cNvSpPr/>
            <p:nvPr/>
          </p:nvSpPr>
          <p:spPr>
            <a:xfrm>
              <a:off x="4085160" y="3839124"/>
              <a:ext cx="85770" cy="101355"/>
            </a:xfrm>
            <a:custGeom>
              <a:avLst/>
              <a:gdLst>
                <a:gd name="connsiteX0" fmla="*/ 38100 w 222709"/>
                <a:gd name="connsiteY0" fmla="*/ 14664 h 187638"/>
                <a:gd name="connsiteX1" fmla="*/ 200025 w 222709"/>
                <a:gd name="connsiteY1" fmla="*/ 14664 h 187638"/>
                <a:gd name="connsiteX2" fmla="*/ 200025 w 222709"/>
                <a:gd name="connsiteY2" fmla="*/ 167064 h 187638"/>
                <a:gd name="connsiteX3" fmla="*/ 0 w 222709"/>
                <a:gd name="connsiteY3" fmla="*/ 186114 h 187638"/>
                <a:gd name="connsiteX4" fmla="*/ 0 w 222709"/>
                <a:gd name="connsiteY4" fmla="*/ 186114 h 18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09" h="187638">
                  <a:moveTo>
                    <a:pt x="38100" y="14664"/>
                  </a:moveTo>
                  <a:cubicBezTo>
                    <a:pt x="105569" y="1964"/>
                    <a:pt x="173038" y="-10736"/>
                    <a:pt x="200025" y="14664"/>
                  </a:cubicBezTo>
                  <a:cubicBezTo>
                    <a:pt x="227013" y="40064"/>
                    <a:pt x="233363" y="138489"/>
                    <a:pt x="200025" y="167064"/>
                  </a:cubicBezTo>
                  <a:cubicBezTo>
                    <a:pt x="166688" y="195639"/>
                    <a:pt x="0" y="186114"/>
                    <a:pt x="0" y="186114"/>
                  </a:cubicBezTo>
                  <a:lnTo>
                    <a:pt x="0" y="1861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82CADA-39D9-47F6-97C2-1792949F5183}"/>
                </a:ext>
              </a:extLst>
            </p:cNvPr>
            <p:cNvSpPr/>
            <p:nvPr/>
          </p:nvSpPr>
          <p:spPr>
            <a:xfrm rot="8350864">
              <a:off x="4028774" y="3919964"/>
              <a:ext cx="188468" cy="1884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BB2E27-AF67-4F2D-B7B1-E1B3C417A821}"/>
                </a:ext>
              </a:extLst>
            </p:cNvPr>
            <p:cNvSpPr/>
            <p:nvPr/>
          </p:nvSpPr>
          <p:spPr>
            <a:xfrm>
              <a:off x="4340023" y="3600555"/>
              <a:ext cx="379598" cy="379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5C777-67F3-4905-812C-49615570A621}"/>
                </a:ext>
              </a:extLst>
            </p:cNvPr>
            <p:cNvSpPr/>
            <p:nvPr/>
          </p:nvSpPr>
          <p:spPr>
            <a:xfrm>
              <a:off x="3491136" y="3610687"/>
              <a:ext cx="379598" cy="379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BE68A0-0582-4343-BD68-0A2BF82AEA92}"/>
                </a:ext>
              </a:extLst>
            </p:cNvPr>
            <p:cNvSpPr/>
            <p:nvPr/>
          </p:nvSpPr>
          <p:spPr>
            <a:xfrm>
              <a:off x="3625650" y="3723317"/>
              <a:ext cx="169508" cy="169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B387077-3F8E-4500-A2CF-A135260568D1}"/>
                </a:ext>
              </a:extLst>
            </p:cNvPr>
            <p:cNvSpPr/>
            <p:nvPr/>
          </p:nvSpPr>
          <p:spPr>
            <a:xfrm>
              <a:off x="4412125" y="3713165"/>
              <a:ext cx="169508" cy="169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023DBB-4E2B-42DA-A9A5-573875C8112E}"/>
              </a:ext>
            </a:extLst>
          </p:cNvPr>
          <p:cNvSpPr/>
          <p:nvPr/>
        </p:nvSpPr>
        <p:spPr>
          <a:xfrm>
            <a:off x="8593041" y="1311965"/>
            <a:ext cx="975034" cy="834404"/>
          </a:xfrm>
          <a:custGeom>
            <a:avLst/>
            <a:gdLst>
              <a:gd name="connsiteX0" fmla="*/ 0 w 967410"/>
              <a:gd name="connsiteY0" fmla="*/ 742122 h 823864"/>
              <a:gd name="connsiteX1" fmla="*/ 808382 w 967410"/>
              <a:gd name="connsiteY1" fmla="*/ 755374 h 823864"/>
              <a:gd name="connsiteX2" fmla="*/ 967409 w 967410"/>
              <a:gd name="connsiteY2" fmla="*/ 0 h 823864"/>
              <a:gd name="connsiteX3" fmla="*/ 967409 w 967410"/>
              <a:gd name="connsiteY3" fmla="*/ 0 h 823864"/>
              <a:gd name="connsiteX0" fmla="*/ 0 w 975034"/>
              <a:gd name="connsiteY0" fmla="*/ 764982 h 834404"/>
              <a:gd name="connsiteX1" fmla="*/ 816002 w 975034"/>
              <a:gd name="connsiteY1" fmla="*/ 755374 h 834404"/>
              <a:gd name="connsiteX2" fmla="*/ 975029 w 975034"/>
              <a:gd name="connsiteY2" fmla="*/ 0 h 834404"/>
              <a:gd name="connsiteX3" fmla="*/ 975029 w 975034"/>
              <a:gd name="connsiteY3" fmla="*/ 0 h 83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034" h="834404">
                <a:moveTo>
                  <a:pt x="0" y="764982"/>
                </a:moveTo>
                <a:cubicBezTo>
                  <a:pt x="323573" y="833451"/>
                  <a:pt x="653497" y="882871"/>
                  <a:pt x="816002" y="755374"/>
                </a:cubicBezTo>
                <a:cubicBezTo>
                  <a:pt x="978507" y="627877"/>
                  <a:pt x="975029" y="0"/>
                  <a:pt x="975029" y="0"/>
                </a:cubicBezTo>
                <a:lnTo>
                  <a:pt x="97502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75DF56A-2B54-413C-A6D7-2BF8026C08CF}"/>
              </a:ext>
            </a:extLst>
          </p:cNvPr>
          <p:cNvSpPr/>
          <p:nvPr/>
        </p:nvSpPr>
        <p:spPr>
          <a:xfrm flipH="1">
            <a:off x="7512283" y="1351476"/>
            <a:ext cx="967410" cy="823864"/>
          </a:xfrm>
          <a:custGeom>
            <a:avLst/>
            <a:gdLst>
              <a:gd name="connsiteX0" fmla="*/ 0 w 967410"/>
              <a:gd name="connsiteY0" fmla="*/ 742122 h 823864"/>
              <a:gd name="connsiteX1" fmla="*/ 808382 w 967410"/>
              <a:gd name="connsiteY1" fmla="*/ 755374 h 823864"/>
              <a:gd name="connsiteX2" fmla="*/ 967409 w 967410"/>
              <a:gd name="connsiteY2" fmla="*/ 0 h 823864"/>
              <a:gd name="connsiteX3" fmla="*/ 967409 w 967410"/>
              <a:gd name="connsiteY3" fmla="*/ 0 h 82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410" h="823864">
                <a:moveTo>
                  <a:pt x="0" y="742122"/>
                </a:moveTo>
                <a:cubicBezTo>
                  <a:pt x="323573" y="810591"/>
                  <a:pt x="647147" y="879061"/>
                  <a:pt x="808382" y="755374"/>
                </a:cubicBezTo>
                <a:cubicBezTo>
                  <a:pt x="969617" y="631687"/>
                  <a:pt x="967409" y="0"/>
                  <a:pt x="967409" y="0"/>
                </a:cubicBezTo>
                <a:lnTo>
                  <a:pt x="96740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6F51CB-46DE-4ADE-AEB1-5B8C5FC0E66D}"/>
              </a:ext>
            </a:extLst>
          </p:cNvPr>
          <p:cNvSpPr/>
          <p:nvPr/>
        </p:nvSpPr>
        <p:spPr>
          <a:xfrm>
            <a:off x="9521855" y="1268909"/>
            <a:ext cx="71616" cy="88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EFD016E-9EAE-443E-802B-6CADD2CE4A11}"/>
              </a:ext>
            </a:extLst>
          </p:cNvPr>
          <p:cNvSpPr/>
          <p:nvPr/>
        </p:nvSpPr>
        <p:spPr>
          <a:xfrm>
            <a:off x="7472194" y="1328866"/>
            <a:ext cx="71616" cy="880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B2E9C9-D976-47CA-B01B-7EF6C9E9FD18}"/>
              </a:ext>
            </a:extLst>
          </p:cNvPr>
          <p:cNvGrpSpPr/>
          <p:nvPr/>
        </p:nvGrpSpPr>
        <p:grpSpPr>
          <a:xfrm rot="3778395">
            <a:off x="491704" y="2051394"/>
            <a:ext cx="1907856" cy="1201843"/>
            <a:chOff x="2699238" y="1918168"/>
            <a:chExt cx="2658220" cy="1674528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5DA47FD-F7BF-4F09-BF03-F2E3BD4A4643}"/>
                </a:ext>
              </a:extLst>
            </p:cNvPr>
            <p:cNvSpPr/>
            <p:nvPr/>
          </p:nvSpPr>
          <p:spPr>
            <a:xfrm flipH="1">
              <a:off x="4631702" y="1918168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8C1EA43-9116-417B-8BCA-5263EF8A90E0}"/>
                </a:ext>
              </a:extLst>
            </p:cNvPr>
            <p:cNvSpPr/>
            <p:nvPr/>
          </p:nvSpPr>
          <p:spPr>
            <a:xfrm rot="21256594" flipH="1">
              <a:off x="2699238" y="1997679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C25187A-815D-4F37-8ECC-ED3947B42699}"/>
                </a:ext>
              </a:extLst>
            </p:cNvPr>
            <p:cNvSpPr/>
            <p:nvPr/>
          </p:nvSpPr>
          <p:spPr>
            <a:xfrm rot="21256594" flipH="1">
              <a:off x="2936697" y="2204307"/>
              <a:ext cx="471294" cy="590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3556444-426C-46C7-8155-C5A961D5A50D}"/>
                </a:ext>
              </a:extLst>
            </p:cNvPr>
            <p:cNvSpPr/>
            <p:nvPr/>
          </p:nvSpPr>
          <p:spPr>
            <a:xfrm rot="21256594" flipH="1">
              <a:off x="4660542" y="2159313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544464A-713A-4606-900E-DECDFE687022}"/>
                </a:ext>
              </a:extLst>
            </p:cNvPr>
            <p:cNvSpPr/>
            <p:nvPr/>
          </p:nvSpPr>
          <p:spPr>
            <a:xfrm rot="21256594" flipH="1">
              <a:off x="4763539" y="2256927"/>
              <a:ext cx="246966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B582372-1DCB-43EA-BBC7-A3C67D3C741A}"/>
                </a:ext>
              </a:extLst>
            </p:cNvPr>
            <p:cNvSpPr/>
            <p:nvPr/>
          </p:nvSpPr>
          <p:spPr>
            <a:xfrm rot="21256594" flipH="1">
              <a:off x="3134850" y="2276926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26">
              <a:extLst>
                <a:ext uri="{FF2B5EF4-FFF2-40B4-BE49-F238E27FC236}">
                  <a16:creationId xmlns:a16="http://schemas.microsoft.com/office/drawing/2014/main" id="{AF294CB9-694B-4441-8393-9ACA3BE1136A}"/>
                </a:ext>
              </a:extLst>
            </p:cNvPr>
            <p:cNvSpPr/>
            <p:nvPr/>
          </p:nvSpPr>
          <p:spPr>
            <a:xfrm flipH="1">
              <a:off x="3834104" y="2944531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36176A8-0F6B-4D2B-9A06-A9C0B33327E5}"/>
                </a:ext>
              </a:extLst>
            </p:cNvPr>
            <p:cNvSpPr/>
            <p:nvPr/>
          </p:nvSpPr>
          <p:spPr>
            <a:xfrm rot="440699">
              <a:off x="4070578" y="3269413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FFA77DD-FA77-449F-BC89-1A63D332AF33}"/>
                </a:ext>
              </a:extLst>
            </p:cNvPr>
            <p:cNvSpPr/>
            <p:nvPr/>
          </p:nvSpPr>
          <p:spPr>
            <a:xfrm flipH="1">
              <a:off x="3666431" y="3254246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8" name="Arc 157">
            <a:extLst>
              <a:ext uri="{FF2B5EF4-FFF2-40B4-BE49-F238E27FC236}">
                <a16:creationId xmlns:a16="http://schemas.microsoft.com/office/drawing/2014/main" id="{71EA9642-7DEF-434C-B2B5-ECBFF13D854D}"/>
              </a:ext>
            </a:extLst>
          </p:cNvPr>
          <p:cNvSpPr/>
          <p:nvPr/>
        </p:nvSpPr>
        <p:spPr>
          <a:xfrm rot="19824195">
            <a:off x="1687671" y="2606683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1ED5583B-E93D-4B2D-8A53-610B49E3C982}"/>
              </a:ext>
            </a:extLst>
          </p:cNvPr>
          <p:cNvSpPr/>
          <p:nvPr/>
        </p:nvSpPr>
        <p:spPr>
          <a:xfrm rot="3191487">
            <a:off x="920952" y="1481830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>
            <a:extLst>
              <a:ext uri="{FF2B5EF4-FFF2-40B4-BE49-F238E27FC236}">
                <a16:creationId xmlns:a16="http://schemas.microsoft.com/office/drawing/2014/main" id="{B110B365-DDE8-4266-9703-2C98E122310D}"/>
              </a:ext>
            </a:extLst>
          </p:cNvPr>
          <p:cNvSpPr/>
          <p:nvPr/>
        </p:nvSpPr>
        <p:spPr>
          <a:xfrm rot="1078962">
            <a:off x="83634" y="2726263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3F20B2A-59EF-45C4-9C11-5DE63336138F}"/>
              </a:ext>
            </a:extLst>
          </p:cNvPr>
          <p:cNvSpPr/>
          <p:nvPr/>
        </p:nvSpPr>
        <p:spPr>
          <a:xfrm>
            <a:off x="8617163" y="475990"/>
            <a:ext cx="2206171" cy="1511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1545EE9-8C44-43F0-9899-F9DE8A2AA40A}"/>
              </a:ext>
            </a:extLst>
          </p:cNvPr>
          <p:cNvSpPr/>
          <p:nvPr/>
        </p:nvSpPr>
        <p:spPr>
          <a:xfrm>
            <a:off x="5622505" y="2180349"/>
            <a:ext cx="713320" cy="53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087B3B9-58B0-4A3A-A87A-C20A0E0AA490}"/>
              </a:ext>
            </a:extLst>
          </p:cNvPr>
          <p:cNvSpPr/>
          <p:nvPr/>
        </p:nvSpPr>
        <p:spPr>
          <a:xfrm>
            <a:off x="9478120" y="1195509"/>
            <a:ext cx="713320" cy="539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0CD5A2EF-BBD9-4913-AFFA-4C9B53FD8B06}"/>
              </a:ext>
            </a:extLst>
          </p:cNvPr>
          <p:cNvSpPr/>
          <p:nvPr/>
        </p:nvSpPr>
        <p:spPr>
          <a:xfrm>
            <a:off x="3448421" y="-1"/>
            <a:ext cx="2206172" cy="1511282"/>
          </a:xfrm>
          <a:custGeom>
            <a:avLst/>
            <a:gdLst>
              <a:gd name="connsiteX0" fmla="*/ 1103086 w 2206172"/>
              <a:gd name="connsiteY0" fmla="*/ 0 h 1511282"/>
              <a:gd name="connsiteX1" fmla="*/ 2206172 w 2206172"/>
              <a:gd name="connsiteY1" fmla="*/ 755641 h 1511282"/>
              <a:gd name="connsiteX2" fmla="*/ 2183761 w 2206172"/>
              <a:gd name="connsiteY2" fmla="*/ 907929 h 1511282"/>
              <a:gd name="connsiteX3" fmla="*/ 2161806 w 2206172"/>
              <a:gd name="connsiteY3" fmla="*/ 966421 h 1511282"/>
              <a:gd name="connsiteX4" fmla="*/ 2147625 w 2206172"/>
              <a:gd name="connsiteY4" fmla="*/ 963093 h 1511282"/>
              <a:gd name="connsiteX5" fmla="*/ 2075746 w 2206172"/>
              <a:gd name="connsiteY5" fmla="*/ 957615 h 1511282"/>
              <a:gd name="connsiteX6" fmla="*/ 1719086 w 2206172"/>
              <a:gd name="connsiteY6" fmla="*/ 1227228 h 1511282"/>
              <a:gd name="connsiteX7" fmla="*/ 1747114 w 2206172"/>
              <a:gd name="connsiteY7" fmla="*/ 1332173 h 1511282"/>
              <a:gd name="connsiteX8" fmla="*/ 1764805 w 2206172"/>
              <a:gd name="connsiteY8" fmla="*/ 1356812 h 1511282"/>
              <a:gd name="connsiteX9" fmla="*/ 1719832 w 2206172"/>
              <a:gd name="connsiteY9" fmla="*/ 1382230 h 1511282"/>
              <a:gd name="connsiteX10" fmla="*/ 1103086 w 2206172"/>
              <a:gd name="connsiteY10" fmla="*/ 1511282 h 1511282"/>
              <a:gd name="connsiteX11" fmla="*/ 0 w 2206172"/>
              <a:gd name="connsiteY11" fmla="*/ 755641 h 1511282"/>
              <a:gd name="connsiteX12" fmla="*/ 1103086 w 2206172"/>
              <a:gd name="connsiteY12" fmla="*/ 0 h 151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6172" h="1511282">
                <a:moveTo>
                  <a:pt x="1103086" y="0"/>
                </a:moveTo>
                <a:cubicBezTo>
                  <a:pt x="1712304" y="0"/>
                  <a:pt x="2206172" y="338312"/>
                  <a:pt x="2206172" y="755641"/>
                </a:cubicBezTo>
                <a:cubicBezTo>
                  <a:pt x="2206172" y="807807"/>
                  <a:pt x="2198456" y="858739"/>
                  <a:pt x="2183761" y="907929"/>
                </a:cubicBezTo>
                <a:lnTo>
                  <a:pt x="2161806" y="966421"/>
                </a:lnTo>
                <a:lnTo>
                  <a:pt x="2147625" y="963093"/>
                </a:lnTo>
                <a:cubicBezTo>
                  <a:pt x="2124408" y="959501"/>
                  <a:pt x="2100368" y="957615"/>
                  <a:pt x="2075746" y="957615"/>
                </a:cubicBezTo>
                <a:cubicBezTo>
                  <a:pt x="1878768" y="957615"/>
                  <a:pt x="1719086" y="1078325"/>
                  <a:pt x="1719086" y="1227228"/>
                </a:cubicBezTo>
                <a:cubicBezTo>
                  <a:pt x="1719086" y="1264454"/>
                  <a:pt x="1729066" y="1299918"/>
                  <a:pt x="1747114" y="1332173"/>
                </a:cubicBezTo>
                <a:lnTo>
                  <a:pt x="1764805" y="1356812"/>
                </a:lnTo>
                <a:lnTo>
                  <a:pt x="1719832" y="1382230"/>
                </a:lnTo>
                <a:cubicBezTo>
                  <a:pt x="1543779" y="1463707"/>
                  <a:pt x="1331543" y="1511282"/>
                  <a:pt x="1103086" y="1511282"/>
                </a:cubicBezTo>
                <a:cubicBezTo>
                  <a:pt x="493868" y="1511282"/>
                  <a:pt x="0" y="1172970"/>
                  <a:pt x="0" y="755641"/>
                </a:cubicBezTo>
                <a:cubicBezTo>
                  <a:pt x="0" y="338312"/>
                  <a:pt x="493868" y="0"/>
                  <a:pt x="110308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DE838DAC-886E-4D69-BE28-E90943B04255}"/>
              </a:ext>
            </a:extLst>
          </p:cNvPr>
          <p:cNvSpPr/>
          <p:nvPr/>
        </p:nvSpPr>
        <p:spPr>
          <a:xfrm>
            <a:off x="5213227" y="966421"/>
            <a:ext cx="667601" cy="530420"/>
          </a:xfrm>
          <a:custGeom>
            <a:avLst/>
            <a:gdLst>
              <a:gd name="connsiteX0" fmla="*/ 397001 w 667601"/>
              <a:gd name="connsiteY0" fmla="*/ 0 h 530420"/>
              <a:gd name="connsiteX1" fmla="*/ 449769 w 667601"/>
              <a:gd name="connsiteY1" fmla="*/ 12382 h 530420"/>
              <a:gd name="connsiteX2" fmla="*/ 667601 w 667601"/>
              <a:gd name="connsiteY2" fmla="*/ 260807 h 530420"/>
              <a:gd name="connsiteX3" fmla="*/ 310941 w 667601"/>
              <a:gd name="connsiteY3" fmla="*/ 530420 h 530420"/>
              <a:gd name="connsiteX4" fmla="*/ 15193 w 667601"/>
              <a:gd name="connsiteY4" fmla="*/ 411550 h 530420"/>
              <a:gd name="connsiteX5" fmla="*/ 0 w 667601"/>
              <a:gd name="connsiteY5" fmla="*/ 390391 h 530420"/>
              <a:gd name="connsiteX6" fmla="*/ 118281 w 667601"/>
              <a:gd name="connsiteY6" fmla="*/ 323539 h 530420"/>
              <a:gd name="connsiteX7" fmla="*/ 391774 w 667601"/>
              <a:gd name="connsiteY7" fmla="*/ 13925 h 530420"/>
              <a:gd name="connsiteX8" fmla="*/ 397001 w 667601"/>
              <a:gd name="connsiteY8" fmla="*/ 0 h 53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7601" h="530420">
                <a:moveTo>
                  <a:pt x="397001" y="0"/>
                </a:moveTo>
                <a:lnTo>
                  <a:pt x="449769" y="12382"/>
                </a:lnTo>
                <a:cubicBezTo>
                  <a:pt x="577780" y="53311"/>
                  <a:pt x="667601" y="149130"/>
                  <a:pt x="667601" y="260807"/>
                </a:cubicBezTo>
                <a:cubicBezTo>
                  <a:pt x="667601" y="409710"/>
                  <a:pt x="507919" y="530420"/>
                  <a:pt x="310941" y="530420"/>
                </a:cubicBezTo>
                <a:cubicBezTo>
                  <a:pt x="187830" y="530420"/>
                  <a:pt x="79287" y="483268"/>
                  <a:pt x="15193" y="411550"/>
                </a:cubicBezTo>
                <a:lnTo>
                  <a:pt x="0" y="390391"/>
                </a:lnTo>
                <a:lnTo>
                  <a:pt x="118281" y="323539"/>
                </a:lnTo>
                <a:cubicBezTo>
                  <a:pt x="243043" y="238074"/>
                  <a:pt x="338058" y="132231"/>
                  <a:pt x="391774" y="13925"/>
                </a:cubicBezTo>
                <a:lnTo>
                  <a:pt x="39700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A9AFB79-6EC1-455D-9DDE-FDFFD49E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89" y="2565970"/>
            <a:ext cx="2857500" cy="16002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289CF7C-EF38-4DA6-83DD-3C9551171194}"/>
              </a:ext>
            </a:extLst>
          </p:cNvPr>
          <p:cNvGrpSpPr/>
          <p:nvPr/>
        </p:nvGrpSpPr>
        <p:grpSpPr>
          <a:xfrm>
            <a:off x="3746188" y="3178297"/>
            <a:ext cx="3094275" cy="2259271"/>
            <a:chOff x="3746188" y="3178297"/>
            <a:chExt cx="3094275" cy="225927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8886792-44A9-45C9-A94D-8AEC5BCEB517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8301E6F9-4675-4C1E-8246-B8C1B03273E6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99DA91-2348-43CB-98B7-797A0303504E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F60B92C-7C69-41E1-8E28-BFF92C5607FA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30C89E23-7470-45D0-BD4A-AD72492DB918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D15689C-0C10-4908-B9EB-72E14DB4414B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A6F4094-C848-4710-B3CD-327F5D080DE3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032A7D-848E-4F4D-944F-6EBC6B3A03E9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43599E-12B4-46FD-86C0-CDC8B701F52B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C113317-2A06-4142-8DE9-F660E9E8A7C1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3F49126-2358-4B47-91E1-90E216778A09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C247B219-F795-4D25-B100-7732F6B750EF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8D89C3A-8664-41C2-A5EC-84797188ACE3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EFD62-A6DD-45DC-8E55-A8D29E5DC865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8E0AAF2-D918-4620-AD76-64BAE7917442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CB39B0C-DA6D-4650-B19E-5A9103E05106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4">
                  <a:extLst>
                    <a:ext uri="{FF2B5EF4-FFF2-40B4-BE49-F238E27FC236}">
                      <a16:creationId xmlns:a16="http://schemas.microsoft.com/office/drawing/2014/main" id="{AAE2D599-67CE-4B3F-ACAB-0929A7373D5E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B9892797-C726-4331-9873-7DFCDC4786E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231" name="Rectangle 24">
                  <a:extLst>
                    <a:ext uri="{FF2B5EF4-FFF2-40B4-BE49-F238E27FC236}">
                      <a16:creationId xmlns:a16="http://schemas.microsoft.com/office/drawing/2014/main" id="{3D5D221E-4DA2-43CA-B58B-A0C6D07271D8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4">
                  <a:extLst>
                    <a:ext uri="{FF2B5EF4-FFF2-40B4-BE49-F238E27FC236}">
                      <a16:creationId xmlns:a16="http://schemas.microsoft.com/office/drawing/2014/main" id="{072D1B5A-BAFC-4F77-8BED-C22C2C58CEA5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BF9933-D7A2-431A-8141-DE0BC7B0F133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44B0D1-29C3-4DFA-9E01-E47A239B19B3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406A87-3CCD-47EB-B200-DFA4064C4F44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7763683-23EF-45A9-8222-E2759E5EE0D6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735982-3959-4B23-80A0-AA88E6973E72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5EA95FFE-AC51-4648-9C42-42FBA9014E8F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E04FE0-0FBE-4D8A-9ACF-6B246351FE95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C5FF629-E08D-4F18-B9DD-A10D3643D368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6796037-2770-4BF0-84C8-AFC8B6C72106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15">
                <a:extLst>
                  <a:ext uri="{FF2B5EF4-FFF2-40B4-BE49-F238E27FC236}">
                    <a16:creationId xmlns:a16="http://schemas.microsoft.com/office/drawing/2014/main" id="{ACC783D0-499A-4A62-8967-9E996EC14CE6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6F75F7F-4B6C-4090-A7E8-CD46CF671E7A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7438DD-96AE-4F0E-96C6-63FC98F6802D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822B35F-3983-48A4-A86D-642F09FA757E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6233956-0C13-440C-A883-5B13262C93ED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83A9725-5950-4170-974A-7E21AB9526B3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490A63CC-2C92-41C1-9531-B6B992E6BE5F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54145A4-CD69-4AD3-9A15-6A22C29F64C6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41329A4-59B2-4991-811F-B8693C8428AA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E1FB208-E53A-4B8A-8972-810729270996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D62786F-0427-44F7-AA1C-F52CEDFEB1B7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4DB631EF-D56D-4224-9957-240B49852165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8E2E9B9-CE52-478E-8A2C-4683FC1B1356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D540532-615C-48EA-AC42-609FD0772310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EB4679F-B91A-48CE-9539-2D45810597A6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D59242-1541-4A13-BB43-5928664B06A5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B9490B4-85DC-46FE-A05A-75D46F9FC476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FED31170-C1E4-4961-B677-9E916B23F0CB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CF524657-5622-4FE9-BD5A-D7838CC54619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2F34BB5-A453-4ECA-A7D1-2FEC49F91EFD}"/>
              </a:ext>
            </a:extLst>
          </p:cNvPr>
          <p:cNvGrpSpPr/>
          <p:nvPr/>
        </p:nvGrpSpPr>
        <p:grpSpPr>
          <a:xfrm>
            <a:off x="261526" y="315481"/>
            <a:ext cx="4610205" cy="3653204"/>
            <a:chOff x="2541069" y="445616"/>
            <a:chExt cx="4610205" cy="3653204"/>
          </a:xfrm>
        </p:grpSpPr>
        <p:sp>
          <p:nvSpPr>
            <p:cNvPr id="255" name="Rectangle 11">
              <a:extLst>
                <a:ext uri="{FF2B5EF4-FFF2-40B4-BE49-F238E27FC236}">
                  <a16:creationId xmlns:a16="http://schemas.microsoft.com/office/drawing/2014/main" id="{F9AE8E0E-59FF-44E1-8C2C-3488472C7A5A}"/>
                </a:ext>
              </a:extLst>
            </p:cNvPr>
            <p:cNvSpPr/>
            <p:nvPr/>
          </p:nvSpPr>
          <p:spPr>
            <a:xfrm>
              <a:off x="3287973" y="2685588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Rectangle 11">
              <a:extLst>
                <a:ext uri="{FF2B5EF4-FFF2-40B4-BE49-F238E27FC236}">
                  <a16:creationId xmlns:a16="http://schemas.microsoft.com/office/drawing/2014/main" id="{F00EC324-FD6C-46E7-9587-A25C684FFE90}"/>
                </a:ext>
              </a:extLst>
            </p:cNvPr>
            <p:cNvSpPr/>
            <p:nvPr/>
          </p:nvSpPr>
          <p:spPr>
            <a:xfrm>
              <a:off x="3800764" y="2619341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11">
              <a:extLst>
                <a:ext uri="{FF2B5EF4-FFF2-40B4-BE49-F238E27FC236}">
                  <a16:creationId xmlns:a16="http://schemas.microsoft.com/office/drawing/2014/main" id="{72EE0111-BF0B-4EED-B85A-932DA4535810}"/>
                </a:ext>
              </a:extLst>
            </p:cNvPr>
            <p:cNvSpPr/>
            <p:nvPr/>
          </p:nvSpPr>
          <p:spPr>
            <a:xfrm>
              <a:off x="4935310" y="2671525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11">
              <a:extLst>
                <a:ext uri="{FF2B5EF4-FFF2-40B4-BE49-F238E27FC236}">
                  <a16:creationId xmlns:a16="http://schemas.microsoft.com/office/drawing/2014/main" id="{451687BF-9406-444C-A250-E94469963989}"/>
                </a:ext>
              </a:extLst>
            </p:cNvPr>
            <p:cNvSpPr/>
            <p:nvPr/>
          </p:nvSpPr>
          <p:spPr>
            <a:xfrm>
              <a:off x="5465698" y="2534144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7">
              <a:extLst>
                <a:ext uri="{FF2B5EF4-FFF2-40B4-BE49-F238E27FC236}">
                  <a16:creationId xmlns:a16="http://schemas.microsoft.com/office/drawing/2014/main" id="{7CD0838E-9D52-4818-916F-CBC2E245DCAE}"/>
                </a:ext>
              </a:extLst>
            </p:cNvPr>
            <p:cNvSpPr/>
            <p:nvPr/>
          </p:nvSpPr>
          <p:spPr>
            <a:xfrm rot="19810810">
              <a:off x="2541069" y="1050300"/>
              <a:ext cx="1151240" cy="481994"/>
            </a:xfrm>
            <a:custGeom>
              <a:avLst/>
              <a:gdLst>
                <a:gd name="connsiteX0" fmla="*/ 0 w 841848"/>
                <a:gd name="connsiteY0" fmla="*/ 0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4" fmla="*/ 0 w 841848"/>
                <a:gd name="connsiteY4" fmla="*/ 0 h 344507"/>
                <a:gd name="connsiteX0" fmla="*/ 269129 w 1110977"/>
                <a:gd name="connsiteY0" fmla="*/ 0 h 357465"/>
                <a:gd name="connsiteX1" fmla="*/ 1110977 w 1110977"/>
                <a:gd name="connsiteY1" fmla="*/ 0 h 357465"/>
                <a:gd name="connsiteX2" fmla="*/ 1110977 w 1110977"/>
                <a:gd name="connsiteY2" fmla="*/ 344507 h 357465"/>
                <a:gd name="connsiteX3" fmla="*/ 269129 w 1110977"/>
                <a:gd name="connsiteY3" fmla="*/ 344507 h 357465"/>
                <a:gd name="connsiteX4" fmla="*/ 269129 w 1110977"/>
                <a:gd name="connsiteY4" fmla="*/ 0 h 357465"/>
                <a:gd name="connsiteX0" fmla="*/ 0 w 841848"/>
                <a:gd name="connsiteY0" fmla="*/ 344507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0" fmla="*/ 0 w 841848"/>
                <a:gd name="connsiteY0" fmla="*/ 344506 h 344506"/>
                <a:gd name="connsiteX1" fmla="*/ 541765 w 841848"/>
                <a:gd name="connsiteY1" fmla="*/ 0 h 344506"/>
                <a:gd name="connsiteX2" fmla="*/ 841848 w 841848"/>
                <a:gd name="connsiteY2" fmla="*/ 344506 h 344506"/>
                <a:gd name="connsiteX3" fmla="*/ 0 w 841848"/>
                <a:gd name="connsiteY3" fmla="*/ 344506 h 344506"/>
                <a:gd name="connsiteX0" fmla="*/ 93639 w 935487"/>
                <a:gd name="connsiteY0" fmla="*/ 426208 h 426208"/>
                <a:gd name="connsiteX1" fmla="*/ 635404 w 935487"/>
                <a:gd name="connsiteY1" fmla="*/ 81702 h 426208"/>
                <a:gd name="connsiteX2" fmla="*/ 935487 w 935487"/>
                <a:gd name="connsiteY2" fmla="*/ 426208 h 426208"/>
                <a:gd name="connsiteX3" fmla="*/ 93639 w 935487"/>
                <a:gd name="connsiteY3" fmla="*/ 426208 h 426208"/>
                <a:gd name="connsiteX0" fmla="*/ 298221 w 1140069"/>
                <a:gd name="connsiteY0" fmla="*/ 406411 h 440132"/>
                <a:gd name="connsiteX1" fmla="*/ 839986 w 1140069"/>
                <a:gd name="connsiteY1" fmla="*/ 61905 h 440132"/>
                <a:gd name="connsiteX2" fmla="*/ 1140069 w 1140069"/>
                <a:gd name="connsiteY2" fmla="*/ 406411 h 440132"/>
                <a:gd name="connsiteX3" fmla="*/ 298221 w 1140069"/>
                <a:gd name="connsiteY3" fmla="*/ 406411 h 440132"/>
                <a:gd name="connsiteX0" fmla="*/ 260558 w 1102406"/>
                <a:gd name="connsiteY0" fmla="*/ 438627 h 469443"/>
                <a:gd name="connsiteX1" fmla="*/ 802323 w 1102406"/>
                <a:gd name="connsiteY1" fmla="*/ 94121 h 469443"/>
                <a:gd name="connsiteX2" fmla="*/ 1102406 w 1102406"/>
                <a:gd name="connsiteY2" fmla="*/ 438627 h 469443"/>
                <a:gd name="connsiteX3" fmla="*/ 260558 w 1102406"/>
                <a:gd name="connsiteY3" fmla="*/ 438627 h 469443"/>
                <a:gd name="connsiteX0" fmla="*/ 326170 w 1168018"/>
                <a:gd name="connsiteY0" fmla="*/ 432994 h 485373"/>
                <a:gd name="connsiteX1" fmla="*/ 867935 w 1168018"/>
                <a:gd name="connsiteY1" fmla="*/ 88488 h 485373"/>
                <a:gd name="connsiteX2" fmla="*/ 1168018 w 1168018"/>
                <a:gd name="connsiteY2" fmla="*/ 432994 h 485373"/>
                <a:gd name="connsiteX3" fmla="*/ 326170 w 1168018"/>
                <a:gd name="connsiteY3" fmla="*/ 432994 h 485373"/>
                <a:gd name="connsiteX0" fmla="*/ 291248 w 1133096"/>
                <a:gd name="connsiteY0" fmla="*/ 437239 h 472821"/>
                <a:gd name="connsiteX1" fmla="*/ 833013 w 1133096"/>
                <a:gd name="connsiteY1" fmla="*/ 92733 h 472821"/>
                <a:gd name="connsiteX2" fmla="*/ 1133096 w 1133096"/>
                <a:gd name="connsiteY2" fmla="*/ 437239 h 472821"/>
                <a:gd name="connsiteX3" fmla="*/ 291248 w 1133096"/>
                <a:gd name="connsiteY3" fmla="*/ 437239 h 472821"/>
                <a:gd name="connsiteX0" fmla="*/ 344467 w 1024465"/>
                <a:gd name="connsiteY0" fmla="*/ 441795 h 477215"/>
                <a:gd name="connsiteX1" fmla="*/ 724382 w 1024465"/>
                <a:gd name="connsiteY1" fmla="*/ 92351 h 477215"/>
                <a:gd name="connsiteX2" fmla="*/ 1024465 w 1024465"/>
                <a:gd name="connsiteY2" fmla="*/ 436857 h 477215"/>
                <a:gd name="connsiteX3" fmla="*/ 344467 w 1024465"/>
                <a:gd name="connsiteY3" fmla="*/ 441795 h 477215"/>
                <a:gd name="connsiteX0" fmla="*/ 478130 w 1158128"/>
                <a:gd name="connsiteY0" fmla="*/ 441118 h 479001"/>
                <a:gd name="connsiteX1" fmla="*/ 858045 w 1158128"/>
                <a:gd name="connsiteY1" fmla="*/ 91674 h 479001"/>
                <a:gd name="connsiteX2" fmla="*/ 1158128 w 1158128"/>
                <a:gd name="connsiteY2" fmla="*/ 436180 h 479001"/>
                <a:gd name="connsiteX3" fmla="*/ 478130 w 1158128"/>
                <a:gd name="connsiteY3" fmla="*/ 441118 h 479001"/>
                <a:gd name="connsiteX0" fmla="*/ 476713 w 1160944"/>
                <a:gd name="connsiteY0" fmla="*/ 371644 h 442322"/>
                <a:gd name="connsiteX1" fmla="*/ 860861 w 1160944"/>
                <a:gd name="connsiteY1" fmla="*/ 97816 h 442322"/>
                <a:gd name="connsiteX2" fmla="*/ 1160944 w 1160944"/>
                <a:gd name="connsiteY2" fmla="*/ 442322 h 442322"/>
                <a:gd name="connsiteX3" fmla="*/ 476713 w 1160944"/>
                <a:gd name="connsiteY3" fmla="*/ 371644 h 442322"/>
                <a:gd name="connsiteX0" fmla="*/ 475967 w 1160198"/>
                <a:gd name="connsiteY0" fmla="*/ 357964 h 461100"/>
                <a:gd name="connsiteX1" fmla="*/ 860115 w 1160198"/>
                <a:gd name="connsiteY1" fmla="*/ 84136 h 461100"/>
                <a:gd name="connsiteX2" fmla="*/ 1160198 w 1160198"/>
                <a:gd name="connsiteY2" fmla="*/ 428642 h 461100"/>
                <a:gd name="connsiteX3" fmla="*/ 475967 w 1160198"/>
                <a:gd name="connsiteY3" fmla="*/ 357964 h 461100"/>
                <a:gd name="connsiteX0" fmla="*/ 455672 w 1139903"/>
                <a:gd name="connsiteY0" fmla="*/ 374342 h 474092"/>
                <a:gd name="connsiteX1" fmla="*/ 839820 w 1139903"/>
                <a:gd name="connsiteY1" fmla="*/ 100514 h 474092"/>
                <a:gd name="connsiteX2" fmla="*/ 1139903 w 1139903"/>
                <a:gd name="connsiteY2" fmla="*/ 445020 h 474092"/>
                <a:gd name="connsiteX3" fmla="*/ 455672 w 1139903"/>
                <a:gd name="connsiteY3" fmla="*/ 374342 h 474092"/>
                <a:gd name="connsiteX0" fmla="*/ 467009 w 1151240"/>
                <a:gd name="connsiteY0" fmla="*/ 384112 h 481994"/>
                <a:gd name="connsiteX1" fmla="*/ 851157 w 1151240"/>
                <a:gd name="connsiteY1" fmla="*/ 110284 h 481994"/>
                <a:gd name="connsiteX2" fmla="*/ 1151240 w 1151240"/>
                <a:gd name="connsiteY2" fmla="*/ 454790 h 481994"/>
                <a:gd name="connsiteX3" fmla="*/ 467009 w 1151240"/>
                <a:gd name="connsiteY3" fmla="*/ 384112 h 48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240" h="481994">
                  <a:moveTo>
                    <a:pt x="467009" y="384112"/>
                  </a:moveTo>
                  <a:cubicBezTo>
                    <a:pt x="-395685" y="816646"/>
                    <a:pt x="57333" y="-352116"/>
                    <a:pt x="851157" y="110284"/>
                  </a:cubicBezTo>
                  <a:lnTo>
                    <a:pt x="1151240" y="454790"/>
                  </a:lnTo>
                  <a:lnTo>
                    <a:pt x="467009" y="384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7">
              <a:extLst>
                <a:ext uri="{FF2B5EF4-FFF2-40B4-BE49-F238E27FC236}">
                  <a16:creationId xmlns:a16="http://schemas.microsoft.com/office/drawing/2014/main" id="{EBAAFE55-9EB1-4F87-9AE0-A04E60E232EE}"/>
                </a:ext>
              </a:extLst>
            </p:cNvPr>
            <p:cNvSpPr/>
            <p:nvPr/>
          </p:nvSpPr>
          <p:spPr>
            <a:xfrm rot="21318299" flipH="1">
              <a:off x="2983104" y="511868"/>
              <a:ext cx="3388599" cy="2618831"/>
            </a:xfrm>
            <a:custGeom>
              <a:avLst/>
              <a:gdLst>
                <a:gd name="connsiteX0" fmla="*/ 0 w 1536684"/>
                <a:gd name="connsiteY0" fmla="*/ 0 h 733425"/>
                <a:gd name="connsiteX1" fmla="*/ 1536684 w 1536684"/>
                <a:gd name="connsiteY1" fmla="*/ 0 h 733425"/>
                <a:gd name="connsiteX2" fmla="*/ 1536684 w 1536684"/>
                <a:gd name="connsiteY2" fmla="*/ 733425 h 733425"/>
                <a:gd name="connsiteX3" fmla="*/ 0 w 1536684"/>
                <a:gd name="connsiteY3" fmla="*/ 733425 h 733425"/>
                <a:gd name="connsiteX4" fmla="*/ 0 w 1536684"/>
                <a:gd name="connsiteY4" fmla="*/ 0 h 733425"/>
                <a:gd name="connsiteX0" fmla="*/ 0 w 1536684"/>
                <a:gd name="connsiteY0" fmla="*/ 288839 h 1022264"/>
                <a:gd name="connsiteX1" fmla="*/ 553857 w 1536684"/>
                <a:gd name="connsiteY1" fmla="*/ 0 h 1022264"/>
                <a:gd name="connsiteX2" fmla="*/ 1536684 w 1536684"/>
                <a:gd name="connsiteY2" fmla="*/ 288839 h 1022264"/>
                <a:gd name="connsiteX3" fmla="*/ 1536684 w 1536684"/>
                <a:gd name="connsiteY3" fmla="*/ 1022264 h 1022264"/>
                <a:gd name="connsiteX4" fmla="*/ 0 w 1536684"/>
                <a:gd name="connsiteY4" fmla="*/ 1022264 h 1022264"/>
                <a:gd name="connsiteX5" fmla="*/ 0 w 1536684"/>
                <a:gd name="connsiteY5" fmla="*/ 288839 h 1022264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536684 w 1536684"/>
                <a:gd name="connsiteY3" fmla="*/ 304334 h 1037759"/>
                <a:gd name="connsiteX4" fmla="*/ 1536684 w 1536684"/>
                <a:gd name="connsiteY4" fmla="*/ 1037759 h 1037759"/>
                <a:gd name="connsiteX5" fmla="*/ 0 w 1536684"/>
                <a:gd name="connsiteY5" fmla="*/ 1037759 h 1037759"/>
                <a:gd name="connsiteX6" fmla="*/ 0 w 1536684"/>
                <a:gd name="connsiteY6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536684 w 1536684"/>
                <a:gd name="connsiteY4" fmla="*/ 304334 h 1037759"/>
                <a:gd name="connsiteX5" fmla="*/ 1536684 w 1536684"/>
                <a:gd name="connsiteY5" fmla="*/ 1037759 h 1037759"/>
                <a:gd name="connsiteX6" fmla="*/ 0 w 1536684"/>
                <a:gd name="connsiteY6" fmla="*/ 1037759 h 1037759"/>
                <a:gd name="connsiteX7" fmla="*/ 0 w 1536684"/>
                <a:gd name="connsiteY7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451464 w 1536684"/>
                <a:gd name="connsiteY4" fmla="*/ 114662 h 1037759"/>
                <a:gd name="connsiteX5" fmla="*/ 1536684 w 1536684"/>
                <a:gd name="connsiteY5" fmla="*/ 304334 h 1037759"/>
                <a:gd name="connsiteX6" fmla="*/ 1536684 w 1536684"/>
                <a:gd name="connsiteY6" fmla="*/ 1037759 h 1037759"/>
                <a:gd name="connsiteX7" fmla="*/ 0 w 1536684"/>
                <a:gd name="connsiteY7" fmla="*/ 1037759 h 1037759"/>
                <a:gd name="connsiteX8" fmla="*/ 0 w 1536684"/>
                <a:gd name="connsiteY8" fmla="*/ 304334 h 1037759"/>
                <a:gd name="connsiteX0" fmla="*/ 0 w 1606256"/>
                <a:gd name="connsiteY0" fmla="*/ 304334 h 1037759"/>
                <a:gd name="connsiteX1" fmla="*/ 553857 w 1606256"/>
                <a:gd name="connsiteY1" fmla="*/ 15495 h 1037759"/>
                <a:gd name="connsiteX2" fmla="*/ 942433 w 1606256"/>
                <a:gd name="connsiteY2" fmla="*/ 10969 h 1037759"/>
                <a:gd name="connsiteX3" fmla="*/ 1221560 w 1606256"/>
                <a:gd name="connsiteY3" fmla="*/ 25990 h 1037759"/>
                <a:gd name="connsiteX4" fmla="*/ 1451464 w 1606256"/>
                <a:gd name="connsiteY4" fmla="*/ 114662 h 1037759"/>
                <a:gd name="connsiteX5" fmla="*/ 1606256 w 1606256"/>
                <a:gd name="connsiteY5" fmla="*/ 258754 h 1037759"/>
                <a:gd name="connsiteX6" fmla="*/ 1536684 w 1606256"/>
                <a:gd name="connsiteY6" fmla="*/ 1037759 h 1037759"/>
                <a:gd name="connsiteX7" fmla="*/ 0 w 1606256"/>
                <a:gd name="connsiteY7" fmla="*/ 1037759 h 1037759"/>
                <a:gd name="connsiteX8" fmla="*/ 0 w 1606256"/>
                <a:gd name="connsiteY8" fmla="*/ 304334 h 1037759"/>
                <a:gd name="connsiteX0" fmla="*/ 0 w 1700061"/>
                <a:gd name="connsiteY0" fmla="*/ 304334 h 1037759"/>
                <a:gd name="connsiteX1" fmla="*/ 553857 w 1700061"/>
                <a:gd name="connsiteY1" fmla="*/ 15495 h 1037759"/>
                <a:gd name="connsiteX2" fmla="*/ 942433 w 1700061"/>
                <a:gd name="connsiteY2" fmla="*/ 10969 h 1037759"/>
                <a:gd name="connsiteX3" fmla="*/ 1221560 w 1700061"/>
                <a:gd name="connsiteY3" fmla="*/ 25990 h 1037759"/>
                <a:gd name="connsiteX4" fmla="*/ 1451464 w 1700061"/>
                <a:gd name="connsiteY4" fmla="*/ 114662 h 1037759"/>
                <a:gd name="connsiteX5" fmla="*/ 1606256 w 1700061"/>
                <a:gd name="connsiteY5" fmla="*/ 258754 h 1037759"/>
                <a:gd name="connsiteX6" fmla="*/ 1699713 w 1700061"/>
                <a:gd name="connsiteY6" fmla="*/ 490596 h 1037759"/>
                <a:gd name="connsiteX7" fmla="*/ 1536684 w 1700061"/>
                <a:gd name="connsiteY7" fmla="*/ 1037759 h 1037759"/>
                <a:gd name="connsiteX8" fmla="*/ 0 w 1700061"/>
                <a:gd name="connsiteY8" fmla="*/ 1037759 h 1037759"/>
                <a:gd name="connsiteX9" fmla="*/ 0 w 1700061"/>
                <a:gd name="connsiteY9" fmla="*/ 304334 h 1037759"/>
                <a:gd name="connsiteX0" fmla="*/ 0 w 1719330"/>
                <a:gd name="connsiteY0" fmla="*/ 304334 h 1037759"/>
                <a:gd name="connsiteX1" fmla="*/ 553857 w 1719330"/>
                <a:gd name="connsiteY1" fmla="*/ 15495 h 1037759"/>
                <a:gd name="connsiteX2" fmla="*/ 942433 w 1719330"/>
                <a:gd name="connsiteY2" fmla="*/ 10969 h 1037759"/>
                <a:gd name="connsiteX3" fmla="*/ 1221560 w 1719330"/>
                <a:gd name="connsiteY3" fmla="*/ 25990 h 1037759"/>
                <a:gd name="connsiteX4" fmla="*/ 1451464 w 1719330"/>
                <a:gd name="connsiteY4" fmla="*/ 114662 h 1037759"/>
                <a:gd name="connsiteX5" fmla="*/ 1606256 w 1719330"/>
                <a:gd name="connsiteY5" fmla="*/ 258754 h 1037759"/>
                <a:gd name="connsiteX6" fmla="*/ 1699713 w 1719330"/>
                <a:gd name="connsiteY6" fmla="*/ 490596 h 1037759"/>
                <a:gd name="connsiteX7" fmla="*/ 1713985 w 1719330"/>
                <a:gd name="connsiteY7" fmla="*/ 738797 h 1037759"/>
                <a:gd name="connsiteX8" fmla="*/ 1536684 w 1719330"/>
                <a:gd name="connsiteY8" fmla="*/ 1037759 h 1037759"/>
                <a:gd name="connsiteX9" fmla="*/ 0 w 1719330"/>
                <a:gd name="connsiteY9" fmla="*/ 1037759 h 1037759"/>
                <a:gd name="connsiteX10" fmla="*/ 0 w 1719330"/>
                <a:gd name="connsiteY10" fmla="*/ 304334 h 1037759"/>
                <a:gd name="connsiteX0" fmla="*/ 0 w 1719330"/>
                <a:gd name="connsiteY0" fmla="*/ 304334 h 1056581"/>
                <a:gd name="connsiteX1" fmla="*/ 553857 w 1719330"/>
                <a:gd name="connsiteY1" fmla="*/ 15495 h 1056581"/>
                <a:gd name="connsiteX2" fmla="*/ 942433 w 1719330"/>
                <a:gd name="connsiteY2" fmla="*/ 10969 h 1056581"/>
                <a:gd name="connsiteX3" fmla="*/ 1221560 w 1719330"/>
                <a:gd name="connsiteY3" fmla="*/ 25990 h 1056581"/>
                <a:gd name="connsiteX4" fmla="*/ 1451464 w 1719330"/>
                <a:gd name="connsiteY4" fmla="*/ 114662 h 1056581"/>
                <a:gd name="connsiteX5" fmla="*/ 1606256 w 1719330"/>
                <a:gd name="connsiteY5" fmla="*/ 258754 h 1056581"/>
                <a:gd name="connsiteX6" fmla="*/ 1699713 w 1719330"/>
                <a:gd name="connsiteY6" fmla="*/ 490596 h 1056581"/>
                <a:gd name="connsiteX7" fmla="*/ 1713985 w 1719330"/>
                <a:gd name="connsiteY7" fmla="*/ 738797 h 1056581"/>
                <a:gd name="connsiteX8" fmla="*/ 1662348 w 1719330"/>
                <a:gd name="connsiteY8" fmla="*/ 1056581 h 1056581"/>
                <a:gd name="connsiteX9" fmla="*/ 1536684 w 1719330"/>
                <a:gd name="connsiteY9" fmla="*/ 1037759 h 1056581"/>
                <a:gd name="connsiteX10" fmla="*/ 0 w 1719330"/>
                <a:gd name="connsiteY10" fmla="*/ 1037759 h 1056581"/>
                <a:gd name="connsiteX11" fmla="*/ 0 w 1719330"/>
                <a:gd name="connsiteY11" fmla="*/ 304334 h 1056581"/>
                <a:gd name="connsiteX0" fmla="*/ 0 w 1719330"/>
                <a:gd name="connsiteY0" fmla="*/ 304334 h 1209472"/>
                <a:gd name="connsiteX1" fmla="*/ 553857 w 1719330"/>
                <a:gd name="connsiteY1" fmla="*/ 15495 h 1209472"/>
                <a:gd name="connsiteX2" fmla="*/ 942433 w 1719330"/>
                <a:gd name="connsiteY2" fmla="*/ 10969 h 1209472"/>
                <a:gd name="connsiteX3" fmla="*/ 1221560 w 1719330"/>
                <a:gd name="connsiteY3" fmla="*/ 25990 h 1209472"/>
                <a:gd name="connsiteX4" fmla="*/ 1451464 w 1719330"/>
                <a:gd name="connsiteY4" fmla="*/ 114662 h 1209472"/>
                <a:gd name="connsiteX5" fmla="*/ 1606256 w 1719330"/>
                <a:gd name="connsiteY5" fmla="*/ 258754 h 1209472"/>
                <a:gd name="connsiteX6" fmla="*/ 1699713 w 1719330"/>
                <a:gd name="connsiteY6" fmla="*/ 490596 h 1209472"/>
                <a:gd name="connsiteX7" fmla="*/ 1713985 w 1719330"/>
                <a:gd name="connsiteY7" fmla="*/ 738797 h 1209472"/>
                <a:gd name="connsiteX8" fmla="*/ 1662348 w 1719330"/>
                <a:gd name="connsiteY8" fmla="*/ 1056581 h 1209472"/>
                <a:gd name="connsiteX9" fmla="*/ 1482590 w 1719330"/>
                <a:gd name="connsiteY9" fmla="*/ 1209472 h 1209472"/>
                <a:gd name="connsiteX10" fmla="*/ 0 w 1719330"/>
                <a:gd name="connsiteY10" fmla="*/ 1037759 h 1209472"/>
                <a:gd name="connsiteX11" fmla="*/ 0 w 1719330"/>
                <a:gd name="connsiteY11" fmla="*/ 304334 h 1209472"/>
                <a:gd name="connsiteX0" fmla="*/ 0 w 1719330"/>
                <a:gd name="connsiteY0" fmla="*/ 304334 h 1287584"/>
                <a:gd name="connsiteX1" fmla="*/ 553857 w 1719330"/>
                <a:gd name="connsiteY1" fmla="*/ 15495 h 1287584"/>
                <a:gd name="connsiteX2" fmla="*/ 942433 w 1719330"/>
                <a:gd name="connsiteY2" fmla="*/ 10969 h 1287584"/>
                <a:gd name="connsiteX3" fmla="*/ 1221560 w 1719330"/>
                <a:gd name="connsiteY3" fmla="*/ 25990 h 1287584"/>
                <a:gd name="connsiteX4" fmla="*/ 1451464 w 1719330"/>
                <a:gd name="connsiteY4" fmla="*/ 114662 h 1287584"/>
                <a:gd name="connsiteX5" fmla="*/ 1606256 w 1719330"/>
                <a:gd name="connsiteY5" fmla="*/ 258754 h 1287584"/>
                <a:gd name="connsiteX6" fmla="*/ 1699713 w 1719330"/>
                <a:gd name="connsiteY6" fmla="*/ 490596 h 1287584"/>
                <a:gd name="connsiteX7" fmla="*/ 1713985 w 1719330"/>
                <a:gd name="connsiteY7" fmla="*/ 738797 h 1287584"/>
                <a:gd name="connsiteX8" fmla="*/ 1662348 w 1719330"/>
                <a:gd name="connsiteY8" fmla="*/ 1056581 h 1287584"/>
                <a:gd name="connsiteX9" fmla="*/ 1482590 w 1719330"/>
                <a:gd name="connsiteY9" fmla="*/ 1209472 h 1287584"/>
                <a:gd name="connsiteX10" fmla="*/ 1183471 w 1719330"/>
                <a:gd name="connsiteY10" fmla="*/ 1286532 h 1287584"/>
                <a:gd name="connsiteX11" fmla="*/ 0 w 1719330"/>
                <a:gd name="connsiteY11" fmla="*/ 1037759 h 1287584"/>
                <a:gd name="connsiteX12" fmla="*/ 0 w 1719330"/>
                <a:gd name="connsiteY12" fmla="*/ 304334 h 1287584"/>
                <a:gd name="connsiteX0" fmla="*/ 0 w 1719330"/>
                <a:gd name="connsiteY0" fmla="*/ 304334 h 1366129"/>
                <a:gd name="connsiteX1" fmla="*/ 553857 w 1719330"/>
                <a:gd name="connsiteY1" fmla="*/ 15495 h 1366129"/>
                <a:gd name="connsiteX2" fmla="*/ 942433 w 1719330"/>
                <a:gd name="connsiteY2" fmla="*/ 10969 h 1366129"/>
                <a:gd name="connsiteX3" fmla="*/ 1221560 w 1719330"/>
                <a:gd name="connsiteY3" fmla="*/ 25990 h 1366129"/>
                <a:gd name="connsiteX4" fmla="*/ 1451464 w 1719330"/>
                <a:gd name="connsiteY4" fmla="*/ 114662 h 1366129"/>
                <a:gd name="connsiteX5" fmla="*/ 1606256 w 1719330"/>
                <a:gd name="connsiteY5" fmla="*/ 258754 h 1366129"/>
                <a:gd name="connsiteX6" fmla="*/ 1699713 w 1719330"/>
                <a:gd name="connsiteY6" fmla="*/ 490596 h 1366129"/>
                <a:gd name="connsiteX7" fmla="*/ 1713985 w 1719330"/>
                <a:gd name="connsiteY7" fmla="*/ 738797 h 1366129"/>
                <a:gd name="connsiteX8" fmla="*/ 1662348 w 1719330"/>
                <a:gd name="connsiteY8" fmla="*/ 1056581 h 1366129"/>
                <a:gd name="connsiteX9" fmla="*/ 1482590 w 1719330"/>
                <a:gd name="connsiteY9" fmla="*/ 1209472 h 1366129"/>
                <a:gd name="connsiteX10" fmla="*/ 1183471 w 1719330"/>
                <a:gd name="connsiteY10" fmla="*/ 1286532 h 1366129"/>
                <a:gd name="connsiteX11" fmla="*/ 846577 w 1719330"/>
                <a:gd name="connsiteY11" fmla="*/ 1363476 h 1366129"/>
                <a:gd name="connsiteX12" fmla="*/ 0 w 1719330"/>
                <a:gd name="connsiteY12" fmla="*/ 1037759 h 1366129"/>
                <a:gd name="connsiteX13" fmla="*/ 0 w 1719330"/>
                <a:gd name="connsiteY13" fmla="*/ 304334 h 1366129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0 w 1719330"/>
                <a:gd name="connsiteY13" fmla="*/ 1037759 h 1369405"/>
                <a:gd name="connsiteX14" fmla="*/ 0 w 1719330"/>
                <a:gd name="connsiteY14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0 w 1719330"/>
                <a:gd name="connsiteY14" fmla="*/ 1037759 h 1369405"/>
                <a:gd name="connsiteX15" fmla="*/ 0 w 1719330"/>
                <a:gd name="connsiteY15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88539 w 1719330"/>
                <a:gd name="connsiteY14" fmla="*/ 1299691 h 1369405"/>
                <a:gd name="connsiteX15" fmla="*/ 0 w 1719330"/>
                <a:gd name="connsiteY15" fmla="*/ 1037759 h 1369405"/>
                <a:gd name="connsiteX16" fmla="*/ 0 w 1719330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78339"/>
                <a:gd name="connsiteX1" fmla="*/ 730856 w 1896329"/>
                <a:gd name="connsiteY1" fmla="*/ 15495 h 1378339"/>
                <a:gd name="connsiteX2" fmla="*/ 1119432 w 1896329"/>
                <a:gd name="connsiteY2" fmla="*/ 10969 h 1378339"/>
                <a:gd name="connsiteX3" fmla="*/ 1398559 w 1896329"/>
                <a:gd name="connsiteY3" fmla="*/ 25990 h 1378339"/>
                <a:gd name="connsiteX4" fmla="*/ 1628463 w 1896329"/>
                <a:gd name="connsiteY4" fmla="*/ 114662 h 1378339"/>
                <a:gd name="connsiteX5" fmla="*/ 1783255 w 1896329"/>
                <a:gd name="connsiteY5" fmla="*/ 258754 h 1378339"/>
                <a:gd name="connsiteX6" fmla="*/ 1876712 w 1896329"/>
                <a:gd name="connsiteY6" fmla="*/ 490596 h 1378339"/>
                <a:gd name="connsiteX7" fmla="*/ 1890984 w 1896329"/>
                <a:gd name="connsiteY7" fmla="*/ 738797 h 1378339"/>
                <a:gd name="connsiteX8" fmla="*/ 1839347 w 1896329"/>
                <a:gd name="connsiteY8" fmla="*/ 1056581 h 1378339"/>
                <a:gd name="connsiteX9" fmla="*/ 1659589 w 1896329"/>
                <a:gd name="connsiteY9" fmla="*/ 1209472 h 1378339"/>
                <a:gd name="connsiteX10" fmla="*/ 1360470 w 1896329"/>
                <a:gd name="connsiteY10" fmla="*/ 1286532 h 1378339"/>
                <a:gd name="connsiteX11" fmla="*/ 1023576 w 1896329"/>
                <a:gd name="connsiteY11" fmla="*/ 1363476 h 1378339"/>
                <a:gd name="connsiteX12" fmla="*/ 768865 w 1896329"/>
                <a:gd name="connsiteY12" fmla="*/ 1359847 h 1378339"/>
                <a:gd name="connsiteX13" fmla="*/ 525542 w 1896329"/>
                <a:gd name="connsiteY13" fmla="*/ 1331802 h 1378339"/>
                <a:gd name="connsiteX14" fmla="*/ 265538 w 1896329"/>
                <a:gd name="connsiteY14" fmla="*/ 1299691 h 1378339"/>
                <a:gd name="connsiteX15" fmla="*/ 0 w 1896329"/>
                <a:gd name="connsiteY15" fmla="*/ 1010927 h 1378339"/>
                <a:gd name="connsiteX16" fmla="*/ 176999 w 1896329"/>
                <a:gd name="connsiteY16" fmla="*/ 304334 h 1378339"/>
                <a:gd name="connsiteX0" fmla="*/ 176999 w 1896329"/>
                <a:gd name="connsiteY0" fmla="*/ 304334 h 1410160"/>
                <a:gd name="connsiteX1" fmla="*/ 730856 w 1896329"/>
                <a:gd name="connsiteY1" fmla="*/ 15495 h 1410160"/>
                <a:gd name="connsiteX2" fmla="*/ 1119432 w 1896329"/>
                <a:gd name="connsiteY2" fmla="*/ 10969 h 1410160"/>
                <a:gd name="connsiteX3" fmla="*/ 1398559 w 1896329"/>
                <a:gd name="connsiteY3" fmla="*/ 25990 h 1410160"/>
                <a:gd name="connsiteX4" fmla="*/ 1628463 w 1896329"/>
                <a:gd name="connsiteY4" fmla="*/ 114662 h 1410160"/>
                <a:gd name="connsiteX5" fmla="*/ 1783255 w 1896329"/>
                <a:gd name="connsiteY5" fmla="*/ 258754 h 1410160"/>
                <a:gd name="connsiteX6" fmla="*/ 1876712 w 1896329"/>
                <a:gd name="connsiteY6" fmla="*/ 490596 h 1410160"/>
                <a:gd name="connsiteX7" fmla="*/ 1890984 w 1896329"/>
                <a:gd name="connsiteY7" fmla="*/ 738797 h 1410160"/>
                <a:gd name="connsiteX8" fmla="*/ 1839347 w 1896329"/>
                <a:gd name="connsiteY8" fmla="*/ 1056581 h 1410160"/>
                <a:gd name="connsiteX9" fmla="*/ 1659589 w 1896329"/>
                <a:gd name="connsiteY9" fmla="*/ 1209472 h 1410160"/>
                <a:gd name="connsiteX10" fmla="*/ 1360470 w 1896329"/>
                <a:gd name="connsiteY10" fmla="*/ 1286532 h 1410160"/>
                <a:gd name="connsiteX11" fmla="*/ 1023576 w 1896329"/>
                <a:gd name="connsiteY11" fmla="*/ 1363476 h 1410160"/>
                <a:gd name="connsiteX12" fmla="*/ 768865 w 1896329"/>
                <a:gd name="connsiteY12" fmla="*/ 1359847 h 1410160"/>
                <a:gd name="connsiteX13" fmla="*/ 525542 w 1896329"/>
                <a:gd name="connsiteY13" fmla="*/ 1331802 h 1410160"/>
                <a:gd name="connsiteX14" fmla="*/ 265538 w 1896329"/>
                <a:gd name="connsiteY14" fmla="*/ 1299691 h 1410160"/>
                <a:gd name="connsiteX15" fmla="*/ 0 w 1896329"/>
                <a:gd name="connsiteY15" fmla="*/ 1010927 h 1410160"/>
                <a:gd name="connsiteX16" fmla="*/ 176999 w 1896329"/>
                <a:gd name="connsiteY16" fmla="*/ 304334 h 1410160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941909"/>
                <a:gd name="connsiteY0" fmla="*/ 304334 h 1411688"/>
                <a:gd name="connsiteX1" fmla="*/ 730856 w 1941909"/>
                <a:gd name="connsiteY1" fmla="*/ 15495 h 1411688"/>
                <a:gd name="connsiteX2" fmla="*/ 1119432 w 1941909"/>
                <a:gd name="connsiteY2" fmla="*/ 10969 h 1411688"/>
                <a:gd name="connsiteX3" fmla="*/ 1398559 w 1941909"/>
                <a:gd name="connsiteY3" fmla="*/ 25990 h 1411688"/>
                <a:gd name="connsiteX4" fmla="*/ 1628463 w 1941909"/>
                <a:gd name="connsiteY4" fmla="*/ 114662 h 1411688"/>
                <a:gd name="connsiteX5" fmla="*/ 1783255 w 1941909"/>
                <a:gd name="connsiteY5" fmla="*/ 258754 h 1411688"/>
                <a:gd name="connsiteX6" fmla="*/ 1876712 w 1941909"/>
                <a:gd name="connsiteY6" fmla="*/ 490596 h 1411688"/>
                <a:gd name="connsiteX7" fmla="*/ 1890984 w 1941909"/>
                <a:gd name="connsiteY7" fmla="*/ 738797 h 1411688"/>
                <a:gd name="connsiteX8" fmla="*/ 1839347 w 1941909"/>
                <a:gd name="connsiteY8" fmla="*/ 1056581 h 1411688"/>
                <a:gd name="connsiteX9" fmla="*/ 1659589 w 1941909"/>
                <a:gd name="connsiteY9" fmla="*/ 1209472 h 1411688"/>
                <a:gd name="connsiteX10" fmla="*/ 1360470 w 1941909"/>
                <a:gd name="connsiteY10" fmla="*/ 1286532 h 1411688"/>
                <a:gd name="connsiteX11" fmla="*/ 1023576 w 1941909"/>
                <a:gd name="connsiteY11" fmla="*/ 1363476 h 1411688"/>
                <a:gd name="connsiteX12" fmla="*/ 768865 w 1941909"/>
                <a:gd name="connsiteY12" fmla="*/ 1359847 h 1411688"/>
                <a:gd name="connsiteX13" fmla="*/ 525542 w 1941909"/>
                <a:gd name="connsiteY13" fmla="*/ 1331802 h 1411688"/>
                <a:gd name="connsiteX14" fmla="*/ 265538 w 1941909"/>
                <a:gd name="connsiteY14" fmla="*/ 1299691 h 1411688"/>
                <a:gd name="connsiteX15" fmla="*/ 0 w 1941909"/>
                <a:gd name="connsiteY15" fmla="*/ 1010927 h 1411688"/>
                <a:gd name="connsiteX16" fmla="*/ 176999 w 1941909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7389 h 1414743"/>
                <a:gd name="connsiteX1" fmla="*/ 730856 w 1942407"/>
                <a:gd name="connsiteY1" fmla="*/ 18550 h 1414743"/>
                <a:gd name="connsiteX2" fmla="*/ 1119432 w 1942407"/>
                <a:gd name="connsiteY2" fmla="*/ 14024 h 1414743"/>
                <a:gd name="connsiteX3" fmla="*/ 1398559 w 1942407"/>
                <a:gd name="connsiteY3" fmla="*/ 29045 h 1414743"/>
                <a:gd name="connsiteX4" fmla="*/ 1628463 w 1942407"/>
                <a:gd name="connsiteY4" fmla="*/ 117717 h 1414743"/>
                <a:gd name="connsiteX5" fmla="*/ 1783255 w 1942407"/>
                <a:gd name="connsiteY5" fmla="*/ 261809 h 1414743"/>
                <a:gd name="connsiteX6" fmla="*/ 1876712 w 1942407"/>
                <a:gd name="connsiteY6" fmla="*/ 493651 h 1414743"/>
                <a:gd name="connsiteX7" fmla="*/ 1890984 w 1942407"/>
                <a:gd name="connsiteY7" fmla="*/ 741852 h 1414743"/>
                <a:gd name="connsiteX8" fmla="*/ 1839347 w 1942407"/>
                <a:gd name="connsiteY8" fmla="*/ 1059636 h 1414743"/>
                <a:gd name="connsiteX9" fmla="*/ 1659589 w 1942407"/>
                <a:gd name="connsiteY9" fmla="*/ 1212527 h 1414743"/>
                <a:gd name="connsiteX10" fmla="*/ 1360470 w 1942407"/>
                <a:gd name="connsiteY10" fmla="*/ 1289587 h 1414743"/>
                <a:gd name="connsiteX11" fmla="*/ 1023576 w 1942407"/>
                <a:gd name="connsiteY11" fmla="*/ 1366531 h 1414743"/>
                <a:gd name="connsiteX12" fmla="*/ 768865 w 1942407"/>
                <a:gd name="connsiteY12" fmla="*/ 1362902 h 1414743"/>
                <a:gd name="connsiteX13" fmla="*/ 525542 w 1942407"/>
                <a:gd name="connsiteY13" fmla="*/ 1334857 h 1414743"/>
                <a:gd name="connsiteX14" fmla="*/ 265538 w 1942407"/>
                <a:gd name="connsiteY14" fmla="*/ 1302746 h 1414743"/>
                <a:gd name="connsiteX15" fmla="*/ 0 w 1942407"/>
                <a:gd name="connsiteY15" fmla="*/ 1013982 h 1414743"/>
                <a:gd name="connsiteX16" fmla="*/ 176999 w 1942407"/>
                <a:gd name="connsiteY16" fmla="*/ 307389 h 1414743"/>
                <a:gd name="connsiteX0" fmla="*/ 176999 w 1942407"/>
                <a:gd name="connsiteY0" fmla="*/ 371414 h 1478768"/>
                <a:gd name="connsiteX1" fmla="*/ 730856 w 1942407"/>
                <a:gd name="connsiteY1" fmla="*/ 82575 h 1478768"/>
                <a:gd name="connsiteX2" fmla="*/ 1119432 w 1942407"/>
                <a:gd name="connsiteY2" fmla="*/ 78049 h 1478768"/>
                <a:gd name="connsiteX3" fmla="*/ 1398559 w 1942407"/>
                <a:gd name="connsiteY3" fmla="*/ 93070 h 1478768"/>
                <a:gd name="connsiteX4" fmla="*/ 1628463 w 1942407"/>
                <a:gd name="connsiteY4" fmla="*/ 181742 h 1478768"/>
                <a:gd name="connsiteX5" fmla="*/ 1783255 w 1942407"/>
                <a:gd name="connsiteY5" fmla="*/ 325834 h 1478768"/>
                <a:gd name="connsiteX6" fmla="*/ 1876712 w 1942407"/>
                <a:gd name="connsiteY6" fmla="*/ 557676 h 1478768"/>
                <a:gd name="connsiteX7" fmla="*/ 1890984 w 1942407"/>
                <a:gd name="connsiteY7" fmla="*/ 805877 h 1478768"/>
                <a:gd name="connsiteX8" fmla="*/ 1839347 w 1942407"/>
                <a:gd name="connsiteY8" fmla="*/ 1123661 h 1478768"/>
                <a:gd name="connsiteX9" fmla="*/ 1659589 w 1942407"/>
                <a:gd name="connsiteY9" fmla="*/ 1276552 h 1478768"/>
                <a:gd name="connsiteX10" fmla="*/ 1360470 w 1942407"/>
                <a:gd name="connsiteY10" fmla="*/ 1353612 h 1478768"/>
                <a:gd name="connsiteX11" fmla="*/ 1023576 w 1942407"/>
                <a:gd name="connsiteY11" fmla="*/ 1430556 h 1478768"/>
                <a:gd name="connsiteX12" fmla="*/ 768865 w 1942407"/>
                <a:gd name="connsiteY12" fmla="*/ 1426927 h 1478768"/>
                <a:gd name="connsiteX13" fmla="*/ 525542 w 1942407"/>
                <a:gd name="connsiteY13" fmla="*/ 1398882 h 1478768"/>
                <a:gd name="connsiteX14" fmla="*/ 265538 w 1942407"/>
                <a:gd name="connsiteY14" fmla="*/ 1366771 h 1478768"/>
                <a:gd name="connsiteX15" fmla="*/ 0 w 1942407"/>
                <a:gd name="connsiteY15" fmla="*/ 1078007 h 1478768"/>
                <a:gd name="connsiteX16" fmla="*/ 176999 w 1942407"/>
                <a:gd name="connsiteY16" fmla="*/ 371414 h 1478768"/>
                <a:gd name="connsiteX0" fmla="*/ 176999 w 1942407"/>
                <a:gd name="connsiteY0" fmla="*/ 393808 h 1501162"/>
                <a:gd name="connsiteX1" fmla="*/ 730856 w 1942407"/>
                <a:gd name="connsiteY1" fmla="*/ 104969 h 1501162"/>
                <a:gd name="connsiteX2" fmla="*/ 1119432 w 1942407"/>
                <a:gd name="connsiteY2" fmla="*/ 100443 h 1501162"/>
                <a:gd name="connsiteX3" fmla="*/ 1398559 w 1942407"/>
                <a:gd name="connsiteY3" fmla="*/ 115464 h 1501162"/>
                <a:gd name="connsiteX4" fmla="*/ 1628463 w 1942407"/>
                <a:gd name="connsiteY4" fmla="*/ 204136 h 1501162"/>
                <a:gd name="connsiteX5" fmla="*/ 1783255 w 1942407"/>
                <a:gd name="connsiteY5" fmla="*/ 348228 h 1501162"/>
                <a:gd name="connsiteX6" fmla="*/ 1876712 w 1942407"/>
                <a:gd name="connsiteY6" fmla="*/ 580070 h 1501162"/>
                <a:gd name="connsiteX7" fmla="*/ 1890984 w 1942407"/>
                <a:gd name="connsiteY7" fmla="*/ 828271 h 1501162"/>
                <a:gd name="connsiteX8" fmla="*/ 1839347 w 1942407"/>
                <a:gd name="connsiteY8" fmla="*/ 1146055 h 1501162"/>
                <a:gd name="connsiteX9" fmla="*/ 1659589 w 1942407"/>
                <a:gd name="connsiteY9" fmla="*/ 1298946 h 1501162"/>
                <a:gd name="connsiteX10" fmla="*/ 1360470 w 1942407"/>
                <a:gd name="connsiteY10" fmla="*/ 1376006 h 1501162"/>
                <a:gd name="connsiteX11" fmla="*/ 1023576 w 1942407"/>
                <a:gd name="connsiteY11" fmla="*/ 1452950 h 1501162"/>
                <a:gd name="connsiteX12" fmla="*/ 768865 w 1942407"/>
                <a:gd name="connsiteY12" fmla="*/ 1449321 h 1501162"/>
                <a:gd name="connsiteX13" fmla="*/ 525542 w 1942407"/>
                <a:gd name="connsiteY13" fmla="*/ 1421276 h 1501162"/>
                <a:gd name="connsiteX14" fmla="*/ 265538 w 1942407"/>
                <a:gd name="connsiteY14" fmla="*/ 1389165 h 1501162"/>
                <a:gd name="connsiteX15" fmla="*/ 0 w 1942407"/>
                <a:gd name="connsiteY15" fmla="*/ 1100401 h 1501162"/>
                <a:gd name="connsiteX16" fmla="*/ 176999 w 1942407"/>
                <a:gd name="connsiteY16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2407" h="1501162">
                  <a:moveTo>
                    <a:pt x="176999" y="393808"/>
                  </a:moveTo>
                  <a:cubicBezTo>
                    <a:pt x="247069" y="255171"/>
                    <a:pt x="279274" y="238192"/>
                    <a:pt x="371583" y="190052"/>
                  </a:cubicBezTo>
                  <a:cubicBezTo>
                    <a:pt x="734033" y="-118530"/>
                    <a:pt x="718920" y="100020"/>
                    <a:pt x="730856" y="104969"/>
                  </a:cubicBezTo>
                  <a:cubicBezTo>
                    <a:pt x="1020398" y="-106785"/>
                    <a:pt x="991800" y="60720"/>
                    <a:pt x="1119432" y="100443"/>
                  </a:cubicBezTo>
                  <a:cubicBezTo>
                    <a:pt x="1277692" y="-63554"/>
                    <a:pt x="1313107" y="75600"/>
                    <a:pt x="1398559" y="115464"/>
                  </a:cubicBezTo>
                  <a:cubicBezTo>
                    <a:pt x="1604163" y="30535"/>
                    <a:pt x="1571356" y="153960"/>
                    <a:pt x="1628463" y="204136"/>
                  </a:cubicBezTo>
                  <a:cubicBezTo>
                    <a:pt x="1815546" y="192745"/>
                    <a:pt x="1731658" y="300197"/>
                    <a:pt x="1783255" y="348228"/>
                  </a:cubicBezTo>
                  <a:cubicBezTo>
                    <a:pt x="1992492" y="455324"/>
                    <a:pt x="1883944" y="510787"/>
                    <a:pt x="1876712" y="580070"/>
                  </a:cubicBezTo>
                  <a:cubicBezTo>
                    <a:pt x="2001780" y="728839"/>
                    <a:pt x="1914032" y="752316"/>
                    <a:pt x="1890984" y="828271"/>
                  </a:cubicBezTo>
                  <a:cubicBezTo>
                    <a:pt x="2014023" y="1013253"/>
                    <a:pt x="1880706" y="1078643"/>
                    <a:pt x="1839347" y="1146055"/>
                  </a:cubicBezTo>
                  <a:cubicBezTo>
                    <a:pt x="1779041" y="1349196"/>
                    <a:pt x="1719508" y="1247982"/>
                    <a:pt x="1659589" y="1298946"/>
                  </a:cubicBezTo>
                  <a:cubicBezTo>
                    <a:pt x="1491957" y="1523338"/>
                    <a:pt x="1462216" y="1388431"/>
                    <a:pt x="1360470" y="1376006"/>
                  </a:cubicBezTo>
                  <a:cubicBezTo>
                    <a:pt x="1198958" y="1568212"/>
                    <a:pt x="1126115" y="1474774"/>
                    <a:pt x="1023576" y="1452950"/>
                  </a:cubicBezTo>
                  <a:cubicBezTo>
                    <a:pt x="897046" y="1546280"/>
                    <a:pt x="844550" y="1480913"/>
                    <a:pt x="768865" y="1449321"/>
                  </a:cubicBezTo>
                  <a:cubicBezTo>
                    <a:pt x="693467" y="1557834"/>
                    <a:pt x="605026" y="1463311"/>
                    <a:pt x="525542" y="1421276"/>
                  </a:cubicBezTo>
                  <a:cubicBezTo>
                    <a:pt x="457875" y="1518530"/>
                    <a:pt x="326713" y="1441239"/>
                    <a:pt x="265538" y="1389165"/>
                  </a:cubicBezTo>
                  <a:cubicBezTo>
                    <a:pt x="177025" y="1292910"/>
                    <a:pt x="143897" y="1571799"/>
                    <a:pt x="0" y="1100401"/>
                  </a:cubicBezTo>
                  <a:lnTo>
                    <a:pt x="176999" y="3938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B498812-80CE-4180-987A-783D8655C002}"/>
                </a:ext>
              </a:extLst>
            </p:cNvPr>
            <p:cNvSpPr/>
            <p:nvPr/>
          </p:nvSpPr>
          <p:spPr>
            <a:xfrm rot="2836556">
              <a:off x="6382782" y="1259677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27433C39-AD8C-4BB7-B415-D0344ABD9608}"/>
                </a:ext>
              </a:extLst>
            </p:cNvPr>
            <p:cNvSpPr/>
            <p:nvPr/>
          </p:nvSpPr>
          <p:spPr>
            <a:xfrm rot="7139162">
              <a:off x="4815108" y="1308822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97D5499-42B2-4412-8CDD-40C014B87CC5}"/>
                </a:ext>
              </a:extLst>
            </p:cNvPr>
            <p:cNvSpPr/>
            <p:nvPr/>
          </p:nvSpPr>
          <p:spPr>
            <a:xfrm rot="15144518">
              <a:off x="5697943" y="359718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3E9DE2C-94FD-4423-AE7F-98317BC7925F}"/>
                </a:ext>
              </a:extLst>
            </p:cNvPr>
            <p:cNvSpPr/>
            <p:nvPr/>
          </p:nvSpPr>
          <p:spPr>
            <a:xfrm rot="15144518">
              <a:off x="5167962" y="3733270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5838BC7-2D13-4100-90AF-6A7E79A0CDB7}"/>
                </a:ext>
              </a:extLst>
            </p:cNvPr>
            <p:cNvSpPr/>
            <p:nvPr/>
          </p:nvSpPr>
          <p:spPr>
            <a:xfrm rot="15144518">
              <a:off x="4028698" y="3679998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3D26D09-C399-4CC2-BC77-CEC5D153180B}"/>
                </a:ext>
              </a:extLst>
            </p:cNvPr>
            <p:cNvSpPr/>
            <p:nvPr/>
          </p:nvSpPr>
          <p:spPr>
            <a:xfrm rot="15144518">
              <a:off x="3512157" y="376032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: Rounded Corners 4">
              <a:extLst>
                <a:ext uri="{FF2B5EF4-FFF2-40B4-BE49-F238E27FC236}">
                  <a16:creationId xmlns:a16="http://schemas.microsoft.com/office/drawing/2014/main" id="{7CEC3EBA-0185-45DC-AD83-4D11CC1F6D84}"/>
                </a:ext>
              </a:extLst>
            </p:cNvPr>
            <p:cNvSpPr/>
            <p:nvPr/>
          </p:nvSpPr>
          <p:spPr>
            <a:xfrm rot="21072416">
              <a:off x="5516737" y="712259"/>
              <a:ext cx="1273390" cy="1848714"/>
            </a:xfrm>
            <a:custGeom>
              <a:avLst/>
              <a:gdLst>
                <a:gd name="connsiteX0" fmla="*/ 0 w 1130300"/>
                <a:gd name="connsiteY0" fmla="*/ 436917 h 1820282"/>
                <a:gd name="connsiteX1" fmla="*/ 436917 w 1130300"/>
                <a:gd name="connsiteY1" fmla="*/ 0 h 1820282"/>
                <a:gd name="connsiteX2" fmla="*/ 693383 w 1130300"/>
                <a:gd name="connsiteY2" fmla="*/ 0 h 1820282"/>
                <a:gd name="connsiteX3" fmla="*/ 1130300 w 1130300"/>
                <a:gd name="connsiteY3" fmla="*/ 436917 h 1820282"/>
                <a:gd name="connsiteX4" fmla="*/ 1130300 w 1130300"/>
                <a:gd name="connsiteY4" fmla="*/ 1383365 h 1820282"/>
                <a:gd name="connsiteX5" fmla="*/ 693383 w 1130300"/>
                <a:gd name="connsiteY5" fmla="*/ 1820282 h 1820282"/>
                <a:gd name="connsiteX6" fmla="*/ 436917 w 1130300"/>
                <a:gd name="connsiteY6" fmla="*/ 1820282 h 1820282"/>
                <a:gd name="connsiteX7" fmla="*/ 0 w 1130300"/>
                <a:gd name="connsiteY7" fmla="*/ 1383365 h 1820282"/>
                <a:gd name="connsiteX8" fmla="*/ 0 w 1130300"/>
                <a:gd name="connsiteY8" fmla="*/ 436917 h 1820282"/>
                <a:gd name="connsiteX0" fmla="*/ 57968 w 1188268"/>
                <a:gd name="connsiteY0" fmla="*/ 436917 h 1820282"/>
                <a:gd name="connsiteX1" fmla="*/ 494885 w 1188268"/>
                <a:gd name="connsiteY1" fmla="*/ 0 h 1820282"/>
                <a:gd name="connsiteX2" fmla="*/ 751351 w 1188268"/>
                <a:gd name="connsiteY2" fmla="*/ 0 h 1820282"/>
                <a:gd name="connsiteX3" fmla="*/ 1188268 w 1188268"/>
                <a:gd name="connsiteY3" fmla="*/ 436917 h 1820282"/>
                <a:gd name="connsiteX4" fmla="*/ 1188268 w 1188268"/>
                <a:gd name="connsiteY4" fmla="*/ 1383365 h 1820282"/>
                <a:gd name="connsiteX5" fmla="*/ 751351 w 1188268"/>
                <a:gd name="connsiteY5" fmla="*/ 1820282 h 1820282"/>
                <a:gd name="connsiteX6" fmla="*/ 494885 w 1188268"/>
                <a:gd name="connsiteY6" fmla="*/ 1820282 h 1820282"/>
                <a:gd name="connsiteX7" fmla="*/ 57968 w 1188268"/>
                <a:gd name="connsiteY7" fmla="*/ 1383365 h 1820282"/>
                <a:gd name="connsiteX8" fmla="*/ 57968 w 1188268"/>
                <a:gd name="connsiteY8" fmla="*/ 436917 h 1820282"/>
                <a:gd name="connsiteX0" fmla="*/ 89669 w 1219969"/>
                <a:gd name="connsiteY0" fmla="*/ 436917 h 1820282"/>
                <a:gd name="connsiteX1" fmla="*/ 526586 w 1219969"/>
                <a:gd name="connsiteY1" fmla="*/ 0 h 1820282"/>
                <a:gd name="connsiteX2" fmla="*/ 783052 w 1219969"/>
                <a:gd name="connsiteY2" fmla="*/ 0 h 1820282"/>
                <a:gd name="connsiteX3" fmla="*/ 1219969 w 1219969"/>
                <a:gd name="connsiteY3" fmla="*/ 436917 h 1820282"/>
                <a:gd name="connsiteX4" fmla="*/ 1219969 w 1219969"/>
                <a:gd name="connsiteY4" fmla="*/ 1383365 h 1820282"/>
                <a:gd name="connsiteX5" fmla="*/ 783052 w 1219969"/>
                <a:gd name="connsiteY5" fmla="*/ 1820282 h 1820282"/>
                <a:gd name="connsiteX6" fmla="*/ 526586 w 1219969"/>
                <a:gd name="connsiteY6" fmla="*/ 1820282 h 1820282"/>
                <a:gd name="connsiteX7" fmla="*/ 89669 w 1219969"/>
                <a:gd name="connsiteY7" fmla="*/ 1383365 h 1820282"/>
                <a:gd name="connsiteX8" fmla="*/ 89669 w 1219969"/>
                <a:gd name="connsiteY8" fmla="*/ 436917 h 1820282"/>
                <a:gd name="connsiteX0" fmla="*/ 89669 w 1243144"/>
                <a:gd name="connsiteY0" fmla="*/ 436917 h 1820282"/>
                <a:gd name="connsiteX1" fmla="*/ 526586 w 1243144"/>
                <a:gd name="connsiteY1" fmla="*/ 0 h 1820282"/>
                <a:gd name="connsiteX2" fmla="*/ 783052 w 1243144"/>
                <a:gd name="connsiteY2" fmla="*/ 0 h 1820282"/>
                <a:gd name="connsiteX3" fmla="*/ 1219969 w 1243144"/>
                <a:gd name="connsiteY3" fmla="*/ 436917 h 1820282"/>
                <a:gd name="connsiteX4" fmla="*/ 1219969 w 1243144"/>
                <a:gd name="connsiteY4" fmla="*/ 1383365 h 1820282"/>
                <a:gd name="connsiteX5" fmla="*/ 783052 w 1243144"/>
                <a:gd name="connsiteY5" fmla="*/ 1820282 h 1820282"/>
                <a:gd name="connsiteX6" fmla="*/ 526586 w 1243144"/>
                <a:gd name="connsiteY6" fmla="*/ 1820282 h 1820282"/>
                <a:gd name="connsiteX7" fmla="*/ 89669 w 1243144"/>
                <a:gd name="connsiteY7" fmla="*/ 1383365 h 1820282"/>
                <a:gd name="connsiteX8" fmla="*/ 89669 w 1243144"/>
                <a:gd name="connsiteY8" fmla="*/ 436917 h 1820282"/>
                <a:gd name="connsiteX0" fmla="*/ 89669 w 1249775"/>
                <a:gd name="connsiteY0" fmla="*/ 436917 h 1820282"/>
                <a:gd name="connsiteX1" fmla="*/ 526586 w 1249775"/>
                <a:gd name="connsiteY1" fmla="*/ 0 h 1820282"/>
                <a:gd name="connsiteX2" fmla="*/ 783052 w 1249775"/>
                <a:gd name="connsiteY2" fmla="*/ 0 h 1820282"/>
                <a:gd name="connsiteX3" fmla="*/ 1219969 w 1249775"/>
                <a:gd name="connsiteY3" fmla="*/ 436917 h 1820282"/>
                <a:gd name="connsiteX4" fmla="*/ 1219969 w 1249775"/>
                <a:gd name="connsiteY4" fmla="*/ 1383365 h 1820282"/>
                <a:gd name="connsiteX5" fmla="*/ 783052 w 1249775"/>
                <a:gd name="connsiteY5" fmla="*/ 1820282 h 1820282"/>
                <a:gd name="connsiteX6" fmla="*/ 526586 w 1249775"/>
                <a:gd name="connsiteY6" fmla="*/ 1820282 h 1820282"/>
                <a:gd name="connsiteX7" fmla="*/ 89669 w 1249775"/>
                <a:gd name="connsiteY7" fmla="*/ 1383365 h 1820282"/>
                <a:gd name="connsiteX8" fmla="*/ 89669 w 1249775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281118"/>
                <a:gd name="connsiteY0" fmla="*/ 436917 h 1820282"/>
                <a:gd name="connsiteX1" fmla="*/ 550082 w 1281118"/>
                <a:gd name="connsiteY1" fmla="*/ 0 h 1820282"/>
                <a:gd name="connsiteX2" fmla="*/ 806548 w 1281118"/>
                <a:gd name="connsiteY2" fmla="*/ 0 h 1820282"/>
                <a:gd name="connsiteX3" fmla="*/ 1243465 w 1281118"/>
                <a:gd name="connsiteY3" fmla="*/ 436917 h 1820282"/>
                <a:gd name="connsiteX4" fmla="*/ 1281118 w 1281118"/>
                <a:gd name="connsiteY4" fmla="*/ 1389189 h 1820282"/>
                <a:gd name="connsiteX5" fmla="*/ 806548 w 1281118"/>
                <a:gd name="connsiteY5" fmla="*/ 1820282 h 1820282"/>
                <a:gd name="connsiteX6" fmla="*/ 550082 w 1281118"/>
                <a:gd name="connsiteY6" fmla="*/ 1820282 h 1820282"/>
                <a:gd name="connsiteX7" fmla="*/ 69688 w 1281118"/>
                <a:gd name="connsiteY7" fmla="*/ 1415193 h 1820282"/>
                <a:gd name="connsiteX8" fmla="*/ 113165 w 1281118"/>
                <a:gd name="connsiteY8" fmla="*/ 436917 h 1820282"/>
                <a:gd name="connsiteX0" fmla="*/ 0 w 1167953"/>
                <a:gd name="connsiteY0" fmla="*/ 436917 h 1820282"/>
                <a:gd name="connsiteX1" fmla="*/ 436917 w 1167953"/>
                <a:gd name="connsiteY1" fmla="*/ 0 h 1820282"/>
                <a:gd name="connsiteX2" fmla="*/ 693383 w 1167953"/>
                <a:gd name="connsiteY2" fmla="*/ 0 h 1820282"/>
                <a:gd name="connsiteX3" fmla="*/ 1130300 w 1167953"/>
                <a:gd name="connsiteY3" fmla="*/ 436917 h 1820282"/>
                <a:gd name="connsiteX4" fmla="*/ 1167953 w 1167953"/>
                <a:gd name="connsiteY4" fmla="*/ 1389189 h 1820282"/>
                <a:gd name="connsiteX5" fmla="*/ 693383 w 1167953"/>
                <a:gd name="connsiteY5" fmla="*/ 1820282 h 1820282"/>
                <a:gd name="connsiteX6" fmla="*/ 436917 w 1167953"/>
                <a:gd name="connsiteY6" fmla="*/ 1820282 h 1820282"/>
                <a:gd name="connsiteX7" fmla="*/ 0 w 1167953"/>
                <a:gd name="connsiteY7" fmla="*/ 436917 h 1820282"/>
                <a:gd name="connsiteX0" fmla="*/ 89179 w 1257132"/>
                <a:gd name="connsiteY0" fmla="*/ 436917 h 1820282"/>
                <a:gd name="connsiteX1" fmla="*/ 526096 w 1257132"/>
                <a:gd name="connsiteY1" fmla="*/ 0 h 1820282"/>
                <a:gd name="connsiteX2" fmla="*/ 782562 w 1257132"/>
                <a:gd name="connsiteY2" fmla="*/ 0 h 1820282"/>
                <a:gd name="connsiteX3" fmla="*/ 1219479 w 1257132"/>
                <a:gd name="connsiteY3" fmla="*/ 436917 h 1820282"/>
                <a:gd name="connsiteX4" fmla="*/ 1257132 w 1257132"/>
                <a:gd name="connsiteY4" fmla="*/ 1389189 h 1820282"/>
                <a:gd name="connsiteX5" fmla="*/ 782562 w 1257132"/>
                <a:gd name="connsiteY5" fmla="*/ 1820282 h 1820282"/>
                <a:gd name="connsiteX6" fmla="*/ 526096 w 1257132"/>
                <a:gd name="connsiteY6" fmla="*/ 1820282 h 1820282"/>
                <a:gd name="connsiteX7" fmla="*/ 89179 w 1257132"/>
                <a:gd name="connsiteY7" fmla="*/ 436917 h 1820282"/>
                <a:gd name="connsiteX0" fmla="*/ 89179 w 1219479"/>
                <a:gd name="connsiteY0" fmla="*/ 436917 h 1820282"/>
                <a:gd name="connsiteX1" fmla="*/ 526096 w 1219479"/>
                <a:gd name="connsiteY1" fmla="*/ 0 h 1820282"/>
                <a:gd name="connsiteX2" fmla="*/ 782562 w 1219479"/>
                <a:gd name="connsiteY2" fmla="*/ 0 h 1820282"/>
                <a:gd name="connsiteX3" fmla="*/ 1219479 w 1219479"/>
                <a:gd name="connsiteY3" fmla="*/ 436917 h 1820282"/>
                <a:gd name="connsiteX4" fmla="*/ 782562 w 1219479"/>
                <a:gd name="connsiteY4" fmla="*/ 1820282 h 1820282"/>
                <a:gd name="connsiteX5" fmla="*/ 526096 w 1219479"/>
                <a:gd name="connsiteY5" fmla="*/ 1820282 h 1820282"/>
                <a:gd name="connsiteX6" fmla="*/ 89179 w 1219479"/>
                <a:gd name="connsiteY6" fmla="*/ 436917 h 1820282"/>
                <a:gd name="connsiteX0" fmla="*/ 89179 w 1246125"/>
                <a:gd name="connsiteY0" fmla="*/ 436917 h 1820282"/>
                <a:gd name="connsiteX1" fmla="*/ 526096 w 1246125"/>
                <a:gd name="connsiteY1" fmla="*/ 0 h 1820282"/>
                <a:gd name="connsiteX2" fmla="*/ 782562 w 1246125"/>
                <a:gd name="connsiteY2" fmla="*/ 0 h 1820282"/>
                <a:gd name="connsiteX3" fmla="*/ 1219479 w 1246125"/>
                <a:gd name="connsiteY3" fmla="*/ 436917 h 1820282"/>
                <a:gd name="connsiteX4" fmla="*/ 782562 w 1246125"/>
                <a:gd name="connsiteY4" fmla="*/ 1820282 h 1820282"/>
                <a:gd name="connsiteX5" fmla="*/ 526096 w 1246125"/>
                <a:gd name="connsiteY5" fmla="*/ 1820282 h 1820282"/>
                <a:gd name="connsiteX6" fmla="*/ 89179 w 1246125"/>
                <a:gd name="connsiteY6" fmla="*/ 436917 h 1820282"/>
                <a:gd name="connsiteX0" fmla="*/ 89179 w 1273390"/>
                <a:gd name="connsiteY0" fmla="*/ 436917 h 1820282"/>
                <a:gd name="connsiteX1" fmla="*/ 526096 w 1273390"/>
                <a:gd name="connsiteY1" fmla="*/ 0 h 1820282"/>
                <a:gd name="connsiteX2" fmla="*/ 782562 w 1273390"/>
                <a:gd name="connsiteY2" fmla="*/ 0 h 1820282"/>
                <a:gd name="connsiteX3" fmla="*/ 1219479 w 1273390"/>
                <a:gd name="connsiteY3" fmla="*/ 436917 h 1820282"/>
                <a:gd name="connsiteX4" fmla="*/ 782562 w 1273390"/>
                <a:gd name="connsiteY4" fmla="*/ 1820282 h 1820282"/>
                <a:gd name="connsiteX5" fmla="*/ 526096 w 1273390"/>
                <a:gd name="connsiteY5" fmla="*/ 1820282 h 1820282"/>
                <a:gd name="connsiteX6" fmla="*/ 89179 w 1273390"/>
                <a:gd name="connsiteY6" fmla="*/ 436917 h 1820282"/>
                <a:gd name="connsiteX0" fmla="*/ 89179 w 1273390"/>
                <a:gd name="connsiteY0" fmla="*/ 436917 h 1839805"/>
                <a:gd name="connsiteX1" fmla="*/ 526096 w 1273390"/>
                <a:gd name="connsiteY1" fmla="*/ 0 h 1839805"/>
                <a:gd name="connsiteX2" fmla="*/ 782562 w 1273390"/>
                <a:gd name="connsiteY2" fmla="*/ 0 h 1839805"/>
                <a:gd name="connsiteX3" fmla="*/ 1219479 w 1273390"/>
                <a:gd name="connsiteY3" fmla="*/ 436917 h 1839805"/>
                <a:gd name="connsiteX4" fmla="*/ 782562 w 1273390"/>
                <a:gd name="connsiteY4" fmla="*/ 1820282 h 1839805"/>
                <a:gd name="connsiteX5" fmla="*/ 526096 w 1273390"/>
                <a:gd name="connsiteY5" fmla="*/ 1820282 h 1839805"/>
                <a:gd name="connsiteX6" fmla="*/ 89179 w 1273390"/>
                <a:gd name="connsiteY6" fmla="*/ 436917 h 1839805"/>
                <a:gd name="connsiteX0" fmla="*/ 89179 w 1273390"/>
                <a:gd name="connsiteY0" fmla="*/ 436917 h 1848714"/>
                <a:gd name="connsiteX1" fmla="*/ 526096 w 1273390"/>
                <a:gd name="connsiteY1" fmla="*/ 0 h 1848714"/>
                <a:gd name="connsiteX2" fmla="*/ 782562 w 1273390"/>
                <a:gd name="connsiteY2" fmla="*/ 0 h 1848714"/>
                <a:gd name="connsiteX3" fmla="*/ 1219479 w 1273390"/>
                <a:gd name="connsiteY3" fmla="*/ 436917 h 1848714"/>
                <a:gd name="connsiteX4" fmla="*/ 782562 w 1273390"/>
                <a:gd name="connsiteY4" fmla="*/ 1820282 h 1848714"/>
                <a:gd name="connsiteX5" fmla="*/ 526096 w 1273390"/>
                <a:gd name="connsiteY5" fmla="*/ 1820282 h 1848714"/>
                <a:gd name="connsiteX6" fmla="*/ 89179 w 1273390"/>
                <a:gd name="connsiteY6" fmla="*/ 436917 h 184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3390" h="1848714">
                  <a:moveTo>
                    <a:pt x="89179" y="436917"/>
                  </a:moveTo>
                  <a:cubicBezTo>
                    <a:pt x="153874" y="192771"/>
                    <a:pt x="284793" y="0"/>
                    <a:pt x="526096" y="0"/>
                  </a:cubicBezTo>
                  <a:lnTo>
                    <a:pt x="782562" y="0"/>
                  </a:lnTo>
                  <a:cubicBezTo>
                    <a:pt x="1023865" y="0"/>
                    <a:pt x="1154784" y="198457"/>
                    <a:pt x="1219479" y="436917"/>
                  </a:cubicBezTo>
                  <a:cubicBezTo>
                    <a:pt x="1219479" y="740297"/>
                    <a:pt x="1499659" y="1605662"/>
                    <a:pt x="782562" y="1820282"/>
                  </a:cubicBezTo>
                  <a:cubicBezTo>
                    <a:pt x="690278" y="1864210"/>
                    <a:pt x="606731" y="1851659"/>
                    <a:pt x="526096" y="1820282"/>
                  </a:cubicBezTo>
                  <a:cubicBezTo>
                    <a:pt x="-293348" y="1570799"/>
                    <a:pt x="89179" y="740297"/>
                    <a:pt x="89179" y="436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6">
              <a:extLst>
                <a:ext uri="{FF2B5EF4-FFF2-40B4-BE49-F238E27FC236}">
                  <a16:creationId xmlns:a16="http://schemas.microsoft.com/office/drawing/2014/main" id="{D50016DD-F578-435E-BDFE-88EFFB82F4DF}"/>
                </a:ext>
              </a:extLst>
            </p:cNvPr>
            <p:cNvSpPr/>
            <p:nvPr/>
          </p:nvSpPr>
          <p:spPr>
            <a:xfrm>
              <a:off x="5286729" y="445616"/>
              <a:ext cx="1618541" cy="927964"/>
            </a:xfrm>
            <a:custGeom>
              <a:avLst/>
              <a:gdLst>
                <a:gd name="connsiteX0" fmla="*/ 0 w 552450"/>
                <a:gd name="connsiteY0" fmla="*/ 0 h 226218"/>
                <a:gd name="connsiteX1" fmla="*/ 552450 w 552450"/>
                <a:gd name="connsiteY1" fmla="*/ 0 h 226218"/>
                <a:gd name="connsiteX2" fmla="*/ 552450 w 552450"/>
                <a:gd name="connsiteY2" fmla="*/ 226218 h 226218"/>
                <a:gd name="connsiteX3" fmla="*/ 0 w 552450"/>
                <a:gd name="connsiteY3" fmla="*/ 226218 h 226218"/>
                <a:gd name="connsiteX4" fmla="*/ 0 w 552450"/>
                <a:gd name="connsiteY4" fmla="*/ 0 h 226218"/>
                <a:gd name="connsiteX0" fmla="*/ 0 w 564968"/>
                <a:gd name="connsiteY0" fmla="*/ 6885 h 226218"/>
                <a:gd name="connsiteX1" fmla="*/ 564968 w 564968"/>
                <a:gd name="connsiteY1" fmla="*/ 0 h 226218"/>
                <a:gd name="connsiteX2" fmla="*/ 564968 w 564968"/>
                <a:gd name="connsiteY2" fmla="*/ 226218 h 226218"/>
                <a:gd name="connsiteX3" fmla="*/ 12518 w 564968"/>
                <a:gd name="connsiteY3" fmla="*/ 226218 h 226218"/>
                <a:gd name="connsiteX4" fmla="*/ 0 w 564968"/>
                <a:gd name="connsiteY4" fmla="*/ 6885 h 226218"/>
                <a:gd name="connsiteX0" fmla="*/ 0 w 564968"/>
                <a:gd name="connsiteY0" fmla="*/ 6885 h 328350"/>
                <a:gd name="connsiteX1" fmla="*/ 564968 w 564968"/>
                <a:gd name="connsiteY1" fmla="*/ 0 h 328350"/>
                <a:gd name="connsiteX2" fmla="*/ 564968 w 564968"/>
                <a:gd name="connsiteY2" fmla="*/ 226218 h 328350"/>
                <a:gd name="connsiteX3" fmla="*/ 44237 w 564968"/>
                <a:gd name="connsiteY3" fmla="*/ 328350 h 328350"/>
                <a:gd name="connsiteX4" fmla="*/ 0 w 564968"/>
                <a:gd name="connsiteY4" fmla="*/ 6885 h 328350"/>
                <a:gd name="connsiteX0" fmla="*/ 179969 w 744937"/>
                <a:gd name="connsiteY0" fmla="*/ 6885 h 339331"/>
                <a:gd name="connsiteX1" fmla="*/ 744937 w 744937"/>
                <a:gd name="connsiteY1" fmla="*/ 0 h 339331"/>
                <a:gd name="connsiteX2" fmla="*/ 744937 w 744937"/>
                <a:gd name="connsiteY2" fmla="*/ 226218 h 339331"/>
                <a:gd name="connsiteX3" fmla="*/ 224206 w 744937"/>
                <a:gd name="connsiteY3" fmla="*/ 328350 h 339331"/>
                <a:gd name="connsiteX4" fmla="*/ 179969 w 744937"/>
                <a:gd name="connsiteY4" fmla="*/ 6885 h 339331"/>
                <a:gd name="connsiteX0" fmla="*/ 223345 w 788313"/>
                <a:gd name="connsiteY0" fmla="*/ 11730 h 340170"/>
                <a:gd name="connsiteX1" fmla="*/ 788313 w 788313"/>
                <a:gd name="connsiteY1" fmla="*/ 4845 h 340170"/>
                <a:gd name="connsiteX2" fmla="*/ 788313 w 788313"/>
                <a:gd name="connsiteY2" fmla="*/ 231063 h 340170"/>
                <a:gd name="connsiteX3" fmla="*/ 267582 w 788313"/>
                <a:gd name="connsiteY3" fmla="*/ 333195 h 340170"/>
                <a:gd name="connsiteX4" fmla="*/ 223345 w 788313"/>
                <a:gd name="connsiteY4" fmla="*/ 11730 h 340170"/>
                <a:gd name="connsiteX0" fmla="*/ 184897 w 749865"/>
                <a:gd name="connsiteY0" fmla="*/ 11584 h 341322"/>
                <a:gd name="connsiteX1" fmla="*/ 749865 w 749865"/>
                <a:gd name="connsiteY1" fmla="*/ 4699 h 341322"/>
                <a:gd name="connsiteX2" fmla="*/ 749865 w 749865"/>
                <a:gd name="connsiteY2" fmla="*/ 230917 h 341322"/>
                <a:gd name="connsiteX3" fmla="*/ 229134 w 749865"/>
                <a:gd name="connsiteY3" fmla="*/ 333049 h 341322"/>
                <a:gd name="connsiteX4" fmla="*/ 184897 w 749865"/>
                <a:gd name="connsiteY4" fmla="*/ 11584 h 341322"/>
                <a:gd name="connsiteX0" fmla="*/ 184897 w 749865"/>
                <a:gd name="connsiteY0" fmla="*/ 70915 h 400653"/>
                <a:gd name="connsiteX1" fmla="*/ 397945 w 749865"/>
                <a:gd name="connsiteY1" fmla="*/ 0 h 400653"/>
                <a:gd name="connsiteX2" fmla="*/ 749865 w 749865"/>
                <a:gd name="connsiteY2" fmla="*/ 64030 h 400653"/>
                <a:gd name="connsiteX3" fmla="*/ 749865 w 749865"/>
                <a:gd name="connsiteY3" fmla="*/ 290248 h 400653"/>
                <a:gd name="connsiteX4" fmla="*/ 229134 w 749865"/>
                <a:gd name="connsiteY4" fmla="*/ 392380 h 400653"/>
                <a:gd name="connsiteX5" fmla="*/ 184897 w 749865"/>
                <a:gd name="connsiteY5" fmla="*/ 70915 h 400653"/>
                <a:gd name="connsiteX0" fmla="*/ 184897 w 749865"/>
                <a:gd name="connsiteY0" fmla="*/ 119192 h 448930"/>
                <a:gd name="connsiteX1" fmla="*/ 397945 w 749865"/>
                <a:gd name="connsiteY1" fmla="*/ 48277 h 448930"/>
                <a:gd name="connsiteX2" fmla="*/ 749865 w 749865"/>
                <a:gd name="connsiteY2" fmla="*/ 112307 h 448930"/>
                <a:gd name="connsiteX3" fmla="*/ 749865 w 749865"/>
                <a:gd name="connsiteY3" fmla="*/ 338525 h 448930"/>
                <a:gd name="connsiteX4" fmla="*/ 229134 w 749865"/>
                <a:gd name="connsiteY4" fmla="*/ 440657 h 448930"/>
                <a:gd name="connsiteX5" fmla="*/ 184897 w 749865"/>
                <a:gd name="connsiteY5" fmla="*/ 119192 h 448930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749865 w 749865"/>
                <a:gd name="connsiteY2" fmla="*/ 118538 h 455161"/>
                <a:gd name="connsiteX3" fmla="*/ 749865 w 749865"/>
                <a:gd name="connsiteY3" fmla="*/ 344756 h 455161"/>
                <a:gd name="connsiteX4" fmla="*/ 229134 w 749865"/>
                <a:gd name="connsiteY4" fmla="*/ 446888 h 455161"/>
                <a:gd name="connsiteX5" fmla="*/ 184897 w 749865"/>
                <a:gd name="connsiteY5" fmla="*/ 125423 h 455161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649887 w 749865"/>
                <a:gd name="connsiteY2" fmla="*/ 38222 h 455161"/>
                <a:gd name="connsiteX3" fmla="*/ 749865 w 749865"/>
                <a:gd name="connsiteY3" fmla="*/ 118538 h 455161"/>
                <a:gd name="connsiteX4" fmla="*/ 749865 w 749865"/>
                <a:gd name="connsiteY4" fmla="*/ 344756 h 455161"/>
                <a:gd name="connsiteX5" fmla="*/ 229134 w 749865"/>
                <a:gd name="connsiteY5" fmla="*/ 446888 h 455161"/>
                <a:gd name="connsiteX6" fmla="*/ 184897 w 749865"/>
                <a:gd name="connsiteY6" fmla="*/ 125423 h 455161"/>
                <a:gd name="connsiteX0" fmla="*/ 184897 w 749865"/>
                <a:gd name="connsiteY0" fmla="*/ 162775 h 492513"/>
                <a:gd name="connsiteX1" fmla="*/ 397945 w 749865"/>
                <a:gd name="connsiteY1" fmla="*/ 91860 h 492513"/>
                <a:gd name="connsiteX2" fmla="*/ 649887 w 749865"/>
                <a:gd name="connsiteY2" fmla="*/ 75574 h 492513"/>
                <a:gd name="connsiteX3" fmla="*/ 749865 w 749865"/>
                <a:gd name="connsiteY3" fmla="*/ 155890 h 492513"/>
                <a:gd name="connsiteX4" fmla="*/ 749865 w 749865"/>
                <a:gd name="connsiteY4" fmla="*/ 382108 h 492513"/>
                <a:gd name="connsiteX5" fmla="*/ 229134 w 749865"/>
                <a:gd name="connsiteY5" fmla="*/ 484240 h 492513"/>
                <a:gd name="connsiteX6" fmla="*/ 184897 w 749865"/>
                <a:gd name="connsiteY6" fmla="*/ 162775 h 492513"/>
                <a:gd name="connsiteX0" fmla="*/ 184897 w 749865"/>
                <a:gd name="connsiteY0" fmla="*/ 168680 h 498418"/>
                <a:gd name="connsiteX1" fmla="*/ 397945 w 749865"/>
                <a:gd name="connsiteY1" fmla="*/ 97765 h 498418"/>
                <a:gd name="connsiteX2" fmla="*/ 649887 w 749865"/>
                <a:gd name="connsiteY2" fmla="*/ 81479 h 498418"/>
                <a:gd name="connsiteX3" fmla="*/ 749865 w 749865"/>
                <a:gd name="connsiteY3" fmla="*/ 161795 h 498418"/>
                <a:gd name="connsiteX4" fmla="*/ 749865 w 749865"/>
                <a:gd name="connsiteY4" fmla="*/ 388013 h 498418"/>
                <a:gd name="connsiteX5" fmla="*/ 229134 w 749865"/>
                <a:gd name="connsiteY5" fmla="*/ 490145 h 498418"/>
                <a:gd name="connsiteX6" fmla="*/ 184897 w 749865"/>
                <a:gd name="connsiteY6" fmla="*/ 168680 h 498418"/>
                <a:gd name="connsiteX0" fmla="*/ 184897 w 812563"/>
                <a:gd name="connsiteY0" fmla="*/ 168680 h 498418"/>
                <a:gd name="connsiteX1" fmla="*/ 397945 w 812563"/>
                <a:gd name="connsiteY1" fmla="*/ 97765 h 498418"/>
                <a:gd name="connsiteX2" fmla="*/ 649887 w 812563"/>
                <a:gd name="connsiteY2" fmla="*/ 81479 h 498418"/>
                <a:gd name="connsiteX3" fmla="*/ 812563 w 812563"/>
                <a:gd name="connsiteY3" fmla="*/ 157201 h 498418"/>
                <a:gd name="connsiteX4" fmla="*/ 749865 w 812563"/>
                <a:gd name="connsiteY4" fmla="*/ 388013 h 498418"/>
                <a:gd name="connsiteX5" fmla="*/ 229134 w 812563"/>
                <a:gd name="connsiteY5" fmla="*/ 490145 h 498418"/>
                <a:gd name="connsiteX6" fmla="*/ 184897 w 812563"/>
                <a:gd name="connsiteY6" fmla="*/ 168680 h 498418"/>
                <a:gd name="connsiteX0" fmla="*/ 184897 w 814085"/>
                <a:gd name="connsiteY0" fmla="*/ 168680 h 498418"/>
                <a:gd name="connsiteX1" fmla="*/ 397945 w 814085"/>
                <a:gd name="connsiteY1" fmla="*/ 97765 h 498418"/>
                <a:gd name="connsiteX2" fmla="*/ 649887 w 814085"/>
                <a:gd name="connsiteY2" fmla="*/ 81479 h 498418"/>
                <a:gd name="connsiteX3" fmla="*/ 812563 w 814085"/>
                <a:gd name="connsiteY3" fmla="*/ 157201 h 498418"/>
                <a:gd name="connsiteX4" fmla="*/ 749865 w 814085"/>
                <a:gd name="connsiteY4" fmla="*/ 388013 h 498418"/>
                <a:gd name="connsiteX5" fmla="*/ 229134 w 814085"/>
                <a:gd name="connsiteY5" fmla="*/ 490145 h 498418"/>
                <a:gd name="connsiteX6" fmla="*/ 184897 w 814085"/>
                <a:gd name="connsiteY6" fmla="*/ 168680 h 498418"/>
                <a:gd name="connsiteX0" fmla="*/ 184897 w 814036"/>
                <a:gd name="connsiteY0" fmla="*/ 168680 h 498418"/>
                <a:gd name="connsiteX1" fmla="*/ 397945 w 814036"/>
                <a:gd name="connsiteY1" fmla="*/ 97765 h 498418"/>
                <a:gd name="connsiteX2" fmla="*/ 649887 w 814036"/>
                <a:gd name="connsiteY2" fmla="*/ 81479 h 498418"/>
                <a:gd name="connsiteX3" fmla="*/ 812563 w 814036"/>
                <a:gd name="connsiteY3" fmla="*/ 157201 h 498418"/>
                <a:gd name="connsiteX4" fmla="*/ 749865 w 814036"/>
                <a:gd name="connsiteY4" fmla="*/ 388013 h 498418"/>
                <a:gd name="connsiteX5" fmla="*/ 229134 w 814036"/>
                <a:gd name="connsiteY5" fmla="*/ 490145 h 498418"/>
                <a:gd name="connsiteX6" fmla="*/ 184897 w 814036"/>
                <a:gd name="connsiteY6" fmla="*/ 168680 h 498418"/>
                <a:gd name="connsiteX0" fmla="*/ 184897 w 978806"/>
                <a:gd name="connsiteY0" fmla="*/ 168680 h 498418"/>
                <a:gd name="connsiteX1" fmla="*/ 397945 w 978806"/>
                <a:gd name="connsiteY1" fmla="*/ 97765 h 498418"/>
                <a:gd name="connsiteX2" fmla="*/ 649887 w 978806"/>
                <a:gd name="connsiteY2" fmla="*/ 81479 h 498418"/>
                <a:gd name="connsiteX3" fmla="*/ 812563 w 978806"/>
                <a:gd name="connsiteY3" fmla="*/ 157201 h 498418"/>
                <a:gd name="connsiteX4" fmla="*/ 978519 w 978806"/>
                <a:gd name="connsiteY4" fmla="*/ 308370 h 498418"/>
                <a:gd name="connsiteX5" fmla="*/ 749865 w 978806"/>
                <a:gd name="connsiteY5" fmla="*/ 388013 h 498418"/>
                <a:gd name="connsiteX6" fmla="*/ 229134 w 978806"/>
                <a:gd name="connsiteY6" fmla="*/ 490145 h 498418"/>
                <a:gd name="connsiteX7" fmla="*/ 184897 w 978806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867826"/>
                <a:gd name="connsiteY0" fmla="*/ 168680 h 498418"/>
                <a:gd name="connsiteX1" fmla="*/ 397945 w 867826"/>
                <a:gd name="connsiteY1" fmla="*/ 97765 h 498418"/>
                <a:gd name="connsiteX2" fmla="*/ 649887 w 867826"/>
                <a:gd name="connsiteY2" fmla="*/ 81479 h 498418"/>
                <a:gd name="connsiteX3" fmla="*/ 812563 w 867826"/>
                <a:gd name="connsiteY3" fmla="*/ 157201 h 498418"/>
                <a:gd name="connsiteX4" fmla="*/ 858362 w 867826"/>
                <a:gd name="connsiteY4" fmla="*/ 382687 h 498418"/>
                <a:gd name="connsiteX5" fmla="*/ 645937 w 867826"/>
                <a:gd name="connsiteY5" fmla="*/ 415215 h 498418"/>
                <a:gd name="connsiteX6" fmla="*/ 229134 w 867826"/>
                <a:gd name="connsiteY6" fmla="*/ 490145 h 498418"/>
                <a:gd name="connsiteX7" fmla="*/ 184897 w 867826"/>
                <a:gd name="connsiteY7" fmla="*/ 168680 h 498418"/>
                <a:gd name="connsiteX0" fmla="*/ 184897 w 867560"/>
                <a:gd name="connsiteY0" fmla="*/ 168680 h 498418"/>
                <a:gd name="connsiteX1" fmla="*/ 397945 w 867560"/>
                <a:gd name="connsiteY1" fmla="*/ 97765 h 498418"/>
                <a:gd name="connsiteX2" fmla="*/ 649887 w 867560"/>
                <a:gd name="connsiteY2" fmla="*/ 81479 h 498418"/>
                <a:gd name="connsiteX3" fmla="*/ 812563 w 867560"/>
                <a:gd name="connsiteY3" fmla="*/ 157201 h 498418"/>
                <a:gd name="connsiteX4" fmla="*/ 858051 w 867560"/>
                <a:gd name="connsiteY4" fmla="*/ 401883 h 498418"/>
                <a:gd name="connsiteX5" fmla="*/ 645937 w 867560"/>
                <a:gd name="connsiteY5" fmla="*/ 415215 h 498418"/>
                <a:gd name="connsiteX6" fmla="*/ 229134 w 867560"/>
                <a:gd name="connsiteY6" fmla="*/ 490145 h 498418"/>
                <a:gd name="connsiteX7" fmla="*/ 184897 w 867560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229134 w 962812"/>
                <a:gd name="connsiteY6" fmla="*/ 490145 h 498418"/>
                <a:gd name="connsiteX7" fmla="*/ 184897 w 962812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463060 w 962812"/>
                <a:gd name="connsiteY6" fmla="*/ 453301 h 498418"/>
                <a:gd name="connsiteX7" fmla="*/ 229134 w 962812"/>
                <a:gd name="connsiteY7" fmla="*/ 490145 h 498418"/>
                <a:gd name="connsiteX8" fmla="*/ 184897 w 962812"/>
                <a:gd name="connsiteY8" fmla="*/ 168680 h 498418"/>
                <a:gd name="connsiteX0" fmla="*/ 184897 w 962812"/>
                <a:gd name="connsiteY0" fmla="*/ 168680 h 503292"/>
                <a:gd name="connsiteX1" fmla="*/ 397945 w 962812"/>
                <a:gd name="connsiteY1" fmla="*/ 97765 h 503292"/>
                <a:gd name="connsiteX2" fmla="*/ 649887 w 962812"/>
                <a:gd name="connsiteY2" fmla="*/ 81479 h 503292"/>
                <a:gd name="connsiteX3" fmla="*/ 812563 w 962812"/>
                <a:gd name="connsiteY3" fmla="*/ 157201 h 503292"/>
                <a:gd name="connsiteX4" fmla="*/ 858051 w 962812"/>
                <a:gd name="connsiteY4" fmla="*/ 401883 h 503292"/>
                <a:gd name="connsiteX5" fmla="*/ 645937 w 962812"/>
                <a:gd name="connsiteY5" fmla="*/ 415215 h 503292"/>
                <a:gd name="connsiteX6" fmla="*/ 463060 w 962812"/>
                <a:gd name="connsiteY6" fmla="*/ 453301 h 503292"/>
                <a:gd name="connsiteX7" fmla="*/ 229134 w 962812"/>
                <a:gd name="connsiteY7" fmla="*/ 490145 h 503292"/>
                <a:gd name="connsiteX8" fmla="*/ 184897 w 962812"/>
                <a:gd name="connsiteY8" fmla="*/ 168680 h 503292"/>
                <a:gd name="connsiteX0" fmla="*/ 184897 w 962812"/>
                <a:gd name="connsiteY0" fmla="*/ 168680 h 516271"/>
                <a:gd name="connsiteX1" fmla="*/ 397945 w 962812"/>
                <a:gd name="connsiteY1" fmla="*/ 97765 h 516271"/>
                <a:gd name="connsiteX2" fmla="*/ 649887 w 962812"/>
                <a:gd name="connsiteY2" fmla="*/ 81479 h 516271"/>
                <a:gd name="connsiteX3" fmla="*/ 812563 w 962812"/>
                <a:gd name="connsiteY3" fmla="*/ 157201 h 516271"/>
                <a:gd name="connsiteX4" fmla="*/ 858051 w 962812"/>
                <a:gd name="connsiteY4" fmla="*/ 401883 h 516271"/>
                <a:gd name="connsiteX5" fmla="*/ 645937 w 962812"/>
                <a:gd name="connsiteY5" fmla="*/ 415215 h 516271"/>
                <a:gd name="connsiteX6" fmla="*/ 463060 w 962812"/>
                <a:gd name="connsiteY6" fmla="*/ 453301 h 516271"/>
                <a:gd name="connsiteX7" fmla="*/ 229134 w 962812"/>
                <a:gd name="connsiteY7" fmla="*/ 490145 h 516271"/>
                <a:gd name="connsiteX8" fmla="*/ 184897 w 962812"/>
                <a:gd name="connsiteY8" fmla="*/ 168680 h 516271"/>
                <a:gd name="connsiteX0" fmla="*/ 184897 w 962812"/>
                <a:gd name="connsiteY0" fmla="*/ 168680 h 540244"/>
                <a:gd name="connsiteX1" fmla="*/ 397945 w 962812"/>
                <a:gd name="connsiteY1" fmla="*/ 97765 h 540244"/>
                <a:gd name="connsiteX2" fmla="*/ 649887 w 962812"/>
                <a:gd name="connsiteY2" fmla="*/ 81479 h 540244"/>
                <a:gd name="connsiteX3" fmla="*/ 812563 w 962812"/>
                <a:gd name="connsiteY3" fmla="*/ 157201 h 540244"/>
                <a:gd name="connsiteX4" fmla="*/ 858051 w 962812"/>
                <a:gd name="connsiteY4" fmla="*/ 401883 h 540244"/>
                <a:gd name="connsiteX5" fmla="*/ 645937 w 962812"/>
                <a:gd name="connsiteY5" fmla="*/ 415215 h 540244"/>
                <a:gd name="connsiteX6" fmla="*/ 463060 w 962812"/>
                <a:gd name="connsiteY6" fmla="*/ 453301 h 540244"/>
                <a:gd name="connsiteX7" fmla="*/ 229134 w 962812"/>
                <a:gd name="connsiteY7" fmla="*/ 490145 h 540244"/>
                <a:gd name="connsiteX8" fmla="*/ 184897 w 962812"/>
                <a:gd name="connsiteY8" fmla="*/ 168680 h 540244"/>
                <a:gd name="connsiteX0" fmla="*/ 184897 w 962812"/>
                <a:gd name="connsiteY0" fmla="*/ 168680 h 549804"/>
                <a:gd name="connsiteX1" fmla="*/ 397945 w 962812"/>
                <a:gd name="connsiteY1" fmla="*/ 97765 h 549804"/>
                <a:gd name="connsiteX2" fmla="*/ 649887 w 962812"/>
                <a:gd name="connsiteY2" fmla="*/ 81479 h 549804"/>
                <a:gd name="connsiteX3" fmla="*/ 812563 w 962812"/>
                <a:gd name="connsiteY3" fmla="*/ 157201 h 549804"/>
                <a:gd name="connsiteX4" fmla="*/ 858051 w 962812"/>
                <a:gd name="connsiteY4" fmla="*/ 401883 h 549804"/>
                <a:gd name="connsiteX5" fmla="*/ 645937 w 962812"/>
                <a:gd name="connsiteY5" fmla="*/ 415215 h 549804"/>
                <a:gd name="connsiteX6" fmla="*/ 463060 w 962812"/>
                <a:gd name="connsiteY6" fmla="*/ 453301 h 549804"/>
                <a:gd name="connsiteX7" fmla="*/ 229134 w 962812"/>
                <a:gd name="connsiteY7" fmla="*/ 490145 h 549804"/>
                <a:gd name="connsiteX8" fmla="*/ 184897 w 962812"/>
                <a:gd name="connsiteY8" fmla="*/ 168680 h 54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812" h="549804">
                  <a:moveTo>
                    <a:pt x="184897" y="168680"/>
                  </a:moveTo>
                  <a:cubicBezTo>
                    <a:pt x="210808" y="127274"/>
                    <a:pt x="247669" y="-42452"/>
                    <a:pt x="397945" y="97765"/>
                  </a:cubicBezTo>
                  <a:cubicBezTo>
                    <a:pt x="418669" y="82742"/>
                    <a:pt x="518987" y="-103795"/>
                    <a:pt x="649887" y="81479"/>
                  </a:cubicBezTo>
                  <a:cubicBezTo>
                    <a:pt x="699414" y="14184"/>
                    <a:pt x="829272" y="-15767"/>
                    <a:pt x="812563" y="157201"/>
                  </a:cubicBezTo>
                  <a:cubicBezTo>
                    <a:pt x="1084649" y="253502"/>
                    <a:pt x="915347" y="377971"/>
                    <a:pt x="858051" y="401883"/>
                  </a:cubicBezTo>
                  <a:cubicBezTo>
                    <a:pt x="802790" y="455811"/>
                    <a:pt x="792282" y="536756"/>
                    <a:pt x="645937" y="415215"/>
                  </a:cubicBezTo>
                  <a:cubicBezTo>
                    <a:pt x="626745" y="487372"/>
                    <a:pt x="589194" y="580501"/>
                    <a:pt x="463060" y="453301"/>
                  </a:cubicBezTo>
                  <a:cubicBezTo>
                    <a:pt x="354317" y="631981"/>
                    <a:pt x="279674" y="511980"/>
                    <a:pt x="229134" y="490145"/>
                  </a:cubicBezTo>
                  <a:cubicBezTo>
                    <a:pt x="-165239" y="567349"/>
                    <a:pt x="38348" y="76477"/>
                    <a:pt x="184897" y="1686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2595B67-9F8E-4DF7-BB7C-1EFFAEDF8692}"/>
                </a:ext>
              </a:extLst>
            </p:cNvPr>
            <p:cNvSpPr/>
            <p:nvPr/>
          </p:nvSpPr>
          <p:spPr>
            <a:xfrm>
              <a:off x="6319147" y="1343865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4AF977B5-D190-4C78-BB61-7317D1F995A1}"/>
                </a:ext>
              </a:extLst>
            </p:cNvPr>
            <p:cNvSpPr/>
            <p:nvPr/>
          </p:nvSpPr>
          <p:spPr>
            <a:xfrm rot="7558345">
              <a:off x="6139552" y="1942164"/>
              <a:ext cx="219583" cy="219583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ACBBE12A-3D2E-4861-8F70-0D5472CF912D}"/>
                </a:ext>
              </a:extLst>
            </p:cNvPr>
            <p:cNvSpPr/>
            <p:nvPr/>
          </p:nvSpPr>
          <p:spPr>
            <a:xfrm rot="9712665">
              <a:off x="6347117" y="2043939"/>
              <a:ext cx="45719" cy="45719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CC451EE-48F1-4465-82CA-51B55BDFF22B}"/>
                </a:ext>
              </a:extLst>
            </p:cNvPr>
            <p:cNvSpPr/>
            <p:nvPr/>
          </p:nvSpPr>
          <p:spPr>
            <a:xfrm>
              <a:off x="6520794" y="1377827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EC90AEE5-4601-4053-B7FE-E56E1C6E41DC}"/>
                </a:ext>
              </a:extLst>
            </p:cNvPr>
            <p:cNvSpPr/>
            <p:nvPr/>
          </p:nvSpPr>
          <p:spPr>
            <a:xfrm>
              <a:off x="6390635" y="1490681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893AA1A-77DE-483E-BFE9-9077B9BC590E}"/>
                </a:ext>
              </a:extLst>
            </p:cNvPr>
            <p:cNvSpPr/>
            <p:nvPr/>
          </p:nvSpPr>
          <p:spPr>
            <a:xfrm>
              <a:off x="5708115" y="1420000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4E15429-F355-458C-BED3-2F3FCD78D8FD}"/>
                </a:ext>
              </a:extLst>
            </p:cNvPr>
            <p:cNvSpPr/>
            <p:nvPr/>
          </p:nvSpPr>
          <p:spPr>
            <a:xfrm>
              <a:off x="5777375" y="1475006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F7F7CA9-6CE6-46FA-9DDF-0FF983E546EF}"/>
                </a:ext>
              </a:extLst>
            </p:cNvPr>
            <p:cNvSpPr/>
            <p:nvPr/>
          </p:nvSpPr>
          <p:spPr>
            <a:xfrm>
              <a:off x="5864825" y="1559282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7340107-A143-49F0-ACC1-4BE385F9C6AF}"/>
                </a:ext>
              </a:extLst>
            </p:cNvPr>
            <p:cNvSpPr/>
            <p:nvPr/>
          </p:nvSpPr>
          <p:spPr>
            <a:xfrm>
              <a:off x="6136387" y="1784141"/>
              <a:ext cx="192521" cy="127206"/>
            </a:xfrm>
            <a:custGeom>
              <a:avLst/>
              <a:gdLst>
                <a:gd name="connsiteX0" fmla="*/ 0 w 191041"/>
                <a:gd name="connsiteY0" fmla="*/ 95521 h 191041"/>
                <a:gd name="connsiteX1" fmla="*/ 95521 w 191041"/>
                <a:gd name="connsiteY1" fmla="*/ 0 h 191041"/>
                <a:gd name="connsiteX2" fmla="*/ 191042 w 191041"/>
                <a:gd name="connsiteY2" fmla="*/ 95521 h 191041"/>
                <a:gd name="connsiteX3" fmla="*/ 95521 w 191041"/>
                <a:gd name="connsiteY3" fmla="*/ 191042 h 191041"/>
                <a:gd name="connsiteX4" fmla="*/ 0 w 191041"/>
                <a:gd name="connsiteY4" fmla="*/ 95521 h 191041"/>
                <a:gd name="connsiteX0" fmla="*/ 0 w 191042"/>
                <a:gd name="connsiteY0" fmla="*/ 95521 h 107461"/>
                <a:gd name="connsiteX1" fmla="*/ 95521 w 191042"/>
                <a:gd name="connsiteY1" fmla="*/ 0 h 107461"/>
                <a:gd name="connsiteX2" fmla="*/ 191042 w 191042"/>
                <a:gd name="connsiteY2" fmla="*/ 95521 h 107461"/>
                <a:gd name="connsiteX3" fmla="*/ 0 w 191042"/>
                <a:gd name="connsiteY3" fmla="*/ 95521 h 107461"/>
                <a:gd name="connsiteX0" fmla="*/ 0 w 191042"/>
                <a:gd name="connsiteY0" fmla="*/ 95521 h 116250"/>
                <a:gd name="connsiteX1" fmla="*/ 95521 w 191042"/>
                <a:gd name="connsiteY1" fmla="*/ 0 h 116250"/>
                <a:gd name="connsiteX2" fmla="*/ 191042 w 191042"/>
                <a:gd name="connsiteY2" fmla="*/ 95521 h 116250"/>
                <a:gd name="connsiteX3" fmla="*/ 0 w 191042"/>
                <a:gd name="connsiteY3" fmla="*/ 95521 h 116250"/>
                <a:gd name="connsiteX0" fmla="*/ 4739 w 195781"/>
                <a:gd name="connsiteY0" fmla="*/ 95521 h 120926"/>
                <a:gd name="connsiteX1" fmla="*/ 100260 w 195781"/>
                <a:gd name="connsiteY1" fmla="*/ 0 h 120926"/>
                <a:gd name="connsiteX2" fmla="*/ 195781 w 195781"/>
                <a:gd name="connsiteY2" fmla="*/ 95521 h 120926"/>
                <a:gd name="connsiteX3" fmla="*/ 4739 w 195781"/>
                <a:gd name="connsiteY3" fmla="*/ 95521 h 120926"/>
                <a:gd name="connsiteX0" fmla="*/ 563 w 191605"/>
                <a:gd name="connsiteY0" fmla="*/ 95521 h 127206"/>
                <a:gd name="connsiteX1" fmla="*/ 96084 w 191605"/>
                <a:gd name="connsiteY1" fmla="*/ 0 h 127206"/>
                <a:gd name="connsiteX2" fmla="*/ 191605 w 191605"/>
                <a:gd name="connsiteY2" fmla="*/ 95521 h 127206"/>
                <a:gd name="connsiteX3" fmla="*/ 563 w 191605"/>
                <a:gd name="connsiteY3" fmla="*/ 95521 h 127206"/>
                <a:gd name="connsiteX0" fmla="*/ 1479 w 192521"/>
                <a:gd name="connsiteY0" fmla="*/ 95521 h 127206"/>
                <a:gd name="connsiteX1" fmla="*/ 97000 w 192521"/>
                <a:gd name="connsiteY1" fmla="*/ 0 h 127206"/>
                <a:gd name="connsiteX2" fmla="*/ 192521 w 192521"/>
                <a:gd name="connsiteY2" fmla="*/ 95521 h 127206"/>
                <a:gd name="connsiteX3" fmla="*/ 1479 w 192521"/>
                <a:gd name="connsiteY3" fmla="*/ 95521 h 12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21" h="127206">
                  <a:moveTo>
                    <a:pt x="1479" y="95521"/>
                  </a:moveTo>
                  <a:cubicBezTo>
                    <a:pt x="-9679" y="48644"/>
                    <a:pt x="44245" y="0"/>
                    <a:pt x="97000" y="0"/>
                  </a:cubicBezTo>
                  <a:cubicBezTo>
                    <a:pt x="149755" y="0"/>
                    <a:pt x="192521" y="42766"/>
                    <a:pt x="192521" y="95521"/>
                  </a:cubicBezTo>
                  <a:cubicBezTo>
                    <a:pt x="171839" y="132872"/>
                    <a:pt x="12637" y="142398"/>
                    <a:pt x="1479" y="955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V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isits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D4134E-3372-4EED-B98D-3E86CC87904A}"/>
              </a:ext>
            </a:extLst>
          </p:cNvPr>
          <p:cNvSpPr/>
          <p:nvPr/>
        </p:nvSpPr>
        <p:spPr>
          <a:xfrm>
            <a:off x="0" y="4837544"/>
            <a:ext cx="12192000" cy="2169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D42618-0A91-43C4-BD77-FC961F0AA80C}"/>
              </a:ext>
            </a:extLst>
          </p:cNvPr>
          <p:cNvGrpSpPr/>
          <p:nvPr/>
        </p:nvGrpSpPr>
        <p:grpSpPr>
          <a:xfrm>
            <a:off x="528066" y="1105599"/>
            <a:ext cx="11091515" cy="5504481"/>
            <a:chOff x="1921562" y="1368408"/>
            <a:chExt cx="8731994" cy="433350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193B30-34A3-497F-B63A-FB041C18261B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B69FAC-8C5D-4C02-A34F-C2FDB752DFFD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84E500-FE7F-4FA8-B79A-912DB55AE1D1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E6E47D-D7D1-449E-85A0-452903C34CE9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40FEB5-BB1D-4EAB-B524-2B74DFDB4685}"/>
                </a:ext>
              </a:extLst>
            </p:cNvPr>
            <p:cNvCxnSpPr>
              <a:stCxn id="8" idx="6"/>
              <a:endCxn id="8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3DA85A-E753-4A9D-90BF-D9DE5F03E81E}"/>
                </a:ext>
              </a:extLst>
            </p:cNvPr>
            <p:cNvCxnSpPr>
              <a:stCxn id="8" idx="5"/>
              <a:endCxn id="8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203182-489C-481E-8BDD-85081436D25B}"/>
                </a:ext>
              </a:extLst>
            </p:cNvPr>
            <p:cNvGrpSpPr/>
            <p:nvPr/>
          </p:nvGrpSpPr>
          <p:grpSpPr>
            <a:xfrm>
              <a:off x="3951080" y="1884772"/>
              <a:ext cx="1007279" cy="1579981"/>
              <a:chOff x="3951080" y="1884772"/>
              <a:chExt cx="1007279" cy="157998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8773FC7-183D-4DB4-B53E-75EF3D5E9C4E}"/>
                  </a:ext>
                </a:extLst>
              </p:cNvPr>
              <p:cNvGrpSpPr/>
              <p:nvPr/>
            </p:nvGrpSpPr>
            <p:grpSpPr>
              <a:xfrm rot="2278668">
                <a:off x="4182010" y="2747660"/>
                <a:ext cx="260158" cy="368658"/>
                <a:chOff x="4774673" y="4182857"/>
                <a:chExt cx="611098" cy="865959"/>
              </a:xfrm>
            </p:grpSpPr>
            <p:sp>
              <p:nvSpPr>
                <p:cNvPr id="47" name="Rectangle 10">
                  <a:extLst>
                    <a:ext uri="{FF2B5EF4-FFF2-40B4-BE49-F238E27FC236}">
                      <a16:creationId xmlns:a16="http://schemas.microsoft.com/office/drawing/2014/main" id="{F01303E6-93B9-4E5F-9181-10E6FA078A3B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0C5A16C4-A3C3-4A06-9B58-B984453FB2C3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4D6426A-E32E-4D2D-9E68-C45C0164B965}"/>
                  </a:ext>
                </a:extLst>
              </p:cNvPr>
              <p:cNvSpPr/>
              <p:nvPr/>
            </p:nvSpPr>
            <p:spPr>
              <a:xfrm flipH="1">
                <a:off x="4242287" y="3000949"/>
                <a:ext cx="181435" cy="356804"/>
              </a:xfrm>
              <a:custGeom>
                <a:avLst/>
                <a:gdLst>
                  <a:gd name="connsiteX0" fmla="*/ 0 w 426182"/>
                  <a:gd name="connsiteY0" fmla="*/ 0 h 838114"/>
                  <a:gd name="connsiteX1" fmla="*/ 426182 w 426182"/>
                  <a:gd name="connsiteY1" fmla="*/ 0 h 838114"/>
                  <a:gd name="connsiteX2" fmla="*/ 426182 w 426182"/>
                  <a:gd name="connsiteY2" fmla="*/ 392232 h 838114"/>
                  <a:gd name="connsiteX3" fmla="*/ 401400 w 426182"/>
                  <a:gd name="connsiteY3" fmla="*/ 419505 h 838114"/>
                  <a:gd name="connsiteX4" fmla="*/ 332534 w 426182"/>
                  <a:gd name="connsiteY4" fmla="*/ 682123 h 838114"/>
                  <a:gd name="connsiteX5" fmla="*/ 344809 w 426182"/>
                  <a:gd name="connsiteY5" fmla="*/ 805399 h 838114"/>
                  <a:gd name="connsiteX6" fmla="*/ 353567 w 426182"/>
                  <a:gd name="connsiteY6" fmla="*/ 838114 h 838114"/>
                  <a:gd name="connsiteX7" fmla="*/ 0 w 426182"/>
                  <a:gd name="connsiteY7" fmla="*/ 838114 h 838114"/>
                  <a:gd name="connsiteX8" fmla="*/ 0 w 426182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182" h="838114">
                    <a:moveTo>
                      <a:pt x="0" y="0"/>
                    </a:moveTo>
                    <a:lnTo>
                      <a:pt x="426182" y="0"/>
                    </a:lnTo>
                    <a:lnTo>
                      <a:pt x="426182" y="392232"/>
                    </a:lnTo>
                    <a:lnTo>
                      <a:pt x="401400" y="419505"/>
                    </a:lnTo>
                    <a:cubicBezTo>
                      <a:pt x="359851" y="476420"/>
                      <a:pt x="332534" y="572803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2448FE8-5BF4-410A-90C5-EE735D5B5C24}"/>
                  </a:ext>
                </a:extLst>
              </p:cNvPr>
              <p:cNvSpPr/>
              <p:nvPr/>
            </p:nvSpPr>
            <p:spPr>
              <a:xfrm>
                <a:off x="4452679" y="2807216"/>
                <a:ext cx="99202" cy="398743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5D91414-05E4-40E9-8A7F-7E962BC1503C}"/>
                  </a:ext>
                </a:extLst>
              </p:cNvPr>
              <p:cNvSpPr/>
              <p:nvPr/>
            </p:nvSpPr>
            <p:spPr>
              <a:xfrm>
                <a:off x="4255239" y="3343713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B2B10D-C627-4FC6-A50C-E8200D40F3CC}"/>
                  </a:ext>
                </a:extLst>
              </p:cNvPr>
              <p:cNvSpPr/>
              <p:nvPr/>
            </p:nvSpPr>
            <p:spPr>
              <a:xfrm>
                <a:off x="4349954" y="3035587"/>
                <a:ext cx="174365" cy="356804"/>
              </a:xfrm>
              <a:custGeom>
                <a:avLst/>
                <a:gdLst>
                  <a:gd name="connsiteX0" fmla="*/ 0 w 409573"/>
                  <a:gd name="connsiteY0" fmla="*/ 0 h 838114"/>
                  <a:gd name="connsiteX1" fmla="*/ 409573 w 409573"/>
                  <a:gd name="connsiteY1" fmla="*/ 0 h 838114"/>
                  <a:gd name="connsiteX2" fmla="*/ 409573 w 409573"/>
                  <a:gd name="connsiteY2" fmla="*/ 838114 h 838114"/>
                  <a:gd name="connsiteX3" fmla="*/ 66093 w 409573"/>
                  <a:gd name="connsiteY3" fmla="*/ 838114 h 838114"/>
                  <a:gd name="connsiteX4" fmla="*/ 74851 w 409573"/>
                  <a:gd name="connsiteY4" fmla="*/ 805399 h 838114"/>
                  <a:gd name="connsiteX5" fmla="*/ 87126 w 409573"/>
                  <a:gd name="connsiteY5" fmla="*/ 682123 h 838114"/>
                  <a:gd name="connsiteX6" fmla="*/ 18260 w 409573"/>
                  <a:gd name="connsiteY6" fmla="*/ 419505 h 838114"/>
                  <a:gd name="connsiteX7" fmla="*/ 0 w 409573"/>
                  <a:gd name="connsiteY7" fmla="*/ 399410 h 838114"/>
                  <a:gd name="connsiteX8" fmla="*/ 0 w 409573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3" h="838114">
                    <a:moveTo>
                      <a:pt x="0" y="0"/>
                    </a:moveTo>
                    <a:lnTo>
                      <a:pt x="409573" y="0"/>
                    </a:lnTo>
                    <a:lnTo>
                      <a:pt x="409573" y="838114"/>
                    </a:lnTo>
                    <a:lnTo>
                      <a:pt x="66093" y="838114"/>
                    </a:lnTo>
                    <a:lnTo>
                      <a:pt x="74851" y="805399"/>
                    </a:lnTo>
                    <a:cubicBezTo>
                      <a:pt x="82755" y="767509"/>
                      <a:pt x="87126" y="725851"/>
                      <a:pt x="87126" y="682123"/>
                    </a:cubicBezTo>
                    <a:cubicBezTo>
                      <a:pt x="87126" y="572803"/>
                      <a:pt x="59809" y="476420"/>
                      <a:pt x="18260" y="419505"/>
                    </a:cubicBezTo>
                    <a:lnTo>
                      <a:pt x="0" y="39941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929F71-8871-4378-BDF8-992152910D57}"/>
                  </a:ext>
                </a:extLst>
              </p:cNvPr>
              <p:cNvSpPr/>
              <p:nvPr/>
            </p:nvSpPr>
            <p:spPr>
              <a:xfrm>
                <a:off x="4349602" y="3377607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5B0365B3-26BE-408E-8D6E-032AD759DF74}"/>
                  </a:ext>
                </a:extLst>
              </p:cNvPr>
              <p:cNvSpPr/>
              <p:nvPr/>
            </p:nvSpPr>
            <p:spPr>
              <a:xfrm>
                <a:off x="4236856" y="2749099"/>
                <a:ext cx="422684" cy="321970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2ED16CF-FAFA-47C3-94CE-BB2FAD5CF7FA}"/>
                  </a:ext>
                </a:extLst>
              </p:cNvPr>
              <p:cNvGrpSpPr/>
              <p:nvPr/>
            </p:nvGrpSpPr>
            <p:grpSpPr>
              <a:xfrm rot="499682">
                <a:off x="4351253" y="2819148"/>
                <a:ext cx="341094" cy="445251"/>
                <a:chOff x="4316092" y="4125539"/>
                <a:chExt cx="602722" cy="1045871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3CB955F-6224-427D-9780-6970673A216D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F226F63-3816-4343-BE76-C6ECB4CBC79B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ACBBCC-44AC-45A9-86CB-98D96AEA8E24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998471"/>
                <a:chOff x="2964549" y="2130100"/>
                <a:chExt cx="2366044" cy="234535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7AFE266-52B1-4F66-A3E1-3C8C15DA2D28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5">
                  <a:extLst>
                    <a:ext uri="{FF2B5EF4-FFF2-40B4-BE49-F238E27FC236}">
                      <a16:creationId xmlns:a16="http://schemas.microsoft.com/office/drawing/2014/main" id="{FC32D7D0-B881-4B22-82ED-31D9E20546AC}"/>
                    </a:ext>
                  </a:extLst>
                </p:cNvPr>
                <p:cNvSpPr/>
                <p:nvPr/>
              </p:nvSpPr>
              <p:spPr>
                <a:xfrm>
                  <a:off x="2964549" y="2130100"/>
                  <a:ext cx="2366044" cy="2133911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384152 w 2356460"/>
                    <a:gd name="connsiteY8" fmla="*/ 1189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557270"/>
                    <a:gd name="connsiteX1" fmla="*/ 1212702 w 2356460"/>
                    <a:gd name="connsiteY1" fmla="*/ 0 h 1557270"/>
                    <a:gd name="connsiteX2" fmla="*/ 2219868 w 2356460"/>
                    <a:gd name="connsiteY2" fmla="*/ 544996 h 1557270"/>
                    <a:gd name="connsiteX3" fmla="*/ 2320040 w 2356460"/>
                    <a:gd name="connsiteY3" fmla="*/ 1200811 h 1557270"/>
                    <a:gd name="connsiteX4" fmla="*/ 1843790 w 2356460"/>
                    <a:gd name="connsiteY4" fmla="*/ 816001 h 1557270"/>
                    <a:gd name="connsiteX5" fmla="*/ 1843790 w 2356460"/>
                    <a:gd name="connsiteY5" fmla="*/ 937921 h 1557270"/>
                    <a:gd name="connsiteX6" fmla="*/ 1615190 w 2356460"/>
                    <a:gd name="connsiteY6" fmla="*/ 785521 h 1557270"/>
                    <a:gd name="connsiteX7" fmla="*/ 1883795 w 2356460"/>
                    <a:gd name="connsiteY7" fmla="*/ 1557046 h 1557270"/>
                    <a:gd name="connsiteX8" fmla="*/ 1384152 w 2356460"/>
                    <a:gd name="connsiteY8" fmla="*/ 1189052 h 1557270"/>
                    <a:gd name="connsiteX9" fmla="*/ 822710 w 2356460"/>
                    <a:gd name="connsiteY9" fmla="*/ 1021741 h 1557270"/>
                    <a:gd name="connsiteX10" fmla="*/ 807470 w 2356460"/>
                    <a:gd name="connsiteY10" fmla="*/ 831241 h 1557270"/>
                    <a:gd name="connsiteX11" fmla="*/ 85559 w 2356460"/>
                    <a:gd name="connsiteY11" fmla="*/ 1249017 h 1557270"/>
                    <a:gd name="connsiteX12" fmla="*/ 205536 w 2356460"/>
                    <a:gd name="connsiteY12" fmla="*/ 544996 h 1557270"/>
                    <a:gd name="connsiteX0" fmla="*/ 205536 w 2356460"/>
                    <a:gd name="connsiteY0" fmla="*/ 544996 h 2014618"/>
                    <a:gd name="connsiteX1" fmla="*/ 1212702 w 2356460"/>
                    <a:gd name="connsiteY1" fmla="*/ 0 h 2014618"/>
                    <a:gd name="connsiteX2" fmla="*/ 2219868 w 2356460"/>
                    <a:gd name="connsiteY2" fmla="*/ 544996 h 2014618"/>
                    <a:gd name="connsiteX3" fmla="*/ 2320040 w 2356460"/>
                    <a:gd name="connsiteY3" fmla="*/ 1200811 h 2014618"/>
                    <a:gd name="connsiteX4" fmla="*/ 1843790 w 2356460"/>
                    <a:gd name="connsiteY4" fmla="*/ 816001 h 2014618"/>
                    <a:gd name="connsiteX5" fmla="*/ 1843790 w 2356460"/>
                    <a:gd name="connsiteY5" fmla="*/ 937921 h 2014618"/>
                    <a:gd name="connsiteX6" fmla="*/ 1958090 w 2356460"/>
                    <a:gd name="connsiteY6" fmla="*/ 2014246 h 2014618"/>
                    <a:gd name="connsiteX7" fmla="*/ 1883795 w 2356460"/>
                    <a:gd name="connsiteY7" fmla="*/ 1557046 h 2014618"/>
                    <a:gd name="connsiteX8" fmla="*/ 1384152 w 2356460"/>
                    <a:gd name="connsiteY8" fmla="*/ 1189052 h 2014618"/>
                    <a:gd name="connsiteX9" fmla="*/ 822710 w 2356460"/>
                    <a:gd name="connsiteY9" fmla="*/ 1021741 h 2014618"/>
                    <a:gd name="connsiteX10" fmla="*/ 807470 w 2356460"/>
                    <a:gd name="connsiteY10" fmla="*/ 831241 h 2014618"/>
                    <a:gd name="connsiteX11" fmla="*/ 85559 w 2356460"/>
                    <a:gd name="connsiteY11" fmla="*/ 1249017 h 2014618"/>
                    <a:gd name="connsiteX12" fmla="*/ 205536 w 2356460"/>
                    <a:gd name="connsiteY12" fmla="*/ 544996 h 2014618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105147"/>
                    <a:gd name="connsiteX1" fmla="*/ 1212702 w 2356460"/>
                    <a:gd name="connsiteY1" fmla="*/ 0 h 2105147"/>
                    <a:gd name="connsiteX2" fmla="*/ 2219868 w 2356460"/>
                    <a:gd name="connsiteY2" fmla="*/ 544996 h 2105147"/>
                    <a:gd name="connsiteX3" fmla="*/ 2320040 w 2356460"/>
                    <a:gd name="connsiteY3" fmla="*/ 1200811 h 2105147"/>
                    <a:gd name="connsiteX4" fmla="*/ 1843790 w 2356460"/>
                    <a:gd name="connsiteY4" fmla="*/ 816001 h 2105147"/>
                    <a:gd name="connsiteX5" fmla="*/ 1843790 w 2356460"/>
                    <a:gd name="connsiteY5" fmla="*/ 937921 h 2105147"/>
                    <a:gd name="connsiteX6" fmla="*/ 1958090 w 2356460"/>
                    <a:gd name="connsiteY6" fmla="*/ 2014246 h 2105147"/>
                    <a:gd name="connsiteX7" fmla="*/ 1707943 w 2356460"/>
                    <a:gd name="connsiteY7" fmla="*/ 1952071 h 2105147"/>
                    <a:gd name="connsiteX8" fmla="*/ 1384152 w 2356460"/>
                    <a:gd name="connsiteY8" fmla="*/ 1189052 h 2105147"/>
                    <a:gd name="connsiteX9" fmla="*/ 822710 w 2356460"/>
                    <a:gd name="connsiteY9" fmla="*/ 1021741 h 2105147"/>
                    <a:gd name="connsiteX10" fmla="*/ 807470 w 2356460"/>
                    <a:gd name="connsiteY10" fmla="*/ 831241 h 2105147"/>
                    <a:gd name="connsiteX11" fmla="*/ 85559 w 2356460"/>
                    <a:gd name="connsiteY11" fmla="*/ 1249017 h 2105147"/>
                    <a:gd name="connsiteX12" fmla="*/ 205536 w 2356460"/>
                    <a:gd name="connsiteY12" fmla="*/ 544996 h 2105147"/>
                    <a:gd name="connsiteX0" fmla="*/ 205536 w 2356460"/>
                    <a:gd name="connsiteY0" fmla="*/ 544996 h 2114050"/>
                    <a:gd name="connsiteX1" fmla="*/ 1212702 w 2356460"/>
                    <a:gd name="connsiteY1" fmla="*/ 0 h 2114050"/>
                    <a:gd name="connsiteX2" fmla="*/ 2219868 w 2356460"/>
                    <a:gd name="connsiteY2" fmla="*/ 544996 h 2114050"/>
                    <a:gd name="connsiteX3" fmla="*/ 2320040 w 2356460"/>
                    <a:gd name="connsiteY3" fmla="*/ 1200811 h 2114050"/>
                    <a:gd name="connsiteX4" fmla="*/ 1843790 w 2356460"/>
                    <a:gd name="connsiteY4" fmla="*/ 816001 h 2114050"/>
                    <a:gd name="connsiteX5" fmla="*/ 1958090 w 2356460"/>
                    <a:gd name="connsiteY5" fmla="*/ 2014246 h 2114050"/>
                    <a:gd name="connsiteX6" fmla="*/ 1707943 w 2356460"/>
                    <a:gd name="connsiteY6" fmla="*/ 1952071 h 2114050"/>
                    <a:gd name="connsiteX7" fmla="*/ 1384152 w 2356460"/>
                    <a:gd name="connsiteY7" fmla="*/ 1189052 h 2114050"/>
                    <a:gd name="connsiteX8" fmla="*/ 822710 w 2356460"/>
                    <a:gd name="connsiteY8" fmla="*/ 1021741 h 2114050"/>
                    <a:gd name="connsiteX9" fmla="*/ 807470 w 2356460"/>
                    <a:gd name="connsiteY9" fmla="*/ 831241 h 2114050"/>
                    <a:gd name="connsiteX10" fmla="*/ 85559 w 2356460"/>
                    <a:gd name="connsiteY10" fmla="*/ 1249017 h 2114050"/>
                    <a:gd name="connsiteX11" fmla="*/ 205536 w 2356460"/>
                    <a:gd name="connsiteY11" fmla="*/ 544996 h 2114050"/>
                    <a:gd name="connsiteX0" fmla="*/ 205536 w 2356460"/>
                    <a:gd name="connsiteY0" fmla="*/ 544996 h 2086064"/>
                    <a:gd name="connsiteX1" fmla="*/ 1212702 w 2356460"/>
                    <a:gd name="connsiteY1" fmla="*/ 0 h 2086064"/>
                    <a:gd name="connsiteX2" fmla="*/ 2219868 w 2356460"/>
                    <a:gd name="connsiteY2" fmla="*/ 544996 h 2086064"/>
                    <a:gd name="connsiteX3" fmla="*/ 2320040 w 2356460"/>
                    <a:gd name="connsiteY3" fmla="*/ 1200811 h 2086064"/>
                    <a:gd name="connsiteX4" fmla="*/ 1958090 w 2356460"/>
                    <a:gd name="connsiteY4" fmla="*/ 2014246 h 2086064"/>
                    <a:gd name="connsiteX5" fmla="*/ 1707943 w 2356460"/>
                    <a:gd name="connsiteY5" fmla="*/ 1952071 h 2086064"/>
                    <a:gd name="connsiteX6" fmla="*/ 1384152 w 2356460"/>
                    <a:gd name="connsiteY6" fmla="*/ 1189052 h 2086064"/>
                    <a:gd name="connsiteX7" fmla="*/ 822710 w 2356460"/>
                    <a:gd name="connsiteY7" fmla="*/ 1021741 h 2086064"/>
                    <a:gd name="connsiteX8" fmla="*/ 807470 w 2356460"/>
                    <a:gd name="connsiteY8" fmla="*/ 831241 h 2086064"/>
                    <a:gd name="connsiteX9" fmla="*/ 85559 w 2356460"/>
                    <a:gd name="connsiteY9" fmla="*/ 1249017 h 2086064"/>
                    <a:gd name="connsiteX10" fmla="*/ 205536 w 2356460"/>
                    <a:gd name="connsiteY10" fmla="*/ 544996 h 2086064"/>
                    <a:gd name="connsiteX0" fmla="*/ 205536 w 2249538"/>
                    <a:gd name="connsiteY0" fmla="*/ 544996 h 2133911"/>
                    <a:gd name="connsiteX1" fmla="*/ 1212702 w 2249538"/>
                    <a:gd name="connsiteY1" fmla="*/ 0 h 2133911"/>
                    <a:gd name="connsiteX2" fmla="*/ 2219868 w 2249538"/>
                    <a:gd name="connsiteY2" fmla="*/ 544996 h 2133911"/>
                    <a:gd name="connsiteX3" fmla="*/ 1958090 w 2249538"/>
                    <a:gd name="connsiteY3" fmla="*/ 2014246 h 2133911"/>
                    <a:gd name="connsiteX4" fmla="*/ 1707943 w 2249538"/>
                    <a:gd name="connsiteY4" fmla="*/ 1952071 h 2133911"/>
                    <a:gd name="connsiteX5" fmla="*/ 1384152 w 2249538"/>
                    <a:gd name="connsiteY5" fmla="*/ 1189052 h 2133911"/>
                    <a:gd name="connsiteX6" fmla="*/ 822710 w 2249538"/>
                    <a:gd name="connsiteY6" fmla="*/ 1021741 h 2133911"/>
                    <a:gd name="connsiteX7" fmla="*/ 807470 w 2249538"/>
                    <a:gd name="connsiteY7" fmla="*/ 831241 h 2133911"/>
                    <a:gd name="connsiteX8" fmla="*/ 85559 w 2249538"/>
                    <a:gd name="connsiteY8" fmla="*/ 1249017 h 2133911"/>
                    <a:gd name="connsiteX9" fmla="*/ 205536 w 2249538"/>
                    <a:gd name="connsiteY9" fmla="*/ 544996 h 2133911"/>
                    <a:gd name="connsiteX0" fmla="*/ 205536 w 2310224"/>
                    <a:gd name="connsiteY0" fmla="*/ 544996 h 2133911"/>
                    <a:gd name="connsiteX1" fmla="*/ 1212702 w 2310224"/>
                    <a:gd name="connsiteY1" fmla="*/ 0 h 2133911"/>
                    <a:gd name="connsiteX2" fmla="*/ 2219868 w 2310224"/>
                    <a:gd name="connsiteY2" fmla="*/ 544996 h 2133911"/>
                    <a:gd name="connsiteX3" fmla="*/ 1958090 w 2310224"/>
                    <a:gd name="connsiteY3" fmla="*/ 2014246 h 2133911"/>
                    <a:gd name="connsiteX4" fmla="*/ 1707943 w 2310224"/>
                    <a:gd name="connsiteY4" fmla="*/ 1952071 h 2133911"/>
                    <a:gd name="connsiteX5" fmla="*/ 1384152 w 2310224"/>
                    <a:gd name="connsiteY5" fmla="*/ 1189052 h 2133911"/>
                    <a:gd name="connsiteX6" fmla="*/ 822710 w 2310224"/>
                    <a:gd name="connsiteY6" fmla="*/ 1021741 h 2133911"/>
                    <a:gd name="connsiteX7" fmla="*/ 807470 w 2310224"/>
                    <a:gd name="connsiteY7" fmla="*/ 831241 h 2133911"/>
                    <a:gd name="connsiteX8" fmla="*/ 85559 w 2310224"/>
                    <a:gd name="connsiteY8" fmla="*/ 1249017 h 2133911"/>
                    <a:gd name="connsiteX9" fmla="*/ 205536 w 2310224"/>
                    <a:gd name="connsiteY9" fmla="*/ 544996 h 2133911"/>
                    <a:gd name="connsiteX0" fmla="*/ 205536 w 2342794"/>
                    <a:gd name="connsiteY0" fmla="*/ 544996 h 2133911"/>
                    <a:gd name="connsiteX1" fmla="*/ 1212702 w 2342794"/>
                    <a:gd name="connsiteY1" fmla="*/ 0 h 2133911"/>
                    <a:gd name="connsiteX2" fmla="*/ 2219868 w 2342794"/>
                    <a:gd name="connsiteY2" fmla="*/ 544996 h 2133911"/>
                    <a:gd name="connsiteX3" fmla="*/ 1958090 w 2342794"/>
                    <a:gd name="connsiteY3" fmla="*/ 2014246 h 2133911"/>
                    <a:gd name="connsiteX4" fmla="*/ 1707943 w 2342794"/>
                    <a:gd name="connsiteY4" fmla="*/ 1952071 h 2133911"/>
                    <a:gd name="connsiteX5" fmla="*/ 1384152 w 2342794"/>
                    <a:gd name="connsiteY5" fmla="*/ 1189052 h 2133911"/>
                    <a:gd name="connsiteX6" fmla="*/ 822710 w 2342794"/>
                    <a:gd name="connsiteY6" fmla="*/ 1021741 h 2133911"/>
                    <a:gd name="connsiteX7" fmla="*/ 807470 w 2342794"/>
                    <a:gd name="connsiteY7" fmla="*/ 831241 h 2133911"/>
                    <a:gd name="connsiteX8" fmla="*/ 85559 w 2342794"/>
                    <a:gd name="connsiteY8" fmla="*/ 1249017 h 2133911"/>
                    <a:gd name="connsiteX9" fmla="*/ 205536 w 2342794"/>
                    <a:gd name="connsiteY9" fmla="*/ 544996 h 2133911"/>
                    <a:gd name="connsiteX0" fmla="*/ 205536 w 2366044"/>
                    <a:gd name="connsiteY0" fmla="*/ 544996 h 2133911"/>
                    <a:gd name="connsiteX1" fmla="*/ 1212702 w 2366044"/>
                    <a:gd name="connsiteY1" fmla="*/ 0 h 2133911"/>
                    <a:gd name="connsiteX2" fmla="*/ 2219868 w 2366044"/>
                    <a:gd name="connsiteY2" fmla="*/ 544996 h 2133911"/>
                    <a:gd name="connsiteX3" fmla="*/ 1958090 w 2366044"/>
                    <a:gd name="connsiteY3" fmla="*/ 2014246 h 2133911"/>
                    <a:gd name="connsiteX4" fmla="*/ 1707943 w 2366044"/>
                    <a:gd name="connsiteY4" fmla="*/ 1952071 h 2133911"/>
                    <a:gd name="connsiteX5" fmla="*/ 1384152 w 2366044"/>
                    <a:gd name="connsiteY5" fmla="*/ 1189052 h 2133911"/>
                    <a:gd name="connsiteX6" fmla="*/ 822710 w 2366044"/>
                    <a:gd name="connsiteY6" fmla="*/ 1021741 h 2133911"/>
                    <a:gd name="connsiteX7" fmla="*/ 807470 w 2366044"/>
                    <a:gd name="connsiteY7" fmla="*/ 831241 h 2133911"/>
                    <a:gd name="connsiteX8" fmla="*/ 85559 w 2366044"/>
                    <a:gd name="connsiteY8" fmla="*/ 1249017 h 2133911"/>
                    <a:gd name="connsiteX9" fmla="*/ 205536 w 2366044"/>
                    <a:gd name="connsiteY9" fmla="*/ 544996 h 2133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66044" h="2133911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401249" y="887054"/>
                        <a:pt x="2506961" y="1703534"/>
                        <a:pt x="1958090" y="2014246"/>
                      </a:cubicBezTo>
                      <a:cubicBezTo>
                        <a:pt x="1872769" y="2248759"/>
                        <a:pt x="1803599" y="2089603"/>
                        <a:pt x="1707943" y="1952071"/>
                      </a:cubicBezTo>
                      <a:cubicBezTo>
                        <a:pt x="1612287" y="1814539"/>
                        <a:pt x="1531691" y="1344107"/>
                        <a:pt x="1384152" y="1189052"/>
                      </a:cubicBezTo>
                      <a:cubicBezTo>
                        <a:pt x="1236613" y="1033997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399575B-BFF5-40EB-BCB9-1AAA2CA88C69}"/>
                    </a:ext>
                  </a:extLst>
                </p:cNvPr>
                <p:cNvSpPr/>
                <p:nvPr/>
              </p:nvSpPr>
              <p:spPr>
                <a:xfrm>
                  <a:off x="3336121" y="3160798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2BC816A-9CEC-4E82-8E3B-CCDE4F61F33A}"/>
                    </a:ext>
                  </a:extLst>
                </p:cNvPr>
                <p:cNvSpPr/>
                <p:nvPr/>
              </p:nvSpPr>
              <p:spPr>
                <a:xfrm flipH="1">
                  <a:off x="3165736" y="3828532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66132C60-73E8-49A9-B81E-2512DBC51080}"/>
                    </a:ext>
                  </a:extLst>
                </p:cNvPr>
                <p:cNvSpPr/>
                <p:nvPr/>
              </p:nvSpPr>
              <p:spPr>
                <a:xfrm rot="8350864">
                  <a:off x="3280234" y="3893617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58CB900-B971-4C96-897E-5253DA868095}"/>
                    </a:ext>
                  </a:extLst>
                </p:cNvPr>
                <p:cNvSpPr/>
                <p:nvPr/>
              </p:nvSpPr>
              <p:spPr>
                <a:xfrm>
                  <a:off x="3350645" y="3276776"/>
                  <a:ext cx="379599" cy="3795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B241F88-2B30-4D77-B661-4C3AA0B03E25}"/>
                    </a:ext>
                  </a:extLst>
                </p:cNvPr>
                <p:cNvSpPr/>
                <p:nvPr/>
              </p:nvSpPr>
              <p:spPr>
                <a:xfrm>
                  <a:off x="3347932" y="3396650"/>
                  <a:ext cx="169507" cy="16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6B1FC56-E8EC-45E5-B137-7D48E2F847AF}"/>
                    </a:ext>
                  </a:extLst>
                </p:cNvPr>
                <p:cNvSpPr/>
                <p:nvPr/>
              </p:nvSpPr>
              <p:spPr>
                <a:xfrm>
                  <a:off x="4149214" y="3365358"/>
                  <a:ext cx="379598" cy="47043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AA46769-34EA-4457-BE04-13C969043C02}"/>
                    </a:ext>
                  </a:extLst>
                </p:cNvPr>
                <p:cNvSpPr/>
                <p:nvPr/>
              </p:nvSpPr>
              <p:spPr>
                <a:xfrm>
                  <a:off x="3958098" y="342291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F679B2-6722-436B-AEA5-904854868811}"/>
                </a:ext>
              </a:extLst>
            </p:cNvPr>
            <p:cNvGrpSpPr/>
            <p:nvPr/>
          </p:nvGrpSpPr>
          <p:grpSpPr>
            <a:xfrm rot="4396976" flipH="1">
              <a:off x="3819742" y="2723399"/>
              <a:ext cx="260158" cy="368659"/>
              <a:chOff x="4774673" y="4182857"/>
              <a:chExt cx="611098" cy="865959"/>
            </a:xfrm>
          </p:grpSpPr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BEB510FD-84A2-416A-B036-5E8E41884C3F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B1B8B96E-75DD-4F5E-AD78-D9C816BC1F7B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9C71DF-93B1-4C1E-A8E5-CC2102F80424}"/>
                </a:ext>
              </a:extLst>
            </p:cNvPr>
            <p:cNvGrpSpPr/>
            <p:nvPr/>
          </p:nvGrpSpPr>
          <p:grpSpPr>
            <a:xfrm>
              <a:off x="1921562" y="1368408"/>
              <a:ext cx="8731994" cy="4333501"/>
              <a:chOff x="1921562" y="1368408"/>
              <a:chExt cx="8731994" cy="433350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668911-5718-4806-A51E-E572EFA3E6B6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156BC26-43E0-4EC4-A98A-B1445F3D935F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AF6A854-2DAB-44F9-BD9B-AB5CB8F16FD6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8AFD7E4-014A-44B0-BE9A-DA82513CDCE5}"/>
                  </a:ext>
                </a:extLst>
              </p:cNvPr>
              <p:cNvCxnSpPr>
                <a:cxnSpLocks/>
                <a:stCxn id="15" idx="6"/>
                <a:endCxn id="15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7ABDC8-E7A8-42D6-A459-C78F4111E3F1}"/>
                  </a:ext>
                </a:extLst>
              </p:cNvPr>
              <p:cNvCxnSpPr>
                <a:cxnSpLocks/>
                <a:stCxn id="15" idx="5"/>
                <a:endCxn id="15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4BBFD6-A172-4D20-810F-4D79B6C3F80C}"/>
                  </a:ext>
                </a:extLst>
              </p:cNvPr>
              <p:cNvCxnSpPr>
                <a:stCxn id="17" idx="6"/>
                <a:endCxn id="17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CA1485-E065-40DA-9659-7C6BC10E26CB}"/>
                  </a:ext>
                </a:extLst>
              </p:cNvPr>
              <p:cNvCxnSpPr>
                <a:stCxn id="17" idx="5"/>
                <a:endCxn id="17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C5E768-EC9B-40A4-8DE2-419D129703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EDBB67-4BA7-4864-AB5E-4A959C7C33CE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52E74D-3D6D-4F37-8625-2E481C4FE7FD}"/>
              </a:ext>
            </a:extLst>
          </p:cNvPr>
          <p:cNvGrpSpPr/>
          <p:nvPr/>
        </p:nvGrpSpPr>
        <p:grpSpPr>
          <a:xfrm>
            <a:off x="5272106" y="4397778"/>
            <a:ext cx="1021950" cy="1082597"/>
            <a:chOff x="5702259" y="2376986"/>
            <a:chExt cx="1447445" cy="1533343"/>
          </a:xfrm>
        </p:grpSpPr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FBD1C733-68BB-4A4C-91D4-32E8ADCB58AA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6EECFE-9DFB-49A8-933C-63ED4D31C81E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222569F-0A96-417E-8DA5-EFF49019E2D0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09588C9B-082E-44C8-9712-B893131465AE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71">
              <a:extLst>
                <a:ext uri="{FF2B5EF4-FFF2-40B4-BE49-F238E27FC236}">
                  <a16:creationId xmlns:a16="http://schemas.microsoft.com/office/drawing/2014/main" id="{D3EE665B-2711-4F31-AC05-4E6B1BF61103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73">
              <a:extLst>
                <a:ext uri="{FF2B5EF4-FFF2-40B4-BE49-F238E27FC236}">
                  <a16:creationId xmlns:a16="http://schemas.microsoft.com/office/drawing/2014/main" id="{111436B5-5A98-419D-8D4E-55FBFFB1DFA2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53C647-A3B9-4B80-9184-8CD0CCAE75E5}"/>
              </a:ext>
            </a:extLst>
          </p:cNvPr>
          <p:cNvGrpSpPr/>
          <p:nvPr/>
        </p:nvGrpSpPr>
        <p:grpSpPr>
          <a:xfrm>
            <a:off x="6572619" y="4371617"/>
            <a:ext cx="1021950" cy="1082597"/>
            <a:chOff x="5702259" y="2376986"/>
            <a:chExt cx="1447445" cy="1533343"/>
          </a:xfrm>
        </p:grpSpPr>
        <p:sp>
          <p:nvSpPr>
            <p:cNvPr id="57" name="Oval 68">
              <a:extLst>
                <a:ext uri="{FF2B5EF4-FFF2-40B4-BE49-F238E27FC236}">
                  <a16:creationId xmlns:a16="http://schemas.microsoft.com/office/drawing/2014/main" id="{7166FEF4-5B1D-4ED5-AD6F-63F1A15955F9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A96D1D-C5FC-4548-8FA3-B5C3D660E0F3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AE82F95-F375-46A0-B98B-24CD7677C076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71">
              <a:extLst>
                <a:ext uri="{FF2B5EF4-FFF2-40B4-BE49-F238E27FC236}">
                  <a16:creationId xmlns:a16="http://schemas.microsoft.com/office/drawing/2014/main" id="{D53AC0BF-4752-49EB-A513-5AE67D1A7532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468BB710-15C0-4030-8DC6-EAA10F5EA111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73">
              <a:extLst>
                <a:ext uri="{FF2B5EF4-FFF2-40B4-BE49-F238E27FC236}">
                  <a16:creationId xmlns:a16="http://schemas.microsoft.com/office/drawing/2014/main" id="{48BB1DB1-218C-4925-B184-257A4C6C8F37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049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drives his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to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8E5D8A1F-AAF1-4FCB-B256-B3FA05453C45}"/>
              </a:ext>
            </a:extLst>
          </p:cNvPr>
          <p:cNvSpPr/>
          <p:nvPr/>
        </p:nvSpPr>
        <p:spPr>
          <a:xfrm flipV="1">
            <a:off x="-42364" y="3005400"/>
            <a:ext cx="5866389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75709A-67F1-4D8E-864B-55929C3EC9FA}"/>
              </a:ext>
            </a:extLst>
          </p:cNvPr>
          <p:cNvGrpSpPr/>
          <p:nvPr/>
        </p:nvGrpSpPr>
        <p:grpSpPr>
          <a:xfrm>
            <a:off x="745616" y="721064"/>
            <a:ext cx="2167426" cy="3955769"/>
            <a:chOff x="2772147" y="677901"/>
            <a:chExt cx="3713793" cy="5348798"/>
          </a:xfrm>
        </p:grpSpPr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7C4CA6E3-46B2-4C4F-BB20-B29B4FB22D89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55FCFEB4-80B4-446D-AADC-A86A1FAEDF6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3E94AC78-2A77-46E1-8C50-868BE4586227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49CEB9E2-D99D-488F-8DC7-830C5C52808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06D92783-5D03-4A56-81E0-FD640D57491D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66E15439-5FF7-46F4-8298-9DA12E6FC53B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4B294233-6EA8-495D-9465-798626B70F7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5DF6CAC0-848E-4F20-8D21-D2408699DEE0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DFF53787-52E3-43D2-9C91-9A5325F439A9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Flowchart: Manual Operation 92">
            <a:extLst>
              <a:ext uri="{FF2B5EF4-FFF2-40B4-BE49-F238E27FC236}">
                <a16:creationId xmlns:a16="http://schemas.microsoft.com/office/drawing/2014/main" id="{85BBBD1D-48DD-41A1-991A-DD6F9EEF9E4E}"/>
              </a:ext>
            </a:extLst>
          </p:cNvPr>
          <p:cNvSpPr/>
          <p:nvPr/>
        </p:nvSpPr>
        <p:spPr>
          <a:xfrm flipV="1">
            <a:off x="-55171" y="5535674"/>
            <a:ext cx="5866389" cy="1400147"/>
          </a:xfrm>
          <a:prstGeom prst="flowChartManualOper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D359B7-8202-404F-8E14-9119FFF41490}"/>
              </a:ext>
            </a:extLst>
          </p:cNvPr>
          <p:cNvGrpSpPr/>
          <p:nvPr/>
        </p:nvGrpSpPr>
        <p:grpSpPr>
          <a:xfrm>
            <a:off x="53200" y="1778660"/>
            <a:ext cx="1905000" cy="3356106"/>
            <a:chOff x="2772147" y="677901"/>
            <a:chExt cx="3713793" cy="5348798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9DE76F62-3B9D-4D3A-B06B-39A68AF03C6D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244F2716-2C2C-4235-8269-BEC417100E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13">
              <a:extLst>
                <a:ext uri="{FF2B5EF4-FFF2-40B4-BE49-F238E27FC236}">
                  <a16:creationId xmlns:a16="http://schemas.microsoft.com/office/drawing/2014/main" id="{116F3013-6C36-4B62-9CF4-DBC677A893D9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Cloud 97">
              <a:extLst>
                <a:ext uri="{FF2B5EF4-FFF2-40B4-BE49-F238E27FC236}">
                  <a16:creationId xmlns:a16="http://schemas.microsoft.com/office/drawing/2014/main" id="{0241FC1F-890C-4FCD-B397-3313A3CFFF2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FD0DDD81-FDF0-4AD2-AC17-3C59B8FCA1ED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5E48576D-DBBE-4823-A23A-F39FBCB53A90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Cloud 100">
              <a:extLst>
                <a:ext uri="{FF2B5EF4-FFF2-40B4-BE49-F238E27FC236}">
                  <a16:creationId xmlns:a16="http://schemas.microsoft.com/office/drawing/2014/main" id="{798D778B-1D96-4D50-ACA5-04901C031D1D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F7EB3366-C5CA-481D-A56B-4BBD209C606A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8C41CA82-DD25-4B77-B4DE-E8408C0D7550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9D972E-FE12-4C45-82B9-FE0B9ADB9317}"/>
              </a:ext>
            </a:extLst>
          </p:cNvPr>
          <p:cNvGrpSpPr/>
          <p:nvPr/>
        </p:nvGrpSpPr>
        <p:grpSpPr>
          <a:xfrm>
            <a:off x="3955686" y="1435926"/>
            <a:ext cx="1905000" cy="3356106"/>
            <a:chOff x="2772147" y="677901"/>
            <a:chExt cx="3713793" cy="5348798"/>
          </a:xfrm>
        </p:grpSpPr>
        <p:sp>
          <p:nvSpPr>
            <p:cNvPr id="105" name="Cloud 104">
              <a:extLst>
                <a:ext uri="{FF2B5EF4-FFF2-40B4-BE49-F238E27FC236}">
                  <a16:creationId xmlns:a16="http://schemas.microsoft.com/office/drawing/2014/main" id="{5241D2C2-5610-4848-8D92-600843674EC8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Cloud 105">
              <a:extLst>
                <a:ext uri="{FF2B5EF4-FFF2-40B4-BE49-F238E27FC236}">
                  <a16:creationId xmlns:a16="http://schemas.microsoft.com/office/drawing/2014/main" id="{876F6EA7-D5AB-4E56-B148-26001EEB996E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3">
              <a:extLst>
                <a:ext uri="{FF2B5EF4-FFF2-40B4-BE49-F238E27FC236}">
                  <a16:creationId xmlns:a16="http://schemas.microsoft.com/office/drawing/2014/main" id="{03AFDBF8-2692-42AE-A40C-18E25EDE1F4D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Cloud 107">
              <a:extLst>
                <a:ext uri="{FF2B5EF4-FFF2-40B4-BE49-F238E27FC236}">
                  <a16:creationId xmlns:a16="http://schemas.microsoft.com/office/drawing/2014/main" id="{04ADB412-096E-4D72-99CB-5A0C6A539076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loud 108">
              <a:extLst>
                <a:ext uri="{FF2B5EF4-FFF2-40B4-BE49-F238E27FC236}">
                  <a16:creationId xmlns:a16="http://schemas.microsoft.com/office/drawing/2014/main" id="{AD44B68F-1F0E-4339-9516-2796C45B4D63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Cloud 109">
              <a:extLst>
                <a:ext uri="{FF2B5EF4-FFF2-40B4-BE49-F238E27FC236}">
                  <a16:creationId xmlns:a16="http://schemas.microsoft.com/office/drawing/2014/main" id="{26A04EC9-BFF3-443C-B279-256743445673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loud 110">
              <a:extLst>
                <a:ext uri="{FF2B5EF4-FFF2-40B4-BE49-F238E27FC236}">
                  <a16:creationId xmlns:a16="http://schemas.microsoft.com/office/drawing/2014/main" id="{A17D2394-7343-4ACA-AE14-A91D578D1B05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Cloud 111">
              <a:extLst>
                <a:ext uri="{FF2B5EF4-FFF2-40B4-BE49-F238E27FC236}">
                  <a16:creationId xmlns:a16="http://schemas.microsoft.com/office/drawing/2014/main" id="{E1287D91-D212-407C-A54F-E3ADEE7A80EE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loud 112">
              <a:extLst>
                <a:ext uri="{FF2B5EF4-FFF2-40B4-BE49-F238E27FC236}">
                  <a16:creationId xmlns:a16="http://schemas.microsoft.com/office/drawing/2014/main" id="{13B4F48B-53A4-4D58-943A-DB2E07F75990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4B2E98-3760-40E9-B7D6-8E25E52C2721}"/>
              </a:ext>
            </a:extLst>
          </p:cNvPr>
          <p:cNvGrpSpPr/>
          <p:nvPr/>
        </p:nvGrpSpPr>
        <p:grpSpPr>
          <a:xfrm>
            <a:off x="411388" y="982565"/>
            <a:ext cx="5188497" cy="5557481"/>
            <a:chOff x="520723" y="982565"/>
            <a:chExt cx="5188497" cy="5557481"/>
          </a:xfrm>
        </p:grpSpPr>
        <p:sp>
          <p:nvSpPr>
            <p:cNvPr id="10" name="Rectangle: Rounded Corners 8">
              <a:extLst>
                <a:ext uri="{FF2B5EF4-FFF2-40B4-BE49-F238E27FC236}">
                  <a16:creationId xmlns:a16="http://schemas.microsoft.com/office/drawing/2014/main" id="{D1302A6A-AFF0-412B-ACFB-A04104694897}"/>
                </a:ext>
              </a:extLst>
            </p:cNvPr>
            <p:cNvSpPr/>
            <p:nvPr/>
          </p:nvSpPr>
          <p:spPr>
            <a:xfrm flipH="1">
              <a:off x="1141999" y="5090683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32B9D221-B81C-4A1A-89DB-A45FDC8F478D}"/>
                </a:ext>
              </a:extLst>
            </p:cNvPr>
            <p:cNvSpPr/>
            <p:nvPr/>
          </p:nvSpPr>
          <p:spPr>
            <a:xfrm flipH="1">
              <a:off x="4256522" y="5083854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8">
              <a:extLst>
                <a:ext uri="{FF2B5EF4-FFF2-40B4-BE49-F238E27FC236}">
                  <a16:creationId xmlns:a16="http://schemas.microsoft.com/office/drawing/2014/main" id="{C46B32D8-1FA5-468A-A2F2-CD90E1D8738F}"/>
                </a:ext>
              </a:extLst>
            </p:cNvPr>
            <p:cNvSpPr/>
            <p:nvPr/>
          </p:nvSpPr>
          <p:spPr>
            <a:xfrm flipH="1">
              <a:off x="4849614" y="5539921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8">
              <a:extLst>
                <a:ext uri="{FF2B5EF4-FFF2-40B4-BE49-F238E27FC236}">
                  <a16:creationId xmlns:a16="http://schemas.microsoft.com/office/drawing/2014/main" id="{A5736A88-1A45-4DBC-AD25-64DDCA02577F}"/>
                </a:ext>
              </a:extLst>
            </p:cNvPr>
            <p:cNvSpPr/>
            <p:nvPr/>
          </p:nvSpPr>
          <p:spPr>
            <a:xfrm>
              <a:off x="800775" y="5539921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642AC7-6F59-4F14-A038-0076280EC0A7}"/>
                </a:ext>
              </a:extLst>
            </p:cNvPr>
            <p:cNvSpPr/>
            <p:nvPr/>
          </p:nvSpPr>
          <p:spPr>
            <a:xfrm flipV="1">
              <a:off x="856433" y="1053634"/>
              <a:ext cx="4570775" cy="4890777"/>
            </a:xfrm>
            <a:custGeom>
              <a:avLst/>
              <a:gdLst>
                <a:gd name="connsiteX0" fmla="*/ 2201848 w 4570775"/>
                <a:gd name="connsiteY0" fmla="*/ 4890472 h 4890777"/>
                <a:gd name="connsiteX1" fmla="*/ 3545318 w 4570775"/>
                <a:gd name="connsiteY1" fmla="*/ 4813220 h 4890777"/>
                <a:gd name="connsiteX2" fmla="*/ 4557458 w 4570775"/>
                <a:gd name="connsiteY2" fmla="*/ 1271171 h 4890777"/>
                <a:gd name="connsiteX3" fmla="*/ 4224017 w 4570775"/>
                <a:gd name="connsiteY3" fmla="*/ 0 h 4890777"/>
                <a:gd name="connsiteX4" fmla="*/ 287308 w 4570775"/>
                <a:gd name="connsiteY4" fmla="*/ 0 h 4890777"/>
                <a:gd name="connsiteX5" fmla="*/ 3251 w 4570775"/>
                <a:gd name="connsiteY5" fmla="*/ 1308714 h 4890777"/>
                <a:gd name="connsiteX6" fmla="*/ 916625 w 4570775"/>
                <a:gd name="connsiteY6" fmla="*/ 4813220 h 4890777"/>
                <a:gd name="connsiteX7" fmla="*/ 2201848 w 4570775"/>
                <a:gd name="connsiteY7" fmla="*/ 4890472 h 4890777"/>
                <a:gd name="connsiteX8" fmla="*/ 2277615 w 4570775"/>
                <a:gd name="connsiteY8" fmla="*/ 3799484 h 4890777"/>
                <a:gd name="connsiteX9" fmla="*/ 941593 w 4570775"/>
                <a:gd name="connsiteY9" fmla="*/ 3777592 h 4890777"/>
                <a:gd name="connsiteX10" fmla="*/ 749346 w 4570775"/>
                <a:gd name="connsiteY10" fmla="*/ 3142135 h 4890777"/>
                <a:gd name="connsiteX11" fmla="*/ 3751351 w 4570775"/>
                <a:gd name="connsiteY11" fmla="*/ 3142135 h 4890777"/>
                <a:gd name="connsiteX12" fmla="*/ 3610864 w 4570775"/>
                <a:gd name="connsiteY12" fmla="*/ 3777592 h 4890777"/>
                <a:gd name="connsiteX13" fmla="*/ 2277615 w 4570775"/>
                <a:gd name="connsiteY13" fmla="*/ 3799484 h 4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0775" h="4890777">
                  <a:moveTo>
                    <a:pt x="2201848" y="4890472"/>
                  </a:moveTo>
                  <a:cubicBezTo>
                    <a:pt x="2633527" y="4893721"/>
                    <a:pt x="3074914" y="4871220"/>
                    <a:pt x="3545318" y="4813220"/>
                  </a:cubicBezTo>
                  <a:cubicBezTo>
                    <a:pt x="4252719" y="4792523"/>
                    <a:pt x="4220219" y="2451854"/>
                    <a:pt x="4557458" y="1271171"/>
                  </a:cubicBezTo>
                  <a:cubicBezTo>
                    <a:pt x="4611062" y="933764"/>
                    <a:pt x="4503432" y="78455"/>
                    <a:pt x="4224017" y="0"/>
                  </a:cubicBezTo>
                  <a:lnTo>
                    <a:pt x="287308" y="0"/>
                  </a:lnTo>
                  <a:cubicBezTo>
                    <a:pt x="-82853" y="263283"/>
                    <a:pt x="15491" y="860122"/>
                    <a:pt x="3251" y="1308714"/>
                  </a:cubicBezTo>
                  <a:cubicBezTo>
                    <a:pt x="225263" y="2530310"/>
                    <a:pt x="348931" y="4628392"/>
                    <a:pt x="916625" y="4813220"/>
                  </a:cubicBezTo>
                  <a:cubicBezTo>
                    <a:pt x="1348198" y="4858224"/>
                    <a:pt x="1770169" y="4887223"/>
                    <a:pt x="2201848" y="4890472"/>
                  </a:cubicBezTo>
                  <a:close/>
                  <a:moveTo>
                    <a:pt x="2277615" y="3799484"/>
                  </a:moveTo>
                  <a:cubicBezTo>
                    <a:pt x="1835971" y="3799484"/>
                    <a:pt x="1393866" y="3792187"/>
                    <a:pt x="941593" y="3777592"/>
                  </a:cubicBezTo>
                  <a:cubicBezTo>
                    <a:pt x="796176" y="3793034"/>
                    <a:pt x="669244" y="3145457"/>
                    <a:pt x="749346" y="3142135"/>
                  </a:cubicBezTo>
                  <a:lnTo>
                    <a:pt x="3751351" y="3142135"/>
                  </a:lnTo>
                  <a:cubicBezTo>
                    <a:pt x="3854868" y="3178122"/>
                    <a:pt x="3695897" y="3799985"/>
                    <a:pt x="3610864" y="3777592"/>
                  </a:cubicBezTo>
                  <a:cubicBezTo>
                    <a:pt x="3160440" y="3792187"/>
                    <a:pt x="2719259" y="3799484"/>
                    <a:pt x="2277615" y="37994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9CD781-71EA-4250-8984-B93E1964C521}"/>
                </a:ext>
              </a:extLst>
            </p:cNvPr>
            <p:cNvSpPr/>
            <p:nvPr/>
          </p:nvSpPr>
          <p:spPr>
            <a:xfrm>
              <a:off x="3688378" y="2248809"/>
              <a:ext cx="1164274" cy="164644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72E4AF-452B-47A2-A519-022887039FB9}"/>
                </a:ext>
              </a:extLst>
            </p:cNvPr>
            <p:cNvSpPr/>
            <p:nvPr/>
          </p:nvSpPr>
          <p:spPr>
            <a:xfrm>
              <a:off x="1387879" y="2235272"/>
              <a:ext cx="1164274" cy="164644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0C74C9-1978-4504-93A6-77A567DF98EA}"/>
                </a:ext>
              </a:extLst>
            </p:cNvPr>
            <p:cNvGrpSpPr/>
            <p:nvPr/>
          </p:nvGrpSpPr>
          <p:grpSpPr>
            <a:xfrm rot="2278668">
              <a:off x="3985549" y="3139058"/>
              <a:ext cx="407986" cy="578139"/>
              <a:chOff x="4774673" y="4182857"/>
              <a:chExt cx="611098" cy="865959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9D9F257B-86C2-4BA1-9750-933D792DCEF6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0D981AC-56F4-4358-B4B1-F2BF26E798A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521070-5211-4763-BD53-E6C0F3C42E03}"/>
                </a:ext>
              </a:extLst>
            </p:cNvPr>
            <p:cNvGrpSpPr/>
            <p:nvPr/>
          </p:nvGrpSpPr>
          <p:grpSpPr>
            <a:xfrm>
              <a:off x="3469902" y="1962111"/>
              <a:ext cx="1573240" cy="2315438"/>
              <a:chOff x="6435553" y="1649033"/>
              <a:chExt cx="1573240" cy="231543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F848C04-40FA-4D4F-ADD3-CFA22BEADA0D}"/>
                  </a:ext>
                </a:extLst>
              </p:cNvPr>
              <p:cNvSpPr/>
              <p:nvPr/>
            </p:nvSpPr>
            <p:spPr>
              <a:xfrm>
                <a:off x="7235899" y="2948242"/>
                <a:ext cx="155571" cy="625318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2B4793C-D2E1-46B8-91A3-86B3C2D3EB1E}"/>
                  </a:ext>
                </a:extLst>
              </p:cNvPr>
              <p:cNvSpPr/>
              <p:nvPr/>
            </p:nvSpPr>
            <p:spPr>
              <a:xfrm>
                <a:off x="6894241" y="3318006"/>
                <a:ext cx="645849" cy="559549"/>
              </a:xfrm>
              <a:custGeom>
                <a:avLst/>
                <a:gdLst>
                  <a:gd name="connsiteX0" fmla="*/ 0 w 967377"/>
                  <a:gd name="connsiteY0" fmla="*/ 0 h 838114"/>
                  <a:gd name="connsiteX1" fmla="*/ 967377 w 967377"/>
                  <a:gd name="connsiteY1" fmla="*/ 0 h 838114"/>
                  <a:gd name="connsiteX2" fmla="*/ 967377 w 967377"/>
                  <a:gd name="connsiteY2" fmla="*/ 838114 h 838114"/>
                  <a:gd name="connsiteX3" fmla="*/ 623897 w 967377"/>
                  <a:gd name="connsiteY3" fmla="*/ 838114 h 838114"/>
                  <a:gd name="connsiteX4" fmla="*/ 632655 w 967377"/>
                  <a:gd name="connsiteY4" fmla="*/ 805399 h 838114"/>
                  <a:gd name="connsiteX5" fmla="*/ 644930 w 967377"/>
                  <a:gd name="connsiteY5" fmla="*/ 682123 h 838114"/>
                  <a:gd name="connsiteX6" fmla="*/ 488732 w 967377"/>
                  <a:gd name="connsiteY6" fmla="*/ 365417 h 838114"/>
                  <a:gd name="connsiteX7" fmla="*/ 332534 w 967377"/>
                  <a:gd name="connsiteY7" fmla="*/ 682123 h 838114"/>
                  <a:gd name="connsiteX8" fmla="*/ 344809 w 967377"/>
                  <a:gd name="connsiteY8" fmla="*/ 805399 h 838114"/>
                  <a:gd name="connsiteX9" fmla="*/ 353567 w 967377"/>
                  <a:gd name="connsiteY9" fmla="*/ 838114 h 838114"/>
                  <a:gd name="connsiteX10" fmla="*/ 0 w 967377"/>
                  <a:gd name="connsiteY10" fmla="*/ 838114 h 838114"/>
                  <a:gd name="connsiteX11" fmla="*/ 0 w 967377"/>
                  <a:gd name="connsiteY11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377" h="838114">
                    <a:moveTo>
                      <a:pt x="0" y="0"/>
                    </a:moveTo>
                    <a:lnTo>
                      <a:pt x="967377" y="0"/>
                    </a:lnTo>
                    <a:lnTo>
                      <a:pt x="967377" y="838114"/>
                    </a:lnTo>
                    <a:lnTo>
                      <a:pt x="623897" y="838114"/>
                    </a:lnTo>
                    <a:lnTo>
                      <a:pt x="632655" y="805399"/>
                    </a:lnTo>
                    <a:cubicBezTo>
                      <a:pt x="640559" y="767509"/>
                      <a:pt x="644930" y="725851"/>
                      <a:pt x="644930" y="682123"/>
                    </a:cubicBezTo>
                    <a:cubicBezTo>
                      <a:pt x="644930" y="507211"/>
                      <a:pt x="574998" y="365417"/>
                      <a:pt x="488732" y="365417"/>
                    </a:cubicBezTo>
                    <a:cubicBezTo>
                      <a:pt x="402466" y="365417"/>
                      <a:pt x="332534" y="507211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E2FF8B22-77FC-4EEC-8D8E-41E4D30330E9}"/>
                  </a:ext>
                </a:extLst>
              </p:cNvPr>
              <p:cNvSpPr/>
              <p:nvPr/>
            </p:nvSpPr>
            <p:spPr>
              <a:xfrm>
                <a:off x="6857333" y="3827807"/>
                <a:ext cx="291025" cy="1366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9A45FF3F-C9A7-4ED8-9EF1-2041F2D9C2FB}"/>
                  </a:ext>
                </a:extLst>
              </p:cNvPr>
              <p:cNvSpPr/>
              <p:nvPr/>
            </p:nvSpPr>
            <p:spPr>
              <a:xfrm>
                <a:off x="7290858" y="3818150"/>
                <a:ext cx="291025" cy="1366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854AB4A0-7E8E-4949-BB96-BD8B547B62D8}"/>
                  </a:ext>
                </a:extLst>
              </p:cNvPr>
              <p:cNvSpPr/>
              <p:nvPr/>
            </p:nvSpPr>
            <p:spPr>
              <a:xfrm>
                <a:off x="7011288" y="2954372"/>
                <a:ext cx="632085" cy="427056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0F46CC9-E80D-43FD-A32B-903A21B0A800}"/>
                  </a:ext>
                </a:extLst>
              </p:cNvPr>
              <p:cNvGrpSpPr/>
              <p:nvPr/>
            </p:nvGrpSpPr>
            <p:grpSpPr>
              <a:xfrm>
                <a:off x="6825666" y="2833877"/>
                <a:ext cx="875381" cy="723384"/>
                <a:chOff x="3607634" y="4125539"/>
                <a:chExt cx="1311180" cy="108351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D234344D-260B-4A51-A25C-8BF4E1D9A67C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027DFA5-BFF8-4559-BF99-5A1A2F90C8DE}"/>
                    </a:ext>
                  </a:extLst>
                </p:cNvPr>
                <p:cNvSpPr/>
                <p:nvPr/>
              </p:nvSpPr>
              <p:spPr>
                <a:xfrm rot="10590746">
                  <a:off x="3607634" y="4224374"/>
                  <a:ext cx="533840" cy="984677"/>
                </a:xfrm>
                <a:custGeom>
                  <a:avLst/>
                  <a:gdLst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462677 w 533840"/>
                    <a:gd name="connsiteY4" fmla="*/ 947842 h 984677"/>
                    <a:gd name="connsiteX5" fmla="*/ 0 w 533840"/>
                    <a:gd name="connsiteY5" fmla="*/ 984677 h 9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3840" h="984677">
                      <a:moveTo>
                        <a:pt x="0" y="984677"/>
                      </a:moveTo>
                      <a:lnTo>
                        <a:pt x="54849" y="0"/>
                      </a:lnTo>
                      <a:lnTo>
                        <a:pt x="162661" y="11125"/>
                      </a:lnTo>
                      <a:cubicBezTo>
                        <a:pt x="277228" y="27335"/>
                        <a:pt x="399483" y="53606"/>
                        <a:pt x="533840" y="93339"/>
                      </a:cubicBezTo>
                      <a:lnTo>
                        <a:pt x="462677" y="947842"/>
                      </a:lnTo>
                      <a:lnTo>
                        <a:pt x="0" y="9846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4DCE3DEA-33EF-4C92-95A3-7C5196EF43EB}"/>
                    </a:ext>
                  </a:extLst>
                </p:cNvPr>
                <p:cNvSpPr/>
                <p:nvPr/>
              </p:nvSpPr>
              <p:spPr>
                <a:xfrm flipH="1">
                  <a:off x="3874554" y="4248399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203F0D4-CCA5-4AF0-B3B4-C1957CF33BAA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7E18C96-3B0D-4345-AD05-099BC77AD78F}"/>
                  </a:ext>
                </a:extLst>
              </p:cNvPr>
              <p:cNvGrpSpPr/>
              <p:nvPr/>
            </p:nvGrpSpPr>
            <p:grpSpPr>
              <a:xfrm>
                <a:off x="6883110" y="2936876"/>
                <a:ext cx="186885" cy="419681"/>
                <a:chOff x="8009336" y="4019860"/>
                <a:chExt cx="279923" cy="62861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7F59C26-73CA-472E-85B9-D0F9999EA6CD}"/>
                    </a:ext>
                  </a:extLst>
                </p:cNvPr>
                <p:cNvCxnSpPr/>
                <p:nvPr/>
              </p:nvCxnSpPr>
              <p:spPr>
                <a:xfrm>
                  <a:off x="8040687" y="4019860"/>
                  <a:ext cx="0" cy="285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DE930FC-D765-4F52-9B1D-86C323899348}"/>
                    </a:ext>
                  </a:extLst>
                </p:cNvPr>
                <p:cNvSpPr/>
                <p:nvPr/>
              </p:nvSpPr>
              <p:spPr>
                <a:xfrm>
                  <a:off x="8009336" y="4260650"/>
                  <a:ext cx="246489" cy="352625"/>
                </a:xfrm>
                <a:custGeom>
                  <a:avLst/>
                  <a:gdLst>
                    <a:gd name="connsiteX0" fmla="*/ 67864 w 246489"/>
                    <a:gd name="connsiteY0" fmla="*/ 352625 h 352625"/>
                    <a:gd name="connsiteX1" fmla="*/ 1189 w 246489"/>
                    <a:gd name="connsiteY1" fmla="*/ 231975 h 352625"/>
                    <a:gd name="connsiteX2" fmla="*/ 26589 w 246489"/>
                    <a:gd name="connsiteY2" fmla="*/ 28775 h 352625"/>
                    <a:gd name="connsiteX3" fmla="*/ 45639 w 246489"/>
                    <a:gd name="connsiteY3" fmla="*/ 19250 h 352625"/>
                    <a:gd name="connsiteX4" fmla="*/ 220264 w 246489"/>
                    <a:gd name="connsiteY4" fmla="*/ 197050 h 352625"/>
                    <a:gd name="connsiteX5" fmla="*/ 245664 w 246489"/>
                    <a:gd name="connsiteY5" fmla="*/ 292300 h 352625"/>
                    <a:gd name="connsiteX6" fmla="*/ 245664 w 246489"/>
                    <a:gd name="connsiteY6" fmla="*/ 292300 h 35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489" h="352625">
                      <a:moveTo>
                        <a:pt x="67864" y="352625"/>
                      </a:moveTo>
                      <a:cubicBezTo>
                        <a:pt x="37966" y="319287"/>
                        <a:pt x="8068" y="285950"/>
                        <a:pt x="1189" y="231975"/>
                      </a:cubicBezTo>
                      <a:cubicBezTo>
                        <a:pt x="-5690" y="178000"/>
                        <a:pt x="19181" y="64229"/>
                        <a:pt x="26589" y="28775"/>
                      </a:cubicBezTo>
                      <a:cubicBezTo>
                        <a:pt x="33997" y="-6679"/>
                        <a:pt x="13360" y="-8796"/>
                        <a:pt x="45639" y="19250"/>
                      </a:cubicBezTo>
                      <a:cubicBezTo>
                        <a:pt x="77918" y="47296"/>
                        <a:pt x="186927" y="151542"/>
                        <a:pt x="220264" y="197050"/>
                      </a:cubicBezTo>
                      <a:cubicBezTo>
                        <a:pt x="253601" y="242558"/>
                        <a:pt x="245664" y="292300"/>
                        <a:pt x="245664" y="292300"/>
                      </a:cubicBezTo>
                      <a:lnTo>
                        <a:pt x="245664" y="292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1402CB0-F082-450B-B817-058E90346E5D}"/>
                    </a:ext>
                  </a:extLst>
                </p:cNvPr>
                <p:cNvSpPr/>
                <p:nvPr/>
              </p:nvSpPr>
              <p:spPr>
                <a:xfrm>
                  <a:off x="8033025" y="4560445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E4EBE1-BF29-4790-A68F-6BD333D47892}"/>
                    </a:ext>
                  </a:extLst>
                </p:cNvPr>
                <p:cNvSpPr/>
                <p:nvPr/>
              </p:nvSpPr>
              <p:spPr>
                <a:xfrm>
                  <a:off x="8217643" y="4503076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2AB06B5-ABDC-4113-8AB0-A32ECDC36706}"/>
                  </a:ext>
                </a:extLst>
              </p:cNvPr>
              <p:cNvGrpSpPr/>
              <p:nvPr/>
            </p:nvGrpSpPr>
            <p:grpSpPr>
              <a:xfrm>
                <a:off x="7487252" y="2891164"/>
                <a:ext cx="101745" cy="419867"/>
                <a:chOff x="4598584" y="4211344"/>
                <a:chExt cx="152398" cy="62889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9459434-87C4-472F-B271-D8826B878B65}"/>
                    </a:ext>
                  </a:extLst>
                </p:cNvPr>
                <p:cNvSpPr/>
                <p:nvPr/>
              </p:nvSpPr>
              <p:spPr>
                <a:xfrm>
                  <a:off x="4598584" y="4652912"/>
                  <a:ext cx="152398" cy="1873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84BDEF8-F9AE-42C6-8919-E100D61284DC}"/>
                    </a:ext>
                  </a:extLst>
                </p:cNvPr>
                <p:cNvCxnSpPr/>
                <p:nvPr/>
              </p:nvCxnSpPr>
              <p:spPr>
                <a:xfrm>
                  <a:off x="4674783" y="4211344"/>
                  <a:ext cx="0" cy="438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8FAF4C3-9DF4-4FC0-A75A-762018F709E3}"/>
                  </a:ext>
                </a:extLst>
              </p:cNvPr>
              <p:cNvGrpSpPr/>
              <p:nvPr/>
            </p:nvGrpSpPr>
            <p:grpSpPr>
              <a:xfrm>
                <a:off x="6435553" y="1649033"/>
                <a:ext cx="1573240" cy="1418437"/>
                <a:chOff x="2943989" y="2350867"/>
                <a:chExt cx="2356460" cy="212458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E5E7921-A9D0-4FD2-A751-B855B6DC3000}"/>
                    </a:ext>
                  </a:extLst>
                </p:cNvPr>
                <p:cNvSpPr/>
                <p:nvPr/>
              </p:nvSpPr>
              <p:spPr>
                <a:xfrm>
                  <a:off x="4856115" y="340908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2B5A9C1-9B25-4C6A-A6F5-7875B5959963}"/>
                    </a:ext>
                  </a:extLst>
                </p:cNvPr>
                <p:cNvSpPr/>
                <p:nvPr/>
              </p:nvSpPr>
              <p:spPr>
                <a:xfrm>
                  <a:off x="3028659" y="3499612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B77DABF-3D1B-40B4-8872-36D8B9EAFBD6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4C15CD2A-C7D9-4104-9640-B5E7C3363E51}"/>
                    </a:ext>
                  </a:extLst>
                </p:cNvPr>
                <p:cNvSpPr/>
                <p:nvPr/>
              </p:nvSpPr>
              <p:spPr>
                <a:xfrm>
                  <a:off x="2943989" y="2350867"/>
                  <a:ext cx="2356460" cy="1266742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6460" h="1266742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317429" y="706396"/>
                        <a:pt x="2409708" y="1154690"/>
                        <a:pt x="2320040" y="1200811"/>
                      </a:cubicBezTo>
                      <a:cubicBezTo>
                        <a:pt x="2197988" y="1249789"/>
                        <a:pt x="1912370" y="760121"/>
                        <a:pt x="1843790" y="816001"/>
                      </a:cubicBezTo>
                      <a:cubicBezTo>
                        <a:pt x="1805690" y="856641"/>
                        <a:pt x="1925070" y="930301"/>
                        <a:pt x="1843790" y="937921"/>
                      </a:cubicBezTo>
                      <a:cubicBezTo>
                        <a:pt x="1754890" y="960781"/>
                        <a:pt x="1706630" y="747421"/>
                        <a:pt x="1615190" y="785521"/>
                      </a:cubicBezTo>
                      <a:cubicBezTo>
                        <a:pt x="1516130" y="800761"/>
                        <a:pt x="1387631" y="991316"/>
                        <a:pt x="1302770" y="976021"/>
                      </a:cubicBezTo>
                      <a:cubicBezTo>
                        <a:pt x="1210289" y="960726"/>
                        <a:pt x="1361292" y="808052"/>
                        <a:pt x="1250802" y="808052"/>
                      </a:cubicBezTo>
                      <a:cubicBezTo>
                        <a:pt x="1140312" y="808052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D1C1EC5-7803-49C9-A35A-1834C45EA63F}"/>
                    </a:ext>
                  </a:extLst>
                </p:cNvPr>
                <p:cNvSpPr/>
                <p:nvPr/>
              </p:nvSpPr>
              <p:spPr>
                <a:xfrm>
                  <a:off x="4275690" y="3400425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8B1D8B8-67FF-4AD0-AC18-032381CE8A7A}"/>
                    </a:ext>
                  </a:extLst>
                </p:cNvPr>
                <p:cNvSpPr/>
                <p:nvPr/>
              </p:nvSpPr>
              <p:spPr>
                <a:xfrm>
                  <a:off x="3343276" y="3421380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7905C65-6EA7-4E2D-8529-FECDCD5770CE}"/>
                    </a:ext>
                  </a:extLst>
                </p:cNvPr>
                <p:cNvSpPr/>
                <p:nvPr/>
              </p:nvSpPr>
              <p:spPr>
                <a:xfrm>
                  <a:off x="4085160" y="3839124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C3F1EB7-4FD9-4B2D-91DC-01808D70E3F4}"/>
                    </a:ext>
                  </a:extLst>
                </p:cNvPr>
                <p:cNvSpPr/>
                <p:nvPr/>
              </p:nvSpPr>
              <p:spPr>
                <a:xfrm rot="8350864">
                  <a:off x="4028774" y="3919964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D411B0A-F85E-4BCE-9673-83A98B62A9FC}"/>
                    </a:ext>
                  </a:extLst>
                </p:cNvPr>
                <p:cNvSpPr/>
                <p:nvPr/>
              </p:nvSpPr>
              <p:spPr>
                <a:xfrm>
                  <a:off x="4324335" y="3516989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C7D573-C337-453B-93E4-223FEE0D6C1D}"/>
                    </a:ext>
                  </a:extLst>
                </p:cNvPr>
                <p:cNvSpPr/>
                <p:nvPr/>
              </p:nvSpPr>
              <p:spPr>
                <a:xfrm>
                  <a:off x="3505760" y="3556987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0088A8-7CAB-47A4-BBB9-AFF6AD284A8C}"/>
                    </a:ext>
                  </a:extLst>
                </p:cNvPr>
                <p:cNvSpPr/>
                <p:nvPr/>
              </p:nvSpPr>
              <p:spPr>
                <a:xfrm>
                  <a:off x="3640274" y="3669617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87987D-43F4-42D4-B0F8-6EC3FA900F2C}"/>
                    </a:ext>
                  </a:extLst>
                </p:cNvPr>
                <p:cNvSpPr/>
                <p:nvPr/>
              </p:nvSpPr>
              <p:spPr>
                <a:xfrm>
                  <a:off x="4396437" y="3629599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6F55ABA-CE5D-444D-8C31-7C30AD5B32EF}"/>
                </a:ext>
              </a:extLst>
            </p:cNvPr>
            <p:cNvSpPr/>
            <p:nvPr/>
          </p:nvSpPr>
          <p:spPr>
            <a:xfrm>
              <a:off x="2674735" y="1830858"/>
              <a:ext cx="866775" cy="2895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2F7F2B-E211-4F38-974A-168659715A7E}"/>
                </a:ext>
              </a:extLst>
            </p:cNvPr>
            <p:cNvCxnSpPr>
              <a:stCxn id="57" idx="5"/>
              <a:endCxn id="57" idx="7"/>
            </p:cNvCxnSpPr>
            <p:nvPr/>
          </p:nvCxnSpPr>
          <p:spPr>
            <a:xfrm>
              <a:off x="4298748" y="3104182"/>
              <a:ext cx="0" cy="38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C7867C-F19C-4F10-B036-5024907CF97A}"/>
                </a:ext>
              </a:extLst>
            </p:cNvPr>
            <p:cNvCxnSpPr>
              <a:stCxn id="57" idx="6"/>
              <a:endCxn id="57" idx="8"/>
            </p:cNvCxnSpPr>
            <p:nvPr/>
          </p:nvCxnSpPr>
          <p:spPr>
            <a:xfrm>
              <a:off x="4105834" y="3297096"/>
              <a:ext cx="3858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902BD3E-780F-4227-8217-E6A9533B8F57}"/>
                </a:ext>
              </a:extLst>
            </p:cNvPr>
            <p:cNvSpPr/>
            <p:nvPr/>
          </p:nvSpPr>
          <p:spPr>
            <a:xfrm rot="2279458">
              <a:off x="4570944" y="2669229"/>
              <a:ext cx="45719" cy="17701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859CF2-E078-47CC-A870-334B85B2B087}"/>
                </a:ext>
              </a:extLst>
            </p:cNvPr>
            <p:cNvSpPr/>
            <p:nvPr/>
          </p:nvSpPr>
          <p:spPr>
            <a:xfrm>
              <a:off x="4033095" y="3031443"/>
              <a:ext cx="531306" cy="531306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25187 h 914400"/>
                <a:gd name="connsiteX6" fmla="*/ 125187 w 914400"/>
                <a:gd name="connsiteY6" fmla="*/ 457200 h 914400"/>
                <a:gd name="connsiteX7" fmla="*/ 457200 w 914400"/>
                <a:gd name="connsiteY7" fmla="*/ 789213 h 914400"/>
                <a:gd name="connsiteX8" fmla="*/ 789213 w 914400"/>
                <a:gd name="connsiteY8" fmla="*/ 457200 h 914400"/>
                <a:gd name="connsiteX9" fmla="*/ 457200 w 914400"/>
                <a:gd name="connsiteY9" fmla="*/ 125187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25187"/>
                  </a:moveTo>
                  <a:cubicBezTo>
                    <a:pt x="273834" y="125187"/>
                    <a:pt x="125187" y="273834"/>
                    <a:pt x="125187" y="457200"/>
                  </a:cubicBezTo>
                  <a:cubicBezTo>
                    <a:pt x="125187" y="640566"/>
                    <a:pt x="273834" y="789213"/>
                    <a:pt x="457200" y="789213"/>
                  </a:cubicBezTo>
                  <a:cubicBezTo>
                    <a:pt x="640566" y="789213"/>
                    <a:pt x="789213" y="640566"/>
                    <a:pt x="789213" y="457200"/>
                  </a:cubicBezTo>
                  <a:cubicBezTo>
                    <a:pt x="789213" y="273834"/>
                    <a:pt x="640566" y="125187"/>
                    <a:pt x="457200" y="12518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1AE233-476C-4579-BEB7-8C813AD940BE}"/>
                </a:ext>
              </a:extLst>
            </p:cNvPr>
            <p:cNvGrpSpPr/>
            <p:nvPr/>
          </p:nvGrpSpPr>
          <p:grpSpPr>
            <a:xfrm rot="2754813" flipH="1">
              <a:off x="4389864" y="3350275"/>
              <a:ext cx="650120" cy="224923"/>
              <a:chOff x="4411997" y="4711918"/>
              <a:chExt cx="973773" cy="336898"/>
            </a:xfrm>
          </p:grpSpPr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5972C3AF-429B-4CD9-9084-DA7B4B8F2390}"/>
                  </a:ext>
                </a:extLst>
              </p:cNvPr>
              <p:cNvSpPr/>
              <p:nvPr/>
            </p:nvSpPr>
            <p:spPr>
              <a:xfrm rot="21506900">
                <a:off x="4411997" y="4711918"/>
                <a:ext cx="849696" cy="313471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3EFE8B4-24C7-41EB-964A-E435E8148969}"/>
                  </a:ext>
                </a:extLst>
              </p:cNvPr>
              <p:cNvSpPr/>
              <p:nvPr/>
            </p:nvSpPr>
            <p:spPr>
              <a:xfrm rot="16783191">
                <a:off x="5117149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B90572-38EE-488D-92C6-91CA5194ED59}"/>
                </a:ext>
              </a:extLst>
            </p:cNvPr>
            <p:cNvGrpSpPr/>
            <p:nvPr/>
          </p:nvGrpSpPr>
          <p:grpSpPr>
            <a:xfrm rot="18845187">
              <a:off x="3533976" y="3374411"/>
              <a:ext cx="650120" cy="224923"/>
              <a:chOff x="4411997" y="4711918"/>
              <a:chExt cx="973773" cy="336898"/>
            </a:xfrm>
          </p:grpSpPr>
          <p:sp>
            <p:nvSpPr>
              <p:cNvPr id="62" name="Rectangle 10">
                <a:extLst>
                  <a:ext uri="{FF2B5EF4-FFF2-40B4-BE49-F238E27FC236}">
                    <a16:creationId xmlns:a16="http://schemas.microsoft.com/office/drawing/2014/main" id="{2792C68C-405E-4F27-BEC3-3AC14F4AD327}"/>
                  </a:ext>
                </a:extLst>
              </p:cNvPr>
              <p:cNvSpPr/>
              <p:nvPr/>
            </p:nvSpPr>
            <p:spPr>
              <a:xfrm rot="21506900">
                <a:off x="4411997" y="4711918"/>
                <a:ext cx="849696" cy="313471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4E58E9CB-340F-40E9-BF3B-798B56FED306}"/>
                  </a:ext>
                </a:extLst>
              </p:cNvPr>
              <p:cNvSpPr/>
              <p:nvPr/>
            </p:nvSpPr>
            <p:spPr>
              <a:xfrm rot="16783191">
                <a:off x="5117149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ED4410-F88A-4081-88C1-F5E0C1549DF3}"/>
                </a:ext>
              </a:extLst>
            </p:cNvPr>
            <p:cNvGrpSpPr/>
            <p:nvPr/>
          </p:nvGrpSpPr>
          <p:grpSpPr>
            <a:xfrm>
              <a:off x="520723" y="982565"/>
              <a:ext cx="5188497" cy="5032980"/>
              <a:chOff x="3486374" y="669487"/>
              <a:chExt cx="5188497" cy="5032980"/>
            </a:xfrm>
          </p:grpSpPr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2C1D62B0-58B8-4F77-BBCA-5B11757EF952}"/>
                  </a:ext>
                </a:extLst>
              </p:cNvPr>
              <p:cNvSpPr/>
              <p:nvPr/>
            </p:nvSpPr>
            <p:spPr>
              <a:xfrm flipH="1">
                <a:off x="3486374" y="2573777"/>
                <a:ext cx="531306" cy="664025"/>
              </a:xfrm>
              <a:custGeom>
                <a:avLst/>
                <a:gdLst>
                  <a:gd name="connsiteX0" fmla="*/ 0 w 461962"/>
                  <a:gd name="connsiteY0" fmla="*/ 0 h 173832"/>
                  <a:gd name="connsiteX1" fmla="*/ 461962 w 461962"/>
                  <a:gd name="connsiteY1" fmla="*/ 0 h 173832"/>
                  <a:gd name="connsiteX2" fmla="*/ 461962 w 461962"/>
                  <a:gd name="connsiteY2" fmla="*/ 173832 h 173832"/>
                  <a:gd name="connsiteX3" fmla="*/ 0 w 461962"/>
                  <a:gd name="connsiteY3" fmla="*/ 173832 h 173832"/>
                  <a:gd name="connsiteX4" fmla="*/ 0 w 461962"/>
                  <a:gd name="connsiteY4" fmla="*/ 0 h 173832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461962 w 500062"/>
                  <a:gd name="connsiteY2" fmla="*/ 11906 h 185738"/>
                  <a:gd name="connsiteX3" fmla="*/ 500062 w 500062"/>
                  <a:gd name="connsiteY3" fmla="*/ 154782 h 185738"/>
                  <a:gd name="connsiteX4" fmla="*/ 0 w 500062"/>
                  <a:gd name="connsiteY4" fmla="*/ 185738 h 185738"/>
                  <a:gd name="connsiteX5" fmla="*/ 0 w 5000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500062 w 500062"/>
                  <a:gd name="connsiteY2" fmla="*/ 154782 h 185738"/>
                  <a:gd name="connsiteX3" fmla="*/ 0 w 500062"/>
                  <a:gd name="connsiteY3" fmla="*/ 185738 h 185738"/>
                  <a:gd name="connsiteX4" fmla="*/ 0 w 500062"/>
                  <a:gd name="connsiteY4" fmla="*/ 11906 h 185738"/>
                  <a:gd name="connsiteX0" fmla="*/ 0 w 500062"/>
                  <a:gd name="connsiteY0" fmla="*/ 354215 h 528047"/>
                  <a:gd name="connsiteX1" fmla="*/ 121443 w 500062"/>
                  <a:gd name="connsiteY1" fmla="*/ 342309 h 528047"/>
                  <a:gd name="connsiteX2" fmla="*/ 500062 w 500062"/>
                  <a:gd name="connsiteY2" fmla="*/ 497091 h 528047"/>
                  <a:gd name="connsiteX3" fmla="*/ 0 w 500062"/>
                  <a:gd name="connsiteY3" fmla="*/ 528047 h 528047"/>
                  <a:gd name="connsiteX4" fmla="*/ 0 w 500062"/>
                  <a:gd name="connsiteY4" fmla="*/ 354215 h 528047"/>
                  <a:gd name="connsiteX0" fmla="*/ 0 w 500062"/>
                  <a:gd name="connsiteY0" fmla="*/ 480767 h 654599"/>
                  <a:gd name="connsiteX1" fmla="*/ 121443 w 500062"/>
                  <a:gd name="connsiteY1" fmla="*/ 468861 h 654599"/>
                  <a:gd name="connsiteX2" fmla="*/ 500062 w 500062"/>
                  <a:gd name="connsiteY2" fmla="*/ 623643 h 654599"/>
                  <a:gd name="connsiteX3" fmla="*/ 0 w 500062"/>
                  <a:gd name="connsiteY3" fmla="*/ 654599 h 654599"/>
                  <a:gd name="connsiteX4" fmla="*/ 0 w 500062"/>
                  <a:gd name="connsiteY4" fmla="*/ 480767 h 654599"/>
                  <a:gd name="connsiteX0" fmla="*/ 0 w 501151"/>
                  <a:gd name="connsiteY0" fmla="*/ 488639 h 662471"/>
                  <a:gd name="connsiteX1" fmla="*/ 121443 w 501151"/>
                  <a:gd name="connsiteY1" fmla="*/ 476733 h 662471"/>
                  <a:gd name="connsiteX2" fmla="*/ 500062 w 501151"/>
                  <a:gd name="connsiteY2" fmla="*/ 631515 h 662471"/>
                  <a:gd name="connsiteX3" fmla="*/ 0 w 501151"/>
                  <a:gd name="connsiteY3" fmla="*/ 662471 h 662471"/>
                  <a:gd name="connsiteX4" fmla="*/ 0 w 501151"/>
                  <a:gd name="connsiteY4" fmla="*/ 488639 h 662471"/>
                  <a:gd name="connsiteX0" fmla="*/ 0 w 501008"/>
                  <a:gd name="connsiteY0" fmla="*/ 510694 h 684526"/>
                  <a:gd name="connsiteX1" fmla="*/ 121443 w 501008"/>
                  <a:gd name="connsiteY1" fmla="*/ 498788 h 684526"/>
                  <a:gd name="connsiteX2" fmla="*/ 500062 w 501008"/>
                  <a:gd name="connsiteY2" fmla="*/ 653570 h 684526"/>
                  <a:gd name="connsiteX3" fmla="*/ 0 w 501008"/>
                  <a:gd name="connsiteY3" fmla="*/ 684526 h 684526"/>
                  <a:gd name="connsiteX4" fmla="*/ 0 w 501008"/>
                  <a:gd name="connsiteY4" fmla="*/ 510694 h 684526"/>
                  <a:gd name="connsiteX0" fmla="*/ 0 w 503389"/>
                  <a:gd name="connsiteY0" fmla="*/ 464653 h 638485"/>
                  <a:gd name="connsiteX1" fmla="*/ 121443 w 503389"/>
                  <a:gd name="connsiteY1" fmla="*/ 452747 h 638485"/>
                  <a:gd name="connsiteX2" fmla="*/ 500062 w 503389"/>
                  <a:gd name="connsiteY2" fmla="*/ 607529 h 638485"/>
                  <a:gd name="connsiteX3" fmla="*/ 0 w 503389"/>
                  <a:gd name="connsiteY3" fmla="*/ 638485 h 638485"/>
                  <a:gd name="connsiteX4" fmla="*/ 0 w 503389"/>
                  <a:gd name="connsiteY4" fmla="*/ 464653 h 638485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3520"/>
                  <a:gd name="connsiteX1" fmla="*/ 121443 w 509081"/>
                  <a:gd name="connsiteY1" fmla="*/ 474358 h 663520"/>
                  <a:gd name="connsiteX2" fmla="*/ 500062 w 509081"/>
                  <a:gd name="connsiteY2" fmla="*/ 629140 h 663520"/>
                  <a:gd name="connsiteX3" fmla="*/ 0 w 509081"/>
                  <a:gd name="connsiteY3" fmla="*/ 660096 h 663520"/>
                  <a:gd name="connsiteX4" fmla="*/ 0 w 509081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2222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317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306" h="664025">
                    <a:moveTo>
                      <a:pt x="0" y="486264"/>
                    </a:moveTo>
                    <a:cubicBezTo>
                      <a:pt x="25400" y="470389"/>
                      <a:pt x="76993" y="455308"/>
                      <a:pt x="143668" y="474358"/>
                    </a:cubicBezTo>
                    <a:cubicBezTo>
                      <a:pt x="-11114" y="21127"/>
                      <a:pt x="612774" y="-378923"/>
                      <a:pt x="522287" y="629140"/>
                    </a:cubicBezTo>
                    <a:cubicBezTo>
                      <a:pt x="358775" y="664859"/>
                      <a:pt x="163512" y="668827"/>
                      <a:pt x="3175" y="660096"/>
                    </a:cubicBezTo>
                    <a:cubicBezTo>
                      <a:pt x="2117" y="602152"/>
                      <a:pt x="1058" y="544208"/>
                      <a:pt x="0" y="4862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4C1D0696-D0DE-49D2-91BD-3A9735B9447F}"/>
                  </a:ext>
                </a:extLst>
              </p:cNvPr>
              <p:cNvSpPr/>
              <p:nvPr/>
            </p:nvSpPr>
            <p:spPr>
              <a:xfrm>
                <a:off x="8143565" y="2571432"/>
                <a:ext cx="531306" cy="664025"/>
              </a:xfrm>
              <a:custGeom>
                <a:avLst/>
                <a:gdLst>
                  <a:gd name="connsiteX0" fmla="*/ 0 w 461962"/>
                  <a:gd name="connsiteY0" fmla="*/ 0 h 173832"/>
                  <a:gd name="connsiteX1" fmla="*/ 461962 w 461962"/>
                  <a:gd name="connsiteY1" fmla="*/ 0 h 173832"/>
                  <a:gd name="connsiteX2" fmla="*/ 461962 w 461962"/>
                  <a:gd name="connsiteY2" fmla="*/ 173832 h 173832"/>
                  <a:gd name="connsiteX3" fmla="*/ 0 w 461962"/>
                  <a:gd name="connsiteY3" fmla="*/ 173832 h 173832"/>
                  <a:gd name="connsiteX4" fmla="*/ 0 w 461962"/>
                  <a:gd name="connsiteY4" fmla="*/ 0 h 173832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461962 w 500062"/>
                  <a:gd name="connsiteY2" fmla="*/ 11906 h 185738"/>
                  <a:gd name="connsiteX3" fmla="*/ 500062 w 500062"/>
                  <a:gd name="connsiteY3" fmla="*/ 154782 h 185738"/>
                  <a:gd name="connsiteX4" fmla="*/ 0 w 500062"/>
                  <a:gd name="connsiteY4" fmla="*/ 185738 h 185738"/>
                  <a:gd name="connsiteX5" fmla="*/ 0 w 5000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500062 w 500062"/>
                  <a:gd name="connsiteY2" fmla="*/ 154782 h 185738"/>
                  <a:gd name="connsiteX3" fmla="*/ 0 w 500062"/>
                  <a:gd name="connsiteY3" fmla="*/ 185738 h 185738"/>
                  <a:gd name="connsiteX4" fmla="*/ 0 w 500062"/>
                  <a:gd name="connsiteY4" fmla="*/ 11906 h 185738"/>
                  <a:gd name="connsiteX0" fmla="*/ 0 w 500062"/>
                  <a:gd name="connsiteY0" fmla="*/ 354215 h 528047"/>
                  <a:gd name="connsiteX1" fmla="*/ 121443 w 500062"/>
                  <a:gd name="connsiteY1" fmla="*/ 342309 h 528047"/>
                  <a:gd name="connsiteX2" fmla="*/ 500062 w 500062"/>
                  <a:gd name="connsiteY2" fmla="*/ 497091 h 528047"/>
                  <a:gd name="connsiteX3" fmla="*/ 0 w 500062"/>
                  <a:gd name="connsiteY3" fmla="*/ 528047 h 528047"/>
                  <a:gd name="connsiteX4" fmla="*/ 0 w 500062"/>
                  <a:gd name="connsiteY4" fmla="*/ 354215 h 528047"/>
                  <a:gd name="connsiteX0" fmla="*/ 0 w 500062"/>
                  <a:gd name="connsiteY0" fmla="*/ 480767 h 654599"/>
                  <a:gd name="connsiteX1" fmla="*/ 121443 w 500062"/>
                  <a:gd name="connsiteY1" fmla="*/ 468861 h 654599"/>
                  <a:gd name="connsiteX2" fmla="*/ 500062 w 500062"/>
                  <a:gd name="connsiteY2" fmla="*/ 623643 h 654599"/>
                  <a:gd name="connsiteX3" fmla="*/ 0 w 500062"/>
                  <a:gd name="connsiteY3" fmla="*/ 654599 h 654599"/>
                  <a:gd name="connsiteX4" fmla="*/ 0 w 500062"/>
                  <a:gd name="connsiteY4" fmla="*/ 480767 h 654599"/>
                  <a:gd name="connsiteX0" fmla="*/ 0 w 501151"/>
                  <a:gd name="connsiteY0" fmla="*/ 488639 h 662471"/>
                  <a:gd name="connsiteX1" fmla="*/ 121443 w 501151"/>
                  <a:gd name="connsiteY1" fmla="*/ 476733 h 662471"/>
                  <a:gd name="connsiteX2" fmla="*/ 500062 w 501151"/>
                  <a:gd name="connsiteY2" fmla="*/ 631515 h 662471"/>
                  <a:gd name="connsiteX3" fmla="*/ 0 w 501151"/>
                  <a:gd name="connsiteY3" fmla="*/ 662471 h 662471"/>
                  <a:gd name="connsiteX4" fmla="*/ 0 w 501151"/>
                  <a:gd name="connsiteY4" fmla="*/ 488639 h 662471"/>
                  <a:gd name="connsiteX0" fmla="*/ 0 w 501008"/>
                  <a:gd name="connsiteY0" fmla="*/ 510694 h 684526"/>
                  <a:gd name="connsiteX1" fmla="*/ 121443 w 501008"/>
                  <a:gd name="connsiteY1" fmla="*/ 498788 h 684526"/>
                  <a:gd name="connsiteX2" fmla="*/ 500062 w 501008"/>
                  <a:gd name="connsiteY2" fmla="*/ 653570 h 684526"/>
                  <a:gd name="connsiteX3" fmla="*/ 0 w 501008"/>
                  <a:gd name="connsiteY3" fmla="*/ 684526 h 684526"/>
                  <a:gd name="connsiteX4" fmla="*/ 0 w 501008"/>
                  <a:gd name="connsiteY4" fmla="*/ 510694 h 684526"/>
                  <a:gd name="connsiteX0" fmla="*/ 0 w 503389"/>
                  <a:gd name="connsiteY0" fmla="*/ 464653 h 638485"/>
                  <a:gd name="connsiteX1" fmla="*/ 121443 w 503389"/>
                  <a:gd name="connsiteY1" fmla="*/ 452747 h 638485"/>
                  <a:gd name="connsiteX2" fmla="*/ 500062 w 503389"/>
                  <a:gd name="connsiteY2" fmla="*/ 607529 h 638485"/>
                  <a:gd name="connsiteX3" fmla="*/ 0 w 503389"/>
                  <a:gd name="connsiteY3" fmla="*/ 638485 h 638485"/>
                  <a:gd name="connsiteX4" fmla="*/ 0 w 503389"/>
                  <a:gd name="connsiteY4" fmla="*/ 464653 h 638485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3520"/>
                  <a:gd name="connsiteX1" fmla="*/ 121443 w 509081"/>
                  <a:gd name="connsiteY1" fmla="*/ 474358 h 663520"/>
                  <a:gd name="connsiteX2" fmla="*/ 500062 w 509081"/>
                  <a:gd name="connsiteY2" fmla="*/ 629140 h 663520"/>
                  <a:gd name="connsiteX3" fmla="*/ 0 w 509081"/>
                  <a:gd name="connsiteY3" fmla="*/ 660096 h 663520"/>
                  <a:gd name="connsiteX4" fmla="*/ 0 w 509081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2222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317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306" h="664025">
                    <a:moveTo>
                      <a:pt x="0" y="486264"/>
                    </a:moveTo>
                    <a:cubicBezTo>
                      <a:pt x="25400" y="470389"/>
                      <a:pt x="76993" y="455308"/>
                      <a:pt x="143668" y="474358"/>
                    </a:cubicBezTo>
                    <a:cubicBezTo>
                      <a:pt x="-11114" y="21127"/>
                      <a:pt x="612774" y="-378923"/>
                      <a:pt x="522287" y="629140"/>
                    </a:cubicBezTo>
                    <a:cubicBezTo>
                      <a:pt x="358775" y="664859"/>
                      <a:pt x="163512" y="668827"/>
                      <a:pt x="3175" y="660096"/>
                    </a:cubicBezTo>
                    <a:cubicBezTo>
                      <a:pt x="2117" y="602152"/>
                      <a:pt x="1058" y="544208"/>
                      <a:pt x="0" y="4862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68DF00C-034A-4E37-A44B-39C2ADA93C2E}"/>
                  </a:ext>
                </a:extLst>
              </p:cNvPr>
              <p:cNvGrpSpPr/>
              <p:nvPr/>
            </p:nvGrpSpPr>
            <p:grpSpPr>
              <a:xfrm>
                <a:off x="3755633" y="669487"/>
                <a:ext cx="4703672" cy="5032980"/>
                <a:chOff x="3755633" y="669487"/>
                <a:chExt cx="4703672" cy="5032980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3F82FB35-9648-4C27-B498-674C35F292E3}"/>
                    </a:ext>
                  </a:extLst>
                </p:cNvPr>
                <p:cNvSpPr/>
                <p:nvPr/>
              </p:nvSpPr>
              <p:spPr>
                <a:xfrm flipV="1">
                  <a:off x="3755633" y="669487"/>
                  <a:ext cx="4703672" cy="5032980"/>
                </a:xfrm>
                <a:custGeom>
                  <a:avLst/>
                  <a:gdLst>
                    <a:gd name="connsiteX0" fmla="*/ 2265868 w 4703672"/>
                    <a:gd name="connsiteY0" fmla="*/ 5032666 h 5032980"/>
                    <a:gd name="connsiteX1" fmla="*/ 3648400 w 4703672"/>
                    <a:gd name="connsiteY1" fmla="*/ 4953168 h 5032980"/>
                    <a:gd name="connsiteX2" fmla="*/ 4689968 w 4703672"/>
                    <a:gd name="connsiteY2" fmla="*/ 1308131 h 5032980"/>
                    <a:gd name="connsiteX3" fmla="*/ 4346833 w 4703672"/>
                    <a:gd name="connsiteY3" fmla="*/ 0 h 5032980"/>
                    <a:gd name="connsiteX4" fmla="*/ 295661 w 4703672"/>
                    <a:gd name="connsiteY4" fmla="*/ 0 h 5032980"/>
                    <a:gd name="connsiteX5" fmla="*/ 3345 w 4703672"/>
                    <a:gd name="connsiteY5" fmla="*/ 1346766 h 5032980"/>
                    <a:gd name="connsiteX6" fmla="*/ 943276 w 4703672"/>
                    <a:gd name="connsiteY6" fmla="*/ 4953168 h 5032980"/>
                    <a:gd name="connsiteX7" fmla="*/ 2265868 w 4703672"/>
                    <a:gd name="connsiteY7" fmla="*/ 5032666 h 5032980"/>
                    <a:gd name="connsiteX8" fmla="*/ 2342153 w 4703672"/>
                    <a:gd name="connsiteY8" fmla="*/ 4082700 h 5032980"/>
                    <a:gd name="connsiteX9" fmla="*/ 621103 w 4703672"/>
                    <a:gd name="connsiteY9" fmla="*/ 4032694 h 5032980"/>
                    <a:gd name="connsiteX10" fmla="*/ 373453 w 4703672"/>
                    <a:gd name="connsiteY10" fmla="*/ 2581181 h 5032980"/>
                    <a:gd name="connsiteX11" fmla="*/ 4240605 w 4703672"/>
                    <a:gd name="connsiteY11" fmla="*/ 2581182 h 5032980"/>
                    <a:gd name="connsiteX12" fmla="*/ 4059631 w 4703672"/>
                    <a:gd name="connsiteY12" fmla="*/ 4032694 h 5032980"/>
                    <a:gd name="connsiteX13" fmla="*/ 2342153 w 4703672"/>
                    <a:gd name="connsiteY13" fmla="*/ 4082700 h 503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03672" h="5032980">
                      <a:moveTo>
                        <a:pt x="2265868" y="5032666"/>
                      </a:moveTo>
                      <a:cubicBezTo>
                        <a:pt x="2710098" y="5036010"/>
                        <a:pt x="3164318" y="5012854"/>
                        <a:pt x="3648400" y="4953168"/>
                      </a:cubicBezTo>
                      <a:cubicBezTo>
                        <a:pt x="4376369" y="4931869"/>
                        <a:pt x="4342924" y="2523144"/>
                        <a:pt x="4689968" y="1308131"/>
                      </a:cubicBezTo>
                      <a:cubicBezTo>
                        <a:pt x="4745130" y="960914"/>
                        <a:pt x="4634372" y="80736"/>
                        <a:pt x="4346833" y="0"/>
                      </a:cubicBezTo>
                      <a:lnTo>
                        <a:pt x="295661" y="0"/>
                      </a:lnTo>
                      <a:cubicBezTo>
                        <a:pt x="-85263" y="270938"/>
                        <a:pt x="15941" y="885131"/>
                        <a:pt x="3345" y="1346766"/>
                      </a:cubicBezTo>
                      <a:cubicBezTo>
                        <a:pt x="231812" y="2603880"/>
                        <a:pt x="359076" y="4762966"/>
                        <a:pt x="943276" y="4953168"/>
                      </a:cubicBezTo>
                      <a:cubicBezTo>
                        <a:pt x="1387398" y="4999480"/>
                        <a:pt x="1821638" y="5029323"/>
                        <a:pt x="2265868" y="5032666"/>
                      </a:cubicBezTo>
                      <a:close/>
                      <a:moveTo>
                        <a:pt x="2342153" y="4082700"/>
                      </a:moveTo>
                      <a:cubicBezTo>
                        <a:pt x="1773232" y="4082700"/>
                        <a:pt x="1203716" y="4066032"/>
                        <a:pt x="621103" y="4032694"/>
                      </a:cubicBezTo>
                      <a:cubicBezTo>
                        <a:pt x="433778" y="4067968"/>
                        <a:pt x="270266" y="2588770"/>
                        <a:pt x="373453" y="2581181"/>
                      </a:cubicBezTo>
                      <a:lnTo>
                        <a:pt x="4240605" y="2581182"/>
                      </a:lnTo>
                      <a:cubicBezTo>
                        <a:pt x="4373954" y="2663382"/>
                        <a:pt x="4169169" y="4083845"/>
                        <a:pt x="4059631" y="4032694"/>
                      </a:cubicBezTo>
                      <a:cubicBezTo>
                        <a:pt x="3479399" y="4066032"/>
                        <a:pt x="2911074" y="4082700"/>
                        <a:pt x="2342153" y="40827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41">
                  <a:extLst>
                    <a:ext uri="{FF2B5EF4-FFF2-40B4-BE49-F238E27FC236}">
                      <a16:creationId xmlns:a16="http://schemas.microsoft.com/office/drawing/2014/main" id="{9CE630F6-53B1-42C0-ACCA-4C7D9E9024F6}"/>
                    </a:ext>
                  </a:extLst>
                </p:cNvPr>
                <p:cNvSpPr/>
                <p:nvPr/>
              </p:nvSpPr>
              <p:spPr>
                <a:xfrm>
                  <a:off x="7192034" y="3768879"/>
                  <a:ext cx="1105324" cy="541609"/>
                </a:xfrm>
                <a:custGeom>
                  <a:avLst/>
                  <a:gdLst>
                    <a:gd name="connsiteX0" fmla="*/ 0 w 303213"/>
                    <a:gd name="connsiteY0" fmla="*/ 0 h 307820"/>
                    <a:gd name="connsiteX1" fmla="*/ 303213 w 303213"/>
                    <a:gd name="connsiteY1" fmla="*/ 0 h 307820"/>
                    <a:gd name="connsiteX2" fmla="*/ 303213 w 303213"/>
                    <a:gd name="connsiteY2" fmla="*/ 307820 h 307820"/>
                    <a:gd name="connsiteX3" fmla="*/ 0 w 303213"/>
                    <a:gd name="connsiteY3" fmla="*/ 307820 h 307820"/>
                    <a:gd name="connsiteX4" fmla="*/ 0 w 303213"/>
                    <a:gd name="connsiteY4" fmla="*/ 0 h 307820"/>
                    <a:gd name="connsiteX0" fmla="*/ 0 w 360363"/>
                    <a:gd name="connsiteY0" fmla="*/ 157163 h 464983"/>
                    <a:gd name="connsiteX1" fmla="*/ 360363 w 360363"/>
                    <a:gd name="connsiteY1" fmla="*/ 0 h 464983"/>
                    <a:gd name="connsiteX2" fmla="*/ 303213 w 360363"/>
                    <a:gd name="connsiteY2" fmla="*/ 464983 h 464983"/>
                    <a:gd name="connsiteX3" fmla="*/ 0 w 360363"/>
                    <a:gd name="connsiteY3" fmla="*/ 464983 h 464983"/>
                    <a:gd name="connsiteX4" fmla="*/ 0 w 360363"/>
                    <a:gd name="connsiteY4" fmla="*/ 157163 h 464983"/>
                    <a:gd name="connsiteX0" fmla="*/ 204788 w 565151"/>
                    <a:gd name="connsiteY0" fmla="*/ 157163 h 541183"/>
                    <a:gd name="connsiteX1" fmla="*/ 565151 w 565151"/>
                    <a:gd name="connsiteY1" fmla="*/ 0 h 541183"/>
                    <a:gd name="connsiteX2" fmla="*/ 508001 w 565151"/>
                    <a:gd name="connsiteY2" fmla="*/ 464983 h 541183"/>
                    <a:gd name="connsiteX3" fmla="*/ 0 w 565151"/>
                    <a:gd name="connsiteY3" fmla="*/ 541183 h 541183"/>
                    <a:gd name="connsiteX4" fmla="*/ 204788 w 565151"/>
                    <a:gd name="connsiteY4" fmla="*/ 157163 h 541183"/>
                    <a:gd name="connsiteX0" fmla="*/ 550811 w 911174"/>
                    <a:gd name="connsiteY0" fmla="*/ 157163 h 541183"/>
                    <a:gd name="connsiteX1" fmla="*/ 911174 w 911174"/>
                    <a:gd name="connsiteY1" fmla="*/ 0 h 541183"/>
                    <a:gd name="connsiteX2" fmla="*/ 854024 w 911174"/>
                    <a:gd name="connsiteY2" fmla="*/ 464983 h 541183"/>
                    <a:gd name="connsiteX3" fmla="*/ 346023 w 911174"/>
                    <a:gd name="connsiteY3" fmla="*/ 541183 h 541183"/>
                    <a:gd name="connsiteX4" fmla="*/ 550811 w 911174"/>
                    <a:gd name="connsiteY4" fmla="*/ 157163 h 541183"/>
                    <a:gd name="connsiteX0" fmla="*/ 233432 w 1041470"/>
                    <a:gd name="connsiteY0" fmla="*/ 204788 h 541183"/>
                    <a:gd name="connsiteX1" fmla="*/ 1041470 w 1041470"/>
                    <a:gd name="connsiteY1" fmla="*/ 0 h 541183"/>
                    <a:gd name="connsiteX2" fmla="*/ 984320 w 1041470"/>
                    <a:gd name="connsiteY2" fmla="*/ 464983 h 541183"/>
                    <a:gd name="connsiteX3" fmla="*/ 476319 w 1041470"/>
                    <a:gd name="connsiteY3" fmla="*/ 541183 h 541183"/>
                    <a:gd name="connsiteX4" fmla="*/ 233432 w 1041470"/>
                    <a:gd name="connsiteY4" fmla="*/ 204788 h 541183"/>
                    <a:gd name="connsiteX0" fmla="*/ 259692 w 1067730"/>
                    <a:gd name="connsiteY0" fmla="*/ 204788 h 541183"/>
                    <a:gd name="connsiteX1" fmla="*/ 1067730 w 1067730"/>
                    <a:gd name="connsiteY1" fmla="*/ 0 h 541183"/>
                    <a:gd name="connsiteX2" fmla="*/ 1010580 w 1067730"/>
                    <a:gd name="connsiteY2" fmla="*/ 464983 h 541183"/>
                    <a:gd name="connsiteX3" fmla="*/ 502579 w 1067730"/>
                    <a:gd name="connsiteY3" fmla="*/ 541183 h 541183"/>
                    <a:gd name="connsiteX4" fmla="*/ 259692 w 1067730"/>
                    <a:gd name="connsiteY4" fmla="*/ 204788 h 541183"/>
                    <a:gd name="connsiteX0" fmla="*/ 259692 w 1089669"/>
                    <a:gd name="connsiteY0" fmla="*/ 204788 h 541183"/>
                    <a:gd name="connsiteX1" fmla="*/ 1067730 w 1089669"/>
                    <a:gd name="connsiteY1" fmla="*/ 0 h 541183"/>
                    <a:gd name="connsiteX2" fmla="*/ 1010580 w 1089669"/>
                    <a:gd name="connsiteY2" fmla="*/ 464983 h 541183"/>
                    <a:gd name="connsiteX3" fmla="*/ 502579 w 1089669"/>
                    <a:gd name="connsiteY3" fmla="*/ 541183 h 541183"/>
                    <a:gd name="connsiteX4" fmla="*/ 259692 w 1089669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609"/>
                    <a:gd name="connsiteX1" fmla="*/ 1067730 w 1105324"/>
                    <a:gd name="connsiteY1" fmla="*/ 0 h 541609"/>
                    <a:gd name="connsiteX2" fmla="*/ 1010580 w 1105324"/>
                    <a:gd name="connsiteY2" fmla="*/ 464983 h 541609"/>
                    <a:gd name="connsiteX3" fmla="*/ 502579 w 1105324"/>
                    <a:gd name="connsiteY3" fmla="*/ 541183 h 541609"/>
                    <a:gd name="connsiteX4" fmla="*/ 259692 w 1105324"/>
                    <a:gd name="connsiteY4" fmla="*/ 204788 h 54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324" h="541609">
                      <a:moveTo>
                        <a:pt x="259692" y="204788"/>
                      </a:moveTo>
                      <a:lnTo>
                        <a:pt x="1067730" y="0"/>
                      </a:lnTo>
                      <a:cubicBezTo>
                        <a:pt x="1134405" y="178806"/>
                        <a:pt x="1110593" y="467151"/>
                        <a:pt x="1010580" y="464983"/>
                      </a:cubicBezTo>
                      <a:cubicBezTo>
                        <a:pt x="843628" y="530864"/>
                        <a:pt x="633813" y="544358"/>
                        <a:pt x="502579" y="541183"/>
                      </a:cubicBezTo>
                      <a:cubicBezTo>
                        <a:pt x="-353083" y="351264"/>
                        <a:pt x="110467" y="266120"/>
                        <a:pt x="259692" y="20478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41">
                  <a:extLst>
                    <a:ext uri="{FF2B5EF4-FFF2-40B4-BE49-F238E27FC236}">
                      <a16:creationId xmlns:a16="http://schemas.microsoft.com/office/drawing/2014/main" id="{224451A5-2D23-44B0-A731-BC70C06CB778}"/>
                    </a:ext>
                  </a:extLst>
                </p:cNvPr>
                <p:cNvSpPr/>
                <p:nvPr/>
              </p:nvSpPr>
              <p:spPr>
                <a:xfrm flipH="1">
                  <a:off x="3887871" y="3780495"/>
                  <a:ext cx="1105324" cy="541609"/>
                </a:xfrm>
                <a:custGeom>
                  <a:avLst/>
                  <a:gdLst>
                    <a:gd name="connsiteX0" fmla="*/ 0 w 303213"/>
                    <a:gd name="connsiteY0" fmla="*/ 0 h 307820"/>
                    <a:gd name="connsiteX1" fmla="*/ 303213 w 303213"/>
                    <a:gd name="connsiteY1" fmla="*/ 0 h 307820"/>
                    <a:gd name="connsiteX2" fmla="*/ 303213 w 303213"/>
                    <a:gd name="connsiteY2" fmla="*/ 307820 h 307820"/>
                    <a:gd name="connsiteX3" fmla="*/ 0 w 303213"/>
                    <a:gd name="connsiteY3" fmla="*/ 307820 h 307820"/>
                    <a:gd name="connsiteX4" fmla="*/ 0 w 303213"/>
                    <a:gd name="connsiteY4" fmla="*/ 0 h 307820"/>
                    <a:gd name="connsiteX0" fmla="*/ 0 w 360363"/>
                    <a:gd name="connsiteY0" fmla="*/ 157163 h 464983"/>
                    <a:gd name="connsiteX1" fmla="*/ 360363 w 360363"/>
                    <a:gd name="connsiteY1" fmla="*/ 0 h 464983"/>
                    <a:gd name="connsiteX2" fmla="*/ 303213 w 360363"/>
                    <a:gd name="connsiteY2" fmla="*/ 464983 h 464983"/>
                    <a:gd name="connsiteX3" fmla="*/ 0 w 360363"/>
                    <a:gd name="connsiteY3" fmla="*/ 464983 h 464983"/>
                    <a:gd name="connsiteX4" fmla="*/ 0 w 360363"/>
                    <a:gd name="connsiteY4" fmla="*/ 157163 h 464983"/>
                    <a:gd name="connsiteX0" fmla="*/ 204788 w 565151"/>
                    <a:gd name="connsiteY0" fmla="*/ 157163 h 541183"/>
                    <a:gd name="connsiteX1" fmla="*/ 565151 w 565151"/>
                    <a:gd name="connsiteY1" fmla="*/ 0 h 541183"/>
                    <a:gd name="connsiteX2" fmla="*/ 508001 w 565151"/>
                    <a:gd name="connsiteY2" fmla="*/ 464983 h 541183"/>
                    <a:gd name="connsiteX3" fmla="*/ 0 w 565151"/>
                    <a:gd name="connsiteY3" fmla="*/ 541183 h 541183"/>
                    <a:gd name="connsiteX4" fmla="*/ 204788 w 565151"/>
                    <a:gd name="connsiteY4" fmla="*/ 157163 h 541183"/>
                    <a:gd name="connsiteX0" fmla="*/ 550811 w 911174"/>
                    <a:gd name="connsiteY0" fmla="*/ 157163 h 541183"/>
                    <a:gd name="connsiteX1" fmla="*/ 911174 w 911174"/>
                    <a:gd name="connsiteY1" fmla="*/ 0 h 541183"/>
                    <a:gd name="connsiteX2" fmla="*/ 854024 w 911174"/>
                    <a:gd name="connsiteY2" fmla="*/ 464983 h 541183"/>
                    <a:gd name="connsiteX3" fmla="*/ 346023 w 911174"/>
                    <a:gd name="connsiteY3" fmla="*/ 541183 h 541183"/>
                    <a:gd name="connsiteX4" fmla="*/ 550811 w 911174"/>
                    <a:gd name="connsiteY4" fmla="*/ 157163 h 541183"/>
                    <a:gd name="connsiteX0" fmla="*/ 233432 w 1041470"/>
                    <a:gd name="connsiteY0" fmla="*/ 204788 h 541183"/>
                    <a:gd name="connsiteX1" fmla="*/ 1041470 w 1041470"/>
                    <a:gd name="connsiteY1" fmla="*/ 0 h 541183"/>
                    <a:gd name="connsiteX2" fmla="*/ 984320 w 1041470"/>
                    <a:gd name="connsiteY2" fmla="*/ 464983 h 541183"/>
                    <a:gd name="connsiteX3" fmla="*/ 476319 w 1041470"/>
                    <a:gd name="connsiteY3" fmla="*/ 541183 h 541183"/>
                    <a:gd name="connsiteX4" fmla="*/ 233432 w 1041470"/>
                    <a:gd name="connsiteY4" fmla="*/ 204788 h 541183"/>
                    <a:gd name="connsiteX0" fmla="*/ 259692 w 1067730"/>
                    <a:gd name="connsiteY0" fmla="*/ 204788 h 541183"/>
                    <a:gd name="connsiteX1" fmla="*/ 1067730 w 1067730"/>
                    <a:gd name="connsiteY1" fmla="*/ 0 h 541183"/>
                    <a:gd name="connsiteX2" fmla="*/ 1010580 w 1067730"/>
                    <a:gd name="connsiteY2" fmla="*/ 464983 h 541183"/>
                    <a:gd name="connsiteX3" fmla="*/ 502579 w 1067730"/>
                    <a:gd name="connsiteY3" fmla="*/ 541183 h 541183"/>
                    <a:gd name="connsiteX4" fmla="*/ 259692 w 1067730"/>
                    <a:gd name="connsiteY4" fmla="*/ 204788 h 541183"/>
                    <a:gd name="connsiteX0" fmla="*/ 259692 w 1089669"/>
                    <a:gd name="connsiteY0" fmla="*/ 204788 h 541183"/>
                    <a:gd name="connsiteX1" fmla="*/ 1067730 w 1089669"/>
                    <a:gd name="connsiteY1" fmla="*/ 0 h 541183"/>
                    <a:gd name="connsiteX2" fmla="*/ 1010580 w 1089669"/>
                    <a:gd name="connsiteY2" fmla="*/ 464983 h 541183"/>
                    <a:gd name="connsiteX3" fmla="*/ 502579 w 1089669"/>
                    <a:gd name="connsiteY3" fmla="*/ 541183 h 541183"/>
                    <a:gd name="connsiteX4" fmla="*/ 259692 w 1089669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609"/>
                    <a:gd name="connsiteX1" fmla="*/ 1067730 w 1105324"/>
                    <a:gd name="connsiteY1" fmla="*/ 0 h 541609"/>
                    <a:gd name="connsiteX2" fmla="*/ 1010580 w 1105324"/>
                    <a:gd name="connsiteY2" fmla="*/ 464983 h 541609"/>
                    <a:gd name="connsiteX3" fmla="*/ 502579 w 1105324"/>
                    <a:gd name="connsiteY3" fmla="*/ 541183 h 541609"/>
                    <a:gd name="connsiteX4" fmla="*/ 259692 w 1105324"/>
                    <a:gd name="connsiteY4" fmla="*/ 204788 h 54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324" h="541609">
                      <a:moveTo>
                        <a:pt x="259692" y="204788"/>
                      </a:moveTo>
                      <a:lnTo>
                        <a:pt x="1067730" y="0"/>
                      </a:lnTo>
                      <a:cubicBezTo>
                        <a:pt x="1134405" y="178806"/>
                        <a:pt x="1110593" y="467151"/>
                        <a:pt x="1010580" y="464983"/>
                      </a:cubicBezTo>
                      <a:cubicBezTo>
                        <a:pt x="843628" y="530864"/>
                        <a:pt x="633813" y="544358"/>
                        <a:pt x="502579" y="541183"/>
                      </a:cubicBezTo>
                      <a:cubicBezTo>
                        <a:pt x="-353083" y="351264"/>
                        <a:pt x="110467" y="266120"/>
                        <a:pt x="259692" y="20478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43">
                  <a:extLst>
                    <a:ext uri="{FF2B5EF4-FFF2-40B4-BE49-F238E27FC236}">
                      <a16:creationId xmlns:a16="http://schemas.microsoft.com/office/drawing/2014/main" id="{D9CAA72E-D8F6-40B0-8CA5-70D8D5526AF4}"/>
                    </a:ext>
                  </a:extLst>
                </p:cNvPr>
                <p:cNvSpPr/>
                <p:nvPr/>
              </p:nvSpPr>
              <p:spPr>
                <a:xfrm>
                  <a:off x="3837906" y="4801468"/>
                  <a:ext cx="4504409" cy="439532"/>
                </a:xfrm>
                <a:custGeom>
                  <a:avLst/>
                  <a:gdLst>
                    <a:gd name="connsiteX0" fmla="*/ 0 w 4190221"/>
                    <a:gd name="connsiteY0" fmla="*/ 0 h 384922"/>
                    <a:gd name="connsiteX1" fmla="*/ 4190221 w 4190221"/>
                    <a:gd name="connsiteY1" fmla="*/ 0 h 384922"/>
                    <a:gd name="connsiteX2" fmla="*/ 4190221 w 4190221"/>
                    <a:gd name="connsiteY2" fmla="*/ 384922 h 384922"/>
                    <a:gd name="connsiteX3" fmla="*/ 0 w 4190221"/>
                    <a:gd name="connsiteY3" fmla="*/ 384922 h 384922"/>
                    <a:gd name="connsiteX4" fmla="*/ 0 w 4190221"/>
                    <a:gd name="connsiteY4" fmla="*/ 0 h 384922"/>
                    <a:gd name="connsiteX0" fmla="*/ 0 w 4190221"/>
                    <a:gd name="connsiteY0" fmla="*/ 0 h 438262"/>
                    <a:gd name="connsiteX1" fmla="*/ 4190221 w 4190221"/>
                    <a:gd name="connsiteY1" fmla="*/ 0 h 438262"/>
                    <a:gd name="connsiteX2" fmla="*/ 4190221 w 4190221"/>
                    <a:gd name="connsiteY2" fmla="*/ 384922 h 438262"/>
                    <a:gd name="connsiteX3" fmla="*/ 0 w 4190221"/>
                    <a:gd name="connsiteY3" fmla="*/ 438262 h 438262"/>
                    <a:gd name="connsiteX4" fmla="*/ 0 w 4190221"/>
                    <a:gd name="connsiteY4" fmla="*/ 0 h 438262"/>
                    <a:gd name="connsiteX0" fmla="*/ 155786 w 4346007"/>
                    <a:gd name="connsiteY0" fmla="*/ 0 h 438262"/>
                    <a:gd name="connsiteX1" fmla="*/ 4346007 w 4346007"/>
                    <a:gd name="connsiteY1" fmla="*/ 0 h 438262"/>
                    <a:gd name="connsiteX2" fmla="*/ 4346007 w 4346007"/>
                    <a:gd name="connsiteY2" fmla="*/ 384922 h 438262"/>
                    <a:gd name="connsiteX3" fmla="*/ 155786 w 4346007"/>
                    <a:gd name="connsiteY3" fmla="*/ 438262 h 438262"/>
                    <a:gd name="connsiteX4" fmla="*/ 155786 w 4346007"/>
                    <a:gd name="connsiteY4" fmla="*/ 0 h 438262"/>
                    <a:gd name="connsiteX0" fmla="*/ 184416 w 4374637"/>
                    <a:gd name="connsiteY0" fmla="*/ 0 h 438262"/>
                    <a:gd name="connsiteX1" fmla="*/ 4374637 w 4374637"/>
                    <a:gd name="connsiteY1" fmla="*/ 0 h 438262"/>
                    <a:gd name="connsiteX2" fmla="*/ 4374637 w 4374637"/>
                    <a:gd name="connsiteY2" fmla="*/ 384922 h 438262"/>
                    <a:gd name="connsiteX3" fmla="*/ 184416 w 4374637"/>
                    <a:gd name="connsiteY3" fmla="*/ 438262 h 438262"/>
                    <a:gd name="connsiteX4" fmla="*/ 184416 w 4374637"/>
                    <a:gd name="connsiteY4" fmla="*/ 0 h 438262"/>
                    <a:gd name="connsiteX0" fmla="*/ 151467 w 4341688"/>
                    <a:gd name="connsiteY0" fmla="*/ 0 h 438262"/>
                    <a:gd name="connsiteX1" fmla="*/ 4341688 w 4341688"/>
                    <a:gd name="connsiteY1" fmla="*/ 0 h 438262"/>
                    <a:gd name="connsiteX2" fmla="*/ 4341688 w 4341688"/>
                    <a:gd name="connsiteY2" fmla="*/ 384922 h 438262"/>
                    <a:gd name="connsiteX3" fmla="*/ 151467 w 4341688"/>
                    <a:gd name="connsiteY3" fmla="*/ 438262 h 438262"/>
                    <a:gd name="connsiteX4" fmla="*/ 151467 w 4341688"/>
                    <a:gd name="connsiteY4" fmla="*/ 0 h 438262"/>
                    <a:gd name="connsiteX0" fmla="*/ 174487 w 4364708"/>
                    <a:gd name="connsiteY0" fmla="*/ 0 h 438262"/>
                    <a:gd name="connsiteX1" fmla="*/ 4364708 w 4364708"/>
                    <a:gd name="connsiteY1" fmla="*/ 0 h 438262"/>
                    <a:gd name="connsiteX2" fmla="*/ 4364708 w 4364708"/>
                    <a:gd name="connsiteY2" fmla="*/ 384922 h 438262"/>
                    <a:gd name="connsiteX3" fmla="*/ 174487 w 4364708"/>
                    <a:gd name="connsiteY3" fmla="*/ 438262 h 438262"/>
                    <a:gd name="connsiteX4" fmla="*/ 174487 w 4364708"/>
                    <a:gd name="connsiteY4" fmla="*/ 0 h 438262"/>
                    <a:gd name="connsiteX0" fmla="*/ 174487 w 4429054"/>
                    <a:gd name="connsiteY0" fmla="*/ 0 h 438262"/>
                    <a:gd name="connsiteX1" fmla="*/ 4364708 w 4429054"/>
                    <a:gd name="connsiteY1" fmla="*/ 0 h 438262"/>
                    <a:gd name="connsiteX2" fmla="*/ 4364708 w 4429054"/>
                    <a:gd name="connsiteY2" fmla="*/ 384922 h 438262"/>
                    <a:gd name="connsiteX3" fmla="*/ 174487 w 4429054"/>
                    <a:gd name="connsiteY3" fmla="*/ 438262 h 438262"/>
                    <a:gd name="connsiteX4" fmla="*/ 174487 w 4429054"/>
                    <a:gd name="connsiteY4" fmla="*/ 0 h 438262"/>
                    <a:gd name="connsiteX0" fmla="*/ 174487 w 4429054"/>
                    <a:gd name="connsiteY0" fmla="*/ 0 h 438262"/>
                    <a:gd name="connsiteX1" fmla="*/ 4364708 w 4429054"/>
                    <a:gd name="connsiteY1" fmla="*/ 0 h 438262"/>
                    <a:gd name="connsiteX2" fmla="*/ 4364708 w 4429054"/>
                    <a:gd name="connsiteY2" fmla="*/ 407782 h 438262"/>
                    <a:gd name="connsiteX3" fmla="*/ 174487 w 4429054"/>
                    <a:gd name="connsiteY3" fmla="*/ 438262 h 438262"/>
                    <a:gd name="connsiteX4" fmla="*/ 174487 w 4429054"/>
                    <a:gd name="connsiteY4" fmla="*/ 0 h 438262"/>
                    <a:gd name="connsiteX0" fmla="*/ 174487 w 4470454"/>
                    <a:gd name="connsiteY0" fmla="*/ 0 h 438262"/>
                    <a:gd name="connsiteX1" fmla="*/ 4364708 w 4470454"/>
                    <a:gd name="connsiteY1" fmla="*/ 0 h 438262"/>
                    <a:gd name="connsiteX2" fmla="*/ 4364708 w 4470454"/>
                    <a:gd name="connsiteY2" fmla="*/ 407782 h 438262"/>
                    <a:gd name="connsiteX3" fmla="*/ 174487 w 4470454"/>
                    <a:gd name="connsiteY3" fmla="*/ 438262 h 438262"/>
                    <a:gd name="connsiteX4" fmla="*/ 174487 w 4470454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9532"/>
                    <a:gd name="connsiteX1" fmla="*/ 4364708 w 4479079"/>
                    <a:gd name="connsiteY1" fmla="*/ 0 h 439532"/>
                    <a:gd name="connsiteX2" fmla="*/ 4364708 w 4479079"/>
                    <a:gd name="connsiteY2" fmla="*/ 439532 h 439532"/>
                    <a:gd name="connsiteX3" fmla="*/ 174487 w 4479079"/>
                    <a:gd name="connsiteY3" fmla="*/ 438262 h 439532"/>
                    <a:gd name="connsiteX4" fmla="*/ 174487 w 4479079"/>
                    <a:gd name="connsiteY4" fmla="*/ 0 h 439532"/>
                    <a:gd name="connsiteX0" fmla="*/ 174487 w 4447141"/>
                    <a:gd name="connsiteY0" fmla="*/ 0 h 439532"/>
                    <a:gd name="connsiteX1" fmla="*/ 4282158 w 4447141"/>
                    <a:gd name="connsiteY1" fmla="*/ 0 h 439532"/>
                    <a:gd name="connsiteX2" fmla="*/ 4364708 w 4447141"/>
                    <a:gd name="connsiteY2" fmla="*/ 439532 h 439532"/>
                    <a:gd name="connsiteX3" fmla="*/ 174487 w 4447141"/>
                    <a:gd name="connsiteY3" fmla="*/ 438262 h 439532"/>
                    <a:gd name="connsiteX4" fmla="*/ 174487 w 4447141"/>
                    <a:gd name="connsiteY4" fmla="*/ 0 h 439532"/>
                    <a:gd name="connsiteX0" fmla="*/ 174487 w 4492747"/>
                    <a:gd name="connsiteY0" fmla="*/ 0 h 439532"/>
                    <a:gd name="connsiteX1" fmla="*/ 4282158 w 4492747"/>
                    <a:gd name="connsiteY1" fmla="*/ 0 h 439532"/>
                    <a:gd name="connsiteX2" fmla="*/ 4364708 w 4492747"/>
                    <a:gd name="connsiteY2" fmla="*/ 439532 h 439532"/>
                    <a:gd name="connsiteX3" fmla="*/ 174487 w 4492747"/>
                    <a:gd name="connsiteY3" fmla="*/ 438262 h 439532"/>
                    <a:gd name="connsiteX4" fmla="*/ 174487 w 4492747"/>
                    <a:gd name="connsiteY4" fmla="*/ 0 h 439532"/>
                    <a:gd name="connsiteX0" fmla="*/ 174487 w 4504409"/>
                    <a:gd name="connsiteY0" fmla="*/ 0 h 439532"/>
                    <a:gd name="connsiteX1" fmla="*/ 4282158 w 4504409"/>
                    <a:gd name="connsiteY1" fmla="*/ 0 h 439532"/>
                    <a:gd name="connsiteX2" fmla="*/ 4364708 w 4504409"/>
                    <a:gd name="connsiteY2" fmla="*/ 439532 h 439532"/>
                    <a:gd name="connsiteX3" fmla="*/ 174487 w 4504409"/>
                    <a:gd name="connsiteY3" fmla="*/ 438262 h 439532"/>
                    <a:gd name="connsiteX4" fmla="*/ 174487 w 4504409"/>
                    <a:gd name="connsiteY4" fmla="*/ 0 h 43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4409" h="439532">
                      <a:moveTo>
                        <a:pt x="174487" y="0"/>
                      </a:moveTo>
                      <a:cubicBezTo>
                        <a:pt x="1677907" y="53340"/>
                        <a:pt x="2854938" y="68580"/>
                        <a:pt x="4282158" y="0"/>
                      </a:cubicBezTo>
                      <a:cubicBezTo>
                        <a:pt x="4604738" y="163867"/>
                        <a:pt x="4524728" y="417905"/>
                        <a:pt x="4364708" y="439532"/>
                      </a:cubicBezTo>
                      <a:lnTo>
                        <a:pt x="174487" y="438262"/>
                      </a:lnTo>
                      <a:cubicBezTo>
                        <a:pt x="-153173" y="414095"/>
                        <a:pt x="60187" y="8927"/>
                        <a:pt x="1744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6146804-A988-41A9-BA1C-8FC4A99F8A04}"/>
                    </a:ext>
                  </a:extLst>
                </p:cNvPr>
                <p:cNvSpPr/>
                <p:nvPr/>
              </p:nvSpPr>
              <p:spPr>
                <a:xfrm>
                  <a:off x="7905403" y="4853567"/>
                  <a:ext cx="268918" cy="26891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07D03AA-6DE6-471E-9167-0B1C3DCC5D6A}"/>
                    </a:ext>
                  </a:extLst>
                </p:cNvPr>
                <p:cNvSpPr/>
                <p:nvPr/>
              </p:nvSpPr>
              <p:spPr>
                <a:xfrm>
                  <a:off x="4017680" y="4862363"/>
                  <a:ext cx="268918" cy="26891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ABA083D-14DA-4F87-AADA-EDCAB4E7B9AD}"/>
                    </a:ext>
                  </a:extLst>
                </p:cNvPr>
                <p:cNvGrpSpPr/>
                <p:nvPr/>
              </p:nvGrpSpPr>
              <p:grpSpPr>
                <a:xfrm>
                  <a:off x="4775801" y="3926043"/>
                  <a:ext cx="2633627" cy="875425"/>
                  <a:chOff x="4775801" y="3926043"/>
                  <a:chExt cx="2633627" cy="875425"/>
                </a:xfrm>
              </p:grpSpPr>
              <p:sp>
                <p:nvSpPr>
                  <p:cNvPr id="75" name="Rectangle 12">
                    <a:extLst>
                      <a:ext uri="{FF2B5EF4-FFF2-40B4-BE49-F238E27FC236}">
                        <a16:creationId xmlns:a16="http://schemas.microsoft.com/office/drawing/2014/main" id="{2B421B6C-1EE0-46B0-A26F-CF4D333933D5}"/>
                      </a:ext>
                    </a:extLst>
                  </p:cNvPr>
                  <p:cNvSpPr/>
                  <p:nvPr/>
                </p:nvSpPr>
                <p:spPr>
                  <a:xfrm>
                    <a:off x="4775801" y="3926043"/>
                    <a:ext cx="2633627" cy="875425"/>
                  </a:xfrm>
                  <a:custGeom>
                    <a:avLst/>
                    <a:gdLst>
                      <a:gd name="connsiteX0" fmla="*/ 0 w 2336800"/>
                      <a:gd name="connsiteY0" fmla="*/ 0 h 596900"/>
                      <a:gd name="connsiteX1" fmla="*/ 2336800 w 2336800"/>
                      <a:gd name="connsiteY1" fmla="*/ 0 h 596900"/>
                      <a:gd name="connsiteX2" fmla="*/ 2336800 w 2336800"/>
                      <a:gd name="connsiteY2" fmla="*/ 596900 h 596900"/>
                      <a:gd name="connsiteX3" fmla="*/ 0 w 2336800"/>
                      <a:gd name="connsiteY3" fmla="*/ 596900 h 596900"/>
                      <a:gd name="connsiteX4" fmla="*/ 0 w 2336800"/>
                      <a:gd name="connsiteY4" fmla="*/ 0 h 596900"/>
                      <a:gd name="connsiteX0" fmla="*/ 0 w 2336800"/>
                      <a:gd name="connsiteY0" fmla="*/ 0 h 800100"/>
                      <a:gd name="connsiteX1" fmla="*/ 2336800 w 2336800"/>
                      <a:gd name="connsiteY1" fmla="*/ 0 h 800100"/>
                      <a:gd name="connsiteX2" fmla="*/ 2336800 w 2336800"/>
                      <a:gd name="connsiteY2" fmla="*/ 596900 h 800100"/>
                      <a:gd name="connsiteX3" fmla="*/ 203200 w 2336800"/>
                      <a:gd name="connsiteY3" fmla="*/ 800100 h 800100"/>
                      <a:gd name="connsiteX4" fmla="*/ 0 w 2336800"/>
                      <a:gd name="connsiteY4" fmla="*/ 0 h 800100"/>
                      <a:gd name="connsiteX0" fmla="*/ 0 w 2336800"/>
                      <a:gd name="connsiteY0" fmla="*/ 0 h 825500"/>
                      <a:gd name="connsiteX1" fmla="*/ 2336800 w 2336800"/>
                      <a:gd name="connsiteY1" fmla="*/ 0 h 825500"/>
                      <a:gd name="connsiteX2" fmla="*/ 2044700 w 2336800"/>
                      <a:gd name="connsiteY2" fmla="*/ 825500 h 825500"/>
                      <a:gd name="connsiteX3" fmla="*/ 203200 w 2336800"/>
                      <a:gd name="connsiteY3" fmla="*/ 800100 h 825500"/>
                      <a:gd name="connsiteX4" fmla="*/ 0 w 2336800"/>
                      <a:gd name="connsiteY4" fmla="*/ 0 h 825500"/>
                      <a:gd name="connsiteX0" fmla="*/ 0 w 2467430"/>
                      <a:gd name="connsiteY0" fmla="*/ 0 h 825500"/>
                      <a:gd name="connsiteX1" fmla="*/ 2336800 w 2467430"/>
                      <a:gd name="connsiteY1" fmla="*/ 0 h 825500"/>
                      <a:gd name="connsiteX2" fmla="*/ 2044700 w 2467430"/>
                      <a:gd name="connsiteY2" fmla="*/ 825500 h 825500"/>
                      <a:gd name="connsiteX3" fmla="*/ 203200 w 2467430"/>
                      <a:gd name="connsiteY3" fmla="*/ 800100 h 825500"/>
                      <a:gd name="connsiteX4" fmla="*/ 0 w 2467430"/>
                      <a:gd name="connsiteY4" fmla="*/ 0 h 825500"/>
                      <a:gd name="connsiteX0" fmla="*/ 0 w 2484548"/>
                      <a:gd name="connsiteY0" fmla="*/ 0 h 825500"/>
                      <a:gd name="connsiteX1" fmla="*/ 2336800 w 2484548"/>
                      <a:gd name="connsiteY1" fmla="*/ 0 h 825500"/>
                      <a:gd name="connsiteX2" fmla="*/ 2044700 w 2484548"/>
                      <a:gd name="connsiteY2" fmla="*/ 825500 h 825500"/>
                      <a:gd name="connsiteX3" fmla="*/ 203200 w 2484548"/>
                      <a:gd name="connsiteY3" fmla="*/ 800100 h 825500"/>
                      <a:gd name="connsiteX4" fmla="*/ 0 w 2484548"/>
                      <a:gd name="connsiteY4" fmla="*/ 0 h 825500"/>
                      <a:gd name="connsiteX0" fmla="*/ 0 w 2502888"/>
                      <a:gd name="connsiteY0" fmla="*/ 0 h 825500"/>
                      <a:gd name="connsiteX1" fmla="*/ 2336800 w 2502888"/>
                      <a:gd name="connsiteY1" fmla="*/ 0 h 825500"/>
                      <a:gd name="connsiteX2" fmla="*/ 2044700 w 2502888"/>
                      <a:gd name="connsiteY2" fmla="*/ 825500 h 825500"/>
                      <a:gd name="connsiteX3" fmla="*/ 203200 w 2502888"/>
                      <a:gd name="connsiteY3" fmla="*/ 800100 h 825500"/>
                      <a:gd name="connsiteX4" fmla="*/ 0 w 2502888"/>
                      <a:gd name="connsiteY4" fmla="*/ 0 h 825500"/>
                      <a:gd name="connsiteX0" fmla="*/ 0 w 2481829"/>
                      <a:gd name="connsiteY0" fmla="*/ 0 h 825500"/>
                      <a:gd name="connsiteX1" fmla="*/ 2336800 w 2481829"/>
                      <a:gd name="connsiteY1" fmla="*/ 0 h 825500"/>
                      <a:gd name="connsiteX2" fmla="*/ 2044700 w 2481829"/>
                      <a:gd name="connsiteY2" fmla="*/ 825500 h 825500"/>
                      <a:gd name="connsiteX3" fmla="*/ 203200 w 2481829"/>
                      <a:gd name="connsiteY3" fmla="*/ 800100 h 825500"/>
                      <a:gd name="connsiteX4" fmla="*/ 0 w 2481829"/>
                      <a:gd name="connsiteY4" fmla="*/ 0 h 825500"/>
                      <a:gd name="connsiteX0" fmla="*/ 0 w 2481829"/>
                      <a:gd name="connsiteY0" fmla="*/ 0 h 855732"/>
                      <a:gd name="connsiteX1" fmla="*/ 2336800 w 2481829"/>
                      <a:gd name="connsiteY1" fmla="*/ 0 h 855732"/>
                      <a:gd name="connsiteX2" fmla="*/ 2044700 w 2481829"/>
                      <a:gd name="connsiteY2" fmla="*/ 825500 h 855732"/>
                      <a:gd name="connsiteX3" fmla="*/ 203200 w 2481829"/>
                      <a:gd name="connsiteY3" fmla="*/ 800100 h 855732"/>
                      <a:gd name="connsiteX4" fmla="*/ 0 w 2481829"/>
                      <a:gd name="connsiteY4" fmla="*/ 0 h 855732"/>
                      <a:gd name="connsiteX0" fmla="*/ 0 w 2481829"/>
                      <a:gd name="connsiteY0" fmla="*/ 0 h 873597"/>
                      <a:gd name="connsiteX1" fmla="*/ 2336800 w 2481829"/>
                      <a:gd name="connsiteY1" fmla="*/ 0 h 873597"/>
                      <a:gd name="connsiteX2" fmla="*/ 2044700 w 2481829"/>
                      <a:gd name="connsiteY2" fmla="*/ 825500 h 873597"/>
                      <a:gd name="connsiteX3" fmla="*/ 203200 w 2481829"/>
                      <a:gd name="connsiteY3" fmla="*/ 800100 h 873597"/>
                      <a:gd name="connsiteX4" fmla="*/ 0 w 2481829"/>
                      <a:gd name="connsiteY4" fmla="*/ 0 h 873597"/>
                      <a:gd name="connsiteX0" fmla="*/ 36063 w 2517892"/>
                      <a:gd name="connsiteY0" fmla="*/ 0 h 873597"/>
                      <a:gd name="connsiteX1" fmla="*/ 2372863 w 2517892"/>
                      <a:gd name="connsiteY1" fmla="*/ 0 h 873597"/>
                      <a:gd name="connsiteX2" fmla="*/ 2080763 w 2517892"/>
                      <a:gd name="connsiteY2" fmla="*/ 825500 h 873597"/>
                      <a:gd name="connsiteX3" fmla="*/ 239263 w 2517892"/>
                      <a:gd name="connsiteY3" fmla="*/ 800100 h 873597"/>
                      <a:gd name="connsiteX4" fmla="*/ 36063 w 2517892"/>
                      <a:gd name="connsiteY4" fmla="*/ 0 h 873597"/>
                      <a:gd name="connsiteX0" fmla="*/ 173919 w 2655748"/>
                      <a:gd name="connsiteY0" fmla="*/ 1940 h 875537"/>
                      <a:gd name="connsiteX1" fmla="*/ 2510719 w 2655748"/>
                      <a:gd name="connsiteY1" fmla="*/ 1940 h 875537"/>
                      <a:gd name="connsiteX2" fmla="*/ 2218619 w 2655748"/>
                      <a:gd name="connsiteY2" fmla="*/ 827440 h 875537"/>
                      <a:gd name="connsiteX3" fmla="*/ 377119 w 2655748"/>
                      <a:gd name="connsiteY3" fmla="*/ 802040 h 875537"/>
                      <a:gd name="connsiteX4" fmla="*/ 173919 w 2655748"/>
                      <a:gd name="connsiteY4" fmla="*/ 1940 h 875537"/>
                      <a:gd name="connsiteX0" fmla="*/ 151798 w 2633627"/>
                      <a:gd name="connsiteY0" fmla="*/ 1828 h 875425"/>
                      <a:gd name="connsiteX1" fmla="*/ 2488598 w 2633627"/>
                      <a:gd name="connsiteY1" fmla="*/ 1828 h 875425"/>
                      <a:gd name="connsiteX2" fmla="*/ 2196498 w 2633627"/>
                      <a:gd name="connsiteY2" fmla="*/ 827328 h 875425"/>
                      <a:gd name="connsiteX3" fmla="*/ 354998 w 2633627"/>
                      <a:gd name="connsiteY3" fmla="*/ 801928 h 875425"/>
                      <a:gd name="connsiteX4" fmla="*/ 151798 w 2633627"/>
                      <a:gd name="connsiteY4" fmla="*/ 1828 h 875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33627" h="875425">
                        <a:moveTo>
                          <a:pt x="151798" y="1828"/>
                        </a:moveTo>
                        <a:lnTo>
                          <a:pt x="2488598" y="1828"/>
                        </a:lnTo>
                        <a:cubicBezTo>
                          <a:pt x="2826206" y="45220"/>
                          <a:pt x="2509765" y="806161"/>
                          <a:pt x="2196498" y="827328"/>
                        </a:cubicBezTo>
                        <a:cubicBezTo>
                          <a:pt x="1554090" y="904586"/>
                          <a:pt x="829131" y="883420"/>
                          <a:pt x="354998" y="801928"/>
                        </a:cubicBezTo>
                        <a:cubicBezTo>
                          <a:pt x="4690" y="630478"/>
                          <a:pt x="-129719" y="-39447"/>
                          <a:pt x="151798" y="1828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3FC93E30-DF37-473F-9037-AC38E97CC3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59350" y="4038600"/>
                    <a:ext cx="2266950" cy="25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9EE1DD-846F-4C54-A7E3-F8459C826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863" y="4187820"/>
                    <a:ext cx="217408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CF6BB28-C0AC-42E4-93F9-7D8F99E75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9199" y="4337441"/>
                    <a:ext cx="2089150" cy="68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DB4FD715-45DA-4923-8FF5-A2701234A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64123" y="4483753"/>
                    <a:ext cx="1997080" cy="493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C89A438E-16A3-4DA2-86AD-4F65B1D94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781" y="4645076"/>
                    <a:ext cx="1905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D7CC577-740A-4D17-B09D-86D8BBDCAFD3}"/>
              </a:ext>
            </a:extLst>
          </p:cNvPr>
          <p:cNvGrpSpPr/>
          <p:nvPr/>
        </p:nvGrpSpPr>
        <p:grpSpPr>
          <a:xfrm rot="20764690" flipH="1">
            <a:off x="2771912" y="2255532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81D62B5-2E1D-4618-882E-3E2C465E2E63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F7E45A-E288-4FA7-8B04-575918BF0FBA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687CC19-44A0-4381-AB91-3970DB962101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3511A2-F28F-4FE4-95C8-DC738E6089D5}"/>
                </a:ext>
              </a:extLst>
            </p:cNvPr>
            <p:cNvCxnSpPr>
              <a:cxnSpLocks/>
              <a:stCxn id="127" idx="2"/>
              <a:endCxn id="127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6A46338-2305-4A64-B8ED-40F701A438B0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74DAB3F-613C-48A6-8C61-9CA45D31CB90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3DE93E-4FEA-4722-A3C0-2A92F9C147B3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9D5053-953E-4B41-82A6-095729086154}"/>
              </a:ext>
            </a:extLst>
          </p:cNvPr>
          <p:cNvGrpSpPr/>
          <p:nvPr/>
        </p:nvGrpSpPr>
        <p:grpSpPr>
          <a:xfrm>
            <a:off x="2678321" y="4250732"/>
            <a:ext cx="781880" cy="828280"/>
            <a:chOff x="5702259" y="2376986"/>
            <a:chExt cx="1447445" cy="1533343"/>
          </a:xfrm>
        </p:grpSpPr>
        <p:sp>
          <p:nvSpPr>
            <p:cNvPr id="140" name="Oval 68">
              <a:extLst>
                <a:ext uri="{FF2B5EF4-FFF2-40B4-BE49-F238E27FC236}">
                  <a16:creationId xmlns:a16="http://schemas.microsoft.com/office/drawing/2014/main" id="{84846A1C-78B2-4B8C-8D5B-DF0853F7F11F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A7089C-2FBF-4BC5-84CC-6810C449214B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642BA0A-5B66-4D20-8F6E-5A24559D69B1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A1FF7887-F318-4DCA-9E92-0A7455E84466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71">
              <a:extLst>
                <a:ext uri="{FF2B5EF4-FFF2-40B4-BE49-F238E27FC236}">
                  <a16:creationId xmlns:a16="http://schemas.microsoft.com/office/drawing/2014/main" id="{8F253311-1E95-418D-988C-75B13A8D10BB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73">
              <a:extLst>
                <a:ext uri="{FF2B5EF4-FFF2-40B4-BE49-F238E27FC236}">
                  <a16:creationId xmlns:a16="http://schemas.microsoft.com/office/drawing/2014/main" id="{E64A3E11-51AB-4631-B764-61EA9A9E172D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63</Words>
  <Application>Microsoft Office PowerPoint</Application>
  <PresentationFormat>Widescreen</PresentationFormat>
  <Paragraphs>14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69</cp:revision>
  <dcterms:created xsi:type="dcterms:W3CDTF">2025-01-24T12:21:45Z</dcterms:created>
  <dcterms:modified xsi:type="dcterms:W3CDTF">2025-01-30T20:23:56Z</dcterms:modified>
</cp:coreProperties>
</file>