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311" r:id="rId5"/>
    <p:sldId id="316" r:id="rId6"/>
    <p:sldId id="322" r:id="rId7"/>
    <p:sldId id="334" r:id="rId8"/>
    <p:sldId id="330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89"/>
    <a:srgbClr val="ED7D31"/>
    <a:srgbClr val="FFA316"/>
    <a:srgbClr val="B12C05"/>
    <a:srgbClr val="912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F9875-0611-45B7-8D2C-F897B04857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C17-BB8D-4DF8-887B-3EF0875F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55E0-CB53-409E-9626-A3D0D2198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39564-68D4-4D67-B3FB-60A2365E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1624-1DBF-4B20-A40D-29F21F51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5647-6278-4EFD-8835-E58038FF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9AF0-9E22-487C-B964-4FFCE497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6D4B-7E57-4E47-905B-8E669785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81856-7B30-4068-A90D-91225199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C9D5-0267-45E8-96E8-D5F897C1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8467-5718-4477-95C8-035B19AD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D17A-5FBB-4C17-BDD2-03851883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43168-5326-410C-B248-286A75D2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45CDC-C08A-4FCC-85D4-C2179898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9F6E-4CBF-41F2-A73C-0CE80B69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878E-6586-48F9-8E7E-CC01A2AC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31D8-E5AD-4743-B36F-FA63F861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3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5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9408-36C2-4D4F-9BC0-205B59A8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2863-56B8-43A1-B659-00695189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EEFA-3D47-498B-A446-6F12AF94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E72E-BA2C-4C70-8B4E-EBE8465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9C1D-34FB-4557-96AC-B5935C9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0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1F23-9924-47C4-AFA8-E0C8D724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7014-3EF3-4C8F-BB0E-2631B78E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A1F5-0768-4328-B60E-538A4E9D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888C-3720-433D-B820-44EB7D40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33FB-6C5D-4058-BB7A-2E7CAEB3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B7BF-A4E2-4051-BB3F-C97BE929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36CB-60E6-4D28-B537-D76BCF187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F441-93A5-4A34-8DFB-566C68E98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3FB0-EE6D-4AB3-82DE-5DA615ED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BB13-2258-4293-87E3-08861C10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E24A-E303-4BE4-9842-1E7259CC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FCC3-57DF-433C-A669-325B46EB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B1DE-BDC9-4760-9163-B7CF1696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20A2-7126-42DA-9F89-AF90AE00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89888-38E1-4265-A088-9FDBE2603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9552-ECCA-4B7A-82DE-485E04ADE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109EF-32AF-4D68-8B86-0571ADC7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D78D8-72E6-4E3C-870D-9D161CA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59CE7-F9E8-41C1-98E5-3DEDEC66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F2-A19D-4D83-9A7A-F4F7F6B5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76FE4-F704-4EE4-9B49-2BBC0994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0FB3C-4AA9-4EF1-B8C2-58E839E9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58A0A-E019-4092-ACE7-D5DB0FC4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21360-D538-459F-8F79-32FD70DD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C5BD8-F8CF-4C7E-92B0-D2E98F0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EE3D-D418-47F2-965B-1CF95EAD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7A69-D74F-4A58-8559-B28E4C09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AEAE-37AF-4A74-8811-439B87F7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B80D0-6EFE-42E2-9168-6EE4D468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0CDA-BB26-4F66-A20D-6DCEDC15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0E4D-F83C-4A5D-9C7E-4B473CC1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03FA-C6B7-4701-A28C-1292AA99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95A-8DFA-4BB4-A629-051BBBAE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44FAD-C8E7-4A0B-A31B-2C41B2001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2E24-802B-49EB-8E56-A87A8687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B3B8-B805-4047-8F02-EB19F7C5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D74B7-7DF1-40F0-B30B-67D9F5F1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07C8-EF41-4F95-B2A0-16764D49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13523-CF7E-4C4C-B2EA-E3700D14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3D099-F8C6-4F43-B39E-217541DA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CF56-8F77-4C83-8A1C-3B4CEAA1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ECCA-8288-4605-954F-1350CC96F8C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9170-1644-47EE-AB3F-ACB0D0D01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D2D3-3900-4A4D-9F23-1EE388AA1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0BDE-2E56-486B-978C-7FA81AB2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8FD9B-99E5-4E51-A4D5-33E3EB567DBC}"/>
              </a:ext>
            </a:extLst>
          </p:cNvPr>
          <p:cNvGrpSpPr/>
          <p:nvPr/>
        </p:nvGrpSpPr>
        <p:grpSpPr>
          <a:xfrm>
            <a:off x="4401968" y="346802"/>
            <a:ext cx="2986608" cy="4106193"/>
            <a:chOff x="2837324" y="-85736"/>
            <a:chExt cx="4095455" cy="563071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E2BA1E7-F40E-4EC4-ACDA-82204EEC957E}"/>
                </a:ext>
              </a:extLst>
            </p:cNvPr>
            <p:cNvSpPr/>
            <p:nvPr/>
          </p:nvSpPr>
          <p:spPr>
            <a:xfrm>
              <a:off x="5631616" y="3973143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22A91DE-34DD-4655-9853-903F129651C8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B68BEA9F-6ACD-4874-99E6-279F843F7C64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36">
              <a:extLst>
                <a:ext uri="{FF2B5EF4-FFF2-40B4-BE49-F238E27FC236}">
                  <a16:creationId xmlns:a16="http://schemas.microsoft.com/office/drawing/2014/main" id="{62B970FA-6ADB-4020-AD26-7410D55FDBC1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E3EED2-BAF7-487D-B1FD-A756231104B0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A1EFB96-F538-4B29-BD4B-72B1E4ACEBB7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8109F6-E898-4B23-BE4A-4C7514D07DEA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31AFC75-B210-4DC2-96B0-3E34BA54CF8D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A0B578-66A5-4831-9A0A-4BF4DF62A3DA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687B16-107F-468A-96C3-EDB9138C1EF4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247308-8EE7-4187-8DCA-C6554CB1C8EE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88AF348-C802-48F2-A88F-633C4EEBB757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292539-CB64-4070-9EDF-528866DAD4F5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41E31D-83EF-48D4-AC64-C9D1FAD4CB7B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CAD70B-29CB-42C8-9F34-2522EB611164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DB2B3AA-8877-49CE-9A9A-FA3BBCE5938B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E7AD06-E0C4-444A-BE20-ACC4D4054343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9D1E1C0-D59C-4817-A339-9CF7AB442DC9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3F155A6-390B-4C4A-93A9-92FC11D91A08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B2984C-2B0D-4F47-B07B-23F1AC287EC9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7FE28A-058B-45CD-BA36-501958AC2EB3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7B61EE-827E-49FD-B168-F7911D6F7F20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DD7B97-17F6-4595-BB71-AD930DF3DE6F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29C0DE-5541-41A0-AA73-08B6B5F64343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3F0784-7695-410C-B150-14B5198E6CE1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1CAFFF-D2FB-4B24-8C98-997355F21A4F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2EEF62-4B95-4CCE-8080-25260684E775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209F49-1138-4647-A6CE-922182D8F7D7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8B7118-4014-4CDF-B7B6-1D1609CAAB2E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576226-FFC9-40B4-BB3D-3CA5B92923FF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AE55671B-2A99-4B1D-888C-7CCDB07BB0A6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6199BB-9173-4582-8130-1A984A0E4413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FC878A59-064B-49AC-8EF7-F1153205C820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A63D2743-4B5C-4C9A-A2C4-E138B49EC25F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35">
              <a:extLst>
                <a:ext uri="{FF2B5EF4-FFF2-40B4-BE49-F238E27FC236}">
                  <a16:creationId xmlns:a16="http://schemas.microsoft.com/office/drawing/2014/main" id="{50B2EA1B-1BC1-44AC-83C9-3009AF6CDE19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ADEF00-1A85-4688-B38B-A38CDB44A6B6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92324D-4141-4B1E-A920-5B74282702A2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C1620C-8B7D-409F-82D6-3C9F415D2393}"/>
                </a:ext>
              </a:extLst>
            </p:cNvPr>
            <p:cNvSpPr/>
            <p:nvPr/>
          </p:nvSpPr>
          <p:spPr>
            <a:xfrm>
              <a:off x="4953275" y="4130809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35">
              <a:extLst>
                <a:ext uri="{FF2B5EF4-FFF2-40B4-BE49-F238E27FC236}">
                  <a16:creationId xmlns:a16="http://schemas.microsoft.com/office/drawing/2014/main" id="{730F1B1E-FBA0-4D3D-AAC3-ED536778D651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35">
              <a:extLst>
                <a:ext uri="{FF2B5EF4-FFF2-40B4-BE49-F238E27FC236}">
                  <a16:creationId xmlns:a16="http://schemas.microsoft.com/office/drawing/2014/main" id="{42DE482B-1DC5-4BFC-804C-AF53F05CAE3B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1469B-8E88-49C4-A1B9-895542281BB1}"/>
              </a:ext>
            </a:extLst>
          </p:cNvPr>
          <p:cNvGrpSpPr/>
          <p:nvPr/>
        </p:nvGrpSpPr>
        <p:grpSpPr>
          <a:xfrm>
            <a:off x="7487704" y="346802"/>
            <a:ext cx="3714705" cy="5753434"/>
            <a:chOff x="3953247" y="-272274"/>
            <a:chExt cx="5916143" cy="916308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FD427B0-0D15-4BC7-ABC1-A149DEFC519A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A8CFCCA-727A-429A-A581-3F170F9BA755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A712D6E-256A-44D1-A5B3-FD0263382965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5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7532CBB-34D9-47D2-90DA-B8F71E19FD38}"/>
              </a:ext>
            </a:extLst>
          </p:cNvPr>
          <p:cNvGrpSpPr/>
          <p:nvPr/>
        </p:nvGrpSpPr>
        <p:grpSpPr>
          <a:xfrm>
            <a:off x="6133024" y="1434180"/>
            <a:ext cx="1919179" cy="4831700"/>
            <a:chOff x="4782002" y="276055"/>
            <a:chExt cx="1919179" cy="48317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915F82-BB85-42CD-8587-162D90FCDD34}"/>
                </a:ext>
              </a:extLst>
            </p:cNvPr>
            <p:cNvSpPr/>
            <p:nvPr/>
          </p:nvSpPr>
          <p:spPr>
            <a:xfrm rot="19559930">
              <a:off x="4947742" y="285508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3A1574E4-8A5A-4987-8863-ABBD9AB1D161}"/>
                </a:ext>
              </a:extLst>
            </p:cNvPr>
            <p:cNvSpPr/>
            <p:nvPr/>
          </p:nvSpPr>
          <p:spPr>
            <a:xfrm rot="2040070" flipH="1">
              <a:off x="5821608" y="276055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5">
              <a:extLst>
                <a:ext uri="{FF2B5EF4-FFF2-40B4-BE49-F238E27FC236}">
                  <a16:creationId xmlns:a16="http://schemas.microsoft.com/office/drawing/2014/main" id="{BA7885EC-88E2-46B0-A4A8-89197874290B}"/>
                </a:ext>
              </a:extLst>
            </p:cNvPr>
            <p:cNvSpPr/>
            <p:nvPr/>
          </p:nvSpPr>
          <p:spPr>
            <a:xfrm rot="2040070" flipH="1">
              <a:off x="5894238" y="411758"/>
              <a:ext cx="473023" cy="658571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5">
              <a:extLst>
                <a:ext uri="{FF2B5EF4-FFF2-40B4-BE49-F238E27FC236}">
                  <a16:creationId xmlns:a16="http://schemas.microsoft.com/office/drawing/2014/main" id="{53DCC4AF-80CF-4015-AF45-32D954A41D39}"/>
                </a:ext>
              </a:extLst>
            </p:cNvPr>
            <p:cNvSpPr/>
            <p:nvPr/>
          </p:nvSpPr>
          <p:spPr>
            <a:xfrm rot="19559930">
              <a:off x="5063166" y="429421"/>
              <a:ext cx="464695" cy="646977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1D14055-383A-4669-A434-9325546FE844}"/>
                </a:ext>
              </a:extLst>
            </p:cNvPr>
            <p:cNvSpPr/>
            <p:nvPr/>
          </p:nvSpPr>
          <p:spPr>
            <a:xfrm rot="20563463">
              <a:off x="5044348" y="48774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2DB4418-5A3E-40E1-B116-B24DD3A32A1F}"/>
                </a:ext>
              </a:extLst>
            </p:cNvPr>
            <p:cNvSpPr/>
            <p:nvPr/>
          </p:nvSpPr>
          <p:spPr>
            <a:xfrm rot="1036537" flipH="1">
              <a:off x="5981292" y="45801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23CA96DA-222A-450B-A425-D0AA2AEA90C8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6052B1-842D-4DEE-908D-30A3DCE144F8}"/>
                </a:ext>
              </a:extLst>
            </p:cNvPr>
            <p:cNvSpPr/>
            <p:nvPr/>
          </p:nvSpPr>
          <p:spPr>
            <a:xfrm>
              <a:off x="4989727" y="879411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6082AB-255E-4CC0-A73D-307533CB8313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FC695F-271C-4BB3-89B5-F7C639651318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E6EC96-9AD9-40CE-93CF-753A1A6085C2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85431E-F964-4455-897D-2827B1AE75C2}"/>
                </a:ext>
              </a:extLst>
            </p:cNvPr>
            <p:cNvSpPr/>
            <p:nvPr/>
          </p:nvSpPr>
          <p:spPr>
            <a:xfrm>
              <a:off x="5839368" y="1316025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3D2941-71CE-4F81-823A-70171237DD70}"/>
                </a:ext>
              </a:extLst>
            </p:cNvPr>
            <p:cNvSpPr/>
            <p:nvPr/>
          </p:nvSpPr>
          <p:spPr>
            <a:xfrm>
              <a:off x="5382047" y="1297392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45EEC1-8634-4A02-9E73-FE3A8D2BBE40}"/>
                </a:ext>
              </a:extLst>
            </p:cNvPr>
            <p:cNvSpPr/>
            <p:nvPr/>
          </p:nvSpPr>
          <p:spPr>
            <a:xfrm>
              <a:off x="5435133" y="1384019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96AB04-933B-4346-A14E-A223BA1F08C9}"/>
                </a:ext>
              </a:extLst>
            </p:cNvPr>
            <p:cNvSpPr/>
            <p:nvPr/>
          </p:nvSpPr>
          <p:spPr>
            <a:xfrm>
              <a:off x="5892454" y="137106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7FB5F2-186C-4B5B-9F81-16C78A0437FB}"/>
                </a:ext>
              </a:extLst>
            </p:cNvPr>
            <p:cNvSpPr/>
            <p:nvPr/>
          </p:nvSpPr>
          <p:spPr>
            <a:xfrm>
              <a:off x="5611567" y="171991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03A76C-55DB-4584-91E7-68F7DC3AF143}"/>
                </a:ext>
              </a:extLst>
            </p:cNvPr>
            <p:cNvSpPr/>
            <p:nvPr/>
          </p:nvSpPr>
          <p:spPr>
            <a:xfrm>
              <a:off x="5717306" y="180043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3B69A6-75C3-4961-9F1E-7461D309822A}"/>
                </a:ext>
              </a:extLst>
            </p:cNvPr>
            <p:cNvSpPr/>
            <p:nvPr/>
          </p:nvSpPr>
          <p:spPr>
            <a:xfrm flipH="1">
              <a:off x="5584059" y="180821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3B0EA6D9-9026-401B-B0D3-E97A879906D5}"/>
                </a:ext>
              </a:extLst>
            </p:cNvPr>
            <p:cNvSpPr/>
            <p:nvPr/>
          </p:nvSpPr>
          <p:spPr>
            <a:xfrm rot="1299866" flipH="1">
              <a:off x="5975133" y="3618724"/>
              <a:ext cx="665661" cy="1451975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  <a:gd name="connsiteX0" fmla="*/ 21536 w 667289"/>
                <a:gd name="connsiteY0" fmla="*/ 663793 h 1454842"/>
                <a:gd name="connsiteX1" fmla="*/ 272130 w 667289"/>
                <a:gd name="connsiteY1" fmla="*/ 6167 h 1454842"/>
                <a:gd name="connsiteX2" fmla="*/ 664430 w 667289"/>
                <a:gd name="connsiteY2" fmla="*/ 399608 h 1454842"/>
                <a:gd name="connsiteX3" fmla="*/ 429548 w 667289"/>
                <a:gd name="connsiteY3" fmla="*/ 1442691 h 1454842"/>
                <a:gd name="connsiteX4" fmla="*/ 59504 w 667289"/>
                <a:gd name="connsiteY4" fmla="*/ 950412 h 1454842"/>
                <a:gd name="connsiteX5" fmla="*/ 21536 w 667289"/>
                <a:gd name="connsiteY5" fmla="*/ 663793 h 1454842"/>
                <a:gd name="connsiteX0" fmla="*/ 17010 w 678287"/>
                <a:gd name="connsiteY0" fmla="*/ 579600 h 1451975"/>
                <a:gd name="connsiteX1" fmla="*/ 283128 w 678287"/>
                <a:gd name="connsiteY1" fmla="*/ 3300 h 1451975"/>
                <a:gd name="connsiteX2" fmla="*/ 675428 w 678287"/>
                <a:gd name="connsiteY2" fmla="*/ 396741 h 1451975"/>
                <a:gd name="connsiteX3" fmla="*/ 440546 w 678287"/>
                <a:gd name="connsiteY3" fmla="*/ 1439824 h 1451975"/>
                <a:gd name="connsiteX4" fmla="*/ 70502 w 678287"/>
                <a:gd name="connsiteY4" fmla="*/ 947545 h 1451975"/>
                <a:gd name="connsiteX5" fmla="*/ 17010 w 678287"/>
                <a:gd name="connsiteY5" fmla="*/ 579600 h 1451975"/>
                <a:gd name="connsiteX0" fmla="*/ 9940 w 671217"/>
                <a:gd name="connsiteY0" fmla="*/ 579600 h 1451975"/>
                <a:gd name="connsiteX1" fmla="*/ 276058 w 671217"/>
                <a:gd name="connsiteY1" fmla="*/ 3300 h 1451975"/>
                <a:gd name="connsiteX2" fmla="*/ 668358 w 671217"/>
                <a:gd name="connsiteY2" fmla="*/ 396741 h 1451975"/>
                <a:gd name="connsiteX3" fmla="*/ 433476 w 671217"/>
                <a:gd name="connsiteY3" fmla="*/ 1439824 h 1451975"/>
                <a:gd name="connsiteX4" fmla="*/ 63432 w 671217"/>
                <a:gd name="connsiteY4" fmla="*/ 947545 h 1451975"/>
                <a:gd name="connsiteX5" fmla="*/ 9940 w 671217"/>
                <a:gd name="connsiteY5" fmla="*/ 579600 h 1451975"/>
                <a:gd name="connsiteX0" fmla="*/ 6046 w 667323"/>
                <a:gd name="connsiteY0" fmla="*/ 579600 h 1451975"/>
                <a:gd name="connsiteX1" fmla="*/ 272164 w 667323"/>
                <a:gd name="connsiteY1" fmla="*/ 3300 h 1451975"/>
                <a:gd name="connsiteX2" fmla="*/ 664464 w 667323"/>
                <a:gd name="connsiteY2" fmla="*/ 396741 h 1451975"/>
                <a:gd name="connsiteX3" fmla="*/ 429582 w 667323"/>
                <a:gd name="connsiteY3" fmla="*/ 1439824 h 1451975"/>
                <a:gd name="connsiteX4" fmla="*/ 59538 w 667323"/>
                <a:gd name="connsiteY4" fmla="*/ 947545 h 1451975"/>
                <a:gd name="connsiteX5" fmla="*/ 6046 w 667323"/>
                <a:gd name="connsiteY5" fmla="*/ 579600 h 1451975"/>
                <a:gd name="connsiteX0" fmla="*/ 12591 w 673868"/>
                <a:gd name="connsiteY0" fmla="*/ 579600 h 1451975"/>
                <a:gd name="connsiteX1" fmla="*/ 278709 w 673868"/>
                <a:gd name="connsiteY1" fmla="*/ 3300 h 1451975"/>
                <a:gd name="connsiteX2" fmla="*/ 671009 w 673868"/>
                <a:gd name="connsiteY2" fmla="*/ 396741 h 1451975"/>
                <a:gd name="connsiteX3" fmla="*/ 436127 w 673868"/>
                <a:gd name="connsiteY3" fmla="*/ 1439824 h 1451975"/>
                <a:gd name="connsiteX4" fmla="*/ 66083 w 673868"/>
                <a:gd name="connsiteY4" fmla="*/ 947545 h 1451975"/>
                <a:gd name="connsiteX5" fmla="*/ 12591 w 673868"/>
                <a:gd name="connsiteY5" fmla="*/ 579600 h 1451975"/>
                <a:gd name="connsiteX0" fmla="*/ 3195 w 664472"/>
                <a:gd name="connsiteY0" fmla="*/ 579600 h 1451975"/>
                <a:gd name="connsiteX1" fmla="*/ 269313 w 664472"/>
                <a:gd name="connsiteY1" fmla="*/ 3300 h 1451975"/>
                <a:gd name="connsiteX2" fmla="*/ 661613 w 664472"/>
                <a:gd name="connsiteY2" fmla="*/ 396741 h 1451975"/>
                <a:gd name="connsiteX3" fmla="*/ 426731 w 664472"/>
                <a:gd name="connsiteY3" fmla="*/ 1439824 h 1451975"/>
                <a:gd name="connsiteX4" fmla="*/ 56687 w 664472"/>
                <a:gd name="connsiteY4" fmla="*/ 947545 h 1451975"/>
                <a:gd name="connsiteX5" fmla="*/ 3195 w 664472"/>
                <a:gd name="connsiteY5" fmla="*/ 579600 h 1451975"/>
                <a:gd name="connsiteX0" fmla="*/ 4384 w 665661"/>
                <a:gd name="connsiteY0" fmla="*/ 579600 h 1451975"/>
                <a:gd name="connsiteX1" fmla="*/ 270502 w 665661"/>
                <a:gd name="connsiteY1" fmla="*/ 3300 h 1451975"/>
                <a:gd name="connsiteX2" fmla="*/ 662802 w 665661"/>
                <a:gd name="connsiteY2" fmla="*/ 396741 h 1451975"/>
                <a:gd name="connsiteX3" fmla="*/ 427920 w 665661"/>
                <a:gd name="connsiteY3" fmla="*/ 1439824 h 1451975"/>
                <a:gd name="connsiteX4" fmla="*/ 57876 w 665661"/>
                <a:gd name="connsiteY4" fmla="*/ 947545 h 1451975"/>
                <a:gd name="connsiteX5" fmla="*/ 4384 w 665661"/>
                <a:gd name="connsiteY5" fmla="*/ 579600 h 145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661" h="1451975">
                  <a:moveTo>
                    <a:pt x="4384" y="579600"/>
                  </a:moveTo>
                  <a:cubicBezTo>
                    <a:pt x="16420" y="498338"/>
                    <a:pt x="160766" y="33776"/>
                    <a:pt x="270502" y="3300"/>
                  </a:cubicBezTo>
                  <a:cubicBezTo>
                    <a:pt x="380238" y="-27176"/>
                    <a:pt x="636566" y="157320"/>
                    <a:pt x="662802" y="396741"/>
                  </a:cubicBezTo>
                  <a:cubicBezTo>
                    <a:pt x="689038" y="636162"/>
                    <a:pt x="528741" y="1348023"/>
                    <a:pt x="427920" y="1439824"/>
                  </a:cubicBezTo>
                  <a:cubicBezTo>
                    <a:pt x="327099" y="1531625"/>
                    <a:pt x="125878" y="1077361"/>
                    <a:pt x="57876" y="947545"/>
                  </a:cubicBezTo>
                  <a:cubicBezTo>
                    <a:pt x="3496" y="843638"/>
                    <a:pt x="-7652" y="660862"/>
                    <a:pt x="4384" y="579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10">
              <a:extLst>
                <a:ext uri="{FF2B5EF4-FFF2-40B4-BE49-F238E27FC236}">
                  <a16:creationId xmlns:a16="http://schemas.microsoft.com/office/drawing/2014/main" id="{D7E64CC2-349A-42AD-99E8-87A0467A3B1A}"/>
                </a:ext>
              </a:extLst>
            </p:cNvPr>
            <p:cNvSpPr/>
            <p:nvPr/>
          </p:nvSpPr>
          <p:spPr>
            <a:xfrm flipH="1">
              <a:off x="583936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11">
              <a:extLst>
                <a:ext uri="{FF2B5EF4-FFF2-40B4-BE49-F238E27FC236}">
                  <a16:creationId xmlns:a16="http://schemas.microsoft.com/office/drawing/2014/main" id="{364EFDAE-96C0-4B0A-B208-FB62E75B012C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: Rounded Corners 10">
              <a:extLst>
                <a:ext uri="{FF2B5EF4-FFF2-40B4-BE49-F238E27FC236}">
                  <a16:creationId xmlns:a16="http://schemas.microsoft.com/office/drawing/2014/main" id="{31CBBCFC-DAE4-45D6-8686-12C70F79AAC8}"/>
                </a:ext>
              </a:extLst>
            </p:cNvPr>
            <p:cNvSpPr/>
            <p:nvPr/>
          </p:nvSpPr>
          <p:spPr>
            <a:xfrm rot="1789499" flipH="1">
              <a:off x="5953580" y="2680095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: Rounded Corners 10">
              <a:extLst>
                <a:ext uri="{FF2B5EF4-FFF2-40B4-BE49-F238E27FC236}">
                  <a16:creationId xmlns:a16="http://schemas.microsoft.com/office/drawing/2014/main" id="{4DBECA33-8428-4C62-9DEB-30BFE106A3B4}"/>
                </a:ext>
              </a:extLst>
            </p:cNvPr>
            <p:cNvSpPr/>
            <p:nvPr/>
          </p:nvSpPr>
          <p:spPr>
            <a:xfrm rot="19810501">
              <a:off x="4995211" y="2705394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: Rounded Corners 10">
              <a:extLst>
                <a:ext uri="{FF2B5EF4-FFF2-40B4-BE49-F238E27FC236}">
                  <a16:creationId xmlns:a16="http://schemas.microsoft.com/office/drawing/2014/main" id="{48B58C88-8FA4-40F2-BF7B-17D608F2E52D}"/>
                </a:ext>
              </a:extLst>
            </p:cNvPr>
            <p:cNvSpPr/>
            <p:nvPr/>
          </p:nvSpPr>
          <p:spPr>
            <a:xfrm rot="19969044">
              <a:off x="4782002" y="3609315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: Rounded Corners 10">
              <a:extLst>
                <a:ext uri="{FF2B5EF4-FFF2-40B4-BE49-F238E27FC236}">
                  <a16:creationId xmlns:a16="http://schemas.microsoft.com/office/drawing/2014/main" id="{EAE8A3CA-6DEC-4C90-9AD9-1D705A452D0F}"/>
                </a:ext>
              </a:extLst>
            </p:cNvPr>
            <p:cNvSpPr/>
            <p:nvPr/>
          </p:nvSpPr>
          <p:spPr>
            <a:xfrm rot="2763911" flipH="1">
              <a:off x="6395538" y="3600362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: Rounded Corners 10">
              <a:extLst>
                <a:ext uri="{FF2B5EF4-FFF2-40B4-BE49-F238E27FC236}">
                  <a16:creationId xmlns:a16="http://schemas.microsoft.com/office/drawing/2014/main" id="{DA83C16A-62FC-40FC-92D1-6F7475159B4B}"/>
                </a:ext>
              </a:extLst>
            </p:cNvPr>
            <p:cNvSpPr/>
            <p:nvPr/>
          </p:nvSpPr>
          <p:spPr>
            <a:xfrm rot="17360971" flipH="1">
              <a:off x="5923841" y="4466763"/>
              <a:ext cx="505248" cy="38136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: Rounded Corners 10">
              <a:extLst>
                <a:ext uri="{FF2B5EF4-FFF2-40B4-BE49-F238E27FC236}">
                  <a16:creationId xmlns:a16="http://schemas.microsoft.com/office/drawing/2014/main" id="{A4AB874A-E289-4C94-910A-A314CEC4DEC6}"/>
                </a:ext>
              </a:extLst>
            </p:cNvPr>
            <p:cNvSpPr/>
            <p:nvPr/>
          </p:nvSpPr>
          <p:spPr>
            <a:xfrm rot="5400000">
              <a:off x="5117398" y="4547356"/>
              <a:ext cx="505248" cy="30981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2A28BD-A7D2-441C-8671-F3B9D461D4EA}"/>
              </a:ext>
            </a:extLst>
          </p:cNvPr>
          <p:cNvGrpSpPr/>
          <p:nvPr/>
        </p:nvGrpSpPr>
        <p:grpSpPr>
          <a:xfrm>
            <a:off x="8610230" y="453328"/>
            <a:ext cx="2464617" cy="2850932"/>
            <a:chOff x="5168558" y="1855460"/>
            <a:chExt cx="3764738" cy="4354839"/>
          </a:xfrm>
        </p:grpSpPr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0F56D267-EBD3-41CA-AF55-0792E8C10C99}"/>
                </a:ext>
              </a:extLst>
            </p:cNvPr>
            <p:cNvSpPr/>
            <p:nvPr/>
          </p:nvSpPr>
          <p:spPr>
            <a:xfrm rot="2040070" flipH="1">
              <a:off x="6134668" y="1855460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11BE2628-230C-49D2-8E8D-AD79D03E37D7}"/>
                </a:ext>
              </a:extLst>
            </p:cNvPr>
            <p:cNvSpPr/>
            <p:nvPr/>
          </p:nvSpPr>
          <p:spPr>
            <a:xfrm rot="2040070" flipH="1">
              <a:off x="6202091" y="1964832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3E52499-D3D3-4D36-97C9-498FCF5B5825}"/>
                </a:ext>
              </a:extLst>
            </p:cNvPr>
            <p:cNvSpPr/>
            <p:nvPr/>
          </p:nvSpPr>
          <p:spPr>
            <a:xfrm rot="1036537" flipH="1">
              <a:off x="6359487" y="201865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5">
              <a:extLst>
                <a:ext uri="{FF2B5EF4-FFF2-40B4-BE49-F238E27FC236}">
                  <a16:creationId xmlns:a16="http://schemas.microsoft.com/office/drawing/2014/main" id="{0ECECEEB-A4AF-42BC-B860-40617E232C32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">
              <a:extLst>
                <a:ext uri="{FF2B5EF4-FFF2-40B4-BE49-F238E27FC236}">
                  <a16:creationId xmlns:a16="http://schemas.microsoft.com/office/drawing/2014/main" id="{D488C09D-6E10-4BA9-82A0-8B6FF2F106C0}"/>
                </a:ext>
              </a:extLst>
            </p:cNvPr>
            <p:cNvSpPr/>
            <p:nvPr/>
          </p:nvSpPr>
          <p:spPr>
            <a:xfrm rot="19559930">
              <a:off x="5168558" y="186291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9CB50EA2-77FB-4E53-9DDF-E94D0071DA77}"/>
                </a:ext>
              </a:extLst>
            </p:cNvPr>
            <p:cNvSpPr/>
            <p:nvPr/>
          </p:nvSpPr>
          <p:spPr>
            <a:xfrm rot="19359691" flipH="1">
              <a:off x="5253895" y="200266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F611D4EF-39C5-43DB-A06D-65135153C1F4}"/>
                </a:ext>
              </a:extLst>
            </p:cNvPr>
            <p:cNvSpPr/>
            <p:nvPr/>
          </p:nvSpPr>
          <p:spPr>
            <a:xfrm rot="20563463">
              <a:off x="5268112" y="205632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9AB68088-6D65-4CA1-B9C0-F8560C198E77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1D1511C4-BF14-4C90-94A3-E805721AD0BA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10">
              <a:extLst>
                <a:ext uri="{FF2B5EF4-FFF2-40B4-BE49-F238E27FC236}">
                  <a16:creationId xmlns:a16="http://schemas.microsoft.com/office/drawing/2014/main" id="{B80AE7AB-5C29-40F2-B4C6-FB1C64C752DC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10">
              <a:extLst>
                <a:ext uri="{FF2B5EF4-FFF2-40B4-BE49-F238E27FC236}">
                  <a16:creationId xmlns:a16="http://schemas.microsoft.com/office/drawing/2014/main" id="{3A983586-AD69-4F19-8FF2-8A73674F2EEF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26F6E802-6CE6-4FE5-AD08-D5EEEB1D4171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88755B93-22C4-4266-BFA9-0124894BDE10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10">
              <a:extLst>
                <a:ext uri="{FF2B5EF4-FFF2-40B4-BE49-F238E27FC236}">
                  <a16:creationId xmlns:a16="http://schemas.microsoft.com/office/drawing/2014/main" id="{E6817F06-0C49-4694-B09E-7EBE134DD0CE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C8EB14-C4DE-4304-9575-4D283F25733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31AA0D-45D0-45E2-A018-931F6011C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4">
              <a:extLst>
                <a:ext uri="{FF2B5EF4-FFF2-40B4-BE49-F238E27FC236}">
                  <a16:creationId xmlns:a16="http://schemas.microsoft.com/office/drawing/2014/main" id="{3A7BD4DF-466D-42B7-B3B1-A6C30279D860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: Rounded Corners 10">
              <a:extLst>
                <a:ext uri="{FF2B5EF4-FFF2-40B4-BE49-F238E27FC236}">
                  <a16:creationId xmlns:a16="http://schemas.microsoft.com/office/drawing/2014/main" id="{F06C1C6E-1A07-4357-9B78-0937A706AB98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D2D473-8557-4FA4-A632-8D9E1590E4E3}"/>
                </a:ext>
              </a:extLst>
            </p:cNvPr>
            <p:cNvSpPr/>
            <p:nvPr/>
          </p:nvSpPr>
          <p:spPr>
            <a:xfrm>
              <a:off x="6334183" y="286062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B4D0BB-3DD2-40AF-854F-BAF2E0C91868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48719F9-F3B3-477B-A3C1-16299803D28B}"/>
                </a:ext>
              </a:extLst>
            </p:cNvPr>
            <p:cNvSpPr/>
            <p:nvPr/>
          </p:nvSpPr>
          <p:spPr>
            <a:xfrm>
              <a:off x="5568791" y="292929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769D075-DACF-445D-9AC4-4AED2F798039}"/>
                </a:ext>
              </a:extLst>
            </p:cNvPr>
            <p:cNvSpPr/>
            <p:nvPr/>
          </p:nvSpPr>
          <p:spPr>
            <a:xfrm>
              <a:off x="6387269" y="2915672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056A8C-0397-41DF-B160-E9DADF2530F8}"/>
                </a:ext>
              </a:extLst>
            </p:cNvPr>
            <p:cNvSpPr/>
            <p:nvPr/>
          </p:nvSpPr>
          <p:spPr>
            <a:xfrm>
              <a:off x="5918964" y="311354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69E7D3D-6D66-4AC2-BBA5-17404C90AE8B}"/>
                </a:ext>
              </a:extLst>
            </p:cNvPr>
            <p:cNvSpPr/>
            <p:nvPr/>
          </p:nvSpPr>
          <p:spPr>
            <a:xfrm>
              <a:off x="6024703" y="319406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D0E7F2A-75B4-42EB-9457-EB73F2250315}"/>
                </a:ext>
              </a:extLst>
            </p:cNvPr>
            <p:cNvSpPr/>
            <p:nvPr/>
          </p:nvSpPr>
          <p:spPr>
            <a:xfrm flipH="1">
              <a:off x="5891456" y="320184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: Rounded Corners 10">
              <a:extLst>
                <a:ext uri="{FF2B5EF4-FFF2-40B4-BE49-F238E27FC236}">
                  <a16:creationId xmlns:a16="http://schemas.microsoft.com/office/drawing/2014/main" id="{D2BE717F-3607-4E57-BC40-0F74C84BE0BD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35">
              <a:extLst>
                <a:ext uri="{FF2B5EF4-FFF2-40B4-BE49-F238E27FC236}">
                  <a16:creationId xmlns:a16="http://schemas.microsoft.com/office/drawing/2014/main" id="{551A3D4F-BF16-4C8C-9631-9713D1EB5669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2C69D0-D667-4D96-9923-4C3E0EA2F292}"/>
              </a:ext>
            </a:extLst>
          </p:cNvPr>
          <p:cNvGrpSpPr/>
          <p:nvPr/>
        </p:nvGrpSpPr>
        <p:grpSpPr>
          <a:xfrm>
            <a:off x="1025822" y="880195"/>
            <a:ext cx="2381130" cy="2879882"/>
            <a:chOff x="5326077" y="1847512"/>
            <a:chExt cx="3607219" cy="4362787"/>
          </a:xfrm>
        </p:grpSpPr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41D3EF3D-A5B4-4B5D-A0BA-90091133792C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14A89269-DADA-4106-9960-AD21E79F31CA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BAF97DEB-E6DE-4C11-90D1-948B5ED62F5D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35">
              <a:extLst>
                <a:ext uri="{FF2B5EF4-FFF2-40B4-BE49-F238E27FC236}">
                  <a16:creationId xmlns:a16="http://schemas.microsoft.com/office/drawing/2014/main" id="{EA84FA0D-A7EF-4575-824D-AC3DC5349D6D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5">
              <a:extLst>
                <a:ext uri="{FF2B5EF4-FFF2-40B4-BE49-F238E27FC236}">
                  <a16:creationId xmlns:a16="http://schemas.microsoft.com/office/drawing/2014/main" id="{22E7C929-A14A-40EA-A88B-F9B9C8BD4C67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464BECAF-A221-42B7-ADA5-FAEAFA86415D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5C8E300C-EFBC-4336-8BBC-04DB77B47DC0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3B496F2D-D153-474E-A76C-DC2F46806E1E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7BE725CC-0087-472F-8BA1-45E744957573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: Rounded Corners 10">
              <a:extLst>
                <a:ext uri="{FF2B5EF4-FFF2-40B4-BE49-F238E27FC236}">
                  <a16:creationId xmlns:a16="http://schemas.microsoft.com/office/drawing/2014/main" id="{F5DBF866-FFD7-4514-8D49-D3664C6D7E9C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: Rounded Corners 10">
              <a:extLst>
                <a:ext uri="{FF2B5EF4-FFF2-40B4-BE49-F238E27FC236}">
                  <a16:creationId xmlns:a16="http://schemas.microsoft.com/office/drawing/2014/main" id="{ACB92012-7300-40B2-9A1D-AA83081CB402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8DA0510C-418A-4F76-8BAB-405357C24E84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73973FEB-07CD-43F8-9E6F-295358AADAF0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10">
              <a:extLst>
                <a:ext uri="{FF2B5EF4-FFF2-40B4-BE49-F238E27FC236}">
                  <a16:creationId xmlns:a16="http://schemas.microsoft.com/office/drawing/2014/main" id="{B6619BCA-74D9-4A2F-B179-6C0BB7E4F4DF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6A43698-CE5B-4D4C-B8FF-E93726A11DFA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B07122-0F0C-4CDB-AF99-6C31249C0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4">
              <a:extLst>
                <a:ext uri="{FF2B5EF4-FFF2-40B4-BE49-F238E27FC236}">
                  <a16:creationId xmlns:a16="http://schemas.microsoft.com/office/drawing/2014/main" id="{254DEFF1-D16A-4B87-B24A-2B95E6343AED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: Rounded Corners 10">
              <a:extLst>
                <a:ext uri="{FF2B5EF4-FFF2-40B4-BE49-F238E27FC236}">
                  <a16:creationId xmlns:a16="http://schemas.microsoft.com/office/drawing/2014/main" id="{26993F6F-9F36-48B1-8E25-A9B8508B2938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316977A-EFF9-452E-96C7-05D3FE707A4F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E64454D-93BF-4DFC-B1D8-82C3F4700FE3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743D974-85BB-4E7B-8AB8-F8E6B2441B18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12FDE9-4A76-4C94-891E-E7FDA97EE1A0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5B4641-7B1F-4C13-8778-724CE13F4A60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679B89-A5D4-4155-8EBA-9A6B82EA264A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6075061-869E-453F-9EDE-5C561BC79807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: Rounded Corners 10">
              <a:extLst>
                <a:ext uri="{FF2B5EF4-FFF2-40B4-BE49-F238E27FC236}">
                  <a16:creationId xmlns:a16="http://schemas.microsoft.com/office/drawing/2014/main" id="{E27F9E85-B9FF-4AA7-A6DD-7D51E0163DDD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35">
              <a:extLst>
                <a:ext uri="{FF2B5EF4-FFF2-40B4-BE49-F238E27FC236}">
                  <a16:creationId xmlns:a16="http://schemas.microsoft.com/office/drawing/2014/main" id="{D6E78F94-A714-4FDC-A51A-C48226A7553B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F10D92-EACF-4BBB-AD74-3A9AE8FE1055}"/>
              </a:ext>
            </a:extLst>
          </p:cNvPr>
          <p:cNvGrpSpPr/>
          <p:nvPr/>
        </p:nvGrpSpPr>
        <p:grpSpPr>
          <a:xfrm>
            <a:off x="3289452" y="1109677"/>
            <a:ext cx="1890631" cy="4878081"/>
            <a:chOff x="4810550" y="229674"/>
            <a:chExt cx="1890631" cy="4878081"/>
          </a:xfrm>
        </p:grpSpPr>
        <p:sp>
          <p:nvSpPr>
            <p:cNvPr id="109" name="Oval 5">
              <a:extLst>
                <a:ext uri="{FF2B5EF4-FFF2-40B4-BE49-F238E27FC236}">
                  <a16:creationId xmlns:a16="http://schemas.microsoft.com/office/drawing/2014/main" id="{6F08EE95-A201-4855-B102-8555FE0FCE12}"/>
                </a:ext>
              </a:extLst>
            </p:cNvPr>
            <p:cNvSpPr/>
            <p:nvPr/>
          </p:nvSpPr>
          <p:spPr>
            <a:xfrm rot="19559930">
              <a:off x="5304878" y="229674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5">
              <a:extLst>
                <a:ext uri="{FF2B5EF4-FFF2-40B4-BE49-F238E27FC236}">
                  <a16:creationId xmlns:a16="http://schemas.microsoft.com/office/drawing/2014/main" id="{29F8CDAC-3FFA-4E98-BF23-FE7F7E5AC0E5}"/>
                </a:ext>
              </a:extLst>
            </p:cNvPr>
            <p:cNvSpPr/>
            <p:nvPr/>
          </p:nvSpPr>
          <p:spPr>
            <a:xfrm rot="19559930">
              <a:off x="4835004" y="255006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8ACF972F-B8A0-42A7-887F-9B8D635B1CB2}"/>
                </a:ext>
              </a:extLst>
            </p:cNvPr>
            <p:cNvSpPr/>
            <p:nvPr/>
          </p:nvSpPr>
          <p:spPr>
            <a:xfrm rot="20563463">
              <a:off x="5093278" y="45030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A5C35A78-1C32-4F5B-B784-DF7FBD4965A0}"/>
                </a:ext>
              </a:extLst>
            </p:cNvPr>
            <p:cNvSpPr/>
            <p:nvPr/>
          </p:nvSpPr>
          <p:spPr>
            <a:xfrm rot="20563463">
              <a:off x="5494230" y="369589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86140D1B-1CC4-4173-B5F8-1CAD8BFBC1A1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B00572FC-CBD0-4AD4-B08D-164B6EF22897}"/>
                </a:ext>
              </a:extLst>
            </p:cNvPr>
            <p:cNvSpPr/>
            <p:nvPr/>
          </p:nvSpPr>
          <p:spPr>
            <a:xfrm>
              <a:off x="4922576" y="891184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8">
              <a:extLst>
                <a:ext uri="{FF2B5EF4-FFF2-40B4-BE49-F238E27FC236}">
                  <a16:creationId xmlns:a16="http://schemas.microsoft.com/office/drawing/2014/main" id="{0E8A26F5-8165-4497-AC35-0E71205F493A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: Rounded Corners 10">
              <a:extLst>
                <a:ext uri="{FF2B5EF4-FFF2-40B4-BE49-F238E27FC236}">
                  <a16:creationId xmlns:a16="http://schemas.microsoft.com/office/drawing/2014/main" id="{7E5A8531-3F98-4F7E-8C31-6296B2B43826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Rounded Corners 11">
              <a:extLst>
                <a:ext uri="{FF2B5EF4-FFF2-40B4-BE49-F238E27FC236}">
                  <a16:creationId xmlns:a16="http://schemas.microsoft.com/office/drawing/2014/main" id="{C6CE2550-7267-49E8-A928-359933A85960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774411-BA76-48C1-B82C-FC9FC40DC846}"/>
                </a:ext>
              </a:extLst>
            </p:cNvPr>
            <p:cNvSpPr/>
            <p:nvPr/>
          </p:nvSpPr>
          <p:spPr>
            <a:xfrm>
              <a:off x="6096000" y="1525353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B9AB3-CDC2-4A4E-B770-17A49AA6D6B7}"/>
                </a:ext>
              </a:extLst>
            </p:cNvPr>
            <p:cNvSpPr/>
            <p:nvPr/>
          </p:nvSpPr>
          <p:spPr>
            <a:xfrm>
              <a:off x="5277522" y="1507391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72566-EB6E-44B0-8D49-31CCF4FF0A14}"/>
                </a:ext>
              </a:extLst>
            </p:cNvPr>
            <p:cNvSpPr/>
            <p:nvPr/>
          </p:nvSpPr>
          <p:spPr>
            <a:xfrm>
              <a:off x="5330608" y="159401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3999055-C705-4E57-A70D-AEEF6DCFC78A}"/>
                </a:ext>
              </a:extLst>
            </p:cNvPr>
            <p:cNvSpPr/>
            <p:nvPr/>
          </p:nvSpPr>
          <p:spPr>
            <a:xfrm>
              <a:off x="6149086" y="1580396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C66E22F-08F0-445B-A0DC-D7AD05E1A35B}"/>
                </a:ext>
              </a:extLst>
            </p:cNvPr>
            <p:cNvSpPr/>
            <p:nvPr/>
          </p:nvSpPr>
          <p:spPr>
            <a:xfrm>
              <a:off x="5680781" y="1778273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8F8B42F-5CE3-46D3-9FBE-51B5D7CB8A1C}"/>
                </a:ext>
              </a:extLst>
            </p:cNvPr>
            <p:cNvSpPr/>
            <p:nvPr/>
          </p:nvSpPr>
          <p:spPr>
            <a:xfrm>
              <a:off x="5786520" y="1858791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042FB2D-6D93-41F5-96D6-98B6B46C6CC0}"/>
                </a:ext>
              </a:extLst>
            </p:cNvPr>
            <p:cNvSpPr/>
            <p:nvPr/>
          </p:nvSpPr>
          <p:spPr>
            <a:xfrm flipH="1">
              <a:off x="5653273" y="186657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8">
              <a:extLst>
                <a:ext uri="{FF2B5EF4-FFF2-40B4-BE49-F238E27FC236}">
                  <a16:creationId xmlns:a16="http://schemas.microsoft.com/office/drawing/2014/main" id="{C54B9329-93CD-45FB-B389-98D4D7C8ADC2}"/>
                </a:ext>
              </a:extLst>
            </p:cNvPr>
            <p:cNvSpPr/>
            <p:nvPr/>
          </p:nvSpPr>
          <p:spPr>
            <a:xfrm rot="1299866" flipH="1">
              <a:off x="5972652" y="3612012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: Rounded Corners 10">
              <a:extLst>
                <a:ext uri="{FF2B5EF4-FFF2-40B4-BE49-F238E27FC236}">
                  <a16:creationId xmlns:a16="http://schemas.microsoft.com/office/drawing/2014/main" id="{6F6BA9C0-1FBC-448D-816E-CE3BE5A4A5F0}"/>
                </a:ext>
              </a:extLst>
            </p:cNvPr>
            <p:cNvSpPr/>
            <p:nvPr/>
          </p:nvSpPr>
          <p:spPr>
            <a:xfrm flipH="1">
              <a:off x="587150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: Rounded Corners 11">
              <a:extLst>
                <a:ext uri="{FF2B5EF4-FFF2-40B4-BE49-F238E27FC236}">
                  <a16:creationId xmlns:a16="http://schemas.microsoft.com/office/drawing/2014/main" id="{BCD88366-C7FC-43DE-83B8-24767B550ECE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3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Leo the Lion Loves Lollipops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FC000"/>
                </a:solidFill>
                <a:latin typeface="Arial Black" panose="020B0A04020102020204" pitchFamily="34" charset="0"/>
              </a:rPr>
              <a:t>L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oves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ollipops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162B21-A729-44DD-BFBA-3E237369CDE7}"/>
              </a:ext>
            </a:extLst>
          </p:cNvPr>
          <p:cNvGrpSpPr/>
          <p:nvPr/>
        </p:nvGrpSpPr>
        <p:grpSpPr>
          <a:xfrm>
            <a:off x="3472142" y="1197932"/>
            <a:ext cx="3843058" cy="5505543"/>
            <a:chOff x="3035369" y="-85736"/>
            <a:chExt cx="3897410" cy="5583407"/>
          </a:xfrm>
        </p:grpSpPr>
        <p:sp>
          <p:nvSpPr>
            <p:cNvPr id="34" name="Rectangle: Rounded Corners 36">
              <a:extLst>
                <a:ext uri="{FF2B5EF4-FFF2-40B4-BE49-F238E27FC236}">
                  <a16:creationId xmlns:a16="http://schemas.microsoft.com/office/drawing/2014/main" id="{1860BB5A-F192-441D-8ACC-125DFC9CCD1B}"/>
                </a:ext>
              </a:extLst>
            </p:cNvPr>
            <p:cNvSpPr/>
            <p:nvPr/>
          </p:nvSpPr>
          <p:spPr>
            <a:xfrm>
              <a:off x="5440111" y="3925838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7">
              <a:extLst>
                <a:ext uri="{FF2B5EF4-FFF2-40B4-BE49-F238E27FC236}">
                  <a16:creationId xmlns:a16="http://schemas.microsoft.com/office/drawing/2014/main" id="{64898510-9AC1-4E17-99AB-1CE6A6515E07}"/>
                </a:ext>
              </a:extLst>
            </p:cNvPr>
            <p:cNvSpPr/>
            <p:nvPr/>
          </p:nvSpPr>
          <p:spPr>
            <a:xfrm rot="18944812">
              <a:off x="3082337" y="3484753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A4647398-97E9-497E-A851-CD7F5EDB3ED2}"/>
                </a:ext>
              </a:extLst>
            </p:cNvPr>
            <p:cNvSpPr/>
            <p:nvPr/>
          </p:nvSpPr>
          <p:spPr>
            <a:xfrm rot="2040070" flipH="1">
              <a:off x="3035369" y="2918765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CDAAE6C-17C4-4E85-B9B8-3D3AA3FEC985}"/>
                </a:ext>
              </a:extLst>
            </p:cNvPr>
            <p:cNvSpPr/>
            <p:nvPr/>
          </p:nvSpPr>
          <p:spPr>
            <a:xfrm flipH="1">
              <a:off x="3418313" y="3860864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6D89C4-E2F3-4B21-BC60-DB976ACF9019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3000FB-E036-4F6C-87A4-FF7A2DFE967B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3501CDF-0EB5-455F-878D-0995AF45AF42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1FEDA03-B89B-4369-B840-BF3F8F2685C6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FC75C1-58DF-47A6-BA3E-F39929E80C89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57A1F2A-F4C7-4713-B468-4B67EBF3DF31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6764831-A132-494D-AF31-02A95A52BAAD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C0ABD92-9FFC-4432-A7E5-1145923BF492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308CE28-F87D-40E9-BF0D-8425ED78380E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D503DDA-ACE4-45D8-98DF-AEC4623C6574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69AC1C6-D41D-47C8-9808-47B297C08E75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877A05A-6EC4-446A-A725-3D211C2519AD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: Rounded Corners 3">
              <a:extLst>
                <a:ext uri="{FF2B5EF4-FFF2-40B4-BE49-F238E27FC236}">
                  <a16:creationId xmlns:a16="http://schemas.microsoft.com/office/drawing/2014/main" id="{E0F7A852-9B68-4503-90FE-9A7A923F22EC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8C2BD73-F2C8-48E0-8E7F-9F316609E10F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C99009-C82A-424E-985D-98E0C5E9DF68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F60432-417A-4800-B3F6-1ECC038958DF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89C0A00-46E6-4397-AB39-F07A0AAECB94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5A7D3A7-3E68-4339-B47B-B949ED47CDFD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CE2BDB-C792-4CE9-9152-35C278DB9241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6F2E0B8-CC4E-4882-9E3C-AE058593446F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A6506D-DC8B-4F77-9B43-1118132828C5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5DE97CB-CE43-4D69-A352-9CB79616C649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A9F3EC1-5FA3-4520-B6D4-6FA07FBD502A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38A35C-7670-4ABD-B70B-008F33D8DD70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5DB569-DC26-4877-A3B6-7A537CAAF90A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8CCF47D-3838-42B5-B746-79DD464A3A94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164C3384-6266-4A57-A1B6-D067F44A1B8E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D8F33935-FF84-478D-B828-AE72202E4D39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5">
              <a:extLst>
                <a:ext uri="{FF2B5EF4-FFF2-40B4-BE49-F238E27FC236}">
                  <a16:creationId xmlns:a16="http://schemas.microsoft.com/office/drawing/2014/main" id="{628A5EB7-13BD-447D-A2FF-D7173A79CE05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5">
              <a:extLst>
                <a:ext uri="{FF2B5EF4-FFF2-40B4-BE49-F238E27FC236}">
                  <a16:creationId xmlns:a16="http://schemas.microsoft.com/office/drawing/2014/main" id="{3CB5A5E2-D261-4876-AD14-2868DD511F88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35">
              <a:extLst>
                <a:ext uri="{FF2B5EF4-FFF2-40B4-BE49-F238E27FC236}">
                  <a16:creationId xmlns:a16="http://schemas.microsoft.com/office/drawing/2014/main" id="{007C4C75-B742-4F7F-8B07-2732EB2B3020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9617C5-DA08-456A-B01A-945CEAC61AF0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E5CE59F7-D834-4F25-9A1E-364AE511C5A3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35">
              <a:extLst>
                <a:ext uri="{FF2B5EF4-FFF2-40B4-BE49-F238E27FC236}">
                  <a16:creationId xmlns:a16="http://schemas.microsoft.com/office/drawing/2014/main" id="{4511775D-D38A-45C1-A196-3D3A3968058D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B0AACE-ACAE-401F-8DB7-4E9D811D1CC5}"/>
              </a:ext>
            </a:extLst>
          </p:cNvPr>
          <p:cNvGrpSpPr/>
          <p:nvPr/>
        </p:nvGrpSpPr>
        <p:grpSpPr>
          <a:xfrm>
            <a:off x="4832273" y="3705730"/>
            <a:ext cx="851140" cy="1318269"/>
            <a:chOff x="3953247" y="-272274"/>
            <a:chExt cx="5916143" cy="9163081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75D5EFA5-9A08-4EF7-8ACD-334A5C64F6BC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241F583-95DF-411C-9CFE-359EAF8E8C5C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46">
              <a:extLst>
                <a:ext uri="{FF2B5EF4-FFF2-40B4-BE49-F238E27FC236}">
                  <a16:creationId xmlns:a16="http://schemas.microsoft.com/office/drawing/2014/main" id="{D349D4B8-0A67-4E78-B03F-EA6250A8141A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35">
            <a:extLst>
              <a:ext uri="{FF2B5EF4-FFF2-40B4-BE49-F238E27FC236}">
                <a16:creationId xmlns:a16="http://schemas.microsoft.com/office/drawing/2014/main" id="{539A3149-D08B-4E81-9586-F7118C55580A}"/>
              </a:ext>
            </a:extLst>
          </p:cNvPr>
          <p:cNvSpPr/>
          <p:nvPr/>
        </p:nvSpPr>
        <p:spPr>
          <a:xfrm rot="7282993">
            <a:off x="5115362" y="4457721"/>
            <a:ext cx="1007181" cy="1347130"/>
          </a:xfrm>
          <a:custGeom>
            <a:avLst/>
            <a:gdLst>
              <a:gd name="connsiteX0" fmla="*/ 0 w 444971"/>
              <a:gd name="connsiteY0" fmla="*/ 74163 h 1277240"/>
              <a:gd name="connsiteX1" fmla="*/ 74163 w 444971"/>
              <a:gd name="connsiteY1" fmla="*/ 0 h 1277240"/>
              <a:gd name="connsiteX2" fmla="*/ 370808 w 444971"/>
              <a:gd name="connsiteY2" fmla="*/ 0 h 1277240"/>
              <a:gd name="connsiteX3" fmla="*/ 444971 w 444971"/>
              <a:gd name="connsiteY3" fmla="*/ 74163 h 1277240"/>
              <a:gd name="connsiteX4" fmla="*/ 444971 w 444971"/>
              <a:gd name="connsiteY4" fmla="*/ 1203077 h 1277240"/>
              <a:gd name="connsiteX5" fmla="*/ 370808 w 444971"/>
              <a:gd name="connsiteY5" fmla="*/ 1277240 h 1277240"/>
              <a:gd name="connsiteX6" fmla="*/ 74163 w 444971"/>
              <a:gd name="connsiteY6" fmla="*/ 1277240 h 1277240"/>
              <a:gd name="connsiteX7" fmla="*/ 0 w 444971"/>
              <a:gd name="connsiteY7" fmla="*/ 1203077 h 1277240"/>
              <a:gd name="connsiteX8" fmla="*/ 0 w 444971"/>
              <a:gd name="connsiteY8" fmla="*/ 74163 h 1277240"/>
              <a:gd name="connsiteX0" fmla="*/ 0 w 537736"/>
              <a:gd name="connsiteY0" fmla="*/ 60910 h 1277240"/>
              <a:gd name="connsiteX1" fmla="*/ 166928 w 537736"/>
              <a:gd name="connsiteY1" fmla="*/ 0 h 1277240"/>
              <a:gd name="connsiteX2" fmla="*/ 463573 w 537736"/>
              <a:gd name="connsiteY2" fmla="*/ 0 h 1277240"/>
              <a:gd name="connsiteX3" fmla="*/ 537736 w 537736"/>
              <a:gd name="connsiteY3" fmla="*/ 74163 h 1277240"/>
              <a:gd name="connsiteX4" fmla="*/ 537736 w 537736"/>
              <a:gd name="connsiteY4" fmla="*/ 1203077 h 1277240"/>
              <a:gd name="connsiteX5" fmla="*/ 463573 w 537736"/>
              <a:gd name="connsiteY5" fmla="*/ 1277240 h 1277240"/>
              <a:gd name="connsiteX6" fmla="*/ 166928 w 537736"/>
              <a:gd name="connsiteY6" fmla="*/ 1277240 h 1277240"/>
              <a:gd name="connsiteX7" fmla="*/ 92765 w 537736"/>
              <a:gd name="connsiteY7" fmla="*/ 1203077 h 1277240"/>
              <a:gd name="connsiteX8" fmla="*/ 0 w 537736"/>
              <a:gd name="connsiteY8" fmla="*/ 60910 h 1277240"/>
              <a:gd name="connsiteX0" fmla="*/ 1 w 537737"/>
              <a:gd name="connsiteY0" fmla="*/ 60910 h 1277240"/>
              <a:gd name="connsiteX1" fmla="*/ 166929 w 537737"/>
              <a:gd name="connsiteY1" fmla="*/ 0 h 1277240"/>
              <a:gd name="connsiteX2" fmla="*/ 463574 w 537737"/>
              <a:gd name="connsiteY2" fmla="*/ 0 h 1277240"/>
              <a:gd name="connsiteX3" fmla="*/ 537737 w 537737"/>
              <a:gd name="connsiteY3" fmla="*/ 74163 h 1277240"/>
              <a:gd name="connsiteX4" fmla="*/ 537737 w 537737"/>
              <a:gd name="connsiteY4" fmla="*/ 1203077 h 1277240"/>
              <a:gd name="connsiteX5" fmla="*/ 463574 w 537737"/>
              <a:gd name="connsiteY5" fmla="*/ 1277240 h 1277240"/>
              <a:gd name="connsiteX6" fmla="*/ 166929 w 537737"/>
              <a:gd name="connsiteY6" fmla="*/ 1277240 h 1277240"/>
              <a:gd name="connsiteX7" fmla="*/ 0 w 537737"/>
              <a:gd name="connsiteY7" fmla="*/ 898277 h 1277240"/>
              <a:gd name="connsiteX8" fmla="*/ 1 w 537737"/>
              <a:gd name="connsiteY8" fmla="*/ 60910 h 1277240"/>
              <a:gd name="connsiteX0" fmla="*/ 93062 w 630798"/>
              <a:gd name="connsiteY0" fmla="*/ 60910 h 1303745"/>
              <a:gd name="connsiteX1" fmla="*/ 259990 w 630798"/>
              <a:gd name="connsiteY1" fmla="*/ 0 h 1303745"/>
              <a:gd name="connsiteX2" fmla="*/ 556635 w 630798"/>
              <a:gd name="connsiteY2" fmla="*/ 0 h 1303745"/>
              <a:gd name="connsiteX3" fmla="*/ 630798 w 630798"/>
              <a:gd name="connsiteY3" fmla="*/ 74163 h 1303745"/>
              <a:gd name="connsiteX4" fmla="*/ 630798 w 630798"/>
              <a:gd name="connsiteY4" fmla="*/ 1203077 h 1303745"/>
              <a:gd name="connsiteX5" fmla="*/ 556635 w 630798"/>
              <a:gd name="connsiteY5" fmla="*/ 1277240 h 1303745"/>
              <a:gd name="connsiteX6" fmla="*/ 8199 w 630798"/>
              <a:gd name="connsiteY6" fmla="*/ 1303745 h 1303745"/>
              <a:gd name="connsiteX7" fmla="*/ 93061 w 630798"/>
              <a:gd name="connsiteY7" fmla="*/ 898277 h 1303745"/>
              <a:gd name="connsiteX8" fmla="*/ 93062 w 630798"/>
              <a:gd name="connsiteY8" fmla="*/ 60910 h 1303745"/>
              <a:gd name="connsiteX0" fmla="*/ 208749 w 746485"/>
              <a:gd name="connsiteY0" fmla="*/ 60910 h 1277240"/>
              <a:gd name="connsiteX1" fmla="*/ 375677 w 746485"/>
              <a:gd name="connsiteY1" fmla="*/ 0 h 1277240"/>
              <a:gd name="connsiteX2" fmla="*/ 672322 w 746485"/>
              <a:gd name="connsiteY2" fmla="*/ 0 h 1277240"/>
              <a:gd name="connsiteX3" fmla="*/ 746485 w 746485"/>
              <a:gd name="connsiteY3" fmla="*/ 74163 h 1277240"/>
              <a:gd name="connsiteX4" fmla="*/ 746485 w 746485"/>
              <a:gd name="connsiteY4" fmla="*/ 1203077 h 1277240"/>
              <a:gd name="connsiteX5" fmla="*/ 672322 w 746485"/>
              <a:gd name="connsiteY5" fmla="*/ 1277240 h 1277240"/>
              <a:gd name="connsiteX6" fmla="*/ 4616 w 746485"/>
              <a:gd name="connsiteY6" fmla="*/ 1263988 h 1277240"/>
              <a:gd name="connsiteX7" fmla="*/ 208748 w 746485"/>
              <a:gd name="connsiteY7" fmla="*/ 898277 h 1277240"/>
              <a:gd name="connsiteX8" fmla="*/ 208749 w 746485"/>
              <a:gd name="connsiteY8" fmla="*/ 60910 h 1277240"/>
              <a:gd name="connsiteX0" fmla="*/ 131135 w 668871"/>
              <a:gd name="connsiteY0" fmla="*/ 60910 h 1303744"/>
              <a:gd name="connsiteX1" fmla="*/ 298063 w 668871"/>
              <a:gd name="connsiteY1" fmla="*/ 0 h 1303744"/>
              <a:gd name="connsiteX2" fmla="*/ 594708 w 668871"/>
              <a:gd name="connsiteY2" fmla="*/ 0 h 1303744"/>
              <a:gd name="connsiteX3" fmla="*/ 668871 w 668871"/>
              <a:gd name="connsiteY3" fmla="*/ 74163 h 1303744"/>
              <a:gd name="connsiteX4" fmla="*/ 668871 w 668871"/>
              <a:gd name="connsiteY4" fmla="*/ 1203077 h 1303744"/>
              <a:gd name="connsiteX5" fmla="*/ 594708 w 668871"/>
              <a:gd name="connsiteY5" fmla="*/ 1277240 h 1303744"/>
              <a:gd name="connsiteX6" fmla="*/ 6515 w 668871"/>
              <a:gd name="connsiteY6" fmla="*/ 1303744 h 1303744"/>
              <a:gd name="connsiteX7" fmla="*/ 131134 w 668871"/>
              <a:gd name="connsiteY7" fmla="*/ 898277 h 1303744"/>
              <a:gd name="connsiteX8" fmla="*/ 131135 w 668871"/>
              <a:gd name="connsiteY8" fmla="*/ 60910 h 1303744"/>
              <a:gd name="connsiteX0" fmla="*/ 171529 w 709265"/>
              <a:gd name="connsiteY0" fmla="*/ 60910 h 1303744"/>
              <a:gd name="connsiteX1" fmla="*/ 338457 w 709265"/>
              <a:gd name="connsiteY1" fmla="*/ 0 h 1303744"/>
              <a:gd name="connsiteX2" fmla="*/ 635102 w 709265"/>
              <a:gd name="connsiteY2" fmla="*/ 0 h 1303744"/>
              <a:gd name="connsiteX3" fmla="*/ 709265 w 709265"/>
              <a:gd name="connsiteY3" fmla="*/ 74163 h 1303744"/>
              <a:gd name="connsiteX4" fmla="*/ 709265 w 709265"/>
              <a:gd name="connsiteY4" fmla="*/ 1203077 h 1303744"/>
              <a:gd name="connsiteX5" fmla="*/ 635102 w 709265"/>
              <a:gd name="connsiteY5" fmla="*/ 1277240 h 1303744"/>
              <a:gd name="connsiteX6" fmla="*/ 46909 w 709265"/>
              <a:gd name="connsiteY6" fmla="*/ 1303744 h 1303744"/>
              <a:gd name="connsiteX7" fmla="*/ 171528 w 709265"/>
              <a:gd name="connsiteY7" fmla="*/ 898277 h 1303744"/>
              <a:gd name="connsiteX8" fmla="*/ 171529 w 709265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55436 w 717792"/>
              <a:gd name="connsiteY6" fmla="*/ 1303744 h 1303744"/>
              <a:gd name="connsiteX7" fmla="*/ 180055 w 717792"/>
              <a:gd name="connsiteY7" fmla="*/ 898277 h 1303744"/>
              <a:gd name="connsiteX8" fmla="*/ 180056 w 717792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271189 w 717792"/>
              <a:gd name="connsiteY6" fmla="*/ 1205759 h 1303744"/>
              <a:gd name="connsiteX7" fmla="*/ 55436 w 717792"/>
              <a:gd name="connsiteY7" fmla="*/ 1303744 h 1303744"/>
              <a:gd name="connsiteX8" fmla="*/ 180055 w 717792"/>
              <a:gd name="connsiteY8" fmla="*/ 898277 h 1303744"/>
              <a:gd name="connsiteX9" fmla="*/ 180056 w 717792"/>
              <a:gd name="connsiteY9" fmla="*/ 60910 h 1303744"/>
              <a:gd name="connsiteX0" fmla="*/ 180056 w 717792"/>
              <a:gd name="connsiteY0" fmla="*/ 60910 h 1349928"/>
              <a:gd name="connsiteX1" fmla="*/ 346984 w 717792"/>
              <a:gd name="connsiteY1" fmla="*/ 0 h 1349928"/>
              <a:gd name="connsiteX2" fmla="*/ 643629 w 717792"/>
              <a:gd name="connsiteY2" fmla="*/ 0 h 1349928"/>
              <a:gd name="connsiteX3" fmla="*/ 717792 w 717792"/>
              <a:gd name="connsiteY3" fmla="*/ 74163 h 1349928"/>
              <a:gd name="connsiteX4" fmla="*/ 717792 w 717792"/>
              <a:gd name="connsiteY4" fmla="*/ 1203077 h 1349928"/>
              <a:gd name="connsiteX5" fmla="*/ 643629 w 717792"/>
              <a:gd name="connsiteY5" fmla="*/ 1277240 h 1349928"/>
              <a:gd name="connsiteX6" fmla="*/ 271189 w 717792"/>
              <a:gd name="connsiteY6" fmla="*/ 1205759 h 1349928"/>
              <a:gd name="connsiteX7" fmla="*/ 55436 w 717792"/>
              <a:gd name="connsiteY7" fmla="*/ 1303744 h 1349928"/>
              <a:gd name="connsiteX8" fmla="*/ 180055 w 717792"/>
              <a:gd name="connsiteY8" fmla="*/ 898277 h 1349928"/>
              <a:gd name="connsiteX9" fmla="*/ 180056 w 717792"/>
              <a:gd name="connsiteY9" fmla="*/ 60910 h 1349928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271189 w 717792"/>
              <a:gd name="connsiteY6" fmla="*/ 1205759 h 1363372"/>
              <a:gd name="connsiteX7" fmla="*/ 55436 w 717792"/>
              <a:gd name="connsiteY7" fmla="*/ 1303744 h 1363372"/>
              <a:gd name="connsiteX8" fmla="*/ 180055 w 717792"/>
              <a:gd name="connsiteY8" fmla="*/ 898277 h 1363372"/>
              <a:gd name="connsiteX9" fmla="*/ 180056 w 717792"/>
              <a:gd name="connsiteY9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596004 w 717792"/>
              <a:gd name="connsiteY5" fmla="*/ 11867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8391 w 717792"/>
              <a:gd name="connsiteY5" fmla="*/ 12629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728389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95052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42665 w 879717"/>
              <a:gd name="connsiteY4" fmla="*/ 915247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80765 w 879717"/>
              <a:gd name="connsiteY4" fmla="*/ 900959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80254"/>
              <a:gd name="connsiteY0" fmla="*/ 60910 h 1363372"/>
              <a:gd name="connsiteX1" fmla="*/ 346984 w 880254"/>
              <a:gd name="connsiteY1" fmla="*/ 0 h 1363372"/>
              <a:gd name="connsiteX2" fmla="*/ 643629 w 880254"/>
              <a:gd name="connsiteY2" fmla="*/ 0 h 1363372"/>
              <a:gd name="connsiteX3" fmla="*/ 717792 w 880254"/>
              <a:gd name="connsiteY3" fmla="*/ 74163 h 1363372"/>
              <a:gd name="connsiteX4" fmla="*/ 680765 w 880254"/>
              <a:gd name="connsiteY4" fmla="*/ 900959 h 1363372"/>
              <a:gd name="connsiteX5" fmla="*/ 879717 w 880254"/>
              <a:gd name="connsiteY5" fmla="*/ 1269752 h 1363372"/>
              <a:gd name="connsiteX6" fmla="*/ 648391 w 880254"/>
              <a:gd name="connsiteY6" fmla="*/ 1262952 h 1363372"/>
              <a:gd name="connsiteX7" fmla="*/ 423589 w 880254"/>
              <a:gd name="connsiteY7" fmla="*/ 1353397 h 1363372"/>
              <a:gd name="connsiteX8" fmla="*/ 271189 w 880254"/>
              <a:gd name="connsiteY8" fmla="*/ 1205759 h 1363372"/>
              <a:gd name="connsiteX9" fmla="*/ 55436 w 880254"/>
              <a:gd name="connsiteY9" fmla="*/ 1303744 h 1363372"/>
              <a:gd name="connsiteX10" fmla="*/ 180055 w 880254"/>
              <a:gd name="connsiteY10" fmla="*/ 898277 h 1363372"/>
              <a:gd name="connsiteX11" fmla="*/ 180056 w 880254"/>
              <a:gd name="connsiteY11" fmla="*/ 60910 h 1363372"/>
              <a:gd name="connsiteX0" fmla="*/ 180056 w 930522"/>
              <a:gd name="connsiteY0" fmla="*/ 60910 h 1363372"/>
              <a:gd name="connsiteX1" fmla="*/ 346984 w 930522"/>
              <a:gd name="connsiteY1" fmla="*/ 0 h 1363372"/>
              <a:gd name="connsiteX2" fmla="*/ 643629 w 930522"/>
              <a:gd name="connsiteY2" fmla="*/ 0 h 1363372"/>
              <a:gd name="connsiteX3" fmla="*/ 717792 w 930522"/>
              <a:gd name="connsiteY3" fmla="*/ 74163 h 1363372"/>
              <a:gd name="connsiteX4" fmla="*/ 680765 w 930522"/>
              <a:gd name="connsiteY4" fmla="*/ 900959 h 1363372"/>
              <a:gd name="connsiteX5" fmla="*/ 879717 w 930522"/>
              <a:gd name="connsiteY5" fmla="*/ 1269752 h 1363372"/>
              <a:gd name="connsiteX6" fmla="*/ 648391 w 930522"/>
              <a:gd name="connsiteY6" fmla="*/ 1262952 h 1363372"/>
              <a:gd name="connsiteX7" fmla="*/ 423589 w 930522"/>
              <a:gd name="connsiteY7" fmla="*/ 1353397 h 1363372"/>
              <a:gd name="connsiteX8" fmla="*/ 271189 w 930522"/>
              <a:gd name="connsiteY8" fmla="*/ 1205759 h 1363372"/>
              <a:gd name="connsiteX9" fmla="*/ 55436 w 930522"/>
              <a:gd name="connsiteY9" fmla="*/ 1303744 h 1363372"/>
              <a:gd name="connsiteX10" fmla="*/ 180055 w 930522"/>
              <a:gd name="connsiteY10" fmla="*/ 898277 h 1363372"/>
              <a:gd name="connsiteX11" fmla="*/ 180056 w 930522"/>
              <a:gd name="connsiteY11" fmla="*/ 60910 h 1363372"/>
              <a:gd name="connsiteX0" fmla="*/ 180056 w 930522"/>
              <a:gd name="connsiteY0" fmla="*/ 60910 h 1386917"/>
              <a:gd name="connsiteX1" fmla="*/ 346984 w 930522"/>
              <a:gd name="connsiteY1" fmla="*/ 0 h 1386917"/>
              <a:gd name="connsiteX2" fmla="*/ 643629 w 930522"/>
              <a:gd name="connsiteY2" fmla="*/ 0 h 1386917"/>
              <a:gd name="connsiteX3" fmla="*/ 717792 w 930522"/>
              <a:gd name="connsiteY3" fmla="*/ 74163 h 1386917"/>
              <a:gd name="connsiteX4" fmla="*/ 680765 w 930522"/>
              <a:gd name="connsiteY4" fmla="*/ 900959 h 1386917"/>
              <a:gd name="connsiteX5" fmla="*/ 879717 w 930522"/>
              <a:gd name="connsiteY5" fmla="*/ 1269752 h 1386917"/>
              <a:gd name="connsiteX6" fmla="*/ 648391 w 930522"/>
              <a:gd name="connsiteY6" fmla="*/ 1262952 h 1386917"/>
              <a:gd name="connsiteX7" fmla="*/ 423589 w 930522"/>
              <a:gd name="connsiteY7" fmla="*/ 1353397 h 1386917"/>
              <a:gd name="connsiteX8" fmla="*/ 285477 w 930522"/>
              <a:gd name="connsiteY8" fmla="*/ 1243859 h 1386917"/>
              <a:gd name="connsiteX9" fmla="*/ 55436 w 930522"/>
              <a:gd name="connsiteY9" fmla="*/ 1303744 h 1386917"/>
              <a:gd name="connsiteX10" fmla="*/ 180055 w 930522"/>
              <a:gd name="connsiteY10" fmla="*/ 898277 h 1386917"/>
              <a:gd name="connsiteX11" fmla="*/ 180056 w 930522"/>
              <a:gd name="connsiteY11" fmla="*/ 60910 h 1386917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1020355"/>
              <a:gd name="connsiteY0" fmla="*/ 67867 h 1366182"/>
              <a:gd name="connsiteX1" fmla="*/ 346984 w 1020355"/>
              <a:gd name="connsiteY1" fmla="*/ 6957 h 1366182"/>
              <a:gd name="connsiteX2" fmla="*/ 643629 w 1020355"/>
              <a:gd name="connsiteY2" fmla="*/ 6957 h 1366182"/>
              <a:gd name="connsiteX3" fmla="*/ 1017830 w 1020355"/>
              <a:gd name="connsiteY3" fmla="*/ 23970 h 1366182"/>
              <a:gd name="connsiteX4" fmla="*/ 680765 w 1020355"/>
              <a:gd name="connsiteY4" fmla="*/ 907916 h 1366182"/>
              <a:gd name="connsiteX5" fmla="*/ 879717 w 1020355"/>
              <a:gd name="connsiteY5" fmla="*/ 1276709 h 1366182"/>
              <a:gd name="connsiteX6" fmla="*/ 638866 w 1020355"/>
              <a:gd name="connsiteY6" fmla="*/ 1269909 h 1366182"/>
              <a:gd name="connsiteX7" fmla="*/ 423589 w 1020355"/>
              <a:gd name="connsiteY7" fmla="*/ 1360354 h 1366182"/>
              <a:gd name="connsiteX8" fmla="*/ 285477 w 1020355"/>
              <a:gd name="connsiteY8" fmla="*/ 1250816 h 1366182"/>
              <a:gd name="connsiteX9" fmla="*/ 55436 w 1020355"/>
              <a:gd name="connsiteY9" fmla="*/ 1310701 h 1366182"/>
              <a:gd name="connsiteX10" fmla="*/ 180055 w 1020355"/>
              <a:gd name="connsiteY10" fmla="*/ 905234 h 1366182"/>
              <a:gd name="connsiteX11" fmla="*/ 180056 w 1020355"/>
              <a:gd name="connsiteY11" fmla="*/ 67867 h 1366182"/>
              <a:gd name="connsiteX0" fmla="*/ 180056 w 1021425"/>
              <a:gd name="connsiteY0" fmla="*/ 6786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80056 w 1021425"/>
              <a:gd name="connsiteY11" fmla="*/ 67867 h 1366182"/>
              <a:gd name="connsiteX0" fmla="*/ 156243 w 1021425"/>
              <a:gd name="connsiteY0" fmla="*/ 4881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56243 w 1021425"/>
              <a:gd name="connsiteY11" fmla="*/ 48817 h 136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25" h="1366182">
                <a:moveTo>
                  <a:pt x="156243" y="48817"/>
                </a:moveTo>
                <a:cubicBezTo>
                  <a:pt x="156243" y="7858"/>
                  <a:pt x="306025" y="6957"/>
                  <a:pt x="346984" y="6957"/>
                </a:cubicBezTo>
                <a:lnTo>
                  <a:pt x="643629" y="6957"/>
                </a:lnTo>
                <a:cubicBezTo>
                  <a:pt x="684588" y="6957"/>
                  <a:pt x="1017830" y="-16989"/>
                  <a:pt x="1017830" y="23970"/>
                </a:cubicBezTo>
                <a:cubicBezTo>
                  <a:pt x="1056287" y="296394"/>
                  <a:pt x="775658" y="621204"/>
                  <a:pt x="680765" y="907916"/>
                </a:cubicBezTo>
                <a:cubicBezTo>
                  <a:pt x="1013782" y="1045134"/>
                  <a:pt x="937225" y="1196641"/>
                  <a:pt x="879717" y="1276709"/>
                </a:cubicBezTo>
                <a:cubicBezTo>
                  <a:pt x="674929" y="1479593"/>
                  <a:pt x="651250" y="1274671"/>
                  <a:pt x="638866" y="1269909"/>
                </a:cubicBezTo>
                <a:cubicBezTo>
                  <a:pt x="556494" y="1337825"/>
                  <a:pt x="485662" y="1372267"/>
                  <a:pt x="423589" y="1360354"/>
                </a:cubicBezTo>
                <a:cubicBezTo>
                  <a:pt x="361516" y="1348441"/>
                  <a:pt x="313498" y="1363866"/>
                  <a:pt x="285477" y="1250816"/>
                </a:cubicBezTo>
                <a:cubicBezTo>
                  <a:pt x="146884" y="1421590"/>
                  <a:pt x="103541" y="1320901"/>
                  <a:pt x="55436" y="1310701"/>
                </a:cubicBezTo>
                <a:cubicBezTo>
                  <a:pt x="-99823" y="1172589"/>
                  <a:pt x="113380" y="946193"/>
                  <a:pt x="180055" y="905234"/>
                </a:cubicBezTo>
                <a:cubicBezTo>
                  <a:pt x="180055" y="528929"/>
                  <a:pt x="156243" y="425122"/>
                  <a:pt x="156243" y="4881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35">
            <a:extLst>
              <a:ext uri="{FF2B5EF4-FFF2-40B4-BE49-F238E27FC236}">
                <a16:creationId xmlns:a16="http://schemas.microsoft.com/office/drawing/2014/main" id="{AB9116D4-8D58-41CD-92C7-57EFE7B664C0}"/>
              </a:ext>
            </a:extLst>
          </p:cNvPr>
          <p:cNvSpPr/>
          <p:nvPr/>
        </p:nvSpPr>
        <p:spPr>
          <a:xfrm rot="17105318">
            <a:off x="5491440" y="5134764"/>
            <a:ext cx="1076187" cy="628047"/>
          </a:xfrm>
          <a:prstGeom prst="ellipse">
            <a:avLst/>
          </a:pr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1510" y="960322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B12C05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 finds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8C89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ollipop.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103FE0-67BF-4FB2-AD7D-0239A32C168B}"/>
              </a:ext>
            </a:extLst>
          </p:cNvPr>
          <p:cNvGrpSpPr/>
          <p:nvPr/>
        </p:nvGrpSpPr>
        <p:grpSpPr>
          <a:xfrm>
            <a:off x="488601" y="1393604"/>
            <a:ext cx="2213214" cy="3042878"/>
            <a:chOff x="2837324" y="-85736"/>
            <a:chExt cx="4095455" cy="5630712"/>
          </a:xfrm>
        </p:grpSpPr>
        <p:sp>
          <p:nvSpPr>
            <p:cNvPr id="41" name="Rectangle: Rounded Corners 36">
              <a:extLst>
                <a:ext uri="{FF2B5EF4-FFF2-40B4-BE49-F238E27FC236}">
                  <a16:creationId xmlns:a16="http://schemas.microsoft.com/office/drawing/2014/main" id="{0157B8C5-8A11-471C-81C9-2DFBF1FA5431}"/>
                </a:ext>
              </a:extLst>
            </p:cNvPr>
            <p:cNvSpPr/>
            <p:nvPr/>
          </p:nvSpPr>
          <p:spPr>
            <a:xfrm>
              <a:off x="5631616" y="3973143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37">
              <a:extLst>
                <a:ext uri="{FF2B5EF4-FFF2-40B4-BE49-F238E27FC236}">
                  <a16:creationId xmlns:a16="http://schemas.microsoft.com/office/drawing/2014/main" id="{A3E1B4D1-AF09-4549-B344-2ACE1DE8074A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4E951D38-CD62-4221-B33E-2209BD77FE2B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36">
              <a:extLst>
                <a:ext uri="{FF2B5EF4-FFF2-40B4-BE49-F238E27FC236}">
                  <a16:creationId xmlns:a16="http://schemas.microsoft.com/office/drawing/2014/main" id="{C69B3A13-2802-40E8-909B-942C64CBE333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2575504-AD96-42FE-B515-BDA0F232B798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87CCCE-A7C6-42F4-8310-80A09A4017E4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D391BD-50A9-458F-BA69-E26D39B5812C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DA377D9-99C6-40F6-8492-D80B70B1A53F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86CDACE-1A1B-43BC-B32F-DE7B93C09E38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0A2B50D-9F89-488F-BC14-1FDF33099AA1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E7758AA-D097-4DD8-B73A-A168FEADC45D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1A86758-045D-49E3-859B-84FCBB88610D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E677C7B-3718-4739-B188-EC515B5D6C22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4BAEFBA-174A-4F7A-96E5-509007B8B66B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0A4BAA4-EB07-410F-824B-28FF0BEAF3AF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9AF5F54-9AE3-4BEE-8981-946CBB753DCC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: Rounded Corners 3">
              <a:extLst>
                <a:ext uri="{FF2B5EF4-FFF2-40B4-BE49-F238E27FC236}">
                  <a16:creationId xmlns:a16="http://schemas.microsoft.com/office/drawing/2014/main" id="{78E1A348-F7F5-4412-BF14-6B1E1D2E9600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41D360-CC7B-47F3-A9B2-F356E20D0DAD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44E1406-F0C1-45A8-81BC-771709869066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B29FF4C-4EFC-4369-BCEA-8D6596DF7889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70EBD6-346B-4709-882A-D4A0DF2E4089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7A37A8-070A-4942-BDFF-6348AA1B677C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B260A6-828E-4EC3-A1A6-19EC91A192E0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73294D-D56D-42DC-93FA-3EF073390BE0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7CAB35A-F98A-4F0E-887A-FA21E6D27FBD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F2FF119-5F2D-4C28-88C5-0E718CA9CCA1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F0FE62-123B-4A60-8158-86480B0772F3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1C05C4F-BAE4-46F4-8B1F-62803CEDAB58}"/>
                </a:ext>
              </a:extLst>
            </p:cNvPr>
            <p:cNvSpPr/>
            <p:nvPr/>
          </p:nvSpPr>
          <p:spPr>
            <a:xfrm flipV="1">
              <a:off x="5591095" y="1794662"/>
              <a:ext cx="163158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384663-C662-4184-AB5C-DF3B7C885261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8109296-9BB4-4A74-BED6-3E33D530E7DB}"/>
                </a:ext>
              </a:extLst>
            </p:cNvPr>
            <p:cNvSpPr/>
            <p:nvPr/>
          </p:nvSpPr>
          <p:spPr>
            <a:xfrm flipV="1">
              <a:off x="4299062" y="1795304"/>
              <a:ext cx="163158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5DF09633-CD79-480F-95A6-2C81546D56BF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A74D3081-B149-4366-AAB2-D074F368A7F2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96263738-C96B-4B14-9630-2D71CD5A8654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15">
              <a:extLst>
                <a:ext uri="{FF2B5EF4-FFF2-40B4-BE49-F238E27FC236}">
                  <a16:creationId xmlns:a16="http://schemas.microsoft.com/office/drawing/2014/main" id="{933CBCF1-0673-4F0C-82B5-12DB3DE706CE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35">
              <a:extLst>
                <a:ext uri="{FF2B5EF4-FFF2-40B4-BE49-F238E27FC236}">
                  <a16:creationId xmlns:a16="http://schemas.microsoft.com/office/drawing/2014/main" id="{43E2BA30-7EEE-412B-A2C5-79052307A839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AD4E346-4D12-4360-A25F-2C149ACF2FD7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CE88E866-125D-4EF6-9DB9-71B5651687A8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35">
              <a:extLst>
                <a:ext uri="{FF2B5EF4-FFF2-40B4-BE49-F238E27FC236}">
                  <a16:creationId xmlns:a16="http://schemas.microsoft.com/office/drawing/2014/main" id="{FEDE4164-9657-45EE-9354-066A606EB2FD}"/>
                </a:ext>
              </a:extLst>
            </p:cNvPr>
            <p:cNvSpPr/>
            <p:nvPr/>
          </p:nvSpPr>
          <p:spPr>
            <a:xfrm>
              <a:off x="4953275" y="4130809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35">
              <a:extLst>
                <a:ext uri="{FF2B5EF4-FFF2-40B4-BE49-F238E27FC236}">
                  <a16:creationId xmlns:a16="http://schemas.microsoft.com/office/drawing/2014/main" id="{E24CD4EB-8BC5-45BD-A96D-644B9B3E416A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35">
              <a:extLst>
                <a:ext uri="{FF2B5EF4-FFF2-40B4-BE49-F238E27FC236}">
                  <a16:creationId xmlns:a16="http://schemas.microsoft.com/office/drawing/2014/main" id="{24F65CC8-1C0E-4EF7-AAD9-1D2D4D0A59F8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690443F-F652-4BA2-8F22-2F9C795DDD0C}"/>
              </a:ext>
            </a:extLst>
          </p:cNvPr>
          <p:cNvGrpSpPr/>
          <p:nvPr/>
        </p:nvGrpSpPr>
        <p:grpSpPr>
          <a:xfrm>
            <a:off x="2204586" y="1312045"/>
            <a:ext cx="3409404" cy="5280576"/>
            <a:chOff x="3953247" y="-272274"/>
            <a:chExt cx="5916143" cy="916308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2F516B68-06AD-4828-9272-0F02D4637125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745FFCB-427C-46D7-B5AD-94621E6E1F5B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46">
              <a:extLst>
                <a:ext uri="{FF2B5EF4-FFF2-40B4-BE49-F238E27FC236}">
                  <a16:creationId xmlns:a16="http://schemas.microsoft.com/office/drawing/2014/main" id="{6FBA1C33-26F8-4E4D-9F99-41B9172CD508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7389" y="1364255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picks it up and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it.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4446202"/>
            <a:ext cx="6285913" cy="2638141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585606-4397-491A-9741-20CD495C6AA9}"/>
              </a:ext>
            </a:extLst>
          </p:cNvPr>
          <p:cNvGrpSpPr/>
          <p:nvPr/>
        </p:nvGrpSpPr>
        <p:grpSpPr>
          <a:xfrm>
            <a:off x="7498042" y="1178048"/>
            <a:ext cx="3843058" cy="5505543"/>
            <a:chOff x="3035369" y="-85736"/>
            <a:chExt cx="3897410" cy="5583407"/>
          </a:xfrm>
        </p:grpSpPr>
        <p:sp>
          <p:nvSpPr>
            <p:cNvPr id="42" name="Rectangle: Rounded Corners 36">
              <a:extLst>
                <a:ext uri="{FF2B5EF4-FFF2-40B4-BE49-F238E27FC236}">
                  <a16:creationId xmlns:a16="http://schemas.microsoft.com/office/drawing/2014/main" id="{D6B58D11-27D1-4693-84B6-81AE6D87CCD1}"/>
                </a:ext>
              </a:extLst>
            </p:cNvPr>
            <p:cNvSpPr/>
            <p:nvPr/>
          </p:nvSpPr>
          <p:spPr>
            <a:xfrm>
              <a:off x="5440111" y="3925838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37">
              <a:extLst>
                <a:ext uri="{FF2B5EF4-FFF2-40B4-BE49-F238E27FC236}">
                  <a16:creationId xmlns:a16="http://schemas.microsoft.com/office/drawing/2014/main" id="{7C88F2D0-0B46-4E75-93D2-270752359CA9}"/>
                </a:ext>
              </a:extLst>
            </p:cNvPr>
            <p:cNvSpPr/>
            <p:nvPr/>
          </p:nvSpPr>
          <p:spPr>
            <a:xfrm rot="18944812">
              <a:off x="3082337" y="3484753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827124AF-B95B-4CBA-A2EF-43FD98E5EB77}"/>
                </a:ext>
              </a:extLst>
            </p:cNvPr>
            <p:cNvSpPr/>
            <p:nvPr/>
          </p:nvSpPr>
          <p:spPr>
            <a:xfrm rot="2040070" flipH="1">
              <a:off x="3035369" y="2918765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36">
              <a:extLst>
                <a:ext uri="{FF2B5EF4-FFF2-40B4-BE49-F238E27FC236}">
                  <a16:creationId xmlns:a16="http://schemas.microsoft.com/office/drawing/2014/main" id="{50D05E47-5FA3-4445-BA0B-DEBC9E2A6B2A}"/>
                </a:ext>
              </a:extLst>
            </p:cNvPr>
            <p:cNvSpPr/>
            <p:nvPr/>
          </p:nvSpPr>
          <p:spPr>
            <a:xfrm flipH="1">
              <a:off x="3418313" y="3860864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1E2F091-E398-42E4-8E08-120A317FAF2D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360F5D3-9F8B-4163-B077-BDF3CD0C2A33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DE1A1-8944-4063-8A84-F1416B056E54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53E358D-0BC0-4CB5-8F8C-6163E71A7A47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1FE4A5D-C511-4ECB-86E3-A3C64D6E014C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7F33344-3B1E-4C1B-BB6A-03EF2476E8AB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754D16-1257-43AC-97B5-336B71F151FD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A04535D-E4BD-494D-A531-35D76B56A68D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844B27-24ED-435D-9D61-C61F5852A199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1F52198-BF49-44C3-9866-AB52ADF77278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8591437-5430-43EE-BF64-971426BB920B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2EAA74A-DD1E-43A8-BEE1-BBDF4383D67A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: Rounded Corners 3">
              <a:extLst>
                <a:ext uri="{FF2B5EF4-FFF2-40B4-BE49-F238E27FC236}">
                  <a16:creationId xmlns:a16="http://schemas.microsoft.com/office/drawing/2014/main" id="{5217BAC6-6617-4803-9E16-F1F9372F67CF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DF2FAEA-D60D-44C8-ACF1-869FE94589B6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E35BE86-379A-4EB0-BB30-94238F8809D8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46C4F93-15F0-4ACC-949E-ED2D3A5EDBF2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0ECFF0-17A3-400A-B3C9-4C4353108B36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CC389D-F18E-4434-B988-594140169948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B922CC-504A-4A09-8FCE-07B996EE7B59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A48218A-F5A8-4737-851F-4D5C47227A08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6A128B-F95B-4675-AD5F-DC0B42B18725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93FA8C-3800-449A-B676-B23A379660B1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F91983-B757-4D6C-A8D1-3486B471BB2D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A6C41AA-AE13-4846-9D5B-9EF51C8575AB}"/>
                </a:ext>
              </a:extLst>
            </p:cNvPr>
            <p:cNvSpPr/>
            <p:nvPr/>
          </p:nvSpPr>
          <p:spPr>
            <a:xfrm flipV="1">
              <a:off x="5514101" y="1813491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F5BBB8-B825-4DB0-A426-FF40DFCDA175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5667E5-3939-4B2A-9358-DECE6098526D}"/>
                </a:ext>
              </a:extLst>
            </p:cNvPr>
            <p:cNvSpPr/>
            <p:nvPr/>
          </p:nvSpPr>
          <p:spPr>
            <a:xfrm flipV="1">
              <a:off x="4371517" y="1800939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704BDAF0-355F-44C4-A480-9F1EAE74C020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id="{E36B2EE9-8FC7-44C2-A1A9-1F4E8E0AF1E7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BEAB7782-57C7-4575-B6BE-C75AEB721293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9F50B7C7-35AB-4674-8FF5-98A35989B39A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35">
              <a:extLst>
                <a:ext uri="{FF2B5EF4-FFF2-40B4-BE49-F238E27FC236}">
                  <a16:creationId xmlns:a16="http://schemas.microsoft.com/office/drawing/2014/main" id="{8E6B4439-3B6D-4A6D-BF5F-26C43F084DA8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D0CA009-4BFD-4B61-A432-D062C44A7E1B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2BC6C276-C233-4925-8CF5-7132330670EF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35">
              <a:extLst>
                <a:ext uri="{FF2B5EF4-FFF2-40B4-BE49-F238E27FC236}">
                  <a16:creationId xmlns:a16="http://schemas.microsoft.com/office/drawing/2014/main" id="{698CB4C2-84F5-494B-950C-4BCB36590922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35">
            <a:extLst>
              <a:ext uri="{FF2B5EF4-FFF2-40B4-BE49-F238E27FC236}">
                <a16:creationId xmlns:a16="http://schemas.microsoft.com/office/drawing/2014/main" id="{9D023C50-CA51-4FEC-8CAC-427B573DD792}"/>
              </a:ext>
            </a:extLst>
          </p:cNvPr>
          <p:cNvSpPr/>
          <p:nvPr/>
        </p:nvSpPr>
        <p:spPr>
          <a:xfrm rot="6744980">
            <a:off x="9330033" y="5470059"/>
            <a:ext cx="1076187" cy="628047"/>
          </a:xfrm>
          <a:prstGeom prst="ellipse">
            <a:avLst/>
          </a:pr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E14084F2-4445-491C-BBA6-606BC91B6246}"/>
              </a:ext>
            </a:extLst>
          </p:cNvPr>
          <p:cNvSpPr/>
          <p:nvPr/>
        </p:nvSpPr>
        <p:spPr>
          <a:xfrm rot="1186061">
            <a:off x="9252175" y="4108189"/>
            <a:ext cx="527161" cy="480363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18007 w 147063"/>
              <a:gd name="connsiteY0" fmla="*/ 24621 h 72452"/>
              <a:gd name="connsiteX1" fmla="*/ 124938 w 147063"/>
              <a:gd name="connsiteY1" fmla="*/ 0 h 72452"/>
              <a:gd name="connsiteX2" fmla="*/ 136142 w 147063"/>
              <a:gd name="connsiteY2" fmla="*/ 62110 h 72452"/>
              <a:gd name="connsiteX3" fmla="*/ 18007 w 147063"/>
              <a:gd name="connsiteY3" fmla="*/ 24621 h 72452"/>
              <a:gd name="connsiteX0" fmla="*/ 21051 w 150107"/>
              <a:gd name="connsiteY0" fmla="*/ 24621 h 72452"/>
              <a:gd name="connsiteX1" fmla="*/ 127982 w 150107"/>
              <a:gd name="connsiteY1" fmla="*/ 0 h 72452"/>
              <a:gd name="connsiteX2" fmla="*/ 139186 w 150107"/>
              <a:gd name="connsiteY2" fmla="*/ 62110 h 72452"/>
              <a:gd name="connsiteX3" fmla="*/ 21051 w 150107"/>
              <a:gd name="connsiteY3" fmla="*/ 24621 h 7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07" h="72452">
                <a:moveTo>
                  <a:pt x="21051" y="24621"/>
                </a:moveTo>
                <a:cubicBezTo>
                  <a:pt x="-6625" y="6519"/>
                  <a:pt x="-34017" y="24516"/>
                  <a:pt x="127982" y="0"/>
                </a:cubicBezTo>
                <a:cubicBezTo>
                  <a:pt x="129569" y="25990"/>
                  <a:pt x="168555" y="50407"/>
                  <a:pt x="139186" y="62110"/>
                </a:cubicBezTo>
                <a:cubicBezTo>
                  <a:pt x="135525" y="72632"/>
                  <a:pt x="55666" y="90299"/>
                  <a:pt x="21051" y="2462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AD85EF-D1AD-4752-A4C2-978BB1138176}"/>
              </a:ext>
            </a:extLst>
          </p:cNvPr>
          <p:cNvGrpSpPr/>
          <p:nvPr/>
        </p:nvGrpSpPr>
        <p:grpSpPr>
          <a:xfrm>
            <a:off x="8819373" y="4002541"/>
            <a:ext cx="851140" cy="1318269"/>
            <a:chOff x="3953247" y="-272274"/>
            <a:chExt cx="5916143" cy="9163081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08778DB1-06F2-4D89-A64C-CCE118938A6B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2FDB7DC-81DF-41EB-9053-0D5AC7110E01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46">
              <a:extLst>
                <a:ext uri="{FF2B5EF4-FFF2-40B4-BE49-F238E27FC236}">
                  <a16:creationId xmlns:a16="http://schemas.microsoft.com/office/drawing/2014/main" id="{4AEB88EF-70D3-4637-83B2-AFD557EB5DE8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: Rounded Corners 35">
            <a:extLst>
              <a:ext uri="{FF2B5EF4-FFF2-40B4-BE49-F238E27FC236}">
                <a16:creationId xmlns:a16="http://schemas.microsoft.com/office/drawing/2014/main" id="{5190FBCC-54D4-4EEE-A128-40A9F9395566}"/>
              </a:ext>
            </a:extLst>
          </p:cNvPr>
          <p:cNvSpPr/>
          <p:nvPr/>
        </p:nvSpPr>
        <p:spPr>
          <a:xfrm rot="7282993">
            <a:off x="9102462" y="4754532"/>
            <a:ext cx="1007181" cy="1347130"/>
          </a:xfrm>
          <a:custGeom>
            <a:avLst/>
            <a:gdLst>
              <a:gd name="connsiteX0" fmla="*/ 0 w 444971"/>
              <a:gd name="connsiteY0" fmla="*/ 74163 h 1277240"/>
              <a:gd name="connsiteX1" fmla="*/ 74163 w 444971"/>
              <a:gd name="connsiteY1" fmla="*/ 0 h 1277240"/>
              <a:gd name="connsiteX2" fmla="*/ 370808 w 444971"/>
              <a:gd name="connsiteY2" fmla="*/ 0 h 1277240"/>
              <a:gd name="connsiteX3" fmla="*/ 444971 w 444971"/>
              <a:gd name="connsiteY3" fmla="*/ 74163 h 1277240"/>
              <a:gd name="connsiteX4" fmla="*/ 444971 w 444971"/>
              <a:gd name="connsiteY4" fmla="*/ 1203077 h 1277240"/>
              <a:gd name="connsiteX5" fmla="*/ 370808 w 444971"/>
              <a:gd name="connsiteY5" fmla="*/ 1277240 h 1277240"/>
              <a:gd name="connsiteX6" fmla="*/ 74163 w 444971"/>
              <a:gd name="connsiteY6" fmla="*/ 1277240 h 1277240"/>
              <a:gd name="connsiteX7" fmla="*/ 0 w 444971"/>
              <a:gd name="connsiteY7" fmla="*/ 1203077 h 1277240"/>
              <a:gd name="connsiteX8" fmla="*/ 0 w 444971"/>
              <a:gd name="connsiteY8" fmla="*/ 74163 h 1277240"/>
              <a:gd name="connsiteX0" fmla="*/ 0 w 537736"/>
              <a:gd name="connsiteY0" fmla="*/ 60910 h 1277240"/>
              <a:gd name="connsiteX1" fmla="*/ 166928 w 537736"/>
              <a:gd name="connsiteY1" fmla="*/ 0 h 1277240"/>
              <a:gd name="connsiteX2" fmla="*/ 463573 w 537736"/>
              <a:gd name="connsiteY2" fmla="*/ 0 h 1277240"/>
              <a:gd name="connsiteX3" fmla="*/ 537736 w 537736"/>
              <a:gd name="connsiteY3" fmla="*/ 74163 h 1277240"/>
              <a:gd name="connsiteX4" fmla="*/ 537736 w 537736"/>
              <a:gd name="connsiteY4" fmla="*/ 1203077 h 1277240"/>
              <a:gd name="connsiteX5" fmla="*/ 463573 w 537736"/>
              <a:gd name="connsiteY5" fmla="*/ 1277240 h 1277240"/>
              <a:gd name="connsiteX6" fmla="*/ 166928 w 537736"/>
              <a:gd name="connsiteY6" fmla="*/ 1277240 h 1277240"/>
              <a:gd name="connsiteX7" fmla="*/ 92765 w 537736"/>
              <a:gd name="connsiteY7" fmla="*/ 1203077 h 1277240"/>
              <a:gd name="connsiteX8" fmla="*/ 0 w 537736"/>
              <a:gd name="connsiteY8" fmla="*/ 60910 h 1277240"/>
              <a:gd name="connsiteX0" fmla="*/ 1 w 537737"/>
              <a:gd name="connsiteY0" fmla="*/ 60910 h 1277240"/>
              <a:gd name="connsiteX1" fmla="*/ 166929 w 537737"/>
              <a:gd name="connsiteY1" fmla="*/ 0 h 1277240"/>
              <a:gd name="connsiteX2" fmla="*/ 463574 w 537737"/>
              <a:gd name="connsiteY2" fmla="*/ 0 h 1277240"/>
              <a:gd name="connsiteX3" fmla="*/ 537737 w 537737"/>
              <a:gd name="connsiteY3" fmla="*/ 74163 h 1277240"/>
              <a:gd name="connsiteX4" fmla="*/ 537737 w 537737"/>
              <a:gd name="connsiteY4" fmla="*/ 1203077 h 1277240"/>
              <a:gd name="connsiteX5" fmla="*/ 463574 w 537737"/>
              <a:gd name="connsiteY5" fmla="*/ 1277240 h 1277240"/>
              <a:gd name="connsiteX6" fmla="*/ 166929 w 537737"/>
              <a:gd name="connsiteY6" fmla="*/ 1277240 h 1277240"/>
              <a:gd name="connsiteX7" fmla="*/ 0 w 537737"/>
              <a:gd name="connsiteY7" fmla="*/ 898277 h 1277240"/>
              <a:gd name="connsiteX8" fmla="*/ 1 w 537737"/>
              <a:gd name="connsiteY8" fmla="*/ 60910 h 1277240"/>
              <a:gd name="connsiteX0" fmla="*/ 93062 w 630798"/>
              <a:gd name="connsiteY0" fmla="*/ 60910 h 1303745"/>
              <a:gd name="connsiteX1" fmla="*/ 259990 w 630798"/>
              <a:gd name="connsiteY1" fmla="*/ 0 h 1303745"/>
              <a:gd name="connsiteX2" fmla="*/ 556635 w 630798"/>
              <a:gd name="connsiteY2" fmla="*/ 0 h 1303745"/>
              <a:gd name="connsiteX3" fmla="*/ 630798 w 630798"/>
              <a:gd name="connsiteY3" fmla="*/ 74163 h 1303745"/>
              <a:gd name="connsiteX4" fmla="*/ 630798 w 630798"/>
              <a:gd name="connsiteY4" fmla="*/ 1203077 h 1303745"/>
              <a:gd name="connsiteX5" fmla="*/ 556635 w 630798"/>
              <a:gd name="connsiteY5" fmla="*/ 1277240 h 1303745"/>
              <a:gd name="connsiteX6" fmla="*/ 8199 w 630798"/>
              <a:gd name="connsiteY6" fmla="*/ 1303745 h 1303745"/>
              <a:gd name="connsiteX7" fmla="*/ 93061 w 630798"/>
              <a:gd name="connsiteY7" fmla="*/ 898277 h 1303745"/>
              <a:gd name="connsiteX8" fmla="*/ 93062 w 630798"/>
              <a:gd name="connsiteY8" fmla="*/ 60910 h 1303745"/>
              <a:gd name="connsiteX0" fmla="*/ 208749 w 746485"/>
              <a:gd name="connsiteY0" fmla="*/ 60910 h 1277240"/>
              <a:gd name="connsiteX1" fmla="*/ 375677 w 746485"/>
              <a:gd name="connsiteY1" fmla="*/ 0 h 1277240"/>
              <a:gd name="connsiteX2" fmla="*/ 672322 w 746485"/>
              <a:gd name="connsiteY2" fmla="*/ 0 h 1277240"/>
              <a:gd name="connsiteX3" fmla="*/ 746485 w 746485"/>
              <a:gd name="connsiteY3" fmla="*/ 74163 h 1277240"/>
              <a:gd name="connsiteX4" fmla="*/ 746485 w 746485"/>
              <a:gd name="connsiteY4" fmla="*/ 1203077 h 1277240"/>
              <a:gd name="connsiteX5" fmla="*/ 672322 w 746485"/>
              <a:gd name="connsiteY5" fmla="*/ 1277240 h 1277240"/>
              <a:gd name="connsiteX6" fmla="*/ 4616 w 746485"/>
              <a:gd name="connsiteY6" fmla="*/ 1263988 h 1277240"/>
              <a:gd name="connsiteX7" fmla="*/ 208748 w 746485"/>
              <a:gd name="connsiteY7" fmla="*/ 898277 h 1277240"/>
              <a:gd name="connsiteX8" fmla="*/ 208749 w 746485"/>
              <a:gd name="connsiteY8" fmla="*/ 60910 h 1277240"/>
              <a:gd name="connsiteX0" fmla="*/ 131135 w 668871"/>
              <a:gd name="connsiteY0" fmla="*/ 60910 h 1303744"/>
              <a:gd name="connsiteX1" fmla="*/ 298063 w 668871"/>
              <a:gd name="connsiteY1" fmla="*/ 0 h 1303744"/>
              <a:gd name="connsiteX2" fmla="*/ 594708 w 668871"/>
              <a:gd name="connsiteY2" fmla="*/ 0 h 1303744"/>
              <a:gd name="connsiteX3" fmla="*/ 668871 w 668871"/>
              <a:gd name="connsiteY3" fmla="*/ 74163 h 1303744"/>
              <a:gd name="connsiteX4" fmla="*/ 668871 w 668871"/>
              <a:gd name="connsiteY4" fmla="*/ 1203077 h 1303744"/>
              <a:gd name="connsiteX5" fmla="*/ 594708 w 668871"/>
              <a:gd name="connsiteY5" fmla="*/ 1277240 h 1303744"/>
              <a:gd name="connsiteX6" fmla="*/ 6515 w 668871"/>
              <a:gd name="connsiteY6" fmla="*/ 1303744 h 1303744"/>
              <a:gd name="connsiteX7" fmla="*/ 131134 w 668871"/>
              <a:gd name="connsiteY7" fmla="*/ 898277 h 1303744"/>
              <a:gd name="connsiteX8" fmla="*/ 131135 w 668871"/>
              <a:gd name="connsiteY8" fmla="*/ 60910 h 1303744"/>
              <a:gd name="connsiteX0" fmla="*/ 171529 w 709265"/>
              <a:gd name="connsiteY0" fmla="*/ 60910 h 1303744"/>
              <a:gd name="connsiteX1" fmla="*/ 338457 w 709265"/>
              <a:gd name="connsiteY1" fmla="*/ 0 h 1303744"/>
              <a:gd name="connsiteX2" fmla="*/ 635102 w 709265"/>
              <a:gd name="connsiteY2" fmla="*/ 0 h 1303744"/>
              <a:gd name="connsiteX3" fmla="*/ 709265 w 709265"/>
              <a:gd name="connsiteY3" fmla="*/ 74163 h 1303744"/>
              <a:gd name="connsiteX4" fmla="*/ 709265 w 709265"/>
              <a:gd name="connsiteY4" fmla="*/ 1203077 h 1303744"/>
              <a:gd name="connsiteX5" fmla="*/ 635102 w 709265"/>
              <a:gd name="connsiteY5" fmla="*/ 1277240 h 1303744"/>
              <a:gd name="connsiteX6" fmla="*/ 46909 w 709265"/>
              <a:gd name="connsiteY6" fmla="*/ 1303744 h 1303744"/>
              <a:gd name="connsiteX7" fmla="*/ 171528 w 709265"/>
              <a:gd name="connsiteY7" fmla="*/ 898277 h 1303744"/>
              <a:gd name="connsiteX8" fmla="*/ 171529 w 709265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55436 w 717792"/>
              <a:gd name="connsiteY6" fmla="*/ 1303744 h 1303744"/>
              <a:gd name="connsiteX7" fmla="*/ 180055 w 717792"/>
              <a:gd name="connsiteY7" fmla="*/ 898277 h 1303744"/>
              <a:gd name="connsiteX8" fmla="*/ 180056 w 717792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271189 w 717792"/>
              <a:gd name="connsiteY6" fmla="*/ 1205759 h 1303744"/>
              <a:gd name="connsiteX7" fmla="*/ 55436 w 717792"/>
              <a:gd name="connsiteY7" fmla="*/ 1303744 h 1303744"/>
              <a:gd name="connsiteX8" fmla="*/ 180055 w 717792"/>
              <a:gd name="connsiteY8" fmla="*/ 898277 h 1303744"/>
              <a:gd name="connsiteX9" fmla="*/ 180056 w 717792"/>
              <a:gd name="connsiteY9" fmla="*/ 60910 h 1303744"/>
              <a:gd name="connsiteX0" fmla="*/ 180056 w 717792"/>
              <a:gd name="connsiteY0" fmla="*/ 60910 h 1349928"/>
              <a:gd name="connsiteX1" fmla="*/ 346984 w 717792"/>
              <a:gd name="connsiteY1" fmla="*/ 0 h 1349928"/>
              <a:gd name="connsiteX2" fmla="*/ 643629 w 717792"/>
              <a:gd name="connsiteY2" fmla="*/ 0 h 1349928"/>
              <a:gd name="connsiteX3" fmla="*/ 717792 w 717792"/>
              <a:gd name="connsiteY3" fmla="*/ 74163 h 1349928"/>
              <a:gd name="connsiteX4" fmla="*/ 717792 w 717792"/>
              <a:gd name="connsiteY4" fmla="*/ 1203077 h 1349928"/>
              <a:gd name="connsiteX5" fmla="*/ 643629 w 717792"/>
              <a:gd name="connsiteY5" fmla="*/ 1277240 h 1349928"/>
              <a:gd name="connsiteX6" fmla="*/ 271189 w 717792"/>
              <a:gd name="connsiteY6" fmla="*/ 1205759 h 1349928"/>
              <a:gd name="connsiteX7" fmla="*/ 55436 w 717792"/>
              <a:gd name="connsiteY7" fmla="*/ 1303744 h 1349928"/>
              <a:gd name="connsiteX8" fmla="*/ 180055 w 717792"/>
              <a:gd name="connsiteY8" fmla="*/ 898277 h 1349928"/>
              <a:gd name="connsiteX9" fmla="*/ 180056 w 717792"/>
              <a:gd name="connsiteY9" fmla="*/ 60910 h 1349928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271189 w 717792"/>
              <a:gd name="connsiteY6" fmla="*/ 1205759 h 1363372"/>
              <a:gd name="connsiteX7" fmla="*/ 55436 w 717792"/>
              <a:gd name="connsiteY7" fmla="*/ 1303744 h 1363372"/>
              <a:gd name="connsiteX8" fmla="*/ 180055 w 717792"/>
              <a:gd name="connsiteY8" fmla="*/ 898277 h 1363372"/>
              <a:gd name="connsiteX9" fmla="*/ 180056 w 717792"/>
              <a:gd name="connsiteY9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596004 w 717792"/>
              <a:gd name="connsiteY5" fmla="*/ 11867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8391 w 717792"/>
              <a:gd name="connsiteY5" fmla="*/ 12629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728389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95052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42665 w 879717"/>
              <a:gd name="connsiteY4" fmla="*/ 915247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80765 w 879717"/>
              <a:gd name="connsiteY4" fmla="*/ 900959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80254"/>
              <a:gd name="connsiteY0" fmla="*/ 60910 h 1363372"/>
              <a:gd name="connsiteX1" fmla="*/ 346984 w 880254"/>
              <a:gd name="connsiteY1" fmla="*/ 0 h 1363372"/>
              <a:gd name="connsiteX2" fmla="*/ 643629 w 880254"/>
              <a:gd name="connsiteY2" fmla="*/ 0 h 1363372"/>
              <a:gd name="connsiteX3" fmla="*/ 717792 w 880254"/>
              <a:gd name="connsiteY3" fmla="*/ 74163 h 1363372"/>
              <a:gd name="connsiteX4" fmla="*/ 680765 w 880254"/>
              <a:gd name="connsiteY4" fmla="*/ 900959 h 1363372"/>
              <a:gd name="connsiteX5" fmla="*/ 879717 w 880254"/>
              <a:gd name="connsiteY5" fmla="*/ 1269752 h 1363372"/>
              <a:gd name="connsiteX6" fmla="*/ 648391 w 880254"/>
              <a:gd name="connsiteY6" fmla="*/ 1262952 h 1363372"/>
              <a:gd name="connsiteX7" fmla="*/ 423589 w 880254"/>
              <a:gd name="connsiteY7" fmla="*/ 1353397 h 1363372"/>
              <a:gd name="connsiteX8" fmla="*/ 271189 w 880254"/>
              <a:gd name="connsiteY8" fmla="*/ 1205759 h 1363372"/>
              <a:gd name="connsiteX9" fmla="*/ 55436 w 880254"/>
              <a:gd name="connsiteY9" fmla="*/ 1303744 h 1363372"/>
              <a:gd name="connsiteX10" fmla="*/ 180055 w 880254"/>
              <a:gd name="connsiteY10" fmla="*/ 898277 h 1363372"/>
              <a:gd name="connsiteX11" fmla="*/ 180056 w 880254"/>
              <a:gd name="connsiteY11" fmla="*/ 60910 h 1363372"/>
              <a:gd name="connsiteX0" fmla="*/ 180056 w 930522"/>
              <a:gd name="connsiteY0" fmla="*/ 60910 h 1363372"/>
              <a:gd name="connsiteX1" fmla="*/ 346984 w 930522"/>
              <a:gd name="connsiteY1" fmla="*/ 0 h 1363372"/>
              <a:gd name="connsiteX2" fmla="*/ 643629 w 930522"/>
              <a:gd name="connsiteY2" fmla="*/ 0 h 1363372"/>
              <a:gd name="connsiteX3" fmla="*/ 717792 w 930522"/>
              <a:gd name="connsiteY3" fmla="*/ 74163 h 1363372"/>
              <a:gd name="connsiteX4" fmla="*/ 680765 w 930522"/>
              <a:gd name="connsiteY4" fmla="*/ 900959 h 1363372"/>
              <a:gd name="connsiteX5" fmla="*/ 879717 w 930522"/>
              <a:gd name="connsiteY5" fmla="*/ 1269752 h 1363372"/>
              <a:gd name="connsiteX6" fmla="*/ 648391 w 930522"/>
              <a:gd name="connsiteY6" fmla="*/ 1262952 h 1363372"/>
              <a:gd name="connsiteX7" fmla="*/ 423589 w 930522"/>
              <a:gd name="connsiteY7" fmla="*/ 1353397 h 1363372"/>
              <a:gd name="connsiteX8" fmla="*/ 271189 w 930522"/>
              <a:gd name="connsiteY8" fmla="*/ 1205759 h 1363372"/>
              <a:gd name="connsiteX9" fmla="*/ 55436 w 930522"/>
              <a:gd name="connsiteY9" fmla="*/ 1303744 h 1363372"/>
              <a:gd name="connsiteX10" fmla="*/ 180055 w 930522"/>
              <a:gd name="connsiteY10" fmla="*/ 898277 h 1363372"/>
              <a:gd name="connsiteX11" fmla="*/ 180056 w 930522"/>
              <a:gd name="connsiteY11" fmla="*/ 60910 h 1363372"/>
              <a:gd name="connsiteX0" fmla="*/ 180056 w 930522"/>
              <a:gd name="connsiteY0" fmla="*/ 60910 h 1386917"/>
              <a:gd name="connsiteX1" fmla="*/ 346984 w 930522"/>
              <a:gd name="connsiteY1" fmla="*/ 0 h 1386917"/>
              <a:gd name="connsiteX2" fmla="*/ 643629 w 930522"/>
              <a:gd name="connsiteY2" fmla="*/ 0 h 1386917"/>
              <a:gd name="connsiteX3" fmla="*/ 717792 w 930522"/>
              <a:gd name="connsiteY3" fmla="*/ 74163 h 1386917"/>
              <a:gd name="connsiteX4" fmla="*/ 680765 w 930522"/>
              <a:gd name="connsiteY4" fmla="*/ 900959 h 1386917"/>
              <a:gd name="connsiteX5" fmla="*/ 879717 w 930522"/>
              <a:gd name="connsiteY5" fmla="*/ 1269752 h 1386917"/>
              <a:gd name="connsiteX6" fmla="*/ 648391 w 930522"/>
              <a:gd name="connsiteY6" fmla="*/ 1262952 h 1386917"/>
              <a:gd name="connsiteX7" fmla="*/ 423589 w 930522"/>
              <a:gd name="connsiteY7" fmla="*/ 1353397 h 1386917"/>
              <a:gd name="connsiteX8" fmla="*/ 285477 w 930522"/>
              <a:gd name="connsiteY8" fmla="*/ 1243859 h 1386917"/>
              <a:gd name="connsiteX9" fmla="*/ 55436 w 930522"/>
              <a:gd name="connsiteY9" fmla="*/ 1303744 h 1386917"/>
              <a:gd name="connsiteX10" fmla="*/ 180055 w 930522"/>
              <a:gd name="connsiteY10" fmla="*/ 898277 h 1386917"/>
              <a:gd name="connsiteX11" fmla="*/ 180056 w 930522"/>
              <a:gd name="connsiteY11" fmla="*/ 60910 h 1386917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1020355"/>
              <a:gd name="connsiteY0" fmla="*/ 67867 h 1366182"/>
              <a:gd name="connsiteX1" fmla="*/ 346984 w 1020355"/>
              <a:gd name="connsiteY1" fmla="*/ 6957 h 1366182"/>
              <a:gd name="connsiteX2" fmla="*/ 643629 w 1020355"/>
              <a:gd name="connsiteY2" fmla="*/ 6957 h 1366182"/>
              <a:gd name="connsiteX3" fmla="*/ 1017830 w 1020355"/>
              <a:gd name="connsiteY3" fmla="*/ 23970 h 1366182"/>
              <a:gd name="connsiteX4" fmla="*/ 680765 w 1020355"/>
              <a:gd name="connsiteY4" fmla="*/ 907916 h 1366182"/>
              <a:gd name="connsiteX5" fmla="*/ 879717 w 1020355"/>
              <a:gd name="connsiteY5" fmla="*/ 1276709 h 1366182"/>
              <a:gd name="connsiteX6" fmla="*/ 638866 w 1020355"/>
              <a:gd name="connsiteY6" fmla="*/ 1269909 h 1366182"/>
              <a:gd name="connsiteX7" fmla="*/ 423589 w 1020355"/>
              <a:gd name="connsiteY7" fmla="*/ 1360354 h 1366182"/>
              <a:gd name="connsiteX8" fmla="*/ 285477 w 1020355"/>
              <a:gd name="connsiteY8" fmla="*/ 1250816 h 1366182"/>
              <a:gd name="connsiteX9" fmla="*/ 55436 w 1020355"/>
              <a:gd name="connsiteY9" fmla="*/ 1310701 h 1366182"/>
              <a:gd name="connsiteX10" fmla="*/ 180055 w 1020355"/>
              <a:gd name="connsiteY10" fmla="*/ 905234 h 1366182"/>
              <a:gd name="connsiteX11" fmla="*/ 180056 w 1020355"/>
              <a:gd name="connsiteY11" fmla="*/ 67867 h 1366182"/>
              <a:gd name="connsiteX0" fmla="*/ 180056 w 1021425"/>
              <a:gd name="connsiteY0" fmla="*/ 6786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80056 w 1021425"/>
              <a:gd name="connsiteY11" fmla="*/ 67867 h 1366182"/>
              <a:gd name="connsiteX0" fmla="*/ 156243 w 1021425"/>
              <a:gd name="connsiteY0" fmla="*/ 4881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56243 w 1021425"/>
              <a:gd name="connsiteY11" fmla="*/ 48817 h 136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25" h="1366182">
                <a:moveTo>
                  <a:pt x="156243" y="48817"/>
                </a:moveTo>
                <a:cubicBezTo>
                  <a:pt x="156243" y="7858"/>
                  <a:pt x="306025" y="6957"/>
                  <a:pt x="346984" y="6957"/>
                </a:cubicBezTo>
                <a:lnTo>
                  <a:pt x="643629" y="6957"/>
                </a:lnTo>
                <a:cubicBezTo>
                  <a:pt x="684588" y="6957"/>
                  <a:pt x="1017830" y="-16989"/>
                  <a:pt x="1017830" y="23970"/>
                </a:cubicBezTo>
                <a:cubicBezTo>
                  <a:pt x="1056287" y="296394"/>
                  <a:pt x="775658" y="621204"/>
                  <a:pt x="680765" y="907916"/>
                </a:cubicBezTo>
                <a:cubicBezTo>
                  <a:pt x="1013782" y="1045134"/>
                  <a:pt x="937225" y="1196641"/>
                  <a:pt x="879717" y="1276709"/>
                </a:cubicBezTo>
                <a:cubicBezTo>
                  <a:pt x="674929" y="1479593"/>
                  <a:pt x="651250" y="1274671"/>
                  <a:pt x="638866" y="1269909"/>
                </a:cubicBezTo>
                <a:cubicBezTo>
                  <a:pt x="556494" y="1337825"/>
                  <a:pt x="485662" y="1372267"/>
                  <a:pt x="423589" y="1360354"/>
                </a:cubicBezTo>
                <a:cubicBezTo>
                  <a:pt x="361516" y="1348441"/>
                  <a:pt x="313498" y="1363866"/>
                  <a:pt x="285477" y="1250816"/>
                </a:cubicBezTo>
                <a:cubicBezTo>
                  <a:pt x="146884" y="1421590"/>
                  <a:pt x="103541" y="1320901"/>
                  <a:pt x="55436" y="1310701"/>
                </a:cubicBezTo>
                <a:cubicBezTo>
                  <a:pt x="-99823" y="1172589"/>
                  <a:pt x="113380" y="946193"/>
                  <a:pt x="180055" y="905234"/>
                </a:cubicBezTo>
                <a:cubicBezTo>
                  <a:pt x="180055" y="528929"/>
                  <a:pt x="156243" y="425122"/>
                  <a:pt x="156243" y="4881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35">
            <a:extLst>
              <a:ext uri="{FF2B5EF4-FFF2-40B4-BE49-F238E27FC236}">
                <a16:creationId xmlns:a16="http://schemas.microsoft.com/office/drawing/2014/main" id="{81E69A36-D5C3-41C8-90E6-7511B7550F54}"/>
              </a:ext>
            </a:extLst>
          </p:cNvPr>
          <p:cNvSpPr/>
          <p:nvPr/>
        </p:nvSpPr>
        <p:spPr>
          <a:xfrm rot="6744980">
            <a:off x="9352633" y="5371087"/>
            <a:ext cx="1056032" cy="688946"/>
          </a:xfrm>
          <a:custGeom>
            <a:avLst/>
            <a:gdLst>
              <a:gd name="connsiteX0" fmla="*/ 0 w 587213"/>
              <a:gd name="connsiteY0" fmla="*/ 314024 h 628047"/>
              <a:gd name="connsiteX1" fmla="*/ 293607 w 587213"/>
              <a:gd name="connsiteY1" fmla="*/ 0 h 628047"/>
              <a:gd name="connsiteX2" fmla="*/ 587214 w 587213"/>
              <a:gd name="connsiteY2" fmla="*/ 314024 h 628047"/>
              <a:gd name="connsiteX3" fmla="*/ 293607 w 587213"/>
              <a:gd name="connsiteY3" fmla="*/ 628048 h 628047"/>
              <a:gd name="connsiteX4" fmla="*/ 0 w 587213"/>
              <a:gd name="connsiteY4" fmla="*/ 314024 h 628047"/>
              <a:gd name="connsiteX0" fmla="*/ 0 w 1055765"/>
              <a:gd name="connsiteY0" fmla="*/ 90779 h 725018"/>
              <a:gd name="connsiteX1" fmla="*/ 762158 w 1055765"/>
              <a:gd name="connsiteY1" fmla="*/ 88350 h 725018"/>
              <a:gd name="connsiteX2" fmla="*/ 1055765 w 1055765"/>
              <a:gd name="connsiteY2" fmla="*/ 402374 h 725018"/>
              <a:gd name="connsiteX3" fmla="*/ 762158 w 1055765"/>
              <a:gd name="connsiteY3" fmla="*/ 716398 h 725018"/>
              <a:gd name="connsiteX4" fmla="*/ 0 w 1055765"/>
              <a:gd name="connsiteY4" fmla="*/ 90779 h 725018"/>
              <a:gd name="connsiteX0" fmla="*/ 267 w 1056032"/>
              <a:gd name="connsiteY0" fmla="*/ 54707 h 688946"/>
              <a:gd name="connsiteX1" fmla="*/ 851028 w 1056032"/>
              <a:gd name="connsiteY1" fmla="*/ 67246 h 688946"/>
              <a:gd name="connsiteX2" fmla="*/ 1056032 w 1056032"/>
              <a:gd name="connsiteY2" fmla="*/ 366302 h 688946"/>
              <a:gd name="connsiteX3" fmla="*/ 762425 w 1056032"/>
              <a:gd name="connsiteY3" fmla="*/ 680326 h 688946"/>
              <a:gd name="connsiteX4" fmla="*/ 267 w 1056032"/>
              <a:gd name="connsiteY4" fmla="*/ 54707 h 6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032" h="688946">
                <a:moveTo>
                  <a:pt x="267" y="54707"/>
                </a:moveTo>
                <a:cubicBezTo>
                  <a:pt x="15034" y="-47473"/>
                  <a:pt x="675067" y="15314"/>
                  <a:pt x="851028" y="67246"/>
                </a:cubicBezTo>
                <a:cubicBezTo>
                  <a:pt x="1026989" y="119178"/>
                  <a:pt x="1056032" y="192871"/>
                  <a:pt x="1056032" y="366302"/>
                </a:cubicBezTo>
                <a:cubicBezTo>
                  <a:pt x="1056032" y="539733"/>
                  <a:pt x="938386" y="732258"/>
                  <a:pt x="762425" y="680326"/>
                </a:cubicBezTo>
                <a:cubicBezTo>
                  <a:pt x="586464" y="628394"/>
                  <a:pt x="-14500" y="156887"/>
                  <a:pt x="267" y="5470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414" y="839888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eo. “It tastes so sweet!”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83B0A-E1E2-4570-B749-A806828762BD}"/>
              </a:ext>
            </a:extLst>
          </p:cNvPr>
          <p:cNvGrpSpPr/>
          <p:nvPr/>
        </p:nvGrpSpPr>
        <p:grpSpPr>
          <a:xfrm>
            <a:off x="990484" y="1208286"/>
            <a:ext cx="3843058" cy="5505543"/>
            <a:chOff x="3035369" y="-85736"/>
            <a:chExt cx="3897410" cy="5583407"/>
          </a:xfrm>
        </p:grpSpPr>
        <p:sp>
          <p:nvSpPr>
            <p:cNvPr id="42" name="Rectangle: Rounded Corners 36">
              <a:extLst>
                <a:ext uri="{FF2B5EF4-FFF2-40B4-BE49-F238E27FC236}">
                  <a16:creationId xmlns:a16="http://schemas.microsoft.com/office/drawing/2014/main" id="{FAB90CB6-A4E5-4F1B-B82A-5B56E72385B9}"/>
                </a:ext>
              </a:extLst>
            </p:cNvPr>
            <p:cNvSpPr/>
            <p:nvPr/>
          </p:nvSpPr>
          <p:spPr>
            <a:xfrm>
              <a:off x="5440111" y="3925838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37">
              <a:extLst>
                <a:ext uri="{FF2B5EF4-FFF2-40B4-BE49-F238E27FC236}">
                  <a16:creationId xmlns:a16="http://schemas.microsoft.com/office/drawing/2014/main" id="{82925FDF-A7F3-48FE-9C8D-B5DFFBE5620D}"/>
                </a:ext>
              </a:extLst>
            </p:cNvPr>
            <p:cNvSpPr/>
            <p:nvPr/>
          </p:nvSpPr>
          <p:spPr>
            <a:xfrm rot="18944812">
              <a:off x="3082337" y="3484753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EA74D6EA-2D4E-4D42-BA82-BBA0D8C1DE97}"/>
                </a:ext>
              </a:extLst>
            </p:cNvPr>
            <p:cNvSpPr/>
            <p:nvPr/>
          </p:nvSpPr>
          <p:spPr>
            <a:xfrm rot="2040070" flipH="1">
              <a:off x="3035369" y="2918765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36">
              <a:extLst>
                <a:ext uri="{FF2B5EF4-FFF2-40B4-BE49-F238E27FC236}">
                  <a16:creationId xmlns:a16="http://schemas.microsoft.com/office/drawing/2014/main" id="{F919B3F1-9A3C-4A20-8C53-1006E9C72D43}"/>
                </a:ext>
              </a:extLst>
            </p:cNvPr>
            <p:cNvSpPr/>
            <p:nvPr/>
          </p:nvSpPr>
          <p:spPr>
            <a:xfrm flipH="1">
              <a:off x="3418313" y="3860864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2311F3-8D05-4875-9DBF-ADD4E1C84758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668D52C-CAAF-40A1-BF0E-FB5F84CAD6B2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CBF8F59-228B-488F-9E0D-95EDECB07463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F35A11D-594B-4386-931E-A687287A4C4A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6D5E420-1C37-495E-8824-FA7D409F0E2D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F4DB9C8-3FDA-4B94-B428-D885A40B185D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91491CC-126D-4777-B42A-509F9324706D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6602919-C93F-4777-9471-DAB6A26B9832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163AFA8-93E5-4339-B6C8-CFC6D60D3A29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94F6722-436E-4380-800B-00604583D9F5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ECE482F-5DA0-4074-9056-C08F7FF5ACBB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D209F39-3158-476D-890D-095B2B8467DB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: Rounded Corners 3">
              <a:extLst>
                <a:ext uri="{FF2B5EF4-FFF2-40B4-BE49-F238E27FC236}">
                  <a16:creationId xmlns:a16="http://schemas.microsoft.com/office/drawing/2014/main" id="{3983D123-E4A3-49AC-A227-5A786B540066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5D41A1-8F89-4CDB-9DEA-3F35AC0B0512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E7806B9-ED0C-47A1-A5B9-FFA400C0A72F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EA8E64C-70FF-455D-A6A7-B27A49E4EF25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D19FF1D-2A6F-40F6-8B9E-B364DFAEE714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FC6B108-ABBF-4B92-9C76-79EF8F95A3FE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221B9A-E7B5-4F88-93EC-F195CF0BF053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2E2B7FF-0C2A-4575-A839-54D057368F34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522F39-8B64-455B-B040-79550B5F7972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7C64DA2-EE96-48A9-8335-F3F501147F0E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CBADFC-5CC8-4747-9848-2515CF79562B}"/>
                </a:ext>
              </a:extLst>
            </p:cNvPr>
            <p:cNvSpPr/>
            <p:nvPr/>
          </p:nvSpPr>
          <p:spPr>
            <a:xfrm flipV="1">
              <a:off x="5514101" y="1813491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C14870-0E0F-41DB-8D74-0F6B1C63B58D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1275FE0-91B8-4964-8F01-8D73D163EC06}"/>
                </a:ext>
              </a:extLst>
            </p:cNvPr>
            <p:cNvSpPr/>
            <p:nvPr/>
          </p:nvSpPr>
          <p:spPr>
            <a:xfrm flipV="1">
              <a:off x="4344761" y="1834426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9B6AB52A-46ED-40E2-AE29-8F1FA912AD2B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385B4DC3-9AD4-4AAB-9292-D5D920BF9988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15">
              <a:extLst>
                <a:ext uri="{FF2B5EF4-FFF2-40B4-BE49-F238E27FC236}">
                  <a16:creationId xmlns:a16="http://schemas.microsoft.com/office/drawing/2014/main" id="{D2ACFEA5-4814-4A5B-94E1-09D30DC27511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5">
              <a:extLst>
                <a:ext uri="{FF2B5EF4-FFF2-40B4-BE49-F238E27FC236}">
                  <a16:creationId xmlns:a16="http://schemas.microsoft.com/office/drawing/2014/main" id="{1D9631BB-A9CD-425B-B7A4-B8DEC9826489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35">
              <a:extLst>
                <a:ext uri="{FF2B5EF4-FFF2-40B4-BE49-F238E27FC236}">
                  <a16:creationId xmlns:a16="http://schemas.microsoft.com/office/drawing/2014/main" id="{01CF408C-B8BB-4727-B9A2-1B90937BE202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35">
              <a:extLst>
                <a:ext uri="{FF2B5EF4-FFF2-40B4-BE49-F238E27FC236}">
                  <a16:creationId xmlns:a16="http://schemas.microsoft.com/office/drawing/2014/main" id="{D1810B5D-D308-4E55-9236-9DD39994E123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7630782-1BC9-4298-B607-DB3F99FC0654}"/>
                </a:ext>
              </a:extLst>
            </p:cNvPr>
            <p:cNvSpPr/>
            <p:nvPr/>
          </p:nvSpPr>
          <p:spPr>
            <a:xfrm flipV="1">
              <a:off x="5720274" y="1739795"/>
              <a:ext cx="65550" cy="651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70FDF0-8CF1-4A52-A095-A672121A686F}"/>
                </a:ext>
              </a:extLst>
            </p:cNvPr>
            <p:cNvSpPr/>
            <p:nvPr/>
          </p:nvSpPr>
          <p:spPr>
            <a:xfrm flipV="1">
              <a:off x="4239934" y="1738873"/>
              <a:ext cx="65550" cy="651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1">
            <a:extLst>
              <a:ext uri="{FF2B5EF4-FFF2-40B4-BE49-F238E27FC236}">
                <a16:creationId xmlns:a16="http://schemas.microsoft.com/office/drawing/2014/main" id="{8AD767CB-A80C-4CEB-BFE9-B863EE2C1A8E}"/>
              </a:ext>
            </a:extLst>
          </p:cNvPr>
          <p:cNvSpPr/>
          <p:nvPr/>
        </p:nvSpPr>
        <p:spPr>
          <a:xfrm rot="738982">
            <a:off x="2693414" y="4132292"/>
            <a:ext cx="527161" cy="480363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18007 w 147063"/>
              <a:gd name="connsiteY0" fmla="*/ 24621 h 72452"/>
              <a:gd name="connsiteX1" fmla="*/ 124938 w 147063"/>
              <a:gd name="connsiteY1" fmla="*/ 0 h 72452"/>
              <a:gd name="connsiteX2" fmla="*/ 136142 w 147063"/>
              <a:gd name="connsiteY2" fmla="*/ 62110 h 72452"/>
              <a:gd name="connsiteX3" fmla="*/ 18007 w 147063"/>
              <a:gd name="connsiteY3" fmla="*/ 24621 h 72452"/>
              <a:gd name="connsiteX0" fmla="*/ 21051 w 150107"/>
              <a:gd name="connsiteY0" fmla="*/ 24621 h 72452"/>
              <a:gd name="connsiteX1" fmla="*/ 127982 w 150107"/>
              <a:gd name="connsiteY1" fmla="*/ 0 h 72452"/>
              <a:gd name="connsiteX2" fmla="*/ 139186 w 150107"/>
              <a:gd name="connsiteY2" fmla="*/ 62110 h 72452"/>
              <a:gd name="connsiteX3" fmla="*/ 21051 w 150107"/>
              <a:gd name="connsiteY3" fmla="*/ 24621 h 7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07" h="72452">
                <a:moveTo>
                  <a:pt x="21051" y="24621"/>
                </a:moveTo>
                <a:cubicBezTo>
                  <a:pt x="-6625" y="6519"/>
                  <a:pt x="-34017" y="24516"/>
                  <a:pt x="127982" y="0"/>
                </a:cubicBezTo>
                <a:cubicBezTo>
                  <a:pt x="129569" y="25990"/>
                  <a:pt x="168555" y="50407"/>
                  <a:pt x="139186" y="62110"/>
                </a:cubicBezTo>
                <a:cubicBezTo>
                  <a:pt x="135525" y="72632"/>
                  <a:pt x="55666" y="90299"/>
                  <a:pt x="21051" y="2462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B90B6F-E666-46D5-AF04-90ECFA98B638}"/>
              </a:ext>
            </a:extLst>
          </p:cNvPr>
          <p:cNvGrpSpPr/>
          <p:nvPr/>
        </p:nvGrpSpPr>
        <p:grpSpPr>
          <a:xfrm rot="20721672">
            <a:off x="2121294" y="4223128"/>
            <a:ext cx="851140" cy="1318269"/>
            <a:chOff x="3953247" y="-272274"/>
            <a:chExt cx="5916143" cy="916308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7864519-5B88-4496-8980-545490E9B305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E4FDC48-AFC8-4060-83BE-A6E6F97999D0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46">
              <a:extLst>
                <a:ext uri="{FF2B5EF4-FFF2-40B4-BE49-F238E27FC236}">
                  <a16:creationId xmlns:a16="http://schemas.microsoft.com/office/drawing/2014/main" id="{E38996ED-3041-4BE2-B1DC-381DB4A1898E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35">
            <a:extLst>
              <a:ext uri="{FF2B5EF4-FFF2-40B4-BE49-F238E27FC236}">
                <a16:creationId xmlns:a16="http://schemas.microsoft.com/office/drawing/2014/main" id="{B8451148-B8AF-481C-A803-2E32C1B799F2}"/>
              </a:ext>
            </a:extLst>
          </p:cNvPr>
          <p:cNvSpPr/>
          <p:nvPr/>
        </p:nvSpPr>
        <p:spPr>
          <a:xfrm rot="7282993">
            <a:off x="2594904" y="4784770"/>
            <a:ext cx="1007181" cy="1347130"/>
          </a:xfrm>
          <a:custGeom>
            <a:avLst/>
            <a:gdLst>
              <a:gd name="connsiteX0" fmla="*/ 0 w 444971"/>
              <a:gd name="connsiteY0" fmla="*/ 74163 h 1277240"/>
              <a:gd name="connsiteX1" fmla="*/ 74163 w 444971"/>
              <a:gd name="connsiteY1" fmla="*/ 0 h 1277240"/>
              <a:gd name="connsiteX2" fmla="*/ 370808 w 444971"/>
              <a:gd name="connsiteY2" fmla="*/ 0 h 1277240"/>
              <a:gd name="connsiteX3" fmla="*/ 444971 w 444971"/>
              <a:gd name="connsiteY3" fmla="*/ 74163 h 1277240"/>
              <a:gd name="connsiteX4" fmla="*/ 444971 w 444971"/>
              <a:gd name="connsiteY4" fmla="*/ 1203077 h 1277240"/>
              <a:gd name="connsiteX5" fmla="*/ 370808 w 444971"/>
              <a:gd name="connsiteY5" fmla="*/ 1277240 h 1277240"/>
              <a:gd name="connsiteX6" fmla="*/ 74163 w 444971"/>
              <a:gd name="connsiteY6" fmla="*/ 1277240 h 1277240"/>
              <a:gd name="connsiteX7" fmla="*/ 0 w 444971"/>
              <a:gd name="connsiteY7" fmla="*/ 1203077 h 1277240"/>
              <a:gd name="connsiteX8" fmla="*/ 0 w 444971"/>
              <a:gd name="connsiteY8" fmla="*/ 74163 h 1277240"/>
              <a:gd name="connsiteX0" fmla="*/ 0 w 537736"/>
              <a:gd name="connsiteY0" fmla="*/ 60910 h 1277240"/>
              <a:gd name="connsiteX1" fmla="*/ 166928 w 537736"/>
              <a:gd name="connsiteY1" fmla="*/ 0 h 1277240"/>
              <a:gd name="connsiteX2" fmla="*/ 463573 w 537736"/>
              <a:gd name="connsiteY2" fmla="*/ 0 h 1277240"/>
              <a:gd name="connsiteX3" fmla="*/ 537736 w 537736"/>
              <a:gd name="connsiteY3" fmla="*/ 74163 h 1277240"/>
              <a:gd name="connsiteX4" fmla="*/ 537736 w 537736"/>
              <a:gd name="connsiteY4" fmla="*/ 1203077 h 1277240"/>
              <a:gd name="connsiteX5" fmla="*/ 463573 w 537736"/>
              <a:gd name="connsiteY5" fmla="*/ 1277240 h 1277240"/>
              <a:gd name="connsiteX6" fmla="*/ 166928 w 537736"/>
              <a:gd name="connsiteY6" fmla="*/ 1277240 h 1277240"/>
              <a:gd name="connsiteX7" fmla="*/ 92765 w 537736"/>
              <a:gd name="connsiteY7" fmla="*/ 1203077 h 1277240"/>
              <a:gd name="connsiteX8" fmla="*/ 0 w 537736"/>
              <a:gd name="connsiteY8" fmla="*/ 60910 h 1277240"/>
              <a:gd name="connsiteX0" fmla="*/ 1 w 537737"/>
              <a:gd name="connsiteY0" fmla="*/ 60910 h 1277240"/>
              <a:gd name="connsiteX1" fmla="*/ 166929 w 537737"/>
              <a:gd name="connsiteY1" fmla="*/ 0 h 1277240"/>
              <a:gd name="connsiteX2" fmla="*/ 463574 w 537737"/>
              <a:gd name="connsiteY2" fmla="*/ 0 h 1277240"/>
              <a:gd name="connsiteX3" fmla="*/ 537737 w 537737"/>
              <a:gd name="connsiteY3" fmla="*/ 74163 h 1277240"/>
              <a:gd name="connsiteX4" fmla="*/ 537737 w 537737"/>
              <a:gd name="connsiteY4" fmla="*/ 1203077 h 1277240"/>
              <a:gd name="connsiteX5" fmla="*/ 463574 w 537737"/>
              <a:gd name="connsiteY5" fmla="*/ 1277240 h 1277240"/>
              <a:gd name="connsiteX6" fmla="*/ 166929 w 537737"/>
              <a:gd name="connsiteY6" fmla="*/ 1277240 h 1277240"/>
              <a:gd name="connsiteX7" fmla="*/ 0 w 537737"/>
              <a:gd name="connsiteY7" fmla="*/ 898277 h 1277240"/>
              <a:gd name="connsiteX8" fmla="*/ 1 w 537737"/>
              <a:gd name="connsiteY8" fmla="*/ 60910 h 1277240"/>
              <a:gd name="connsiteX0" fmla="*/ 93062 w 630798"/>
              <a:gd name="connsiteY0" fmla="*/ 60910 h 1303745"/>
              <a:gd name="connsiteX1" fmla="*/ 259990 w 630798"/>
              <a:gd name="connsiteY1" fmla="*/ 0 h 1303745"/>
              <a:gd name="connsiteX2" fmla="*/ 556635 w 630798"/>
              <a:gd name="connsiteY2" fmla="*/ 0 h 1303745"/>
              <a:gd name="connsiteX3" fmla="*/ 630798 w 630798"/>
              <a:gd name="connsiteY3" fmla="*/ 74163 h 1303745"/>
              <a:gd name="connsiteX4" fmla="*/ 630798 w 630798"/>
              <a:gd name="connsiteY4" fmla="*/ 1203077 h 1303745"/>
              <a:gd name="connsiteX5" fmla="*/ 556635 w 630798"/>
              <a:gd name="connsiteY5" fmla="*/ 1277240 h 1303745"/>
              <a:gd name="connsiteX6" fmla="*/ 8199 w 630798"/>
              <a:gd name="connsiteY6" fmla="*/ 1303745 h 1303745"/>
              <a:gd name="connsiteX7" fmla="*/ 93061 w 630798"/>
              <a:gd name="connsiteY7" fmla="*/ 898277 h 1303745"/>
              <a:gd name="connsiteX8" fmla="*/ 93062 w 630798"/>
              <a:gd name="connsiteY8" fmla="*/ 60910 h 1303745"/>
              <a:gd name="connsiteX0" fmla="*/ 208749 w 746485"/>
              <a:gd name="connsiteY0" fmla="*/ 60910 h 1277240"/>
              <a:gd name="connsiteX1" fmla="*/ 375677 w 746485"/>
              <a:gd name="connsiteY1" fmla="*/ 0 h 1277240"/>
              <a:gd name="connsiteX2" fmla="*/ 672322 w 746485"/>
              <a:gd name="connsiteY2" fmla="*/ 0 h 1277240"/>
              <a:gd name="connsiteX3" fmla="*/ 746485 w 746485"/>
              <a:gd name="connsiteY3" fmla="*/ 74163 h 1277240"/>
              <a:gd name="connsiteX4" fmla="*/ 746485 w 746485"/>
              <a:gd name="connsiteY4" fmla="*/ 1203077 h 1277240"/>
              <a:gd name="connsiteX5" fmla="*/ 672322 w 746485"/>
              <a:gd name="connsiteY5" fmla="*/ 1277240 h 1277240"/>
              <a:gd name="connsiteX6" fmla="*/ 4616 w 746485"/>
              <a:gd name="connsiteY6" fmla="*/ 1263988 h 1277240"/>
              <a:gd name="connsiteX7" fmla="*/ 208748 w 746485"/>
              <a:gd name="connsiteY7" fmla="*/ 898277 h 1277240"/>
              <a:gd name="connsiteX8" fmla="*/ 208749 w 746485"/>
              <a:gd name="connsiteY8" fmla="*/ 60910 h 1277240"/>
              <a:gd name="connsiteX0" fmla="*/ 131135 w 668871"/>
              <a:gd name="connsiteY0" fmla="*/ 60910 h 1303744"/>
              <a:gd name="connsiteX1" fmla="*/ 298063 w 668871"/>
              <a:gd name="connsiteY1" fmla="*/ 0 h 1303744"/>
              <a:gd name="connsiteX2" fmla="*/ 594708 w 668871"/>
              <a:gd name="connsiteY2" fmla="*/ 0 h 1303744"/>
              <a:gd name="connsiteX3" fmla="*/ 668871 w 668871"/>
              <a:gd name="connsiteY3" fmla="*/ 74163 h 1303744"/>
              <a:gd name="connsiteX4" fmla="*/ 668871 w 668871"/>
              <a:gd name="connsiteY4" fmla="*/ 1203077 h 1303744"/>
              <a:gd name="connsiteX5" fmla="*/ 594708 w 668871"/>
              <a:gd name="connsiteY5" fmla="*/ 1277240 h 1303744"/>
              <a:gd name="connsiteX6" fmla="*/ 6515 w 668871"/>
              <a:gd name="connsiteY6" fmla="*/ 1303744 h 1303744"/>
              <a:gd name="connsiteX7" fmla="*/ 131134 w 668871"/>
              <a:gd name="connsiteY7" fmla="*/ 898277 h 1303744"/>
              <a:gd name="connsiteX8" fmla="*/ 131135 w 668871"/>
              <a:gd name="connsiteY8" fmla="*/ 60910 h 1303744"/>
              <a:gd name="connsiteX0" fmla="*/ 171529 w 709265"/>
              <a:gd name="connsiteY0" fmla="*/ 60910 h 1303744"/>
              <a:gd name="connsiteX1" fmla="*/ 338457 w 709265"/>
              <a:gd name="connsiteY1" fmla="*/ 0 h 1303744"/>
              <a:gd name="connsiteX2" fmla="*/ 635102 w 709265"/>
              <a:gd name="connsiteY2" fmla="*/ 0 h 1303744"/>
              <a:gd name="connsiteX3" fmla="*/ 709265 w 709265"/>
              <a:gd name="connsiteY3" fmla="*/ 74163 h 1303744"/>
              <a:gd name="connsiteX4" fmla="*/ 709265 w 709265"/>
              <a:gd name="connsiteY4" fmla="*/ 1203077 h 1303744"/>
              <a:gd name="connsiteX5" fmla="*/ 635102 w 709265"/>
              <a:gd name="connsiteY5" fmla="*/ 1277240 h 1303744"/>
              <a:gd name="connsiteX6" fmla="*/ 46909 w 709265"/>
              <a:gd name="connsiteY6" fmla="*/ 1303744 h 1303744"/>
              <a:gd name="connsiteX7" fmla="*/ 171528 w 709265"/>
              <a:gd name="connsiteY7" fmla="*/ 898277 h 1303744"/>
              <a:gd name="connsiteX8" fmla="*/ 171529 w 709265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55436 w 717792"/>
              <a:gd name="connsiteY6" fmla="*/ 1303744 h 1303744"/>
              <a:gd name="connsiteX7" fmla="*/ 180055 w 717792"/>
              <a:gd name="connsiteY7" fmla="*/ 898277 h 1303744"/>
              <a:gd name="connsiteX8" fmla="*/ 180056 w 717792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271189 w 717792"/>
              <a:gd name="connsiteY6" fmla="*/ 1205759 h 1303744"/>
              <a:gd name="connsiteX7" fmla="*/ 55436 w 717792"/>
              <a:gd name="connsiteY7" fmla="*/ 1303744 h 1303744"/>
              <a:gd name="connsiteX8" fmla="*/ 180055 w 717792"/>
              <a:gd name="connsiteY8" fmla="*/ 898277 h 1303744"/>
              <a:gd name="connsiteX9" fmla="*/ 180056 w 717792"/>
              <a:gd name="connsiteY9" fmla="*/ 60910 h 1303744"/>
              <a:gd name="connsiteX0" fmla="*/ 180056 w 717792"/>
              <a:gd name="connsiteY0" fmla="*/ 60910 h 1349928"/>
              <a:gd name="connsiteX1" fmla="*/ 346984 w 717792"/>
              <a:gd name="connsiteY1" fmla="*/ 0 h 1349928"/>
              <a:gd name="connsiteX2" fmla="*/ 643629 w 717792"/>
              <a:gd name="connsiteY2" fmla="*/ 0 h 1349928"/>
              <a:gd name="connsiteX3" fmla="*/ 717792 w 717792"/>
              <a:gd name="connsiteY3" fmla="*/ 74163 h 1349928"/>
              <a:gd name="connsiteX4" fmla="*/ 717792 w 717792"/>
              <a:gd name="connsiteY4" fmla="*/ 1203077 h 1349928"/>
              <a:gd name="connsiteX5" fmla="*/ 643629 w 717792"/>
              <a:gd name="connsiteY5" fmla="*/ 1277240 h 1349928"/>
              <a:gd name="connsiteX6" fmla="*/ 271189 w 717792"/>
              <a:gd name="connsiteY6" fmla="*/ 1205759 h 1349928"/>
              <a:gd name="connsiteX7" fmla="*/ 55436 w 717792"/>
              <a:gd name="connsiteY7" fmla="*/ 1303744 h 1349928"/>
              <a:gd name="connsiteX8" fmla="*/ 180055 w 717792"/>
              <a:gd name="connsiteY8" fmla="*/ 898277 h 1349928"/>
              <a:gd name="connsiteX9" fmla="*/ 180056 w 717792"/>
              <a:gd name="connsiteY9" fmla="*/ 60910 h 1349928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271189 w 717792"/>
              <a:gd name="connsiteY6" fmla="*/ 1205759 h 1363372"/>
              <a:gd name="connsiteX7" fmla="*/ 55436 w 717792"/>
              <a:gd name="connsiteY7" fmla="*/ 1303744 h 1363372"/>
              <a:gd name="connsiteX8" fmla="*/ 180055 w 717792"/>
              <a:gd name="connsiteY8" fmla="*/ 898277 h 1363372"/>
              <a:gd name="connsiteX9" fmla="*/ 180056 w 717792"/>
              <a:gd name="connsiteY9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596004 w 717792"/>
              <a:gd name="connsiteY5" fmla="*/ 11867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8391 w 717792"/>
              <a:gd name="connsiteY5" fmla="*/ 12629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728389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95052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42665 w 879717"/>
              <a:gd name="connsiteY4" fmla="*/ 915247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80765 w 879717"/>
              <a:gd name="connsiteY4" fmla="*/ 900959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80254"/>
              <a:gd name="connsiteY0" fmla="*/ 60910 h 1363372"/>
              <a:gd name="connsiteX1" fmla="*/ 346984 w 880254"/>
              <a:gd name="connsiteY1" fmla="*/ 0 h 1363372"/>
              <a:gd name="connsiteX2" fmla="*/ 643629 w 880254"/>
              <a:gd name="connsiteY2" fmla="*/ 0 h 1363372"/>
              <a:gd name="connsiteX3" fmla="*/ 717792 w 880254"/>
              <a:gd name="connsiteY3" fmla="*/ 74163 h 1363372"/>
              <a:gd name="connsiteX4" fmla="*/ 680765 w 880254"/>
              <a:gd name="connsiteY4" fmla="*/ 900959 h 1363372"/>
              <a:gd name="connsiteX5" fmla="*/ 879717 w 880254"/>
              <a:gd name="connsiteY5" fmla="*/ 1269752 h 1363372"/>
              <a:gd name="connsiteX6" fmla="*/ 648391 w 880254"/>
              <a:gd name="connsiteY6" fmla="*/ 1262952 h 1363372"/>
              <a:gd name="connsiteX7" fmla="*/ 423589 w 880254"/>
              <a:gd name="connsiteY7" fmla="*/ 1353397 h 1363372"/>
              <a:gd name="connsiteX8" fmla="*/ 271189 w 880254"/>
              <a:gd name="connsiteY8" fmla="*/ 1205759 h 1363372"/>
              <a:gd name="connsiteX9" fmla="*/ 55436 w 880254"/>
              <a:gd name="connsiteY9" fmla="*/ 1303744 h 1363372"/>
              <a:gd name="connsiteX10" fmla="*/ 180055 w 880254"/>
              <a:gd name="connsiteY10" fmla="*/ 898277 h 1363372"/>
              <a:gd name="connsiteX11" fmla="*/ 180056 w 880254"/>
              <a:gd name="connsiteY11" fmla="*/ 60910 h 1363372"/>
              <a:gd name="connsiteX0" fmla="*/ 180056 w 930522"/>
              <a:gd name="connsiteY0" fmla="*/ 60910 h 1363372"/>
              <a:gd name="connsiteX1" fmla="*/ 346984 w 930522"/>
              <a:gd name="connsiteY1" fmla="*/ 0 h 1363372"/>
              <a:gd name="connsiteX2" fmla="*/ 643629 w 930522"/>
              <a:gd name="connsiteY2" fmla="*/ 0 h 1363372"/>
              <a:gd name="connsiteX3" fmla="*/ 717792 w 930522"/>
              <a:gd name="connsiteY3" fmla="*/ 74163 h 1363372"/>
              <a:gd name="connsiteX4" fmla="*/ 680765 w 930522"/>
              <a:gd name="connsiteY4" fmla="*/ 900959 h 1363372"/>
              <a:gd name="connsiteX5" fmla="*/ 879717 w 930522"/>
              <a:gd name="connsiteY5" fmla="*/ 1269752 h 1363372"/>
              <a:gd name="connsiteX6" fmla="*/ 648391 w 930522"/>
              <a:gd name="connsiteY6" fmla="*/ 1262952 h 1363372"/>
              <a:gd name="connsiteX7" fmla="*/ 423589 w 930522"/>
              <a:gd name="connsiteY7" fmla="*/ 1353397 h 1363372"/>
              <a:gd name="connsiteX8" fmla="*/ 271189 w 930522"/>
              <a:gd name="connsiteY8" fmla="*/ 1205759 h 1363372"/>
              <a:gd name="connsiteX9" fmla="*/ 55436 w 930522"/>
              <a:gd name="connsiteY9" fmla="*/ 1303744 h 1363372"/>
              <a:gd name="connsiteX10" fmla="*/ 180055 w 930522"/>
              <a:gd name="connsiteY10" fmla="*/ 898277 h 1363372"/>
              <a:gd name="connsiteX11" fmla="*/ 180056 w 930522"/>
              <a:gd name="connsiteY11" fmla="*/ 60910 h 1363372"/>
              <a:gd name="connsiteX0" fmla="*/ 180056 w 930522"/>
              <a:gd name="connsiteY0" fmla="*/ 60910 h 1386917"/>
              <a:gd name="connsiteX1" fmla="*/ 346984 w 930522"/>
              <a:gd name="connsiteY1" fmla="*/ 0 h 1386917"/>
              <a:gd name="connsiteX2" fmla="*/ 643629 w 930522"/>
              <a:gd name="connsiteY2" fmla="*/ 0 h 1386917"/>
              <a:gd name="connsiteX3" fmla="*/ 717792 w 930522"/>
              <a:gd name="connsiteY3" fmla="*/ 74163 h 1386917"/>
              <a:gd name="connsiteX4" fmla="*/ 680765 w 930522"/>
              <a:gd name="connsiteY4" fmla="*/ 900959 h 1386917"/>
              <a:gd name="connsiteX5" fmla="*/ 879717 w 930522"/>
              <a:gd name="connsiteY5" fmla="*/ 1269752 h 1386917"/>
              <a:gd name="connsiteX6" fmla="*/ 648391 w 930522"/>
              <a:gd name="connsiteY6" fmla="*/ 1262952 h 1386917"/>
              <a:gd name="connsiteX7" fmla="*/ 423589 w 930522"/>
              <a:gd name="connsiteY7" fmla="*/ 1353397 h 1386917"/>
              <a:gd name="connsiteX8" fmla="*/ 285477 w 930522"/>
              <a:gd name="connsiteY8" fmla="*/ 1243859 h 1386917"/>
              <a:gd name="connsiteX9" fmla="*/ 55436 w 930522"/>
              <a:gd name="connsiteY9" fmla="*/ 1303744 h 1386917"/>
              <a:gd name="connsiteX10" fmla="*/ 180055 w 930522"/>
              <a:gd name="connsiteY10" fmla="*/ 898277 h 1386917"/>
              <a:gd name="connsiteX11" fmla="*/ 180056 w 930522"/>
              <a:gd name="connsiteY11" fmla="*/ 60910 h 1386917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1020355"/>
              <a:gd name="connsiteY0" fmla="*/ 67867 h 1366182"/>
              <a:gd name="connsiteX1" fmla="*/ 346984 w 1020355"/>
              <a:gd name="connsiteY1" fmla="*/ 6957 h 1366182"/>
              <a:gd name="connsiteX2" fmla="*/ 643629 w 1020355"/>
              <a:gd name="connsiteY2" fmla="*/ 6957 h 1366182"/>
              <a:gd name="connsiteX3" fmla="*/ 1017830 w 1020355"/>
              <a:gd name="connsiteY3" fmla="*/ 23970 h 1366182"/>
              <a:gd name="connsiteX4" fmla="*/ 680765 w 1020355"/>
              <a:gd name="connsiteY4" fmla="*/ 907916 h 1366182"/>
              <a:gd name="connsiteX5" fmla="*/ 879717 w 1020355"/>
              <a:gd name="connsiteY5" fmla="*/ 1276709 h 1366182"/>
              <a:gd name="connsiteX6" fmla="*/ 638866 w 1020355"/>
              <a:gd name="connsiteY6" fmla="*/ 1269909 h 1366182"/>
              <a:gd name="connsiteX7" fmla="*/ 423589 w 1020355"/>
              <a:gd name="connsiteY7" fmla="*/ 1360354 h 1366182"/>
              <a:gd name="connsiteX8" fmla="*/ 285477 w 1020355"/>
              <a:gd name="connsiteY8" fmla="*/ 1250816 h 1366182"/>
              <a:gd name="connsiteX9" fmla="*/ 55436 w 1020355"/>
              <a:gd name="connsiteY9" fmla="*/ 1310701 h 1366182"/>
              <a:gd name="connsiteX10" fmla="*/ 180055 w 1020355"/>
              <a:gd name="connsiteY10" fmla="*/ 905234 h 1366182"/>
              <a:gd name="connsiteX11" fmla="*/ 180056 w 1020355"/>
              <a:gd name="connsiteY11" fmla="*/ 67867 h 1366182"/>
              <a:gd name="connsiteX0" fmla="*/ 180056 w 1021425"/>
              <a:gd name="connsiteY0" fmla="*/ 6786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80056 w 1021425"/>
              <a:gd name="connsiteY11" fmla="*/ 67867 h 1366182"/>
              <a:gd name="connsiteX0" fmla="*/ 156243 w 1021425"/>
              <a:gd name="connsiteY0" fmla="*/ 4881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56243 w 1021425"/>
              <a:gd name="connsiteY11" fmla="*/ 48817 h 136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25" h="1366182">
                <a:moveTo>
                  <a:pt x="156243" y="48817"/>
                </a:moveTo>
                <a:cubicBezTo>
                  <a:pt x="156243" y="7858"/>
                  <a:pt x="306025" y="6957"/>
                  <a:pt x="346984" y="6957"/>
                </a:cubicBezTo>
                <a:lnTo>
                  <a:pt x="643629" y="6957"/>
                </a:lnTo>
                <a:cubicBezTo>
                  <a:pt x="684588" y="6957"/>
                  <a:pt x="1017830" y="-16989"/>
                  <a:pt x="1017830" y="23970"/>
                </a:cubicBezTo>
                <a:cubicBezTo>
                  <a:pt x="1056287" y="296394"/>
                  <a:pt x="775658" y="621204"/>
                  <a:pt x="680765" y="907916"/>
                </a:cubicBezTo>
                <a:cubicBezTo>
                  <a:pt x="1013782" y="1045134"/>
                  <a:pt x="937225" y="1196641"/>
                  <a:pt x="879717" y="1276709"/>
                </a:cubicBezTo>
                <a:cubicBezTo>
                  <a:pt x="674929" y="1479593"/>
                  <a:pt x="651250" y="1274671"/>
                  <a:pt x="638866" y="1269909"/>
                </a:cubicBezTo>
                <a:cubicBezTo>
                  <a:pt x="556494" y="1337825"/>
                  <a:pt x="485662" y="1372267"/>
                  <a:pt x="423589" y="1360354"/>
                </a:cubicBezTo>
                <a:cubicBezTo>
                  <a:pt x="361516" y="1348441"/>
                  <a:pt x="313498" y="1363866"/>
                  <a:pt x="285477" y="1250816"/>
                </a:cubicBezTo>
                <a:cubicBezTo>
                  <a:pt x="146884" y="1421590"/>
                  <a:pt x="103541" y="1320901"/>
                  <a:pt x="55436" y="1310701"/>
                </a:cubicBezTo>
                <a:cubicBezTo>
                  <a:pt x="-99823" y="1172589"/>
                  <a:pt x="113380" y="946193"/>
                  <a:pt x="180055" y="905234"/>
                </a:cubicBezTo>
                <a:cubicBezTo>
                  <a:pt x="180055" y="528929"/>
                  <a:pt x="156243" y="425122"/>
                  <a:pt x="156243" y="4881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35">
            <a:extLst>
              <a:ext uri="{FF2B5EF4-FFF2-40B4-BE49-F238E27FC236}">
                <a16:creationId xmlns:a16="http://schemas.microsoft.com/office/drawing/2014/main" id="{C571BC61-37B0-4910-8379-A309E5EA84CB}"/>
              </a:ext>
            </a:extLst>
          </p:cNvPr>
          <p:cNvSpPr/>
          <p:nvPr/>
        </p:nvSpPr>
        <p:spPr>
          <a:xfrm rot="10462906">
            <a:off x="2703234" y="3968451"/>
            <a:ext cx="510873" cy="272230"/>
          </a:xfrm>
          <a:custGeom>
            <a:avLst/>
            <a:gdLst>
              <a:gd name="connsiteX0" fmla="*/ 0 w 587213"/>
              <a:gd name="connsiteY0" fmla="*/ 314024 h 628047"/>
              <a:gd name="connsiteX1" fmla="*/ 293607 w 587213"/>
              <a:gd name="connsiteY1" fmla="*/ 0 h 628047"/>
              <a:gd name="connsiteX2" fmla="*/ 587214 w 587213"/>
              <a:gd name="connsiteY2" fmla="*/ 314024 h 628047"/>
              <a:gd name="connsiteX3" fmla="*/ 293607 w 587213"/>
              <a:gd name="connsiteY3" fmla="*/ 628048 h 628047"/>
              <a:gd name="connsiteX4" fmla="*/ 0 w 587213"/>
              <a:gd name="connsiteY4" fmla="*/ 314024 h 628047"/>
              <a:gd name="connsiteX0" fmla="*/ 0 w 1055765"/>
              <a:gd name="connsiteY0" fmla="*/ 90779 h 725018"/>
              <a:gd name="connsiteX1" fmla="*/ 762158 w 1055765"/>
              <a:gd name="connsiteY1" fmla="*/ 88350 h 725018"/>
              <a:gd name="connsiteX2" fmla="*/ 1055765 w 1055765"/>
              <a:gd name="connsiteY2" fmla="*/ 402374 h 725018"/>
              <a:gd name="connsiteX3" fmla="*/ 762158 w 1055765"/>
              <a:gd name="connsiteY3" fmla="*/ 716398 h 725018"/>
              <a:gd name="connsiteX4" fmla="*/ 0 w 1055765"/>
              <a:gd name="connsiteY4" fmla="*/ 90779 h 725018"/>
              <a:gd name="connsiteX0" fmla="*/ 267 w 1056032"/>
              <a:gd name="connsiteY0" fmla="*/ 54707 h 688946"/>
              <a:gd name="connsiteX1" fmla="*/ 851028 w 1056032"/>
              <a:gd name="connsiteY1" fmla="*/ 67246 h 688946"/>
              <a:gd name="connsiteX2" fmla="*/ 1056032 w 1056032"/>
              <a:gd name="connsiteY2" fmla="*/ 366302 h 688946"/>
              <a:gd name="connsiteX3" fmla="*/ 762425 w 1056032"/>
              <a:gd name="connsiteY3" fmla="*/ 680326 h 688946"/>
              <a:gd name="connsiteX4" fmla="*/ 267 w 1056032"/>
              <a:gd name="connsiteY4" fmla="*/ 54707 h 6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032" h="688946">
                <a:moveTo>
                  <a:pt x="267" y="54707"/>
                </a:moveTo>
                <a:cubicBezTo>
                  <a:pt x="15034" y="-47473"/>
                  <a:pt x="675067" y="15314"/>
                  <a:pt x="851028" y="67246"/>
                </a:cubicBezTo>
                <a:cubicBezTo>
                  <a:pt x="1026989" y="119178"/>
                  <a:pt x="1056032" y="192871"/>
                  <a:pt x="1056032" y="366302"/>
                </a:cubicBezTo>
                <a:cubicBezTo>
                  <a:pt x="1056032" y="539733"/>
                  <a:pt x="938386" y="732258"/>
                  <a:pt x="762425" y="680326"/>
                </a:cubicBezTo>
                <a:cubicBezTo>
                  <a:pt x="586464" y="628394"/>
                  <a:pt x="-14500" y="156887"/>
                  <a:pt x="267" y="5470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3BB1474-7130-4C22-864C-B55EB51EDD98}"/>
              </a:ext>
            </a:extLst>
          </p:cNvPr>
          <p:cNvSpPr/>
          <p:nvPr/>
        </p:nvSpPr>
        <p:spPr>
          <a:xfrm flipH="1">
            <a:off x="2301972" y="3732222"/>
            <a:ext cx="649497" cy="476173"/>
          </a:xfrm>
          <a:custGeom>
            <a:avLst/>
            <a:gdLst>
              <a:gd name="connsiteX0" fmla="*/ 7544 w 636712"/>
              <a:gd name="connsiteY0" fmla="*/ 0 h 391314"/>
              <a:gd name="connsiteX1" fmla="*/ 13894 w 636712"/>
              <a:gd name="connsiteY1" fmla="*/ 133350 h 391314"/>
              <a:gd name="connsiteX2" fmla="*/ 134544 w 636712"/>
              <a:gd name="connsiteY2" fmla="*/ 342900 h 391314"/>
              <a:gd name="connsiteX3" fmla="*/ 445694 w 636712"/>
              <a:gd name="connsiteY3" fmla="*/ 387350 h 391314"/>
              <a:gd name="connsiteX4" fmla="*/ 610794 w 636712"/>
              <a:gd name="connsiteY4" fmla="*/ 273050 h 391314"/>
              <a:gd name="connsiteX5" fmla="*/ 636194 w 636712"/>
              <a:gd name="connsiteY5" fmla="*/ 88900 h 391314"/>
              <a:gd name="connsiteX6" fmla="*/ 636194 w 636712"/>
              <a:gd name="connsiteY6" fmla="*/ 88900 h 391314"/>
              <a:gd name="connsiteX0" fmla="*/ 0 w 629168"/>
              <a:gd name="connsiteY0" fmla="*/ 0 h 395432"/>
              <a:gd name="connsiteX1" fmla="*/ 127000 w 629168"/>
              <a:gd name="connsiteY1" fmla="*/ 342900 h 395432"/>
              <a:gd name="connsiteX2" fmla="*/ 438150 w 629168"/>
              <a:gd name="connsiteY2" fmla="*/ 387350 h 395432"/>
              <a:gd name="connsiteX3" fmla="*/ 603250 w 629168"/>
              <a:gd name="connsiteY3" fmla="*/ 273050 h 395432"/>
              <a:gd name="connsiteX4" fmla="*/ 628650 w 629168"/>
              <a:gd name="connsiteY4" fmla="*/ 88900 h 395432"/>
              <a:gd name="connsiteX5" fmla="*/ 628650 w 629168"/>
              <a:gd name="connsiteY5" fmla="*/ 88900 h 395432"/>
              <a:gd name="connsiteX0" fmla="*/ 0 w 645043"/>
              <a:gd name="connsiteY0" fmla="*/ 0 h 468588"/>
              <a:gd name="connsiteX1" fmla="*/ 142875 w 645043"/>
              <a:gd name="connsiteY1" fmla="*/ 412750 h 468588"/>
              <a:gd name="connsiteX2" fmla="*/ 454025 w 645043"/>
              <a:gd name="connsiteY2" fmla="*/ 457200 h 468588"/>
              <a:gd name="connsiteX3" fmla="*/ 619125 w 645043"/>
              <a:gd name="connsiteY3" fmla="*/ 342900 h 468588"/>
              <a:gd name="connsiteX4" fmla="*/ 644525 w 645043"/>
              <a:gd name="connsiteY4" fmla="*/ 158750 h 468588"/>
              <a:gd name="connsiteX5" fmla="*/ 644525 w 645043"/>
              <a:gd name="connsiteY5" fmla="*/ 158750 h 468588"/>
              <a:gd name="connsiteX0" fmla="*/ 0 w 645043"/>
              <a:gd name="connsiteY0" fmla="*/ 0 h 471663"/>
              <a:gd name="connsiteX1" fmla="*/ 69850 w 645043"/>
              <a:gd name="connsiteY1" fmla="*/ 419100 h 471663"/>
              <a:gd name="connsiteX2" fmla="*/ 454025 w 645043"/>
              <a:gd name="connsiteY2" fmla="*/ 457200 h 471663"/>
              <a:gd name="connsiteX3" fmla="*/ 619125 w 645043"/>
              <a:gd name="connsiteY3" fmla="*/ 342900 h 471663"/>
              <a:gd name="connsiteX4" fmla="*/ 644525 w 645043"/>
              <a:gd name="connsiteY4" fmla="*/ 158750 h 471663"/>
              <a:gd name="connsiteX5" fmla="*/ 644525 w 645043"/>
              <a:gd name="connsiteY5" fmla="*/ 158750 h 471663"/>
              <a:gd name="connsiteX0" fmla="*/ 0 w 645043"/>
              <a:gd name="connsiteY0" fmla="*/ 0 h 437544"/>
              <a:gd name="connsiteX1" fmla="*/ 69850 w 645043"/>
              <a:gd name="connsiteY1" fmla="*/ 419100 h 437544"/>
              <a:gd name="connsiteX2" fmla="*/ 619125 w 645043"/>
              <a:gd name="connsiteY2" fmla="*/ 342900 h 437544"/>
              <a:gd name="connsiteX3" fmla="*/ 644525 w 645043"/>
              <a:gd name="connsiteY3" fmla="*/ 158750 h 437544"/>
              <a:gd name="connsiteX4" fmla="*/ 644525 w 645043"/>
              <a:gd name="connsiteY4" fmla="*/ 158750 h 437544"/>
              <a:gd name="connsiteX0" fmla="*/ 0 w 658683"/>
              <a:gd name="connsiteY0" fmla="*/ 0 h 447797"/>
              <a:gd name="connsiteX1" fmla="*/ 69850 w 658683"/>
              <a:gd name="connsiteY1" fmla="*/ 419100 h 447797"/>
              <a:gd name="connsiteX2" fmla="*/ 619125 w 658683"/>
              <a:gd name="connsiteY2" fmla="*/ 342900 h 447797"/>
              <a:gd name="connsiteX3" fmla="*/ 644525 w 658683"/>
              <a:gd name="connsiteY3" fmla="*/ 158750 h 447797"/>
              <a:gd name="connsiteX4" fmla="*/ 644525 w 658683"/>
              <a:gd name="connsiteY4" fmla="*/ 158750 h 447797"/>
              <a:gd name="connsiteX0" fmla="*/ 0 w 658683"/>
              <a:gd name="connsiteY0" fmla="*/ 0 h 455076"/>
              <a:gd name="connsiteX1" fmla="*/ 69850 w 658683"/>
              <a:gd name="connsiteY1" fmla="*/ 419100 h 455076"/>
              <a:gd name="connsiteX2" fmla="*/ 619125 w 658683"/>
              <a:gd name="connsiteY2" fmla="*/ 342900 h 455076"/>
              <a:gd name="connsiteX3" fmla="*/ 644525 w 658683"/>
              <a:gd name="connsiteY3" fmla="*/ 158750 h 455076"/>
              <a:gd name="connsiteX4" fmla="*/ 644525 w 658683"/>
              <a:gd name="connsiteY4" fmla="*/ 158750 h 455076"/>
              <a:gd name="connsiteX0" fmla="*/ 41077 w 699760"/>
              <a:gd name="connsiteY0" fmla="*/ 0 h 494116"/>
              <a:gd name="connsiteX1" fmla="*/ 110927 w 699760"/>
              <a:gd name="connsiteY1" fmla="*/ 419100 h 494116"/>
              <a:gd name="connsiteX2" fmla="*/ 660202 w 699760"/>
              <a:gd name="connsiteY2" fmla="*/ 342900 h 494116"/>
              <a:gd name="connsiteX3" fmla="*/ 685602 w 699760"/>
              <a:gd name="connsiteY3" fmla="*/ 158750 h 494116"/>
              <a:gd name="connsiteX4" fmla="*/ 685602 w 699760"/>
              <a:gd name="connsiteY4" fmla="*/ 158750 h 494116"/>
              <a:gd name="connsiteX0" fmla="*/ 1069 w 659752"/>
              <a:gd name="connsiteY0" fmla="*/ 0 h 482907"/>
              <a:gd name="connsiteX1" fmla="*/ 70919 w 659752"/>
              <a:gd name="connsiteY1" fmla="*/ 419100 h 482907"/>
              <a:gd name="connsiteX2" fmla="*/ 620194 w 659752"/>
              <a:gd name="connsiteY2" fmla="*/ 342900 h 482907"/>
              <a:gd name="connsiteX3" fmla="*/ 645594 w 659752"/>
              <a:gd name="connsiteY3" fmla="*/ 158750 h 482907"/>
              <a:gd name="connsiteX4" fmla="*/ 645594 w 659752"/>
              <a:gd name="connsiteY4" fmla="*/ 158750 h 482907"/>
              <a:gd name="connsiteX0" fmla="*/ 0 w 658683"/>
              <a:gd name="connsiteY0" fmla="*/ 0 h 482907"/>
              <a:gd name="connsiteX1" fmla="*/ 69850 w 658683"/>
              <a:gd name="connsiteY1" fmla="*/ 419100 h 482907"/>
              <a:gd name="connsiteX2" fmla="*/ 619125 w 658683"/>
              <a:gd name="connsiteY2" fmla="*/ 342900 h 482907"/>
              <a:gd name="connsiteX3" fmla="*/ 644525 w 658683"/>
              <a:gd name="connsiteY3" fmla="*/ 158750 h 482907"/>
              <a:gd name="connsiteX4" fmla="*/ 644525 w 658683"/>
              <a:gd name="connsiteY4" fmla="*/ 158750 h 482907"/>
              <a:gd name="connsiteX0" fmla="*/ 0 w 658683"/>
              <a:gd name="connsiteY0" fmla="*/ 0 h 482907"/>
              <a:gd name="connsiteX1" fmla="*/ 69850 w 658683"/>
              <a:gd name="connsiteY1" fmla="*/ 419100 h 482907"/>
              <a:gd name="connsiteX2" fmla="*/ 619125 w 658683"/>
              <a:gd name="connsiteY2" fmla="*/ 342900 h 482907"/>
              <a:gd name="connsiteX3" fmla="*/ 644525 w 658683"/>
              <a:gd name="connsiteY3" fmla="*/ 158750 h 482907"/>
              <a:gd name="connsiteX4" fmla="*/ 644525 w 658683"/>
              <a:gd name="connsiteY4" fmla="*/ 158750 h 48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683" h="482907">
                <a:moveTo>
                  <a:pt x="0" y="0"/>
                </a:moveTo>
                <a:cubicBezTo>
                  <a:pt x="16933" y="249237"/>
                  <a:pt x="-14288" y="298450"/>
                  <a:pt x="69850" y="419100"/>
                </a:cubicBezTo>
                <a:cubicBezTo>
                  <a:pt x="153988" y="539750"/>
                  <a:pt x="548746" y="475192"/>
                  <a:pt x="619125" y="342900"/>
                </a:cubicBezTo>
                <a:cubicBezTo>
                  <a:pt x="689504" y="210608"/>
                  <a:pt x="644525" y="158750"/>
                  <a:pt x="644525" y="158750"/>
                </a:cubicBezTo>
                <a:lnTo>
                  <a:pt x="644525" y="1587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B8971BA-8926-4B40-8A6C-6895D5D34066}"/>
              </a:ext>
            </a:extLst>
          </p:cNvPr>
          <p:cNvSpPr/>
          <p:nvPr/>
        </p:nvSpPr>
        <p:spPr>
          <a:xfrm>
            <a:off x="2942445" y="3739778"/>
            <a:ext cx="649963" cy="476173"/>
          </a:xfrm>
          <a:custGeom>
            <a:avLst/>
            <a:gdLst>
              <a:gd name="connsiteX0" fmla="*/ 7544 w 636712"/>
              <a:gd name="connsiteY0" fmla="*/ 0 h 391314"/>
              <a:gd name="connsiteX1" fmla="*/ 13894 w 636712"/>
              <a:gd name="connsiteY1" fmla="*/ 133350 h 391314"/>
              <a:gd name="connsiteX2" fmla="*/ 134544 w 636712"/>
              <a:gd name="connsiteY2" fmla="*/ 342900 h 391314"/>
              <a:gd name="connsiteX3" fmla="*/ 445694 w 636712"/>
              <a:gd name="connsiteY3" fmla="*/ 387350 h 391314"/>
              <a:gd name="connsiteX4" fmla="*/ 610794 w 636712"/>
              <a:gd name="connsiteY4" fmla="*/ 273050 h 391314"/>
              <a:gd name="connsiteX5" fmla="*/ 636194 w 636712"/>
              <a:gd name="connsiteY5" fmla="*/ 88900 h 391314"/>
              <a:gd name="connsiteX6" fmla="*/ 636194 w 636712"/>
              <a:gd name="connsiteY6" fmla="*/ 88900 h 391314"/>
              <a:gd name="connsiteX0" fmla="*/ 0 w 629168"/>
              <a:gd name="connsiteY0" fmla="*/ 0 h 395432"/>
              <a:gd name="connsiteX1" fmla="*/ 127000 w 629168"/>
              <a:gd name="connsiteY1" fmla="*/ 342900 h 395432"/>
              <a:gd name="connsiteX2" fmla="*/ 438150 w 629168"/>
              <a:gd name="connsiteY2" fmla="*/ 387350 h 395432"/>
              <a:gd name="connsiteX3" fmla="*/ 603250 w 629168"/>
              <a:gd name="connsiteY3" fmla="*/ 273050 h 395432"/>
              <a:gd name="connsiteX4" fmla="*/ 628650 w 629168"/>
              <a:gd name="connsiteY4" fmla="*/ 88900 h 395432"/>
              <a:gd name="connsiteX5" fmla="*/ 628650 w 629168"/>
              <a:gd name="connsiteY5" fmla="*/ 88900 h 395432"/>
              <a:gd name="connsiteX0" fmla="*/ 0 w 645043"/>
              <a:gd name="connsiteY0" fmla="*/ 0 h 468588"/>
              <a:gd name="connsiteX1" fmla="*/ 142875 w 645043"/>
              <a:gd name="connsiteY1" fmla="*/ 412750 h 468588"/>
              <a:gd name="connsiteX2" fmla="*/ 454025 w 645043"/>
              <a:gd name="connsiteY2" fmla="*/ 457200 h 468588"/>
              <a:gd name="connsiteX3" fmla="*/ 619125 w 645043"/>
              <a:gd name="connsiteY3" fmla="*/ 342900 h 468588"/>
              <a:gd name="connsiteX4" fmla="*/ 644525 w 645043"/>
              <a:gd name="connsiteY4" fmla="*/ 158750 h 468588"/>
              <a:gd name="connsiteX5" fmla="*/ 644525 w 645043"/>
              <a:gd name="connsiteY5" fmla="*/ 158750 h 468588"/>
              <a:gd name="connsiteX0" fmla="*/ 0 w 645043"/>
              <a:gd name="connsiteY0" fmla="*/ 0 h 471663"/>
              <a:gd name="connsiteX1" fmla="*/ 69850 w 645043"/>
              <a:gd name="connsiteY1" fmla="*/ 419100 h 471663"/>
              <a:gd name="connsiteX2" fmla="*/ 454025 w 645043"/>
              <a:gd name="connsiteY2" fmla="*/ 457200 h 471663"/>
              <a:gd name="connsiteX3" fmla="*/ 619125 w 645043"/>
              <a:gd name="connsiteY3" fmla="*/ 342900 h 471663"/>
              <a:gd name="connsiteX4" fmla="*/ 644525 w 645043"/>
              <a:gd name="connsiteY4" fmla="*/ 158750 h 471663"/>
              <a:gd name="connsiteX5" fmla="*/ 644525 w 645043"/>
              <a:gd name="connsiteY5" fmla="*/ 158750 h 471663"/>
              <a:gd name="connsiteX0" fmla="*/ 0 w 645043"/>
              <a:gd name="connsiteY0" fmla="*/ 0 h 437544"/>
              <a:gd name="connsiteX1" fmla="*/ 69850 w 645043"/>
              <a:gd name="connsiteY1" fmla="*/ 419100 h 437544"/>
              <a:gd name="connsiteX2" fmla="*/ 619125 w 645043"/>
              <a:gd name="connsiteY2" fmla="*/ 342900 h 437544"/>
              <a:gd name="connsiteX3" fmla="*/ 644525 w 645043"/>
              <a:gd name="connsiteY3" fmla="*/ 158750 h 437544"/>
              <a:gd name="connsiteX4" fmla="*/ 644525 w 645043"/>
              <a:gd name="connsiteY4" fmla="*/ 158750 h 437544"/>
              <a:gd name="connsiteX0" fmla="*/ 0 w 658683"/>
              <a:gd name="connsiteY0" fmla="*/ 0 h 447797"/>
              <a:gd name="connsiteX1" fmla="*/ 69850 w 658683"/>
              <a:gd name="connsiteY1" fmla="*/ 419100 h 447797"/>
              <a:gd name="connsiteX2" fmla="*/ 619125 w 658683"/>
              <a:gd name="connsiteY2" fmla="*/ 342900 h 447797"/>
              <a:gd name="connsiteX3" fmla="*/ 644525 w 658683"/>
              <a:gd name="connsiteY3" fmla="*/ 158750 h 447797"/>
              <a:gd name="connsiteX4" fmla="*/ 644525 w 658683"/>
              <a:gd name="connsiteY4" fmla="*/ 158750 h 447797"/>
              <a:gd name="connsiteX0" fmla="*/ 0 w 658683"/>
              <a:gd name="connsiteY0" fmla="*/ 0 h 455076"/>
              <a:gd name="connsiteX1" fmla="*/ 69850 w 658683"/>
              <a:gd name="connsiteY1" fmla="*/ 419100 h 455076"/>
              <a:gd name="connsiteX2" fmla="*/ 619125 w 658683"/>
              <a:gd name="connsiteY2" fmla="*/ 342900 h 455076"/>
              <a:gd name="connsiteX3" fmla="*/ 644525 w 658683"/>
              <a:gd name="connsiteY3" fmla="*/ 158750 h 455076"/>
              <a:gd name="connsiteX4" fmla="*/ 644525 w 658683"/>
              <a:gd name="connsiteY4" fmla="*/ 158750 h 455076"/>
              <a:gd name="connsiteX0" fmla="*/ 41077 w 699760"/>
              <a:gd name="connsiteY0" fmla="*/ 0 h 494116"/>
              <a:gd name="connsiteX1" fmla="*/ 110927 w 699760"/>
              <a:gd name="connsiteY1" fmla="*/ 419100 h 494116"/>
              <a:gd name="connsiteX2" fmla="*/ 660202 w 699760"/>
              <a:gd name="connsiteY2" fmla="*/ 342900 h 494116"/>
              <a:gd name="connsiteX3" fmla="*/ 685602 w 699760"/>
              <a:gd name="connsiteY3" fmla="*/ 158750 h 494116"/>
              <a:gd name="connsiteX4" fmla="*/ 685602 w 699760"/>
              <a:gd name="connsiteY4" fmla="*/ 158750 h 494116"/>
              <a:gd name="connsiteX0" fmla="*/ 1069 w 659752"/>
              <a:gd name="connsiteY0" fmla="*/ 0 h 482907"/>
              <a:gd name="connsiteX1" fmla="*/ 70919 w 659752"/>
              <a:gd name="connsiteY1" fmla="*/ 419100 h 482907"/>
              <a:gd name="connsiteX2" fmla="*/ 620194 w 659752"/>
              <a:gd name="connsiteY2" fmla="*/ 342900 h 482907"/>
              <a:gd name="connsiteX3" fmla="*/ 645594 w 659752"/>
              <a:gd name="connsiteY3" fmla="*/ 158750 h 482907"/>
              <a:gd name="connsiteX4" fmla="*/ 645594 w 659752"/>
              <a:gd name="connsiteY4" fmla="*/ 158750 h 482907"/>
              <a:gd name="connsiteX0" fmla="*/ 0 w 658683"/>
              <a:gd name="connsiteY0" fmla="*/ 0 h 482907"/>
              <a:gd name="connsiteX1" fmla="*/ 69850 w 658683"/>
              <a:gd name="connsiteY1" fmla="*/ 419100 h 482907"/>
              <a:gd name="connsiteX2" fmla="*/ 619125 w 658683"/>
              <a:gd name="connsiteY2" fmla="*/ 342900 h 482907"/>
              <a:gd name="connsiteX3" fmla="*/ 644525 w 658683"/>
              <a:gd name="connsiteY3" fmla="*/ 158750 h 482907"/>
              <a:gd name="connsiteX4" fmla="*/ 644525 w 658683"/>
              <a:gd name="connsiteY4" fmla="*/ 158750 h 482907"/>
              <a:gd name="connsiteX0" fmla="*/ 472 w 659155"/>
              <a:gd name="connsiteY0" fmla="*/ 0 h 482907"/>
              <a:gd name="connsiteX1" fmla="*/ 70322 w 659155"/>
              <a:gd name="connsiteY1" fmla="*/ 419100 h 482907"/>
              <a:gd name="connsiteX2" fmla="*/ 619597 w 659155"/>
              <a:gd name="connsiteY2" fmla="*/ 342900 h 482907"/>
              <a:gd name="connsiteX3" fmla="*/ 644997 w 659155"/>
              <a:gd name="connsiteY3" fmla="*/ 158750 h 482907"/>
              <a:gd name="connsiteX4" fmla="*/ 644997 w 659155"/>
              <a:gd name="connsiteY4" fmla="*/ 158750 h 48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55" h="482907">
                <a:moveTo>
                  <a:pt x="472" y="0"/>
                </a:moveTo>
                <a:cubicBezTo>
                  <a:pt x="1530" y="236537"/>
                  <a:pt x="-13816" y="298450"/>
                  <a:pt x="70322" y="419100"/>
                </a:cubicBezTo>
                <a:cubicBezTo>
                  <a:pt x="154460" y="539750"/>
                  <a:pt x="549218" y="475192"/>
                  <a:pt x="619597" y="342900"/>
                </a:cubicBezTo>
                <a:cubicBezTo>
                  <a:pt x="689976" y="210608"/>
                  <a:pt x="644997" y="158750"/>
                  <a:pt x="644997" y="158750"/>
                </a:cubicBezTo>
                <a:lnTo>
                  <a:pt x="644997" y="1587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7">
            <a:extLst>
              <a:ext uri="{FF2B5EF4-FFF2-40B4-BE49-F238E27FC236}">
                <a16:creationId xmlns:a16="http://schemas.microsoft.com/office/drawing/2014/main" id="{B737EA89-CDD5-4216-8CF8-61D834D7272B}"/>
              </a:ext>
            </a:extLst>
          </p:cNvPr>
          <p:cNvSpPr/>
          <p:nvPr/>
        </p:nvSpPr>
        <p:spPr>
          <a:xfrm>
            <a:off x="2445722" y="3336251"/>
            <a:ext cx="961300" cy="453839"/>
          </a:xfrm>
          <a:custGeom>
            <a:avLst/>
            <a:gdLst>
              <a:gd name="connsiteX0" fmla="*/ 0 w 855954"/>
              <a:gd name="connsiteY0" fmla="*/ 187892 h 375783"/>
              <a:gd name="connsiteX1" fmla="*/ 427977 w 855954"/>
              <a:gd name="connsiteY1" fmla="*/ 0 h 375783"/>
              <a:gd name="connsiteX2" fmla="*/ 855954 w 855954"/>
              <a:gd name="connsiteY2" fmla="*/ 187892 h 375783"/>
              <a:gd name="connsiteX3" fmla="*/ 427977 w 855954"/>
              <a:gd name="connsiteY3" fmla="*/ 375784 h 375783"/>
              <a:gd name="connsiteX4" fmla="*/ 0 w 855954"/>
              <a:gd name="connsiteY4" fmla="*/ 187892 h 375783"/>
              <a:gd name="connsiteX0" fmla="*/ 0 w 855954"/>
              <a:gd name="connsiteY0" fmla="*/ 187892 h 211378"/>
              <a:gd name="connsiteX1" fmla="*/ 427977 w 855954"/>
              <a:gd name="connsiteY1" fmla="*/ 0 h 211378"/>
              <a:gd name="connsiteX2" fmla="*/ 855954 w 855954"/>
              <a:gd name="connsiteY2" fmla="*/ 187892 h 211378"/>
              <a:gd name="connsiteX3" fmla="*/ 0 w 855954"/>
              <a:gd name="connsiteY3" fmla="*/ 187892 h 211378"/>
              <a:gd name="connsiteX0" fmla="*/ 9558 w 865512"/>
              <a:gd name="connsiteY0" fmla="*/ 18769 h 275377"/>
              <a:gd name="connsiteX1" fmla="*/ 469285 w 865512"/>
              <a:gd name="connsiteY1" fmla="*/ 275377 h 275377"/>
              <a:gd name="connsiteX2" fmla="*/ 865512 w 865512"/>
              <a:gd name="connsiteY2" fmla="*/ 18769 h 275377"/>
              <a:gd name="connsiteX3" fmla="*/ 9558 w 865512"/>
              <a:gd name="connsiteY3" fmla="*/ 18769 h 275377"/>
              <a:gd name="connsiteX0" fmla="*/ 6907 w 913661"/>
              <a:gd name="connsiteY0" fmla="*/ 5534 h 409303"/>
              <a:gd name="connsiteX1" fmla="*/ 517434 w 913661"/>
              <a:gd name="connsiteY1" fmla="*/ 408192 h 409303"/>
              <a:gd name="connsiteX2" fmla="*/ 913661 w 913661"/>
              <a:gd name="connsiteY2" fmla="*/ 151584 h 409303"/>
              <a:gd name="connsiteX3" fmla="*/ 6907 w 913661"/>
              <a:gd name="connsiteY3" fmla="*/ 5534 h 409303"/>
              <a:gd name="connsiteX0" fmla="*/ 25114 w 931868"/>
              <a:gd name="connsiteY0" fmla="*/ 30556 h 434325"/>
              <a:gd name="connsiteX1" fmla="*/ 535641 w 931868"/>
              <a:gd name="connsiteY1" fmla="*/ 433214 h 434325"/>
              <a:gd name="connsiteX2" fmla="*/ 931868 w 931868"/>
              <a:gd name="connsiteY2" fmla="*/ 176606 h 434325"/>
              <a:gd name="connsiteX3" fmla="*/ 25114 w 931868"/>
              <a:gd name="connsiteY3" fmla="*/ 30556 h 434325"/>
              <a:gd name="connsiteX0" fmla="*/ 7333 w 926787"/>
              <a:gd name="connsiteY0" fmla="*/ 45148 h 447867"/>
              <a:gd name="connsiteX1" fmla="*/ 517860 w 926787"/>
              <a:gd name="connsiteY1" fmla="*/ 447806 h 447867"/>
              <a:gd name="connsiteX2" fmla="*/ 926787 w 926787"/>
              <a:gd name="connsiteY2" fmla="*/ 13398 h 447867"/>
              <a:gd name="connsiteX3" fmla="*/ 7333 w 926787"/>
              <a:gd name="connsiteY3" fmla="*/ 45148 h 447867"/>
              <a:gd name="connsiteX0" fmla="*/ 7333 w 926787"/>
              <a:gd name="connsiteY0" fmla="*/ 50448 h 453167"/>
              <a:gd name="connsiteX1" fmla="*/ 517860 w 926787"/>
              <a:gd name="connsiteY1" fmla="*/ 453106 h 453167"/>
              <a:gd name="connsiteX2" fmla="*/ 926787 w 926787"/>
              <a:gd name="connsiteY2" fmla="*/ 18698 h 453167"/>
              <a:gd name="connsiteX3" fmla="*/ 7333 w 926787"/>
              <a:gd name="connsiteY3" fmla="*/ 50448 h 453167"/>
              <a:gd name="connsiteX0" fmla="*/ 7333 w 956176"/>
              <a:gd name="connsiteY0" fmla="*/ 50448 h 453167"/>
              <a:gd name="connsiteX1" fmla="*/ 517860 w 956176"/>
              <a:gd name="connsiteY1" fmla="*/ 453106 h 453167"/>
              <a:gd name="connsiteX2" fmla="*/ 926787 w 956176"/>
              <a:gd name="connsiteY2" fmla="*/ 18698 h 453167"/>
              <a:gd name="connsiteX3" fmla="*/ 7333 w 956176"/>
              <a:gd name="connsiteY3" fmla="*/ 50448 h 453167"/>
              <a:gd name="connsiteX0" fmla="*/ 7333 w 958221"/>
              <a:gd name="connsiteY0" fmla="*/ 50448 h 453167"/>
              <a:gd name="connsiteX1" fmla="*/ 517860 w 958221"/>
              <a:gd name="connsiteY1" fmla="*/ 453106 h 453167"/>
              <a:gd name="connsiteX2" fmla="*/ 926787 w 958221"/>
              <a:gd name="connsiteY2" fmla="*/ 18698 h 453167"/>
              <a:gd name="connsiteX3" fmla="*/ 7333 w 958221"/>
              <a:gd name="connsiteY3" fmla="*/ 50448 h 453167"/>
              <a:gd name="connsiteX0" fmla="*/ 24008 w 974896"/>
              <a:gd name="connsiteY0" fmla="*/ 57535 h 460258"/>
              <a:gd name="connsiteX1" fmla="*/ 534535 w 974896"/>
              <a:gd name="connsiteY1" fmla="*/ 460193 h 460258"/>
              <a:gd name="connsiteX2" fmla="*/ 943462 w 974896"/>
              <a:gd name="connsiteY2" fmla="*/ 25785 h 460258"/>
              <a:gd name="connsiteX3" fmla="*/ 24008 w 974896"/>
              <a:gd name="connsiteY3" fmla="*/ 57535 h 4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896" h="460258">
                <a:moveTo>
                  <a:pt x="24008" y="57535"/>
                </a:moveTo>
                <a:cubicBezTo>
                  <a:pt x="-113997" y="148986"/>
                  <a:pt x="381293" y="465485"/>
                  <a:pt x="534535" y="460193"/>
                </a:cubicBezTo>
                <a:cubicBezTo>
                  <a:pt x="687777" y="454901"/>
                  <a:pt x="1089512" y="156965"/>
                  <a:pt x="943462" y="25785"/>
                </a:cubicBezTo>
                <a:cubicBezTo>
                  <a:pt x="846733" y="6300"/>
                  <a:pt x="162013" y="-33916"/>
                  <a:pt x="24008" y="57535"/>
                </a:cubicBezTo>
                <a:close/>
              </a:path>
            </a:pathLst>
          </a:cu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35106426-D802-4552-9BF6-0A9B3D913716}"/>
              </a:ext>
            </a:extLst>
          </p:cNvPr>
          <p:cNvSpPr/>
          <p:nvPr/>
        </p:nvSpPr>
        <p:spPr>
          <a:xfrm rot="20571814">
            <a:off x="3181379" y="3231971"/>
            <a:ext cx="578711" cy="246700"/>
          </a:xfrm>
          <a:prstGeom prst="arc">
            <a:avLst/>
          </a:prstGeom>
          <a:solidFill>
            <a:srgbClr val="FFA31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91BC8D49-A574-4356-AB7C-FBE4AE639080}"/>
              </a:ext>
            </a:extLst>
          </p:cNvPr>
          <p:cNvSpPr/>
          <p:nvPr/>
        </p:nvSpPr>
        <p:spPr>
          <a:xfrm rot="1028186" flipH="1">
            <a:off x="2114866" y="3250902"/>
            <a:ext cx="578711" cy="246700"/>
          </a:xfrm>
          <a:prstGeom prst="arc">
            <a:avLst/>
          </a:prstGeom>
          <a:solidFill>
            <a:srgbClr val="FFA31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35">
            <a:extLst>
              <a:ext uri="{FF2B5EF4-FFF2-40B4-BE49-F238E27FC236}">
                <a16:creationId xmlns:a16="http://schemas.microsoft.com/office/drawing/2014/main" id="{DBD511CC-2349-41A8-BD70-C7F5A79BAFE7}"/>
              </a:ext>
            </a:extLst>
          </p:cNvPr>
          <p:cNvSpPr/>
          <p:nvPr/>
        </p:nvSpPr>
        <p:spPr>
          <a:xfrm rot="7282993">
            <a:off x="3032438" y="5614951"/>
            <a:ext cx="947297" cy="388057"/>
          </a:xfrm>
          <a:custGeom>
            <a:avLst/>
            <a:gdLst>
              <a:gd name="connsiteX0" fmla="*/ 0 w 444971"/>
              <a:gd name="connsiteY0" fmla="*/ 74163 h 1277240"/>
              <a:gd name="connsiteX1" fmla="*/ 74163 w 444971"/>
              <a:gd name="connsiteY1" fmla="*/ 0 h 1277240"/>
              <a:gd name="connsiteX2" fmla="*/ 370808 w 444971"/>
              <a:gd name="connsiteY2" fmla="*/ 0 h 1277240"/>
              <a:gd name="connsiteX3" fmla="*/ 444971 w 444971"/>
              <a:gd name="connsiteY3" fmla="*/ 74163 h 1277240"/>
              <a:gd name="connsiteX4" fmla="*/ 444971 w 444971"/>
              <a:gd name="connsiteY4" fmla="*/ 1203077 h 1277240"/>
              <a:gd name="connsiteX5" fmla="*/ 370808 w 444971"/>
              <a:gd name="connsiteY5" fmla="*/ 1277240 h 1277240"/>
              <a:gd name="connsiteX6" fmla="*/ 74163 w 444971"/>
              <a:gd name="connsiteY6" fmla="*/ 1277240 h 1277240"/>
              <a:gd name="connsiteX7" fmla="*/ 0 w 444971"/>
              <a:gd name="connsiteY7" fmla="*/ 1203077 h 1277240"/>
              <a:gd name="connsiteX8" fmla="*/ 0 w 444971"/>
              <a:gd name="connsiteY8" fmla="*/ 74163 h 1277240"/>
              <a:gd name="connsiteX0" fmla="*/ 0 w 537736"/>
              <a:gd name="connsiteY0" fmla="*/ 60910 h 1277240"/>
              <a:gd name="connsiteX1" fmla="*/ 166928 w 537736"/>
              <a:gd name="connsiteY1" fmla="*/ 0 h 1277240"/>
              <a:gd name="connsiteX2" fmla="*/ 463573 w 537736"/>
              <a:gd name="connsiteY2" fmla="*/ 0 h 1277240"/>
              <a:gd name="connsiteX3" fmla="*/ 537736 w 537736"/>
              <a:gd name="connsiteY3" fmla="*/ 74163 h 1277240"/>
              <a:gd name="connsiteX4" fmla="*/ 537736 w 537736"/>
              <a:gd name="connsiteY4" fmla="*/ 1203077 h 1277240"/>
              <a:gd name="connsiteX5" fmla="*/ 463573 w 537736"/>
              <a:gd name="connsiteY5" fmla="*/ 1277240 h 1277240"/>
              <a:gd name="connsiteX6" fmla="*/ 166928 w 537736"/>
              <a:gd name="connsiteY6" fmla="*/ 1277240 h 1277240"/>
              <a:gd name="connsiteX7" fmla="*/ 92765 w 537736"/>
              <a:gd name="connsiteY7" fmla="*/ 1203077 h 1277240"/>
              <a:gd name="connsiteX8" fmla="*/ 0 w 537736"/>
              <a:gd name="connsiteY8" fmla="*/ 60910 h 1277240"/>
              <a:gd name="connsiteX0" fmla="*/ 1 w 537737"/>
              <a:gd name="connsiteY0" fmla="*/ 60910 h 1277240"/>
              <a:gd name="connsiteX1" fmla="*/ 166929 w 537737"/>
              <a:gd name="connsiteY1" fmla="*/ 0 h 1277240"/>
              <a:gd name="connsiteX2" fmla="*/ 463574 w 537737"/>
              <a:gd name="connsiteY2" fmla="*/ 0 h 1277240"/>
              <a:gd name="connsiteX3" fmla="*/ 537737 w 537737"/>
              <a:gd name="connsiteY3" fmla="*/ 74163 h 1277240"/>
              <a:gd name="connsiteX4" fmla="*/ 537737 w 537737"/>
              <a:gd name="connsiteY4" fmla="*/ 1203077 h 1277240"/>
              <a:gd name="connsiteX5" fmla="*/ 463574 w 537737"/>
              <a:gd name="connsiteY5" fmla="*/ 1277240 h 1277240"/>
              <a:gd name="connsiteX6" fmla="*/ 166929 w 537737"/>
              <a:gd name="connsiteY6" fmla="*/ 1277240 h 1277240"/>
              <a:gd name="connsiteX7" fmla="*/ 0 w 537737"/>
              <a:gd name="connsiteY7" fmla="*/ 898277 h 1277240"/>
              <a:gd name="connsiteX8" fmla="*/ 1 w 537737"/>
              <a:gd name="connsiteY8" fmla="*/ 60910 h 1277240"/>
              <a:gd name="connsiteX0" fmla="*/ 93062 w 630798"/>
              <a:gd name="connsiteY0" fmla="*/ 60910 h 1303745"/>
              <a:gd name="connsiteX1" fmla="*/ 259990 w 630798"/>
              <a:gd name="connsiteY1" fmla="*/ 0 h 1303745"/>
              <a:gd name="connsiteX2" fmla="*/ 556635 w 630798"/>
              <a:gd name="connsiteY2" fmla="*/ 0 h 1303745"/>
              <a:gd name="connsiteX3" fmla="*/ 630798 w 630798"/>
              <a:gd name="connsiteY3" fmla="*/ 74163 h 1303745"/>
              <a:gd name="connsiteX4" fmla="*/ 630798 w 630798"/>
              <a:gd name="connsiteY4" fmla="*/ 1203077 h 1303745"/>
              <a:gd name="connsiteX5" fmla="*/ 556635 w 630798"/>
              <a:gd name="connsiteY5" fmla="*/ 1277240 h 1303745"/>
              <a:gd name="connsiteX6" fmla="*/ 8199 w 630798"/>
              <a:gd name="connsiteY6" fmla="*/ 1303745 h 1303745"/>
              <a:gd name="connsiteX7" fmla="*/ 93061 w 630798"/>
              <a:gd name="connsiteY7" fmla="*/ 898277 h 1303745"/>
              <a:gd name="connsiteX8" fmla="*/ 93062 w 630798"/>
              <a:gd name="connsiteY8" fmla="*/ 60910 h 1303745"/>
              <a:gd name="connsiteX0" fmla="*/ 208749 w 746485"/>
              <a:gd name="connsiteY0" fmla="*/ 60910 h 1277240"/>
              <a:gd name="connsiteX1" fmla="*/ 375677 w 746485"/>
              <a:gd name="connsiteY1" fmla="*/ 0 h 1277240"/>
              <a:gd name="connsiteX2" fmla="*/ 672322 w 746485"/>
              <a:gd name="connsiteY2" fmla="*/ 0 h 1277240"/>
              <a:gd name="connsiteX3" fmla="*/ 746485 w 746485"/>
              <a:gd name="connsiteY3" fmla="*/ 74163 h 1277240"/>
              <a:gd name="connsiteX4" fmla="*/ 746485 w 746485"/>
              <a:gd name="connsiteY4" fmla="*/ 1203077 h 1277240"/>
              <a:gd name="connsiteX5" fmla="*/ 672322 w 746485"/>
              <a:gd name="connsiteY5" fmla="*/ 1277240 h 1277240"/>
              <a:gd name="connsiteX6" fmla="*/ 4616 w 746485"/>
              <a:gd name="connsiteY6" fmla="*/ 1263988 h 1277240"/>
              <a:gd name="connsiteX7" fmla="*/ 208748 w 746485"/>
              <a:gd name="connsiteY7" fmla="*/ 898277 h 1277240"/>
              <a:gd name="connsiteX8" fmla="*/ 208749 w 746485"/>
              <a:gd name="connsiteY8" fmla="*/ 60910 h 1277240"/>
              <a:gd name="connsiteX0" fmla="*/ 131135 w 668871"/>
              <a:gd name="connsiteY0" fmla="*/ 60910 h 1303744"/>
              <a:gd name="connsiteX1" fmla="*/ 298063 w 668871"/>
              <a:gd name="connsiteY1" fmla="*/ 0 h 1303744"/>
              <a:gd name="connsiteX2" fmla="*/ 594708 w 668871"/>
              <a:gd name="connsiteY2" fmla="*/ 0 h 1303744"/>
              <a:gd name="connsiteX3" fmla="*/ 668871 w 668871"/>
              <a:gd name="connsiteY3" fmla="*/ 74163 h 1303744"/>
              <a:gd name="connsiteX4" fmla="*/ 668871 w 668871"/>
              <a:gd name="connsiteY4" fmla="*/ 1203077 h 1303744"/>
              <a:gd name="connsiteX5" fmla="*/ 594708 w 668871"/>
              <a:gd name="connsiteY5" fmla="*/ 1277240 h 1303744"/>
              <a:gd name="connsiteX6" fmla="*/ 6515 w 668871"/>
              <a:gd name="connsiteY6" fmla="*/ 1303744 h 1303744"/>
              <a:gd name="connsiteX7" fmla="*/ 131134 w 668871"/>
              <a:gd name="connsiteY7" fmla="*/ 898277 h 1303744"/>
              <a:gd name="connsiteX8" fmla="*/ 131135 w 668871"/>
              <a:gd name="connsiteY8" fmla="*/ 60910 h 1303744"/>
              <a:gd name="connsiteX0" fmla="*/ 171529 w 709265"/>
              <a:gd name="connsiteY0" fmla="*/ 60910 h 1303744"/>
              <a:gd name="connsiteX1" fmla="*/ 338457 w 709265"/>
              <a:gd name="connsiteY1" fmla="*/ 0 h 1303744"/>
              <a:gd name="connsiteX2" fmla="*/ 635102 w 709265"/>
              <a:gd name="connsiteY2" fmla="*/ 0 h 1303744"/>
              <a:gd name="connsiteX3" fmla="*/ 709265 w 709265"/>
              <a:gd name="connsiteY3" fmla="*/ 74163 h 1303744"/>
              <a:gd name="connsiteX4" fmla="*/ 709265 w 709265"/>
              <a:gd name="connsiteY4" fmla="*/ 1203077 h 1303744"/>
              <a:gd name="connsiteX5" fmla="*/ 635102 w 709265"/>
              <a:gd name="connsiteY5" fmla="*/ 1277240 h 1303744"/>
              <a:gd name="connsiteX6" fmla="*/ 46909 w 709265"/>
              <a:gd name="connsiteY6" fmla="*/ 1303744 h 1303744"/>
              <a:gd name="connsiteX7" fmla="*/ 171528 w 709265"/>
              <a:gd name="connsiteY7" fmla="*/ 898277 h 1303744"/>
              <a:gd name="connsiteX8" fmla="*/ 171529 w 709265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55436 w 717792"/>
              <a:gd name="connsiteY6" fmla="*/ 1303744 h 1303744"/>
              <a:gd name="connsiteX7" fmla="*/ 180055 w 717792"/>
              <a:gd name="connsiteY7" fmla="*/ 898277 h 1303744"/>
              <a:gd name="connsiteX8" fmla="*/ 180056 w 717792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271189 w 717792"/>
              <a:gd name="connsiteY6" fmla="*/ 1205759 h 1303744"/>
              <a:gd name="connsiteX7" fmla="*/ 55436 w 717792"/>
              <a:gd name="connsiteY7" fmla="*/ 1303744 h 1303744"/>
              <a:gd name="connsiteX8" fmla="*/ 180055 w 717792"/>
              <a:gd name="connsiteY8" fmla="*/ 898277 h 1303744"/>
              <a:gd name="connsiteX9" fmla="*/ 180056 w 717792"/>
              <a:gd name="connsiteY9" fmla="*/ 60910 h 1303744"/>
              <a:gd name="connsiteX0" fmla="*/ 180056 w 717792"/>
              <a:gd name="connsiteY0" fmla="*/ 60910 h 1349928"/>
              <a:gd name="connsiteX1" fmla="*/ 346984 w 717792"/>
              <a:gd name="connsiteY1" fmla="*/ 0 h 1349928"/>
              <a:gd name="connsiteX2" fmla="*/ 643629 w 717792"/>
              <a:gd name="connsiteY2" fmla="*/ 0 h 1349928"/>
              <a:gd name="connsiteX3" fmla="*/ 717792 w 717792"/>
              <a:gd name="connsiteY3" fmla="*/ 74163 h 1349928"/>
              <a:gd name="connsiteX4" fmla="*/ 717792 w 717792"/>
              <a:gd name="connsiteY4" fmla="*/ 1203077 h 1349928"/>
              <a:gd name="connsiteX5" fmla="*/ 643629 w 717792"/>
              <a:gd name="connsiteY5" fmla="*/ 1277240 h 1349928"/>
              <a:gd name="connsiteX6" fmla="*/ 271189 w 717792"/>
              <a:gd name="connsiteY6" fmla="*/ 1205759 h 1349928"/>
              <a:gd name="connsiteX7" fmla="*/ 55436 w 717792"/>
              <a:gd name="connsiteY7" fmla="*/ 1303744 h 1349928"/>
              <a:gd name="connsiteX8" fmla="*/ 180055 w 717792"/>
              <a:gd name="connsiteY8" fmla="*/ 898277 h 1349928"/>
              <a:gd name="connsiteX9" fmla="*/ 180056 w 717792"/>
              <a:gd name="connsiteY9" fmla="*/ 60910 h 1349928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271189 w 717792"/>
              <a:gd name="connsiteY6" fmla="*/ 1205759 h 1363372"/>
              <a:gd name="connsiteX7" fmla="*/ 55436 w 717792"/>
              <a:gd name="connsiteY7" fmla="*/ 1303744 h 1363372"/>
              <a:gd name="connsiteX8" fmla="*/ 180055 w 717792"/>
              <a:gd name="connsiteY8" fmla="*/ 898277 h 1363372"/>
              <a:gd name="connsiteX9" fmla="*/ 180056 w 717792"/>
              <a:gd name="connsiteY9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596004 w 717792"/>
              <a:gd name="connsiteY5" fmla="*/ 11867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8391 w 717792"/>
              <a:gd name="connsiteY5" fmla="*/ 12629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728389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95052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42665 w 879717"/>
              <a:gd name="connsiteY4" fmla="*/ 915247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80765 w 879717"/>
              <a:gd name="connsiteY4" fmla="*/ 900959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80254"/>
              <a:gd name="connsiteY0" fmla="*/ 60910 h 1363372"/>
              <a:gd name="connsiteX1" fmla="*/ 346984 w 880254"/>
              <a:gd name="connsiteY1" fmla="*/ 0 h 1363372"/>
              <a:gd name="connsiteX2" fmla="*/ 643629 w 880254"/>
              <a:gd name="connsiteY2" fmla="*/ 0 h 1363372"/>
              <a:gd name="connsiteX3" fmla="*/ 717792 w 880254"/>
              <a:gd name="connsiteY3" fmla="*/ 74163 h 1363372"/>
              <a:gd name="connsiteX4" fmla="*/ 680765 w 880254"/>
              <a:gd name="connsiteY4" fmla="*/ 900959 h 1363372"/>
              <a:gd name="connsiteX5" fmla="*/ 879717 w 880254"/>
              <a:gd name="connsiteY5" fmla="*/ 1269752 h 1363372"/>
              <a:gd name="connsiteX6" fmla="*/ 648391 w 880254"/>
              <a:gd name="connsiteY6" fmla="*/ 1262952 h 1363372"/>
              <a:gd name="connsiteX7" fmla="*/ 423589 w 880254"/>
              <a:gd name="connsiteY7" fmla="*/ 1353397 h 1363372"/>
              <a:gd name="connsiteX8" fmla="*/ 271189 w 880254"/>
              <a:gd name="connsiteY8" fmla="*/ 1205759 h 1363372"/>
              <a:gd name="connsiteX9" fmla="*/ 55436 w 880254"/>
              <a:gd name="connsiteY9" fmla="*/ 1303744 h 1363372"/>
              <a:gd name="connsiteX10" fmla="*/ 180055 w 880254"/>
              <a:gd name="connsiteY10" fmla="*/ 898277 h 1363372"/>
              <a:gd name="connsiteX11" fmla="*/ 180056 w 880254"/>
              <a:gd name="connsiteY11" fmla="*/ 60910 h 1363372"/>
              <a:gd name="connsiteX0" fmla="*/ 180056 w 930522"/>
              <a:gd name="connsiteY0" fmla="*/ 60910 h 1363372"/>
              <a:gd name="connsiteX1" fmla="*/ 346984 w 930522"/>
              <a:gd name="connsiteY1" fmla="*/ 0 h 1363372"/>
              <a:gd name="connsiteX2" fmla="*/ 643629 w 930522"/>
              <a:gd name="connsiteY2" fmla="*/ 0 h 1363372"/>
              <a:gd name="connsiteX3" fmla="*/ 717792 w 930522"/>
              <a:gd name="connsiteY3" fmla="*/ 74163 h 1363372"/>
              <a:gd name="connsiteX4" fmla="*/ 680765 w 930522"/>
              <a:gd name="connsiteY4" fmla="*/ 900959 h 1363372"/>
              <a:gd name="connsiteX5" fmla="*/ 879717 w 930522"/>
              <a:gd name="connsiteY5" fmla="*/ 1269752 h 1363372"/>
              <a:gd name="connsiteX6" fmla="*/ 648391 w 930522"/>
              <a:gd name="connsiteY6" fmla="*/ 1262952 h 1363372"/>
              <a:gd name="connsiteX7" fmla="*/ 423589 w 930522"/>
              <a:gd name="connsiteY7" fmla="*/ 1353397 h 1363372"/>
              <a:gd name="connsiteX8" fmla="*/ 271189 w 930522"/>
              <a:gd name="connsiteY8" fmla="*/ 1205759 h 1363372"/>
              <a:gd name="connsiteX9" fmla="*/ 55436 w 930522"/>
              <a:gd name="connsiteY9" fmla="*/ 1303744 h 1363372"/>
              <a:gd name="connsiteX10" fmla="*/ 180055 w 930522"/>
              <a:gd name="connsiteY10" fmla="*/ 898277 h 1363372"/>
              <a:gd name="connsiteX11" fmla="*/ 180056 w 930522"/>
              <a:gd name="connsiteY11" fmla="*/ 60910 h 1363372"/>
              <a:gd name="connsiteX0" fmla="*/ 180056 w 930522"/>
              <a:gd name="connsiteY0" fmla="*/ 60910 h 1386917"/>
              <a:gd name="connsiteX1" fmla="*/ 346984 w 930522"/>
              <a:gd name="connsiteY1" fmla="*/ 0 h 1386917"/>
              <a:gd name="connsiteX2" fmla="*/ 643629 w 930522"/>
              <a:gd name="connsiteY2" fmla="*/ 0 h 1386917"/>
              <a:gd name="connsiteX3" fmla="*/ 717792 w 930522"/>
              <a:gd name="connsiteY3" fmla="*/ 74163 h 1386917"/>
              <a:gd name="connsiteX4" fmla="*/ 680765 w 930522"/>
              <a:gd name="connsiteY4" fmla="*/ 900959 h 1386917"/>
              <a:gd name="connsiteX5" fmla="*/ 879717 w 930522"/>
              <a:gd name="connsiteY5" fmla="*/ 1269752 h 1386917"/>
              <a:gd name="connsiteX6" fmla="*/ 648391 w 930522"/>
              <a:gd name="connsiteY6" fmla="*/ 1262952 h 1386917"/>
              <a:gd name="connsiteX7" fmla="*/ 423589 w 930522"/>
              <a:gd name="connsiteY7" fmla="*/ 1353397 h 1386917"/>
              <a:gd name="connsiteX8" fmla="*/ 285477 w 930522"/>
              <a:gd name="connsiteY8" fmla="*/ 1243859 h 1386917"/>
              <a:gd name="connsiteX9" fmla="*/ 55436 w 930522"/>
              <a:gd name="connsiteY9" fmla="*/ 1303744 h 1386917"/>
              <a:gd name="connsiteX10" fmla="*/ 180055 w 930522"/>
              <a:gd name="connsiteY10" fmla="*/ 898277 h 1386917"/>
              <a:gd name="connsiteX11" fmla="*/ 180056 w 930522"/>
              <a:gd name="connsiteY11" fmla="*/ 60910 h 1386917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1020355"/>
              <a:gd name="connsiteY0" fmla="*/ 67867 h 1366182"/>
              <a:gd name="connsiteX1" fmla="*/ 346984 w 1020355"/>
              <a:gd name="connsiteY1" fmla="*/ 6957 h 1366182"/>
              <a:gd name="connsiteX2" fmla="*/ 643629 w 1020355"/>
              <a:gd name="connsiteY2" fmla="*/ 6957 h 1366182"/>
              <a:gd name="connsiteX3" fmla="*/ 1017830 w 1020355"/>
              <a:gd name="connsiteY3" fmla="*/ 23970 h 1366182"/>
              <a:gd name="connsiteX4" fmla="*/ 680765 w 1020355"/>
              <a:gd name="connsiteY4" fmla="*/ 907916 h 1366182"/>
              <a:gd name="connsiteX5" fmla="*/ 879717 w 1020355"/>
              <a:gd name="connsiteY5" fmla="*/ 1276709 h 1366182"/>
              <a:gd name="connsiteX6" fmla="*/ 638866 w 1020355"/>
              <a:gd name="connsiteY6" fmla="*/ 1269909 h 1366182"/>
              <a:gd name="connsiteX7" fmla="*/ 423589 w 1020355"/>
              <a:gd name="connsiteY7" fmla="*/ 1360354 h 1366182"/>
              <a:gd name="connsiteX8" fmla="*/ 285477 w 1020355"/>
              <a:gd name="connsiteY8" fmla="*/ 1250816 h 1366182"/>
              <a:gd name="connsiteX9" fmla="*/ 55436 w 1020355"/>
              <a:gd name="connsiteY9" fmla="*/ 1310701 h 1366182"/>
              <a:gd name="connsiteX10" fmla="*/ 180055 w 1020355"/>
              <a:gd name="connsiteY10" fmla="*/ 905234 h 1366182"/>
              <a:gd name="connsiteX11" fmla="*/ 180056 w 1020355"/>
              <a:gd name="connsiteY11" fmla="*/ 67867 h 1366182"/>
              <a:gd name="connsiteX0" fmla="*/ 180056 w 1021425"/>
              <a:gd name="connsiteY0" fmla="*/ 6786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80056 w 1021425"/>
              <a:gd name="connsiteY11" fmla="*/ 67867 h 1366182"/>
              <a:gd name="connsiteX0" fmla="*/ 156243 w 1021425"/>
              <a:gd name="connsiteY0" fmla="*/ 4881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56243 w 1021425"/>
              <a:gd name="connsiteY11" fmla="*/ 48817 h 1366182"/>
              <a:gd name="connsiteX0" fmla="*/ 25617 w 1021425"/>
              <a:gd name="connsiteY0" fmla="*/ 18426 h 1376804"/>
              <a:gd name="connsiteX1" fmla="*/ 346984 w 1021425"/>
              <a:gd name="connsiteY1" fmla="*/ 17579 h 1376804"/>
              <a:gd name="connsiteX2" fmla="*/ 643629 w 1021425"/>
              <a:gd name="connsiteY2" fmla="*/ 17579 h 1376804"/>
              <a:gd name="connsiteX3" fmla="*/ 1017830 w 1021425"/>
              <a:gd name="connsiteY3" fmla="*/ 34592 h 1376804"/>
              <a:gd name="connsiteX4" fmla="*/ 680765 w 1021425"/>
              <a:gd name="connsiteY4" fmla="*/ 918538 h 1376804"/>
              <a:gd name="connsiteX5" fmla="*/ 879717 w 1021425"/>
              <a:gd name="connsiteY5" fmla="*/ 1287331 h 1376804"/>
              <a:gd name="connsiteX6" fmla="*/ 638866 w 1021425"/>
              <a:gd name="connsiteY6" fmla="*/ 1280531 h 1376804"/>
              <a:gd name="connsiteX7" fmla="*/ 423589 w 1021425"/>
              <a:gd name="connsiteY7" fmla="*/ 1370976 h 1376804"/>
              <a:gd name="connsiteX8" fmla="*/ 285477 w 1021425"/>
              <a:gd name="connsiteY8" fmla="*/ 1261438 h 1376804"/>
              <a:gd name="connsiteX9" fmla="*/ 55436 w 1021425"/>
              <a:gd name="connsiteY9" fmla="*/ 1321323 h 1376804"/>
              <a:gd name="connsiteX10" fmla="*/ 180055 w 1021425"/>
              <a:gd name="connsiteY10" fmla="*/ 915856 h 1376804"/>
              <a:gd name="connsiteX11" fmla="*/ 25617 w 1021425"/>
              <a:gd name="connsiteY11" fmla="*/ 18426 h 1376804"/>
              <a:gd name="connsiteX0" fmla="*/ 25617 w 1021425"/>
              <a:gd name="connsiteY0" fmla="*/ 29545 h 1387923"/>
              <a:gd name="connsiteX1" fmla="*/ 346984 w 1021425"/>
              <a:gd name="connsiteY1" fmla="*/ 28698 h 1387923"/>
              <a:gd name="connsiteX2" fmla="*/ 641210 w 1021425"/>
              <a:gd name="connsiteY2" fmla="*/ 0 h 1387923"/>
              <a:gd name="connsiteX3" fmla="*/ 1017830 w 1021425"/>
              <a:gd name="connsiteY3" fmla="*/ 45711 h 1387923"/>
              <a:gd name="connsiteX4" fmla="*/ 680765 w 1021425"/>
              <a:gd name="connsiteY4" fmla="*/ 929657 h 1387923"/>
              <a:gd name="connsiteX5" fmla="*/ 879717 w 1021425"/>
              <a:gd name="connsiteY5" fmla="*/ 1298450 h 1387923"/>
              <a:gd name="connsiteX6" fmla="*/ 638866 w 1021425"/>
              <a:gd name="connsiteY6" fmla="*/ 1291650 h 1387923"/>
              <a:gd name="connsiteX7" fmla="*/ 423589 w 1021425"/>
              <a:gd name="connsiteY7" fmla="*/ 1382095 h 1387923"/>
              <a:gd name="connsiteX8" fmla="*/ 285477 w 1021425"/>
              <a:gd name="connsiteY8" fmla="*/ 1272557 h 1387923"/>
              <a:gd name="connsiteX9" fmla="*/ 55436 w 1021425"/>
              <a:gd name="connsiteY9" fmla="*/ 1332442 h 1387923"/>
              <a:gd name="connsiteX10" fmla="*/ 180055 w 1021425"/>
              <a:gd name="connsiteY10" fmla="*/ 926975 h 1387923"/>
              <a:gd name="connsiteX11" fmla="*/ 25617 w 1021425"/>
              <a:gd name="connsiteY11" fmla="*/ 29545 h 1387923"/>
              <a:gd name="connsiteX0" fmla="*/ 25617 w 1058859"/>
              <a:gd name="connsiteY0" fmla="*/ 29545 h 1387923"/>
              <a:gd name="connsiteX1" fmla="*/ 346984 w 1058859"/>
              <a:gd name="connsiteY1" fmla="*/ 28698 h 1387923"/>
              <a:gd name="connsiteX2" fmla="*/ 641210 w 1058859"/>
              <a:gd name="connsiteY2" fmla="*/ 0 h 1387923"/>
              <a:gd name="connsiteX3" fmla="*/ 1055654 w 1058859"/>
              <a:gd name="connsiteY3" fmla="*/ 82985 h 1387923"/>
              <a:gd name="connsiteX4" fmla="*/ 680765 w 1058859"/>
              <a:gd name="connsiteY4" fmla="*/ 929657 h 1387923"/>
              <a:gd name="connsiteX5" fmla="*/ 879717 w 1058859"/>
              <a:gd name="connsiteY5" fmla="*/ 1298450 h 1387923"/>
              <a:gd name="connsiteX6" fmla="*/ 638866 w 1058859"/>
              <a:gd name="connsiteY6" fmla="*/ 1291650 h 1387923"/>
              <a:gd name="connsiteX7" fmla="*/ 423589 w 1058859"/>
              <a:gd name="connsiteY7" fmla="*/ 1382095 h 1387923"/>
              <a:gd name="connsiteX8" fmla="*/ 285477 w 1058859"/>
              <a:gd name="connsiteY8" fmla="*/ 1272557 h 1387923"/>
              <a:gd name="connsiteX9" fmla="*/ 55436 w 1058859"/>
              <a:gd name="connsiteY9" fmla="*/ 1332442 h 1387923"/>
              <a:gd name="connsiteX10" fmla="*/ 180055 w 1058859"/>
              <a:gd name="connsiteY10" fmla="*/ 926975 h 1387923"/>
              <a:gd name="connsiteX11" fmla="*/ 25617 w 1058859"/>
              <a:gd name="connsiteY11" fmla="*/ 29545 h 1387923"/>
              <a:gd name="connsiteX0" fmla="*/ 25617 w 1058859"/>
              <a:gd name="connsiteY0" fmla="*/ 53954 h 1412332"/>
              <a:gd name="connsiteX1" fmla="*/ 346984 w 1058859"/>
              <a:gd name="connsiteY1" fmla="*/ 53107 h 1412332"/>
              <a:gd name="connsiteX2" fmla="*/ 656493 w 1058859"/>
              <a:gd name="connsiteY2" fmla="*/ 0 h 1412332"/>
              <a:gd name="connsiteX3" fmla="*/ 1055654 w 1058859"/>
              <a:gd name="connsiteY3" fmla="*/ 107394 h 1412332"/>
              <a:gd name="connsiteX4" fmla="*/ 680765 w 1058859"/>
              <a:gd name="connsiteY4" fmla="*/ 954066 h 1412332"/>
              <a:gd name="connsiteX5" fmla="*/ 879717 w 1058859"/>
              <a:gd name="connsiteY5" fmla="*/ 1322859 h 1412332"/>
              <a:gd name="connsiteX6" fmla="*/ 638866 w 1058859"/>
              <a:gd name="connsiteY6" fmla="*/ 1316059 h 1412332"/>
              <a:gd name="connsiteX7" fmla="*/ 423589 w 1058859"/>
              <a:gd name="connsiteY7" fmla="*/ 1406504 h 1412332"/>
              <a:gd name="connsiteX8" fmla="*/ 285477 w 1058859"/>
              <a:gd name="connsiteY8" fmla="*/ 1296966 h 1412332"/>
              <a:gd name="connsiteX9" fmla="*/ 55436 w 1058859"/>
              <a:gd name="connsiteY9" fmla="*/ 1356851 h 1412332"/>
              <a:gd name="connsiteX10" fmla="*/ 180055 w 1058859"/>
              <a:gd name="connsiteY10" fmla="*/ 951384 h 1412332"/>
              <a:gd name="connsiteX11" fmla="*/ 25617 w 1058859"/>
              <a:gd name="connsiteY11" fmla="*/ 53954 h 1412332"/>
              <a:gd name="connsiteX0" fmla="*/ 23508 w 1056750"/>
              <a:gd name="connsiteY0" fmla="*/ 53954 h 1412332"/>
              <a:gd name="connsiteX1" fmla="*/ 344875 w 1056750"/>
              <a:gd name="connsiteY1" fmla="*/ 53107 h 1412332"/>
              <a:gd name="connsiteX2" fmla="*/ 654384 w 1056750"/>
              <a:gd name="connsiteY2" fmla="*/ 0 h 1412332"/>
              <a:gd name="connsiteX3" fmla="*/ 1053545 w 1056750"/>
              <a:gd name="connsiteY3" fmla="*/ 107394 h 1412332"/>
              <a:gd name="connsiteX4" fmla="*/ 678656 w 1056750"/>
              <a:gd name="connsiteY4" fmla="*/ 954066 h 1412332"/>
              <a:gd name="connsiteX5" fmla="*/ 877608 w 1056750"/>
              <a:gd name="connsiteY5" fmla="*/ 1322859 h 1412332"/>
              <a:gd name="connsiteX6" fmla="*/ 636757 w 1056750"/>
              <a:gd name="connsiteY6" fmla="*/ 1316059 h 1412332"/>
              <a:gd name="connsiteX7" fmla="*/ 421480 w 1056750"/>
              <a:gd name="connsiteY7" fmla="*/ 1406504 h 1412332"/>
              <a:gd name="connsiteX8" fmla="*/ 283368 w 1056750"/>
              <a:gd name="connsiteY8" fmla="*/ 1296966 h 1412332"/>
              <a:gd name="connsiteX9" fmla="*/ 53327 w 1056750"/>
              <a:gd name="connsiteY9" fmla="*/ 1356851 h 1412332"/>
              <a:gd name="connsiteX10" fmla="*/ 23508 w 1056750"/>
              <a:gd name="connsiteY10" fmla="*/ 53954 h 1412332"/>
              <a:gd name="connsiteX0" fmla="*/ 374 w 1033616"/>
              <a:gd name="connsiteY0" fmla="*/ 53954 h 1412332"/>
              <a:gd name="connsiteX1" fmla="*/ 321741 w 1033616"/>
              <a:gd name="connsiteY1" fmla="*/ 53107 h 1412332"/>
              <a:gd name="connsiteX2" fmla="*/ 631250 w 1033616"/>
              <a:gd name="connsiteY2" fmla="*/ 0 h 1412332"/>
              <a:gd name="connsiteX3" fmla="*/ 1030411 w 1033616"/>
              <a:gd name="connsiteY3" fmla="*/ 107394 h 1412332"/>
              <a:gd name="connsiteX4" fmla="*/ 655522 w 1033616"/>
              <a:gd name="connsiteY4" fmla="*/ 954066 h 1412332"/>
              <a:gd name="connsiteX5" fmla="*/ 854474 w 1033616"/>
              <a:gd name="connsiteY5" fmla="*/ 1322859 h 1412332"/>
              <a:gd name="connsiteX6" fmla="*/ 613623 w 1033616"/>
              <a:gd name="connsiteY6" fmla="*/ 1316059 h 1412332"/>
              <a:gd name="connsiteX7" fmla="*/ 398346 w 1033616"/>
              <a:gd name="connsiteY7" fmla="*/ 1406504 h 1412332"/>
              <a:gd name="connsiteX8" fmla="*/ 260234 w 1033616"/>
              <a:gd name="connsiteY8" fmla="*/ 1296966 h 1412332"/>
              <a:gd name="connsiteX9" fmla="*/ 374 w 1033616"/>
              <a:gd name="connsiteY9" fmla="*/ 53954 h 1412332"/>
              <a:gd name="connsiteX0" fmla="*/ 0 w 1033242"/>
              <a:gd name="connsiteY0" fmla="*/ 53954 h 1412332"/>
              <a:gd name="connsiteX1" fmla="*/ 321367 w 1033242"/>
              <a:gd name="connsiteY1" fmla="*/ 53107 h 1412332"/>
              <a:gd name="connsiteX2" fmla="*/ 630876 w 1033242"/>
              <a:gd name="connsiteY2" fmla="*/ 0 h 1412332"/>
              <a:gd name="connsiteX3" fmla="*/ 1030037 w 1033242"/>
              <a:gd name="connsiteY3" fmla="*/ 107394 h 1412332"/>
              <a:gd name="connsiteX4" fmla="*/ 655148 w 1033242"/>
              <a:gd name="connsiteY4" fmla="*/ 954066 h 1412332"/>
              <a:gd name="connsiteX5" fmla="*/ 854100 w 1033242"/>
              <a:gd name="connsiteY5" fmla="*/ 1322859 h 1412332"/>
              <a:gd name="connsiteX6" fmla="*/ 613249 w 1033242"/>
              <a:gd name="connsiteY6" fmla="*/ 1316059 h 1412332"/>
              <a:gd name="connsiteX7" fmla="*/ 397972 w 1033242"/>
              <a:gd name="connsiteY7" fmla="*/ 1406504 h 1412332"/>
              <a:gd name="connsiteX8" fmla="*/ 0 w 1033242"/>
              <a:gd name="connsiteY8" fmla="*/ 53954 h 1412332"/>
              <a:gd name="connsiteX0" fmla="*/ 0 w 1033242"/>
              <a:gd name="connsiteY0" fmla="*/ 53954 h 1412332"/>
              <a:gd name="connsiteX1" fmla="*/ 321367 w 1033242"/>
              <a:gd name="connsiteY1" fmla="*/ 53107 h 1412332"/>
              <a:gd name="connsiteX2" fmla="*/ 630876 w 1033242"/>
              <a:gd name="connsiteY2" fmla="*/ 0 h 1412332"/>
              <a:gd name="connsiteX3" fmla="*/ 1030037 w 1033242"/>
              <a:gd name="connsiteY3" fmla="*/ 107394 h 1412332"/>
              <a:gd name="connsiteX4" fmla="*/ 655148 w 1033242"/>
              <a:gd name="connsiteY4" fmla="*/ 954066 h 1412332"/>
              <a:gd name="connsiteX5" fmla="*/ 854100 w 1033242"/>
              <a:gd name="connsiteY5" fmla="*/ 1322859 h 1412332"/>
              <a:gd name="connsiteX6" fmla="*/ 613249 w 1033242"/>
              <a:gd name="connsiteY6" fmla="*/ 1316059 h 1412332"/>
              <a:gd name="connsiteX7" fmla="*/ 0 w 1033242"/>
              <a:gd name="connsiteY7" fmla="*/ 53954 h 1412332"/>
              <a:gd name="connsiteX0" fmla="*/ 0 w 1033242"/>
              <a:gd name="connsiteY0" fmla="*/ 53954 h 1322859"/>
              <a:gd name="connsiteX1" fmla="*/ 321367 w 1033242"/>
              <a:gd name="connsiteY1" fmla="*/ 53107 h 1322859"/>
              <a:gd name="connsiteX2" fmla="*/ 630876 w 1033242"/>
              <a:gd name="connsiteY2" fmla="*/ 0 h 1322859"/>
              <a:gd name="connsiteX3" fmla="*/ 1030037 w 1033242"/>
              <a:gd name="connsiteY3" fmla="*/ 107394 h 1322859"/>
              <a:gd name="connsiteX4" fmla="*/ 655148 w 1033242"/>
              <a:gd name="connsiteY4" fmla="*/ 954066 h 1322859"/>
              <a:gd name="connsiteX5" fmla="*/ 854100 w 1033242"/>
              <a:gd name="connsiteY5" fmla="*/ 1322859 h 1322859"/>
              <a:gd name="connsiteX6" fmla="*/ 0 w 1033242"/>
              <a:gd name="connsiteY6" fmla="*/ 53954 h 1322859"/>
              <a:gd name="connsiteX0" fmla="*/ 0 w 1033242"/>
              <a:gd name="connsiteY0" fmla="*/ 53954 h 954066"/>
              <a:gd name="connsiteX1" fmla="*/ 321367 w 1033242"/>
              <a:gd name="connsiteY1" fmla="*/ 53107 h 954066"/>
              <a:gd name="connsiteX2" fmla="*/ 630876 w 1033242"/>
              <a:gd name="connsiteY2" fmla="*/ 0 h 954066"/>
              <a:gd name="connsiteX3" fmla="*/ 1030037 w 1033242"/>
              <a:gd name="connsiteY3" fmla="*/ 107394 h 954066"/>
              <a:gd name="connsiteX4" fmla="*/ 655148 w 1033242"/>
              <a:gd name="connsiteY4" fmla="*/ 954066 h 954066"/>
              <a:gd name="connsiteX5" fmla="*/ 0 w 1033242"/>
              <a:gd name="connsiteY5" fmla="*/ 53954 h 954066"/>
              <a:gd name="connsiteX0" fmla="*/ 0 w 1032144"/>
              <a:gd name="connsiteY0" fmla="*/ 53954 h 385495"/>
              <a:gd name="connsiteX1" fmla="*/ 321367 w 1032144"/>
              <a:gd name="connsiteY1" fmla="*/ 53107 h 385495"/>
              <a:gd name="connsiteX2" fmla="*/ 630876 w 1032144"/>
              <a:gd name="connsiteY2" fmla="*/ 0 h 385495"/>
              <a:gd name="connsiteX3" fmla="*/ 1030037 w 1032144"/>
              <a:gd name="connsiteY3" fmla="*/ 107394 h 385495"/>
              <a:gd name="connsiteX4" fmla="*/ 474274 w 1032144"/>
              <a:gd name="connsiteY4" fmla="*/ 385495 h 385495"/>
              <a:gd name="connsiteX5" fmla="*/ 0 w 1032144"/>
              <a:gd name="connsiteY5" fmla="*/ 53954 h 385495"/>
              <a:gd name="connsiteX0" fmla="*/ 0 w 1032144"/>
              <a:gd name="connsiteY0" fmla="*/ 62004 h 393545"/>
              <a:gd name="connsiteX1" fmla="*/ 347425 w 1032144"/>
              <a:gd name="connsiteY1" fmla="*/ 0 h 393545"/>
              <a:gd name="connsiteX2" fmla="*/ 630876 w 1032144"/>
              <a:gd name="connsiteY2" fmla="*/ 8050 h 393545"/>
              <a:gd name="connsiteX3" fmla="*/ 1030037 w 1032144"/>
              <a:gd name="connsiteY3" fmla="*/ 115444 h 393545"/>
              <a:gd name="connsiteX4" fmla="*/ 474274 w 1032144"/>
              <a:gd name="connsiteY4" fmla="*/ 393545 h 393545"/>
              <a:gd name="connsiteX5" fmla="*/ 0 w 1032144"/>
              <a:gd name="connsiteY5" fmla="*/ 62004 h 393545"/>
              <a:gd name="connsiteX0" fmla="*/ 0 w 1016440"/>
              <a:gd name="connsiteY0" fmla="*/ 62004 h 393545"/>
              <a:gd name="connsiteX1" fmla="*/ 347425 w 1016440"/>
              <a:gd name="connsiteY1" fmla="*/ 0 h 393545"/>
              <a:gd name="connsiteX2" fmla="*/ 630876 w 1016440"/>
              <a:gd name="connsiteY2" fmla="*/ 8050 h 393545"/>
              <a:gd name="connsiteX3" fmla="*/ 1014268 w 1016440"/>
              <a:gd name="connsiteY3" fmla="*/ 134114 h 393545"/>
              <a:gd name="connsiteX4" fmla="*/ 474274 w 1016440"/>
              <a:gd name="connsiteY4" fmla="*/ 393545 h 393545"/>
              <a:gd name="connsiteX5" fmla="*/ 0 w 1016440"/>
              <a:gd name="connsiteY5" fmla="*/ 62004 h 393545"/>
              <a:gd name="connsiteX0" fmla="*/ 0 w 960695"/>
              <a:gd name="connsiteY0" fmla="*/ 62004 h 393545"/>
              <a:gd name="connsiteX1" fmla="*/ 347425 w 960695"/>
              <a:gd name="connsiteY1" fmla="*/ 0 h 393545"/>
              <a:gd name="connsiteX2" fmla="*/ 630876 w 960695"/>
              <a:gd name="connsiteY2" fmla="*/ 8050 h 393545"/>
              <a:gd name="connsiteX3" fmla="*/ 958256 w 960695"/>
              <a:gd name="connsiteY3" fmla="*/ 86813 h 393545"/>
              <a:gd name="connsiteX4" fmla="*/ 474274 w 960695"/>
              <a:gd name="connsiteY4" fmla="*/ 393545 h 393545"/>
              <a:gd name="connsiteX5" fmla="*/ 0 w 960695"/>
              <a:gd name="connsiteY5" fmla="*/ 62004 h 39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695" h="393545">
                <a:moveTo>
                  <a:pt x="0" y="62004"/>
                </a:moveTo>
                <a:cubicBezTo>
                  <a:pt x="0" y="21045"/>
                  <a:pt x="306466" y="0"/>
                  <a:pt x="347425" y="0"/>
                </a:cubicBezTo>
                <a:lnTo>
                  <a:pt x="630876" y="8050"/>
                </a:lnTo>
                <a:cubicBezTo>
                  <a:pt x="671835" y="8050"/>
                  <a:pt x="958256" y="45854"/>
                  <a:pt x="958256" y="86813"/>
                </a:cubicBezTo>
                <a:cubicBezTo>
                  <a:pt x="996713" y="359237"/>
                  <a:pt x="569167" y="106833"/>
                  <a:pt x="474274" y="393545"/>
                </a:cubicBezTo>
                <a:cubicBezTo>
                  <a:pt x="302601" y="384638"/>
                  <a:pt x="55630" y="212164"/>
                  <a:pt x="0" y="62004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3470" y="1528416"/>
            <a:ext cx="59456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and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until it’s all gone.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E6C1E07-AB59-46CB-916C-1B2F9FD5EBEF}"/>
              </a:ext>
            </a:extLst>
          </p:cNvPr>
          <p:cNvGrpSpPr/>
          <p:nvPr/>
        </p:nvGrpSpPr>
        <p:grpSpPr>
          <a:xfrm>
            <a:off x="7337358" y="1120341"/>
            <a:ext cx="3843058" cy="5505543"/>
            <a:chOff x="3035369" y="-85736"/>
            <a:chExt cx="3897410" cy="5583407"/>
          </a:xfrm>
        </p:grpSpPr>
        <p:sp>
          <p:nvSpPr>
            <p:cNvPr id="94" name="Rectangle: Rounded Corners 36">
              <a:extLst>
                <a:ext uri="{FF2B5EF4-FFF2-40B4-BE49-F238E27FC236}">
                  <a16:creationId xmlns:a16="http://schemas.microsoft.com/office/drawing/2014/main" id="{DA3ABAF0-C240-4FBD-81D0-3A2039BA24F0}"/>
                </a:ext>
              </a:extLst>
            </p:cNvPr>
            <p:cNvSpPr/>
            <p:nvPr/>
          </p:nvSpPr>
          <p:spPr>
            <a:xfrm>
              <a:off x="5440111" y="3925838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37">
              <a:extLst>
                <a:ext uri="{FF2B5EF4-FFF2-40B4-BE49-F238E27FC236}">
                  <a16:creationId xmlns:a16="http://schemas.microsoft.com/office/drawing/2014/main" id="{C48DE8B4-6110-4097-8DC7-F67AAF6BCEA2}"/>
                </a:ext>
              </a:extLst>
            </p:cNvPr>
            <p:cNvSpPr/>
            <p:nvPr/>
          </p:nvSpPr>
          <p:spPr>
            <a:xfrm rot="18944812">
              <a:off x="3082337" y="3484753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5">
              <a:extLst>
                <a:ext uri="{FF2B5EF4-FFF2-40B4-BE49-F238E27FC236}">
                  <a16:creationId xmlns:a16="http://schemas.microsoft.com/office/drawing/2014/main" id="{2FDA0445-1D1A-4C75-B8A3-BA10E115928D}"/>
                </a:ext>
              </a:extLst>
            </p:cNvPr>
            <p:cNvSpPr/>
            <p:nvPr/>
          </p:nvSpPr>
          <p:spPr>
            <a:xfrm rot="2040070" flipH="1">
              <a:off x="3035369" y="2918765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: Rounded Corners 36">
              <a:extLst>
                <a:ext uri="{FF2B5EF4-FFF2-40B4-BE49-F238E27FC236}">
                  <a16:creationId xmlns:a16="http://schemas.microsoft.com/office/drawing/2014/main" id="{62F3EFB8-AD29-40C9-9DC7-F6E8B1DCD02E}"/>
                </a:ext>
              </a:extLst>
            </p:cNvPr>
            <p:cNvSpPr/>
            <p:nvPr/>
          </p:nvSpPr>
          <p:spPr>
            <a:xfrm flipH="1">
              <a:off x="3418313" y="3860864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6DC740B-6458-4FFB-B2A6-A1BD83CC6632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E3CCB72-A736-401E-B8A7-AFD3F4266E66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C56C305-EBF7-4DEE-BB19-A5E9775E1813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07CF30F-9B82-4250-A658-A3A37FAAC8B8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32C7C5D-2B85-4343-A7CB-C2EF106621F2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670C8EE-7375-40A5-96EE-C5BB57540F94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8BB469D-3704-4721-B412-E246DFC0F4DF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EEB04BE-FCEC-4D85-BCF3-F182AF74DAEA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380E3A4-1A9A-45E6-B1E7-2E360032B4A2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782BBBB-090F-4F82-935D-D3B88F0196EF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706A5A9-BA53-445E-BF63-2C7BB09EA503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9B8DF1B-C6A4-4F0F-B29B-2967C5D06E15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: Rounded Corners 3">
              <a:extLst>
                <a:ext uri="{FF2B5EF4-FFF2-40B4-BE49-F238E27FC236}">
                  <a16:creationId xmlns:a16="http://schemas.microsoft.com/office/drawing/2014/main" id="{658BC933-3AF1-45D2-B566-F1247EAB5A7E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4A2135-8B00-402E-9440-898C480404B0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64F5D2-DEDF-4BED-8077-8B24A225022D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56A9A33-00DE-40EF-B049-36CB85A8D614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AF5861-101F-45B4-8331-4E3ABD82777C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14F8DAC-0587-40CD-B1D7-2B49D95182A2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19B7182-63FC-4AAA-BFBB-5491CBCED853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73FDCB4-4E28-497F-80E2-80585B4CE760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FD51C3-62FA-4F3B-8AE1-A186A35EBBF8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879A9AF-D602-460D-A36A-1C2D82CCE422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6D473D7-8A42-4172-BC51-C4C5A9434F6D}"/>
                </a:ext>
              </a:extLst>
            </p:cNvPr>
            <p:cNvSpPr/>
            <p:nvPr/>
          </p:nvSpPr>
          <p:spPr>
            <a:xfrm flipV="1">
              <a:off x="5514101" y="1813491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19DB169-9D9C-4FEC-B746-F36A927D443B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48FE352-A09B-4F75-A3B3-38B8346DB235}"/>
                </a:ext>
              </a:extLst>
            </p:cNvPr>
            <p:cNvSpPr/>
            <p:nvPr/>
          </p:nvSpPr>
          <p:spPr>
            <a:xfrm flipV="1">
              <a:off x="4344761" y="1834426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374004EB-8F3F-4F6F-9F68-136F6BFDB89E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5">
              <a:extLst>
                <a:ext uri="{FF2B5EF4-FFF2-40B4-BE49-F238E27FC236}">
                  <a16:creationId xmlns:a16="http://schemas.microsoft.com/office/drawing/2014/main" id="{2B6DEA43-0316-443C-8A4A-F2D1A8485B51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5">
              <a:extLst>
                <a:ext uri="{FF2B5EF4-FFF2-40B4-BE49-F238E27FC236}">
                  <a16:creationId xmlns:a16="http://schemas.microsoft.com/office/drawing/2014/main" id="{CA714531-D6A1-4198-BAF8-91C2B9F6538D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3F3B5F9A-4003-4899-8C22-9A5E2A42142E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35">
              <a:extLst>
                <a:ext uri="{FF2B5EF4-FFF2-40B4-BE49-F238E27FC236}">
                  <a16:creationId xmlns:a16="http://schemas.microsoft.com/office/drawing/2014/main" id="{DC0CD36A-C522-40DA-A742-DE79748195E7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35">
              <a:extLst>
                <a:ext uri="{FF2B5EF4-FFF2-40B4-BE49-F238E27FC236}">
                  <a16:creationId xmlns:a16="http://schemas.microsoft.com/office/drawing/2014/main" id="{B89E7B5F-4D8A-41AD-A901-08D56EFECAD6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">
            <a:extLst>
              <a:ext uri="{FF2B5EF4-FFF2-40B4-BE49-F238E27FC236}">
                <a16:creationId xmlns:a16="http://schemas.microsoft.com/office/drawing/2014/main" id="{AA481F31-0329-474F-83A0-847D1921054C}"/>
              </a:ext>
            </a:extLst>
          </p:cNvPr>
          <p:cNvSpPr/>
          <p:nvPr/>
        </p:nvSpPr>
        <p:spPr>
          <a:xfrm rot="738982">
            <a:off x="9040288" y="4044347"/>
            <a:ext cx="527161" cy="480363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18007 w 147063"/>
              <a:gd name="connsiteY0" fmla="*/ 24621 h 72452"/>
              <a:gd name="connsiteX1" fmla="*/ 124938 w 147063"/>
              <a:gd name="connsiteY1" fmla="*/ 0 h 72452"/>
              <a:gd name="connsiteX2" fmla="*/ 136142 w 147063"/>
              <a:gd name="connsiteY2" fmla="*/ 62110 h 72452"/>
              <a:gd name="connsiteX3" fmla="*/ 18007 w 147063"/>
              <a:gd name="connsiteY3" fmla="*/ 24621 h 72452"/>
              <a:gd name="connsiteX0" fmla="*/ 21051 w 150107"/>
              <a:gd name="connsiteY0" fmla="*/ 24621 h 72452"/>
              <a:gd name="connsiteX1" fmla="*/ 127982 w 150107"/>
              <a:gd name="connsiteY1" fmla="*/ 0 h 72452"/>
              <a:gd name="connsiteX2" fmla="*/ 139186 w 150107"/>
              <a:gd name="connsiteY2" fmla="*/ 62110 h 72452"/>
              <a:gd name="connsiteX3" fmla="*/ 21051 w 150107"/>
              <a:gd name="connsiteY3" fmla="*/ 24621 h 7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07" h="72452">
                <a:moveTo>
                  <a:pt x="21051" y="24621"/>
                </a:moveTo>
                <a:cubicBezTo>
                  <a:pt x="-6625" y="6519"/>
                  <a:pt x="-34017" y="24516"/>
                  <a:pt x="127982" y="0"/>
                </a:cubicBezTo>
                <a:cubicBezTo>
                  <a:pt x="129569" y="25990"/>
                  <a:pt x="168555" y="50407"/>
                  <a:pt x="139186" y="62110"/>
                </a:cubicBezTo>
                <a:cubicBezTo>
                  <a:pt x="135525" y="72632"/>
                  <a:pt x="55666" y="90299"/>
                  <a:pt x="21051" y="2462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E327E4E-DC40-443A-92D2-872F6CE6BC53}"/>
              </a:ext>
            </a:extLst>
          </p:cNvPr>
          <p:cNvSpPr/>
          <p:nvPr/>
        </p:nvSpPr>
        <p:spPr>
          <a:xfrm rot="20721672">
            <a:off x="9379045" y="4420279"/>
            <a:ext cx="86594" cy="6182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35">
            <a:extLst>
              <a:ext uri="{FF2B5EF4-FFF2-40B4-BE49-F238E27FC236}">
                <a16:creationId xmlns:a16="http://schemas.microsoft.com/office/drawing/2014/main" id="{7B51BA63-C591-4DAC-8376-76579F483967}"/>
              </a:ext>
            </a:extLst>
          </p:cNvPr>
          <p:cNvSpPr/>
          <p:nvPr/>
        </p:nvSpPr>
        <p:spPr>
          <a:xfrm rot="9534675">
            <a:off x="8968234" y="4608085"/>
            <a:ext cx="1007181" cy="1347130"/>
          </a:xfrm>
          <a:custGeom>
            <a:avLst/>
            <a:gdLst>
              <a:gd name="connsiteX0" fmla="*/ 0 w 444971"/>
              <a:gd name="connsiteY0" fmla="*/ 74163 h 1277240"/>
              <a:gd name="connsiteX1" fmla="*/ 74163 w 444971"/>
              <a:gd name="connsiteY1" fmla="*/ 0 h 1277240"/>
              <a:gd name="connsiteX2" fmla="*/ 370808 w 444971"/>
              <a:gd name="connsiteY2" fmla="*/ 0 h 1277240"/>
              <a:gd name="connsiteX3" fmla="*/ 444971 w 444971"/>
              <a:gd name="connsiteY3" fmla="*/ 74163 h 1277240"/>
              <a:gd name="connsiteX4" fmla="*/ 444971 w 444971"/>
              <a:gd name="connsiteY4" fmla="*/ 1203077 h 1277240"/>
              <a:gd name="connsiteX5" fmla="*/ 370808 w 444971"/>
              <a:gd name="connsiteY5" fmla="*/ 1277240 h 1277240"/>
              <a:gd name="connsiteX6" fmla="*/ 74163 w 444971"/>
              <a:gd name="connsiteY6" fmla="*/ 1277240 h 1277240"/>
              <a:gd name="connsiteX7" fmla="*/ 0 w 444971"/>
              <a:gd name="connsiteY7" fmla="*/ 1203077 h 1277240"/>
              <a:gd name="connsiteX8" fmla="*/ 0 w 444971"/>
              <a:gd name="connsiteY8" fmla="*/ 74163 h 1277240"/>
              <a:gd name="connsiteX0" fmla="*/ 0 w 537736"/>
              <a:gd name="connsiteY0" fmla="*/ 60910 h 1277240"/>
              <a:gd name="connsiteX1" fmla="*/ 166928 w 537736"/>
              <a:gd name="connsiteY1" fmla="*/ 0 h 1277240"/>
              <a:gd name="connsiteX2" fmla="*/ 463573 w 537736"/>
              <a:gd name="connsiteY2" fmla="*/ 0 h 1277240"/>
              <a:gd name="connsiteX3" fmla="*/ 537736 w 537736"/>
              <a:gd name="connsiteY3" fmla="*/ 74163 h 1277240"/>
              <a:gd name="connsiteX4" fmla="*/ 537736 w 537736"/>
              <a:gd name="connsiteY4" fmla="*/ 1203077 h 1277240"/>
              <a:gd name="connsiteX5" fmla="*/ 463573 w 537736"/>
              <a:gd name="connsiteY5" fmla="*/ 1277240 h 1277240"/>
              <a:gd name="connsiteX6" fmla="*/ 166928 w 537736"/>
              <a:gd name="connsiteY6" fmla="*/ 1277240 h 1277240"/>
              <a:gd name="connsiteX7" fmla="*/ 92765 w 537736"/>
              <a:gd name="connsiteY7" fmla="*/ 1203077 h 1277240"/>
              <a:gd name="connsiteX8" fmla="*/ 0 w 537736"/>
              <a:gd name="connsiteY8" fmla="*/ 60910 h 1277240"/>
              <a:gd name="connsiteX0" fmla="*/ 1 w 537737"/>
              <a:gd name="connsiteY0" fmla="*/ 60910 h 1277240"/>
              <a:gd name="connsiteX1" fmla="*/ 166929 w 537737"/>
              <a:gd name="connsiteY1" fmla="*/ 0 h 1277240"/>
              <a:gd name="connsiteX2" fmla="*/ 463574 w 537737"/>
              <a:gd name="connsiteY2" fmla="*/ 0 h 1277240"/>
              <a:gd name="connsiteX3" fmla="*/ 537737 w 537737"/>
              <a:gd name="connsiteY3" fmla="*/ 74163 h 1277240"/>
              <a:gd name="connsiteX4" fmla="*/ 537737 w 537737"/>
              <a:gd name="connsiteY4" fmla="*/ 1203077 h 1277240"/>
              <a:gd name="connsiteX5" fmla="*/ 463574 w 537737"/>
              <a:gd name="connsiteY5" fmla="*/ 1277240 h 1277240"/>
              <a:gd name="connsiteX6" fmla="*/ 166929 w 537737"/>
              <a:gd name="connsiteY6" fmla="*/ 1277240 h 1277240"/>
              <a:gd name="connsiteX7" fmla="*/ 0 w 537737"/>
              <a:gd name="connsiteY7" fmla="*/ 898277 h 1277240"/>
              <a:gd name="connsiteX8" fmla="*/ 1 w 537737"/>
              <a:gd name="connsiteY8" fmla="*/ 60910 h 1277240"/>
              <a:gd name="connsiteX0" fmla="*/ 93062 w 630798"/>
              <a:gd name="connsiteY0" fmla="*/ 60910 h 1303745"/>
              <a:gd name="connsiteX1" fmla="*/ 259990 w 630798"/>
              <a:gd name="connsiteY1" fmla="*/ 0 h 1303745"/>
              <a:gd name="connsiteX2" fmla="*/ 556635 w 630798"/>
              <a:gd name="connsiteY2" fmla="*/ 0 h 1303745"/>
              <a:gd name="connsiteX3" fmla="*/ 630798 w 630798"/>
              <a:gd name="connsiteY3" fmla="*/ 74163 h 1303745"/>
              <a:gd name="connsiteX4" fmla="*/ 630798 w 630798"/>
              <a:gd name="connsiteY4" fmla="*/ 1203077 h 1303745"/>
              <a:gd name="connsiteX5" fmla="*/ 556635 w 630798"/>
              <a:gd name="connsiteY5" fmla="*/ 1277240 h 1303745"/>
              <a:gd name="connsiteX6" fmla="*/ 8199 w 630798"/>
              <a:gd name="connsiteY6" fmla="*/ 1303745 h 1303745"/>
              <a:gd name="connsiteX7" fmla="*/ 93061 w 630798"/>
              <a:gd name="connsiteY7" fmla="*/ 898277 h 1303745"/>
              <a:gd name="connsiteX8" fmla="*/ 93062 w 630798"/>
              <a:gd name="connsiteY8" fmla="*/ 60910 h 1303745"/>
              <a:gd name="connsiteX0" fmla="*/ 208749 w 746485"/>
              <a:gd name="connsiteY0" fmla="*/ 60910 h 1277240"/>
              <a:gd name="connsiteX1" fmla="*/ 375677 w 746485"/>
              <a:gd name="connsiteY1" fmla="*/ 0 h 1277240"/>
              <a:gd name="connsiteX2" fmla="*/ 672322 w 746485"/>
              <a:gd name="connsiteY2" fmla="*/ 0 h 1277240"/>
              <a:gd name="connsiteX3" fmla="*/ 746485 w 746485"/>
              <a:gd name="connsiteY3" fmla="*/ 74163 h 1277240"/>
              <a:gd name="connsiteX4" fmla="*/ 746485 w 746485"/>
              <a:gd name="connsiteY4" fmla="*/ 1203077 h 1277240"/>
              <a:gd name="connsiteX5" fmla="*/ 672322 w 746485"/>
              <a:gd name="connsiteY5" fmla="*/ 1277240 h 1277240"/>
              <a:gd name="connsiteX6" fmla="*/ 4616 w 746485"/>
              <a:gd name="connsiteY6" fmla="*/ 1263988 h 1277240"/>
              <a:gd name="connsiteX7" fmla="*/ 208748 w 746485"/>
              <a:gd name="connsiteY7" fmla="*/ 898277 h 1277240"/>
              <a:gd name="connsiteX8" fmla="*/ 208749 w 746485"/>
              <a:gd name="connsiteY8" fmla="*/ 60910 h 1277240"/>
              <a:gd name="connsiteX0" fmla="*/ 131135 w 668871"/>
              <a:gd name="connsiteY0" fmla="*/ 60910 h 1303744"/>
              <a:gd name="connsiteX1" fmla="*/ 298063 w 668871"/>
              <a:gd name="connsiteY1" fmla="*/ 0 h 1303744"/>
              <a:gd name="connsiteX2" fmla="*/ 594708 w 668871"/>
              <a:gd name="connsiteY2" fmla="*/ 0 h 1303744"/>
              <a:gd name="connsiteX3" fmla="*/ 668871 w 668871"/>
              <a:gd name="connsiteY3" fmla="*/ 74163 h 1303744"/>
              <a:gd name="connsiteX4" fmla="*/ 668871 w 668871"/>
              <a:gd name="connsiteY4" fmla="*/ 1203077 h 1303744"/>
              <a:gd name="connsiteX5" fmla="*/ 594708 w 668871"/>
              <a:gd name="connsiteY5" fmla="*/ 1277240 h 1303744"/>
              <a:gd name="connsiteX6" fmla="*/ 6515 w 668871"/>
              <a:gd name="connsiteY6" fmla="*/ 1303744 h 1303744"/>
              <a:gd name="connsiteX7" fmla="*/ 131134 w 668871"/>
              <a:gd name="connsiteY7" fmla="*/ 898277 h 1303744"/>
              <a:gd name="connsiteX8" fmla="*/ 131135 w 668871"/>
              <a:gd name="connsiteY8" fmla="*/ 60910 h 1303744"/>
              <a:gd name="connsiteX0" fmla="*/ 171529 w 709265"/>
              <a:gd name="connsiteY0" fmla="*/ 60910 h 1303744"/>
              <a:gd name="connsiteX1" fmla="*/ 338457 w 709265"/>
              <a:gd name="connsiteY1" fmla="*/ 0 h 1303744"/>
              <a:gd name="connsiteX2" fmla="*/ 635102 w 709265"/>
              <a:gd name="connsiteY2" fmla="*/ 0 h 1303744"/>
              <a:gd name="connsiteX3" fmla="*/ 709265 w 709265"/>
              <a:gd name="connsiteY3" fmla="*/ 74163 h 1303744"/>
              <a:gd name="connsiteX4" fmla="*/ 709265 w 709265"/>
              <a:gd name="connsiteY4" fmla="*/ 1203077 h 1303744"/>
              <a:gd name="connsiteX5" fmla="*/ 635102 w 709265"/>
              <a:gd name="connsiteY5" fmla="*/ 1277240 h 1303744"/>
              <a:gd name="connsiteX6" fmla="*/ 46909 w 709265"/>
              <a:gd name="connsiteY6" fmla="*/ 1303744 h 1303744"/>
              <a:gd name="connsiteX7" fmla="*/ 171528 w 709265"/>
              <a:gd name="connsiteY7" fmla="*/ 898277 h 1303744"/>
              <a:gd name="connsiteX8" fmla="*/ 171529 w 709265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55436 w 717792"/>
              <a:gd name="connsiteY6" fmla="*/ 1303744 h 1303744"/>
              <a:gd name="connsiteX7" fmla="*/ 180055 w 717792"/>
              <a:gd name="connsiteY7" fmla="*/ 898277 h 1303744"/>
              <a:gd name="connsiteX8" fmla="*/ 180056 w 717792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271189 w 717792"/>
              <a:gd name="connsiteY6" fmla="*/ 1205759 h 1303744"/>
              <a:gd name="connsiteX7" fmla="*/ 55436 w 717792"/>
              <a:gd name="connsiteY7" fmla="*/ 1303744 h 1303744"/>
              <a:gd name="connsiteX8" fmla="*/ 180055 w 717792"/>
              <a:gd name="connsiteY8" fmla="*/ 898277 h 1303744"/>
              <a:gd name="connsiteX9" fmla="*/ 180056 w 717792"/>
              <a:gd name="connsiteY9" fmla="*/ 60910 h 1303744"/>
              <a:gd name="connsiteX0" fmla="*/ 180056 w 717792"/>
              <a:gd name="connsiteY0" fmla="*/ 60910 h 1349928"/>
              <a:gd name="connsiteX1" fmla="*/ 346984 w 717792"/>
              <a:gd name="connsiteY1" fmla="*/ 0 h 1349928"/>
              <a:gd name="connsiteX2" fmla="*/ 643629 w 717792"/>
              <a:gd name="connsiteY2" fmla="*/ 0 h 1349928"/>
              <a:gd name="connsiteX3" fmla="*/ 717792 w 717792"/>
              <a:gd name="connsiteY3" fmla="*/ 74163 h 1349928"/>
              <a:gd name="connsiteX4" fmla="*/ 717792 w 717792"/>
              <a:gd name="connsiteY4" fmla="*/ 1203077 h 1349928"/>
              <a:gd name="connsiteX5" fmla="*/ 643629 w 717792"/>
              <a:gd name="connsiteY5" fmla="*/ 1277240 h 1349928"/>
              <a:gd name="connsiteX6" fmla="*/ 271189 w 717792"/>
              <a:gd name="connsiteY6" fmla="*/ 1205759 h 1349928"/>
              <a:gd name="connsiteX7" fmla="*/ 55436 w 717792"/>
              <a:gd name="connsiteY7" fmla="*/ 1303744 h 1349928"/>
              <a:gd name="connsiteX8" fmla="*/ 180055 w 717792"/>
              <a:gd name="connsiteY8" fmla="*/ 898277 h 1349928"/>
              <a:gd name="connsiteX9" fmla="*/ 180056 w 717792"/>
              <a:gd name="connsiteY9" fmla="*/ 60910 h 1349928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271189 w 717792"/>
              <a:gd name="connsiteY6" fmla="*/ 1205759 h 1363372"/>
              <a:gd name="connsiteX7" fmla="*/ 55436 w 717792"/>
              <a:gd name="connsiteY7" fmla="*/ 1303744 h 1363372"/>
              <a:gd name="connsiteX8" fmla="*/ 180055 w 717792"/>
              <a:gd name="connsiteY8" fmla="*/ 898277 h 1363372"/>
              <a:gd name="connsiteX9" fmla="*/ 180056 w 717792"/>
              <a:gd name="connsiteY9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596004 w 717792"/>
              <a:gd name="connsiteY5" fmla="*/ 11867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8391 w 717792"/>
              <a:gd name="connsiteY5" fmla="*/ 12629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728389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95052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42665 w 879717"/>
              <a:gd name="connsiteY4" fmla="*/ 915247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80765 w 879717"/>
              <a:gd name="connsiteY4" fmla="*/ 900959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80254"/>
              <a:gd name="connsiteY0" fmla="*/ 60910 h 1363372"/>
              <a:gd name="connsiteX1" fmla="*/ 346984 w 880254"/>
              <a:gd name="connsiteY1" fmla="*/ 0 h 1363372"/>
              <a:gd name="connsiteX2" fmla="*/ 643629 w 880254"/>
              <a:gd name="connsiteY2" fmla="*/ 0 h 1363372"/>
              <a:gd name="connsiteX3" fmla="*/ 717792 w 880254"/>
              <a:gd name="connsiteY3" fmla="*/ 74163 h 1363372"/>
              <a:gd name="connsiteX4" fmla="*/ 680765 w 880254"/>
              <a:gd name="connsiteY4" fmla="*/ 900959 h 1363372"/>
              <a:gd name="connsiteX5" fmla="*/ 879717 w 880254"/>
              <a:gd name="connsiteY5" fmla="*/ 1269752 h 1363372"/>
              <a:gd name="connsiteX6" fmla="*/ 648391 w 880254"/>
              <a:gd name="connsiteY6" fmla="*/ 1262952 h 1363372"/>
              <a:gd name="connsiteX7" fmla="*/ 423589 w 880254"/>
              <a:gd name="connsiteY7" fmla="*/ 1353397 h 1363372"/>
              <a:gd name="connsiteX8" fmla="*/ 271189 w 880254"/>
              <a:gd name="connsiteY8" fmla="*/ 1205759 h 1363372"/>
              <a:gd name="connsiteX9" fmla="*/ 55436 w 880254"/>
              <a:gd name="connsiteY9" fmla="*/ 1303744 h 1363372"/>
              <a:gd name="connsiteX10" fmla="*/ 180055 w 880254"/>
              <a:gd name="connsiteY10" fmla="*/ 898277 h 1363372"/>
              <a:gd name="connsiteX11" fmla="*/ 180056 w 880254"/>
              <a:gd name="connsiteY11" fmla="*/ 60910 h 1363372"/>
              <a:gd name="connsiteX0" fmla="*/ 180056 w 930522"/>
              <a:gd name="connsiteY0" fmla="*/ 60910 h 1363372"/>
              <a:gd name="connsiteX1" fmla="*/ 346984 w 930522"/>
              <a:gd name="connsiteY1" fmla="*/ 0 h 1363372"/>
              <a:gd name="connsiteX2" fmla="*/ 643629 w 930522"/>
              <a:gd name="connsiteY2" fmla="*/ 0 h 1363372"/>
              <a:gd name="connsiteX3" fmla="*/ 717792 w 930522"/>
              <a:gd name="connsiteY3" fmla="*/ 74163 h 1363372"/>
              <a:gd name="connsiteX4" fmla="*/ 680765 w 930522"/>
              <a:gd name="connsiteY4" fmla="*/ 900959 h 1363372"/>
              <a:gd name="connsiteX5" fmla="*/ 879717 w 930522"/>
              <a:gd name="connsiteY5" fmla="*/ 1269752 h 1363372"/>
              <a:gd name="connsiteX6" fmla="*/ 648391 w 930522"/>
              <a:gd name="connsiteY6" fmla="*/ 1262952 h 1363372"/>
              <a:gd name="connsiteX7" fmla="*/ 423589 w 930522"/>
              <a:gd name="connsiteY7" fmla="*/ 1353397 h 1363372"/>
              <a:gd name="connsiteX8" fmla="*/ 271189 w 930522"/>
              <a:gd name="connsiteY8" fmla="*/ 1205759 h 1363372"/>
              <a:gd name="connsiteX9" fmla="*/ 55436 w 930522"/>
              <a:gd name="connsiteY9" fmla="*/ 1303744 h 1363372"/>
              <a:gd name="connsiteX10" fmla="*/ 180055 w 930522"/>
              <a:gd name="connsiteY10" fmla="*/ 898277 h 1363372"/>
              <a:gd name="connsiteX11" fmla="*/ 180056 w 930522"/>
              <a:gd name="connsiteY11" fmla="*/ 60910 h 1363372"/>
              <a:gd name="connsiteX0" fmla="*/ 180056 w 930522"/>
              <a:gd name="connsiteY0" fmla="*/ 60910 h 1386917"/>
              <a:gd name="connsiteX1" fmla="*/ 346984 w 930522"/>
              <a:gd name="connsiteY1" fmla="*/ 0 h 1386917"/>
              <a:gd name="connsiteX2" fmla="*/ 643629 w 930522"/>
              <a:gd name="connsiteY2" fmla="*/ 0 h 1386917"/>
              <a:gd name="connsiteX3" fmla="*/ 717792 w 930522"/>
              <a:gd name="connsiteY3" fmla="*/ 74163 h 1386917"/>
              <a:gd name="connsiteX4" fmla="*/ 680765 w 930522"/>
              <a:gd name="connsiteY4" fmla="*/ 900959 h 1386917"/>
              <a:gd name="connsiteX5" fmla="*/ 879717 w 930522"/>
              <a:gd name="connsiteY5" fmla="*/ 1269752 h 1386917"/>
              <a:gd name="connsiteX6" fmla="*/ 648391 w 930522"/>
              <a:gd name="connsiteY6" fmla="*/ 1262952 h 1386917"/>
              <a:gd name="connsiteX7" fmla="*/ 423589 w 930522"/>
              <a:gd name="connsiteY7" fmla="*/ 1353397 h 1386917"/>
              <a:gd name="connsiteX8" fmla="*/ 285477 w 930522"/>
              <a:gd name="connsiteY8" fmla="*/ 1243859 h 1386917"/>
              <a:gd name="connsiteX9" fmla="*/ 55436 w 930522"/>
              <a:gd name="connsiteY9" fmla="*/ 1303744 h 1386917"/>
              <a:gd name="connsiteX10" fmla="*/ 180055 w 930522"/>
              <a:gd name="connsiteY10" fmla="*/ 898277 h 1386917"/>
              <a:gd name="connsiteX11" fmla="*/ 180056 w 930522"/>
              <a:gd name="connsiteY11" fmla="*/ 60910 h 1386917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1020355"/>
              <a:gd name="connsiteY0" fmla="*/ 67867 h 1366182"/>
              <a:gd name="connsiteX1" fmla="*/ 346984 w 1020355"/>
              <a:gd name="connsiteY1" fmla="*/ 6957 h 1366182"/>
              <a:gd name="connsiteX2" fmla="*/ 643629 w 1020355"/>
              <a:gd name="connsiteY2" fmla="*/ 6957 h 1366182"/>
              <a:gd name="connsiteX3" fmla="*/ 1017830 w 1020355"/>
              <a:gd name="connsiteY3" fmla="*/ 23970 h 1366182"/>
              <a:gd name="connsiteX4" fmla="*/ 680765 w 1020355"/>
              <a:gd name="connsiteY4" fmla="*/ 907916 h 1366182"/>
              <a:gd name="connsiteX5" fmla="*/ 879717 w 1020355"/>
              <a:gd name="connsiteY5" fmla="*/ 1276709 h 1366182"/>
              <a:gd name="connsiteX6" fmla="*/ 638866 w 1020355"/>
              <a:gd name="connsiteY6" fmla="*/ 1269909 h 1366182"/>
              <a:gd name="connsiteX7" fmla="*/ 423589 w 1020355"/>
              <a:gd name="connsiteY7" fmla="*/ 1360354 h 1366182"/>
              <a:gd name="connsiteX8" fmla="*/ 285477 w 1020355"/>
              <a:gd name="connsiteY8" fmla="*/ 1250816 h 1366182"/>
              <a:gd name="connsiteX9" fmla="*/ 55436 w 1020355"/>
              <a:gd name="connsiteY9" fmla="*/ 1310701 h 1366182"/>
              <a:gd name="connsiteX10" fmla="*/ 180055 w 1020355"/>
              <a:gd name="connsiteY10" fmla="*/ 905234 h 1366182"/>
              <a:gd name="connsiteX11" fmla="*/ 180056 w 1020355"/>
              <a:gd name="connsiteY11" fmla="*/ 67867 h 1366182"/>
              <a:gd name="connsiteX0" fmla="*/ 180056 w 1021425"/>
              <a:gd name="connsiteY0" fmla="*/ 6786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80056 w 1021425"/>
              <a:gd name="connsiteY11" fmla="*/ 67867 h 1366182"/>
              <a:gd name="connsiteX0" fmla="*/ 156243 w 1021425"/>
              <a:gd name="connsiteY0" fmla="*/ 4881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56243 w 1021425"/>
              <a:gd name="connsiteY11" fmla="*/ 48817 h 136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25" h="1366182">
                <a:moveTo>
                  <a:pt x="156243" y="48817"/>
                </a:moveTo>
                <a:cubicBezTo>
                  <a:pt x="156243" y="7858"/>
                  <a:pt x="306025" y="6957"/>
                  <a:pt x="346984" y="6957"/>
                </a:cubicBezTo>
                <a:lnTo>
                  <a:pt x="643629" y="6957"/>
                </a:lnTo>
                <a:cubicBezTo>
                  <a:pt x="684588" y="6957"/>
                  <a:pt x="1017830" y="-16989"/>
                  <a:pt x="1017830" y="23970"/>
                </a:cubicBezTo>
                <a:cubicBezTo>
                  <a:pt x="1056287" y="296394"/>
                  <a:pt x="775658" y="621204"/>
                  <a:pt x="680765" y="907916"/>
                </a:cubicBezTo>
                <a:cubicBezTo>
                  <a:pt x="1013782" y="1045134"/>
                  <a:pt x="937225" y="1196641"/>
                  <a:pt x="879717" y="1276709"/>
                </a:cubicBezTo>
                <a:cubicBezTo>
                  <a:pt x="674929" y="1479593"/>
                  <a:pt x="651250" y="1274671"/>
                  <a:pt x="638866" y="1269909"/>
                </a:cubicBezTo>
                <a:cubicBezTo>
                  <a:pt x="556494" y="1337825"/>
                  <a:pt x="485662" y="1372267"/>
                  <a:pt x="423589" y="1360354"/>
                </a:cubicBezTo>
                <a:cubicBezTo>
                  <a:pt x="361516" y="1348441"/>
                  <a:pt x="313498" y="1363866"/>
                  <a:pt x="285477" y="1250816"/>
                </a:cubicBezTo>
                <a:cubicBezTo>
                  <a:pt x="146884" y="1421590"/>
                  <a:pt x="103541" y="1320901"/>
                  <a:pt x="55436" y="1310701"/>
                </a:cubicBezTo>
                <a:cubicBezTo>
                  <a:pt x="-99823" y="1172589"/>
                  <a:pt x="113380" y="946193"/>
                  <a:pt x="180055" y="905234"/>
                </a:cubicBezTo>
                <a:cubicBezTo>
                  <a:pt x="180055" y="528929"/>
                  <a:pt x="156243" y="425122"/>
                  <a:pt x="156243" y="4881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35">
            <a:extLst>
              <a:ext uri="{FF2B5EF4-FFF2-40B4-BE49-F238E27FC236}">
                <a16:creationId xmlns:a16="http://schemas.microsoft.com/office/drawing/2014/main" id="{FB48C3B1-4905-4FE5-ADA1-18A136F083FF}"/>
              </a:ext>
            </a:extLst>
          </p:cNvPr>
          <p:cNvSpPr/>
          <p:nvPr/>
        </p:nvSpPr>
        <p:spPr>
          <a:xfrm rot="10462906">
            <a:off x="9050108" y="3880506"/>
            <a:ext cx="510873" cy="272230"/>
          </a:xfrm>
          <a:custGeom>
            <a:avLst/>
            <a:gdLst>
              <a:gd name="connsiteX0" fmla="*/ 0 w 587213"/>
              <a:gd name="connsiteY0" fmla="*/ 314024 h 628047"/>
              <a:gd name="connsiteX1" fmla="*/ 293607 w 587213"/>
              <a:gd name="connsiteY1" fmla="*/ 0 h 628047"/>
              <a:gd name="connsiteX2" fmla="*/ 587214 w 587213"/>
              <a:gd name="connsiteY2" fmla="*/ 314024 h 628047"/>
              <a:gd name="connsiteX3" fmla="*/ 293607 w 587213"/>
              <a:gd name="connsiteY3" fmla="*/ 628048 h 628047"/>
              <a:gd name="connsiteX4" fmla="*/ 0 w 587213"/>
              <a:gd name="connsiteY4" fmla="*/ 314024 h 628047"/>
              <a:gd name="connsiteX0" fmla="*/ 0 w 1055765"/>
              <a:gd name="connsiteY0" fmla="*/ 90779 h 725018"/>
              <a:gd name="connsiteX1" fmla="*/ 762158 w 1055765"/>
              <a:gd name="connsiteY1" fmla="*/ 88350 h 725018"/>
              <a:gd name="connsiteX2" fmla="*/ 1055765 w 1055765"/>
              <a:gd name="connsiteY2" fmla="*/ 402374 h 725018"/>
              <a:gd name="connsiteX3" fmla="*/ 762158 w 1055765"/>
              <a:gd name="connsiteY3" fmla="*/ 716398 h 725018"/>
              <a:gd name="connsiteX4" fmla="*/ 0 w 1055765"/>
              <a:gd name="connsiteY4" fmla="*/ 90779 h 725018"/>
              <a:gd name="connsiteX0" fmla="*/ 267 w 1056032"/>
              <a:gd name="connsiteY0" fmla="*/ 54707 h 688946"/>
              <a:gd name="connsiteX1" fmla="*/ 851028 w 1056032"/>
              <a:gd name="connsiteY1" fmla="*/ 67246 h 688946"/>
              <a:gd name="connsiteX2" fmla="*/ 1056032 w 1056032"/>
              <a:gd name="connsiteY2" fmla="*/ 366302 h 688946"/>
              <a:gd name="connsiteX3" fmla="*/ 762425 w 1056032"/>
              <a:gd name="connsiteY3" fmla="*/ 680326 h 688946"/>
              <a:gd name="connsiteX4" fmla="*/ 267 w 1056032"/>
              <a:gd name="connsiteY4" fmla="*/ 54707 h 6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032" h="688946">
                <a:moveTo>
                  <a:pt x="267" y="54707"/>
                </a:moveTo>
                <a:cubicBezTo>
                  <a:pt x="15034" y="-47473"/>
                  <a:pt x="675067" y="15314"/>
                  <a:pt x="851028" y="67246"/>
                </a:cubicBezTo>
                <a:cubicBezTo>
                  <a:pt x="1026989" y="119178"/>
                  <a:pt x="1056032" y="192871"/>
                  <a:pt x="1056032" y="366302"/>
                </a:cubicBezTo>
                <a:cubicBezTo>
                  <a:pt x="1056032" y="539733"/>
                  <a:pt x="938386" y="732258"/>
                  <a:pt x="762425" y="680326"/>
                </a:cubicBezTo>
                <a:cubicBezTo>
                  <a:pt x="586464" y="628394"/>
                  <a:pt x="-14500" y="156887"/>
                  <a:pt x="267" y="5470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B67341A9-0066-4021-954F-22EB110FF5C5}"/>
              </a:ext>
            </a:extLst>
          </p:cNvPr>
          <p:cNvSpPr/>
          <p:nvPr/>
        </p:nvSpPr>
        <p:spPr>
          <a:xfrm flipH="1">
            <a:off x="8648846" y="3644277"/>
            <a:ext cx="649497" cy="476173"/>
          </a:xfrm>
          <a:custGeom>
            <a:avLst/>
            <a:gdLst>
              <a:gd name="connsiteX0" fmla="*/ 7544 w 636712"/>
              <a:gd name="connsiteY0" fmla="*/ 0 h 391314"/>
              <a:gd name="connsiteX1" fmla="*/ 13894 w 636712"/>
              <a:gd name="connsiteY1" fmla="*/ 133350 h 391314"/>
              <a:gd name="connsiteX2" fmla="*/ 134544 w 636712"/>
              <a:gd name="connsiteY2" fmla="*/ 342900 h 391314"/>
              <a:gd name="connsiteX3" fmla="*/ 445694 w 636712"/>
              <a:gd name="connsiteY3" fmla="*/ 387350 h 391314"/>
              <a:gd name="connsiteX4" fmla="*/ 610794 w 636712"/>
              <a:gd name="connsiteY4" fmla="*/ 273050 h 391314"/>
              <a:gd name="connsiteX5" fmla="*/ 636194 w 636712"/>
              <a:gd name="connsiteY5" fmla="*/ 88900 h 391314"/>
              <a:gd name="connsiteX6" fmla="*/ 636194 w 636712"/>
              <a:gd name="connsiteY6" fmla="*/ 88900 h 391314"/>
              <a:gd name="connsiteX0" fmla="*/ 0 w 629168"/>
              <a:gd name="connsiteY0" fmla="*/ 0 h 395432"/>
              <a:gd name="connsiteX1" fmla="*/ 127000 w 629168"/>
              <a:gd name="connsiteY1" fmla="*/ 342900 h 395432"/>
              <a:gd name="connsiteX2" fmla="*/ 438150 w 629168"/>
              <a:gd name="connsiteY2" fmla="*/ 387350 h 395432"/>
              <a:gd name="connsiteX3" fmla="*/ 603250 w 629168"/>
              <a:gd name="connsiteY3" fmla="*/ 273050 h 395432"/>
              <a:gd name="connsiteX4" fmla="*/ 628650 w 629168"/>
              <a:gd name="connsiteY4" fmla="*/ 88900 h 395432"/>
              <a:gd name="connsiteX5" fmla="*/ 628650 w 629168"/>
              <a:gd name="connsiteY5" fmla="*/ 88900 h 395432"/>
              <a:gd name="connsiteX0" fmla="*/ 0 w 645043"/>
              <a:gd name="connsiteY0" fmla="*/ 0 h 468588"/>
              <a:gd name="connsiteX1" fmla="*/ 142875 w 645043"/>
              <a:gd name="connsiteY1" fmla="*/ 412750 h 468588"/>
              <a:gd name="connsiteX2" fmla="*/ 454025 w 645043"/>
              <a:gd name="connsiteY2" fmla="*/ 457200 h 468588"/>
              <a:gd name="connsiteX3" fmla="*/ 619125 w 645043"/>
              <a:gd name="connsiteY3" fmla="*/ 342900 h 468588"/>
              <a:gd name="connsiteX4" fmla="*/ 644525 w 645043"/>
              <a:gd name="connsiteY4" fmla="*/ 158750 h 468588"/>
              <a:gd name="connsiteX5" fmla="*/ 644525 w 645043"/>
              <a:gd name="connsiteY5" fmla="*/ 158750 h 468588"/>
              <a:gd name="connsiteX0" fmla="*/ 0 w 645043"/>
              <a:gd name="connsiteY0" fmla="*/ 0 h 471663"/>
              <a:gd name="connsiteX1" fmla="*/ 69850 w 645043"/>
              <a:gd name="connsiteY1" fmla="*/ 419100 h 471663"/>
              <a:gd name="connsiteX2" fmla="*/ 454025 w 645043"/>
              <a:gd name="connsiteY2" fmla="*/ 457200 h 471663"/>
              <a:gd name="connsiteX3" fmla="*/ 619125 w 645043"/>
              <a:gd name="connsiteY3" fmla="*/ 342900 h 471663"/>
              <a:gd name="connsiteX4" fmla="*/ 644525 w 645043"/>
              <a:gd name="connsiteY4" fmla="*/ 158750 h 471663"/>
              <a:gd name="connsiteX5" fmla="*/ 644525 w 645043"/>
              <a:gd name="connsiteY5" fmla="*/ 158750 h 471663"/>
              <a:gd name="connsiteX0" fmla="*/ 0 w 645043"/>
              <a:gd name="connsiteY0" fmla="*/ 0 h 437544"/>
              <a:gd name="connsiteX1" fmla="*/ 69850 w 645043"/>
              <a:gd name="connsiteY1" fmla="*/ 419100 h 437544"/>
              <a:gd name="connsiteX2" fmla="*/ 619125 w 645043"/>
              <a:gd name="connsiteY2" fmla="*/ 342900 h 437544"/>
              <a:gd name="connsiteX3" fmla="*/ 644525 w 645043"/>
              <a:gd name="connsiteY3" fmla="*/ 158750 h 437544"/>
              <a:gd name="connsiteX4" fmla="*/ 644525 w 645043"/>
              <a:gd name="connsiteY4" fmla="*/ 158750 h 437544"/>
              <a:gd name="connsiteX0" fmla="*/ 0 w 658683"/>
              <a:gd name="connsiteY0" fmla="*/ 0 h 447797"/>
              <a:gd name="connsiteX1" fmla="*/ 69850 w 658683"/>
              <a:gd name="connsiteY1" fmla="*/ 419100 h 447797"/>
              <a:gd name="connsiteX2" fmla="*/ 619125 w 658683"/>
              <a:gd name="connsiteY2" fmla="*/ 342900 h 447797"/>
              <a:gd name="connsiteX3" fmla="*/ 644525 w 658683"/>
              <a:gd name="connsiteY3" fmla="*/ 158750 h 447797"/>
              <a:gd name="connsiteX4" fmla="*/ 644525 w 658683"/>
              <a:gd name="connsiteY4" fmla="*/ 158750 h 447797"/>
              <a:gd name="connsiteX0" fmla="*/ 0 w 658683"/>
              <a:gd name="connsiteY0" fmla="*/ 0 h 455076"/>
              <a:gd name="connsiteX1" fmla="*/ 69850 w 658683"/>
              <a:gd name="connsiteY1" fmla="*/ 419100 h 455076"/>
              <a:gd name="connsiteX2" fmla="*/ 619125 w 658683"/>
              <a:gd name="connsiteY2" fmla="*/ 342900 h 455076"/>
              <a:gd name="connsiteX3" fmla="*/ 644525 w 658683"/>
              <a:gd name="connsiteY3" fmla="*/ 158750 h 455076"/>
              <a:gd name="connsiteX4" fmla="*/ 644525 w 658683"/>
              <a:gd name="connsiteY4" fmla="*/ 158750 h 455076"/>
              <a:gd name="connsiteX0" fmla="*/ 41077 w 699760"/>
              <a:gd name="connsiteY0" fmla="*/ 0 h 494116"/>
              <a:gd name="connsiteX1" fmla="*/ 110927 w 699760"/>
              <a:gd name="connsiteY1" fmla="*/ 419100 h 494116"/>
              <a:gd name="connsiteX2" fmla="*/ 660202 w 699760"/>
              <a:gd name="connsiteY2" fmla="*/ 342900 h 494116"/>
              <a:gd name="connsiteX3" fmla="*/ 685602 w 699760"/>
              <a:gd name="connsiteY3" fmla="*/ 158750 h 494116"/>
              <a:gd name="connsiteX4" fmla="*/ 685602 w 699760"/>
              <a:gd name="connsiteY4" fmla="*/ 158750 h 494116"/>
              <a:gd name="connsiteX0" fmla="*/ 1069 w 659752"/>
              <a:gd name="connsiteY0" fmla="*/ 0 h 482907"/>
              <a:gd name="connsiteX1" fmla="*/ 70919 w 659752"/>
              <a:gd name="connsiteY1" fmla="*/ 419100 h 482907"/>
              <a:gd name="connsiteX2" fmla="*/ 620194 w 659752"/>
              <a:gd name="connsiteY2" fmla="*/ 342900 h 482907"/>
              <a:gd name="connsiteX3" fmla="*/ 645594 w 659752"/>
              <a:gd name="connsiteY3" fmla="*/ 158750 h 482907"/>
              <a:gd name="connsiteX4" fmla="*/ 645594 w 659752"/>
              <a:gd name="connsiteY4" fmla="*/ 158750 h 482907"/>
              <a:gd name="connsiteX0" fmla="*/ 0 w 658683"/>
              <a:gd name="connsiteY0" fmla="*/ 0 h 482907"/>
              <a:gd name="connsiteX1" fmla="*/ 69850 w 658683"/>
              <a:gd name="connsiteY1" fmla="*/ 419100 h 482907"/>
              <a:gd name="connsiteX2" fmla="*/ 619125 w 658683"/>
              <a:gd name="connsiteY2" fmla="*/ 342900 h 482907"/>
              <a:gd name="connsiteX3" fmla="*/ 644525 w 658683"/>
              <a:gd name="connsiteY3" fmla="*/ 158750 h 482907"/>
              <a:gd name="connsiteX4" fmla="*/ 644525 w 658683"/>
              <a:gd name="connsiteY4" fmla="*/ 158750 h 482907"/>
              <a:gd name="connsiteX0" fmla="*/ 0 w 658683"/>
              <a:gd name="connsiteY0" fmla="*/ 0 h 482907"/>
              <a:gd name="connsiteX1" fmla="*/ 69850 w 658683"/>
              <a:gd name="connsiteY1" fmla="*/ 419100 h 482907"/>
              <a:gd name="connsiteX2" fmla="*/ 619125 w 658683"/>
              <a:gd name="connsiteY2" fmla="*/ 342900 h 482907"/>
              <a:gd name="connsiteX3" fmla="*/ 644525 w 658683"/>
              <a:gd name="connsiteY3" fmla="*/ 158750 h 482907"/>
              <a:gd name="connsiteX4" fmla="*/ 644525 w 658683"/>
              <a:gd name="connsiteY4" fmla="*/ 158750 h 48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683" h="482907">
                <a:moveTo>
                  <a:pt x="0" y="0"/>
                </a:moveTo>
                <a:cubicBezTo>
                  <a:pt x="16933" y="249237"/>
                  <a:pt x="-14288" y="298450"/>
                  <a:pt x="69850" y="419100"/>
                </a:cubicBezTo>
                <a:cubicBezTo>
                  <a:pt x="153988" y="539750"/>
                  <a:pt x="548746" y="475192"/>
                  <a:pt x="619125" y="342900"/>
                </a:cubicBezTo>
                <a:cubicBezTo>
                  <a:pt x="689504" y="210608"/>
                  <a:pt x="644525" y="158750"/>
                  <a:pt x="644525" y="158750"/>
                </a:cubicBezTo>
                <a:lnTo>
                  <a:pt x="644525" y="1587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B41DA6DF-8484-4469-BCAC-2DE96F85165F}"/>
              </a:ext>
            </a:extLst>
          </p:cNvPr>
          <p:cNvSpPr/>
          <p:nvPr/>
        </p:nvSpPr>
        <p:spPr>
          <a:xfrm>
            <a:off x="9289319" y="3651833"/>
            <a:ext cx="649963" cy="476173"/>
          </a:xfrm>
          <a:custGeom>
            <a:avLst/>
            <a:gdLst>
              <a:gd name="connsiteX0" fmla="*/ 7544 w 636712"/>
              <a:gd name="connsiteY0" fmla="*/ 0 h 391314"/>
              <a:gd name="connsiteX1" fmla="*/ 13894 w 636712"/>
              <a:gd name="connsiteY1" fmla="*/ 133350 h 391314"/>
              <a:gd name="connsiteX2" fmla="*/ 134544 w 636712"/>
              <a:gd name="connsiteY2" fmla="*/ 342900 h 391314"/>
              <a:gd name="connsiteX3" fmla="*/ 445694 w 636712"/>
              <a:gd name="connsiteY3" fmla="*/ 387350 h 391314"/>
              <a:gd name="connsiteX4" fmla="*/ 610794 w 636712"/>
              <a:gd name="connsiteY4" fmla="*/ 273050 h 391314"/>
              <a:gd name="connsiteX5" fmla="*/ 636194 w 636712"/>
              <a:gd name="connsiteY5" fmla="*/ 88900 h 391314"/>
              <a:gd name="connsiteX6" fmla="*/ 636194 w 636712"/>
              <a:gd name="connsiteY6" fmla="*/ 88900 h 391314"/>
              <a:gd name="connsiteX0" fmla="*/ 0 w 629168"/>
              <a:gd name="connsiteY0" fmla="*/ 0 h 395432"/>
              <a:gd name="connsiteX1" fmla="*/ 127000 w 629168"/>
              <a:gd name="connsiteY1" fmla="*/ 342900 h 395432"/>
              <a:gd name="connsiteX2" fmla="*/ 438150 w 629168"/>
              <a:gd name="connsiteY2" fmla="*/ 387350 h 395432"/>
              <a:gd name="connsiteX3" fmla="*/ 603250 w 629168"/>
              <a:gd name="connsiteY3" fmla="*/ 273050 h 395432"/>
              <a:gd name="connsiteX4" fmla="*/ 628650 w 629168"/>
              <a:gd name="connsiteY4" fmla="*/ 88900 h 395432"/>
              <a:gd name="connsiteX5" fmla="*/ 628650 w 629168"/>
              <a:gd name="connsiteY5" fmla="*/ 88900 h 395432"/>
              <a:gd name="connsiteX0" fmla="*/ 0 w 645043"/>
              <a:gd name="connsiteY0" fmla="*/ 0 h 468588"/>
              <a:gd name="connsiteX1" fmla="*/ 142875 w 645043"/>
              <a:gd name="connsiteY1" fmla="*/ 412750 h 468588"/>
              <a:gd name="connsiteX2" fmla="*/ 454025 w 645043"/>
              <a:gd name="connsiteY2" fmla="*/ 457200 h 468588"/>
              <a:gd name="connsiteX3" fmla="*/ 619125 w 645043"/>
              <a:gd name="connsiteY3" fmla="*/ 342900 h 468588"/>
              <a:gd name="connsiteX4" fmla="*/ 644525 w 645043"/>
              <a:gd name="connsiteY4" fmla="*/ 158750 h 468588"/>
              <a:gd name="connsiteX5" fmla="*/ 644525 w 645043"/>
              <a:gd name="connsiteY5" fmla="*/ 158750 h 468588"/>
              <a:gd name="connsiteX0" fmla="*/ 0 w 645043"/>
              <a:gd name="connsiteY0" fmla="*/ 0 h 471663"/>
              <a:gd name="connsiteX1" fmla="*/ 69850 w 645043"/>
              <a:gd name="connsiteY1" fmla="*/ 419100 h 471663"/>
              <a:gd name="connsiteX2" fmla="*/ 454025 w 645043"/>
              <a:gd name="connsiteY2" fmla="*/ 457200 h 471663"/>
              <a:gd name="connsiteX3" fmla="*/ 619125 w 645043"/>
              <a:gd name="connsiteY3" fmla="*/ 342900 h 471663"/>
              <a:gd name="connsiteX4" fmla="*/ 644525 w 645043"/>
              <a:gd name="connsiteY4" fmla="*/ 158750 h 471663"/>
              <a:gd name="connsiteX5" fmla="*/ 644525 w 645043"/>
              <a:gd name="connsiteY5" fmla="*/ 158750 h 471663"/>
              <a:gd name="connsiteX0" fmla="*/ 0 w 645043"/>
              <a:gd name="connsiteY0" fmla="*/ 0 h 437544"/>
              <a:gd name="connsiteX1" fmla="*/ 69850 w 645043"/>
              <a:gd name="connsiteY1" fmla="*/ 419100 h 437544"/>
              <a:gd name="connsiteX2" fmla="*/ 619125 w 645043"/>
              <a:gd name="connsiteY2" fmla="*/ 342900 h 437544"/>
              <a:gd name="connsiteX3" fmla="*/ 644525 w 645043"/>
              <a:gd name="connsiteY3" fmla="*/ 158750 h 437544"/>
              <a:gd name="connsiteX4" fmla="*/ 644525 w 645043"/>
              <a:gd name="connsiteY4" fmla="*/ 158750 h 437544"/>
              <a:gd name="connsiteX0" fmla="*/ 0 w 658683"/>
              <a:gd name="connsiteY0" fmla="*/ 0 h 447797"/>
              <a:gd name="connsiteX1" fmla="*/ 69850 w 658683"/>
              <a:gd name="connsiteY1" fmla="*/ 419100 h 447797"/>
              <a:gd name="connsiteX2" fmla="*/ 619125 w 658683"/>
              <a:gd name="connsiteY2" fmla="*/ 342900 h 447797"/>
              <a:gd name="connsiteX3" fmla="*/ 644525 w 658683"/>
              <a:gd name="connsiteY3" fmla="*/ 158750 h 447797"/>
              <a:gd name="connsiteX4" fmla="*/ 644525 w 658683"/>
              <a:gd name="connsiteY4" fmla="*/ 158750 h 447797"/>
              <a:gd name="connsiteX0" fmla="*/ 0 w 658683"/>
              <a:gd name="connsiteY0" fmla="*/ 0 h 455076"/>
              <a:gd name="connsiteX1" fmla="*/ 69850 w 658683"/>
              <a:gd name="connsiteY1" fmla="*/ 419100 h 455076"/>
              <a:gd name="connsiteX2" fmla="*/ 619125 w 658683"/>
              <a:gd name="connsiteY2" fmla="*/ 342900 h 455076"/>
              <a:gd name="connsiteX3" fmla="*/ 644525 w 658683"/>
              <a:gd name="connsiteY3" fmla="*/ 158750 h 455076"/>
              <a:gd name="connsiteX4" fmla="*/ 644525 w 658683"/>
              <a:gd name="connsiteY4" fmla="*/ 158750 h 455076"/>
              <a:gd name="connsiteX0" fmla="*/ 41077 w 699760"/>
              <a:gd name="connsiteY0" fmla="*/ 0 h 494116"/>
              <a:gd name="connsiteX1" fmla="*/ 110927 w 699760"/>
              <a:gd name="connsiteY1" fmla="*/ 419100 h 494116"/>
              <a:gd name="connsiteX2" fmla="*/ 660202 w 699760"/>
              <a:gd name="connsiteY2" fmla="*/ 342900 h 494116"/>
              <a:gd name="connsiteX3" fmla="*/ 685602 w 699760"/>
              <a:gd name="connsiteY3" fmla="*/ 158750 h 494116"/>
              <a:gd name="connsiteX4" fmla="*/ 685602 w 699760"/>
              <a:gd name="connsiteY4" fmla="*/ 158750 h 494116"/>
              <a:gd name="connsiteX0" fmla="*/ 1069 w 659752"/>
              <a:gd name="connsiteY0" fmla="*/ 0 h 482907"/>
              <a:gd name="connsiteX1" fmla="*/ 70919 w 659752"/>
              <a:gd name="connsiteY1" fmla="*/ 419100 h 482907"/>
              <a:gd name="connsiteX2" fmla="*/ 620194 w 659752"/>
              <a:gd name="connsiteY2" fmla="*/ 342900 h 482907"/>
              <a:gd name="connsiteX3" fmla="*/ 645594 w 659752"/>
              <a:gd name="connsiteY3" fmla="*/ 158750 h 482907"/>
              <a:gd name="connsiteX4" fmla="*/ 645594 w 659752"/>
              <a:gd name="connsiteY4" fmla="*/ 158750 h 482907"/>
              <a:gd name="connsiteX0" fmla="*/ 0 w 658683"/>
              <a:gd name="connsiteY0" fmla="*/ 0 h 482907"/>
              <a:gd name="connsiteX1" fmla="*/ 69850 w 658683"/>
              <a:gd name="connsiteY1" fmla="*/ 419100 h 482907"/>
              <a:gd name="connsiteX2" fmla="*/ 619125 w 658683"/>
              <a:gd name="connsiteY2" fmla="*/ 342900 h 482907"/>
              <a:gd name="connsiteX3" fmla="*/ 644525 w 658683"/>
              <a:gd name="connsiteY3" fmla="*/ 158750 h 482907"/>
              <a:gd name="connsiteX4" fmla="*/ 644525 w 658683"/>
              <a:gd name="connsiteY4" fmla="*/ 158750 h 482907"/>
              <a:gd name="connsiteX0" fmla="*/ 472 w 659155"/>
              <a:gd name="connsiteY0" fmla="*/ 0 h 482907"/>
              <a:gd name="connsiteX1" fmla="*/ 70322 w 659155"/>
              <a:gd name="connsiteY1" fmla="*/ 419100 h 482907"/>
              <a:gd name="connsiteX2" fmla="*/ 619597 w 659155"/>
              <a:gd name="connsiteY2" fmla="*/ 342900 h 482907"/>
              <a:gd name="connsiteX3" fmla="*/ 644997 w 659155"/>
              <a:gd name="connsiteY3" fmla="*/ 158750 h 482907"/>
              <a:gd name="connsiteX4" fmla="*/ 644997 w 659155"/>
              <a:gd name="connsiteY4" fmla="*/ 158750 h 48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55" h="482907">
                <a:moveTo>
                  <a:pt x="472" y="0"/>
                </a:moveTo>
                <a:cubicBezTo>
                  <a:pt x="1530" y="236537"/>
                  <a:pt x="-13816" y="298450"/>
                  <a:pt x="70322" y="419100"/>
                </a:cubicBezTo>
                <a:cubicBezTo>
                  <a:pt x="154460" y="539750"/>
                  <a:pt x="549218" y="475192"/>
                  <a:pt x="619597" y="342900"/>
                </a:cubicBezTo>
                <a:cubicBezTo>
                  <a:pt x="689976" y="210608"/>
                  <a:pt x="644997" y="158750"/>
                  <a:pt x="644997" y="158750"/>
                </a:cubicBezTo>
                <a:lnTo>
                  <a:pt x="644997" y="1587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35">
            <a:extLst>
              <a:ext uri="{FF2B5EF4-FFF2-40B4-BE49-F238E27FC236}">
                <a16:creationId xmlns:a16="http://schemas.microsoft.com/office/drawing/2014/main" id="{CFFE9CE0-573A-4ADB-9503-FCD6896795B2}"/>
              </a:ext>
            </a:extLst>
          </p:cNvPr>
          <p:cNvSpPr/>
          <p:nvPr/>
        </p:nvSpPr>
        <p:spPr>
          <a:xfrm rot="9121503">
            <a:off x="9122816" y="5615148"/>
            <a:ext cx="947297" cy="388057"/>
          </a:xfrm>
          <a:custGeom>
            <a:avLst/>
            <a:gdLst>
              <a:gd name="connsiteX0" fmla="*/ 0 w 444971"/>
              <a:gd name="connsiteY0" fmla="*/ 74163 h 1277240"/>
              <a:gd name="connsiteX1" fmla="*/ 74163 w 444971"/>
              <a:gd name="connsiteY1" fmla="*/ 0 h 1277240"/>
              <a:gd name="connsiteX2" fmla="*/ 370808 w 444971"/>
              <a:gd name="connsiteY2" fmla="*/ 0 h 1277240"/>
              <a:gd name="connsiteX3" fmla="*/ 444971 w 444971"/>
              <a:gd name="connsiteY3" fmla="*/ 74163 h 1277240"/>
              <a:gd name="connsiteX4" fmla="*/ 444971 w 444971"/>
              <a:gd name="connsiteY4" fmla="*/ 1203077 h 1277240"/>
              <a:gd name="connsiteX5" fmla="*/ 370808 w 444971"/>
              <a:gd name="connsiteY5" fmla="*/ 1277240 h 1277240"/>
              <a:gd name="connsiteX6" fmla="*/ 74163 w 444971"/>
              <a:gd name="connsiteY6" fmla="*/ 1277240 h 1277240"/>
              <a:gd name="connsiteX7" fmla="*/ 0 w 444971"/>
              <a:gd name="connsiteY7" fmla="*/ 1203077 h 1277240"/>
              <a:gd name="connsiteX8" fmla="*/ 0 w 444971"/>
              <a:gd name="connsiteY8" fmla="*/ 74163 h 1277240"/>
              <a:gd name="connsiteX0" fmla="*/ 0 w 537736"/>
              <a:gd name="connsiteY0" fmla="*/ 60910 h 1277240"/>
              <a:gd name="connsiteX1" fmla="*/ 166928 w 537736"/>
              <a:gd name="connsiteY1" fmla="*/ 0 h 1277240"/>
              <a:gd name="connsiteX2" fmla="*/ 463573 w 537736"/>
              <a:gd name="connsiteY2" fmla="*/ 0 h 1277240"/>
              <a:gd name="connsiteX3" fmla="*/ 537736 w 537736"/>
              <a:gd name="connsiteY3" fmla="*/ 74163 h 1277240"/>
              <a:gd name="connsiteX4" fmla="*/ 537736 w 537736"/>
              <a:gd name="connsiteY4" fmla="*/ 1203077 h 1277240"/>
              <a:gd name="connsiteX5" fmla="*/ 463573 w 537736"/>
              <a:gd name="connsiteY5" fmla="*/ 1277240 h 1277240"/>
              <a:gd name="connsiteX6" fmla="*/ 166928 w 537736"/>
              <a:gd name="connsiteY6" fmla="*/ 1277240 h 1277240"/>
              <a:gd name="connsiteX7" fmla="*/ 92765 w 537736"/>
              <a:gd name="connsiteY7" fmla="*/ 1203077 h 1277240"/>
              <a:gd name="connsiteX8" fmla="*/ 0 w 537736"/>
              <a:gd name="connsiteY8" fmla="*/ 60910 h 1277240"/>
              <a:gd name="connsiteX0" fmla="*/ 1 w 537737"/>
              <a:gd name="connsiteY0" fmla="*/ 60910 h 1277240"/>
              <a:gd name="connsiteX1" fmla="*/ 166929 w 537737"/>
              <a:gd name="connsiteY1" fmla="*/ 0 h 1277240"/>
              <a:gd name="connsiteX2" fmla="*/ 463574 w 537737"/>
              <a:gd name="connsiteY2" fmla="*/ 0 h 1277240"/>
              <a:gd name="connsiteX3" fmla="*/ 537737 w 537737"/>
              <a:gd name="connsiteY3" fmla="*/ 74163 h 1277240"/>
              <a:gd name="connsiteX4" fmla="*/ 537737 w 537737"/>
              <a:gd name="connsiteY4" fmla="*/ 1203077 h 1277240"/>
              <a:gd name="connsiteX5" fmla="*/ 463574 w 537737"/>
              <a:gd name="connsiteY5" fmla="*/ 1277240 h 1277240"/>
              <a:gd name="connsiteX6" fmla="*/ 166929 w 537737"/>
              <a:gd name="connsiteY6" fmla="*/ 1277240 h 1277240"/>
              <a:gd name="connsiteX7" fmla="*/ 0 w 537737"/>
              <a:gd name="connsiteY7" fmla="*/ 898277 h 1277240"/>
              <a:gd name="connsiteX8" fmla="*/ 1 w 537737"/>
              <a:gd name="connsiteY8" fmla="*/ 60910 h 1277240"/>
              <a:gd name="connsiteX0" fmla="*/ 93062 w 630798"/>
              <a:gd name="connsiteY0" fmla="*/ 60910 h 1303745"/>
              <a:gd name="connsiteX1" fmla="*/ 259990 w 630798"/>
              <a:gd name="connsiteY1" fmla="*/ 0 h 1303745"/>
              <a:gd name="connsiteX2" fmla="*/ 556635 w 630798"/>
              <a:gd name="connsiteY2" fmla="*/ 0 h 1303745"/>
              <a:gd name="connsiteX3" fmla="*/ 630798 w 630798"/>
              <a:gd name="connsiteY3" fmla="*/ 74163 h 1303745"/>
              <a:gd name="connsiteX4" fmla="*/ 630798 w 630798"/>
              <a:gd name="connsiteY4" fmla="*/ 1203077 h 1303745"/>
              <a:gd name="connsiteX5" fmla="*/ 556635 w 630798"/>
              <a:gd name="connsiteY5" fmla="*/ 1277240 h 1303745"/>
              <a:gd name="connsiteX6" fmla="*/ 8199 w 630798"/>
              <a:gd name="connsiteY6" fmla="*/ 1303745 h 1303745"/>
              <a:gd name="connsiteX7" fmla="*/ 93061 w 630798"/>
              <a:gd name="connsiteY7" fmla="*/ 898277 h 1303745"/>
              <a:gd name="connsiteX8" fmla="*/ 93062 w 630798"/>
              <a:gd name="connsiteY8" fmla="*/ 60910 h 1303745"/>
              <a:gd name="connsiteX0" fmla="*/ 208749 w 746485"/>
              <a:gd name="connsiteY0" fmla="*/ 60910 h 1277240"/>
              <a:gd name="connsiteX1" fmla="*/ 375677 w 746485"/>
              <a:gd name="connsiteY1" fmla="*/ 0 h 1277240"/>
              <a:gd name="connsiteX2" fmla="*/ 672322 w 746485"/>
              <a:gd name="connsiteY2" fmla="*/ 0 h 1277240"/>
              <a:gd name="connsiteX3" fmla="*/ 746485 w 746485"/>
              <a:gd name="connsiteY3" fmla="*/ 74163 h 1277240"/>
              <a:gd name="connsiteX4" fmla="*/ 746485 w 746485"/>
              <a:gd name="connsiteY4" fmla="*/ 1203077 h 1277240"/>
              <a:gd name="connsiteX5" fmla="*/ 672322 w 746485"/>
              <a:gd name="connsiteY5" fmla="*/ 1277240 h 1277240"/>
              <a:gd name="connsiteX6" fmla="*/ 4616 w 746485"/>
              <a:gd name="connsiteY6" fmla="*/ 1263988 h 1277240"/>
              <a:gd name="connsiteX7" fmla="*/ 208748 w 746485"/>
              <a:gd name="connsiteY7" fmla="*/ 898277 h 1277240"/>
              <a:gd name="connsiteX8" fmla="*/ 208749 w 746485"/>
              <a:gd name="connsiteY8" fmla="*/ 60910 h 1277240"/>
              <a:gd name="connsiteX0" fmla="*/ 131135 w 668871"/>
              <a:gd name="connsiteY0" fmla="*/ 60910 h 1303744"/>
              <a:gd name="connsiteX1" fmla="*/ 298063 w 668871"/>
              <a:gd name="connsiteY1" fmla="*/ 0 h 1303744"/>
              <a:gd name="connsiteX2" fmla="*/ 594708 w 668871"/>
              <a:gd name="connsiteY2" fmla="*/ 0 h 1303744"/>
              <a:gd name="connsiteX3" fmla="*/ 668871 w 668871"/>
              <a:gd name="connsiteY3" fmla="*/ 74163 h 1303744"/>
              <a:gd name="connsiteX4" fmla="*/ 668871 w 668871"/>
              <a:gd name="connsiteY4" fmla="*/ 1203077 h 1303744"/>
              <a:gd name="connsiteX5" fmla="*/ 594708 w 668871"/>
              <a:gd name="connsiteY5" fmla="*/ 1277240 h 1303744"/>
              <a:gd name="connsiteX6" fmla="*/ 6515 w 668871"/>
              <a:gd name="connsiteY6" fmla="*/ 1303744 h 1303744"/>
              <a:gd name="connsiteX7" fmla="*/ 131134 w 668871"/>
              <a:gd name="connsiteY7" fmla="*/ 898277 h 1303744"/>
              <a:gd name="connsiteX8" fmla="*/ 131135 w 668871"/>
              <a:gd name="connsiteY8" fmla="*/ 60910 h 1303744"/>
              <a:gd name="connsiteX0" fmla="*/ 171529 w 709265"/>
              <a:gd name="connsiteY0" fmla="*/ 60910 h 1303744"/>
              <a:gd name="connsiteX1" fmla="*/ 338457 w 709265"/>
              <a:gd name="connsiteY1" fmla="*/ 0 h 1303744"/>
              <a:gd name="connsiteX2" fmla="*/ 635102 w 709265"/>
              <a:gd name="connsiteY2" fmla="*/ 0 h 1303744"/>
              <a:gd name="connsiteX3" fmla="*/ 709265 w 709265"/>
              <a:gd name="connsiteY3" fmla="*/ 74163 h 1303744"/>
              <a:gd name="connsiteX4" fmla="*/ 709265 w 709265"/>
              <a:gd name="connsiteY4" fmla="*/ 1203077 h 1303744"/>
              <a:gd name="connsiteX5" fmla="*/ 635102 w 709265"/>
              <a:gd name="connsiteY5" fmla="*/ 1277240 h 1303744"/>
              <a:gd name="connsiteX6" fmla="*/ 46909 w 709265"/>
              <a:gd name="connsiteY6" fmla="*/ 1303744 h 1303744"/>
              <a:gd name="connsiteX7" fmla="*/ 171528 w 709265"/>
              <a:gd name="connsiteY7" fmla="*/ 898277 h 1303744"/>
              <a:gd name="connsiteX8" fmla="*/ 171529 w 709265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55436 w 717792"/>
              <a:gd name="connsiteY6" fmla="*/ 1303744 h 1303744"/>
              <a:gd name="connsiteX7" fmla="*/ 180055 w 717792"/>
              <a:gd name="connsiteY7" fmla="*/ 898277 h 1303744"/>
              <a:gd name="connsiteX8" fmla="*/ 180056 w 717792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271189 w 717792"/>
              <a:gd name="connsiteY6" fmla="*/ 1205759 h 1303744"/>
              <a:gd name="connsiteX7" fmla="*/ 55436 w 717792"/>
              <a:gd name="connsiteY7" fmla="*/ 1303744 h 1303744"/>
              <a:gd name="connsiteX8" fmla="*/ 180055 w 717792"/>
              <a:gd name="connsiteY8" fmla="*/ 898277 h 1303744"/>
              <a:gd name="connsiteX9" fmla="*/ 180056 w 717792"/>
              <a:gd name="connsiteY9" fmla="*/ 60910 h 1303744"/>
              <a:gd name="connsiteX0" fmla="*/ 180056 w 717792"/>
              <a:gd name="connsiteY0" fmla="*/ 60910 h 1349928"/>
              <a:gd name="connsiteX1" fmla="*/ 346984 w 717792"/>
              <a:gd name="connsiteY1" fmla="*/ 0 h 1349928"/>
              <a:gd name="connsiteX2" fmla="*/ 643629 w 717792"/>
              <a:gd name="connsiteY2" fmla="*/ 0 h 1349928"/>
              <a:gd name="connsiteX3" fmla="*/ 717792 w 717792"/>
              <a:gd name="connsiteY3" fmla="*/ 74163 h 1349928"/>
              <a:gd name="connsiteX4" fmla="*/ 717792 w 717792"/>
              <a:gd name="connsiteY4" fmla="*/ 1203077 h 1349928"/>
              <a:gd name="connsiteX5" fmla="*/ 643629 w 717792"/>
              <a:gd name="connsiteY5" fmla="*/ 1277240 h 1349928"/>
              <a:gd name="connsiteX6" fmla="*/ 271189 w 717792"/>
              <a:gd name="connsiteY6" fmla="*/ 1205759 h 1349928"/>
              <a:gd name="connsiteX7" fmla="*/ 55436 w 717792"/>
              <a:gd name="connsiteY7" fmla="*/ 1303744 h 1349928"/>
              <a:gd name="connsiteX8" fmla="*/ 180055 w 717792"/>
              <a:gd name="connsiteY8" fmla="*/ 898277 h 1349928"/>
              <a:gd name="connsiteX9" fmla="*/ 180056 w 717792"/>
              <a:gd name="connsiteY9" fmla="*/ 60910 h 1349928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271189 w 717792"/>
              <a:gd name="connsiteY6" fmla="*/ 1205759 h 1363372"/>
              <a:gd name="connsiteX7" fmla="*/ 55436 w 717792"/>
              <a:gd name="connsiteY7" fmla="*/ 1303744 h 1363372"/>
              <a:gd name="connsiteX8" fmla="*/ 180055 w 717792"/>
              <a:gd name="connsiteY8" fmla="*/ 898277 h 1363372"/>
              <a:gd name="connsiteX9" fmla="*/ 180056 w 717792"/>
              <a:gd name="connsiteY9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596004 w 717792"/>
              <a:gd name="connsiteY5" fmla="*/ 11867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8391 w 717792"/>
              <a:gd name="connsiteY5" fmla="*/ 12629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728389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95052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42665 w 879717"/>
              <a:gd name="connsiteY4" fmla="*/ 915247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80765 w 879717"/>
              <a:gd name="connsiteY4" fmla="*/ 900959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80254"/>
              <a:gd name="connsiteY0" fmla="*/ 60910 h 1363372"/>
              <a:gd name="connsiteX1" fmla="*/ 346984 w 880254"/>
              <a:gd name="connsiteY1" fmla="*/ 0 h 1363372"/>
              <a:gd name="connsiteX2" fmla="*/ 643629 w 880254"/>
              <a:gd name="connsiteY2" fmla="*/ 0 h 1363372"/>
              <a:gd name="connsiteX3" fmla="*/ 717792 w 880254"/>
              <a:gd name="connsiteY3" fmla="*/ 74163 h 1363372"/>
              <a:gd name="connsiteX4" fmla="*/ 680765 w 880254"/>
              <a:gd name="connsiteY4" fmla="*/ 900959 h 1363372"/>
              <a:gd name="connsiteX5" fmla="*/ 879717 w 880254"/>
              <a:gd name="connsiteY5" fmla="*/ 1269752 h 1363372"/>
              <a:gd name="connsiteX6" fmla="*/ 648391 w 880254"/>
              <a:gd name="connsiteY6" fmla="*/ 1262952 h 1363372"/>
              <a:gd name="connsiteX7" fmla="*/ 423589 w 880254"/>
              <a:gd name="connsiteY7" fmla="*/ 1353397 h 1363372"/>
              <a:gd name="connsiteX8" fmla="*/ 271189 w 880254"/>
              <a:gd name="connsiteY8" fmla="*/ 1205759 h 1363372"/>
              <a:gd name="connsiteX9" fmla="*/ 55436 w 880254"/>
              <a:gd name="connsiteY9" fmla="*/ 1303744 h 1363372"/>
              <a:gd name="connsiteX10" fmla="*/ 180055 w 880254"/>
              <a:gd name="connsiteY10" fmla="*/ 898277 h 1363372"/>
              <a:gd name="connsiteX11" fmla="*/ 180056 w 880254"/>
              <a:gd name="connsiteY11" fmla="*/ 60910 h 1363372"/>
              <a:gd name="connsiteX0" fmla="*/ 180056 w 930522"/>
              <a:gd name="connsiteY0" fmla="*/ 60910 h 1363372"/>
              <a:gd name="connsiteX1" fmla="*/ 346984 w 930522"/>
              <a:gd name="connsiteY1" fmla="*/ 0 h 1363372"/>
              <a:gd name="connsiteX2" fmla="*/ 643629 w 930522"/>
              <a:gd name="connsiteY2" fmla="*/ 0 h 1363372"/>
              <a:gd name="connsiteX3" fmla="*/ 717792 w 930522"/>
              <a:gd name="connsiteY3" fmla="*/ 74163 h 1363372"/>
              <a:gd name="connsiteX4" fmla="*/ 680765 w 930522"/>
              <a:gd name="connsiteY4" fmla="*/ 900959 h 1363372"/>
              <a:gd name="connsiteX5" fmla="*/ 879717 w 930522"/>
              <a:gd name="connsiteY5" fmla="*/ 1269752 h 1363372"/>
              <a:gd name="connsiteX6" fmla="*/ 648391 w 930522"/>
              <a:gd name="connsiteY6" fmla="*/ 1262952 h 1363372"/>
              <a:gd name="connsiteX7" fmla="*/ 423589 w 930522"/>
              <a:gd name="connsiteY7" fmla="*/ 1353397 h 1363372"/>
              <a:gd name="connsiteX8" fmla="*/ 271189 w 930522"/>
              <a:gd name="connsiteY8" fmla="*/ 1205759 h 1363372"/>
              <a:gd name="connsiteX9" fmla="*/ 55436 w 930522"/>
              <a:gd name="connsiteY9" fmla="*/ 1303744 h 1363372"/>
              <a:gd name="connsiteX10" fmla="*/ 180055 w 930522"/>
              <a:gd name="connsiteY10" fmla="*/ 898277 h 1363372"/>
              <a:gd name="connsiteX11" fmla="*/ 180056 w 930522"/>
              <a:gd name="connsiteY11" fmla="*/ 60910 h 1363372"/>
              <a:gd name="connsiteX0" fmla="*/ 180056 w 930522"/>
              <a:gd name="connsiteY0" fmla="*/ 60910 h 1386917"/>
              <a:gd name="connsiteX1" fmla="*/ 346984 w 930522"/>
              <a:gd name="connsiteY1" fmla="*/ 0 h 1386917"/>
              <a:gd name="connsiteX2" fmla="*/ 643629 w 930522"/>
              <a:gd name="connsiteY2" fmla="*/ 0 h 1386917"/>
              <a:gd name="connsiteX3" fmla="*/ 717792 w 930522"/>
              <a:gd name="connsiteY3" fmla="*/ 74163 h 1386917"/>
              <a:gd name="connsiteX4" fmla="*/ 680765 w 930522"/>
              <a:gd name="connsiteY4" fmla="*/ 900959 h 1386917"/>
              <a:gd name="connsiteX5" fmla="*/ 879717 w 930522"/>
              <a:gd name="connsiteY5" fmla="*/ 1269752 h 1386917"/>
              <a:gd name="connsiteX6" fmla="*/ 648391 w 930522"/>
              <a:gd name="connsiteY6" fmla="*/ 1262952 h 1386917"/>
              <a:gd name="connsiteX7" fmla="*/ 423589 w 930522"/>
              <a:gd name="connsiteY7" fmla="*/ 1353397 h 1386917"/>
              <a:gd name="connsiteX8" fmla="*/ 285477 w 930522"/>
              <a:gd name="connsiteY8" fmla="*/ 1243859 h 1386917"/>
              <a:gd name="connsiteX9" fmla="*/ 55436 w 930522"/>
              <a:gd name="connsiteY9" fmla="*/ 1303744 h 1386917"/>
              <a:gd name="connsiteX10" fmla="*/ 180055 w 930522"/>
              <a:gd name="connsiteY10" fmla="*/ 898277 h 1386917"/>
              <a:gd name="connsiteX11" fmla="*/ 180056 w 930522"/>
              <a:gd name="connsiteY11" fmla="*/ 60910 h 1386917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1020355"/>
              <a:gd name="connsiteY0" fmla="*/ 67867 h 1366182"/>
              <a:gd name="connsiteX1" fmla="*/ 346984 w 1020355"/>
              <a:gd name="connsiteY1" fmla="*/ 6957 h 1366182"/>
              <a:gd name="connsiteX2" fmla="*/ 643629 w 1020355"/>
              <a:gd name="connsiteY2" fmla="*/ 6957 h 1366182"/>
              <a:gd name="connsiteX3" fmla="*/ 1017830 w 1020355"/>
              <a:gd name="connsiteY3" fmla="*/ 23970 h 1366182"/>
              <a:gd name="connsiteX4" fmla="*/ 680765 w 1020355"/>
              <a:gd name="connsiteY4" fmla="*/ 907916 h 1366182"/>
              <a:gd name="connsiteX5" fmla="*/ 879717 w 1020355"/>
              <a:gd name="connsiteY5" fmla="*/ 1276709 h 1366182"/>
              <a:gd name="connsiteX6" fmla="*/ 638866 w 1020355"/>
              <a:gd name="connsiteY6" fmla="*/ 1269909 h 1366182"/>
              <a:gd name="connsiteX7" fmla="*/ 423589 w 1020355"/>
              <a:gd name="connsiteY7" fmla="*/ 1360354 h 1366182"/>
              <a:gd name="connsiteX8" fmla="*/ 285477 w 1020355"/>
              <a:gd name="connsiteY8" fmla="*/ 1250816 h 1366182"/>
              <a:gd name="connsiteX9" fmla="*/ 55436 w 1020355"/>
              <a:gd name="connsiteY9" fmla="*/ 1310701 h 1366182"/>
              <a:gd name="connsiteX10" fmla="*/ 180055 w 1020355"/>
              <a:gd name="connsiteY10" fmla="*/ 905234 h 1366182"/>
              <a:gd name="connsiteX11" fmla="*/ 180056 w 1020355"/>
              <a:gd name="connsiteY11" fmla="*/ 67867 h 1366182"/>
              <a:gd name="connsiteX0" fmla="*/ 180056 w 1021425"/>
              <a:gd name="connsiteY0" fmla="*/ 6786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80056 w 1021425"/>
              <a:gd name="connsiteY11" fmla="*/ 67867 h 1366182"/>
              <a:gd name="connsiteX0" fmla="*/ 156243 w 1021425"/>
              <a:gd name="connsiteY0" fmla="*/ 4881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56243 w 1021425"/>
              <a:gd name="connsiteY11" fmla="*/ 48817 h 1366182"/>
              <a:gd name="connsiteX0" fmla="*/ 25617 w 1021425"/>
              <a:gd name="connsiteY0" fmla="*/ 18426 h 1376804"/>
              <a:gd name="connsiteX1" fmla="*/ 346984 w 1021425"/>
              <a:gd name="connsiteY1" fmla="*/ 17579 h 1376804"/>
              <a:gd name="connsiteX2" fmla="*/ 643629 w 1021425"/>
              <a:gd name="connsiteY2" fmla="*/ 17579 h 1376804"/>
              <a:gd name="connsiteX3" fmla="*/ 1017830 w 1021425"/>
              <a:gd name="connsiteY3" fmla="*/ 34592 h 1376804"/>
              <a:gd name="connsiteX4" fmla="*/ 680765 w 1021425"/>
              <a:gd name="connsiteY4" fmla="*/ 918538 h 1376804"/>
              <a:gd name="connsiteX5" fmla="*/ 879717 w 1021425"/>
              <a:gd name="connsiteY5" fmla="*/ 1287331 h 1376804"/>
              <a:gd name="connsiteX6" fmla="*/ 638866 w 1021425"/>
              <a:gd name="connsiteY6" fmla="*/ 1280531 h 1376804"/>
              <a:gd name="connsiteX7" fmla="*/ 423589 w 1021425"/>
              <a:gd name="connsiteY7" fmla="*/ 1370976 h 1376804"/>
              <a:gd name="connsiteX8" fmla="*/ 285477 w 1021425"/>
              <a:gd name="connsiteY8" fmla="*/ 1261438 h 1376804"/>
              <a:gd name="connsiteX9" fmla="*/ 55436 w 1021425"/>
              <a:gd name="connsiteY9" fmla="*/ 1321323 h 1376804"/>
              <a:gd name="connsiteX10" fmla="*/ 180055 w 1021425"/>
              <a:gd name="connsiteY10" fmla="*/ 915856 h 1376804"/>
              <a:gd name="connsiteX11" fmla="*/ 25617 w 1021425"/>
              <a:gd name="connsiteY11" fmla="*/ 18426 h 1376804"/>
              <a:gd name="connsiteX0" fmla="*/ 25617 w 1021425"/>
              <a:gd name="connsiteY0" fmla="*/ 29545 h 1387923"/>
              <a:gd name="connsiteX1" fmla="*/ 346984 w 1021425"/>
              <a:gd name="connsiteY1" fmla="*/ 28698 h 1387923"/>
              <a:gd name="connsiteX2" fmla="*/ 641210 w 1021425"/>
              <a:gd name="connsiteY2" fmla="*/ 0 h 1387923"/>
              <a:gd name="connsiteX3" fmla="*/ 1017830 w 1021425"/>
              <a:gd name="connsiteY3" fmla="*/ 45711 h 1387923"/>
              <a:gd name="connsiteX4" fmla="*/ 680765 w 1021425"/>
              <a:gd name="connsiteY4" fmla="*/ 929657 h 1387923"/>
              <a:gd name="connsiteX5" fmla="*/ 879717 w 1021425"/>
              <a:gd name="connsiteY5" fmla="*/ 1298450 h 1387923"/>
              <a:gd name="connsiteX6" fmla="*/ 638866 w 1021425"/>
              <a:gd name="connsiteY6" fmla="*/ 1291650 h 1387923"/>
              <a:gd name="connsiteX7" fmla="*/ 423589 w 1021425"/>
              <a:gd name="connsiteY7" fmla="*/ 1382095 h 1387923"/>
              <a:gd name="connsiteX8" fmla="*/ 285477 w 1021425"/>
              <a:gd name="connsiteY8" fmla="*/ 1272557 h 1387923"/>
              <a:gd name="connsiteX9" fmla="*/ 55436 w 1021425"/>
              <a:gd name="connsiteY9" fmla="*/ 1332442 h 1387923"/>
              <a:gd name="connsiteX10" fmla="*/ 180055 w 1021425"/>
              <a:gd name="connsiteY10" fmla="*/ 926975 h 1387923"/>
              <a:gd name="connsiteX11" fmla="*/ 25617 w 1021425"/>
              <a:gd name="connsiteY11" fmla="*/ 29545 h 1387923"/>
              <a:gd name="connsiteX0" fmla="*/ 25617 w 1058859"/>
              <a:gd name="connsiteY0" fmla="*/ 29545 h 1387923"/>
              <a:gd name="connsiteX1" fmla="*/ 346984 w 1058859"/>
              <a:gd name="connsiteY1" fmla="*/ 28698 h 1387923"/>
              <a:gd name="connsiteX2" fmla="*/ 641210 w 1058859"/>
              <a:gd name="connsiteY2" fmla="*/ 0 h 1387923"/>
              <a:gd name="connsiteX3" fmla="*/ 1055654 w 1058859"/>
              <a:gd name="connsiteY3" fmla="*/ 82985 h 1387923"/>
              <a:gd name="connsiteX4" fmla="*/ 680765 w 1058859"/>
              <a:gd name="connsiteY4" fmla="*/ 929657 h 1387923"/>
              <a:gd name="connsiteX5" fmla="*/ 879717 w 1058859"/>
              <a:gd name="connsiteY5" fmla="*/ 1298450 h 1387923"/>
              <a:gd name="connsiteX6" fmla="*/ 638866 w 1058859"/>
              <a:gd name="connsiteY6" fmla="*/ 1291650 h 1387923"/>
              <a:gd name="connsiteX7" fmla="*/ 423589 w 1058859"/>
              <a:gd name="connsiteY7" fmla="*/ 1382095 h 1387923"/>
              <a:gd name="connsiteX8" fmla="*/ 285477 w 1058859"/>
              <a:gd name="connsiteY8" fmla="*/ 1272557 h 1387923"/>
              <a:gd name="connsiteX9" fmla="*/ 55436 w 1058859"/>
              <a:gd name="connsiteY9" fmla="*/ 1332442 h 1387923"/>
              <a:gd name="connsiteX10" fmla="*/ 180055 w 1058859"/>
              <a:gd name="connsiteY10" fmla="*/ 926975 h 1387923"/>
              <a:gd name="connsiteX11" fmla="*/ 25617 w 1058859"/>
              <a:gd name="connsiteY11" fmla="*/ 29545 h 1387923"/>
              <a:gd name="connsiteX0" fmla="*/ 25617 w 1058859"/>
              <a:gd name="connsiteY0" fmla="*/ 53954 h 1412332"/>
              <a:gd name="connsiteX1" fmla="*/ 346984 w 1058859"/>
              <a:gd name="connsiteY1" fmla="*/ 53107 h 1412332"/>
              <a:gd name="connsiteX2" fmla="*/ 656493 w 1058859"/>
              <a:gd name="connsiteY2" fmla="*/ 0 h 1412332"/>
              <a:gd name="connsiteX3" fmla="*/ 1055654 w 1058859"/>
              <a:gd name="connsiteY3" fmla="*/ 107394 h 1412332"/>
              <a:gd name="connsiteX4" fmla="*/ 680765 w 1058859"/>
              <a:gd name="connsiteY4" fmla="*/ 954066 h 1412332"/>
              <a:gd name="connsiteX5" fmla="*/ 879717 w 1058859"/>
              <a:gd name="connsiteY5" fmla="*/ 1322859 h 1412332"/>
              <a:gd name="connsiteX6" fmla="*/ 638866 w 1058859"/>
              <a:gd name="connsiteY6" fmla="*/ 1316059 h 1412332"/>
              <a:gd name="connsiteX7" fmla="*/ 423589 w 1058859"/>
              <a:gd name="connsiteY7" fmla="*/ 1406504 h 1412332"/>
              <a:gd name="connsiteX8" fmla="*/ 285477 w 1058859"/>
              <a:gd name="connsiteY8" fmla="*/ 1296966 h 1412332"/>
              <a:gd name="connsiteX9" fmla="*/ 55436 w 1058859"/>
              <a:gd name="connsiteY9" fmla="*/ 1356851 h 1412332"/>
              <a:gd name="connsiteX10" fmla="*/ 180055 w 1058859"/>
              <a:gd name="connsiteY10" fmla="*/ 951384 h 1412332"/>
              <a:gd name="connsiteX11" fmla="*/ 25617 w 1058859"/>
              <a:gd name="connsiteY11" fmla="*/ 53954 h 1412332"/>
              <a:gd name="connsiteX0" fmla="*/ 23508 w 1056750"/>
              <a:gd name="connsiteY0" fmla="*/ 53954 h 1412332"/>
              <a:gd name="connsiteX1" fmla="*/ 344875 w 1056750"/>
              <a:gd name="connsiteY1" fmla="*/ 53107 h 1412332"/>
              <a:gd name="connsiteX2" fmla="*/ 654384 w 1056750"/>
              <a:gd name="connsiteY2" fmla="*/ 0 h 1412332"/>
              <a:gd name="connsiteX3" fmla="*/ 1053545 w 1056750"/>
              <a:gd name="connsiteY3" fmla="*/ 107394 h 1412332"/>
              <a:gd name="connsiteX4" fmla="*/ 678656 w 1056750"/>
              <a:gd name="connsiteY4" fmla="*/ 954066 h 1412332"/>
              <a:gd name="connsiteX5" fmla="*/ 877608 w 1056750"/>
              <a:gd name="connsiteY5" fmla="*/ 1322859 h 1412332"/>
              <a:gd name="connsiteX6" fmla="*/ 636757 w 1056750"/>
              <a:gd name="connsiteY6" fmla="*/ 1316059 h 1412332"/>
              <a:gd name="connsiteX7" fmla="*/ 421480 w 1056750"/>
              <a:gd name="connsiteY7" fmla="*/ 1406504 h 1412332"/>
              <a:gd name="connsiteX8" fmla="*/ 283368 w 1056750"/>
              <a:gd name="connsiteY8" fmla="*/ 1296966 h 1412332"/>
              <a:gd name="connsiteX9" fmla="*/ 53327 w 1056750"/>
              <a:gd name="connsiteY9" fmla="*/ 1356851 h 1412332"/>
              <a:gd name="connsiteX10" fmla="*/ 23508 w 1056750"/>
              <a:gd name="connsiteY10" fmla="*/ 53954 h 1412332"/>
              <a:gd name="connsiteX0" fmla="*/ 374 w 1033616"/>
              <a:gd name="connsiteY0" fmla="*/ 53954 h 1412332"/>
              <a:gd name="connsiteX1" fmla="*/ 321741 w 1033616"/>
              <a:gd name="connsiteY1" fmla="*/ 53107 h 1412332"/>
              <a:gd name="connsiteX2" fmla="*/ 631250 w 1033616"/>
              <a:gd name="connsiteY2" fmla="*/ 0 h 1412332"/>
              <a:gd name="connsiteX3" fmla="*/ 1030411 w 1033616"/>
              <a:gd name="connsiteY3" fmla="*/ 107394 h 1412332"/>
              <a:gd name="connsiteX4" fmla="*/ 655522 w 1033616"/>
              <a:gd name="connsiteY4" fmla="*/ 954066 h 1412332"/>
              <a:gd name="connsiteX5" fmla="*/ 854474 w 1033616"/>
              <a:gd name="connsiteY5" fmla="*/ 1322859 h 1412332"/>
              <a:gd name="connsiteX6" fmla="*/ 613623 w 1033616"/>
              <a:gd name="connsiteY6" fmla="*/ 1316059 h 1412332"/>
              <a:gd name="connsiteX7" fmla="*/ 398346 w 1033616"/>
              <a:gd name="connsiteY7" fmla="*/ 1406504 h 1412332"/>
              <a:gd name="connsiteX8" fmla="*/ 260234 w 1033616"/>
              <a:gd name="connsiteY8" fmla="*/ 1296966 h 1412332"/>
              <a:gd name="connsiteX9" fmla="*/ 374 w 1033616"/>
              <a:gd name="connsiteY9" fmla="*/ 53954 h 1412332"/>
              <a:gd name="connsiteX0" fmla="*/ 0 w 1033242"/>
              <a:gd name="connsiteY0" fmla="*/ 53954 h 1412332"/>
              <a:gd name="connsiteX1" fmla="*/ 321367 w 1033242"/>
              <a:gd name="connsiteY1" fmla="*/ 53107 h 1412332"/>
              <a:gd name="connsiteX2" fmla="*/ 630876 w 1033242"/>
              <a:gd name="connsiteY2" fmla="*/ 0 h 1412332"/>
              <a:gd name="connsiteX3" fmla="*/ 1030037 w 1033242"/>
              <a:gd name="connsiteY3" fmla="*/ 107394 h 1412332"/>
              <a:gd name="connsiteX4" fmla="*/ 655148 w 1033242"/>
              <a:gd name="connsiteY4" fmla="*/ 954066 h 1412332"/>
              <a:gd name="connsiteX5" fmla="*/ 854100 w 1033242"/>
              <a:gd name="connsiteY5" fmla="*/ 1322859 h 1412332"/>
              <a:gd name="connsiteX6" fmla="*/ 613249 w 1033242"/>
              <a:gd name="connsiteY6" fmla="*/ 1316059 h 1412332"/>
              <a:gd name="connsiteX7" fmla="*/ 397972 w 1033242"/>
              <a:gd name="connsiteY7" fmla="*/ 1406504 h 1412332"/>
              <a:gd name="connsiteX8" fmla="*/ 0 w 1033242"/>
              <a:gd name="connsiteY8" fmla="*/ 53954 h 1412332"/>
              <a:gd name="connsiteX0" fmla="*/ 0 w 1033242"/>
              <a:gd name="connsiteY0" fmla="*/ 53954 h 1412332"/>
              <a:gd name="connsiteX1" fmla="*/ 321367 w 1033242"/>
              <a:gd name="connsiteY1" fmla="*/ 53107 h 1412332"/>
              <a:gd name="connsiteX2" fmla="*/ 630876 w 1033242"/>
              <a:gd name="connsiteY2" fmla="*/ 0 h 1412332"/>
              <a:gd name="connsiteX3" fmla="*/ 1030037 w 1033242"/>
              <a:gd name="connsiteY3" fmla="*/ 107394 h 1412332"/>
              <a:gd name="connsiteX4" fmla="*/ 655148 w 1033242"/>
              <a:gd name="connsiteY4" fmla="*/ 954066 h 1412332"/>
              <a:gd name="connsiteX5" fmla="*/ 854100 w 1033242"/>
              <a:gd name="connsiteY5" fmla="*/ 1322859 h 1412332"/>
              <a:gd name="connsiteX6" fmla="*/ 613249 w 1033242"/>
              <a:gd name="connsiteY6" fmla="*/ 1316059 h 1412332"/>
              <a:gd name="connsiteX7" fmla="*/ 0 w 1033242"/>
              <a:gd name="connsiteY7" fmla="*/ 53954 h 1412332"/>
              <a:gd name="connsiteX0" fmla="*/ 0 w 1033242"/>
              <a:gd name="connsiteY0" fmla="*/ 53954 h 1322859"/>
              <a:gd name="connsiteX1" fmla="*/ 321367 w 1033242"/>
              <a:gd name="connsiteY1" fmla="*/ 53107 h 1322859"/>
              <a:gd name="connsiteX2" fmla="*/ 630876 w 1033242"/>
              <a:gd name="connsiteY2" fmla="*/ 0 h 1322859"/>
              <a:gd name="connsiteX3" fmla="*/ 1030037 w 1033242"/>
              <a:gd name="connsiteY3" fmla="*/ 107394 h 1322859"/>
              <a:gd name="connsiteX4" fmla="*/ 655148 w 1033242"/>
              <a:gd name="connsiteY4" fmla="*/ 954066 h 1322859"/>
              <a:gd name="connsiteX5" fmla="*/ 854100 w 1033242"/>
              <a:gd name="connsiteY5" fmla="*/ 1322859 h 1322859"/>
              <a:gd name="connsiteX6" fmla="*/ 0 w 1033242"/>
              <a:gd name="connsiteY6" fmla="*/ 53954 h 1322859"/>
              <a:gd name="connsiteX0" fmla="*/ 0 w 1033242"/>
              <a:gd name="connsiteY0" fmla="*/ 53954 h 954066"/>
              <a:gd name="connsiteX1" fmla="*/ 321367 w 1033242"/>
              <a:gd name="connsiteY1" fmla="*/ 53107 h 954066"/>
              <a:gd name="connsiteX2" fmla="*/ 630876 w 1033242"/>
              <a:gd name="connsiteY2" fmla="*/ 0 h 954066"/>
              <a:gd name="connsiteX3" fmla="*/ 1030037 w 1033242"/>
              <a:gd name="connsiteY3" fmla="*/ 107394 h 954066"/>
              <a:gd name="connsiteX4" fmla="*/ 655148 w 1033242"/>
              <a:gd name="connsiteY4" fmla="*/ 954066 h 954066"/>
              <a:gd name="connsiteX5" fmla="*/ 0 w 1033242"/>
              <a:gd name="connsiteY5" fmla="*/ 53954 h 954066"/>
              <a:gd name="connsiteX0" fmla="*/ 0 w 1032144"/>
              <a:gd name="connsiteY0" fmla="*/ 53954 h 385495"/>
              <a:gd name="connsiteX1" fmla="*/ 321367 w 1032144"/>
              <a:gd name="connsiteY1" fmla="*/ 53107 h 385495"/>
              <a:gd name="connsiteX2" fmla="*/ 630876 w 1032144"/>
              <a:gd name="connsiteY2" fmla="*/ 0 h 385495"/>
              <a:gd name="connsiteX3" fmla="*/ 1030037 w 1032144"/>
              <a:gd name="connsiteY3" fmla="*/ 107394 h 385495"/>
              <a:gd name="connsiteX4" fmla="*/ 474274 w 1032144"/>
              <a:gd name="connsiteY4" fmla="*/ 385495 h 385495"/>
              <a:gd name="connsiteX5" fmla="*/ 0 w 1032144"/>
              <a:gd name="connsiteY5" fmla="*/ 53954 h 385495"/>
              <a:gd name="connsiteX0" fmla="*/ 0 w 1032144"/>
              <a:gd name="connsiteY0" fmla="*/ 62004 h 393545"/>
              <a:gd name="connsiteX1" fmla="*/ 347425 w 1032144"/>
              <a:gd name="connsiteY1" fmla="*/ 0 h 393545"/>
              <a:gd name="connsiteX2" fmla="*/ 630876 w 1032144"/>
              <a:gd name="connsiteY2" fmla="*/ 8050 h 393545"/>
              <a:gd name="connsiteX3" fmla="*/ 1030037 w 1032144"/>
              <a:gd name="connsiteY3" fmla="*/ 115444 h 393545"/>
              <a:gd name="connsiteX4" fmla="*/ 474274 w 1032144"/>
              <a:gd name="connsiteY4" fmla="*/ 393545 h 393545"/>
              <a:gd name="connsiteX5" fmla="*/ 0 w 1032144"/>
              <a:gd name="connsiteY5" fmla="*/ 62004 h 393545"/>
              <a:gd name="connsiteX0" fmla="*/ 0 w 1016440"/>
              <a:gd name="connsiteY0" fmla="*/ 62004 h 393545"/>
              <a:gd name="connsiteX1" fmla="*/ 347425 w 1016440"/>
              <a:gd name="connsiteY1" fmla="*/ 0 h 393545"/>
              <a:gd name="connsiteX2" fmla="*/ 630876 w 1016440"/>
              <a:gd name="connsiteY2" fmla="*/ 8050 h 393545"/>
              <a:gd name="connsiteX3" fmla="*/ 1014268 w 1016440"/>
              <a:gd name="connsiteY3" fmla="*/ 134114 h 393545"/>
              <a:gd name="connsiteX4" fmla="*/ 474274 w 1016440"/>
              <a:gd name="connsiteY4" fmla="*/ 393545 h 393545"/>
              <a:gd name="connsiteX5" fmla="*/ 0 w 1016440"/>
              <a:gd name="connsiteY5" fmla="*/ 62004 h 393545"/>
              <a:gd name="connsiteX0" fmla="*/ 0 w 960695"/>
              <a:gd name="connsiteY0" fmla="*/ 62004 h 393545"/>
              <a:gd name="connsiteX1" fmla="*/ 347425 w 960695"/>
              <a:gd name="connsiteY1" fmla="*/ 0 h 393545"/>
              <a:gd name="connsiteX2" fmla="*/ 630876 w 960695"/>
              <a:gd name="connsiteY2" fmla="*/ 8050 h 393545"/>
              <a:gd name="connsiteX3" fmla="*/ 958256 w 960695"/>
              <a:gd name="connsiteY3" fmla="*/ 86813 h 393545"/>
              <a:gd name="connsiteX4" fmla="*/ 474274 w 960695"/>
              <a:gd name="connsiteY4" fmla="*/ 393545 h 393545"/>
              <a:gd name="connsiteX5" fmla="*/ 0 w 960695"/>
              <a:gd name="connsiteY5" fmla="*/ 62004 h 39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695" h="393545">
                <a:moveTo>
                  <a:pt x="0" y="62004"/>
                </a:moveTo>
                <a:cubicBezTo>
                  <a:pt x="0" y="21045"/>
                  <a:pt x="306466" y="0"/>
                  <a:pt x="347425" y="0"/>
                </a:cubicBezTo>
                <a:lnTo>
                  <a:pt x="630876" y="8050"/>
                </a:lnTo>
                <a:cubicBezTo>
                  <a:pt x="671835" y="8050"/>
                  <a:pt x="958256" y="45854"/>
                  <a:pt x="958256" y="86813"/>
                </a:cubicBezTo>
                <a:cubicBezTo>
                  <a:pt x="996713" y="359237"/>
                  <a:pt x="569167" y="106833"/>
                  <a:pt x="474274" y="393545"/>
                </a:cubicBezTo>
                <a:cubicBezTo>
                  <a:pt x="302601" y="384638"/>
                  <a:pt x="55630" y="212164"/>
                  <a:pt x="0" y="62004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FF8C89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ollipop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ED7D31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903A1B3-5057-4799-BEC2-3A02D29D411A}"/>
              </a:ext>
            </a:extLst>
          </p:cNvPr>
          <p:cNvGrpSpPr/>
          <p:nvPr/>
        </p:nvGrpSpPr>
        <p:grpSpPr>
          <a:xfrm>
            <a:off x="1234983" y="1504081"/>
            <a:ext cx="3659329" cy="5031096"/>
            <a:chOff x="2837324" y="-85736"/>
            <a:chExt cx="4095455" cy="5630712"/>
          </a:xfrm>
        </p:grpSpPr>
        <p:sp>
          <p:nvSpPr>
            <p:cNvPr id="68" name="Rectangle: Rounded Corners 36">
              <a:extLst>
                <a:ext uri="{FF2B5EF4-FFF2-40B4-BE49-F238E27FC236}">
                  <a16:creationId xmlns:a16="http://schemas.microsoft.com/office/drawing/2014/main" id="{B44016CC-8591-45E7-B104-2B506E154405}"/>
                </a:ext>
              </a:extLst>
            </p:cNvPr>
            <p:cNvSpPr/>
            <p:nvPr/>
          </p:nvSpPr>
          <p:spPr>
            <a:xfrm>
              <a:off x="5631616" y="3973143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37">
              <a:extLst>
                <a:ext uri="{FF2B5EF4-FFF2-40B4-BE49-F238E27FC236}">
                  <a16:creationId xmlns:a16="http://schemas.microsoft.com/office/drawing/2014/main" id="{90BB54F3-5240-41F7-BE49-667D021E440D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CED3A4AB-5462-4265-9938-45445B829448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: Rounded Corners 36">
              <a:extLst>
                <a:ext uri="{FF2B5EF4-FFF2-40B4-BE49-F238E27FC236}">
                  <a16:creationId xmlns:a16="http://schemas.microsoft.com/office/drawing/2014/main" id="{5E2843E8-2866-49C4-A7EA-EAACAD690752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9E4082-FA8C-4E65-B217-3EA27FF9F13D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8C67F92-0FCE-4DF0-8E90-6491F15713FB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AA92D79-7A59-4ACB-87A9-55F7C527272F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C455477-28A0-4DE2-9CF0-AD5FE625889B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5581032-066B-4E98-B24F-9CD81B88947F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3282D0F-3829-4EFD-969E-5960EA61FBBD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FDE5BD0-1459-4C1E-B936-FCE6B1BEF618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46A65B-7E32-4FD4-877D-7A67CE794A03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2A1D425-B79D-4A66-8F2C-404B641434F7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5E811D0-B0B4-40FA-BF6E-AC8C33C290A3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7790B86-5DC8-49C2-9572-2353D9EE9E99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9653010-462A-4370-86C6-85C1EF06D7F5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: Rounded Corners 3">
              <a:extLst>
                <a:ext uri="{FF2B5EF4-FFF2-40B4-BE49-F238E27FC236}">
                  <a16:creationId xmlns:a16="http://schemas.microsoft.com/office/drawing/2014/main" id="{F9A3F3B3-0388-43D4-B8EA-103B2B21D1CC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8043E9-99F4-4E01-9166-F7DFF807FDD0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7E1A9F-29B1-449A-A0A5-CF80BD725C38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A35489-CCB2-4C3B-9922-C1AD4DA824C1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24ACC01-9EDF-42CC-8155-AB31EF21F671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444046-66DA-4D8C-B673-261C254D780E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F8876E6-33CF-43E6-BB6A-18FB172220EA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2FE1CD1-7FE6-46F8-8D1B-FF90634E2B62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E406B3C-413D-4F0F-B02F-BF4FF403ACC4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E4D2D45-AD17-4AAA-AD02-D263ECA0904D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8B1E5F7-016A-4C24-AE96-A82F92884EF6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684F05F-2EE0-46AF-B2AD-C4B72D6B8FF8}"/>
                </a:ext>
              </a:extLst>
            </p:cNvPr>
            <p:cNvSpPr/>
            <p:nvPr/>
          </p:nvSpPr>
          <p:spPr>
            <a:xfrm flipV="1">
              <a:off x="5591095" y="1794662"/>
              <a:ext cx="163158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9CC33F3-B0FD-4611-91B7-FB7093666A28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396ECC-2283-492F-99AD-8200E6899E1F}"/>
                </a:ext>
              </a:extLst>
            </p:cNvPr>
            <p:cNvSpPr/>
            <p:nvPr/>
          </p:nvSpPr>
          <p:spPr>
            <a:xfrm flipV="1">
              <a:off x="4299062" y="1795304"/>
              <a:ext cx="163158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5">
              <a:extLst>
                <a:ext uri="{FF2B5EF4-FFF2-40B4-BE49-F238E27FC236}">
                  <a16:creationId xmlns:a16="http://schemas.microsoft.com/office/drawing/2014/main" id="{9DC9BE3B-3222-41DD-8FCA-EE6DF4CCEC4A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5">
              <a:extLst>
                <a:ext uri="{FF2B5EF4-FFF2-40B4-BE49-F238E27FC236}">
                  <a16:creationId xmlns:a16="http://schemas.microsoft.com/office/drawing/2014/main" id="{12770D28-BEF3-4CF6-888B-34220B712185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267E71E0-BB2F-4B6B-835C-7B487FD86F86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5">
              <a:extLst>
                <a:ext uri="{FF2B5EF4-FFF2-40B4-BE49-F238E27FC236}">
                  <a16:creationId xmlns:a16="http://schemas.microsoft.com/office/drawing/2014/main" id="{310F8598-A2EC-4811-8EE5-AEC2801A46D6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35">
              <a:extLst>
                <a:ext uri="{FF2B5EF4-FFF2-40B4-BE49-F238E27FC236}">
                  <a16:creationId xmlns:a16="http://schemas.microsoft.com/office/drawing/2014/main" id="{9FE35683-4D29-4731-B61D-E8E68CA4FA47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3ADDA3-BF99-439C-A7CC-66EE4850F729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277D1497-B13C-44C3-8939-96286B6C66B5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35">
              <a:extLst>
                <a:ext uri="{FF2B5EF4-FFF2-40B4-BE49-F238E27FC236}">
                  <a16:creationId xmlns:a16="http://schemas.microsoft.com/office/drawing/2014/main" id="{80107CC0-ABFB-4051-8B6F-A1728E1E82CC}"/>
                </a:ext>
              </a:extLst>
            </p:cNvPr>
            <p:cNvSpPr/>
            <p:nvPr/>
          </p:nvSpPr>
          <p:spPr>
            <a:xfrm>
              <a:off x="4953275" y="4130809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35">
              <a:extLst>
                <a:ext uri="{FF2B5EF4-FFF2-40B4-BE49-F238E27FC236}">
                  <a16:creationId xmlns:a16="http://schemas.microsoft.com/office/drawing/2014/main" id="{EED65C3E-6B60-48B2-9C1B-54DB79223D90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35">
              <a:extLst>
                <a:ext uri="{FF2B5EF4-FFF2-40B4-BE49-F238E27FC236}">
                  <a16:creationId xmlns:a16="http://schemas.microsoft.com/office/drawing/2014/main" id="{E8076EBD-A217-48C4-83A6-266F35F081B0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5A93A0-F844-4193-8C1C-30B1B1D2B73B}"/>
              </a:ext>
            </a:extLst>
          </p:cNvPr>
          <p:cNvGrpSpPr/>
          <p:nvPr/>
        </p:nvGrpSpPr>
        <p:grpSpPr>
          <a:xfrm>
            <a:off x="7730596" y="1338486"/>
            <a:ext cx="3409404" cy="5280576"/>
            <a:chOff x="3953247" y="-272274"/>
            <a:chExt cx="5916143" cy="916308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6D9623E-91B5-484F-B309-7D69651C116E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EED0A37-A776-4560-A1CB-CE8A12B6DC96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46">
              <a:extLst>
                <a:ext uri="{FF2B5EF4-FFF2-40B4-BE49-F238E27FC236}">
                  <a16:creationId xmlns:a16="http://schemas.microsoft.com/office/drawing/2014/main" id="{B91B2470-0D3E-4106-9206-993208C1F30C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60</Words>
  <Application>Microsoft Office PowerPoint</Application>
  <PresentationFormat>Widescreen</PresentationFormat>
  <Paragraphs>14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13</cp:revision>
  <dcterms:created xsi:type="dcterms:W3CDTF">2025-01-18T12:18:06Z</dcterms:created>
  <dcterms:modified xsi:type="dcterms:W3CDTF">2025-01-18T13:55:45Z</dcterms:modified>
</cp:coreProperties>
</file>