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7" r:id="rId2"/>
    <p:sldId id="320" r:id="rId3"/>
    <p:sldId id="309" r:id="rId4"/>
    <p:sldId id="311" r:id="rId5"/>
    <p:sldId id="312" r:id="rId6"/>
    <p:sldId id="313" r:id="rId7"/>
    <p:sldId id="321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5C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70A94-A03D-4401-935E-A866957C256E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98B93-7A30-4B7B-B686-535569D0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5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07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1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08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1F4F-D3CD-4774-9BEE-2B80E1BE9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37268-83F1-4B67-94C7-406101D2E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B6B9-925B-4633-9ACE-C49E4982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BAB6-DC6E-4405-9CEA-4C6CAE74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1926-8645-4AA4-B487-4315C455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C05B-050B-4E76-8C44-D54F619D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9FEE-650B-49E9-9456-40EF6314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7317-456D-43C0-8373-342E57D7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0B7E-2524-4D6C-BA93-B0931FEF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64A-2273-415C-9546-53C25713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FBFCF-4BDA-4E4C-8330-441861DF4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C3FD9-7B3F-4BEC-B486-273D5019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794F-D36C-4793-8E93-1BE3AE9F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648E-9D5E-4D6D-BD10-C5B65506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AAB3-E7C3-4F27-9DC9-81B53A25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B80C-454B-4408-AC89-100EB587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22A5-1700-43AE-868B-0C88C5DF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7CE6-B75D-480F-8A4A-6FFDF5A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C37-C90F-4A0F-BF34-EEB6851B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0610-C8D0-44BB-A3F5-C7DE9CD3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4FE8-F988-47D1-8FC0-84ECFBDF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0A491-51BA-42CE-88C8-F6A9F615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851E-FC1C-420E-A88F-98884CBD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8BCC-6321-4D19-A691-955B1F66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16136-B4C7-4D8E-9D5A-B9B8C046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A455-3F66-4770-BEF4-96E56823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614D-1001-47AE-95D0-7747498A8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9A196-A58B-4501-AD7D-AA2EA90A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838F1-BBC0-45CC-BFDE-B40C6446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D022B-72CC-4547-97C8-4B9C2E76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EFF1-E67D-483A-86CE-30787991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4C3D-809D-41D0-A6AD-097E483B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CDB47-CBC7-4E9D-89C1-4F15B555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6E6A9-4E90-4B2E-98FD-25A902920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BF193-E57B-4EC1-8FA4-E5F5BF5B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94985-7307-4A8B-9DA9-A50C2494D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63D23-1CC8-4516-B735-C4F807A5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08709-4666-4765-B5D6-05FD0BBD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C737C-4E95-4E42-B937-F9FD184D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3CD5-57DC-477F-B150-B92EEAB1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5D1C0-EDC3-4563-9E19-3FF24271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1C84-7D46-41DB-8558-C0F1C31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C71DF-A737-437F-B053-14A9B258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9F1C1-83BE-4381-840E-F92647CE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364B-9950-46CC-8118-E980C69C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38EA5-3682-44AB-941D-8384EB53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266E-7D84-4E76-8332-1C81CCF6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3806-1BDA-46F4-BEE7-07215C36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C231D-681A-4CC1-B063-6D4687AF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0408-9606-4D61-ACFC-9BA9D1A7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0ED67-4761-4902-9EAE-24BBB287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2646-9F0A-4ED7-AE8B-906F3D3E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B7F9-3245-435A-9DF6-FFF6AE35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E1D9E-8DAC-4571-9B3A-38707FF2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321CE-25C4-4C9E-9AE7-9C37615D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EA952-59A7-495E-90F3-4CA21D2D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5C25A-B508-4EBB-B363-BCC3C384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A07C-55A8-4C91-A389-9F65275E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39D3C-575C-4D83-BA8D-BABABB31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D085C-4636-49CE-BD21-B4DF571A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DDDF-762A-442B-B413-AEF780833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7711-AA71-4CB7-8798-09E1521BD7E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E724-A645-40AB-AAC7-3D3190947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6581-1103-43FC-8552-B02A84437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7AAC-582F-4830-B294-59991769D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C2D6486-2209-455B-98E3-CD1FF280C1F1}"/>
              </a:ext>
            </a:extLst>
          </p:cNvPr>
          <p:cNvGrpSpPr/>
          <p:nvPr/>
        </p:nvGrpSpPr>
        <p:grpSpPr>
          <a:xfrm>
            <a:off x="4214015" y="2758947"/>
            <a:ext cx="2804706" cy="3708452"/>
            <a:chOff x="4300233" y="1165235"/>
            <a:chExt cx="4288132" cy="5669875"/>
          </a:xfrm>
          <a:solidFill>
            <a:srgbClr val="FFFF00"/>
          </a:solidFill>
        </p:grpSpPr>
        <p:sp>
          <p:nvSpPr>
            <p:cNvPr id="103" name="Rectangle 30">
              <a:extLst>
                <a:ext uri="{FF2B5EF4-FFF2-40B4-BE49-F238E27FC236}">
                  <a16:creationId xmlns:a16="http://schemas.microsoft.com/office/drawing/2014/main" id="{8BD3CC8C-5724-4AB4-A4FE-7F098058E181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99CB3D-6586-4C01-A18C-668178B9EDC2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AC10B19-11E1-42F9-A995-19E17E948E45}"/>
                </a:ext>
              </a:extLst>
            </p:cNvPr>
            <p:cNvSpPr/>
            <p:nvPr/>
          </p:nvSpPr>
          <p:spPr>
            <a:xfrm rot="582942">
              <a:off x="4331102" y="2653390"/>
              <a:ext cx="4257263" cy="3394227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7263" h="3394227">
                  <a:moveTo>
                    <a:pt x="12738" y="2153573"/>
                  </a:moveTo>
                  <a:cubicBezTo>
                    <a:pt x="-96645" y="1250897"/>
                    <a:pt x="525241" y="834110"/>
                    <a:pt x="853541" y="567083"/>
                  </a:cubicBezTo>
                  <a:cubicBezTo>
                    <a:pt x="1300826" y="602365"/>
                    <a:pt x="1731181" y="614614"/>
                    <a:pt x="2165407" y="520100"/>
                  </a:cubicBezTo>
                  <a:cubicBezTo>
                    <a:pt x="2599633" y="425586"/>
                    <a:pt x="3044295" y="1198352"/>
                    <a:pt x="3458894" y="0"/>
                  </a:cubicBezTo>
                  <a:cubicBezTo>
                    <a:pt x="4215406" y="248947"/>
                    <a:pt x="4440042" y="1769147"/>
                    <a:pt x="4108172" y="2162518"/>
                  </a:cubicBezTo>
                  <a:cubicBezTo>
                    <a:pt x="4012490" y="2757461"/>
                    <a:pt x="2819163" y="3363126"/>
                    <a:pt x="2034331" y="3392588"/>
                  </a:cubicBezTo>
                  <a:cubicBezTo>
                    <a:pt x="1249499" y="3422050"/>
                    <a:pt x="122121" y="3056249"/>
                    <a:pt x="12738" y="215357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E6DDA5-690C-4EF3-9304-3A74A5966134}"/>
                </a:ext>
              </a:extLst>
            </p:cNvPr>
            <p:cNvSpPr/>
            <p:nvPr/>
          </p:nvSpPr>
          <p:spPr>
            <a:xfrm rot="464317">
              <a:off x="4460835" y="2572591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16C45A-B91A-490B-A867-112F4E7D8191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3A94598-7F67-41D7-A0D2-C9B330A9DFFC}"/>
                </a:ext>
              </a:extLst>
            </p:cNvPr>
            <p:cNvSpPr/>
            <p:nvPr/>
          </p:nvSpPr>
          <p:spPr>
            <a:xfrm rot="582942">
              <a:off x="5052793" y="1165235"/>
              <a:ext cx="2196015" cy="2291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1F6C92-17AF-4663-983C-7C60B33D062A}"/>
                </a:ext>
              </a:extLst>
            </p:cNvPr>
            <p:cNvSpPr/>
            <p:nvPr/>
          </p:nvSpPr>
          <p:spPr>
            <a:xfrm>
              <a:off x="5293740" y="3646558"/>
              <a:ext cx="2554536" cy="1726536"/>
            </a:xfrm>
            <a:custGeom>
              <a:avLst/>
              <a:gdLst>
                <a:gd name="connsiteX0" fmla="*/ 0 w 2285278"/>
                <a:gd name="connsiteY0" fmla="*/ 685800 h 1371600"/>
                <a:gd name="connsiteX1" fmla="*/ 1142639 w 2285278"/>
                <a:gd name="connsiteY1" fmla="*/ 0 h 1371600"/>
                <a:gd name="connsiteX2" fmla="*/ 2285278 w 2285278"/>
                <a:gd name="connsiteY2" fmla="*/ 685800 h 1371600"/>
                <a:gd name="connsiteX3" fmla="*/ 1142639 w 2285278"/>
                <a:gd name="connsiteY3" fmla="*/ 1371600 h 1371600"/>
                <a:gd name="connsiteX4" fmla="*/ 0 w 2285278"/>
                <a:gd name="connsiteY4" fmla="*/ 685800 h 1371600"/>
                <a:gd name="connsiteX0" fmla="*/ 0 w 2507362"/>
                <a:gd name="connsiteY0" fmla="*/ 761315 h 1447115"/>
                <a:gd name="connsiteX1" fmla="*/ 1142639 w 2507362"/>
                <a:gd name="connsiteY1" fmla="*/ 75515 h 1447115"/>
                <a:gd name="connsiteX2" fmla="*/ 2419350 w 2507362"/>
                <a:gd name="connsiteY2" fmla="*/ 94565 h 1447115"/>
                <a:gd name="connsiteX3" fmla="*/ 2285278 w 2507362"/>
                <a:gd name="connsiteY3" fmla="*/ 761315 h 1447115"/>
                <a:gd name="connsiteX4" fmla="*/ 1142639 w 2507362"/>
                <a:gd name="connsiteY4" fmla="*/ 1447115 h 1447115"/>
                <a:gd name="connsiteX5" fmla="*/ 0 w 2507362"/>
                <a:gd name="connsiteY5" fmla="*/ 761315 h 1447115"/>
                <a:gd name="connsiteX0" fmla="*/ 0 w 2507362"/>
                <a:gd name="connsiteY0" fmla="*/ 995722 h 1681522"/>
                <a:gd name="connsiteX1" fmla="*/ 1142639 w 2507362"/>
                <a:gd name="connsiteY1" fmla="*/ 24172 h 1681522"/>
                <a:gd name="connsiteX2" fmla="*/ 2419350 w 2507362"/>
                <a:gd name="connsiteY2" fmla="*/ 328972 h 1681522"/>
                <a:gd name="connsiteX3" fmla="*/ 2285278 w 2507362"/>
                <a:gd name="connsiteY3" fmla="*/ 995722 h 1681522"/>
                <a:gd name="connsiteX4" fmla="*/ 1142639 w 2507362"/>
                <a:gd name="connsiteY4" fmla="*/ 1681522 h 1681522"/>
                <a:gd name="connsiteX5" fmla="*/ 0 w 2507362"/>
                <a:gd name="connsiteY5" fmla="*/ 995722 h 1681522"/>
                <a:gd name="connsiteX0" fmla="*/ 0 w 2507362"/>
                <a:gd name="connsiteY0" fmla="*/ 1098590 h 1784390"/>
                <a:gd name="connsiteX1" fmla="*/ 1142639 w 2507362"/>
                <a:gd name="connsiteY1" fmla="*/ 127040 h 1784390"/>
                <a:gd name="connsiteX2" fmla="*/ 2419350 w 2507362"/>
                <a:gd name="connsiteY2" fmla="*/ 431840 h 1784390"/>
                <a:gd name="connsiteX3" fmla="*/ 2285278 w 2507362"/>
                <a:gd name="connsiteY3" fmla="*/ 1098590 h 1784390"/>
                <a:gd name="connsiteX4" fmla="*/ 1142639 w 2507362"/>
                <a:gd name="connsiteY4" fmla="*/ 1784390 h 1784390"/>
                <a:gd name="connsiteX5" fmla="*/ 0 w 2507362"/>
                <a:gd name="connsiteY5" fmla="*/ 1098590 h 1784390"/>
                <a:gd name="connsiteX0" fmla="*/ 0 w 2507362"/>
                <a:gd name="connsiteY0" fmla="*/ 1098590 h 1784390"/>
                <a:gd name="connsiteX1" fmla="*/ 1142639 w 2507362"/>
                <a:gd name="connsiteY1" fmla="*/ 127040 h 1784390"/>
                <a:gd name="connsiteX2" fmla="*/ 2419350 w 2507362"/>
                <a:gd name="connsiteY2" fmla="*/ 431840 h 1784390"/>
                <a:gd name="connsiteX3" fmla="*/ 2285278 w 2507362"/>
                <a:gd name="connsiteY3" fmla="*/ 1098590 h 1784390"/>
                <a:gd name="connsiteX4" fmla="*/ 1142639 w 2507362"/>
                <a:gd name="connsiteY4" fmla="*/ 1784390 h 1784390"/>
                <a:gd name="connsiteX5" fmla="*/ 0 w 2507362"/>
                <a:gd name="connsiteY5" fmla="*/ 1098590 h 1784390"/>
                <a:gd name="connsiteX0" fmla="*/ 0 w 2507362"/>
                <a:gd name="connsiteY0" fmla="*/ 1098590 h 1784390"/>
                <a:gd name="connsiteX1" fmla="*/ 1142639 w 2507362"/>
                <a:gd name="connsiteY1" fmla="*/ 127040 h 1784390"/>
                <a:gd name="connsiteX2" fmla="*/ 2419350 w 2507362"/>
                <a:gd name="connsiteY2" fmla="*/ 431840 h 1784390"/>
                <a:gd name="connsiteX3" fmla="*/ 2285278 w 2507362"/>
                <a:gd name="connsiteY3" fmla="*/ 1098590 h 1784390"/>
                <a:gd name="connsiteX4" fmla="*/ 1142639 w 2507362"/>
                <a:gd name="connsiteY4" fmla="*/ 1784390 h 1784390"/>
                <a:gd name="connsiteX5" fmla="*/ 0 w 2507362"/>
                <a:gd name="connsiteY5" fmla="*/ 1098590 h 1784390"/>
                <a:gd name="connsiteX0" fmla="*/ 0 w 2507362"/>
                <a:gd name="connsiteY0" fmla="*/ 1098590 h 1784390"/>
                <a:gd name="connsiteX1" fmla="*/ 1142639 w 2507362"/>
                <a:gd name="connsiteY1" fmla="*/ 127040 h 1784390"/>
                <a:gd name="connsiteX2" fmla="*/ 2419350 w 2507362"/>
                <a:gd name="connsiteY2" fmla="*/ 431840 h 1784390"/>
                <a:gd name="connsiteX3" fmla="*/ 2285278 w 2507362"/>
                <a:gd name="connsiteY3" fmla="*/ 1098590 h 1784390"/>
                <a:gd name="connsiteX4" fmla="*/ 1142639 w 2507362"/>
                <a:gd name="connsiteY4" fmla="*/ 1784390 h 1784390"/>
                <a:gd name="connsiteX5" fmla="*/ 0 w 2507362"/>
                <a:gd name="connsiteY5" fmla="*/ 1098590 h 1784390"/>
                <a:gd name="connsiteX0" fmla="*/ 47174 w 2554536"/>
                <a:gd name="connsiteY0" fmla="*/ 973913 h 1659713"/>
                <a:gd name="connsiteX1" fmla="*/ 313874 w 2554536"/>
                <a:gd name="connsiteY1" fmla="*/ 211914 h 1659713"/>
                <a:gd name="connsiteX2" fmla="*/ 1189813 w 2554536"/>
                <a:gd name="connsiteY2" fmla="*/ 2363 h 1659713"/>
                <a:gd name="connsiteX3" fmla="*/ 2466524 w 2554536"/>
                <a:gd name="connsiteY3" fmla="*/ 307163 h 1659713"/>
                <a:gd name="connsiteX4" fmla="*/ 2332452 w 2554536"/>
                <a:gd name="connsiteY4" fmla="*/ 973913 h 1659713"/>
                <a:gd name="connsiteX5" fmla="*/ 1189813 w 2554536"/>
                <a:gd name="connsiteY5" fmla="*/ 1659713 h 1659713"/>
                <a:gd name="connsiteX6" fmla="*/ 47174 w 2554536"/>
                <a:gd name="connsiteY6" fmla="*/ 973913 h 1659713"/>
                <a:gd name="connsiteX0" fmla="*/ 47174 w 2554536"/>
                <a:gd name="connsiteY0" fmla="*/ 973913 h 1659713"/>
                <a:gd name="connsiteX1" fmla="*/ 313874 w 2554536"/>
                <a:gd name="connsiteY1" fmla="*/ 211914 h 1659713"/>
                <a:gd name="connsiteX2" fmla="*/ 1189813 w 2554536"/>
                <a:gd name="connsiteY2" fmla="*/ 2363 h 1659713"/>
                <a:gd name="connsiteX3" fmla="*/ 2466524 w 2554536"/>
                <a:gd name="connsiteY3" fmla="*/ 307163 h 1659713"/>
                <a:gd name="connsiteX4" fmla="*/ 2332452 w 2554536"/>
                <a:gd name="connsiteY4" fmla="*/ 973913 h 1659713"/>
                <a:gd name="connsiteX5" fmla="*/ 1189813 w 2554536"/>
                <a:gd name="connsiteY5" fmla="*/ 1659713 h 1659713"/>
                <a:gd name="connsiteX6" fmla="*/ 47174 w 2554536"/>
                <a:gd name="connsiteY6" fmla="*/ 973913 h 1659713"/>
                <a:gd name="connsiteX0" fmla="*/ 47174 w 2554536"/>
                <a:gd name="connsiteY0" fmla="*/ 1165519 h 1851319"/>
                <a:gd name="connsiteX1" fmla="*/ 313874 w 2554536"/>
                <a:gd name="connsiteY1" fmla="*/ 403520 h 1851319"/>
                <a:gd name="connsiteX2" fmla="*/ 1189813 w 2554536"/>
                <a:gd name="connsiteY2" fmla="*/ 193969 h 1851319"/>
                <a:gd name="connsiteX3" fmla="*/ 2466524 w 2554536"/>
                <a:gd name="connsiteY3" fmla="*/ 498769 h 1851319"/>
                <a:gd name="connsiteX4" fmla="*/ 2332452 w 2554536"/>
                <a:gd name="connsiteY4" fmla="*/ 1165519 h 1851319"/>
                <a:gd name="connsiteX5" fmla="*/ 1189813 w 2554536"/>
                <a:gd name="connsiteY5" fmla="*/ 1851319 h 1851319"/>
                <a:gd name="connsiteX6" fmla="*/ 47174 w 2554536"/>
                <a:gd name="connsiteY6" fmla="*/ 1165519 h 1851319"/>
                <a:gd name="connsiteX0" fmla="*/ 47174 w 2554536"/>
                <a:gd name="connsiteY0" fmla="*/ 1081935 h 1767735"/>
                <a:gd name="connsiteX1" fmla="*/ 313874 w 2554536"/>
                <a:gd name="connsiteY1" fmla="*/ 319936 h 1767735"/>
                <a:gd name="connsiteX2" fmla="*/ 1189813 w 2554536"/>
                <a:gd name="connsiteY2" fmla="*/ 110385 h 1767735"/>
                <a:gd name="connsiteX3" fmla="*/ 2466524 w 2554536"/>
                <a:gd name="connsiteY3" fmla="*/ 415185 h 1767735"/>
                <a:gd name="connsiteX4" fmla="*/ 2332452 w 2554536"/>
                <a:gd name="connsiteY4" fmla="*/ 1081935 h 1767735"/>
                <a:gd name="connsiteX5" fmla="*/ 1189813 w 2554536"/>
                <a:gd name="connsiteY5" fmla="*/ 1767735 h 1767735"/>
                <a:gd name="connsiteX6" fmla="*/ 47174 w 2554536"/>
                <a:gd name="connsiteY6" fmla="*/ 1081935 h 1767735"/>
                <a:gd name="connsiteX0" fmla="*/ 47174 w 2554536"/>
                <a:gd name="connsiteY0" fmla="*/ 1040736 h 1726536"/>
                <a:gd name="connsiteX1" fmla="*/ 313874 w 2554536"/>
                <a:gd name="connsiteY1" fmla="*/ 278737 h 1726536"/>
                <a:gd name="connsiteX2" fmla="*/ 1189813 w 2554536"/>
                <a:gd name="connsiteY2" fmla="*/ 69186 h 1726536"/>
                <a:gd name="connsiteX3" fmla="*/ 2466524 w 2554536"/>
                <a:gd name="connsiteY3" fmla="*/ 373986 h 1726536"/>
                <a:gd name="connsiteX4" fmla="*/ 2332452 w 2554536"/>
                <a:gd name="connsiteY4" fmla="*/ 1040736 h 1726536"/>
                <a:gd name="connsiteX5" fmla="*/ 1189813 w 2554536"/>
                <a:gd name="connsiteY5" fmla="*/ 1726536 h 1726536"/>
                <a:gd name="connsiteX6" fmla="*/ 47174 w 2554536"/>
                <a:gd name="connsiteY6" fmla="*/ 1040736 h 1726536"/>
                <a:gd name="connsiteX0" fmla="*/ 47174 w 2554536"/>
                <a:gd name="connsiteY0" fmla="*/ 1040736 h 1726536"/>
                <a:gd name="connsiteX1" fmla="*/ 313874 w 2554536"/>
                <a:gd name="connsiteY1" fmla="*/ 278737 h 1726536"/>
                <a:gd name="connsiteX2" fmla="*/ 1189813 w 2554536"/>
                <a:gd name="connsiteY2" fmla="*/ 69186 h 1726536"/>
                <a:gd name="connsiteX3" fmla="*/ 2466524 w 2554536"/>
                <a:gd name="connsiteY3" fmla="*/ 373986 h 1726536"/>
                <a:gd name="connsiteX4" fmla="*/ 2332452 w 2554536"/>
                <a:gd name="connsiteY4" fmla="*/ 1040736 h 1726536"/>
                <a:gd name="connsiteX5" fmla="*/ 1189813 w 2554536"/>
                <a:gd name="connsiteY5" fmla="*/ 1726536 h 1726536"/>
                <a:gd name="connsiteX6" fmla="*/ 47174 w 2554536"/>
                <a:gd name="connsiteY6" fmla="*/ 1040736 h 172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4536" h="1726536">
                  <a:moveTo>
                    <a:pt x="47174" y="1040736"/>
                  </a:moveTo>
                  <a:cubicBezTo>
                    <a:pt x="-98816" y="627986"/>
                    <a:pt x="123434" y="440662"/>
                    <a:pt x="313874" y="278737"/>
                  </a:cubicBezTo>
                  <a:cubicBezTo>
                    <a:pt x="504314" y="116812"/>
                    <a:pt x="1021538" y="-118139"/>
                    <a:pt x="1189813" y="69186"/>
                  </a:cubicBezTo>
                  <a:cubicBezTo>
                    <a:pt x="1358088" y="256511"/>
                    <a:pt x="1856984" y="850236"/>
                    <a:pt x="2466524" y="373986"/>
                  </a:cubicBezTo>
                  <a:cubicBezTo>
                    <a:pt x="2656964" y="488286"/>
                    <a:pt x="2503962" y="875636"/>
                    <a:pt x="2332452" y="1040736"/>
                  </a:cubicBezTo>
                  <a:cubicBezTo>
                    <a:pt x="2218092" y="1301086"/>
                    <a:pt x="1820875" y="1726536"/>
                    <a:pt x="1189813" y="1726536"/>
                  </a:cubicBezTo>
                  <a:cubicBezTo>
                    <a:pt x="558751" y="1726536"/>
                    <a:pt x="193164" y="1453486"/>
                    <a:pt x="47174" y="1040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15BCCB-23EA-4E4B-B302-405013BC642B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90E7F31-AD57-4096-B544-630BE2FD70D6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E3FD4ED-8335-4C0F-AD28-A7924E4DF622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7F426E1-6790-4E9C-8168-2E81436E19A2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AC3533B-9ECA-4E8A-AFD1-66F89A32A93E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ADC3EA0-5C2F-484F-AD57-82289D20039D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A1577BF-4E4E-4D39-91EE-EF9AEC920BB7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E72011-38CE-4E52-AC6D-B49469A22F7A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3">
              <a:extLst>
                <a:ext uri="{FF2B5EF4-FFF2-40B4-BE49-F238E27FC236}">
                  <a16:creationId xmlns:a16="http://schemas.microsoft.com/office/drawing/2014/main" id="{EEFB6B08-6BFD-4531-9A13-11C4DA173103}"/>
                </a:ext>
              </a:extLst>
            </p:cNvPr>
            <p:cNvSpPr/>
            <p:nvPr/>
          </p:nvSpPr>
          <p:spPr>
            <a:xfrm>
              <a:off x="5645963" y="3964952"/>
              <a:ext cx="1918181" cy="1296442"/>
            </a:xfrm>
            <a:custGeom>
              <a:avLst/>
              <a:gdLst>
                <a:gd name="connsiteX0" fmla="*/ 0 w 2285278"/>
                <a:gd name="connsiteY0" fmla="*/ 685800 h 1371600"/>
                <a:gd name="connsiteX1" fmla="*/ 1142639 w 2285278"/>
                <a:gd name="connsiteY1" fmla="*/ 0 h 1371600"/>
                <a:gd name="connsiteX2" fmla="*/ 2285278 w 2285278"/>
                <a:gd name="connsiteY2" fmla="*/ 685800 h 1371600"/>
                <a:gd name="connsiteX3" fmla="*/ 1142639 w 2285278"/>
                <a:gd name="connsiteY3" fmla="*/ 1371600 h 1371600"/>
                <a:gd name="connsiteX4" fmla="*/ 0 w 2285278"/>
                <a:gd name="connsiteY4" fmla="*/ 685800 h 1371600"/>
                <a:gd name="connsiteX0" fmla="*/ 0 w 2507362"/>
                <a:gd name="connsiteY0" fmla="*/ 761315 h 1447115"/>
                <a:gd name="connsiteX1" fmla="*/ 1142639 w 2507362"/>
                <a:gd name="connsiteY1" fmla="*/ 75515 h 1447115"/>
                <a:gd name="connsiteX2" fmla="*/ 2419350 w 2507362"/>
                <a:gd name="connsiteY2" fmla="*/ 94565 h 1447115"/>
                <a:gd name="connsiteX3" fmla="*/ 2285278 w 2507362"/>
                <a:gd name="connsiteY3" fmla="*/ 761315 h 1447115"/>
                <a:gd name="connsiteX4" fmla="*/ 1142639 w 2507362"/>
                <a:gd name="connsiteY4" fmla="*/ 1447115 h 1447115"/>
                <a:gd name="connsiteX5" fmla="*/ 0 w 2507362"/>
                <a:gd name="connsiteY5" fmla="*/ 761315 h 1447115"/>
                <a:gd name="connsiteX0" fmla="*/ 0 w 2507362"/>
                <a:gd name="connsiteY0" fmla="*/ 995722 h 1681522"/>
                <a:gd name="connsiteX1" fmla="*/ 1142639 w 2507362"/>
                <a:gd name="connsiteY1" fmla="*/ 24172 h 1681522"/>
                <a:gd name="connsiteX2" fmla="*/ 2419350 w 2507362"/>
                <a:gd name="connsiteY2" fmla="*/ 328972 h 1681522"/>
                <a:gd name="connsiteX3" fmla="*/ 2285278 w 2507362"/>
                <a:gd name="connsiteY3" fmla="*/ 995722 h 1681522"/>
                <a:gd name="connsiteX4" fmla="*/ 1142639 w 2507362"/>
                <a:gd name="connsiteY4" fmla="*/ 1681522 h 1681522"/>
                <a:gd name="connsiteX5" fmla="*/ 0 w 2507362"/>
                <a:gd name="connsiteY5" fmla="*/ 995722 h 1681522"/>
                <a:gd name="connsiteX0" fmla="*/ 0 w 2507362"/>
                <a:gd name="connsiteY0" fmla="*/ 1098590 h 1784390"/>
                <a:gd name="connsiteX1" fmla="*/ 1142639 w 2507362"/>
                <a:gd name="connsiteY1" fmla="*/ 127040 h 1784390"/>
                <a:gd name="connsiteX2" fmla="*/ 2419350 w 2507362"/>
                <a:gd name="connsiteY2" fmla="*/ 431840 h 1784390"/>
                <a:gd name="connsiteX3" fmla="*/ 2285278 w 2507362"/>
                <a:gd name="connsiteY3" fmla="*/ 1098590 h 1784390"/>
                <a:gd name="connsiteX4" fmla="*/ 1142639 w 2507362"/>
                <a:gd name="connsiteY4" fmla="*/ 1784390 h 1784390"/>
                <a:gd name="connsiteX5" fmla="*/ 0 w 2507362"/>
                <a:gd name="connsiteY5" fmla="*/ 1098590 h 1784390"/>
                <a:gd name="connsiteX0" fmla="*/ 0 w 2507362"/>
                <a:gd name="connsiteY0" fmla="*/ 1098590 h 1784390"/>
                <a:gd name="connsiteX1" fmla="*/ 1142639 w 2507362"/>
                <a:gd name="connsiteY1" fmla="*/ 127040 h 1784390"/>
                <a:gd name="connsiteX2" fmla="*/ 2419350 w 2507362"/>
                <a:gd name="connsiteY2" fmla="*/ 431840 h 1784390"/>
                <a:gd name="connsiteX3" fmla="*/ 2285278 w 2507362"/>
                <a:gd name="connsiteY3" fmla="*/ 1098590 h 1784390"/>
                <a:gd name="connsiteX4" fmla="*/ 1142639 w 2507362"/>
                <a:gd name="connsiteY4" fmla="*/ 1784390 h 1784390"/>
                <a:gd name="connsiteX5" fmla="*/ 0 w 2507362"/>
                <a:gd name="connsiteY5" fmla="*/ 1098590 h 1784390"/>
                <a:gd name="connsiteX0" fmla="*/ 0 w 2507362"/>
                <a:gd name="connsiteY0" fmla="*/ 1098590 h 1784390"/>
                <a:gd name="connsiteX1" fmla="*/ 1142639 w 2507362"/>
                <a:gd name="connsiteY1" fmla="*/ 127040 h 1784390"/>
                <a:gd name="connsiteX2" fmla="*/ 2419350 w 2507362"/>
                <a:gd name="connsiteY2" fmla="*/ 431840 h 1784390"/>
                <a:gd name="connsiteX3" fmla="*/ 2285278 w 2507362"/>
                <a:gd name="connsiteY3" fmla="*/ 1098590 h 1784390"/>
                <a:gd name="connsiteX4" fmla="*/ 1142639 w 2507362"/>
                <a:gd name="connsiteY4" fmla="*/ 1784390 h 1784390"/>
                <a:gd name="connsiteX5" fmla="*/ 0 w 2507362"/>
                <a:gd name="connsiteY5" fmla="*/ 1098590 h 1784390"/>
                <a:gd name="connsiteX0" fmla="*/ 0 w 2507362"/>
                <a:gd name="connsiteY0" fmla="*/ 1098590 h 1784390"/>
                <a:gd name="connsiteX1" fmla="*/ 1142639 w 2507362"/>
                <a:gd name="connsiteY1" fmla="*/ 127040 h 1784390"/>
                <a:gd name="connsiteX2" fmla="*/ 2419350 w 2507362"/>
                <a:gd name="connsiteY2" fmla="*/ 431840 h 1784390"/>
                <a:gd name="connsiteX3" fmla="*/ 2285278 w 2507362"/>
                <a:gd name="connsiteY3" fmla="*/ 1098590 h 1784390"/>
                <a:gd name="connsiteX4" fmla="*/ 1142639 w 2507362"/>
                <a:gd name="connsiteY4" fmla="*/ 1784390 h 1784390"/>
                <a:gd name="connsiteX5" fmla="*/ 0 w 2507362"/>
                <a:gd name="connsiteY5" fmla="*/ 1098590 h 1784390"/>
                <a:gd name="connsiteX0" fmla="*/ 47174 w 2554536"/>
                <a:gd name="connsiteY0" fmla="*/ 973913 h 1659713"/>
                <a:gd name="connsiteX1" fmla="*/ 313874 w 2554536"/>
                <a:gd name="connsiteY1" fmla="*/ 211914 h 1659713"/>
                <a:gd name="connsiteX2" fmla="*/ 1189813 w 2554536"/>
                <a:gd name="connsiteY2" fmla="*/ 2363 h 1659713"/>
                <a:gd name="connsiteX3" fmla="*/ 2466524 w 2554536"/>
                <a:gd name="connsiteY3" fmla="*/ 307163 h 1659713"/>
                <a:gd name="connsiteX4" fmla="*/ 2332452 w 2554536"/>
                <a:gd name="connsiteY4" fmla="*/ 973913 h 1659713"/>
                <a:gd name="connsiteX5" fmla="*/ 1189813 w 2554536"/>
                <a:gd name="connsiteY5" fmla="*/ 1659713 h 1659713"/>
                <a:gd name="connsiteX6" fmla="*/ 47174 w 2554536"/>
                <a:gd name="connsiteY6" fmla="*/ 973913 h 1659713"/>
                <a:gd name="connsiteX0" fmla="*/ 47174 w 2554536"/>
                <a:gd name="connsiteY0" fmla="*/ 973913 h 1659713"/>
                <a:gd name="connsiteX1" fmla="*/ 313874 w 2554536"/>
                <a:gd name="connsiteY1" fmla="*/ 211914 h 1659713"/>
                <a:gd name="connsiteX2" fmla="*/ 1189813 w 2554536"/>
                <a:gd name="connsiteY2" fmla="*/ 2363 h 1659713"/>
                <a:gd name="connsiteX3" fmla="*/ 2466524 w 2554536"/>
                <a:gd name="connsiteY3" fmla="*/ 307163 h 1659713"/>
                <a:gd name="connsiteX4" fmla="*/ 2332452 w 2554536"/>
                <a:gd name="connsiteY4" fmla="*/ 973913 h 1659713"/>
                <a:gd name="connsiteX5" fmla="*/ 1189813 w 2554536"/>
                <a:gd name="connsiteY5" fmla="*/ 1659713 h 1659713"/>
                <a:gd name="connsiteX6" fmla="*/ 47174 w 2554536"/>
                <a:gd name="connsiteY6" fmla="*/ 973913 h 1659713"/>
                <a:gd name="connsiteX0" fmla="*/ 47174 w 2554536"/>
                <a:gd name="connsiteY0" fmla="*/ 1165519 h 1851319"/>
                <a:gd name="connsiteX1" fmla="*/ 313874 w 2554536"/>
                <a:gd name="connsiteY1" fmla="*/ 403520 h 1851319"/>
                <a:gd name="connsiteX2" fmla="*/ 1189813 w 2554536"/>
                <a:gd name="connsiteY2" fmla="*/ 193969 h 1851319"/>
                <a:gd name="connsiteX3" fmla="*/ 2466524 w 2554536"/>
                <a:gd name="connsiteY3" fmla="*/ 498769 h 1851319"/>
                <a:gd name="connsiteX4" fmla="*/ 2332452 w 2554536"/>
                <a:gd name="connsiteY4" fmla="*/ 1165519 h 1851319"/>
                <a:gd name="connsiteX5" fmla="*/ 1189813 w 2554536"/>
                <a:gd name="connsiteY5" fmla="*/ 1851319 h 1851319"/>
                <a:gd name="connsiteX6" fmla="*/ 47174 w 2554536"/>
                <a:gd name="connsiteY6" fmla="*/ 1165519 h 1851319"/>
                <a:gd name="connsiteX0" fmla="*/ 47174 w 2554536"/>
                <a:gd name="connsiteY0" fmla="*/ 1081935 h 1767735"/>
                <a:gd name="connsiteX1" fmla="*/ 313874 w 2554536"/>
                <a:gd name="connsiteY1" fmla="*/ 319936 h 1767735"/>
                <a:gd name="connsiteX2" fmla="*/ 1189813 w 2554536"/>
                <a:gd name="connsiteY2" fmla="*/ 110385 h 1767735"/>
                <a:gd name="connsiteX3" fmla="*/ 2466524 w 2554536"/>
                <a:gd name="connsiteY3" fmla="*/ 415185 h 1767735"/>
                <a:gd name="connsiteX4" fmla="*/ 2332452 w 2554536"/>
                <a:gd name="connsiteY4" fmla="*/ 1081935 h 1767735"/>
                <a:gd name="connsiteX5" fmla="*/ 1189813 w 2554536"/>
                <a:gd name="connsiteY5" fmla="*/ 1767735 h 1767735"/>
                <a:gd name="connsiteX6" fmla="*/ 47174 w 2554536"/>
                <a:gd name="connsiteY6" fmla="*/ 1081935 h 1767735"/>
                <a:gd name="connsiteX0" fmla="*/ 47174 w 2554536"/>
                <a:gd name="connsiteY0" fmla="*/ 1040736 h 1726536"/>
                <a:gd name="connsiteX1" fmla="*/ 313874 w 2554536"/>
                <a:gd name="connsiteY1" fmla="*/ 278737 h 1726536"/>
                <a:gd name="connsiteX2" fmla="*/ 1189813 w 2554536"/>
                <a:gd name="connsiteY2" fmla="*/ 69186 h 1726536"/>
                <a:gd name="connsiteX3" fmla="*/ 2466524 w 2554536"/>
                <a:gd name="connsiteY3" fmla="*/ 373986 h 1726536"/>
                <a:gd name="connsiteX4" fmla="*/ 2332452 w 2554536"/>
                <a:gd name="connsiteY4" fmla="*/ 1040736 h 1726536"/>
                <a:gd name="connsiteX5" fmla="*/ 1189813 w 2554536"/>
                <a:gd name="connsiteY5" fmla="*/ 1726536 h 1726536"/>
                <a:gd name="connsiteX6" fmla="*/ 47174 w 2554536"/>
                <a:gd name="connsiteY6" fmla="*/ 1040736 h 1726536"/>
                <a:gd name="connsiteX0" fmla="*/ 47174 w 2554536"/>
                <a:gd name="connsiteY0" fmla="*/ 1040736 h 1726536"/>
                <a:gd name="connsiteX1" fmla="*/ 313874 w 2554536"/>
                <a:gd name="connsiteY1" fmla="*/ 278737 h 1726536"/>
                <a:gd name="connsiteX2" fmla="*/ 1189813 w 2554536"/>
                <a:gd name="connsiteY2" fmla="*/ 69186 h 1726536"/>
                <a:gd name="connsiteX3" fmla="*/ 2466524 w 2554536"/>
                <a:gd name="connsiteY3" fmla="*/ 373986 h 1726536"/>
                <a:gd name="connsiteX4" fmla="*/ 2332452 w 2554536"/>
                <a:gd name="connsiteY4" fmla="*/ 1040736 h 1726536"/>
                <a:gd name="connsiteX5" fmla="*/ 1189813 w 2554536"/>
                <a:gd name="connsiteY5" fmla="*/ 1726536 h 1726536"/>
                <a:gd name="connsiteX6" fmla="*/ 47174 w 2554536"/>
                <a:gd name="connsiteY6" fmla="*/ 1040736 h 172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54536" h="1726536">
                  <a:moveTo>
                    <a:pt x="47174" y="1040736"/>
                  </a:moveTo>
                  <a:cubicBezTo>
                    <a:pt x="-98816" y="627986"/>
                    <a:pt x="123434" y="440662"/>
                    <a:pt x="313874" y="278737"/>
                  </a:cubicBezTo>
                  <a:cubicBezTo>
                    <a:pt x="504314" y="116812"/>
                    <a:pt x="1021538" y="-118139"/>
                    <a:pt x="1189813" y="69186"/>
                  </a:cubicBezTo>
                  <a:cubicBezTo>
                    <a:pt x="1358088" y="256511"/>
                    <a:pt x="1856984" y="850236"/>
                    <a:pt x="2466524" y="373986"/>
                  </a:cubicBezTo>
                  <a:cubicBezTo>
                    <a:pt x="2656964" y="488286"/>
                    <a:pt x="2503962" y="875636"/>
                    <a:pt x="2332452" y="1040736"/>
                  </a:cubicBezTo>
                  <a:cubicBezTo>
                    <a:pt x="2218092" y="1301086"/>
                    <a:pt x="1820875" y="1726536"/>
                    <a:pt x="1189813" y="1726536"/>
                  </a:cubicBezTo>
                  <a:cubicBezTo>
                    <a:pt x="558751" y="1726536"/>
                    <a:pt x="193164" y="1453486"/>
                    <a:pt x="47174" y="104073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935AF4C-EBD4-4718-A17E-272F6B52E221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FD1ECFB-BC26-4299-9DFA-C41CA38CC516}"/>
              </a:ext>
            </a:extLst>
          </p:cNvPr>
          <p:cNvGrpSpPr/>
          <p:nvPr/>
        </p:nvGrpSpPr>
        <p:grpSpPr>
          <a:xfrm rot="19630324">
            <a:off x="1697541" y="1683856"/>
            <a:ext cx="343749" cy="557068"/>
            <a:chOff x="5640891" y="1692818"/>
            <a:chExt cx="343749" cy="557068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1BE1804-DDBA-4ECC-B587-B39014737E0D}"/>
                </a:ext>
              </a:extLst>
            </p:cNvPr>
            <p:cNvSpPr/>
            <p:nvPr/>
          </p:nvSpPr>
          <p:spPr>
            <a:xfrm rot="18590328">
              <a:off x="5534232" y="17994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CAFE6CA-F84D-41B2-8EF3-6778169EC232}"/>
                </a:ext>
              </a:extLst>
            </p:cNvPr>
            <p:cNvSpPr/>
            <p:nvPr/>
          </p:nvSpPr>
          <p:spPr>
            <a:xfrm rot="18590328">
              <a:off x="5616143" y="18332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F12BE48-B6A4-4E2E-843B-B13DE279EF5F}"/>
                </a:ext>
              </a:extLst>
            </p:cNvPr>
            <p:cNvSpPr/>
            <p:nvPr/>
          </p:nvSpPr>
          <p:spPr>
            <a:xfrm rot="18590328">
              <a:off x="5644311" y="18871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EB6D615-CC3A-49B3-B49A-A5808BBE4422}"/>
                </a:ext>
              </a:extLst>
            </p:cNvPr>
            <p:cNvSpPr/>
            <p:nvPr/>
          </p:nvSpPr>
          <p:spPr>
            <a:xfrm rot="18590328">
              <a:off x="5729491" y="20609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EEFEB98-2E6F-4E2B-B88A-9AD903A96C37}"/>
                </a:ext>
              </a:extLst>
            </p:cNvPr>
            <p:cNvSpPr/>
            <p:nvPr/>
          </p:nvSpPr>
          <p:spPr>
            <a:xfrm rot="18590328">
              <a:off x="5778891" y="20401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281673-B1B3-4E6F-B40C-D319019DAF85}"/>
                </a:ext>
              </a:extLst>
            </p:cNvPr>
            <p:cNvSpPr/>
            <p:nvPr/>
          </p:nvSpPr>
          <p:spPr>
            <a:xfrm rot="18590328">
              <a:off x="5821003" y="20129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C20A900-3337-41CE-8A8D-EA73A14FD801}"/>
                </a:ext>
              </a:extLst>
            </p:cNvPr>
            <p:cNvSpPr/>
            <p:nvPr/>
          </p:nvSpPr>
          <p:spPr>
            <a:xfrm rot="18590328">
              <a:off x="5856113" y="19630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25D6066-5DC1-4999-BC67-9B60F28D5DE1}"/>
                </a:ext>
              </a:extLst>
            </p:cNvPr>
            <p:cNvSpPr/>
            <p:nvPr/>
          </p:nvSpPr>
          <p:spPr>
            <a:xfrm rot="18590328" flipH="1">
              <a:off x="5825884" y="18976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B863050-4E38-4454-B67E-FAF5019372EE}"/>
              </a:ext>
            </a:extLst>
          </p:cNvPr>
          <p:cNvGrpSpPr/>
          <p:nvPr/>
        </p:nvGrpSpPr>
        <p:grpSpPr>
          <a:xfrm>
            <a:off x="607141" y="376128"/>
            <a:ext cx="923441" cy="620242"/>
            <a:chOff x="3112216" y="1101683"/>
            <a:chExt cx="923441" cy="62024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452735B-E81D-42E6-BE18-D44B6B306835}"/>
                </a:ext>
              </a:extLst>
            </p:cNvPr>
            <p:cNvGrpSpPr/>
            <p:nvPr/>
          </p:nvGrpSpPr>
          <p:grpSpPr>
            <a:xfrm>
              <a:off x="3112216" y="1101683"/>
              <a:ext cx="343749" cy="557068"/>
              <a:chOff x="5640891" y="1692818"/>
              <a:chExt cx="343749" cy="55706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4A5D3E9-F2AC-4880-985E-0466901D8A98}"/>
                  </a:ext>
                </a:extLst>
              </p:cNvPr>
              <p:cNvSpPr/>
              <p:nvPr/>
            </p:nvSpPr>
            <p:spPr>
              <a:xfrm rot="18590328">
                <a:off x="5534232" y="1799477"/>
                <a:ext cx="557068" cy="343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9BCC1E5-D2B9-4F8E-B81E-3CA3394D0FE2}"/>
                  </a:ext>
                </a:extLst>
              </p:cNvPr>
              <p:cNvSpPr/>
              <p:nvPr/>
            </p:nvSpPr>
            <p:spPr>
              <a:xfrm rot="18590328">
                <a:off x="5616143" y="1833220"/>
                <a:ext cx="371975" cy="229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D44DAF6-116F-4625-907C-E67F44EB0062}"/>
                  </a:ext>
                </a:extLst>
              </p:cNvPr>
              <p:cNvSpPr/>
              <p:nvPr/>
            </p:nvSpPr>
            <p:spPr>
              <a:xfrm rot="18590328">
                <a:off x="5644311" y="1887115"/>
                <a:ext cx="208268" cy="1285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C7B1417-0DA0-42A8-951A-AAC803D31338}"/>
                  </a:ext>
                </a:extLst>
              </p:cNvPr>
              <p:cNvSpPr/>
              <p:nvPr/>
            </p:nvSpPr>
            <p:spPr>
              <a:xfrm rot="18590328">
                <a:off x="5729491" y="2060997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ECB76C2-623E-456B-BFBC-B7EBC9247764}"/>
                  </a:ext>
                </a:extLst>
              </p:cNvPr>
              <p:cNvSpPr/>
              <p:nvPr/>
            </p:nvSpPr>
            <p:spPr>
              <a:xfrm rot="18590328">
                <a:off x="5778891" y="2040186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097862F-840C-41FB-9A57-98657373E792}"/>
                  </a:ext>
                </a:extLst>
              </p:cNvPr>
              <p:cNvSpPr/>
              <p:nvPr/>
            </p:nvSpPr>
            <p:spPr>
              <a:xfrm rot="18590328">
                <a:off x="5821003" y="2012979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ED692D1-9AE6-454E-BC62-CC26E0C45462}"/>
                  </a:ext>
                </a:extLst>
              </p:cNvPr>
              <p:cNvSpPr/>
              <p:nvPr/>
            </p:nvSpPr>
            <p:spPr>
              <a:xfrm rot="18590328">
                <a:off x="5856113" y="1963013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A7F0798-7573-44CD-9FCA-E7D3FA2FD680}"/>
                  </a:ext>
                </a:extLst>
              </p:cNvPr>
              <p:cNvSpPr/>
              <p:nvPr/>
            </p:nvSpPr>
            <p:spPr>
              <a:xfrm rot="18590328" flipH="1">
                <a:off x="5825884" y="1897605"/>
                <a:ext cx="85259" cy="52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EC9A1DA-5D36-4EDA-B543-8912FD5052CA}"/>
                </a:ext>
              </a:extLst>
            </p:cNvPr>
            <p:cNvGrpSpPr/>
            <p:nvPr/>
          </p:nvGrpSpPr>
          <p:grpSpPr>
            <a:xfrm>
              <a:off x="3691908" y="1164857"/>
              <a:ext cx="343749" cy="557068"/>
              <a:chOff x="5640891" y="1692818"/>
              <a:chExt cx="343749" cy="55706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F4013EA-AC5A-4AA4-841A-5FBAB94CF651}"/>
                  </a:ext>
                </a:extLst>
              </p:cNvPr>
              <p:cNvSpPr/>
              <p:nvPr/>
            </p:nvSpPr>
            <p:spPr>
              <a:xfrm rot="18590328">
                <a:off x="5534232" y="1799477"/>
                <a:ext cx="557068" cy="343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76C4489-C341-4A90-8C47-882401ADFE83}"/>
                  </a:ext>
                </a:extLst>
              </p:cNvPr>
              <p:cNvSpPr/>
              <p:nvPr/>
            </p:nvSpPr>
            <p:spPr>
              <a:xfrm rot="18590328">
                <a:off x="5616143" y="1833220"/>
                <a:ext cx="371975" cy="229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714472C-B61E-452D-8A9D-D557C889DA24}"/>
                  </a:ext>
                </a:extLst>
              </p:cNvPr>
              <p:cNvSpPr/>
              <p:nvPr/>
            </p:nvSpPr>
            <p:spPr>
              <a:xfrm rot="18590328">
                <a:off x="5644311" y="1887115"/>
                <a:ext cx="208268" cy="1285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5852327-16CF-4321-B0AF-C73D7F2351BA}"/>
                  </a:ext>
                </a:extLst>
              </p:cNvPr>
              <p:cNvSpPr/>
              <p:nvPr/>
            </p:nvSpPr>
            <p:spPr>
              <a:xfrm rot="18590328">
                <a:off x="5729491" y="2060997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6154610-A5F6-4BA9-AB1E-87F23D9DAA0F}"/>
                  </a:ext>
                </a:extLst>
              </p:cNvPr>
              <p:cNvSpPr/>
              <p:nvPr/>
            </p:nvSpPr>
            <p:spPr>
              <a:xfrm rot="18590328">
                <a:off x="5778891" y="2040186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616C93F-D983-4BC2-BA65-679A59D44FB7}"/>
                  </a:ext>
                </a:extLst>
              </p:cNvPr>
              <p:cNvSpPr/>
              <p:nvPr/>
            </p:nvSpPr>
            <p:spPr>
              <a:xfrm rot="18590328">
                <a:off x="5821003" y="2012979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4959A03-D992-42A3-A413-B365C1256A8B}"/>
                  </a:ext>
                </a:extLst>
              </p:cNvPr>
              <p:cNvSpPr/>
              <p:nvPr/>
            </p:nvSpPr>
            <p:spPr>
              <a:xfrm rot="18590328">
                <a:off x="5856113" y="1963013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2E5F392-9C87-4BA4-9DD9-BF448D6085F1}"/>
                  </a:ext>
                </a:extLst>
              </p:cNvPr>
              <p:cNvSpPr/>
              <p:nvPr/>
            </p:nvSpPr>
            <p:spPr>
              <a:xfrm rot="18590328" flipH="1">
                <a:off x="5825884" y="1897605"/>
                <a:ext cx="85259" cy="52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Rectangle 30">
            <a:extLst>
              <a:ext uri="{FF2B5EF4-FFF2-40B4-BE49-F238E27FC236}">
                <a16:creationId xmlns:a16="http://schemas.microsoft.com/office/drawing/2014/main" id="{90CD0D35-7A74-40F7-963E-DBCF696B9C53}"/>
              </a:ext>
            </a:extLst>
          </p:cNvPr>
          <p:cNvSpPr/>
          <p:nvPr/>
        </p:nvSpPr>
        <p:spPr>
          <a:xfrm>
            <a:off x="794151" y="3853490"/>
            <a:ext cx="828353" cy="917604"/>
          </a:xfrm>
          <a:custGeom>
            <a:avLst/>
            <a:gdLst>
              <a:gd name="connsiteX0" fmla="*/ 0 w 45719"/>
              <a:gd name="connsiteY0" fmla="*/ 0 h 647700"/>
              <a:gd name="connsiteX1" fmla="*/ 45719 w 45719"/>
              <a:gd name="connsiteY1" fmla="*/ 0 h 647700"/>
              <a:gd name="connsiteX2" fmla="*/ 45719 w 45719"/>
              <a:gd name="connsiteY2" fmla="*/ 647700 h 647700"/>
              <a:gd name="connsiteX3" fmla="*/ 0 w 45719"/>
              <a:gd name="connsiteY3" fmla="*/ 647700 h 647700"/>
              <a:gd name="connsiteX4" fmla="*/ 0 w 4571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88436 w 745305"/>
              <a:gd name="connsiteY0" fmla="*/ 0 h 898244"/>
              <a:gd name="connsiteX1" fmla="*/ 599255 w 745305"/>
              <a:gd name="connsiteY1" fmla="*/ 19050 h 898244"/>
              <a:gd name="connsiteX2" fmla="*/ 745305 w 745305"/>
              <a:gd name="connsiteY2" fmla="*/ 438150 h 898244"/>
              <a:gd name="connsiteX3" fmla="*/ 39186 w 745305"/>
              <a:gd name="connsiteY3" fmla="*/ 889000 h 898244"/>
              <a:gd name="connsiteX4" fmla="*/ 135417 w 745305"/>
              <a:gd name="connsiteY4" fmla="*/ 685800 h 898244"/>
              <a:gd name="connsiteX5" fmla="*/ 388436 w 745305"/>
              <a:gd name="connsiteY5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398298 w 755167"/>
              <a:gd name="connsiteY7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398298 w 755167"/>
              <a:gd name="connsiteY8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634517"/>
              <a:gd name="connsiteY0" fmla="*/ 0 h 898244"/>
              <a:gd name="connsiteX1" fmla="*/ 609117 w 634517"/>
              <a:gd name="connsiteY1" fmla="*/ 19050 h 898244"/>
              <a:gd name="connsiteX2" fmla="*/ 634517 w 634517"/>
              <a:gd name="connsiteY2" fmla="*/ 577850 h 898244"/>
              <a:gd name="connsiteX3" fmla="*/ 49048 w 634517"/>
              <a:gd name="connsiteY3" fmla="*/ 889000 h 898244"/>
              <a:gd name="connsiteX4" fmla="*/ 145279 w 634517"/>
              <a:gd name="connsiteY4" fmla="*/ 685800 h 898244"/>
              <a:gd name="connsiteX5" fmla="*/ 5579 w 634517"/>
              <a:gd name="connsiteY5" fmla="*/ 596900 h 898244"/>
              <a:gd name="connsiteX6" fmla="*/ 157979 w 634517"/>
              <a:gd name="connsiteY6" fmla="*/ 533400 h 898244"/>
              <a:gd name="connsiteX7" fmla="*/ 126229 w 634517"/>
              <a:gd name="connsiteY7" fmla="*/ 431800 h 898244"/>
              <a:gd name="connsiteX8" fmla="*/ 494529 w 634517"/>
              <a:gd name="connsiteY8" fmla="*/ 463550 h 898244"/>
              <a:gd name="connsiteX9" fmla="*/ 398298 w 634517"/>
              <a:gd name="connsiteY9" fmla="*/ 0 h 898244"/>
              <a:gd name="connsiteX0" fmla="*/ 398298 w 634517"/>
              <a:gd name="connsiteY0" fmla="*/ 0 h 898244"/>
              <a:gd name="connsiteX1" fmla="*/ 609117 w 634517"/>
              <a:gd name="connsiteY1" fmla="*/ 19050 h 898244"/>
              <a:gd name="connsiteX2" fmla="*/ 634517 w 634517"/>
              <a:gd name="connsiteY2" fmla="*/ 577850 h 898244"/>
              <a:gd name="connsiteX3" fmla="*/ 49048 w 634517"/>
              <a:gd name="connsiteY3" fmla="*/ 889000 h 898244"/>
              <a:gd name="connsiteX4" fmla="*/ 145279 w 634517"/>
              <a:gd name="connsiteY4" fmla="*/ 685800 h 898244"/>
              <a:gd name="connsiteX5" fmla="*/ 5579 w 634517"/>
              <a:gd name="connsiteY5" fmla="*/ 596900 h 898244"/>
              <a:gd name="connsiteX6" fmla="*/ 157979 w 634517"/>
              <a:gd name="connsiteY6" fmla="*/ 533400 h 898244"/>
              <a:gd name="connsiteX7" fmla="*/ 126229 w 634517"/>
              <a:gd name="connsiteY7" fmla="*/ 431800 h 898244"/>
              <a:gd name="connsiteX8" fmla="*/ 494529 w 634517"/>
              <a:gd name="connsiteY8" fmla="*/ 463550 h 898244"/>
              <a:gd name="connsiteX9" fmla="*/ 398298 w 634517"/>
              <a:gd name="connsiteY9" fmla="*/ 0 h 898244"/>
              <a:gd name="connsiteX0" fmla="*/ 398298 w 780567"/>
              <a:gd name="connsiteY0" fmla="*/ 317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398298 w 780567"/>
              <a:gd name="connsiteY9" fmla="*/ 31750 h 929994"/>
              <a:gd name="connsiteX0" fmla="*/ 398298 w 780567"/>
              <a:gd name="connsiteY0" fmla="*/ 317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398298 w 780567"/>
              <a:gd name="connsiteY9" fmla="*/ 31750 h 929994"/>
              <a:gd name="connsiteX0" fmla="*/ 296698 w 780567"/>
              <a:gd name="connsiteY0" fmla="*/ 190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296698 w 780567"/>
              <a:gd name="connsiteY9" fmla="*/ 19050 h 929994"/>
              <a:gd name="connsiteX0" fmla="*/ 296698 w 780567"/>
              <a:gd name="connsiteY0" fmla="*/ 190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296698 w 780567"/>
              <a:gd name="connsiteY9" fmla="*/ 19050 h 929994"/>
              <a:gd name="connsiteX0" fmla="*/ 296698 w 780567"/>
              <a:gd name="connsiteY0" fmla="*/ 19050 h 920778"/>
              <a:gd name="connsiteX1" fmla="*/ 780567 w 780567"/>
              <a:gd name="connsiteY1" fmla="*/ 0 h 920778"/>
              <a:gd name="connsiteX2" fmla="*/ 634517 w 780567"/>
              <a:gd name="connsiteY2" fmla="*/ 708660 h 920778"/>
              <a:gd name="connsiteX3" fmla="*/ 49048 w 780567"/>
              <a:gd name="connsiteY3" fmla="*/ 920750 h 920778"/>
              <a:gd name="connsiteX4" fmla="*/ 145279 w 780567"/>
              <a:gd name="connsiteY4" fmla="*/ 717550 h 920778"/>
              <a:gd name="connsiteX5" fmla="*/ 5579 w 780567"/>
              <a:gd name="connsiteY5" fmla="*/ 628650 h 920778"/>
              <a:gd name="connsiteX6" fmla="*/ 157979 w 780567"/>
              <a:gd name="connsiteY6" fmla="*/ 565150 h 920778"/>
              <a:gd name="connsiteX7" fmla="*/ 126229 w 780567"/>
              <a:gd name="connsiteY7" fmla="*/ 463550 h 920778"/>
              <a:gd name="connsiteX8" fmla="*/ 494529 w 780567"/>
              <a:gd name="connsiteY8" fmla="*/ 495300 h 920778"/>
              <a:gd name="connsiteX9" fmla="*/ 296698 w 780567"/>
              <a:gd name="connsiteY9" fmla="*/ 19050 h 920778"/>
              <a:gd name="connsiteX0" fmla="*/ 349018 w 832887"/>
              <a:gd name="connsiteY0" fmla="*/ 19050 h 920778"/>
              <a:gd name="connsiteX1" fmla="*/ 832887 w 832887"/>
              <a:gd name="connsiteY1" fmla="*/ 0 h 920778"/>
              <a:gd name="connsiteX2" fmla="*/ 686837 w 832887"/>
              <a:gd name="connsiteY2" fmla="*/ 708660 h 920778"/>
              <a:gd name="connsiteX3" fmla="*/ 101368 w 832887"/>
              <a:gd name="connsiteY3" fmla="*/ 920750 h 920778"/>
              <a:gd name="connsiteX4" fmla="*/ 197599 w 832887"/>
              <a:gd name="connsiteY4" fmla="*/ 717550 h 920778"/>
              <a:gd name="connsiteX5" fmla="*/ 4559 w 832887"/>
              <a:gd name="connsiteY5" fmla="*/ 636270 h 920778"/>
              <a:gd name="connsiteX6" fmla="*/ 210299 w 832887"/>
              <a:gd name="connsiteY6" fmla="*/ 565150 h 920778"/>
              <a:gd name="connsiteX7" fmla="*/ 178549 w 832887"/>
              <a:gd name="connsiteY7" fmla="*/ 463550 h 920778"/>
              <a:gd name="connsiteX8" fmla="*/ 546849 w 832887"/>
              <a:gd name="connsiteY8" fmla="*/ 495300 h 920778"/>
              <a:gd name="connsiteX9" fmla="*/ 349018 w 832887"/>
              <a:gd name="connsiteY9" fmla="*/ 19050 h 920778"/>
              <a:gd name="connsiteX0" fmla="*/ 349018 w 832887"/>
              <a:gd name="connsiteY0" fmla="*/ 19050 h 920778"/>
              <a:gd name="connsiteX1" fmla="*/ 832887 w 832887"/>
              <a:gd name="connsiteY1" fmla="*/ 0 h 920778"/>
              <a:gd name="connsiteX2" fmla="*/ 686837 w 832887"/>
              <a:gd name="connsiteY2" fmla="*/ 708660 h 920778"/>
              <a:gd name="connsiteX3" fmla="*/ 101368 w 832887"/>
              <a:gd name="connsiteY3" fmla="*/ 920750 h 920778"/>
              <a:gd name="connsiteX4" fmla="*/ 197599 w 832887"/>
              <a:gd name="connsiteY4" fmla="*/ 717550 h 920778"/>
              <a:gd name="connsiteX5" fmla="*/ 4559 w 832887"/>
              <a:gd name="connsiteY5" fmla="*/ 636270 h 920778"/>
              <a:gd name="connsiteX6" fmla="*/ 210299 w 832887"/>
              <a:gd name="connsiteY6" fmla="*/ 565150 h 920778"/>
              <a:gd name="connsiteX7" fmla="*/ 125209 w 832887"/>
              <a:gd name="connsiteY7" fmla="*/ 433070 h 920778"/>
              <a:gd name="connsiteX8" fmla="*/ 546849 w 832887"/>
              <a:gd name="connsiteY8" fmla="*/ 495300 h 920778"/>
              <a:gd name="connsiteX9" fmla="*/ 349018 w 832887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3627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17604"/>
              <a:gd name="connsiteX1" fmla="*/ 828353 w 828353"/>
              <a:gd name="connsiteY1" fmla="*/ 0 h 917604"/>
              <a:gd name="connsiteX2" fmla="*/ 682303 w 828353"/>
              <a:gd name="connsiteY2" fmla="*/ 708660 h 917604"/>
              <a:gd name="connsiteX3" fmla="*/ 74609 w 828353"/>
              <a:gd name="connsiteY3" fmla="*/ 917575 h 917604"/>
              <a:gd name="connsiteX4" fmla="*/ 193065 w 828353"/>
              <a:gd name="connsiteY4" fmla="*/ 717550 h 917604"/>
              <a:gd name="connsiteX5" fmla="*/ 25 w 828353"/>
              <a:gd name="connsiteY5" fmla="*/ 651510 h 917604"/>
              <a:gd name="connsiteX6" fmla="*/ 205765 w 828353"/>
              <a:gd name="connsiteY6" fmla="*/ 565150 h 917604"/>
              <a:gd name="connsiteX7" fmla="*/ 120675 w 828353"/>
              <a:gd name="connsiteY7" fmla="*/ 433070 h 917604"/>
              <a:gd name="connsiteX8" fmla="*/ 542315 w 828353"/>
              <a:gd name="connsiteY8" fmla="*/ 495300 h 917604"/>
              <a:gd name="connsiteX9" fmla="*/ 344484 w 828353"/>
              <a:gd name="connsiteY9" fmla="*/ 19050 h 917604"/>
              <a:gd name="connsiteX0" fmla="*/ 344484 w 828353"/>
              <a:gd name="connsiteY0" fmla="*/ 19050 h 917604"/>
              <a:gd name="connsiteX1" fmla="*/ 828353 w 828353"/>
              <a:gd name="connsiteY1" fmla="*/ 0 h 917604"/>
              <a:gd name="connsiteX2" fmla="*/ 682303 w 828353"/>
              <a:gd name="connsiteY2" fmla="*/ 708660 h 917604"/>
              <a:gd name="connsiteX3" fmla="*/ 74609 w 828353"/>
              <a:gd name="connsiteY3" fmla="*/ 917575 h 917604"/>
              <a:gd name="connsiteX4" fmla="*/ 193065 w 828353"/>
              <a:gd name="connsiteY4" fmla="*/ 717550 h 917604"/>
              <a:gd name="connsiteX5" fmla="*/ 25 w 828353"/>
              <a:gd name="connsiteY5" fmla="*/ 651510 h 917604"/>
              <a:gd name="connsiteX6" fmla="*/ 205765 w 828353"/>
              <a:gd name="connsiteY6" fmla="*/ 565150 h 917604"/>
              <a:gd name="connsiteX7" fmla="*/ 120675 w 828353"/>
              <a:gd name="connsiteY7" fmla="*/ 433070 h 917604"/>
              <a:gd name="connsiteX8" fmla="*/ 542315 w 828353"/>
              <a:gd name="connsiteY8" fmla="*/ 495300 h 917604"/>
              <a:gd name="connsiteX9" fmla="*/ 344484 w 828353"/>
              <a:gd name="connsiteY9" fmla="*/ 19050 h 91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353" h="917604">
                <a:moveTo>
                  <a:pt x="344484" y="19050"/>
                </a:moveTo>
                <a:lnTo>
                  <a:pt x="828353" y="0"/>
                </a:lnTo>
                <a:cubicBezTo>
                  <a:pt x="582820" y="349250"/>
                  <a:pt x="730986" y="505460"/>
                  <a:pt x="682303" y="708660"/>
                </a:cubicBezTo>
                <a:cubicBezTo>
                  <a:pt x="491380" y="903393"/>
                  <a:pt x="155760" y="909484"/>
                  <a:pt x="74609" y="917575"/>
                </a:cubicBezTo>
                <a:cubicBezTo>
                  <a:pt x="59744" y="919057"/>
                  <a:pt x="134857" y="865717"/>
                  <a:pt x="193065" y="717550"/>
                </a:cubicBezTo>
                <a:cubicBezTo>
                  <a:pt x="222862" y="646642"/>
                  <a:pt x="-2775" y="668020"/>
                  <a:pt x="25" y="651510"/>
                </a:cubicBezTo>
                <a:cubicBezTo>
                  <a:pt x="-2092" y="632460"/>
                  <a:pt x="140312" y="664633"/>
                  <a:pt x="205765" y="565150"/>
                </a:cubicBezTo>
                <a:cubicBezTo>
                  <a:pt x="245982" y="523875"/>
                  <a:pt x="108562" y="442595"/>
                  <a:pt x="120675" y="433070"/>
                </a:cubicBezTo>
                <a:cubicBezTo>
                  <a:pt x="115172" y="425027"/>
                  <a:pt x="505014" y="564303"/>
                  <a:pt x="542315" y="495300"/>
                </a:cubicBezTo>
                <a:cubicBezTo>
                  <a:pt x="579616" y="426297"/>
                  <a:pt x="547636" y="122767"/>
                  <a:pt x="344484" y="190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99847BD-376C-488E-9EA1-CC3137E12C6F}"/>
              </a:ext>
            </a:extLst>
          </p:cNvPr>
          <p:cNvSpPr/>
          <p:nvPr/>
        </p:nvSpPr>
        <p:spPr>
          <a:xfrm rot="464317">
            <a:off x="2127693" y="3821683"/>
            <a:ext cx="828675" cy="2379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15DB1D68-F70B-4042-8AB0-2B4743835002}"/>
              </a:ext>
            </a:extLst>
          </p:cNvPr>
          <p:cNvSpPr/>
          <p:nvPr/>
        </p:nvSpPr>
        <p:spPr>
          <a:xfrm rot="408029">
            <a:off x="1122584" y="2957325"/>
            <a:ext cx="1291054" cy="617408"/>
          </a:xfrm>
          <a:custGeom>
            <a:avLst/>
            <a:gdLst>
              <a:gd name="connsiteX0" fmla="*/ 0 w 1136521"/>
              <a:gd name="connsiteY0" fmla="*/ 368677 h 737354"/>
              <a:gd name="connsiteX1" fmla="*/ 568261 w 1136521"/>
              <a:gd name="connsiteY1" fmla="*/ 0 h 737354"/>
              <a:gd name="connsiteX2" fmla="*/ 1136522 w 1136521"/>
              <a:gd name="connsiteY2" fmla="*/ 368677 h 737354"/>
              <a:gd name="connsiteX3" fmla="*/ 568261 w 1136521"/>
              <a:gd name="connsiteY3" fmla="*/ 737354 h 737354"/>
              <a:gd name="connsiteX4" fmla="*/ 0 w 1136521"/>
              <a:gd name="connsiteY4" fmla="*/ 368677 h 737354"/>
              <a:gd name="connsiteX0" fmla="*/ 8516 w 1174429"/>
              <a:gd name="connsiteY0" fmla="*/ 632725 h 1001402"/>
              <a:gd name="connsiteX1" fmla="*/ 967363 w 1174429"/>
              <a:gd name="connsiteY1" fmla="*/ 0 h 1001402"/>
              <a:gd name="connsiteX2" fmla="*/ 1145038 w 1174429"/>
              <a:gd name="connsiteY2" fmla="*/ 632725 h 1001402"/>
              <a:gd name="connsiteX3" fmla="*/ 576777 w 1174429"/>
              <a:gd name="connsiteY3" fmla="*/ 1001402 h 1001402"/>
              <a:gd name="connsiteX4" fmla="*/ 8516 w 1174429"/>
              <a:gd name="connsiteY4" fmla="*/ 632725 h 1001402"/>
              <a:gd name="connsiteX0" fmla="*/ 8516 w 1191643"/>
              <a:gd name="connsiteY0" fmla="*/ 749922 h 1118599"/>
              <a:gd name="connsiteX1" fmla="*/ 967363 w 1191643"/>
              <a:gd name="connsiteY1" fmla="*/ 117197 h 1118599"/>
              <a:gd name="connsiteX2" fmla="*/ 1145038 w 1191643"/>
              <a:gd name="connsiteY2" fmla="*/ 749922 h 1118599"/>
              <a:gd name="connsiteX3" fmla="*/ 576777 w 1191643"/>
              <a:gd name="connsiteY3" fmla="*/ 1118599 h 1118599"/>
              <a:gd name="connsiteX4" fmla="*/ 8516 w 1191643"/>
              <a:gd name="connsiteY4" fmla="*/ 749922 h 1118599"/>
              <a:gd name="connsiteX0" fmla="*/ 5994 w 1189093"/>
              <a:gd name="connsiteY0" fmla="*/ 560063 h 1002260"/>
              <a:gd name="connsiteX1" fmla="*/ 1010892 w 1189093"/>
              <a:gd name="connsiteY1" fmla="*/ 268 h 1002260"/>
              <a:gd name="connsiteX2" fmla="*/ 1188567 w 1189093"/>
              <a:gd name="connsiteY2" fmla="*/ 632993 h 1002260"/>
              <a:gd name="connsiteX3" fmla="*/ 620306 w 1189093"/>
              <a:gd name="connsiteY3" fmla="*/ 1001670 h 1002260"/>
              <a:gd name="connsiteX4" fmla="*/ 5994 w 1189093"/>
              <a:gd name="connsiteY4" fmla="*/ 560063 h 1002260"/>
              <a:gd name="connsiteX0" fmla="*/ 1210 w 1184309"/>
              <a:gd name="connsiteY0" fmla="*/ 560103 h 1002300"/>
              <a:gd name="connsiteX1" fmla="*/ 1006108 w 1184309"/>
              <a:gd name="connsiteY1" fmla="*/ 308 h 1002300"/>
              <a:gd name="connsiteX2" fmla="*/ 1183783 w 1184309"/>
              <a:gd name="connsiteY2" fmla="*/ 633033 h 1002300"/>
              <a:gd name="connsiteX3" fmla="*/ 615522 w 1184309"/>
              <a:gd name="connsiteY3" fmla="*/ 1001710 h 1002300"/>
              <a:gd name="connsiteX4" fmla="*/ 1210 w 1184309"/>
              <a:gd name="connsiteY4" fmla="*/ 560103 h 1002300"/>
              <a:gd name="connsiteX0" fmla="*/ 1210 w 1314014"/>
              <a:gd name="connsiteY0" fmla="*/ 771862 h 1214059"/>
              <a:gd name="connsiteX1" fmla="*/ 1006108 w 1314014"/>
              <a:gd name="connsiteY1" fmla="*/ 212067 h 1214059"/>
              <a:gd name="connsiteX2" fmla="*/ 1183783 w 1314014"/>
              <a:gd name="connsiteY2" fmla="*/ 844792 h 1214059"/>
              <a:gd name="connsiteX3" fmla="*/ 615522 w 1314014"/>
              <a:gd name="connsiteY3" fmla="*/ 1213469 h 1214059"/>
              <a:gd name="connsiteX4" fmla="*/ 1210 w 1314014"/>
              <a:gd name="connsiteY4" fmla="*/ 771862 h 1214059"/>
              <a:gd name="connsiteX0" fmla="*/ 1358 w 1314162"/>
              <a:gd name="connsiteY0" fmla="*/ 771862 h 1220701"/>
              <a:gd name="connsiteX1" fmla="*/ 1006256 w 1314162"/>
              <a:gd name="connsiteY1" fmla="*/ 212067 h 1220701"/>
              <a:gd name="connsiteX2" fmla="*/ 1183931 w 1314162"/>
              <a:gd name="connsiteY2" fmla="*/ 844792 h 1220701"/>
              <a:gd name="connsiteX3" fmla="*/ 615670 w 1314162"/>
              <a:gd name="connsiteY3" fmla="*/ 1213469 h 1220701"/>
              <a:gd name="connsiteX4" fmla="*/ 1358 w 1314162"/>
              <a:gd name="connsiteY4" fmla="*/ 771862 h 1220701"/>
              <a:gd name="connsiteX0" fmla="*/ 1358 w 1285406"/>
              <a:gd name="connsiteY0" fmla="*/ 758317 h 1207156"/>
              <a:gd name="connsiteX1" fmla="*/ 1006256 w 1285406"/>
              <a:gd name="connsiteY1" fmla="*/ 198522 h 1207156"/>
              <a:gd name="connsiteX2" fmla="*/ 1183931 w 1285406"/>
              <a:gd name="connsiteY2" fmla="*/ 831247 h 1207156"/>
              <a:gd name="connsiteX3" fmla="*/ 615670 w 1285406"/>
              <a:gd name="connsiteY3" fmla="*/ 1199924 h 1207156"/>
              <a:gd name="connsiteX4" fmla="*/ 1358 w 1285406"/>
              <a:gd name="connsiteY4" fmla="*/ 758317 h 1207156"/>
              <a:gd name="connsiteX0" fmla="*/ 1358 w 1270639"/>
              <a:gd name="connsiteY0" fmla="*/ 754444 h 1203283"/>
              <a:gd name="connsiteX1" fmla="*/ 1006256 w 1270639"/>
              <a:gd name="connsiteY1" fmla="*/ 194649 h 1203283"/>
              <a:gd name="connsiteX2" fmla="*/ 1183931 w 1270639"/>
              <a:gd name="connsiteY2" fmla="*/ 827374 h 1203283"/>
              <a:gd name="connsiteX3" fmla="*/ 615670 w 1270639"/>
              <a:gd name="connsiteY3" fmla="*/ 1196051 h 1203283"/>
              <a:gd name="connsiteX4" fmla="*/ 1358 w 1270639"/>
              <a:gd name="connsiteY4" fmla="*/ 754444 h 1203283"/>
              <a:gd name="connsiteX0" fmla="*/ 6250 w 1267792"/>
              <a:gd name="connsiteY0" fmla="*/ 776999 h 1224873"/>
              <a:gd name="connsiteX1" fmla="*/ 998653 w 1267792"/>
              <a:gd name="connsiteY1" fmla="*/ 191507 h 1224873"/>
              <a:gd name="connsiteX2" fmla="*/ 1188823 w 1267792"/>
              <a:gd name="connsiteY2" fmla="*/ 849929 h 1224873"/>
              <a:gd name="connsiteX3" fmla="*/ 620562 w 1267792"/>
              <a:gd name="connsiteY3" fmla="*/ 1218606 h 1224873"/>
              <a:gd name="connsiteX4" fmla="*/ 6250 w 1267792"/>
              <a:gd name="connsiteY4" fmla="*/ 776999 h 1224873"/>
              <a:gd name="connsiteX0" fmla="*/ 6250 w 1234095"/>
              <a:gd name="connsiteY0" fmla="*/ 773964 h 1221838"/>
              <a:gd name="connsiteX1" fmla="*/ 998653 w 1234095"/>
              <a:gd name="connsiteY1" fmla="*/ 188472 h 1221838"/>
              <a:gd name="connsiteX2" fmla="*/ 1188823 w 1234095"/>
              <a:gd name="connsiteY2" fmla="*/ 846894 h 1221838"/>
              <a:gd name="connsiteX3" fmla="*/ 620562 w 1234095"/>
              <a:gd name="connsiteY3" fmla="*/ 1215571 h 1221838"/>
              <a:gd name="connsiteX4" fmla="*/ 6250 w 1234095"/>
              <a:gd name="connsiteY4" fmla="*/ 773964 h 1221838"/>
              <a:gd name="connsiteX0" fmla="*/ 6250 w 1435530"/>
              <a:gd name="connsiteY0" fmla="*/ 618965 h 1066839"/>
              <a:gd name="connsiteX1" fmla="*/ 998653 w 1435530"/>
              <a:gd name="connsiteY1" fmla="*/ 33473 h 1066839"/>
              <a:gd name="connsiteX2" fmla="*/ 1431731 w 1435530"/>
              <a:gd name="connsiteY2" fmla="*/ 138243 h 1066839"/>
              <a:gd name="connsiteX3" fmla="*/ 1188823 w 1435530"/>
              <a:gd name="connsiteY3" fmla="*/ 691895 h 1066839"/>
              <a:gd name="connsiteX4" fmla="*/ 620562 w 1435530"/>
              <a:gd name="connsiteY4" fmla="*/ 1060572 h 1066839"/>
              <a:gd name="connsiteX5" fmla="*/ 6250 w 1435530"/>
              <a:gd name="connsiteY5" fmla="*/ 618965 h 1066839"/>
              <a:gd name="connsiteX0" fmla="*/ 593 w 1429873"/>
              <a:gd name="connsiteY0" fmla="*/ 701604 h 1149713"/>
              <a:gd name="connsiteX1" fmla="*/ 511516 w 1429873"/>
              <a:gd name="connsiteY1" fmla="*/ 32578 h 1149713"/>
              <a:gd name="connsiteX2" fmla="*/ 992996 w 1429873"/>
              <a:gd name="connsiteY2" fmla="*/ 116112 h 1149713"/>
              <a:gd name="connsiteX3" fmla="*/ 1426074 w 1429873"/>
              <a:gd name="connsiteY3" fmla="*/ 220882 h 1149713"/>
              <a:gd name="connsiteX4" fmla="*/ 1183166 w 1429873"/>
              <a:gd name="connsiteY4" fmla="*/ 774534 h 1149713"/>
              <a:gd name="connsiteX5" fmla="*/ 614905 w 1429873"/>
              <a:gd name="connsiteY5" fmla="*/ 1143211 h 1149713"/>
              <a:gd name="connsiteX6" fmla="*/ 593 w 1429873"/>
              <a:gd name="connsiteY6" fmla="*/ 701604 h 1149713"/>
              <a:gd name="connsiteX0" fmla="*/ 593 w 1429873"/>
              <a:gd name="connsiteY0" fmla="*/ 686800 h 1134909"/>
              <a:gd name="connsiteX1" fmla="*/ 511516 w 1429873"/>
              <a:gd name="connsiteY1" fmla="*/ 17774 h 1134909"/>
              <a:gd name="connsiteX2" fmla="*/ 1091781 w 1429873"/>
              <a:gd name="connsiteY2" fmla="*/ 286173 h 1134909"/>
              <a:gd name="connsiteX3" fmla="*/ 1426074 w 1429873"/>
              <a:gd name="connsiteY3" fmla="*/ 206078 h 1134909"/>
              <a:gd name="connsiteX4" fmla="*/ 1183166 w 1429873"/>
              <a:gd name="connsiteY4" fmla="*/ 759730 h 1134909"/>
              <a:gd name="connsiteX5" fmla="*/ 614905 w 1429873"/>
              <a:gd name="connsiteY5" fmla="*/ 1128407 h 1134909"/>
              <a:gd name="connsiteX6" fmla="*/ 593 w 1429873"/>
              <a:gd name="connsiteY6" fmla="*/ 686800 h 1134909"/>
              <a:gd name="connsiteX0" fmla="*/ 593 w 1429873"/>
              <a:gd name="connsiteY0" fmla="*/ 683323 h 1131432"/>
              <a:gd name="connsiteX1" fmla="*/ 511516 w 1429873"/>
              <a:gd name="connsiteY1" fmla="*/ 14297 h 1131432"/>
              <a:gd name="connsiteX2" fmla="*/ 1113082 w 1429873"/>
              <a:gd name="connsiteY2" fmla="*/ 380878 h 1131432"/>
              <a:gd name="connsiteX3" fmla="*/ 1426074 w 1429873"/>
              <a:gd name="connsiteY3" fmla="*/ 202601 h 1131432"/>
              <a:gd name="connsiteX4" fmla="*/ 1183166 w 1429873"/>
              <a:gd name="connsiteY4" fmla="*/ 756253 h 1131432"/>
              <a:gd name="connsiteX5" fmla="*/ 614905 w 1429873"/>
              <a:gd name="connsiteY5" fmla="*/ 1124930 h 1131432"/>
              <a:gd name="connsiteX6" fmla="*/ 593 w 1429873"/>
              <a:gd name="connsiteY6" fmla="*/ 683323 h 1131432"/>
              <a:gd name="connsiteX0" fmla="*/ 593 w 1227043"/>
              <a:gd name="connsiteY0" fmla="*/ 686369 h 1134478"/>
              <a:gd name="connsiteX1" fmla="*/ 511516 w 1227043"/>
              <a:gd name="connsiteY1" fmla="*/ 17343 h 1134478"/>
              <a:gd name="connsiteX2" fmla="*/ 1113082 w 1227043"/>
              <a:gd name="connsiteY2" fmla="*/ 383924 h 1134478"/>
              <a:gd name="connsiteX3" fmla="*/ 1183166 w 1227043"/>
              <a:gd name="connsiteY3" fmla="*/ 759299 h 1134478"/>
              <a:gd name="connsiteX4" fmla="*/ 614905 w 1227043"/>
              <a:gd name="connsiteY4" fmla="*/ 1127976 h 1134478"/>
              <a:gd name="connsiteX5" fmla="*/ 593 w 1227043"/>
              <a:gd name="connsiteY5" fmla="*/ 686369 h 1134478"/>
              <a:gd name="connsiteX0" fmla="*/ 1056 w 1061903"/>
              <a:gd name="connsiteY0" fmla="*/ 546714 h 1131049"/>
              <a:gd name="connsiteX1" fmla="*/ 346376 w 1061903"/>
              <a:gd name="connsiteY1" fmla="*/ 17343 h 1131049"/>
              <a:gd name="connsiteX2" fmla="*/ 947942 w 1061903"/>
              <a:gd name="connsiteY2" fmla="*/ 383924 h 1131049"/>
              <a:gd name="connsiteX3" fmla="*/ 1018026 w 1061903"/>
              <a:gd name="connsiteY3" fmla="*/ 759299 h 1131049"/>
              <a:gd name="connsiteX4" fmla="*/ 449765 w 1061903"/>
              <a:gd name="connsiteY4" fmla="*/ 1127976 h 1131049"/>
              <a:gd name="connsiteX5" fmla="*/ 1056 w 1061903"/>
              <a:gd name="connsiteY5" fmla="*/ 546714 h 1131049"/>
              <a:gd name="connsiteX0" fmla="*/ 1056 w 1062758"/>
              <a:gd name="connsiteY0" fmla="*/ 545787 h 1130122"/>
              <a:gd name="connsiteX1" fmla="*/ 346376 w 1062758"/>
              <a:gd name="connsiteY1" fmla="*/ 16416 h 1130122"/>
              <a:gd name="connsiteX2" fmla="*/ 950762 w 1062758"/>
              <a:gd name="connsiteY2" fmla="*/ 406641 h 1130122"/>
              <a:gd name="connsiteX3" fmla="*/ 1018026 w 1062758"/>
              <a:gd name="connsiteY3" fmla="*/ 758372 h 1130122"/>
              <a:gd name="connsiteX4" fmla="*/ 449765 w 1062758"/>
              <a:gd name="connsiteY4" fmla="*/ 1127049 h 1130122"/>
              <a:gd name="connsiteX5" fmla="*/ 1056 w 1062758"/>
              <a:gd name="connsiteY5" fmla="*/ 545787 h 1130122"/>
              <a:gd name="connsiteX0" fmla="*/ 24924 w 1086626"/>
              <a:gd name="connsiteY0" fmla="*/ 545787 h 761435"/>
              <a:gd name="connsiteX1" fmla="*/ 370244 w 1086626"/>
              <a:gd name="connsiteY1" fmla="*/ 16416 h 761435"/>
              <a:gd name="connsiteX2" fmla="*/ 974630 w 1086626"/>
              <a:gd name="connsiteY2" fmla="*/ 406641 h 761435"/>
              <a:gd name="connsiteX3" fmla="*/ 1041894 w 1086626"/>
              <a:gd name="connsiteY3" fmla="*/ 758372 h 761435"/>
              <a:gd name="connsiteX4" fmla="*/ 24924 w 1086626"/>
              <a:gd name="connsiteY4" fmla="*/ 545787 h 761435"/>
              <a:gd name="connsiteX0" fmla="*/ 24924 w 974630"/>
              <a:gd name="connsiteY0" fmla="*/ 545787 h 564765"/>
              <a:gd name="connsiteX1" fmla="*/ 370244 w 974630"/>
              <a:gd name="connsiteY1" fmla="*/ 16416 h 564765"/>
              <a:gd name="connsiteX2" fmla="*/ 974630 w 974630"/>
              <a:gd name="connsiteY2" fmla="*/ 406641 h 564765"/>
              <a:gd name="connsiteX3" fmla="*/ 24924 w 974630"/>
              <a:gd name="connsiteY3" fmla="*/ 545787 h 564765"/>
              <a:gd name="connsiteX0" fmla="*/ 20882 w 975323"/>
              <a:gd name="connsiteY0" fmla="*/ 554365 h 574161"/>
              <a:gd name="connsiteX1" fmla="*/ 369804 w 975323"/>
              <a:gd name="connsiteY1" fmla="*/ 14972 h 574161"/>
              <a:gd name="connsiteX2" fmla="*/ 970588 w 975323"/>
              <a:gd name="connsiteY2" fmla="*/ 415219 h 574161"/>
              <a:gd name="connsiteX3" fmla="*/ 20882 w 975323"/>
              <a:gd name="connsiteY3" fmla="*/ 554365 h 574161"/>
              <a:gd name="connsiteX0" fmla="*/ 23678 w 977357"/>
              <a:gd name="connsiteY0" fmla="*/ 556224 h 576177"/>
              <a:gd name="connsiteX1" fmla="*/ 348391 w 977357"/>
              <a:gd name="connsiteY1" fmla="*/ 14922 h 576177"/>
              <a:gd name="connsiteX2" fmla="*/ 973384 w 977357"/>
              <a:gd name="connsiteY2" fmla="*/ 417078 h 576177"/>
              <a:gd name="connsiteX3" fmla="*/ 23678 w 977357"/>
              <a:gd name="connsiteY3" fmla="*/ 556224 h 576177"/>
              <a:gd name="connsiteX0" fmla="*/ 23678 w 977155"/>
              <a:gd name="connsiteY0" fmla="*/ 541302 h 561255"/>
              <a:gd name="connsiteX1" fmla="*/ 348391 w 977155"/>
              <a:gd name="connsiteY1" fmla="*/ 0 h 561255"/>
              <a:gd name="connsiteX2" fmla="*/ 973384 w 977155"/>
              <a:gd name="connsiteY2" fmla="*/ 402156 h 561255"/>
              <a:gd name="connsiteX3" fmla="*/ 23678 w 977155"/>
              <a:gd name="connsiteY3" fmla="*/ 541302 h 561255"/>
              <a:gd name="connsiteX0" fmla="*/ 23678 w 978229"/>
              <a:gd name="connsiteY0" fmla="*/ 541344 h 561297"/>
              <a:gd name="connsiteX1" fmla="*/ 348391 w 978229"/>
              <a:gd name="connsiteY1" fmla="*/ 42 h 561297"/>
              <a:gd name="connsiteX2" fmla="*/ 973384 w 978229"/>
              <a:gd name="connsiteY2" fmla="*/ 402198 h 561297"/>
              <a:gd name="connsiteX3" fmla="*/ 23678 w 978229"/>
              <a:gd name="connsiteY3" fmla="*/ 541344 h 561297"/>
              <a:gd name="connsiteX0" fmla="*/ 32304 w 1135082"/>
              <a:gd name="connsiteY0" fmla="*/ 541344 h 562416"/>
              <a:gd name="connsiteX1" fmla="*/ 357017 w 1135082"/>
              <a:gd name="connsiteY1" fmla="*/ 42 h 562416"/>
              <a:gd name="connsiteX2" fmla="*/ 1131429 w 1135082"/>
              <a:gd name="connsiteY2" fmla="*/ 408361 h 562416"/>
              <a:gd name="connsiteX3" fmla="*/ 32304 w 1135082"/>
              <a:gd name="connsiteY3" fmla="*/ 541344 h 562416"/>
              <a:gd name="connsiteX0" fmla="*/ 22930 w 1291803"/>
              <a:gd name="connsiteY0" fmla="*/ 589456 h 606522"/>
              <a:gd name="connsiteX1" fmla="*/ 509774 w 1291803"/>
              <a:gd name="connsiteY1" fmla="*/ 42 h 606522"/>
              <a:gd name="connsiteX2" fmla="*/ 1284186 w 1291803"/>
              <a:gd name="connsiteY2" fmla="*/ 408361 h 606522"/>
              <a:gd name="connsiteX3" fmla="*/ 22930 w 1291803"/>
              <a:gd name="connsiteY3" fmla="*/ 589456 h 606522"/>
              <a:gd name="connsiteX0" fmla="*/ 19786 w 1290266"/>
              <a:gd name="connsiteY0" fmla="*/ 593967 h 611359"/>
              <a:gd name="connsiteX1" fmla="*/ 544462 w 1290266"/>
              <a:gd name="connsiteY1" fmla="*/ 42 h 611359"/>
              <a:gd name="connsiteX2" fmla="*/ 1281042 w 1290266"/>
              <a:gd name="connsiteY2" fmla="*/ 412872 h 611359"/>
              <a:gd name="connsiteX3" fmla="*/ 19786 w 1290266"/>
              <a:gd name="connsiteY3" fmla="*/ 593967 h 611359"/>
              <a:gd name="connsiteX0" fmla="*/ 20871 w 1291351"/>
              <a:gd name="connsiteY0" fmla="*/ 593967 h 611359"/>
              <a:gd name="connsiteX1" fmla="*/ 545547 w 1291351"/>
              <a:gd name="connsiteY1" fmla="*/ 42 h 611359"/>
              <a:gd name="connsiteX2" fmla="*/ 1282127 w 1291351"/>
              <a:gd name="connsiteY2" fmla="*/ 412872 h 611359"/>
              <a:gd name="connsiteX3" fmla="*/ 20871 w 1291351"/>
              <a:gd name="connsiteY3" fmla="*/ 593967 h 611359"/>
              <a:gd name="connsiteX0" fmla="*/ 19717 w 1290860"/>
              <a:gd name="connsiteY0" fmla="*/ 595659 h 613173"/>
              <a:gd name="connsiteX1" fmla="*/ 558580 w 1290860"/>
              <a:gd name="connsiteY1" fmla="*/ 42 h 613173"/>
              <a:gd name="connsiteX2" fmla="*/ 1280973 w 1290860"/>
              <a:gd name="connsiteY2" fmla="*/ 414564 h 613173"/>
              <a:gd name="connsiteX3" fmla="*/ 19717 w 1290860"/>
              <a:gd name="connsiteY3" fmla="*/ 595659 h 613173"/>
              <a:gd name="connsiteX0" fmla="*/ 17231 w 1290062"/>
              <a:gd name="connsiteY0" fmla="*/ 599606 h 617408"/>
              <a:gd name="connsiteX1" fmla="*/ 589196 w 1290062"/>
              <a:gd name="connsiteY1" fmla="*/ 41 h 617408"/>
              <a:gd name="connsiteX2" fmla="*/ 1278487 w 1290062"/>
              <a:gd name="connsiteY2" fmla="*/ 418511 h 617408"/>
              <a:gd name="connsiteX3" fmla="*/ 17231 w 1290062"/>
              <a:gd name="connsiteY3" fmla="*/ 599606 h 617408"/>
              <a:gd name="connsiteX0" fmla="*/ 18223 w 1291054"/>
              <a:gd name="connsiteY0" fmla="*/ 599606 h 617408"/>
              <a:gd name="connsiteX1" fmla="*/ 590188 w 1291054"/>
              <a:gd name="connsiteY1" fmla="*/ 41 h 617408"/>
              <a:gd name="connsiteX2" fmla="*/ 1279479 w 1291054"/>
              <a:gd name="connsiteY2" fmla="*/ 418511 h 617408"/>
              <a:gd name="connsiteX3" fmla="*/ 18223 w 1291054"/>
              <a:gd name="connsiteY3" fmla="*/ 599606 h 61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1054" h="617408">
                <a:moveTo>
                  <a:pt x="18223" y="599606"/>
                </a:moveTo>
                <a:cubicBezTo>
                  <a:pt x="-96659" y="529861"/>
                  <a:pt x="360147" y="38183"/>
                  <a:pt x="590188" y="41"/>
                </a:cubicBezTo>
                <a:cubicBezTo>
                  <a:pt x="857847" y="-4218"/>
                  <a:pt x="1374806" y="318584"/>
                  <a:pt x="1279479" y="418511"/>
                </a:cubicBezTo>
                <a:cubicBezTo>
                  <a:pt x="1184152" y="518438"/>
                  <a:pt x="133105" y="669351"/>
                  <a:pt x="18223" y="599606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BFE30FB3-1013-485F-8D8D-93A6F8285689}"/>
              </a:ext>
            </a:extLst>
          </p:cNvPr>
          <p:cNvSpPr/>
          <p:nvPr/>
        </p:nvSpPr>
        <p:spPr>
          <a:xfrm>
            <a:off x="1828143" y="4191719"/>
            <a:ext cx="245860" cy="399031"/>
          </a:xfrm>
          <a:custGeom>
            <a:avLst/>
            <a:gdLst>
              <a:gd name="connsiteX0" fmla="*/ 0 w 45719"/>
              <a:gd name="connsiteY0" fmla="*/ 0 h 647700"/>
              <a:gd name="connsiteX1" fmla="*/ 45719 w 45719"/>
              <a:gd name="connsiteY1" fmla="*/ 0 h 647700"/>
              <a:gd name="connsiteX2" fmla="*/ 45719 w 45719"/>
              <a:gd name="connsiteY2" fmla="*/ 647700 h 647700"/>
              <a:gd name="connsiteX3" fmla="*/ 0 w 45719"/>
              <a:gd name="connsiteY3" fmla="*/ 647700 h 647700"/>
              <a:gd name="connsiteX4" fmla="*/ 0 w 4571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88436 w 745305"/>
              <a:gd name="connsiteY0" fmla="*/ 0 h 898244"/>
              <a:gd name="connsiteX1" fmla="*/ 599255 w 745305"/>
              <a:gd name="connsiteY1" fmla="*/ 19050 h 898244"/>
              <a:gd name="connsiteX2" fmla="*/ 745305 w 745305"/>
              <a:gd name="connsiteY2" fmla="*/ 438150 h 898244"/>
              <a:gd name="connsiteX3" fmla="*/ 39186 w 745305"/>
              <a:gd name="connsiteY3" fmla="*/ 889000 h 898244"/>
              <a:gd name="connsiteX4" fmla="*/ 135417 w 745305"/>
              <a:gd name="connsiteY4" fmla="*/ 685800 h 898244"/>
              <a:gd name="connsiteX5" fmla="*/ 388436 w 745305"/>
              <a:gd name="connsiteY5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398298 w 755167"/>
              <a:gd name="connsiteY7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398298 w 755167"/>
              <a:gd name="connsiteY8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755167"/>
              <a:gd name="connsiteY0" fmla="*/ 0 h 892102"/>
              <a:gd name="connsiteX1" fmla="*/ 609117 w 755167"/>
              <a:gd name="connsiteY1" fmla="*/ 19050 h 892102"/>
              <a:gd name="connsiteX2" fmla="*/ 755167 w 755167"/>
              <a:gd name="connsiteY2" fmla="*/ 567690 h 892102"/>
              <a:gd name="connsiteX3" fmla="*/ 49048 w 755167"/>
              <a:gd name="connsiteY3" fmla="*/ 889000 h 892102"/>
              <a:gd name="connsiteX4" fmla="*/ 145279 w 755167"/>
              <a:gd name="connsiteY4" fmla="*/ 685800 h 892102"/>
              <a:gd name="connsiteX5" fmla="*/ 5579 w 755167"/>
              <a:gd name="connsiteY5" fmla="*/ 596900 h 892102"/>
              <a:gd name="connsiteX6" fmla="*/ 157979 w 755167"/>
              <a:gd name="connsiteY6" fmla="*/ 533400 h 892102"/>
              <a:gd name="connsiteX7" fmla="*/ 126229 w 755167"/>
              <a:gd name="connsiteY7" fmla="*/ 431800 h 892102"/>
              <a:gd name="connsiteX8" fmla="*/ 494529 w 755167"/>
              <a:gd name="connsiteY8" fmla="*/ 463550 h 892102"/>
              <a:gd name="connsiteX9" fmla="*/ 398298 w 755167"/>
              <a:gd name="connsiteY9" fmla="*/ 0 h 892102"/>
              <a:gd name="connsiteX0" fmla="*/ 395263 w 752132"/>
              <a:gd name="connsiteY0" fmla="*/ 0 h 892102"/>
              <a:gd name="connsiteX1" fmla="*/ 606082 w 752132"/>
              <a:gd name="connsiteY1" fmla="*/ 19050 h 892102"/>
              <a:gd name="connsiteX2" fmla="*/ 752132 w 752132"/>
              <a:gd name="connsiteY2" fmla="*/ 567690 h 892102"/>
              <a:gd name="connsiteX3" fmla="*/ 46013 w 752132"/>
              <a:gd name="connsiteY3" fmla="*/ 889000 h 892102"/>
              <a:gd name="connsiteX4" fmla="*/ 142244 w 752132"/>
              <a:gd name="connsiteY4" fmla="*/ 685800 h 892102"/>
              <a:gd name="connsiteX5" fmla="*/ 2544 w 752132"/>
              <a:gd name="connsiteY5" fmla="*/ 596900 h 892102"/>
              <a:gd name="connsiteX6" fmla="*/ 154944 w 752132"/>
              <a:gd name="connsiteY6" fmla="*/ 533400 h 892102"/>
              <a:gd name="connsiteX7" fmla="*/ 123194 w 752132"/>
              <a:gd name="connsiteY7" fmla="*/ 431800 h 892102"/>
              <a:gd name="connsiteX8" fmla="*/ 491494 w 752132"/>
              <a:gd name="connsiteY8" fmla="*/ 463550 h 892102"/>
              <a:gd name="connsiteX9" fmla="*/ 395263 w 752132"/>
              <a:gd name="connsiteY9" fmla="*/ 0 h 892102"/>
              <a:gd name="connsiteX0" fmla="*/ 395263 w 752132"/>
              <a:gd name="connsiteY0" fmla="*/ 0 h 892102"/>
              <a:gd name="connsiteX1" fmla="*/ 606082 w 752132"/>
              <a:gd name="connsiteY1" fmla="*/ 19050 h 892102"/>
              <a:gd name="connsiteX2" fmla="*/ 752132 w 752132"/>
              <a:gd name="connsiteY2" fmla="*/ 567690 h 892102"/>
              <a:gd name="connsiteX3" fmla="*/ 46013 w 752132"/>
              <a:gd name="connsiteY3" fmla="*/ 889000 h 892102"/>
              <a:gd name="connsiteX4" fmla="*/ 142244 w 752132"/>
              <a:gd name="connsiteY4" fmla="*/ 685800 h 892102"/>
              <a:gd name="connsiteX5" fmla="*/ 2544 w 752132"/>
              <a:gd name="connsiteY5" fmla="*/ 596900 h 892102"/>
              <a:gd name="connsiteX6" fmla="*/ 154944 w 752132"/>
              <a:gd name="connsiteY6" fmla="*/ 533400 h 892102"/>
              <a:gd name="connsiteX7" fmla="*/ 81919 w 752132"/>
              <a:gd name="connsiteY7" fmla="*/ 431800 h 892102"/>
              <a:gd name="connsiteX8" fmla="*/ 491494 w 752132"/>
              <a:gd name="connsiteY8" fmla="*/ 463550 h 892102"/>
              <a:gd name="connsiteX9" fmla="*/ 395263 w 752132"/>
              <a:gd name="connsiteY9" fmla="*/ 0 h 892102"/>
              <a:gd name="connsiteX0" fmla="*/ 395263 w 752132"/>
              <a:gd name="connsiteY0" fmla="*/ 0 h 892102"/>
              <a:gd name="connsiteX1" fmla="*/ 606082 w 752132"/>
              <a:gd name="connsiteY1" fmla="*/ 19050 h 892102"/>
              <a:gd name="connsiteX2" fmla="*/ 752132 w 752132"/>
              <a:gd name="connsiteY2" fmla="*/ 567690 h 892102"/>
              <a:gd name="connsiteX3" fmla="*/ 46013 w 752132"/>
              <a:gd name="connsiteY3" fmla="*/ 889000 h 892102"/>
              <a:gd name="connsiteX4" fmla="*/ 142244 w 752132"/>
              <a:gd name="connsiteY4" fmla="*/ 685800 h 892102"/>
              <a:gd name="connsiteX5" fmla="*/ 2544 w 752132"/>
              <a:gd name="connsiteY5" fmla="*/ 596900 h 892102"/>
              <a:gd name="connsiteX6" fmla="*/ 154944 w 752132"/>
              <a:gd name="connsiteY6" fmla="*/ 533400 h 892102"/>
              <a:gd name="connsiteX7" fmla="*/ 81919 w 752132"/>
              <a:gd name="connsiteY7" fmla="*/ 431800 h 892102"/>
              <a:gd name="connsiteX8" fmla="*/ 491494 w 752132"/>
              <a:gd name="connsiteY8" fmla="*/ 463550 h 892102"/>
              <a:gd name="connsiteX9" fmla="*/ 395263 w 752132"/>
              <a:gd name="connsiteY9" fmla="*/ 0 h 892102"/>
              <a:gd name="connsiteX0" fmla="*/ 395263 w 752132"/>
              <a:gd name="connsiteY0" fmla="*/ 0 h 892102"/>
              <a:gd name="connsiteX1" fmla="*/ 606082 w 752132"/>
              <a:gd name="connsiteY1" fmla="*/ 19050 h 892102"/>
              <a:gd name="connsiteX2" fmla="*/ 752132 w 752132"/>
              <a:gd name="connsiteY2" fmla="*/ 567690 h 892102"/>
              <a:gd name="connsiteX3" fmla="*/ 46013 w 752132"/>
              <a:gd name="connsiteY3" fmla="*/ 889000 h 892102"/>
              <a:gd name="connsiteX4" fmla="*/ 142244 w 752132"/>
              <a:gd name="connsiteY4" fmla="*/ 685800 h 892102"/>
              <a:gd name="connsiteX5" fmla="*/ 2544 w 752132"/>
              <a:gd name="connsiteY5" fmla="*/ 596900 h 892102"/>
              <a:gd name="connsiteX6" fmla="*/ 154944 w 752132"/>
              <a:gd name="connsiteY6" fmla="*/ 533400 h 892102"/>
              <a:gd name="connsiteX7" fmla="*/ 81919 w 752132"/>
              <a:gd name="connsiteY7" fmla="*/ 431800 h 892102"/>
              <a:gd name="connsiteX8" fmla="*/ 491494 w 752132"/>
              <a:gd name="connsiteY8" fmla="*/ 463550 h 892102"/>
              <a:gd name="connsiteX9" fmla="*/ 395263 w 752132"/>
              <a:gd name="connsiteY9" fmla="*/ 0 h 892102"/>
              <a:gd name="connsiteX0" fmla="*/ 395263 w 808920"/>
              <a:gd name="connsiteY0" fmla="*/ 0 h 879849"/>
              <a:gd name="connsiteX1" fmla="*/ 606082 w 808920"/>
              <a:gd name="connsiteY1" fmla="*/ 19050 h 879849"/>
              <a:gd name="connsiteX2" fmla="*/ 752132 w 808920"/>
              <a:gd name="connsiteY2" fmla="*/ 567690 h 879849"/>
              <a:gd name="connsiteX3" fmla="*/ 788963 w 808920"/>
              <a:gd name="connsiteY3" fmla="*/ 876300 h 879849"/>
              <a:gd name="connsiteX4" fmla="*/ 142244 w 808920"/>
              <a:gd name="connsiteY4" fmla="*/ 685800 h 879849"/>
              <a:gd name="connsiteX5" fmla="*/ 2544 w 808920"/>
              <a:gd name="connsiteY5" fmla="*/ 596900 h 879849"/>
              <a:gd name="connsiteX6" fmla="*/ 154944 w 808920"/>
              <a:gd name="connsiteY6" fmla="*/ 533400 h 879849"/>
              <a:gd name="connsiteX7" fmla="*/ 81919 w 808920"/>
              <a:gd name="connsiteY7" fmla="*/ 431800 h 879849"/>
              <a:gd name="connsiteX8" fmla="*/ 491494 w 808920"/>
              <a:gd name="connsiteY8" fmla="*/ 463550 h 879849"/>
              <a:gd name="connsiteX9" fmla="*/ 395263 w 808920"/>
              <a:gd name="connsiteY9" fmla="*/ 0 h 879849"/>
              <a:gd name="connsiteX0" fmla="*/ 395263 w 803718"/>
              <a:gd name="connsiteY0" fmla="*/ 0 h 885560"/>
              <a:gd name="connsiteX1" fmla="*/ 606082 w 803718"/>
              <a:gd name="connsiteY1" fmla="*/ 19050 h 885560"/>
              <a:gd name="connsiteX2" fmla="*/ 694982 w 803718"/>
              <a:gd name="connsiteY2" fmla="*/ 459740 h 885560"/>
              <a:gd name="connsiteX3" fmla="*/ 788963 w 803718"/>
              <a:gd name="connsiteY3" fmla="*/ 876300 h 885560"/>
              <a:gd name="connsiteX4" fmla="*/ 142244 w 803718"/>
              <a:gd name="connsiteY4" fmla="*/ 685800 h 885560"/>
              <a:gd name="connsiteX5" fmla="*/ 2544 w 803718"/>
              <a:gd name="connsiteY5" fmla="*/ 596900 h 885560"/>
              <a:gd name="connsiteX6" fmla="*/ 154944 w 803718"/>
              <a:gd name="connsiteY6" fmla="*/ 533400 h 885560"/>
              <a:gd name="connsiteX7" fmla="*/ 81919 w 803718"/>
              <a:gd name="connsiteY7" fmla="*/ 431800 h 885560"/>
              <a:gd name="connsiteX8" fmla="*/ 491494 w 803718"/>
              <a:gd name="connsiteY8" fmla="*/ 463550 h 885560"/>
              <a:gd name="connsiteX9" fmla="*/ 395263 w 803718"/>
              <a:gd name="connsiteY9" fmla="*/ 0 h 885560"/>
              <a:gd name="connsiteX0" fmla="*/ 393570 w 788331"/>
              <a:gd name="connsiteY0" fmla="*/ 0 h 885560"/>
              <a:gd name="connsiteX1" fmla="*/ 604389 w 788331"/>
              <a:gd name="connsiteY1" fmla="*/ 19050 h 885560"/>
              <a:gd name="connsiteX2" fmla="*/ 693289 w 788331"/>
              <a:gd name="connsiteY2" fmla="*/ 459740 h 885560"/>
              <a:gd name="connsiteX3" fmla="*/ 787270 w 788331"/>
              <a:gd name="connsiteY3" fmla="*/ 876300 h 885560"/>
              <a:gd name="connsiteX4" fmla="*/ 566001 w 788331"/>
              <a:gd name="connsiteY4" fmla="*/ 685800 h 885560"/>
              <a:gd name="connsiteX5" fmla="*/ 851 w 788331"/>
              <a:gd name="connsiteY5" fmla="*/ 596900 h 885560"/>
              <a:gd name="connsiteX6" fmla="*/ 153251 w 788331"/>
              <a:gd name="connsiteY6" fmla="*/ 533400 h 885560"/>
              <a:gd name="connsiteX7" fmla="*/ 80226 w 788331"/>
              <a:gd name="connsiteY7" fmla="*/ 431800 h 885560"/>
              <a:gd name="connsiteX8" fmla="*/ 489801 w 788331"/>
              <a:gd name="connsiteY8" fmla="*/ 463550 h 885560"/>
              <a:gd name="connsiteX9" fmla="*/ 393570 w 788331"/>
              <a:gd name="connsiteY9" fmla="*/ 0 h 885560"/>
              <a:gd name="connsiteX0" fmla="*/ 402362 w 797123"/>
              <a:gd name="connsiteY0" fmla="*/ 0 h 885560"/>
              <a:gd name="connsiteX1" fmla="*/ 613181 w 797123"/>
              <a:gd name="connsiteY1" fmla="*/ 19050 h 885560"/>
              <a:gd name="connsiteX2" fmla="*/ 702081 w 797123"/>
              <a:gd name="connsiteY2" fmla="*/ 459740 h 885560"/>
              <a:gd name="connsiteX3" fmla="*/ 796062 w 797123"/>
              <a:gd name="connsiteY3" fmla="*/ 876300 h 885560"/>
              <a:gd name="connsiteX4" fmla="*/ 574793 w 797123"/>
              <a:gd name="connsiteY4" fmla="*/ 685800 h 885560"/>
              <a:gd name="connsiteX5" fmla="*/ 9643 w 797123"/>
              <a:gd name="connsiteY5" fmla="*/ 596900 h 885560"/>
              <a:gd name="connsiteX6" fmla="*/ 432044 w 797123"/>
              <a:gd name="connsiteY6" fmla="*/ 798989 h 885560"/>
              <a:gd name="connsiteX7" fmla="*/ 162043 w 797123"/>
              <a:gd name="connsiteY7" fmla="*/ 533400 h 885560"/>
              <a:gd name="connsiteX8" fmla="*/ 89018 w 797123"/>
              <a:gd name="connsiteY8" fmla="*/ 431800 h 885560"/>
              <a:gd name="connsiteX9" fmla="*/ 498593 w 797123"/>
              <a:gd name="connsiteY9" fmla="*/ 463550 h 885560"/>
              <a:gd name="connsiteX10" fmla="*/ 402362 w 797123"/>
              <a:gd name="connsiteY10" fmla="*/ 0 h 885560"/>
              <a:gd name="connsiteX0" fmla="*/ 425277 w 820038"/>
              <a:gd name="connsiteY0" fmla="*/ 0 h 885560"/>
              <a:gd name="connsiteX1" fmla="*/ 636096 w 820038"/>
              <a:gd name="connsiteY1" fmla="*/ 19050 h 885560"/>
              <a:gd name="connsiteX2" fmla="*/ 724996 w 820038"/>
              <a:gd name="connsiteY2" fmla="*/ 459740 h 885560"/>
              <a:gd name="connsiteX3" fmla="*/ 818977 w 820038"/>
              <a:gd name="connsiteY3" fmla="*/ 876300 h 885560"/>
              <a:gd name="connsiteX4" fmla="*/ 597708 w 820038"/>
              <a:gd name="connsiteY4" fmla="*/ 685800 h 885560"/>
              <a:gd name="connsiteX5" fmla="*/ 32558 w 820038"/>
              <a:gd name="connsiteY5" fmla="*/ 596900 h 885560"/>
              <a:gd name="connsiteX6" fmla="*/ 73959 w 820038"/>
              <a:gd name="connsiteY6" fmla="*/ 500539 h 885560"/>
              <a:gd name="connsiteX7" fmla="*/ 184958 w 820038"/>
              <a:gd name="connsiteY7" fmla="*/ 533400 h 885560"/>
              <a:gd name="connsiteX8" fmla="*/ 111933 w 820038"/>
              <a:gd name="connsiteY8" fmla="*/ 431800 h 885560"/>
              <a:gd name="connsiteX9" fmla="*/ 521508 w 820038"/>
              <a:gd name="connsiteY9" fmla="*/ 463550 h 885560"/>
              <a:gd name="connsiteX10" fmla="*/ 425277 w 820038"/>
              <a:gd name="connsiteY10" fmla="*/ 0 h 885560"/>
              <a:gd name="connsiteX0" fmla="*/ 352605 w 747366"/>
              <a:gd name="connsiteY0" fmla="*/ 0 h 885560"/>
              <a:gd name="connsiteX1" fmla="*/ 563424 w 747366"/>
              <a:gd name="connsiteY1" fmla="*/ 19050 h 885560"/>
              <a:gd name="connsiteX2" fmla="*/ 652324 w 747366"/>
              <a:gd name="connsiteY2" fmla="*/ 459740 h 885560"/>
              <a:gd name="connsiteX3" fmla="*/ 746305 w 747366"/>
              <a:gd name="connsiteY3" fmla="*/ 876300 h 885560"/>
              <a:gd name="connsiteX4" fmla="*/ 525036 w 747366"/>
              <a:gd name="connsiteY4" fmla="*/ 685800 h 885560"/>
              <a:gd name="connsiteX5" fmla="*/ 417086 w 747366"/>
              <a:gd name="connsiteY5" fmla="*/ 812800 h 885560"/>
              <a:gd name="connsiteX6" fmla="*/ 1287 w 747366"/>
              <a:gd name="connsiteY6" fmla="*/ 500539 h 885560"/>
              <a:gd name="connsiteX7" fmla="*/ 112286 w 747366"/>
              <a:gd name="connsiteY7" fmla="*/ 533400 h 885560"/>
              <a:gd name="connsiteX8" fmla="*/ 39261 w 747366"/>
              <a:gd name="connsiteY8" fmla="*/ 431800 h 885560"/>
              <a:gd name="connsiteX9" fmla="*/ 448836 w 747366"/>
              <a:gd name="connsiteY9" fmla="*/ 463550 h 885560"/>
              <a:gd name="connsiteX10" fmla="*/ 352605 w 747366"/>
              <a:gd name="connsiteY10" fmla="*/ 0 h 885560"/>
              <a:gd name="connsiteX0" fmla="*/ 314094 w 708855"/>
              <a:gd name="connsiteY0" fmla="*/ 0 h 885560"/>
              <a:gd name="connsiteX1" fmla="*/ 524913 w 708855"/>
              <a:gd name="connsiteY1" fmla="*/ 19050 h 885560"/>
              <a:gd name="connsiteX2" fmla="*/ 613813 w 708855"/>
              <a:gd name="connsiteY2" fmla="*/ 459740 h 885560"/>
              <a:gd name="connsiteX3" fmla="*/ 707794 w 708855"/>
              <a:gd name="connsiteY3" fmla="*/ 876300 h 885560"/>
              <a:gd name="connsiteX4" fmla="*/ 486525 w 708855"/>
              <a:gd name="connsiteY4" fmla="*/ 685800 h 885560"/>
              <a:gd name="connsiteX5" fmla="*/ 378575 w 708855"/>
              <a:gd name="connsiteY5" fmla="*/ 812800 h 885560"/>
              <a:gd name="connsiteX6" fmla="*/ 331076 w 708855"/>
              <a:gd name="connsiteY6" fmla="*/ 614839 h 885560"/>
              <a:gd name="connsiteX7" fmla="*/ 73775 w 708855"/>
              <a:gd name="connsiteY7" fmla="*/ 533400 h 885560"/>
              <a:gd name="connsiteX8" fmla="*/ 750 w 708855"/>
              <a:gd name="connsiteY8" fmla="*/ 431800 h 885560"/>
              <a:gd name="connsiteX9" fmla="*/ 410325 w 708855"/>
              <a:gd name="connsiteY9" fmla="*/ 463550 h 885560"/>
              <a:gd name="connsiteX10" fmla="*/ 314094 w 708855"/>
              <a:gd name="connsiteY10" fmla="*/ 0 h 885560"/>
              <a:gd name="connsiteX0" fmla="*/ 313926 w 708687"/>
              <a:gd name="connsiteY0" fmla="*/ 0 h 885560"/>
              <a:gd name="connsiteX1" fmla="*/ 524745 w 708687"/>
              <a:gd name="connsiteY1" fmla="*/ 19050 h 885560"/>
              <a:gd name="connsiteX2" fmla="*/ 613645 w 708687"/>
              <a:gd name="connsiteY2" fmla="*/ 459740 h 885560"/>
              <a:gd name="connsiteX3" fmla="*/ 707626 w 708687"/>
              <a:gd name="connsiteY3" fmla="*/ 876300 h 885560"/>
              <a:gd name="connsiteX4" fmla="*/ 486357 w 708687"/>
              <a:gd name="connsiteY4" fmla="*/ 685800 h 885560"/>
              <a:gd name="connsiteX5" fmla="*/ 378407 w 708687"/>
              <a:gd name="connsiteY5" fmla="*/ 812800 h 885560"/>
              <a:gd name="connsiteX6" fmla="*/ 330908 w 708687"/>
              <a:gd name="connsiteY6" fmla="*/ 614839 h 885560"/>
              <a:gd name="connsiteX7" fmla="*/ 111707 w 708687"/>
              <a:gd name="connsiteY7" fmla="*/ 723900 h 885560"/>
              <a:gd name="connsiteX8" fmla="*/ 582 w 708687"/>
              <a:gd name="connsiteY8" fmla="*/ 431800 h 885560"/>
              <a:gd name="connsiteX9" fmla="*/ 410157 w 708687"/>
              <a:gd name="connsiteY9" fmla="*/ 463550 h 885560"/>
              <a:gd name="connsiteX10" fmla="*/ 313926 w 708687"/>
              <a:gd name="connsiteY10" fmla="*/ 0 h 885560"/>
              <a:gd name="connsiteX0" fmla="*/ 238202 w 632963"/>
              <a:gd name="connsiteY0" fmla="*/ 0 h 885560"/>
              <a:gd name="connsiteX1" fmla="*/ 449021 w 632963"/>
              <a:gd name="connsiteY1" fmla="*/ 19050 h 885560"/>
              <a:gd name="connsiteX2" fmla="*/ 537921 w 632963"/>
              <a:gd name="connsiteY2" fmla="*/ 459740 h 885560"/>
              <a:gd name="connsiteX3" fmla="*/ 631902 w 632963"/>
              <a:gd name="connsiteY3" fmla="*/ 876300 h 885560"/>
              <a:gd name="connsiteX4" fmla="*/ 410633 w 632963"/>
              <a:gd name="connsiteY4" fmla="*/ 685800 h 885560"/>
              <a:gd name="connsiteX5" fmla="*/ 302683 w 632963"/>
              <a:gd name="connsiteY5" fmla="*/ 812800 h 885560"/>
              <a:gd name="connsiteX6" fmla="*/ 255184 w 632963"/>
              <a:gd name="connsiteY6" fmla="*/ 614839 h 885560"/>
              <a:gd name="connsiteX7" fmla="*/ 35983 w 632963"/>
              <a:gd name="connsiteY7" fmla="*/ 723900 h 885560"/>
              <a:gd name="connsiteX8" fmla="*/ 1058 w 632963"/>
              <a:gd name="connsiteY8" fmla="*/ 622300 h 885560"/>
              <a:gd name="connsiteX9" fmla="*/ 334433 w 632963"/>
              <a:gd name="connsiteY9" fmla="*/ 463550 h 885560"/>
              <a:gd name="connsiteX10" fmla="*/ 238202 w 632963"/>
              <a:gd name="connsiteY10" fmla="*/ 0 h 885560"/>
              <a:gd name="connsiteX0" fmla="*/ 275993 w 670754"/>
              <a:gd name="connsiteY0" fmla="*/ 0 h 885560"/>
              <a:gd name="connsiteX1" fmla="*/ 486812 w 670754"/>
              <a:gd name="connsiteY1" fmla="*/ 19050 h 885560"/>
              <a:gd name="connsiteX2" fmla="*/ 575712 w 670754"/>
              <a:gd name="connsiteY2" fmla="*/ 459740 h 885560"/>
              <a:gd name="connsiteX3" fmla="*/ 669693 w 670754"/>
              <a:gd name="connsiteY3" fmla="*/ 876300 h 885560"/>
              <a:gd name="connsiteX4" fmla="*/ 448424 w 670754"/>
              <a:gd name="connsiteY4" fmla="*/ 685800 h 885560"/>
              <a:gd name="connsiteX5" fmla="*/ 340474 w 670754"/>
              <a:gd name="connsiteY5" fmla="*/ 812800 h 885560"/>
              <a:gd name="connsiteX6" fmla="*/ 292975 w 670754"/>
              <a:gd name="connsiteY6" fmla="*/ 614839 h 885560"/>
              <a:gd name="connsiteX7" fmla="*/ 73774 w 670754"/>
              <a:gd name="connsiteY7" fmla="*/ 723900 h 885560"/>
              <a:gd name="connsiteX8" fmla="*/ 749 w 670754"/>
              <a:gd name="connsiteY8" fmla="*/ 622300 h 885560"/>
              <a:gd name="connsiteX9" fmla="*/ 372224 w 670754"/>
              <a:gd name="connsiteY9" fmla="*/ 463550 h 885560"/>
              <a:gd name="connsiteX10" fmla="*/ 275993 w 670754"/>
              <a:gd name="connsiteY10" fmla="*/ 0 h 885560"/>
              <a:gd name="connsiteX0" fmla="*/ 275751 w 670512"/>
              <a:gd name="connsiteY0" fmla="*/ 0 h 885560"/>
              <a:gd name="connsiteX1" fmla="*/ 486570 w 670512"/>
              <a:gd name="connsiteY1" fmla="*/ 19050 h 885560"/>
              <a:gd name="connsiteX2" fmla="*/ 575470 w 670512"/>
              <a:gd name="connsiteY2" fmla="*/ 459740 h 885560"/>
              <a:gd name="connsiteX3" fmla="*/ 669451 w 670512"/>
              <a:gd name="connsiteY3" fmla="*/ 876300 h 885560"/>
              <a:gd name="connsiteX4" fmla="*/ 448182 w 670512"/>
              <a:gd name="connsiteY4" fmla="*/ 685800 h 885560"/>
              <a:gd name="connsiteX5" fmla="*/ 340232 w 670512"/>
              <a:gd name="connsiteY5" fmla="*/ 812800 h 885560"/>
              <a:gd name="connsiteX6" fmla="*/ 292733 w 670512"/>
              <a:gd name="connsiteY6" fmla="*/ 614839 h 885560"/>
              <a:gd name="connsiteX7" fmla="*/ 507 w 670512"/>
              <a:gd name="connsiteY7" fmla="*/ 622300 h 885560"/>
              <a:gd name="connsiteX8" fmla="*/ 371982 w 670512"/>
              <a:gd name="connsiteY8" fmla="*/ 463550 h 885560"/>
              <a:gd name="connsiteX9" fmla="*/ 275751 w 670512"/>
              <a:gd name="connsiteY9" fmla="*/ 0 h 885560"/>
              <a:gd name="connsiteX0" fmla="*/ 225075 w 619836"/>
              <a:gd name="connsiteY0" fmla="*/ 0 h 885560"/>
              <a:gd name="connsiteX1" fmla="*/ 435894 w 619836"/>
              <a:gd name="connsiteY1" fmla="*/ 19050 h 885560"/>
              <a:gd name="connsiteX2" fmla="*/ 524794 w 619836"/>
              <a:gd name="connsiteY2" fmla="*/ 459740 h 885560"/>
              <a:gd name="connsiteX3" fmla="*/ 618775 w 619836"/>
              <a:gd name="connsiteY3" fmla="*/ 876300 h 885560"/>
              <a:gd name="connsiteX4" fmla="*/ 397506 w 619836"/>
              <a:gd name="connsiteY4" fmla="*/ 685800 h 885560"/>
              <a:gd name="connsiteX5" fmla="*/ 289556 w 619836"/>
              <a:gd name="connsiteY5" fmla="*/ 812800 h 885560"/>
              <a:gd name="connsiteX6" fmla="*/ 242057 w 619836"/>
              <a:gd name="connsiteY6" fmla="*/ 614839 h 885560"/>
              <a:gd name="connsiteX7" fmla="*/ 631 w 619836"/>
              <a:gd name="connsiteY7" fmla="*/ 717550 h 885560"/>
              <a:gd name="connsiteX8" fmla="*/ 321306 w 619836"/>
              <a:gd name="connsiteY8" fmla="*/ 463550 h 885560"/>
              <a:gd name="connsiteX9" fmla="*/ 225075 w 619836"/>
              <a:gd name="connsiteY9" fmla="*/ 0 h 885560"/>
              <a:gd name="connsiteX0" fmla="*/ 224951 w 619712"/>
              <a:gd name="connsiteY0" fmla="*/ 0 h 885560"/>
              <a:gd name="connsiteX1" fmla="*/ 435770 w 619712"/>
              <a:gd name="connsiteY1" fmla="*/ 19050 h 885560"/>
              <a:gd name="connsiteX2" fmla="*/ 524670 w 619712"/>
              <a:gd name="connsiteY2" fmla="*/ 459740 h 885560"/>
              <a:gd name="connsiteX3" fmla="*/ 618651 w 619712"/>
              <a:gd name="connsiteY3" fmla="*/ 876300 h 885560"/>
              <a:gd name="connsiteX4" fmla="*/ 397382 w 619712"/>
              <a:gd name="connsiteY4" fmla="*/ 685800 h 885560"/>
              <a:gd name="connsiteX5" fmla="*/ 289432 w 619712"/>
              <a:gd name="connsiteY5" fmla="*/ 812800 h 885560"/>
              <a:gd name="connsiteX6" fmla="*/ 292733 w 619712"/>
              <a:gd name="connsiteY6" fmla="*/ 621189 h 885560"/>
              <a:gd name="connsiteX7" fmla="*/ 507 w 619712"/>
              <a:gd name="connsiteY7" fmla="*/ 717550 h 885560"/>
              <a:gd name="connsiteX8" fmla="*/ 321182 w 619712"/>
              <a:gd name="connsiteY8" fmla="*/ 463550 h 885560"/>
              <a:gd name="connsiteX9" fmla="*/ 224951 w 619712"/>
              <a:gd name="connsiteY9" fmla="*/ 0 h 885560"/>
              <a:gd name="connsiteX0" fmla="*/ 174275 w 569036"/>
              <a:gd name="connsiteY0" fmla="*/ 0 h 885560"/>
              <a:gd name="connsiteX1" fmla="*/ 385094 w 569036"/>
              <a:gd name="connsiteY1" fmla="*/ 19050 h 885560"/>
              <a:gd name="connsiteX2" fmla="*/ 473994 w 569036"/>
              <a:gd name="connsiteY2" fmla="*/ 459740 h 885560"/>
              <a:gd name="connsiteX3" fmla="*/ 567975 w 569036"/>
              <a:gd name="connsiteY3" fmla="*/ 876300 h 885560"/>
              <a:gd name="connsiteX4" fmla="*/ 346706 w 569036"/>
              <a:gd name="connsiteY4" fmla="*/ 685800 h 885560"/>
              <a:gd name="connsiteX5" fmla="*/ 238756 w 569036"/>
              <a:gd name="connsiteY5" fmla="*/ 812800 h 885560"/>
              <a:gd name="connsiteX6" fmla="*/ 242057 w 569036"/>
              <a:gd name="connsiteY6" fmla="*/ 621189 h 885560"/>
              <a:gd name="connsiteX7" fmla="*/ 631 w 569036"/>
              <a:gd name="connsiteY7" fmla="*/ 755650 h 885560"/>
              <a:gd name="connsiteX8" fmla="*/ 270506 w 569036"/>
              <a:gd name="connsiteY8" fmla="*/ 463550 h 885560"/>
              <a:gd name="connsiteX9" fmla="*/ 174275 w 569036"/>
              <a:gd name="connsiteY9" fmla="*/ 0 h 885560"/>
              <a:gd name="connsiteX0" fmla="*/ 174165 w 568926"/>
              <a:gd name="connsiteY0" fmla="*/ 0 h 885560"/>
              <a:gd name="connsiteX1" fmla="*/ 384984 w 568926"/>
              <a:gd name="connsiteY1" fmla="*/ 19050 h 885560"/>
              <a:gd name="connsiteX2" fmla="*/ 473884 w 568926"/>
              <a:gd name="connsiteY2" fmla="*/ 459740 h 885560"/>
              <a:gd name="connsiteX3" fmla="*/ 567865 w 568926"/>
              <a:gd name="connsiteY3" fmla="*/ 876300 h 885560"/>
              <a:gd name="connsiteX4" fmla="*/ 346596 w 568926"/>
              <a:gd name="connsiteY4" fmla="*/ 685800 h 885560"/>
              <a:gd name="connsiteX5" fmla="*/ 238646 w 568926"/>
              <a:gd name="connsiteY5" fmla="*/ 812800 h 885560"/>
              <a:gd name="connsiteX6" fmla="*/ 241947 w 568926"/>
              <a:gd name="connsiteY6" fmla="*/ 621189 h 885560"/>
              <a:gd name="connsiteX7" fmla="*/ 521 w 568926"/>
              <a:gd name="connsiteY7" fmla="*/ 755650 h 885560"/>
              <a:gd name="connsiteX8" fmla="*/ 270396 w 568926"/>
              <a:gd name="connsiteY8" fmla="*/ 463550 h 885560"/>
              <a:gd name="connsiteX9" fmla="*/ 174165 w 568926"/>
              <a:gd name="connsiteY9" fmla="*/ 0 h 885560"/>
              <a:gd name="connsiteX0" fmla="*/ 218536 w 613297"/>
              <a:gd name="connsiteY0" fmla="*/ 0 h 885560"/>
              <a:gd name="connsiteX1" fmla="*/ 429355 w 613297"/>
              <a:gd name="connsiteY1" fmla="*/ 19050 h 885560"/>
              <a:gd name="connsiteX2" fmla="*/ 518255 w 613297"/>
              <a:gd name="connsiteY2" fmla="*/ 459740 h 885560"/>
              <a:gd name="connsiteX3" fmla="*/ 612236 w 613297"/>
              <a:gd name="connsiteY3" fmla="*/ 876300 h 885560"/>
              <a:gd name="connsiteX4" fmla="*/ 390967 w 613297"/>
              <a:gd name="connsiteY4" fmla="*/ 685800 h 885560"/>
              <a:gd name="connsiteX5" fmla="*/ 283017 w 613297"/>
              <a:gd name="connsiteY5" fmla="*/ 812800 h 885560"/>
              <a:gd name="connsiteX6" fmla="*/ 286318 w 613297"/>
              <a:gd name="connsiteY6" fmla="*/ 621189 h 885560"/>
              <a:gd name="connsiteX7" fmla="*/ 442 w 613297"/>
              <a:gd name="connsiteY7" fmla="*/ 762000 h 885560"/>
              <a:gd name="connsiteX8" fmla="*/ 314767 w 613297"/>
              <a:gd name="connsiteY8" fmla="*/ 463550 h 885560"/>
              <a:gd name="connsiteX9" fmla="*/ 218536 w 613297"/>
              <a:gd name="connsiteY9" fmla="*/ 0 h 885560"/>
              <a:gd name="connsiteX0" fmla="*/ 218536 w 616687"/>
              <a:gd name="connsiteY0" fmla="*/ 0 h 885560"/>
              <a:gd name="connsiteX1" fmla="*/ 429355 w 616687"/>
              <a:gd name="connsiteY1" fmla="*/ 19050 h 885560"/>
              <a:gd name="connsiteX2" fmla="*/ 518255 w 616687"/>
              <a:gd name="connsiteY2" fmla="*/ 459740 h 885560"/>
              <a:gd name="connsiteX3" fmla="*/ 612236 w 616687"/>
              <a:gd name="connsiteY3" fmla="*/ 876300 h 885560"/>
              <a:gd name="connsiteX4" fmla="*/ 390967 w 616687"/>
              <a:gd name="connsiteY4" fmla="*/ 685800 h 885560"/>
              <a:gd name="connsiteX5" fmla="*/ 283017 w 616687"/>
              <a:gd name="connsiteY5" fmla="*/ 812800 h 885560"/>
              <a:gd name="connsiteX6" fmla="*/ 286318 w 616687"/>
              <a:gd name="connsiteY6" fmla="*/ 621189 h 885560"/>
              <a:gd name="connsiteX7" fmla="*/ 442 w 616687"/>
              <a:gd name="connsiteY7" fmla="*/ 762000 h 885560"/>
              <a:gd name="connsiteX8" fmla="*/ 314767 w 616687"/>
              <a:gd name="connsiteY8" fmla="*/ 463550 h 885560"/>
              <a:gd name="connsiteX9" fmla="*/ 218536 w 616687"/>
              <a:gd name="connsiteY9" fmla="*/ 0 h 885560"/>
              <a:gd name="connsiteX0" fmla="*/ 218536 w 613976"/>
              <a:gd name="connsiteY0" fmla="*/ 0 h 881593"/>
              <a:gd name="connsiteX1" fmla="*/ 429355 w 613976"/>
              <a:gd name="connsiteY1" fmla="*/ 19050 h 881593"/>
              <a:gd name="connsiteX2" fmla="*/ 518255 w 613976"/>
              <a:gd name="connsiteY2" fmla="*/ 459740 h 881593"/>
              <a:gd name="connsiteX3" fmla="*/ 612236 w 613976"/>
              <a:gd name="connsiteY3" fmla="*/ 876300 h 881593"/>
              <a:gd name="connsiteX4" fmla="*/ 448117 w 613976"/>
              <a:gd name="connsiteY4" fmla="*/ 647700 h 881593"/>
              <a:gd name="connsiteX5" fmla="*/ 283017 w 613976"/>
              <a:gd name="connsiteY5" fmla="*/ 812800 h 881593"/>
              <a:gd name="connsiteX6" fmla="*/ 286318 w 613976"/>
              <a:gd name="connsiteY6" fmla="*/ 621189 h 881593"/>
              <a:gd name="connsiteX7" fmla="*/ 442 w 613976"/>
              <a:gd name="connsiteY7" fmla="*/ 762000 h 881593"/>
              <a:gd name="connsiteX8" fmla="*/ 314767 w 613976"/>
              <a:gd name="connsiteY8" fmla="*/ 463550 h 881593"/>
              <a:gd name="connsiteX9" fmla="*/ 218536 w 613976"/>
              <a:gd name="connsiteY9" fmla="*/ 0 h 881593"/>
              <a:gd name="connsiteX0" fmla="*/ 218536 w 617715"/>
              <a:gd name="connsiteY0" fmla="*/ 0 h 876854"/>
              <a:gd name="connsiteX1" fmla="*/ 429355 w 617715"/>
              <a:gd name="connsiteY1" fmla="*/ 19050 h 876854"/>
              <a:gd name="connsiteX2" fmla="*/ 518255 w 617715"/>
              <a:gd name="connsiteY2" fmla="*/ 459740 h 876854"/>
              <a:gd name="connsiteX3" fmla="*/ 612236 w 617715"/>
              <a:gd name="connsiteY3" fmla="*/ 876300 h 876854"/>
              <a:gd name="connsiteX4" fmla="*/ 448117 w 617715"/>
              <a:gd name="connsiteY4" fmla="*/ 647700 h 876854"/>
              <a:gd name="connsiteX5" fmla="*/ 283017 w 617715"/>
              <a:gd name="connsiteY5" fmla="*/ 812800 h 876854"/>
              <a:gd name="connsiteX6" fmla="*/ 286318 w 617715"/>
              <a:gd name="connsiteY6" fmla="*/ 621189 h 876854"/>
              <a:gd name="connsiteX7" fmla="*/ 442 w 617715"/>
              <a:gd name="connsiteY7" fmla="*/ 762000 h 876854"/>
              <a:gd name="connsiteX8" fmla="*/ 314767 w 617715"/>
              <a:gd name="connsiteY8" fmla="*/ 463550 h 876854"/>
              <a:gd name="connsiteX9" fmla="*/ 218536 w 617715"/>
              <a:gd name="connsiteY9" fmla="*/ 0 h 876854"/>
              <a:gd name="connsiteX0" fmla="*/ 218536 w 617715"/>
              <a:gd name="connsiteY0" fmla="*/ 0 h 876854"/>
              <a:gd name="connsiteX1" fmla="*/ 429355 w 617715"/>
              <a:gd name="connsiteY1" fmla="*/ 19050 h 876854"/>
              <a:gd name="connsiteX2" fmla="*/ 518255 w 617715"/>
              <a:gd name="connsiteY2" fmla="*/ 459740 h 876854"/>
              <a:gd name="connsiteX3" fmla="*/ 612236 w 617715"/>
              <a:gd name="connsiteY3" fmla="*/ 876300 h 876854"/>
              <a:gd name="connsiteX4" fmla="*/ 448117 w 617715"/>
              <a:gd name="connsiteY4" fmla="*/ 647700 h 876854"/>
              <a:gd name="connsiteX5" fmla="*/ 346517 w 617715"/>
              <a:gd name="connsiteY5" fmla="*/ 844550 h 876854"/>
              <a:gd name="connsiteX6" fmla="*/ 286318 w 617715"/>
              <a:gd name="connsiteY6" fmla="*/ 621189 h 876854"/>
              <a:gd name="connsiteX7" fmla="*/ 442 w 617715"/>
              <a:gd name="connsiteY7" fmla="*/ 762000 h 876854"/>
              <a:gd name="connsiteX8" fmla="*/ 314767 w 617715"/>
              <a:gd name="connsiteY8" fmla="*/ 463550 h 876854"/>
              <a:gd name="connsiteX9" fmla="*/ 218536 w 617715"/>
              <a:gd name="connsiteY9" fmla="*/ 0 h 876854"/>
              <a:gd name="connsiteX0" fmla="*/ 219546 w 618725"/>
              <a:gd name="connsiteY0" fmla="*/ 0 h 876854"/>
              <a:gd name="connsiteX1" fmla="*/ 430365 w 618725"/>
              <a:gd name="connsiteY1" fmla="*/ 19050 h 876854"/>
              <a:gd name="connsiteX2" fmla="*/ 519265 w 618725"/>
              <a:gd name="connsiteY2" fmla="*/ 459740 h 876854"/>
              <a:gd name="connsiteX3" fmla="*/ 613246 w 618725"/>
              <a:gd name="connsiteY3" fmla="*/ 876300 h 876854"/>
              <a:gd name="connsiteX4" fmla="*/ 449127 w 618725"/>
              <a:gd name="connsiteY4" fmla="*/ 647700 h 876854"/>
              <a:gd name="connsiteX5" fmla="*/ 347527 w 618725"/>
              <a:gd name="connsiteY5" fmla="*/ 844550 h 876854"/>
              <a:gd name="connsiteX6" fmla="*/ 287328 w 618725"/>
              <a:gd name="connsiteY6" fmla="*/ 621189 h 876854"/>
              <a:gd name="connsiteX7" fmla="*/ 1452 w 618725"/>
              <a:gd name="connsiteY7" fmla="*/ 762000 h 876854"/>
              <a:gd name="connsiteX8" fmla="*/ 315777 w 618725"/>
              <a:gd name="connsiteY8" fmla="*/ 463550 h 876854"/>
              <a:gd name="connsiteX9" fmla="*/ 219546 w 618725"/>
              <a:gd name="connsiteY9" fmla="*/ 0 h 876854"/>
              <a:gd name="connsiteX0" fmla="*/ 219546 w 618725"/>
              <a:gd name="connsiteY0" fmla="*/ 0 h 876854"/>
              <a:gd name="connsiteX1" fmla="*/ 430365 w 618725"/>
              <a:gd name="connsiteY1" fmla="*/ 19050 h 876854"/>
              <a:gd name="connsiteX2" fmla="*/ 519265 w 618725"/>
              <a:gd name="connsiteY2" fmla="*/ 459740 h 876854"/>
              <a:gd name="connsiteX3" fmla="*/ 613246 w 618725"/>
              <a:gd name="connsiteY3" fmla="*/ 876300 h 876854"/>
              <a:gd name="connsiteX4" fmla="*/ 449127 w 618725"/>
              <a:gd name="connsiteY4" fmla="*/ 647700 h 876854"/>
              <a:gd name="connsiteX5" fmla="*/ 347527 w 618725"/>
              <a:gd name="connsiteY5" fmla="*/ 844550 h 876854"/>
              <a:gd name="connsiteX6" fmla="*/ 287328 w 618725"/>
              <a:gd name="connsiteY6" fmla="*/ 621189 h 876854"/>
              <a:gd name="connsiteX7" fmla="*/ 1452 w 618725"/>
              <a:gd name="connsiteY7" fmla="*/ 762000 h 876854"/>
              <a:gd name="connsiteX8" fmla="*/ 315777 w 618725"/>
              <a:gd name="connsiteY8" fmla="*/ 463550 h 876854"/>
              <a:gd name="connsiteX9" fmla="*/ 219546 w 618725"/>
              <a:gd name="connsiteY9" fmla="*/ 0 h 876854"/>
              <a:gd name="connsiteX0" fmla="*/ 219546 w 618725"/>
              <a:gd name="connsiteY0" fmla="*/ 0 h 876854"/>
              <a:gd name="connsiteX1" fmla="*/ 430365 w 618725"/>
              <a:gd name="connsiteY1" fmla="*/ 19050 h 876854"/>
              <a:gd name="connsiteX2" fmla="*/ 519265 w 618725"/>
              <a:gd name="connsiteY2" fmla="*/ 459740 h 876854"/>
              <a:gd name="connsiteX3" fmla="*/ 613246 w 618725"/>
              <a:gd name="connsiteY3" fmla="*/ 876300 h 876854"/>
              <a:gd name="connsiteX4" fmla="*/ 449127 w 618725"/>
              <a:gd name="connsiteY4" fmla="*/ 647700 h 876854"/>
              <a:gd name="connsiteX5" fmla="*/ 347527 w 618725"/>
              <a:gd name="connsiteY5" fmla="*/ 844550 h 876854"/>
              <a:gd name="connsiteX6" fmla="*/ 287328 w 618725"/>
              <a:gd name="connsiteY6" fmla="*/ 621189 h 876854"/>
              <a:gd name="connsiteX7" fmla="*/ 1452 w 618725"/>
              <a:gd name="connsiteY7" fmla="*/ 762000 h 876854"/>
              <a:gd name="connsiteX8" fmla="*/ 315777 w 618725"/>
              <a:gd name="connsiteY8" fmla="*/ 463550 h 876854"/>
              <a:gd name="connsiteX9" fmla="*/ 219546 w 618725"/>
              <a:gd name="connsiteY9" fmla="*/ 0 h 876854"/>
              <a:gd name="connsiteX0" fmla="*/ 150020 w 549199"/>
              <a:gd name="connsiteY0" fmla="*/ 0 h 876854"/>
              <a:gd name="connsiteX1" fmla="*/ 360839 w 549199"/>
              <a:gd name="connsiteY1" fmla="*/ 19050 h 876854"/>
              <a:gd name="connsiteX2" fmla="*/ 449739 w 549199"/>
              <a:gd name="connsiteY2" fmla="*/ 459740 h 876854"/>
              <a:gd name="connsiteX3" fmla="*/ 543720 w 549199"/>
              <a:gd name="connsiteY3" fmla="*/ 876300 h 876854"/>
              <a:gd name="connsiteX4" fmla="*/ 379601 w 549199"/>
              <a:gd name="connsiteY4" fmla="*/ 647700 h 876854"/>
              <a:gd name="connsiteX5" fmla="*/ 278001 w 549199"/>
              <a:gd name="connsiteY5" fmla="*/ 844550 h 876854"/>
              <a:gd name="connsiteX6" fmla="*/ 217802 w 549199"/>
              <a:gd name="connsiteY6" fmla="*/ 621189 h 876854"/>
              <a:gd name="connsiteX7" fmla="*/ 1776 w 549199"/>
              <a:gd name="connsiteY7" fmla="*/ 793750 h 876854"/>
              <a:gd name="connsiteX8" fmla="*/ 246251 w 549199"/>
              <a:gd name="connsiteY8" fmla="*/ 463550 h 876854"/>
              <a:gd name="connsiteX9" fmla="*/ 150020 w 549199"/>
              <a:gd name="connsiteY9" fmla="*/ 0 h 876854"/>
              <a:gd name="connsiteX0" fmla="*/ 150020 w 549199"/>
              <a:gd name="connsiteY0" fmla="*/ 0 h 876854"/>
              <a:gd name="connsiteX1" fmla="*/ 360839 w 549199"/>
              <a:gd name="connsiteY1" fmla="*/ 19050 h 876854"/>
              <a:gd name="connsiteX2" fmla="*/ 449739 w 549199"/>
              <a:gd name="connsiteY2" fmla="*/ 459740 h 876854"/>
              <a:gd name="connsiteX3" fmla="*/ 543720 w 549199"/>
              <a:gd name="connsiteY3" fmla="*/ 876300 h 876854"/>
              <a:gd name="connsiteX4" fmla="*/ 379601 w 549199"/>
              <a:gd name="connsiteY4" fmla="*/ 647700 h 876854"/>
              <a:gd name="connsiteX5" fmla="*/ 278001 w 549199"/>
              <a:gd name="connsiteY5" fmla="*/ 844550 h 876854"/>
              <a:gd name="connsiteX6" fmla="*/ 217802 w 549199"/>
              <a:gd name="connsiteY6" fmla="*/ 621189 h 876854"/>
              <a:gd name="connsiteX7" fmla="*/ 1776 w 549199"/>
              <a:gd name="connsiteY7" fmla="*/ 793750 h 876854"/>
              <a:gd name="connsiteX8" fmla="*/ 246251 w 549199"/>
              <a:gd name="connsiteY8" fmla="*/ 463550 h 876854"/>
              <a:gd name="connsiteX9" fmla="*/ 150020 w 549199"/>
              <a:gd name="connsiteY9" fmla="*/ 0 h 876854"/>
              <a:gd name="connsiteX0" fmla="*/ 150020 w 549199"/>
              <a:gd name="connsiteY0" fmla="*/ 0 h 876854"/>
              <a:gd name="connsiteX1" fmla="*/ 360839 w 549199"/>
              <a:gd name="connsiteY1" fmla="*/ 19050 h 876854"/>
              <a:gd name="connsiteX2" fmla="*/ 449739 w 549199"/>
              <a:gd name="connsiteY2" fmla="*/ 459740 h 876854"/>
              <a:gd name="connsiteX3" fmla="*/ 543720 w 549199"/>
              <a:gd name="connsiteY3" fmla="*/ 876300 h 876854"/>
              <a:gd name="connsiteX4" fmla="*/ 379601 w 549199"/>
              <a:gd name="connsiteY4" fmla="*/ 647700 h 876854"/>
              <a:gd name="connsiteX5" fmla="*/ 278001 w 549199"/>
              <a:gd name="connsiteY5" fmla="*/ 844550 h 876854"/>
              <a:gd name="connsiteX6" fmla="*/ 217802 w 549199"/>
              <a:gd name="connsiteY6" fmla="*/ 621189 h 876854"/>
              <a:gd name="connsiteX7" fmla="*/ 1776 w 549199"/>
              <a:gd name="connsiteY7" fmla="*/ 793750 h 876854"/>
              <a:gd name="connsiteX8" fmla="*/ 246251 w 549199"/>
              <a:gd name="connsiteY8" fmla="*/ 463550 h 876854"/>
              <a:gd name="connsiteX9" fmla="*/ 150020 w 549199"/>
              <a:gd name="connsiteY9" fmla="*/ 0 h 876854"/>
              <a:gd name="connsiteX0" fmla="*/ 150020 w 545063"/>
              <a:gd name="connsiteY0" fmla="*/ 0 h 883374"/>
              <a:gd name="connsiteX1" fmla="*/ 360839 w 545063"/>
              <a:gd name="connsiteY1" fmla="*/ 19050 h 883374"/>
              <a:gd name="connsiteX2" fmla="*/ 443389 w 545063"/>
              <a:gd name="connsiteY2" fmla="*/ 421640 h 883374"/>
              <a:gd name="connsiteX3" fmla="*/ 543720 w 545063"/>
              <a:gd name="connsiteY3" fmla="*/ 876300 h 883374"/>
              <a:gd name="connsiteX4" fmla="*/ 379601 w 545063"/>
              <a:gd name="connsiteY4" fmla="*/ 647700 h 883374"/>
              <a:gd name="connsiteX5" fmla="*/ 278001 w 545063"/>
              <a:gd name="connsiteY5" fmla="*/ 844550 h 883374"/>
              <a:gd name="connsiteX6" fmla="*/ 217802 w 545063"/>
              <a:gd name="connsiteY6" fmla="*/ 621189 h 883374"/>
              <a:gd name="connsiteX7" fmla="*/ 1776 w 545063"/>
              <a:gd name="connsiteY7" fmla="*/ 793750 h 883374"/>
              <a:gd name="connsiteX8" fmla="*/ 246251 w 545063"/>
              <a:gd name="connsiteY8" fmla="*/ 463550 h 883374"/>
              <a:gd name="connsiteX9" fmla="*/ 150020 w 545063"/>
              <a:gd name="connsiteY9" fmla="*/ 0 h 883374"/>
              <a:gd name="connsiteX0" fmla="*/ 150020 w 544285"/>
              <a:gd name="connsiteY0" fmla="*/ 0 h 883374"/>
              <a:gd name="connsiteX1" fmla="*/ 360839 w 544285"/>
              <a:gd name="connsiteY1" fmla="*/ 19050 h 883374"/>
              <a:gd name="connsiteX2" fmla="*/ 443389 w 544285"/>
              <a:gd name="connsiteY2" fmla="*/ 421640 h 883374"/>
              <a:gd name="connsiteX3" fmla="*/ 543720 w 544285"/>
              <a:gd name="connsiteY3" fmla="*/ 876300 h 883374"/>
              <a:gd name="connsiteX4" fmla="*/ 379601 w 544285"/>
              <a:gd name="connsiteY4" fmla="*/ 647700 h 883374"/>
              <a:gd name="connsiteX5" fmla="*/ 278001 w 544285"/>
              <a:gd name="connsiteY5" fmla="*/ 844550 h 883374"/>
              <a:gd name="connsiteX6" fmla="*/ 217802 w 544285"/>
              <a:gd name="connsiteY6" fmla="*/ 621189 h 883374"/>
              <a:gd name="connsiteX7" fmla="*/ 1776 w 544285"/>
              <a:gd name="connsiteY7" fmla="*/ 793750 h 883374"/>
              <a:gd name="connsiteX8" fmla="*/ 246251 w 544285"/>
              <a:gd name="connsiteY8" fmla="*/ 463550 h 883374"/>
              <a:gd name="connsiteX9" fmla="*/ 150020 w 544285"/>
              <a:gd name="connsiteY9" fmla="*/ 0 h 88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4285" h="883374">
                <a:moveTo>
                  <a:pt x="150020" y="0"/>
                </a:moveTo>
                <a:lnTo>
                  <a:pt x="360839" y="19050"/>
                </a:lnTo>
                <a:cubicBezTo>
                  <a:pt x="409522" y="158750"/>
                  <a:pt x="394706" y="281940"/>
                  <a:pt x="443389" y="421640"/>
                </a:cubicBezTo>
                <a:cubicBezTo>
                  <a:pt x="411216" y="457623"/>
                  <a:pt x="554351" y="838623"/>
                  <a:pt x="543720" y="876300"/>
                </a:cubicBezTo>
                <a:cubicBezTo>
                  <a:pt x="533089" y="913977"/>
                  <a:pt x="321393" y="795867"/>
                  <a:pt x="379601" y="647700"/>
                </a:cubicBezTo>
                <a:cubicBezTo>
                  <a:pt x="409398" y="576792"/>
                  <a:pt x="251071" y="852170"/>
                  <a:pt x="278001" y="844550"/>
                </a:cubicBezTo>
                <a:cubicBezTo>
                  <a:pt x="194943" y="826373"/>
                  <a:pt x="274423" y="652939"/>
                  <a:pt x="217802" y="621189"/>
                </a:cubicBezTo>
                <a:cubicBezTo>
                  <a:pt x="269131" y="703739"/>
                  <a:pt x="13968" y="787215"/>
                  <a:pt x="1776" y="793750"/>
                </a:cubicBezTo>
                <a:cubicBezTo>
                  <a:pt x="-23116" y="743135"/>
                  <a:pt x="221544" y="595842"/>
                  <a:pt x="246251" y="463550"/>
                </a:cubicBezTo>
                <a:cubicBezTo>
                  <a:pt x="270958" y="331258"/>
                  <a:pt x="232522" y="91017"/>
                  <a:pt x="15002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95B80C-8EC9-4AF9-89AA-3B4002808CAC}"/>
              </a:ext>
            </a:extLst>
          </p:cNvPr>
          <p:cNvGrpSpPr/>
          <p:nvPr/>
        </p:nvGrpSpPr>
        <p:grpSpPr>
          <a:xfrm>
            <a:off x="709777" y="5233611"/>
            <a:ext cx="2157015" cy="760764"/>
            <a:chOff x="3361803" y="5964281"/>
            <a:chExt cx="2157015" cy="76076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3" name="Rectangle 11">
              <a:extLst>
                <a:ext uri="{FF2B5EF4-FFF2-40B4-BE49-F238E27FC236}">
                  <a16:creationId xmlns:a16="http://schemas.microsoft.com/office/drawing/2014/main" id="{6B872F2A-8D8E-4D1F-8610-68FE0864B684}"/>
                </a:ext>
              </a:extLst>
            </p:cNvPr>
            <p:cNvSpPr/>
            <p:nvPr/>
          </p:nvSpPr>
          <p:spPr>
            <a:xfrm>
              <a:off x="3432574" y="5964281"/>
              <a:ext cx="456496" cy="562112"/>
            </a:xfrm>
            <a:custGeom>
              <a:avLst/>
              <a:gdLst>
                <a:gd name="connsiteX0" fmla="*/ 0 w 221546"/>
                <a:gd name="connsiteY0" fmla="*/ 0 h 536712"/>
                <a:gd name="connsiteX1" fmla="*/ 221546 w 221546"/>
                <a:gd name="connsiteY1" fmla="*/ 0 h 536712"/>
                <a:gd name="connsiteX2" fmla="*/ 221546 w 221546"/>
                <a:gd name="connsiteY2" fmla="*/ 536712 h 536712"/>
                <a:gd name="connsiteX3" fmla="*/ 0 w 221546"/>
                <a:gd name="connsiteY3" fmla="*/ 536712 h 536712"/>
                <a:gd name="connsiteX4" fmla="*/ 0 w 221546"/>
                <a:gd name="connsiteY4" fmla="*/ 0 h 536712"/>
                <a:gd name="connsiteX0" fmla="*/ 0 w 342196"/>
                <a:gd name="connsiteY0" fmla="*/ 0 h 543062"/>
                <a:gd name="connsiteX1" fmla="*/ 221546 w 342196"/>
                <a:gd name="connsiteY1" fmla="*/ 0 h 543062"/>
                <a:gd name="connsiteX2" fmla="*/ 342196 w 342196"/>
                <a:gd name="connsiteY2" fmla="*/ 543062 h 543062"/>
                <a:gd name="connsiteX3" fmla="*/ 0 w 342196"/>
                <a:gd name="connsiteY3" fmla="*/ 536712 h 543062"/>
                <a:gd name="connsiteX4" fmla="*/ 0 w 342196"/>
                <a:gd name="connsiteY4" fmla="*/ 0 h 543062"/>
                <a:gd name="connsiteX0" fmla="*/ 114300 w 456496"/>
                <a:gd name="connsiteY0" fmla="*/ 0 h 562112"/>
                <a:gd name="connsiteX1" fmla="*/ 335846 w 456496"/>
                <a:gd name="connsiteY1" fmla="*/ 0 h 562112"/>
                <a:gd name="connsiteX2" fmla="*/ 456496 w 456496"/>
                <a:gd name="connsiteY2" fmla="*/ 543062 h 562112"/>
                <a:gd name="connsiteX3" fmla="*/ 0 w 456496"/>
                <a:gd name="connsiteY3" fmla="*/ 562112 h 562112"/>
                <a:gd name="connsiteX4" fmla="*/ 114300 w 456496"/>
                <a:gd name="connsiteY4" fmla="*/ 0 h 56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496" h="562112">
                  <a:moveTo>
                    <a:pt x="114300" y="0"/>
                  </a:moveTo>
                  <a:lnTo>
                    <a:pt x="335846" y="0"/>
                  </a:lnTo>
                  <a:lnTo>
                    <a:pt x="456496" y="543062"/>
                  </a:lnTo>
                  <a:lnTo>
                    <a:pt x="0" y="562112"/>
                  </a:lnTo>
                  <a:lnTo>
                    <a:pt x="1143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392518-FE65-4E81-B79D-1B5284537ECD}"/>
                </a:ext>
              </a:extLst>
            </p:cNvPr>
            <p:cNvSpPr/>
            <p:nvPr/>
          </p:nvSpPr>
          <p:spPr>
            <a:xfrm>
              <a:off x="4892978" y="6426881"/>
              <a:ext cx="625840" cy="28968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99">
              <a:extLst>
                <a:ext uri="{FF2B5EF4-FFF2-40B4-BE49-F238E27FC236}">
                  <a16:creationId xmlns:a16="http://schemas.microsoft.com/office/drawing/2014/main" id="{F7F312A6-1CDB-4B60-A959-D321D1F48733}"/>
                </a:ext>
              </a:extLst>
            </p:cNvPr>
            <p:cNvSpPr/>
            <p:nvPr/>
          </p:nvSpPr>
          <p:spPr>
            <a:xfrm>
              <a:off x="3361803" y="6435273"/>
              <a:ext cx="631351" cy="289772"/>
            </a:xfrm>
            <a:custGeom>
              <a:avLst/>
              <a:gdLst>
                <a:gd name="connsiteX0" fmla="*/ 0 w 625840"/>
                <a:gd name="connsiteY0" fmla="*/ 144844 h 289688"/>
                <a:gd name="connsiteX1" fmla="*/ 312920 w 625840"/>
                <a:gd name="connsiteY1" fmla="*/ 0 h 289688"/>
                <a:gd name="connsiteX2" fmla="*/ 625840 w 625840"/>
                <a:gd name="connsiteY2" fmla="*/ 144844 h 289688"/>
                <a:gd name="connsiteX3" fmla="*/ 312920 w 625840"/>
                <a:gd name="connsiteY3" fmla="*/ 289688 h 289688"/>
                <a:gd name="connsiteX4" fmla="*/ 0 w 625840"/>
                <a:gd name="connsiteY4" fmla="*/ 144844 h 289688"/>
                <a:gd name="connsiteX0" fmla="*/ 1975 w 627815"/>
                <a:gd name="connsiteY0" fmla="*/ 144844 h 289982"/>
                <a:gd name="connsiteX1" fmla="*/ 314895 w 627815"/>
                <a:gd name="connsiteY1" fmla="*/ 0 h 289982"/>
                <a:gd name="connsiteX2" fmla="*/ 627815 w 627815"/>
                <a:gd name="connsiteY2" fmla="*/ 144844 h 289982"/>
                <a:gd name="connsiteX3" fmla="*/ 314895 w 627815"/>
                <a:gd name="connsiteY3" fmla="*/ 289688 h 289982"/>
                <a:gd name="connsiteX4" fmla="*/ 187848 w 627815"/>
                <a:gd name="connsiteY4" fmla="*/ 181422 h 289982"/>
                <a:gd name="connsiteX5" fmla="*/ 1975 w 627815"/>
                <a:gd name="connsiteY5" fmla="*/ 144844 h 289982"/>
                <a:gd name="connsiteX0" fmla="*/ 1975 w 631351"/>
                <a:gd name="connsiteY0" fmla="*/ 144844 h 289772"/>
                <a:gd name="connsiteX1" fmla="*/ 314895 w 631351"/>
                <a:gd name="connsiteY1" fmla="*/ 0 h 289772"/>
                <a:gd name="connsiteX2" fmla="*/ 627815 w 631351"/>
                <a:gd name="connsiteY2" fmla="*/ 144844 h 289772"/>
                <a:gd name="connsiteX3" fmla="*/ 416449 w 631351"/>
                <a:gd name="connsiteY3" fmla="*/ 162372 h 289772"/>
                <a:gd name="connsiteX4" fmla="*/ 314895 w 631351"/>
                <a:gd name="connsiteY4" fmla="*/ 289688 h 289772"/>
                <a:gd name="connsiteX5" fmla="*/ 187848 w 631351"/>
                <a:gd name="connsiteY5" fmla="*/ 181422 h 289772"/>
                <a:gd name="connsiteX6" fmla="*/ 1975 w 631351"/>
                <a:gd name="connsiteY6" fmla="*/ 144844 h 28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1351" h="289772">
                  <a:moveTo>
                    <a:pt x="1975" y="144844"/>
                  </a:moveTo>
                  <a:cubicBezTo>
                    <a:pt x="23150" y="114607"/>
                    <a:pt x="142074" y="0"/>
                    <a:pt x="314895" y="0"/>
                  </a:cubicBezTo>
                  <a:cubicBezTo>
                    <a:pt x="487716" y="0"/>
                    <a:pt x="596073" y="107199"/>
                    <a:pt x="627815" y="144844"/>
                  </a:cubicBezTo>
                  <a:cubicBezTo>
                    <a:pt x="659557" y="182489"/>
                    <a:pt x="468602" y="138231"/>
                    <a:pt x="416449" y="162372"/>
                  </a:cubicBezTo>
                  <a:cubicBezTo>
                    <a:pt x="364296" y="186513"/>
                    <a:pt x="352995" y="286513"/>
                    <a:pt x="314895" y="289688"/>
                  </a:cubicBezTo>
                  <a:cubicBezTo>
                    <a:pt x="276795" y="292863"/>
                    <a:pt x="240001" y="205563"/>
                    <a:pt x="187848" y="181422"/>
                  </a:cubicBezTo>
                  <a:cubicBezTo>
                    <a:pt x="135695" y="157281"/>
                    <a:pt x="-19200" y="175081"/>
                    <a:pt x="1975" y="14484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7903F71-3A46-4059-89E9-62F68B9F1387}"/>
                </a:ext>
              </a:extLst>
            </p:cNvPr>
            <p:cNvSpPr/>
            <p:nvPr/>
          </p:nvSpPr>
          <p:spPr>
            <a:xfrm>
              <a:off x="3474989" y="6344236"/>
              <a:ext cx="365316" cy="2896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AFFEE6-B4E9-4AF7-88E3-440036F61D18}"/>
              </a:ext>
            </a:extLst>
          </p:cNvPr>
          <p:cNvGrpSpPr/>
          <p:nvPr/>
        </p:nvGrpSpPr>
        <p:grpSpPr>
          <a:xfrm>
            <a:off x="2621230" y="4771094"/>
            <a:ext cx="1439464" cy="769240"/>
            <a:chOff x="2553690" y="5955805"/>
            <a:chExt cx="1439464" cy="76924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4033C01-D135-4942-8F3E-2FC0DD6AC7A2}"/>
                </a:ext>
              </a:extLst>
            </p:cNvPr>
            <p:cNvGrpSpPr/>
            <p:nvPr/>
          </p:nvGrpSpPr>
          <p:grpSpPr>
            <a:xfrm>
              <a:off x="3361803" y="5964281"/>
              <a:ext cx="631351" cy="760764"/>
              <a:chOff x="3361803" y="5964281"/>
              <a:chExt cx="631351" cy="76076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3" name="Rectangle 11">
                <a:extLst>
                  <a:ext uri="{FF2B5EF4-FFF2-40B4-BE49-F238E27FC236}">
                    <a16:creationId xmlns:a16="http://schemas.microsoft.com/office/drawing/2014/main" id="{17A0D47B-023A-49B9-BEF9-1D782F7C8FF7}"/>
                  </a:ext>
                </a:extLst>
              </p:cNvPr>
              <p:cNvSpPr/>
              <p:nvPr/>
            </p:nvSpPr>
            <p:spPr>
              <a:xfrm>
                <a:off x="3515124" y="5964281"/>
                <a:ext cx="304096" cy="498612"/>
              </a:xfrm>
              <a:custGeom>
                <a:avLst/>
                <a:gdLst>
                  <a:gd name="connsiteX0" fmla="*/ 0 w 221546"/>
                  <a:gd name="connsiteY0" fmla="*/ 0 h 536712"/>
                  <a:gd name="connsiteX1" fmla="*/ 221546 w 221546"/>
                  <a:gd name="connsiteY1" fmla="*/ 0 h 536712"/>
                  <a:gd name="connsiteX2" fmla="*/ 221546 w 221546"/>
                  <a:gd name="connsiteY2" fmla="*/ 536712 h 536712"/>
                  <a:gd name="connsiteX3" fmla="*/ 0 w 221546"/>
                  <a:gd name="connsiteY3" fmla="*/ 536712 h 536712"/>
                  <a:gd name="connsiteX4" fmla="*/ 0 w 221546"/>
                  <a:gd name="connsiteY4" fmla="*/ 0 h 536712"/>
                  <a:gd name="connsiteX0" fmla="*/ 0 w 342196"/>
                  <a:gd name="connsiteY0" fmla="*/ 0 h 543062"/>
                  <a:gd name="connsiteX1" fmla="*/ 221546 w 342196"/>
                  <a:gd name="connsiteY1" fmla="*/ 0 h 543062"/>
                  <a:gd name="connsiteX2" fmla="*/ 342196 w 342196"/>
                  <a:gd name="connsiteY2" fmla="*/ 543062 h 543062"/>
                  <a:gd name="connsiteX3" fmla="*/ 0 w 342196"/>
                  <a:gd name="connsiteY3" fmla="*/ 536712 h 543062"/>
                  <a:gd name="connsiteX4" fmla="*/ 0 w 342196"/>
                  <a:gd name="connsiteY4" fmla="*/ 0 h 543062"/>
                  <a:gd name="connsiteX0" fmla="*/ 114300 w 456496"/>
                  <a:gd name="connsiteY0" fmla="*/ 0 h 562112"/>
                  <a:gd name="connsiteX1" fmla="*/ 335846 w 456496"/>
                  <a:gd name="connsiteY1" fmla="*/ 0 h 562112"/>
                  <a:gd name="connsiteX2" fmla="*/ 456496 w 456496"/>
                  <a:gd name="connsiteY2" fmla="*/ 543062 h 562112"/>
                  <a:gd name="connsiteX3" fmla="*/ 0 w 456496"/>
                  <a:gd name="connsiteY3" fmla="*/ 562112 h 562112"/>
                  <a:gd name="connsiteX4" fmla="*/ 114300 w 456496"/>
                  <a:gd name="connsiteY4" fmla="*/ 0 h 562112"/>
                  <a:gd name="connsiteX0" fmla="*/ 114300 w 392996"/>
                  <a:gd name="connsiteY0" fmla="*/ 0 h 562112"/>
                  <a:gd name="connsiteX1" fmla="*/ 335846 w 392996"/>
                  <a:gd name="connsiteY1" fmla="*/ 0 h 562112"/>
                  <a:gd name="connsiteX2" fmla="*/ 392996 w 392996"/>
                  <a:gd name="connsiteY2" fmla="*/ 524012 h 562112"/>
                  <a:gd name="connsiteX3" fmla="*/ 0 w 392996"/>
                  <a:gd name="connsiteY3" fmla="*/ 562112 h 562112"/>
                  <a:gd name="connsiteX4" fmla="*/ 114300 w 392996"/>
                  <a:gd name="connsiteY4" fmla="*/ 0 h 562112"/>
                  <a:gd name="connsiteX0" fmla="*/ 31750 w 310446"/>
                  <a:gd name="connsiteY0" fmla="*/ 0 h 524012"/>
                  <a:gd name="connsiteX1" fmla="*/ 253296 w 310446"/>
                  <a:gd name="connsiteY1" fmla="*/ 0 h 524012"/>
                  <a:gd name="connsiteX2" fmla="*/ 310446 w 310446"/>
                  <a:gd name="connsiteY2" fmla="*/ 524012 h 524012"/>
                  <a:gd name="connsiteX3" fmla="*/ 0 w 310446"/>
                  <a:gd name="connsiteY3" fmla="*/ 498612 h 524012"/>
                  <a:gd name="connsiteX4" fmla="*/ 31750 w 310446"/>
                  <a:gd name="connsiteY4" fmla="*/ 0 h 524012"/>
                  <a:gd name="connsiteX0" fmla="*/ 31750 w 304096"/>
                  <a:gd name="connsiteY0" fmla="*/ 0 h 498612"/>
                  <a:gd name="connsiteX1" fmla="*/ 253296 w 304096"/>
                  <a:gd name="connsiteY1" fmla="*/ 0 h 498612"/>
                  <a:gd name="connsiteX2" fmla="*/ 304096 w 304096"/>
                  <a:gd name="connsiteY2" fmla="*/ 498612 h 498612"/>
                  <a:gd name="connsiteX3" fmla="*/ 0 w 304096"/>
                  <a:gd name="connsiteY3" fmla="*/ 498612 h 498612"/>
                  <a:gd name="connsiteX4" fmla="*/ 31750 w 304096"/>
                  <a:gd name="connsiteY4" fmla="*/ 0 h 49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6" h="498612">
                    <a:moveTo>
                      <a:pt x="31750" y="0"/>
                    </a:moveTo>
                    <a:lnTo>
                      <a:pt x="253296" y="0"/>
                    </a:lnTo>
                    <a:lnTo>
                      <a:pt x="304096" y="498612"/>
                    </a:lnTo>
                    <a:lnTo>
                      <a:pt x="0" y="498612"/>
                    </a:lnTo>
                    <a:lnTo>
                      <a:pt x="317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199">
                <a:extLst>
                  <a:ext uri="{FF2B5EF4-FFF2-40B4-BE49-F238E27FC236}">
                    <a16:creationId xmlns:a16="http://schemas.microsoft.com/office/drawing/2014/main" id="{4501FAE0-3AE6-4693-9CC9-BEDF1A88D0A5}"/>
                  </a:ext>
                </a:extLst>
              </p:cNvPr>
              <p:cNvSpPr/>
              <p:nvPr/>
            </p:nvSpPr>
            <p:spPr>
              <a:xfrm>
                <a:off x="3361803" y="6435273"/>
                <a:ext cx="631351" cy="289772"/>
              </a:xfrm>
              <a:custGeom>
                <a:avLst/>
                <a:gdLst>
                  <a:gd name="connsiteX0" fmla="*/ 0 w 625840"/>
                  <a:gd name="connsiteY0" fmla="*/ 144844 h 289688"/>
                  <a:gd name="connsiteX1" fmla="*/ 312920 w 625840"/>
                  <a:gd name="connsiteY1" fmla="*/ 0 h 289688"/>
                  <a:gd name="connsiteX2" fmla="*/ 625840 w 625840"/>
                  <a:gd name="connsiteY2" fmla="*/ 144844 h 289688"/>
                  <a:gd name="connsiteX3" fmla="*/ 312920 w 625840"/>
                  <a:gd name="connsiteY3" fmla="*/ 289688 h 289688"/>
                  <a:gd name="connsiteX4" fmla="*/ 0 w 625840"/>
                  <a:gd name="connsiteY4" fmla="*/ 144844 h 289688"/>
                  <a:gd name="connsiteX0" fmla="*/ 1975 w 627815"/>
                  <a:gd name="connsiteY0" fmla="*/ 144844 h 289982"/>
                  <a:gd name="connsiteX1" fmla="*/ 314895 w 627815"/>
                  <a:gd name="connsiteY1" fmla="*/ 0 h 289982"/>
                  <a:gd name="connsiteX2" fmla="*/ 627815 w 627815"/>
                  <a:gd name="connsiteY2" fmla="*/ 144844 h 289982"/>
                  <a:gd name="connsiteX3" fmla="*/ 314895 w 627815"/>
                  <a:gd name="connsiteY3" fmla="*/ 289688 h 289982"/>
                  <a:gd name="connsiteX4" fmla="*/ 187848 w 627815"/>
                  <a:gd name="connsiteY4" fmla="*/ 181422 h 289982"/>
                  <a:gd name="connsiteX5" fmla="*/ 1975 w 627815"/>
                  <a:gd name="connsiteY5" fmla="*/ 144844 h 289982"/>
                  <a:gd name="connsiteX0" fmla="*/ 1975 w 631351"/>
                  <a:gd name="connsiteY0" fmla="*/ 144844 h 289772"/>
                  <a:gd name="connsiteX1" fmla="*/ 314895 w 631351"/>
                  <a:gd name="connsiteY1" fmla="*/ 0 h 289772"/>
                  <a:gd name="connsiteX2" fmla="*/ 627815 w 631351"/>
                  <a:gd name="connsiteY2" fmla="*/ 144844 h 289772"/>
                  <a:gd name="connsiteX3" fmla="*/ 416449 w 631351"/>
                  <a:gd name="connsiteY3" fmla="*/ 162372 h 289772"/>
                  <a:gd name="connsiteX4" fmla="*/ 314895 w 631351"/>
                  <a:gd name="connsiteY4" fmla="*/ 289688 h 289772"/>
                  <a:gd name="connsiteX5" fmla="*/ 187848 w 631351"/>
                  <a:gd name="connsiteY5" fmla="*/ 181422 h 289772"/>
                  <a:gd name="connsiteX6" fmla="*/ 1975 w 631351"/>
                  <a:gd name="connsiteY6" fmla="*/ 144844 h 2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1351" h="289772">
                    <a:moveTo>
                      <a:pt x="1975" y="144844"/>
                    </a:moveTo>
                    <a:cubicBezTo>
                      <a:pt x="23150" y="114607"/>
                      <a:pt x="142074" y="0"/>
                      <a:pt x="314895" y="0"/>
                    </a:cubicBezTo>
                    <a:cubicBezTo>
                      <a:pt x="487716" y="0"/>
                      <a:pt x="596073" y="107199"/>
                      <a:pt x="627815" y="144844"/>
                    </a:cubicBezTo>
                    <a:cubicBezTo>
                      <a:pt x="659557" y="182489"/>
                      <a:pt x="468602" y="138231"/>
                      <a:pt x="416449" y="162372"/>
                    </a:cubicBezTo>
                    <a:cubicBezTo>
                      <a:pt x="364296" y="186513"/>
                      <a:pt x="352995" y="286513"/>
                      <a:pt x="314895" y="289688"/>
                    </a:cubicBezTo>
                    <a:cubicBezTo>
                      <a:pt x="276795" y="292863"/>
                      <a:pt x="240001" y="205563"/>
                      <a:pt x="187848" y="181422"/>
                    </a:cubicBezTo>
                    <a:cubicBezTo>
                      <a:pt x="135695" y="157281"/>
                      <a:pt x="-19200" y="175081"/>
                      <a:pt x="1975" y="14484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08F21492-59F7-4E33-AF78-17F18CACE0F2}"/>
                  </a:ext>
                </a:extLst>
              </p:cNvPr>
              <p:cNvSpPr/>
              <p:nvPr/>
            </p:nvSpPr>
            <p:spPr>
              <a:xfrm>
                <a:off x="3524821" y="6344236"/>
                <a:ext cx="294399" cy="2896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79E625A-4756-4582-845D-05B11EBE6716}"/>
                </a:ext>
              </a:extLst>
            </p:cNvPr>
            <p:cNvGrpSpPr/>
            <p:nvPr/>
          </p:nvGrpSpPr>
          <p:grpSpPr>
            <a:xfrm>
              <a:off x="2553690" y="5955805"/>
              <a:ext cx="631351" cy="760764"/>
              <a:chOff x="3361803" y="5964281"/>
              <a:chExt cx="631351" cy="76076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3528F58E-C0BD-4AB8-A992-5DDF0B4E86A1}"/>
                  </a:ext>
                </a:extLst>
              </p:cNvPr>
              <p:cNvSpPr/>
              <p:nvPr/>
            </p:nvSpPr>
            <p:spPr>
              <a:xfrm>
                <a:off x="3515124" y="5964281"/>
                <a:ext cx="304096" cy="498612"/>
              </a:xfrm>
              <a:custGeom>
                <a:avLst/>
                <a:gdLst>
                  <a:gd name="connsiteX0" fmla="*/ 0 w 221546"/>
                  <a:gd name="connsiteY0" fmla="*/ 0 h 536712"/>
                  <a:gd name="connsiteX1" fmla="*/ 221546 w 221546"/>
                  <a:gd name="connsiteY1" fmla="*/ 0 h 536712"/>
                  <a:gd name="connsiteX2" fmla="*/ 221546 w 221546"/>
                  <a:gd name="connsiteY2" fmla="*/ 536712 h 536712"/>
                  <a:gd name="connsiteX3" fmla="*/ 0 w 221546"/>
                  <a:gd name="connsiteY3" fmla="*/ 536712 h 536712"/>
                  <a:gd name="connsiteX4" fmla="*/ 0 w 221546"/>
                  <a:gd name="connsiteY4" fmla="*/ 0 h 536712"/>
                  <a:gd name="connsiteX0" fmla="*/ 0 w 342196"/>
                  <a:gd name="connsiteY0" fmla="*/ 0 h 543062"/>
                  <a:gd name="connsiteX1" fmla="*/ 221546 w 342196"/>
                  <a:gd name="connsiteY1" fmla="*/ 0 h 543062"/>
                  <a:gd name="connsiteX2" fmla="*/ 342196 w 342196"/>
                  <a:gd name="connsiteY2" fmla="*/ 543062 h 543062"/>
                  <a:gd name="connsiteX3" fmla="*/ 0 w 342196"/>
                  <a:gd name="connsiteY3" fmla="*/ 536712 h 543062"/>
                  <a:gd name="connsiteX4" fmla="*/ 0 w 342196"/>
                  <a:gd name="connsiteY4" fmla="*/ 0 h 543062"/>
                  <a:gd name="connsiteX0" fmla="*/ 114300 w 456496"/>
                  <a:gd name="connsiteY0" fmla="*/ 0 h 562112"/>
                  <a:gd name="connsiteX1" fmla="*/ 335846 w 456496"/>
                  <a:gd name="connsiteY1" fmla="*/ 0 h 562112"/>
                  <a:gd name="connsiteX2" fmla="*/ 456496 w 456496"/>
                  <a:gd name="connsiteY2" fmla="*/ 543062 h 562112"/>
                  <a:gd name="connsiteX3" fmla="*/ 0 w 456496"/>
                  <a:gd name="connsiteY3" fmla="*/ 562112 h 562112"/>
                  <a:gd name="connsiteX4" fmla="*/ 114300 w 456496"/>
                  <a:gd name="connsiteY4" fmla="*/ 0 h 562112"/>
                  <a:gd name="connsiteX0" fmla="*/ 114300 w 392996"/>
                  <a:gd name="connsiteY0" fmla="*/ 0 h 562112"/>
                  <a:gd name="connsiteX1" fmla="*/ 335846 w 392996"/>
                  <a:gd name="connsiteY1" fmla="*/ 0 h 562112"/>
                  <a:gd name="connsiteX2" fmla="*/ 392996 w 392996"/>
                  <a:gd name="connsiteY2" fmla="*/ 524012 h 562112"/>
                  <a:gd name="connsiteX3" fmla="*/ 0 w 392996"/>
                  <a:gd name="connsiteY3" fmla="*/ 562112 h 562112"/>
                  <a:gd name="connsiteX4" fmla="*/ 114300 w 392996"/>
                  <a:gd name="connsiteY4" fmla="*/ 0 h 562112"/>
                  <a:gd name="connsiteX0" fmla="*/ 31750 w 310446"/>
                  <a:gd name="connsiteY0" fmla="*/ 0 h 524012"/>
                  <a:gd name="connsiteX1" fmla="*/ 253296 w 310446"/>
                  <a:gd name="connsiteY1" fmla="*/ 0 h 524012"/>
                  <a:gd name="connsiteX2" fmla="*/ 310446 w 310446"/>
                  <a:gd name="connsiteY2" fmla="*/ 524012 h 524012"/>
                  <a:gd name="connsiteX3" fmla="*/ 0 w 310446"/>
                  <a:gd name="connsiteY3" fmla="*/ 498612 h 524012"/>
                  <a:gd name="connsiteX4" fmla="*/ 31750 w 310446"/>
                  <a:gd name="connsiteY4" fmla="*/ 0 h 524012"/>
                  <a:gd name="connsiteX0" fmla="*/ 31750 w 304096"/>
                  <a:gd name="connsiteY0" fmla="*/ 0 h 498612"/>
                  <a:gd name="connsiteX1" fmla="*/ 253296 w 304096"/>
                  <a:gd name="connsiteY1" fmla="*/ 0 h 498612"/>
                  <a:gd name="connsiteX2" fmla="*/ 304096 w 304096"/>
                  <a:gd name="connsiteY2" fmla="*/ 498612 h 498612"/>
                  <a:gd name="connsiteX3" fmla="*/ 0 w 304096"/>
                  <a:gd name="connsiteY3" fmla="*/ 498612 h 498612"/>
                  <a:gd name="connsiteX4" fmla="*/ 31750 w 304096"/>
                  <a:gd name="connsiteY4" fmla="*/ 0 h 49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6" h="498612">
                    <a:moveTo>
                      <a:pt x="31750" y="0"/>
                    </a:moveTo>
                    <a:lnTo>
                      <a:pt x="253296" y="0"/>
                    </a:lnTo>
                    <a:lnTo>
                      <a:pt x="304096" y="498612"/>
                    </a:lnTo>
                    <a:lnTo>
                      <a:pt x="0" y="498612"/>
                    </a:lnTo>
                    <a:lnTo>
                      <a:pt x="317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199">
                <a:extLst>
                  <a:ext uri="{FF2B5EF4-FFF2-40B4-BE49-F238E27FC236}">
                    <a16:creationId xmlns:a16="http://schemas.microsoft.com/office/drawing/2014/main" id="{695637B8-9EF6-46C8-A2AD-7B496A482FFC}"/>
                  </a:ext>
                </a:extLst>
              </p:cNvPr>
              <p:cNvSpPr/>
              <p:nvPr/>
            </p:nvSpPr>
            <p:spPr>
              <a:xfrm>
                <a:off x="3361803" y="6435273"/>
                <a:ext cx="631351" cy="289772"/>
              </a:xfrm>
              <a:custGeom>
                <a:avLst/>
                <a:gdLst>
                  <a:gd name="connsiteX0" fmla="*/ 0 w 625840"/>
                  <a:gd name="connsiteY0" fmla="*/ 144844 h 289688"/>
                  <a:gd name="connsiteX1" fmla="*/ 312920 w 625840"/>
                  <a:gd name="connsiteY1" fmla="*/ 0 h 289688"/>
                  <a:gd name="connsiteX2" fmla="*/ 625840 w 625840"/>
                  <a:gd name="connsiteY2" fmla="*/ 144844 h 289688"/>
                  <a:gd name="connsiteX3" fmla="*/ 312920 w 625840"/>
                  <a:gd name="connsiteY3" fmla="*/ 289688 h 289688"/>
                  <a:gd name="connsiteX4" fmla="*/ 0 w 625840"/>
                  <a:gd name="connsiteY4" fmla="*/ 144844 h 289688"/>
                  <a:gd name="connsiteX0" fmla="*/ 1975 w 627815"/>
                  <a:gd name="connsiteY0" fmla="*/ 144844 h 289982"/>
                  <a:gd name="connsiteX1" fmla="*/ 314895 w 627815"/>
                  <a:gd name="connsiteY1" fmla="*/ 0 h 289982"/>
                  <a:gd name="connsiteX2" fmla="*/ 627815 w 627815"/>
                  <a:gd name="connsiteY2" fmla="*/ 144844 h 289982"/>
                  <a:gd name="connsiteX3" fmla="*/ 314895 w 627815"/>
                  <a:gd name="connsiteY3" fmla="*/ 289688 h 289982"/>
                  <a:gd name="connsiteX4" fmla="*/ 187848 w 627815"/>
                  <a:gd name="connsiteY4" fmla="*/ 181422 h 289982"/>
                  <a:gd name="connsiteX5" fmla="*/ 1975 w 627815"/>
                  <a:gd name="connsiteY5" fmla="*/ 144844 h 289982"/>
                  <a:gd name="connsiteX0" fmla="*/ 1975 w 631351"/>
                  <a:gd name="connsiteY0" fmla="*/ 144844 h 289772"/>
                  <a:gd name="connsiteX1" fmla="*/ 314895 w 631351"/>
                  <a:gd name="connsiteY1" fmla="*/ 0 h 289772"/>
                  <a:gd name="connsiteX2" fmla="*/ 627815 w 631351"/>
                  <a:gd name="connsiteY2" fmla="*/ 144844 h 289772"/>
                  <a:gd name="connsiteX3" fmla="*/ 416449 w 631351"/>
                  <a:gd name="connsiteY3" fmla="*/ 162372 h 289772"/>
                  <a:gd name="connsiteX4" fmla="*/ 314895 w 631351"/>
                  <a:gd name="connsiteY4" fmla="*/ 289688 h 289772"/>
                  <a:gd name="connsiteX5" fmla="*/ 187848 w 631351"/>
                  <a:gd name="connsiteY5" fmla="*/ 181422 h 289772"/>
                  <a:gd name="connsiteX6" fmla="*/ 1975 w 631351"/>
                  <a:gd name="connsiteY6" fmla="*/ 144844 h 2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1351" h="289772">
                    <a:moveTo>
                      <a:pt x="1975" y="144844"/>
                    </a:moveTo>
                    <a:cubicBezTo>
                      <a:pt x="23150" y="114607"/>
                      <a:pt x="142074" y="0"/>
                      <a:pt x="314895" y="0"/>
                    </a:cubicBezTo>
                    <a:cubicBezTo>
                      <a:pt x="487716" y="0"/>
                      <a:pt x="596073" y="107199"/>
                      <a:pt x="627815" y="144844"/>
                    </a:cubicBezTo>
                    <a:cubicBezTo>
                      <a:pt x="659557" y="182489"/>
                      <a:pt x="468602" y="138231"/>
                      <a:pt x="416449" y="162372"/>
                    </a:cubicBezTo>
                    <a:cubicBezTo>
                      <a:pt x="364296" y="186513"/>
                      <a:pt x="352995" y="286513"/>
                      <a:pt x="314895" y="289688"/>
                    </a:cubicBezTo>
                    <a:cubicBezTo>
                      <a:pt x="276795" y="292863"/>
                      <a:pt x="240001" y="205563"/>
                      <a:pt x="187848" y="181422"/>
                    </a:cubicBezTo>
                    <a:cubicBezTo>
                      <a:pt x="135695" y="157281"/>
                      <a:pt x="-19200" y="175081"/>
                      <a:pt x="1975" y="14484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DE9B0A6-5EA1-4022-B767-53A3BF17F296}"/>
                  </a:ext>
                </a:extLst>
              </p:cNvPr>
              <p:cNvSpPr/>
              <p:nvPr/>
            </p:nvSpPr>
            <p:spPr>
              <a:xfrm>
                <a:off x="3524821" y="6344236"/>
                <a:ext cx="294399" cy="2896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Rectangle 30">
            <a:extLst>
              <a:ext uri="{FF2B5EF4-FFF2-40B4-BE49-F238E27FC236}">
                <a16:creationId xmlns:a16="http://schemas.microsoft.com/office/drawing/2014/main" id="{7AB04164-4BF9-42CF-941C-B3C4B23DC1F3}"/>
              </a:ext>
            </a:extLst>
          </p:cNvPr>
          <p:cNvSpPr/>
          <p:nvPr/>
        </p:nvSpPr>
        <p:spPr>
          <a:xfrm>
            <a:off x="1671342" y="4613173"/>
            <a:ext cx="451108" cy="727949"/>
          </a:xfrm>
          <a:custGeom>
            <a:avLst/>
            <a:gdLst>
              <a:gd name="connsiteX0" fmla="*/ 0 w 45719"/>
              <a:gd name="connsiteY0" fmla="*/ 0 h 647700"/>
              <a:gd name="connsiteX1" fmla="*/ 45719 w 45719"/>
              <a:gd name="connsiteY1" fmla="*/ 0 h 647700"/>
              <a:gd name="connsiteX2" fmla="*/ 45719 w 45719"/>
              <a:gd name="connsiteY2" fmla="*/ 647700 h 647700"/>
              <a:gd name="connsiteX3" fmla="*/ 0 w 45719"/>
              <a:gd name="connsiteY3" fmla="*/ 647700 h 647700"/>
              <a:gd name="connsiteX4" fmla="*/ 0 w 4571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88436 w 745305"/>
              <a:gd name="connsiteY0" fmla="*/ 0 h 898244"/>
              <a:gd name="connsiteX1" fmla="*/ 599255 w 745305"/>
              <a:gd name="connsiteY1" fmla="*/ 19050 h 898244"/>
              <a:gd name="connsiteX2" fmla="*/ 745305 w 745305"/>
              <a:gd name="connsiteY2" fmla="*/ 438150 h 898244"/>
              <a:gd name="connsiteX3" fmla="*/ 39186 w 745305"/>
              <a:gd name="connsiteY3" fmla="*/ 889000 h 898244"/>
              <a:gd name="connsiteX4" fmla="*/ 135417 w 745305"/>
              <a:gd name="connsiteY4" fmla="*/ 685800 h 898244"/>
              <a:gd name="connsiteX5" fmla="*/ 388436 w 745305"/>
              <a:gd name="connsiteY5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398298 w 755167"/>
              <a:gd name="connsiteY7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398298 w 755167"/>
              <a:gd name="connsiteY8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755167"/>
              <a:gd name="connsiteY0" fmla="*/ 0 h 892102"/>
              <a:gd name="connsiteX1" fmla="*/ 609117 w 755167"/>
              <a:gd name="connsiteY1" fmla="*/ 19050 h 892102"/>
              <a:gd name="connsiteX2" fmla="*/ 755167 w 755167"/>
              <a:gd name="connsiteY2" fmla="*/ 567690 h 892102"/>
              <a:gd name="connsiteX3" fmla="*/ 49048 w 755167"/>
              <a:gd name="connsiteY3" fmla="*/ 889000 h 892102"/>
              <a:gd name="connsiteX4" fmla="*/ 145279 w 755167"/>
              <a:gd name="connsiteY4" fmla="*/ 685800 h 892102"/>
              <a:gd name="connsiteX5" fmla="*/ 5579 w 755167"/>
              <a:gd name="connsiteY5" fmla="*/ 596900 h 892102"/>
              <a:gd name="connsiteX6" fmla="*/ 157979 w 755167"/>
              <a:gd name="connsiteY6" fmla="*/ 533400 h 892102"/>
              <a:gd name="connsiteX7" fmla="*/ 126229 w 755167"/>
              <a:gd name="connsiteY7" fmla="*/ 431800 h 892102"/>
              <a:gd name="connsiteX8" fmla="*/ 494529 w 755167"/>
              <a:gd name="connsiteY8" fmla="*/ 463550 h 892102"/>
              <a:gd name="connsiteX9" fmla="*/ 398298 w 755167"/>
              <a:gd name="connsiteY9" fmla="*/ 0 h 892102"/>
              <a:gd name="connsiteX0" fmla="*/ 395263 w 752132"/>
              <a:gd name="connsiteY0" fmla="*/ 0 h 892102"/>
              <a:gd name="connsiteX1" fmla="*/ 606082 w 752132"/>
              <a:gd name="connsiteY1" fmla="*/ 19050 h 892102"/>
              <a:gd name="connsiteX2" fmla="*/ 752132 w 752132"/>
              <a:gd name="connsiteY2" fmla="*/ 567690 h 892102"/>
              <a:gd name="connsiteX3" fmla="*/ 46013 w 752132"/>
              <a:gd name="connsiteY3" fmla="*/ 889000 h 892102"/>
              <a:gd name="connsiteX4" fmla="*/ 142244 w 752132"/>
              <a:gd name="connsiteY4" fmla="*/ 685800 h 892102"/>
              <a:gd name="connsiteX5" fmla="*/ 2544 w 752132"/>
              <a:gd name="connsiteY5" fmla="*/ 596900 h 892102"/>
              <a:gd name="connsiteX6" fmla="*/ 154944 w 752132"/>
              <a:gd name="connsiteY6" fmla="*/ 533400 h 892102"/>
              <a:gd name="connsiteX7" fmla="*/ 123194 w 752132"/>
              <a:gd name="connsiteY7" fmla="*/ 431800 h 892102"/>
              <a:gd name="connsiteX8" fmla="*/ 491494 w 752132"/>
              <a:gd name="connsiteY8" fmla="*/ 463550 h 892102"/>
              <a:gd name="connsiteX9" fmla="*/ 395263 w 752132"/>
              <a:gd name="connsiteY9" fmla="*/ 0 h 892102"/>
              <a:gd name="connsiteX0" fmla="*/ 395263 w 752132"/>
              <a:gd name="connsiteY0" fmla="*/ 0 h 892102"/>
              <a:gd name="connsiteX1" fmla="*/ 606082 w 752132"/>
              <a:gd name="connsiteY1" fmla="*/ 19050 h 892102"/>
              <a:gd name="connsiteX2" fmla="*/ 752132 w 752132"/>
              <a:gd name="connsiteY2" fmla="*/ 567690 h 892102"/>
              <a:gd name="connsiteX3" fmla="*/ 46013 w 752132"/>
              <a:gd name="connsiteY3" fmla="*/ 889000 h 892102"/>
              <a:gd name="connsiteX4" fmla="*/ 142244 w 752132"/>
              <a:gd name="connsiteY4" fmla="*/ 685800 h 892102"/>
              <a:gd name="connsiteX5" fmla="*/ 2544 w 752132"/>
              <a:gd name="connsiteY5" fmla="*/ 596900 h 892102"/>
              <a:gd name="connsiteX6" fmla="*/ 154944 w 752132"/>
              <a:gd name="connsiteY6" fmla="*/ 533400 h 892102"/>
              <a:gd name="connsiteX7" fmla="*/ 81919 w 752132"/>
              <a:gd name="connsiteY7" fmla="*/ 431800 h 892102"/>
              <a:gd name="connsiteX8" fmla="*/ 491494 w 752132"/>
              <a:gd name="connsiteY8" fmla="*/ 463550 h 892102"/>
              <a:gd name="connsiteX9" fmla="*/ 395263 w 752132"/>
              <a:gd name="connsiteY9" fmla="*/ 0 h 892102"/>
              <a:gd name="connsiteX0" fmla="*/ 395263 w 752132"/>
              <a:gd name="connsiteY0" fmla="*/ 0 h 892102"/>
              <a:gd name="connsiteX1" fmla="*/ 606082 w 752132"/>
              <a:gd name="connsiteY1" fmla="*/ 19050 h 892102"/>
              <a:gd name="connsiteX2" fmla="*/ 752132 w 752132"/>
              <a:gd name="connsiteY2" fmla="*/ 567690 h 892102"/>
              <a:gd name="connsiteX3" fmla="*/ 46013 w 752132"/>
              <a:gd name="connsiteY3" fmla="*/ 889000 h 892102"/>
              <a:gd name="connsiteX4" fmla="*/ 142244 w 752132"/>
              <a:gd name="connsiteY4" fmla="*/ 685800 h 892102"/>
              <a:gd name="connsiteX5" fmla="*/ 2544 w 752132"/>
              <a:gd name="connsiteY5" fmla="*/ 596900 h 892102"/>
              <a:gd name="connsiteX6" fmla="*/ 154944 w 752132"/>
              <a:gd name="connsiteY6" fmla="*/ 533400 h 892102"/>
              <a:gd name="connsiteX7" fmla="*/ 81919 w 752132"/>
              <a:gd name="connsiteY7" fmla="*/ 431800 h 892102"/>
              <a:gd name="connsiteX8" fmla="*/ 491494 w 752132"/>
              <a:gd name="connsiteY8" fmla="*/ 463550 h 892102"/>
              <a:gd name="connsiteX9" fmla="*/ 395263 w 752132"/>
              <a:gd name="connsiteY9" fmla="*/ 0 h 892102"/>
              <a:gd name="connsiteX0" fmla="*/ 395263 w 752132"/>
              <a:gd name="connsiteY0" fmla="*/ 0 h 892102"/>
              <a:gd name="connsiteX1" fmla="*/ 606082 w 752132"/>
              <a:gd name="connsiteY1" fmla="*/ 19050 h 892102"/>
              <a:gd name="connsiteX2" fmla="*/ 752132 w 752132"/>
              <a:gd name="connsiteY2" fmla="*/ 567690 h 892102"/>
              <a:gd name="connsiteX3" fmla="*/ 46013 w 752132"/>
              <a:gd name="connsiteY3" fmla="*/ 889000 h 892102"/>
              <a:gd name="connsiteX4" fmla="*/ 142244 w 752132"/>
              <a:gd name="connsiteY4" fmla="*/ 685800 h 892102"/>
              <a:gd name="connsiteX5" fmla="*/ 2544 w 752132"/>
              <a:gd name="connsiteY5" fmla="*/ 596900 h 892102"/>
              <a:gd name="connsiteX6" fmla="*/ 154944 w 752132"/>
              <a:gd name="connsiteY6" fmla="*/ 533400 h 892102"/>
              <a:gd name="connsiteX7" fmla="*/ 81919 w 752132"/>
              <a:gd name="connsiteY7" fmla="*/ 431800 h 892102"/>
              <a:gd name="connsiteX8" fmla="*/ 491494 w 752132"/>
              <a:gd name="connsiteY8" fmla="*/ 463550 h 892102"/>
              <a:gd name="connsiteX9" fmla="*/ 395263 w 752132"/>
              <a:gd name="connsiteY9" fmla="*/ 0 h 892102"/>
              <a:gd name="connsiteX0" fmla="*/ 395263 w 808920"/>
              <a:gd name="connsiteY0" fmla="*/ 0 h 879849"/>
              <a:gd name="connsiteX1" fmla="*/ 606082 w 808920"/>
              <a:gd name="connsiteY1" fmla="*/ 19050 h 879849"/>
              <a:gd name="connsiteX2" fmla="*/ 752132 w 808920"/>
              <a:gd name="connsiteY2" fmla="*/ 567690 h 879849"/>
              <a:gd name="connsiteX3" fmla="*/ 788963 w 808920"/>
              <a:gd name="connsiteY3" fmla="*/ 876300 h 879849"/>
              <a:gd name="connsiteX4" fmla="*/ 142244 w 808920"/>
              <a:gd name="connsiteY4" fmla="*/ 685800 h 879849"/>
              <a:gd name="connsiteX5" fmla="*/ 2544 w 808920"/>
              <a:gd name="connsiteY5" fmla="*/ 596900 h 879849"/>
              <a:gd name="connsiteX6" fmla="*/ 154944 w 808920"/>
              <a:gd name="connsiteY6" fmla="*/ 533400 h 879849"/>
              <a:gd name="connsiteX7" fmla="*/ 81919 w 808920"/>
              <a:gd name="connsiteY7" fmla="*/ 431800 h 879849"/>
              <a:gd name="connsiteX8" fmla="*/ 491494 w 808920"/>
              <a:gd name="connsiteY8" fmla="*/ 463550 h 879849"/>
              <a:gd name="connsiteX9" fmla="*/ 395263 w 808920"/>
              <a:gd name="connsiteY9" fmla="*/ 0 h 879849"/>
              <a:gd name="connsiteX0" fmla="*/ 395263 w 803718"/>
              <a:gd name="connsiteY0" fmla="*/ 0 h 885560"/>
              <a:gd name="connsiteX1" fmla="*/ 606082 w 803718"/>
              <a:gd name="connsiteY1" fmla="*/ 19050 h 885560"/>
              <a:gd name="connsiteX2" fmla="*/ 694982 w 803718"/>
              <a:gd name="connsiteY2" fmla="*/ 459740 h 885560"/>
              <a:gd name="connsiteX3" fmla="*/ 788963 w 803718"/>
              <a:gd name="connsiteY3" fmla="*/ 876300 h 885560"/>
              <a:gd name="connsiteX4" fmla="*/ 142244 w 803718"/>
              <a:gd name="connsiteY4" fmla="*/ 685800 h 885560"/>
              <a:gd name="connsiteX5" fmla="*/ 2544 w 803718"/>
              <a:gd name="connsiteY5" fmla="*/ 596900 h 885560"/>
              <a:gd name="connsiteX6" fmla="*/ 154944 w 803718"/>
              <a:gd name="connsiteY6" fmla="*/ 533400 h 885560"/>
              <a:gd name="connsiteX7" fmla="*/ 81919 w 803718"/>
              <a:gd name="connsiteY7" fmla="*/ 431800 h 885560"/>
              <a:gd name="connsiteX8" fmla="*/ 491494 w 803718"/>
              <a:gd name="connsiteY8" fmla="*/ 463550 h 885560"/>
              <a:gd name="connsiteX9" fmla="*/ 395263 w 803718"/>
              <a:gd name="connsiteY9" fmla="*/ 0 h 885560"/>
              <a:gd name="connsiteX0" fmla="*/ 393570 w 788331"/>
              <a:gd name="connsiteY0" fmla="*/ 0 h 885560"/>
              <a:gd name="connsiteX1" fmla="*/ 604389 w 788331"/>
              <a:gd name="connsiteY1" fmla="*/ 19050 h 885560"/>
              <a:gd name="connsiteX2" fmla="*/ 693289 w 788331"/>
              <a:gd name="connsiteY2" fmla="*/ 459740 h 885560"/>
              <a:gd name="connsiteX3" fmla="*/ 787270 w 788331"/>
              <a:gd name="connsiteY3" fmla="*/ 876300 h 885560"/>
              <a:gd name="connsiteX4" fmla="*/ 566001 w 788331"/>
              <a:gd name="connsiteY4" fmla="*/ 685800 h 885560"/>
              <a:gd name="connsiteX5" fmla="*/ 851 w 788331"/>
              <a:gd name="connsiteY5" fmla="*/ 596900 h 885560"/>
              <a:gd name="connsiteX6" fmla="*/ 153251 w 788331"/>
              <a:gd name="connsiteY6" fmla="*/ 533400 h 885560"/>
              <a:gd name="connsiteX7" fmla="*/ 80226 w 788331"/>
              <a:gd name="connsiteY7" fmla="*/ 431800 h 885560"/>
              <a:gd name="connsiteX8" fmla="*/ 489801 w 788331"/>
              <a:gd name="connsiteY8" fmla="*/ 463550 h 885560"/>
              <a:gd name="connsiteX9" fmla="*/ 393570 w 788331"/>
              <a:gd name="connsiteY9" fmla="*/ 0 h 885560"/>
              <a:gd name="connsiteX0" fmla="*/ 402362 w 797123"/>
              <a:gd name="connsiteY0" fmla="*/ 0 h 885560"/>
              <a:gd name="connsiteX1" fmla="*/ 613181 w 797123"/>
              <a:gd name="connsiteY1" fmla="*/ 19050 h 885560"/>
              <a:gd name="connsiteX2" fmla="*/ 702081 w 797123"/>
              <a:gd name="connsiteY2" fmla="*/ 459740 h 885560"/>
              <a:gd name="connsiteX3" fmla="*/ 796062 w 797123"/>
              <a:gd name="connsiteY3" fmla="*/ 876300 h 885560"/>
              <a:gd name="connsiteX4" fmla="*/ 574793 w 797123"/>
              <a:gd name="connsiteY4" fmla="*/ 685800 h 885560"/>
              <a:gd name="connsiteX5" fmla="*/ 9643 w 797123"/>
              <a:gd name="connsiteY5" fmla="*/ 596900 h 885560"/>
              <a:gd name="connsiteX6" fmla="*/ 432044 w 797123"/>
              <a:gd name="connsiteY6" fmla="*/ 798989 h 885560"/>
              <a:gd name="connsiteX7" fmla="*/ 162043 w 797123"/>
              <a:gd name="connsiteY7" fmla="*/ 533400 h 885560"/>
              <a:gd name="connsiteX8" fmla="*/ 89018 w 797123"/>
              <a:gd name="connsiteY8" fmla="*/ 431800 h 885560"/>
              <a:gd name="connsiteX9" fmla="*/ 498593 w 797123"/>
              <a:gd name="connsiteY9" fmla="*/ 463550 h 885560"/>
              <a:gd name="connsiteX10" fmla="*/ 402362 w 797123"/>
              <a:gd name="connsiteY10" fmla="*/ 0 h 885560"/>
              <a:gd name="connsiteX0" fmla="*/ 425277 w 820038"/>
              <a:gd name="connsiteY0" fmla="*/ 0 h 885560"/>
              <a:gd name="connsiteX1" fmla="*/ 636096 w 820038"/>
              <a:gd name="connsiteY1" fmla="*/ 19050 h 885560"/>
              <a:gd name="connsiteX2" fmla="*/ 724996 w 820038"/>
              <a:gd name="connsiteY2" fmla="*/ 459740 h 885560"/>
              <a:gd name="connsiteX3" fmla="*/ 818977 w 820038"/>
              <a:gd name="connsiteY3" fmla="*/ 876300 h 885560"/>
              <a:gd name="connsiteX4" fmla="*/ 597708 w 820038"/>
              <a:gd name="connsiteY4" fmla="*/ 685800 h 885560"/>
              <a:gd name="connsiteX5" fmla="*/ 32558 w 820038"/>
              <a:gd name="connsiteY5" fmla="*/ 596900 h 885560"/>
              <a:gd name="connsiteX6" fmla="*/ 73959 w 820038"/>
              <a:gd name="connsiteY6" fmla="*/ 500539 h 885560"/>
              <a:gd name="connsiteX7" fmla="*/ 184958 w 820038"/>
              <a:gd name="connsiteY7" fmla="*/ 533400 h 885560"/>
              <a:gd name="connsiteX8" fmla="*/ 111933 w 820038"/>
              <a:gd name="connsiteY8" fmla="*/ 431800 h 885560"/>
              <a:gd name="connsiteX9" fmla="*/ 521508 w 820038"/>
              <a:gd name="connsiteY9" fmla="*/ 463550 h 885560"/>
              <a:gd name="connsiteX10" fmla="*/ 425277 w 820038"/>
              <a:gd name="connsiteY10" fmla="*/ 0 h 885560"/>
              <a:gd name="connsiteX0" fmla="*/ 352605 w 747366"/>
              <a:gd name="connsiteY0" fmla="*/ 0 h 885560"/>
              <a:gd name="connsiteX1" fmla="*/ 563424 w 747366"/>
              <a:gd name="connsiteY1" fmla="*/ 19050 h 885560"/>
              <a:gd name="connsiteX2" fmla="*/ 652324 w 747366"/>
              <a:gd name="connsiteY2" fmla="*/ 459740 h 885560"/>
              <a:gd name="connsiteX3" fmla="*/ 746305 w 747366"/>
              <a:gd name="connsiteY3" fmla="*/ 876300 h 885560"/>
              <a:gd name="connsiteX4" fmla="*/ 525036 w 747366"/>
              <a:gd name="connsiteY4" fmla="*/ 685800 h 885560"/>
              <a:gd name="connsiteX5" fmla="*/ 417086 w 747366"/>
              <a:gd name="connsiteY5" fmla="*/ 812800 h 885560"/>
              <a:gd name="connsiteX6" fmla="*/ 1287 w 747366"/>
              <a:gd name="connsiteY6" fmla="*/ 500539 h 885560"/>
              <a:gd name="connsiteX7" fmla="*/ 112286 w 747366"/>
              <a:gd name="connsiteY7" fmla="*/ 533400 h 885560"/>
              <a:gd name="connsiteX8" fmla="*/ 39261 w 747366"/>
              <a:gd name="connsiteY8" fmla="*/ 431800 h 885560"/>
              <a:gd name="connsiteX9" fmla="*/ 448836 w 747366"/>
              <a:gd name="connsiteY9" fmla="*/ 463550 h 885560"/>
              <a:gd name="connsiteX10" fmla="*/ 352605 w 747366"/>
              <a:gd name="connsiteY10" fmla="*/ 0 h 885560"/>
              <a:gd name="connsiteX0" fmla="*/ 314094 w 708855"/>
              <a:gd name="connsiteY0" fmla="*/ 0 h 885560"/>
              <a:gd name="connsiteX1" fmla="*/ 524913 w 708855"/>
              <a:gd name="connsiteY1" fmla="*/ 19050 h 885560"/>
              <a:gd name="connsiteX2" fmla="*/ 613813 w 708855"/>
              <a:gd name="connsiteY2" fmla="*/ 459740 h 885560"/>
              <a:gd name="connsiteX3" fmla="*/ 707794 w 708855"/>
              <a:gd name="connsiteY3" fmla="*/ 876300 h 885560"/>
              <a:gd name="connsiteX4" fmla="*/ 486525 w 708855"/>
              <a:gd name="connsiteY4" fmla="*/ 685800 h 885560"/>
              <a:gd name="connsiteX5" fmla="*/ 378575 w 708855"/>
              <a:gd name="connsiteY5" fmla="*/ 812800 h 885560"/>
              <a:gd name="connsiteX6" fmla="*/ 331076 w 708855"/>
              <a:gd name="connsiteY6" fmla="*/ 614839 h 885560"/>
              <a:gd name="connsiteX7" fmla="*/ 73775 w 708855"/>
              <a:gd name="connsiteY7" fmla="*/ 533400 h 885560"/>
              <a:gd name="connsiteX8" fmla="*/ 750 w 708855"/>
              <a:gd name="connsiteY8" fmla="*/ 431800 h 885560"/>
              <a:gd name="connsiteX9" fmla="*/ 410325 w 708855"/>
              <a:gd name="connsiteY9" fmla="*/ 463550 h 885560"/>
              <a:gd name="connsiteX10" fmla="*/ 314094 w 708855"/>
              <a:gd name="connsiteY10" fmla="*/ 0 h 885560"/>
              <a:gd name="connsiteX0" fmla="*/ 313926 w 708687"/>
              <a:gd name="connsiteY0" fmla="*/ 0 h 885560"/>
              <a:gd name="connsiteX1" fmla="*/ 524745 w 708687"/>
              <a:gd name="connsiteY1" fmla="*/ 19050 h 885560"/>
              <a:gd name="connsiteX2" fmla="*/ 613645 w 708687"/>
              <a:gd name="connsiteY2" fmla="*/ 459740 h 885560"/>
              <a:gd name="connsiteX3" fmla="*/ 707626 w 708687"/>
              <a:gd name="connsiteY3" fmla="*/ 876300 h 885560"/>
              <a:gd name="connsiteX4" fmla="*/ 486357 w 708687"/>
              <a:gd name="connsiteY4" fmla="*/ 685800 h 885560"/>
              <a:gd name="connsiteX5" fmla="*/ 378407 w 708687"/>
              <a:gd name="connsiteY5" fmla="*/ 812800 h 885560"/>
              <a:gd name="connsiteX6" fmla="*/ 330908 w 708687"/>
              <a:gd name="connsiteY6" fmla="*/ 614839 h 885560"/>
              <a:gd name="connsiteX7" fmla="*/ 111707 w 708687"/>
              <a:gd name="connsiteY7" fmla="*/ 723900 h 885560"/>
              <a:gd name="connsiteX8" fmla="*/ 582 w 708687"/>
              <a:gd name="connsiteY8" fmla="*/ 431800 h 885560"/>
              <a:gd name="connsiteX9" fmla="*/ 410157 w 708687"/>
              <a:gd name="connsiteY9" fmla="*/ 463550 h 885560"/>
              <a:gd name="connsiteX10" fmla="*/ 313926 w 708687"/>
              <a:gd name="connsiteY10" fmla="*/ 0 h 885560"/>
              <a:gd name="connsiteX0" fmla="*/ 238202 w 632963"/>
              <a:gd name="connsiteY0" fmla="*/ 0 h 885560"/>
              <a:gd name="connsiteX1" fmla="*/ 449021 w 632963"/>
              <a:gd name="connsiteY1" fmla="*/ 19050 h 885560"/>
              <a:gd name="connsiteX2" fmla="*/ 537921 w 632963"/>
              <a:gd name="connsiteY2" fmla="*/ 459740 h 885560"/>
              <a:gd name="connsiteX3" fmla="*/ 631902 w 632963"/>
              <a:gd name="connsiteY3" fmla="*/ 876300 h 885560"/>
              <a:gd name="connsiteX4" fmla="*/ 410633 w 632963"/>
              <a:gd name="connsiteY4" fmla="*/ 685800 h 885560"/>
              <a:gd name="connsiteX5" fmla="*/ 302683 w 632963"/>
              <a:gd name="connsiteY5" fmla="*/ 812800 h 885560"/>
              <a:gd name="connsiteX6" fmla="*/ 255184 w 632963"/>
              <a:gd name="connsiteY6" fmla="*/ 614839 h 885560"/>
              <a:gd name="connsiteX7" fmla="*/ 35983 w 632963"/>
              <a:gd name="connsiteY7" fmla="*/ 723900 h 885560"/>
              <a:gd name="connsiteX8" fmla="*/ 1058 w 632963"/>
              <a:gd name="connsiteY8" fmla="*/ 622300 h 885560"/>
              <a:gd name="connsiteX9" fmla="*/ 334433 w 632963"/>
              <a:gd name="connsiteY9" fmla="*/ 463550 h 885560"/>
              <a:gd name="connsiteX10" fmla="*/ 238202 w 632963"/>
              <a:gd name="connsiteY10" fmla="*/ 0 h 885560"/>
              <a:gd name="connsiteX0" fmla="*/ 275993 w 670754"/>
              <a:gd name="connsiteY0" fmla="*/ 0 h 885560"/>
              <a:gd name="connsiteX1" fmla="*/ 486812 w 670754"/>
              <a:gd name="connsiteY1" fmla="*/ 19050 h 885560"/>
              <a:gd name="connsiteX2" fmla="*/ 575712 w 670754"/>
              <a:gd name="connsiteY2" fmla="*/ 459740 h 885560"/>
              <a:gd name="connsiteX3" fmla="*/ 669693 w 670754"/>
              <a:gd name="connsiteY3" fmla="*/ 876300 h 885560"/>
              <a:gd name="connsiteX4" fmla="*/ 448424 w 670754"/>
              <a:gd name="connsiteY4" fmla="*/ 685800 h 885560"/>
              <a:gd name="connsiteX5" fmla="*/ 340474 w 670754"/>
              <a:gd name="connsiteY5" fmla="*/ 812800 h 885560"/>
              <a:gd name="connsiteX6" fmla="*/ 292975 w 670754"/>
              <a:gd name="connsiteY6" fmla="*/ 614839 h 885560"/>
              <a:gd name="connsiteX7" fmla="*/ 73774 w 670754"/>
              <a:gd name="connsiteY7" fmla="*/ 723900 h 885560"/>
              <a:gd name="connsiteX8" fmla="*/ 749 w 670754"/>
              <a:gd name="connsiteY8" fmla="*/ 622300 h 885560"/>
              <a:gd name="connsiteX9" fmla="*/ 372224 w 670754"/>
              <a:gd name="connsiteY9" fmla="*/ 463550 h 885560"/>
              <a:gd name="connsiteX10" fmla="*/ 275993 w 670754"/>
              <a:gd name="connsiteY10" fmla="*/ 0 h 885560"/>
              <a:gd name="connsiteX0" fmla="*/ 275751 w 670512"/>
              <a:gd name="connsiteY0" fmla="*/ 0 h 885560"/>
              <a:gd name="connsiteX1" fmla="*/ 486570 w 670512"/>
              <a:gd name="connsiteY1" fmla="*/ 19050 h 885560"/>
              <a:gd name="connsiteX2" fmla="*/ 575470 w 670512"/>
              <a:gd name="connsiteY2" fmla="*/ 459740 h 885560"/>
              <a:gd name="connsiteX3" fmla="*/ 669451 w 670512"/>
              <a:gd name="connsiteY3" fmla="*/ 876300 h 885560"/>
              <a:gd name="connsiteX4" fmla="*/ 448182 w 670512"/>
              <a:gd name="connsiteY4" fmla="*/ 685800 h 885560"/>
              <a:gd name="connsiteX5" fmla="*/ 340232 w 670512"/>
              <a:gd name="connsiteY5" fmla="*/ 812800 h 885560"/>
              <a:gd name="connsiteX6" fmla="*/ 292733 w 670512"/>
              <a:gd name="connsiteY6" fmla="*/ 614839 h 885560"/>
              <a:gd name="connsiteX7" fmla="*/ 507 w 670512"/>
              <a:gd name="connsiteY7" fmla="*/ 622300 h 885560"/>
              <a:gd name="connsiteX8" fmla="*/ 371982 w 670512"/>
              <a:gd name="connsiteY8" fmla="*/ 463550 h 885560"/>
              <a:gd name="connsiteX9" fmla="*/ 275751 w 670512"/>
              <a:gd name="connsiteY9" fmla="*/ 0 h 885560"/>
              <a:gd name="connsiteX0" fmla="*/ 225075 w 619836"/>
              <a:gd name="connsiteY0" fmla="*/ 0 h 885560"/>
              <a:gd name="connsiteX1" fmla="*/ 435894 w 619836"/>
              <a:gd name="connsiteY1" fmla="*/ 19050 h 885560"/>
              <a:gd name="connsiteX2" fmla="*/ 524794 w 619836"/>
              <a:gd name="connsiteY2" fmla="*/ 459740 h 885560"/>
              <a:gd name="connsiteX3" fmla="*/ 618775 w 619836"/>
              <a:gd name="connsiteY3" fmla="*/ 876300 h 885560"/>
              <a:gd name="connsiteX4" fmla="*/ 397506 w 619836"/>
              <a:gd name="connsiteY4" fmla="*/ 685800 h 885560"/>
              <a:gd name="connsiteX5" fmla="*/ 289556 w 619836"/>
              <a:gd name="connsiteY5" fmla="*/ 812800 h 885560"/>
              <a:gd name="connsiteX6" fmla="*/ 242057 w 619836"/>
              <a:gd name="connsiteY6" fmla="*/ 614839 h 885560"/>
              <a:gd name="connsiteX7" fmla="*/ 631 w 619836"/>
              <a:gd name="connsiteY7" fmla="*/ 717550 h 885560"/>
              <a:gd name="connsiteX8" fmla="*/ 321306 w 619836"/>
              <a:gd name="connsiteY8" fmla="*/ 463550 h 885560"/>
              <a:gd name="connsiteX9" fmla="*/ 225075 w 619836"/>
              <a:gd name="connsiteY9" fmla="*/ 0 h 885560"/>
              <a:gd name="connsiteX0" fmla="*/ 224951 w 619712"/>
              <a:gd name="connsiteY0" fmla="*/ 0 h 885560"/>
              <a:gd name="connsiteX1" fmla="*/ 435770 w 619712"/>
              <a:gd name="connsiteY1" fmla="*/ 19050 h 885560"/>
              <a:gd name="connsiteX2" fmla="*/ 524670 w 619712"/>
              <a:gd name="connsiteY2" fmla="*/ 459740 h 885560"/>
              <a:gd name="connsiteX3" fmla="*/ 618651 w 619712"/>
              <a:gd name="connsiteY3" fmla="*/ 876300 h 885560"/>
              <a:gd name="connsiteX4" fmla="*/ 397382 w 619712"/>
              <a:gd name="connsiteY4" fmla="*/ 685800 h 885560"/>
              <a:gd name="connsiteX5" fmla="*/ 289432 w 619712"/>
              <a:gd name="connsiteY5" fmla="*/ 812800 h 885560"/>
              <a:gd name="connsiteX6" fmla="*/ 292733 w 619712"/>
              <a:gd name="connsiteY6" fmla="*/ 621189 h 885560"/>
              <a:gd name="connsiteX7" fmla="*/ 507 w 619712"/>
              <a:gd name="connsiteY7" fmla="*/ 717550 h 885560"/>
              <a:gd name="connsiteX8" fmla="*/ 321182 w 619712"/>
              <a:gd name="connsiteY8" fmla="*/ 463550 h 885560"/>
              <a:gd name="connsiteX9" fmla="*/ 224951 w 619712"/>
              <a:gd name="connsiteY9" fmla="*/ 0 h 885560"/>
              <a:gd name="connsiteX0" fmla="*/ 174275 w 569036"/>
              <a:gd name="connsiteY0" fmla="*/ 0 h 885560"/>
              <a:gd name="connsiteX1" fmla="*/ 385094 w 569036"/>
              <a:gd name="connsiteY1" fmla="*/ 19050 h 885560"/>
              <a:gd name="connsiteX2" fmla="*/ 473994 w 569036"/>
              <a:gd name="connsiteY2" fmla="*/ 459740 h 885560"/>
              <a:gd name="connsiteX3" fmla="*/ 567975 w 569036"/>
              <a:gd name="connsiteY3" fmla="*/ 876300 h 885560"/>
              <a:gd name="connsiteX4" fmla="*/ 346706 w 569036"/>
              <a:gd name="connsiteY4" fmla="*/ 685800 h 885560"/>
              <a:gd name="connsiteX5" fmla="*/ 238756 w 569036"/>
              <a:gd name="connsiteY5" fmla="*/ 812800 h 885560"/>
              <a:gd name="connsiteX6" fmla="*/ 242057 w 569036"/>
              <a:gd name="connsiteY6" fmla="*/ 621189 h 885560"/>
              <a:gd name="connsiteX7" fmla="*/ 631 w 569036"/>
              <a:gd name="connsiteY7" fmla="*/ 755650 h 885560"/>
              <a:gd name="connsiteX8" fmla="*/ 270506 w 569036"/>
              <a:gd name="connsiteY8" fmla="*/ 463550 h 885560"/>
              <a:gd name="connsiteX9" fmla="*/ 174275 w 569036"/>
              <a:gd name="connsiteY9" fmla="*/ 0 h 885560"/>
              <a:gd name="connsiteX0" fmla="*/ 174165 w 568926"/>
              <a:gd name="connsiteY0" fmla="*/ 0 h 885560"/>
              <a:gd name="connsiteX1" fmla="*/ 384984 w 568926"/>
              <a:gd name="connsiteY1" fmla="*/ 19050 h 885560"/>
              <a:gd name="connsiteX2" fmla="*/ 473884 w 568926"/>
              <a:gd name="connsiteY2" fmla="*/ 459740 h 885560"/>
              <a:gd name="connsiteX3" fmla="*/ 567865 w 568926"/>
              <a:gd name="connsiteY3" fmla="*/ 876300 h 885560"/>
              <a:gd name="connsiteX4" fmla="*/ 346596 w 568926"/>
              <a:gd name="connsiteY4" fmla="*/ 685800 h 885560"/>
              <a:gd name="connsiteX5" fmla="*/ 238646 w 568926"/>
              <a:gd name="connsiteY5" fmla="*/ 812800 h 885560"/>
              <a:gd name="connsiteX6" fmla="*/ 241947 w 568926"/>
              <a:gd name="connsiteY6" fmla="*/ 621189 h 885560"/>
              <a:gd name="connsiteX7" fmla="*/ 521 w 568926"/>
              <a:gd name="connsiteY7" fmla="*/ 755650 h 885560"/>
              <a:gd name="connsiteX8" fmla="*/ 270396 w 568926"/>
              <a:gd name="connsiteY8" fmla="*/ 463550 h 885560"/>
              <a:gd name="connsiteX9" fmla="*/ 174165 w 568926"/>
              <a:gd name="connsiteY9" fmla="*/ 0 h 885560"/>
              <a:gd name="connsiteX0" fmla="*/ 218536 w 613297"/>
              <a:gd name="connsiteY0" fmla="*/ 0 h 885560"/>
              <a:gd name="connsiteX1" fmla="*/ 429355 w 613297"/>
              <a:gd name="connsiteY1" fmla="*/ 19050 h 885560"/>
              <a:gd name="connsiteX2" fmla="*/ 518255 w 613297"/>
              <a:gd name="connsiteY2" fmla="*/ 459740 h 885560"/>
              <a:gd name="connsiteX3" fmla="*/ 612236 w 613297"/>
              <a:gd name="connsiteY3" fmla="*/ 876300 h 885560"/>
              <a:gd name="connsiteX4" fmla="*/ 390967 w 613297"/>
              <a:gd name="connsiteY4" fmla="*/ 685800 h 885560"/>
              <a:gd name="connsiteX5" fmla="*/ 283017 w 613297"/>
              <a:gd name="connsiteY5" fmla="*/ 812800 h 885560"/>
              <a:gd name="connsiteX6" fmla="*/ 286318 w 613297"/>
              <a:gd name="connsiteY6" fmla="*/ 621189 h 885560"/>
              <a:gd name="connsiteX7" fmla="*/ 442 w 613297"/>
              <a:gd name="connsiteY7" fmla="*/ 762000 h 885560"/>
              <a:gd name="connsiteX8" fmla="*/ 314767 w 613297"/>
              <a:gd name="connsiteY8" fmla="*/ 463550 h 885560"/>
              <a:gd name="connsiteX9" fmla="*/ 218536 w 613297"/>
              <a:gd name="connsiteY9" fmla="*/ 0 h 885560"/>
              <a:gd name="connsiteX0" fmla="*/ 218536 w 616687"/>
              <a:gd name="connsiteY0" fmla="*/ 0 h 885560"/>
              <a:gd name="connsiteX1" fmla="*/ 429355 w 616687"/>
              <a:gd name="connsiteY1" fmla="*/ 19050 h 885560"/>
              <a:gd name="connsiteX2" fmla="*/ 518255 w 616687"/>
              <a:gd name="connsiteY2" fmla="*/ 459740 h 885560"/>
              <a:gd name="connsiteX3" fmla="*/ 612236 w 616687"/>
              <a:gd name="connsiteY3" fmla="*/ 876300 h 885560"/>
              <a:gd name="connsiteX4" fmla="*/ 390967 w 616687"/>
              <a:gd name="connsiteY4" fmla="*/ 685800 h 885560"/>
              <a:gd name="connsiteX5" fmla="*/ 283017 w 616687"/>
              <a:gd name="connsiteY5" fmla="*/ 812800 h 885560"/>
              <a:gd name="connsiteX6" fmla="*/ 286318 w 616687"/>
              <a:gd name="connsiteY6" fmla="*/ 621189 h 885560"/>
              <a:gd name="connsiteX7" fmla="*/ 442 w 616687"/>
              <a:gd name="connsiteY7" fmla="*/ 762000 h 885560"/>
              <a:gd name="connsiteX8" fmla="*/ 314767 w 616687"/>
              <a:gd name="connsiteY8" fmla="*/ 463550 h 885560"/>
              <a:gd name="connsiteX9" fmla="*/ 218536 w 616687"/>
              <a:gd name="connsiteY9" fmla="*/ 0 h 885560"/>
              <a:gd name="connsiteX0" fmla="*/ 218536 w 613976"/>
              <a:gd name="connsiteY0" fmla="*/ 0 h 881593"/>
              <a:gd name="connsiteX1" fmla="*/ 429355 w 613976"/>
              <a:gd name="connsiteY1" fmla="*/ 19050 h 881593"/>
              <a:gd name="connsiteX2" fmla="*/ 518255 w 613976"/>
              <a:gd name="connsiteY2" fmla="*/ 459740 h 881593"/>
              <a:gd name="connsiteX3" fmla="*/ 612236 w 613976"/>
              <a:gd name="connsiteY3" fmla="*/ 876300 h 881593"/>
              <a:gd name="connsiteX4" fmla="*/ 448117 w 613976"/>
              <a:gd name="connsiteY4" fmla="*/ 647700 h 881593"/>
              <a:gd name="connsiteX5" fmla="*/ 283017 w 613976"/>
              <a:gd name="connsiteY5" fmla="*/ 812800 h 881593"/>
              <a:gd name="connsiteX6" fmla="*/ 286318 w 613976"/>
              <a:gd name="connsiteY6" fmla="*/ 621189 h 881593"/>
              <a:gd name="connsiteX7" fmla="*/ 442 w 613976"/>
              <a:gd name="connsiteY7" fmla="*/ 762000 h 881593"/>
              <a:gd name="connsiteX8" fmla="*/ 314767 w 613976"/>
              <a:gd name="connsiteY8" fmla="*/ 463550 h 881593"/>
              <a:gd name="connsiteX9" fmla="*/ 218536 w 613976"/>
              <a:gd name="connsiteY9" fmla="*/ 0 h 881593"/>
              <a:gd name="connsiteX0" fmla="*/ 218536 w 617715"/>
              <a:gd name="connsiteY0" fmla="*/ 0 h 876854"/>
              <a:gd name="connsiteX1" fmla="*/ 429355 w 617715"/>
              <a:gd name="connsiteY1" fmla="*/ 19050 h 876854"/>
              <a:gd name="connsiteX2" fmla="*/ 518255 w 617715"/>
              <a:gd name="connsiteY2" fmla="*/ 459740 h 876854"/>
              <a:gd name="connsiteX3" fmla="*/ 612236 w 617715"/>
              <a:gd name="connsiteY3" fmla="*/ 876300 h 876854"/>
              <a:gd name="connsiteX4" fmla="*/ 448117 w 617715"/>
              <a:gd name="connsiteY4" fmla="*/ 647700 h 876854"/>
              <a:gd name="connsiteX5" fmla="*/ 283017 w 617715"/>
              <a:gd name="connsiteY5" fmla="*/ 812800 h 876854"/>
              <a:gd name="connsiteX6" fmla="*/ 286318 w 617715"/>
              <a:gd name="connsiteY6" fmla="*/ 621189 h 876854"/>
              <a:gd name="connsiteX7" fmla="*/ 442 w 617715"/>
              <a:gd name="connsiteY7" fmla="*/ 762000 h 876854"/>
              <a:gd name="connsiteX8" fmla="*/ 314767 w 617715"/>
              <a:gd name="connsiteY8" fmla="*/ 463550 h 876854"/>
              <a:gd name="connsiteX9" fmla="*/ 218536 w 617715"/>
              <a:gd name="connsiteY9" fmla="*/ 0 h 876854"/>
              <a:gd name="connsiteX0" fmla="*/ 218536 w 617715"/>
              <a:gd name="connsiteY0" fmla="*/ 0 h 876854"/>
              <a:gd name="connsiteX1" fmla="*/ 429355 w 617715"/>
              <a:gd name="connsiteY1" fmla="*/ 19050 h 876854"/>
              <a:gd name="connsiteX2" fmla="*/ 518255 w 617715"/>
              <a:gd name="connsiteY2" fmla="*/ 459740 h 876854"/>
              <a:gd name="connsiteX3" fmla="*/ 612236 w 617715"/>
              <a:gd name="connsiteY3" fmla="*/ 876300 h 876854"/>
              <a:gd name="connsiteX4" fmla="*/ 448117 w 617715"/>
              <a:gd name="connsiteY4" fmla="*/ 647700 h 876854"/>
              <a:gd name="connsiteX5" fmla="*/ 346517 w 617715"/>
              <a:gd name="connsiteY5" fmla="*/ 844550 h 876854"/>
              <a:gd name="connsiteX6" fmla="*/ 286318 w 617715"/>
              <a:gd name="connsiteY6" fmla="*/ 621189 h 876854"/>
              <a:gd name="connsiteX7" fmla="*/ 442 w 617715"/>
              <a:gd name="connsiteY7" fmla="*/ 762000 h 876854"/>
              <a:gd name="connsiteX8" fmla="*/ 314767 w 617715"/>
              <a:gd name="connsiteY8" fmla="*/ 463550 h 876854"/>
              <a:gd name="connsiteX9" fmla="*/ 218536 w 617715"/>
              <a:gd name="connsiteY9" fmla="*/ 0 h 876854"/>
              <a:gd name="connsiteX0" fmla="*/ 219546 w 618725"/>
              <a:gd name="connsiteY0" fmla="*/ 0 h 876854"/>
              <a:gd name="connsiteX1" fmla="*/ 430365 w 618725"/>
              <a:gd name="connsiteY1" fmla="*/ 19050 h 876854"/>
              <a:gd name="connsiteX2" fmla="*/ 519265 w 618725"/>
              <a:gd name="connsiteY2" fmla="*/ 459740 h 876854"/>
              <a:gd name="connsiteX3" fmla="*/ 613246 w 618725"/>
              <a:gd name="connsiteY3" fmla="*/ 876300 h 876854"/>
              <a:gd name="connsiteX4" fmla="*/ 449127 w 618725"/>
              <a:gd name="connsiteY4" fmla="*/ 647700 h 876854"/>
              <a:gd name="connsiteX5" fmla="*/ 347527 w 618725"/>
              <a:gd name="connsiteY5" fmla="*/ 844550 h 876854"/>
              <a:gd name="connsiteX6" fmla="*/ 287328 w 618725"/>
              <a:gd name="connsiteY6" fmla="*/ 621189 h 876854"/>
              <a:gd name="connsiteX7" fmla="*/ 1452 w 618725"/>
              <a:gd name="connsiteY7" fmla="*/ 762000 h 876854"/>
              <a:gd name="connsiteX8" fmla="*/ 315777 w 618725"/>
              <a:gd name="connsiteY8" fmla="*/ 463550 h 876854"/>
              <a:gd name="connsiteX9" fmla="*/ 219546 w 618725"/>
              <a:gd name="connsiteY9" fmla="*/ 0 h 876854"/>
              <a:gd name="connsiteX0" fmla="*/ 219546 w 618725"/>
              <a:gd name="connsiteY0" fmla="*/ 0 h 876854"/>
              <a:gd name="connsiteX1" fmla="*/ 430365 w 618725"/>
              <a:gd name="connsiteY1" fmla="*/ 19050 h 876854"/>
              <a:gd name="connsiteX2" fmla="*/ 519265 w 618725"/>
              <a:gd name="connsiteY2" fmla="*/ 459740 h 876854"/>
              <a:gd name="connsiteX3" fmla="*/ 613246 w 618725"/>
              <a:gd name="connsiteY3" fmla="*/ 876300 h 876854"/>
              <a:gd name="connsiteX4" fmla="*/ 449127 w 618725"/>
              <a:gd name="connsiteY4" fmla="*/ 647700 h 876854"/>
              <a:gd name="connsiteX5" fmla="*/ 347527 w 618725"/>
              <a:gd name="connsiteY5" fmla="*/ 844550 h 876854"/>
              <a:gd name="connsiteX6" fmla="*/ 287328 w 618725"/>
              <a:gd name="connsiteY6" fmla="*/ 621189 h 876854"/>
              <a:gd name="connsiteX7" fmla="*/ 1452 w 618725"/>
              <a:gd name="connsiteY7" fmla="*/ 762000 h 876854"/>
              <a:gd name="connsiteX8" fmla="*/ 315777 w 618725"/>
              <a:gd name="connsiteY8" fmla="*/ 463550 h 876854"/>
              <a:gd name="connsiteX9" fmla="*/ 219546 w 618725"/>
              <a:gd name="connsiteY9" fmla="*/ 0 h 876854"/>
              <a:gd name="connsiteX0" fmla="*/ 219546 w 618725"/>
              <a:gd name="connsiteY0" fmla="*/ 0 h 876854"/>
              <a:gd name="connsiteX1" fmla="*/ 430365 w 618725"/>
              <a:gd name="connsiteY1" fmla="*/ 19050 h 876854"/>
              <a:gd name="connsiteX2" fmla="*/ 519265 w 618725"/>
              <a:gd name="connsiteY2" fmla="*/ 459740 h 876854"/>
              <a:gd name="connsiteX3" fmla="*/ 613246 w 618725"/>
              <a:gd name="connsiteY3" fmla="*/ 876300 h 876854"/>
              <a:gd name="connsiteX4" fmla="*/ 449127 w 618725"/>
              <a:gd name="connsiteY4" fmla="*/ 647700 h 876854"/>
              <a:gd name="connsiteX5" fmla="*/ 347527 w 618725"/>
              <a:gd name="connsiteY5" fmla="*/ 844550 h 876854"/>
              <a:gd name="connsiteX6" fmla="*/ 287328 w 618725"/>
              <a:gd name="connsiteY6" fmla="*/ 621189 h 876854"/>
              <a:gd name="connsiteX7" fmla="*/ 1452 w 618725"/>
              <a:gd name="connsiteY7" fmla="*/ 762000 h 876854"/>
              <a:gd name="connsiteX8" fmla="*/ 315777 w 618725"/>
              <a:gd name="connsiteY8" fmla="*/ 463550 h 876854"/>
              <a:gd name="connsiteX9" fmla="*/ 219546 w 618725"/>
              <a:gd name="connsiteY9" fmla="*/ 0 h 876854"/>
              <a:gd name="connsiteX0" fmla="*/ 150020 w 549199"/>
              <a:gd name="connsiteY0" fmla="*/ 0 h 876854"/>
              <a:gd name="connsiteX1" fmla="*/ 360839 w 549199"/>
              <a:gd name="connsiteY1" fmla="*/ 19050 h 876854"/>
              <a:gd name="connsiteX2" fmla="*/ 449739 w 549199"/>
              <a:gd name="connsiteY2" fmla="*/ 459740 h 876854"/>
              <a:gd name="connsiteX3" fmla="*/ 543720 w 549199"/>
              <a:gd name="connsiteY3" fmla="*/ 876300 h 876854"/>
              <a:gd name="connsiteX4" fmla="*/ 379601 w 549199"/>
              <a:gd name="connsiteY4" fmla="*/ 647700 h 876854"/>
              <a:gd name="connsiteX5" fmla="*/ 278001 w 549199"/>
              <a:gd name="connsiteY5" fmla="*/ 844550 h 876854"/>
              <a:gd name="connsiteX6" fmla="*/ 217802 w 549199"/>
              <a:gd name="connsiteY6" fmla="*/ 621189 h 876854"/>
              <a:gd name="connsiteX7" fmla="*/ 1776 w 549199"/>
              <a:gd name="connsiteY7" fmla="*/ 793750 h 876854"/>
              <a:gd name="connsiteX8" fmla="*/ 246251 w 549199"/>
              <a:gd name="connsiteY8" fmla="*/ 463550 h 876854"/>
              <a:gd name="connsiteX9" fmla="*/ 150020 w 549199"/>
              <a:gd name="connsiteY9" fmla="*/ 0 h 876854"/>
              <a:gd name="connsiteX0" fmla="*/ 150020 w 549199"/>
              <a:gd name="connsiteY0" fmla="*/ 0 h 876854"/>
              <a:gd name="connsiteX1" fmla="*/ 360839 w 549199"/>
              <a:gd name="connsiteY1" fmla="*/ 19050 h 876854"/>
              <a:gd name="connsiteX2" fmla="*/ 449739 w 549199"/>
              <a:gd name="connsiteY2" fmla="*/ 459740 h 876854"/>
              <a:gd name="connsiteX3" fmla="*/ 543720 w 549199"/>
              <a:gd name="connsiteY3" fmla="*/ 876300 h 876854"/>
              <a:gd name="connsiteX4" fmla="*/ 379601 w 549199"/>
              <a:gd name="connsiteY4" fmla="*/ 647700 h 876854"/>
              <a:gd name="connsiteX5" fmla="*/ 278001 w 549199"/>
              <a:gd name="connsiteY5" fmla="*/ 844550 h 876854"/>
              <a:gd name="connsiteX6" fmla="*/ 217802 w 549199"/>
              <a:gd name="connsiteY6" fmla="*/ 621189 h 876854"/>
              <a:gd name="connsiteX7" fmla="*/ 1776 w 549199"/>
              <a:gd name="connsiteY7" fmla="*/ 793750 h 876854"/>
              <a:gd name="connsiteX8" fmla="*/ 246251 w 549199"/>
              <a:gd name="connsiteY8" fmla="*/ 463550 h 876854"/>
              <a:gd name="connsiteX9" fmla="*/ 150020 w 549199"/>
              <a:gd name="connsiteY9" fmla="*/ 0 h 876854"/>
              <a:gd name="connsiteX0" fmla="*/ 150020 w 549199"/>
              <a:gd name="connsiteY0" fmla="*/ 0 h 876854"/>
              <a:gd name="connsiteX1" fmla="*/ 360839 w 549199"/>
              <a:gd name="connsiteY1" fmla="*/ 19050 h 876854"/>
              <a:gd name="connsiteX2" fmla="*/ 449739 w 549199"/>
              <a:gd name="connsiteY2" fmla="*/ 459740 h 876854"/>
              <a:gd name="connsiteX3" fmla="*/ 543720 w 549199"/>
              <a:gd name="connsiteY3" fmla="*/ 876300 h 876854"/>
              <a:gd name="connsiteX4" fmla="*/ 379601 w 549199"/>
              <a:gd name="connsiteY4" fmla="*/ 647700 h 876854"/>
              <a:gd name="connsiteX5" fmla="*/ 278001 w 549199"/>
              <a:gd name="connsiteY5" fmla="*/ 844550 h 876854"/>
              <a:gd name="connsiteX6" fmla="*/ 217802 w 549199"/>
              <a:gd name="connsiteY6" fmla="*/ 621189 h 876854"/>
              <a:gd name="connsiteX7" fmla="*/ 1776 w 549199"/>
              <a:gd name="connsiteY7" fmla="*/ 793750 h 876854"/>
              <a:gd name="connsiteX8" fmla="*/ 246251 w 549199"/>
              <a:gd name="connsiteY8" fmla="*/ 463550 h 876854"/>
              <a:gd name="connsiteX9" fmla="*/ 150020 w 549199"/>
              <a:gd name="connsiteY9" fmla="*/ 0 h 876854"/>
              <a:gd name="connsiteX0" fmla="*/ 150020 w 545063"/>
              <a:gd name="connsiteY0" fmla="*/ 0 h 883374"/>
              <a:gd name="connsiteX1" fmla="*/ 360839 w 545063"/>
              <a:gd name="connsiteY1" fmla="*/ 19050 h 883374"/>
              <a:gd name="connsiteX2" fmla="*/ 443389 w 545063"/>
              <a:gd name="connsiteY2" fmla="*/ 421640 h 883374"/>
              <a:gd name="connsiteX3" fmla="*/ 543720 w 545063"/>
              <a:gd name="connsiteY3" fmla="*/ 876300 h 883374"/>
              <a:gd name="connsiteX4" fmla="*/ 379601 w 545063"/>
              <a:gd name="connsiteY4" fmla="*/ 647700 h 883374"/>
              <a:gd name="connsiteX5" fmla="*/ 278001 w 545063"/>
              <a:gd name="connsiteY5" fmla="*/ 844550 h 883374"/>
              <a:gd name="connsiteX6" fmla="*/ 217802 w 545063"/>
              <a:gd name="connsiteY6" fmla="*/ 621189 h 883374"/>
              <a:gd name="connsiteX7" fmla="*/ 1776 w 545063"/>
              <a:gd name="connsiteY7" fmla="*/ 793750 h 883374"/>
              <a:gd name="connsiteX8" fmla="*/ 246251 w 545063"/>
              <a:gd name="connsiteY8" fmla="*/ 463550 h 883374"/>
              <a:gd name="connsiteX9" fmla="*/ 150020 w 545063"/>
              <a:gd name="connsiteY9" fmla="*/ 0 h 883374"/>
              <a:gd name="connsiteX0" fmla="*/ 150020 w 544285"/>
              <a:gd name="connsiteY0" fmla="*/ 0 h 883374"/>
              <a:gd name="connsiteX1" fmla="*/ 360839 w 544285"/>
              <a:gd name="connsiteY1" fmla="*/ 19050 h 883374"/>
              <a:gd name="connsiteX2" fmla="*/ 443389 w 544285"/>
              <a:gd name="connsiteY2" fmla="*/ 421640 h 883374"/>
              <a:gd name="connsiteX3" fmla="*/ 543720 w 544285"/>
              <a:gd name="connsiteY3" fmla="*/ 876300 h 883374"/>
              <a:gd name="connsiteX4" fmla="*/ 379601 w 544285"/>
              <a:gd name="connsiteY4" fmla="*/ 647700 h 883374"/>
              <a:gd name="connsiteX5" fmla="*/ 278001 w 544285"/>
              <a:gd name="connsiteY5" fmla="*/ 844550 h 883374"/>
              <a:gd name="connsiteX6" fmla="*/ 217802 w 544285"/>
              <a:gd name="connsiteY6" fmla="*/ 621189 h 883374"/>
              <a:gd name="connsiteX7" fmla="*/ 1776 w 544285"/>
              <a:gd name="connsiteY7" fmla="*/ 793750 h 883374"/>
              <a:gd name="connsiteX8" fmla="*/ 246251 w 544285"/>
              <a:gd name="connsiteY8" fmla="*/ 463550 h 883374"/>
              <a:gd name="connsiteX9" fmla="*/ 150020 w 544285"/>
              <a:gd name="connsiteY9" fmla="*/ 0 h 883374"/>
              <a:gd name="connsiteX0" fmla="*/ 150020 w 545959"/>
              <a:gd name="connsiteY0" fmla="*/ 0 h 881645"/>
              <a:gd name="connsiteX1" fmla="*/ 360839 w 545959"/>
              <a:gd name="connsiteY1" fmla="*/ 19050 h 881645"/>
              <a:gd name="connsiteX2" fmla="*/ 490835 w 545959"/>
              <a:gd name="connsiteY2" fmla="*/ 458542 h 881645"/>
              <a:gd name="connsiteX3" fmla="*/ 543720 w 545959"/>
              <a:gd name="connsiteY3" fmla="*/ 876300 h 881645"/>
              <a:gd name="connsiteX4" fmla="*/ 379601 w 545959"/>
              <a:gd name="connsiteY4" fmla="*/ 647700 h 881645"/>
              <a:gd name="connsiteX5" fmla="*/ 278001 w 545959"/>
              <a:gd name="connsiteY5" fmla="*/ 844550 h 881645"/>
              <a:gd name="connsiteX6" fmla="*/ 217802 w 545959"/>
              <a:gd name="connsiteY6" fmla="*/ 621189 h 881645"/>
              <a:gd name="connsiteX7" fmla="*/ 1776 w 545959"/>
              <a:gd name="connsiteY7" fmla="*/ 793750 h 881645"/>
              <a:gd name="connsiteX8" fmla="*/ 246251 w 545959"/>
              <a:gd name="connsiteY8" fmla="*/ 463550 h 881645"/>
              <a:gd name="connsiteX9" fmla="*/ 150020 w 545959"/>
              <a:gd name="connsiteY9" fmla="*/ 0 h 881645"/>
              <a:gd name="connsiteX0" fmla="*/ 150020 w 546971"/>
              <a:gd name="connsiteY0" fmla="*/ 0 h 879646"/>
              <a:gd name="connsiteX1" fmla="*/ 360839 w 546971"/>
              <a:gd name="connsiteY1" fmla="*/ 19050 h 879646"/>
              <a:gd name="connsiteX2" fmla="*/ 506649 w 546971"/>
              <a:gd name="connsiteY2" fmla="*/ 505986 h 879646"/>
              <a:gd name="connsiteX3" fmla="*/ 543720 w 546971"/>
              <a:gd name="connsiteY3" fmla="*/ 876300 h 879646"/>
              <a:gd name="connsiteX4" fmla="*/ 379601 w 546971"/>
              <a:gd name="connsiteY4" fmla="*/ 647700 h 879646"/>
              <a:gd name="connsiteX5" fmla="*/ 278001 w 546971"/>
              <a:gd name="connsiteY5" fmla="*/ 844550 h 879646"/>
              <a:gd name="connsiteX6" fmla="*/ 217802 w 546971"/>
              <a:gd name="connsiteY6" fmla="*/ 621189 h 879646"/>
              <a:gd name="connsiteX7" fmla="*/ 1776 w 546971"/>
              <a:gd name="connsiteY7" fmla="*/ 793750 h 879646"/>
              <a:gd name="connsiteX8" fmla="*/ 246251 w 546971"/>
              <a:gd name="connsiteY8" fmla="*/ 463550 h 879646"/>
              <a:gd name="connsiteX9" fmla="*/ 150020 w 546971"/>
              <a:gd name="connsiteY9" fmla="*/ 0 h 879646"/>
              <a:gd name="connsiteX0" fmla="*/ 150523 w 547474"/>
              <a:gd name="connsiteY0" fmla="*/ 0 h 879646"/>
              <a:gd name="connsiteX1" fmla="*/ 361342 w 547474"/>
              <a:gd name="connsiteY1" fmla="*/ 19050 h 879646"/>
              <a:gd name="connsiteX2" fmla="*/ 507152 w 547474"/>
              <a:gd name="connsiteY2" fmla="*/ 505986 h 879646"/>
              <a:gd name="connsiteX3" fmla="*/ 544223 w 547474"/>
              <a:gd name="connsiteY3" fmla="*/ 876300 h 879646"/>
              <a:gd name="connsiteX4" fmla="*/ 380104 w 547474"/>
              <a:gd name="connsiteY4" fmla="*/ 647700 h 879646"/>
              <a:gd name="connsiteX5" fmla="*/ 278504 w 547474"/>
              <a:gd name="connsiteY5" fmla="*/ 844550 h 879646"/>
              <a:gd name="connsiteX6" fmla="*/ 218305 w 547474"/>
              <a:gd name="connsiteY6" fmla="*/ 621189 h 879646"/>
              <a:gd name="connsiteX7" fmla="*/ 2279 w 547474"/>
              <a:gd name="connsiteY7" fmla="*/ 793750 h 879646"/>
              <a:gd name="connsiteX8" fmla="*/ 188765 w 547474"/>
              <a:gd name="connsiteY8" fmla="*/ 474091 h 879646"/>
              <a:gd name="connsiteX9" fmla="*/ 150523 w 547474"/>
              <a:gd name="connsiteY9" fmla="*/ 0 h 879646"/>
              <a:gd name="connsiteX0" fmla="*/ 150523 w 547474"/>
              <a:gd name="connsiteY0" fmla="*/ 2037 h 881683"/>
              <a:gd name="connsiteX1" fmla="*/ 450959 w 547474"/>
              <a:gd name="connsiteY1" fmla="*/ 0 h 881683"/>
              <a:gd name="connsiteX2" fmla="*/ 507152 w 547474"/>
              <a:gd name="connsiteY2" fmla="*/ 508023 h 881683"/>
              <a:gd name="connsiteX3" fmla="*/ 544223 w 547474"/>
              <a:gd name="connsiteY3" fmla="*/ 878337 h 881683"/>
              <a:gd name="connsiteX4" fmla="*/ 380104 w 547474"/>
              <a:gd name="connsiteY4" fmla="*/ 649737 h 881683"/>
              <a:gd name="connsiteX5" fmla="*/ 278504 w 547474"/>
              <a:gd name="connsiteY5" fmla="*/ 846587 h 881683"/>
              <a:gd name="connsiteX6" fmla="*/ 218305 w 547474"/>
              <a:gd name="connsiteY6" fmla="*/ 623226 h 881683"/>
              <a:gd name="connsiteX7" fmla="*/ 2279 w 547474"/>
              <a:gd name="connsiteY7" fmla="*/ 795787 h 881683"/>
              <a:gd name="connsiteX8" fmla="*/ 188765 w 547474"/>
              <a:gd name="connsiteY8" fmla="*/ 476128 h 881683"/>
              <a:gd name="connsiteX9" fmla="*/ 150523 w 547474"/>
              <a:gd name="connsiteY9" fmla="*/ 2037 h 881683"/>
              <a:gd name="connsiteX0" fmla="*/ 150523 w 630352"/>
              <a:gd name="connsiteY0" fmla="*/ 2037 h 871433"/>
              <a:gd name="connsiteX1" fmla="*/ 450959 w 630352"/>
              <a:gd name="connsiteY1" fmla="*/ 0 h 871433"/>
              <a:gd name="connsiteX2" fmla="*/ 507152 w 630352"/>
              <a:gd name="connsiteY2" fmla="*/ 508023 h 871433"/>
              <a:gd name="connsiteX3" fmla="*/ 628568 w 630352"/>
              <a:gd name="connsiteY3" fmla="*/ 867796 h 871433"/>
              <a:gd name="connsiteX4" fmla="*/ 380104 w 630352"/>
              <a:gd name="connsiteY4" fmla="*/ 649737 h 871433"/>
              <a:gd name="connsiteX5" fmla="*/ 278504 w 630352"/>
              <a:gd name="connsiteY5" fmla="*/ 846587 h 871433"/>
              <a:gd name="connsiteX6" fmla="*/ 218305 w 630352"/>
              <a:gd name="connsiteY6" fmla="*/ 623226 h 871433"/>
              <a:gd name="connsiteX7" fmla="*/ 2279 w 630352"/>
              <a:gd name="connsiteY7" fmla="*/ 795787 h 871433"/>
              <a:gd name="connsiteX8" fmla="*/ 188765 w 630352"/>
              <a:gd name="connsiteY8" fmla="*/ 476128 h 871433"/>
              <a:gd name="connsiteX9" fmla="*/ 150523 w 630352"/>
              <a:gd name="connsiteY9" fmla="*/ 2037 h 871433"/>
              <a:gd name="connsiteX0" fmla="*/ 150523 w 630352"/>
              <a:gd name="connsiteY0" fmla="*/ 2037 h 888895"/>
              <a:gd name="connsiteX1" fmla="*/ 450959 w 630352"/>
              <a:gd name="connsiteY1" fmla="*/ 0 h 888895"/>
              <a:gd name="connsiteX2" fmla="*/ 507152 w 630352"/>
              <a:gd name="connsiteY2" fmla="*/ 508023 h 888895"/>
              <a:gd name="connsiteX3" fmla="*/ 628568 w 630352"/>
              <a:gd name="connsiteY3" fmla="*/ 867796 h 888895"/>
              <a:gd name="connsiteX4" fmla="*/ 380104 w 630352"/>
              <a:gd name="connsiteY4" fmla="*/ 649737 h 888895"/>
              <a:gd name="connsiteX5" fmla="*/ 347034 w 630352"/>
              <a:gd name="connsiteY5" fmla="*/ 888760 h 888895"/>
              <a:gd name="connsiteX6" fmla="*/ 218305 w 630352"/>
              <a:gd name="connsiteY6" fmla="*/ 623226 h 888895"/>
              <a:gd name="connsiteX7" fmla="*/ 2279 w 630352"/>
              <a:gd name="connsiteY7" fmla="*/ 795787 h 888895"/>
              <a:gd name="connsiteX8" fmla="*/ 188765 w 630352"/>
              <a:gd name="connsiteY8" fmla="*/ 476128 h 888895"/>
              <a:gd name="connsiteX9" fmla="*/ 150523 w 630352"/>
              <a:gd name="connsiteY9" fmla="*/ 2037 h 888895"/>
              <a:gd name="connsiteX0" fmla="*/ 98434 w 578263"/>
              <a:gd name="connsiteY0" fmla="*/ 2037 h 888895"/>
              <a:gd name="connsiteX1" fmla="*/ 398870 w 578263"/>
              <a:gd name="connsiteY1" fmla="*/ 0 h 888895"/>
              <a:gd name="connsiteX2" fmla="*/ 455063 w 578263"/>
              <a:gd name="connsiteY2" fmla="*/ 508023 h 888895"/>
              <a:gd name="connsiteX3" fmla="*/ 576479 w 578263"/>
              <a:gd name="connsiteY3" fmla="*/ 867796 h 888895"/>
              <a:gd name="connsiteX4" fmla="*/ 328015 w 578263"/>
              <a:gd name="connsiteY4" fmla="*/ 649737 h 888895"/>
              <a:gd name="connsiteX5" fmla="*/ 294945 w 578263"/>
              <a:gd name="connsiteY5" fmla="*/ 888760 h 888895"/>
              <a:gd name="connsiteX6" fmla="*/ 166216 w 578263"/>
              <a:gd name="connsiteY6" fmla="*/ 623226 h 888895"/>
              <a:gd name="connsiteX7" fmla="*/ 2906 w 578263"/>
              <a:gd name="connsiteY7" fmla="*/ 853775 h 888895"/>
              <a:gd name="connsiteX8" fmla="*/ 136676 w 578263"/>
              <a:gd name="connsiteY8" fmla="*/ 476128 h 888895"/>
              <a:gd name="connsiteX9" fmla="*/ 98434 w 578263"/>
              <a:gd name="connsiteY9" fmla="*/ 2037 h 888895"/>
              <a:gd name="connsiteX0" fmla="*/ 98434 w 576986"/>
              <a:gd name="connsiteY0" fmla="*/ 2037 h 888895"/>
              <a:gd name="connsiteX1" fmla="*/ 398870 w 576986"/>
              <a:gd name="connsiteY1" fmla="*/ 0 h 888895"/>
              <a:gd name="connsiteX2" fmla="*/ 402345 w 576986"/>
              <a:gd name="connsiteY2" fmla="*/ 465849 h 888895"/>
              <a:gd name="connsiteX3" fmla="*/ 576479 w 576986"/>
              <a:gd name="connsiteY3" fmla="*/ 867796 h 888895"/>
              <a:gd name="connsiteX4" fmla="*/ 328015 w 576986"/>
              <a:gd name="connsiteY4" fmla="*/ 649737 h 888895"/>
              <a:gd name="connsiteX5" fmla="*/ 294945 w 576986"/>
              <a:gd name="connsiteY5" fmla="*/ 888760 h 888895"/>
              <a:gd name="connsiteX6" fmla="*/ 166216 w 576986"/>
              <a:gd name="connsiteY6" fmla="*/ 623226 h 888895"/>
              <a:gd name="connsiteX7" fmla="*/ 2906 w 576986"/>
              <a:gd name="connsiteY7" fmla="*/ 853775 h 888895"/>
              <a:gd name="connsiteX8" fmla="*/ 136676 w 576986"/>
              <a:gd name="connsiteY8" fmla="*/ 476128 h 888895"/>
              <a:gd name="connsiteX9" fmla="*/ 98434 w 576986"/>
              <a:gd name="connsiteY9" fmla="*/ 2037 h 888895"/>
              <a:gd name="connsiteX0" fmla="*/ 98434 w 576986"/>
              <a:gd name="connsiteY0" fmla="*/ 2037 h 878357"/>
              <a:gd name="connsiteX1" fmla="*/ 398870 w 576986"/>
              <a:gd name="connsiteY1" fmla="*/ 0 h 878357"/>
              <a:gd name="connsiteX2" fmla="*/ 402345 w 576986"/>
              <a:gd name="connsiteY2" fmla="*/ 465849 h 878357"/>
              <a:gd name="connsiteX3" fmla="*/ 576479 w 576986"/>
              <a:gd name="connsiteY3" fmla="*/ 867796 h 878357"/>
              <a:gd name="connsiteX4" fmla="*/ 328015 w 576986"/>
              <a:gd name="connsiteY4" fmla="*/ 649737 h 878357"/>
              <a:gd name="connsiteX5" fmla="*/ 374020 w 576986"/>
              <a:gd name="connsiteY5" fmla="*/ 878218 h 878357"/>
              <a:gd name="connsiteX6" fmla="*/ 166216 w 576986"/>
              <a:gd name="connsiteY6" fmla="*/ 623226 h 878357"/>
              <a:gd name="connsiteX7" fmla="*/ 2906 w 576986"/>
              <a:gd name="connsiteY7" fmla="*/ 853775 h 878357"/>
              <a:gd name="connsiteX8" fmla="*/ 136676 w 576986"/>
              <a:gd name="connsiteY8" fmla="*/ 476128 h 878357"/>
              <a:gd name="connsiteX9" fmla="*/ 98434 w 576986"/>
              <a:gd name="connsiteY9" fmla="*/ 2037 h 878357"/>
              <a:gd name="connsiteX0" fmla="*/ 98434 w 576986"/>
              <a:gd name="connsiteY0" fmla="*/ 2037 h 883626"/>
              <a:gd name="connsiteX1" fmla="*/ 398870 w 576986"/>
              <a:gd name="connsiteY1" fmla="*/ 0 h 883626"/>
              <a:gd name="connsiteX2" fmla="*/ 402345 w 576986"/>
              <a:gd name="connsiteY2" fmla="*/ 465849 h 883626"/>
              <a:gd name="connsiteX3" fmla="*/ 576479 w 576986"/>
              <a:gd name="connsiteY3" fmla="*/ 867796 h 883626"/>
              <a:gd name="connsiteX4" fmla="*/ 328015 w 576986"/>
              <a:gd name="connsiteY4" fmla="*/ 649737 h 883626"/>
              <a:gd name="connsiteX5" fmla="*/ 294945 w 576986"/>
              <a:gd name="connsiteY5" fmla="*/ 883489 h 883626"/>
              <a:gd name="connsiteX6" fmla="*/ 166216 w 576986"/>
              <a:gd name="connsiteY6" fmla="*/ 623226 h 883626"/>
              <a:gd name="connsiteX7" fmla="*/ 2906 w 576986"/>
              <a:gd name="connsiteY7" fmla="*/ 853775 h 883626"/>
              <a:gd name="connsiteX8" fmla="*/ 136676 w 576986"/>
              <a:gd name="connsiteY8" fmla="*/ 476128 h 883626"/>
              <a:gd name="connsiteX9" fmla="*/ 98434 w 576986"/>
              <a:gd name="connsiteY9" fmla="*/ 2037 h 883626"/>
              <a:gd name="connsiteX0" fmla="*/ 98434 w 576986"/>
              <a:gd name="connsiteY0" fmla="*/ 7308 h 888897"/>
              <a:gd name="connsiteX1" fmla="*/ 330337 w 576986"/>
              <a:gd name="connsiteY1" fmla="*/ 0 h 888897"/>
              <a:gd name="connsiteX2" fmla="*/ 402345 w 576986"/>
              <a:gd name="connsiteY2" fmla="*/ 471120 h 888897"/>
              <a:gd name="connsiteX3" fmla="*/ 576479 w 576986"/>
              <a:gd name="connsiteY3" fmla="*/ 873067 h 888897"/>
              <a:gd name="connsiteX4" fmla="*/ 328015 w 576986"/>
              <a:gd name="connsiteY4" fmla="*/ 655008 h 888897"/>
              <a:gd name="connsiteX5" fmla="*/ 294945 w 576986"/>
              <a:gd name="connsiteY5" fmla="*/ 888760 h 888897"/>
              <a:gd name="connsiteX6" fmla="*/ 166216 w 576986"/>
              <a:gd name="connsiteY6" fmla="*/ 628497 h 888897"/>
              <a:gd name="connsiteX7" fmla="*/ 2906 w 576986"/>
              <a:gd name="connsiteY7" fmla="*/ 859046 h 888897"/>
              <a:gd name="connsiteX8" fmla="*/ 136676 w 576986"/>
              <a:gd name="connsiteY8" fmla="*/ 481399 h 888897"/>
              <a:gd name="connsiteX9" fmla="*/ 98434 w 576986"/>
              <a:gd name="connsiteY9" fmla="*/ 7308 h 888897"/>
              <a:gd name="connsiteX0" fmla="*/ 98434 w 576986"/>
              <a:gd name="connsiteY0" fmla="*/ 7308 h 888897"/>
              <a:gd name="connsiteX1" fmla="*/ 330337 w 576986"/>
              <a:gd name="connsiteY1" fmla="*/ 0 h 888897"/>
              <a:gd name="connsiteX2" fmla="*/ 402345 w 576986"/>
              <a:gd name="connsiteY2" fmla="*/ 471120 h 888897"/>
              <a:gd name="connsiteX3" fmla="*/ 576479 w 576986"/>
              <a:gd name="connsiteY3" fmla="*/ 873067 h 888897"/>
              <a:gd name="connsiteX4" fmla="*/ 328015 w 576986"/>
              <a:gd name="connsiteY4" fmla="*/ 655008 h 888897"/>
              <a:gd name="connsiteX5" fmla="*/ 294945 w 576986"/>
              <a:gd name="connsiteY5" fmla="*/ 888760 h 888897"/>
              <a:gd name="connsiteX6" fmla="*/ 166216 w 576986"/>
              <a:gd name="connsiteY6" fmla="*/ 628497 h 888897"/>
              <a:gd name="connsiteX7" fmla="*/ 2906 w 576986"/>
              <a:gd name="connsiteY7" fmla="*/ 859046 h 888897"/>
              <a:gd name="connsiteX8" fmla="*/ 136676 w 576986"/>
              <a:gd name="connsiteY8" fmla="*/ 481399 h 888897"/>
              <a:gd name="connsiteX9" fmla="*/ 98434 w 576986"/>
              <a:gd name="connsiteY9" fmla="*/ 7308 h 888897"/>
              <a:gd name="connsiteX0" fmla="*/ 98434 w 576986"/>
              <a:gd name="connsiteY0" fmla="*/ 7308 h 894166"/>
              <a:gd name="connsiteX1" fmla="*/ 330337 w 576986"/>
              <a:gd name="connsiteY1" fmla="*/ 0 h 894166"/>
              <a:gd name="connsiteX2" fmla="*/ 402345 w 576986"/>
              <a:gd name="connsiteY2" fmla="*/ 471120 h 894166"/>
              <a:gd name="connsiteX3" fmla="*/ 576479 w 576986"/>
              <a:gd name="connsiteY3" fmla="*/ 873067 h 894166"/>
              <a:gd name="connsiteX4" fmla="*/ 328015 w 576986"/>
              <a:gd name="connsiteY4" fmla="*/ 655008 h 894166"/>
              <a:gd name="connsiteX5" fmla="*/ 321303 w 576986"/>
              <a:gd name="connsiteY5" fmla="*/ 894031 h 894166"/>
              <a:gd name="connsiteX6" fmla="*/ 166216 w 576986"/>
              <a:gd name="connsiteY6" fmla="*/ 628497 h 894166"/>
              <a:gd name="connsiteX7" fmla="*/ 2906 w 576986"/>
              <a:gd name="connsiteY7" fmla="*/ 859046 h 894166"/>
              <a:gd name="connsiteX8" fmla="*/ 136676 w 576986"/>
              <a:gd name="connsiteY8" fmla="*/ 481399 h 894166"/>
              <a:gd name="connsiteX9" fmla="*/ 98434 w 576986"/>
              <a:gd name="connsiteY9" fmla="*/ 7308 h 894166"/>
              <a:gd name="connsiteX0" fmla="*/ 98434 w 576986"/>
              <a:gd name="connsiteY0" fmla="*/ 7308 h 899435"/>
              <a:gd name="connsiteX1" fmla="*/ 330337 w 576986"/>
              <a:gd name="connsiteY1" fmla="*/ 0 h 899435"/>
              <a:gd name="connsiteX2" fmla="*/ 402345 w 576986"/>
              <a:gd name="connsiteY2" fmla="*/ 471120 h 899435"/>
              <a:gd name="connsiteX3" fmla="*/ 576479 w 576986"/>
              <a:gd name="connsiteY3" fmla="*/ 873067 h 899435"/>
              <a:gd name="connsiteX4" fmla="*/ 328015 w 576986"/>
              <a:gd name="connsiteY4" fmla="*/ 655008 h 899435"/>
              <a:gd name="connsiteX5" fmla="*/ 284401 w 576986"/>
              <a:gd name="connsiteY5" fmla="*/ 899302 h 899435"/>
              <a:gd name="connsiteX6" fmla="*/ 166216 w 576986"/>
              <a:gd name="connsiteY6" fmla="*/ 628497 h 899435"/>
              <a:gd name="connsiteX7" fmla="*/ 2906 w 576986"/>
              <a:gd name="connsiteY7" fmla="*/ 859046 h 899435"/>
              <a:gd name="connsiteX8" fmla="*/ 136676 w 576986"/>
              <a:gd name="connsiteY8" fmla="*/ 481399 h 899435"/>
              <a:gd name="connsiteX9" fmla="*/ 98434 w 576986"/>
              <a:gd name="connsiteY9" fmla="*/ 7308 h 899435"/>
              <a:gd name="connsiteX0" fmla="*/ 98434 w 576986"/>
              <a:gd name="connsiteY0" fmla="*/ 7308 h 904704"/>
              <a:gd name="connsiteX1" fmla="*/ 330337 w 576986"/>
              <a:gd name="connsiteY1" fmla="*/ 0 h 904704"/>
              <a:gd name="connsiteX2" fmla="*/ 402345 w 576986"/>
              <a:gd name="connsiteY2" fmla="*/ 471120 h 904704"/>
              <a:gd name="connsiteX3" fmla="*/ 576479 w 576986"/>
              <a:gd name="connsiteY3" fmla="*/ 873067 h 904704"/>
              <a:gd name="connsiteX4" fmla="*/ 328015 w 576986"/>
              <a:gd name="connsiteY4" fmla="*/ 655008 h 904704"/>
              <a:gd name="connsiteX5" fmla="*/ 310758 w 576986"/>
              <a:gd name="connsiteY5" fmla="*/ 904573 h 904704"/>
              <a:gd name="connsiteX6" fmla="*/ 166216 w 576986"/>
              <a:gd name="connsiteY6" fmla="*/ 628497 h 904704"/>
              <a:gd name="connsiteX7" fmla="*/ 2906 w 576986"/>
              <a:gd name="connsiteY7" fmla="*/ 859046 h 904704"/>
              <a:gd name="connsiteX8" fmla="*/ 136676 w 576986"/>
              <a:gd name="connsiteY8" fmla="*/ 481399 h 904704"/>
              <a:gd name="connsiteX9" fmla="*/ 98434 w 576986"/>
              <a:gd name="connsiteY9" fmla="*/ 7308 h 904704"/>
              <a:gd name="connsiteX0" fmla="*/ 98434 w 576986"/>
              <a:gd name="connsiteY0" fmla="*/ 7308 h 967941"/>
              <a:gd name="connsiteX1" fmla="*/ 330337 w 576986"/>
              <a:gd name="connsiteY1" fmla="*/ 0 h 967941"/>
              <a:gd name="connsiteX2" fmla="*/ 402345 w 576986"/>
              <a:gd name="connsiteY2" fmla="*/ 471120 h 967941"/>
              <a:gd name="connsiteX3" fmla="*/ 576479 w 576986"/>
              <a:gd name="connsiteY3" fmla="*/ 873067 h 967941"/>
              <a:gd name="connsiteX4" fmla="*/ 328015 w 576986"/>
              <a:gd name="connsiteY4" fmla="*/ 655008 h 967941"/>
              <a:gd name="connsiteX5" fmla="*/ 300214 w 576986"/>
              <a:gd name="connsiteY5" fmla="*/ 967833 h 967941"/>
              <a:gd name="connsiteX6" fmla="*/ 166216 w 576986"/>
              <a:gd name="connsiteY6" fmla="*/ 628497 h 967941"/>
              <a:gd name="connsiteX7" fmla="*/ 2906 w 576986"/>
              <a:gd name="connsiteY7" fmla="*/ 859046 h 967941"/>
              <a:gd name="connsiteX8" fmla="*/ 136676 w 576986"/>
              <a:gd name="connsiteY8" fmla="*/ 481399 h 967941"/>
              <a:gd name="connsiteX9" fmla="*/ 98434 w 576986"/>
              <a:gd name="connsiteY9" fmla="*/ 7308 h 967941"/>
              <a:gd name="connsiteX0" fmla="*/ 98434 w 576986"/>
              <a:gd name="connsiteY0" fmla="*/ 7308 h 967941"/>
              <a:gd name="connsiteX1" fmla="*/ 330337 w 576986"/>
              <a:gd name="connsiteY1" fmla="*/ 0 h 967941"/>
              <a:gd name="connsiteX2" fmla="*/ 402345 w 576986"/>
              <a:gd name="connsiteY2" fmla="*/ 471120 h 967941"/>
              <a:gd name="connsiteX3" fmla="*/ 576479 w 576986"/>
              <a:gd name="connsiteY3" fmla="*/ 873067 h 967941"/>
              <a:gd name="connsiteX4" fmla="*/ 328015 w 576986"/>
              <a:gd name="connsiteY4" fmla="*/ 655008 h 967941"/>
              <a:gd name="connsiteX5" fmla="*/ 363473 w 576986"/>
              <a:gd name="connsiteY5" fmla="*/ 967833 h 967941"/>
              <a:gd name="connsiteX6" fmla="*/ 166216 w 576986"/>
              <a:gd name="connsiteY6" fmla="*/ 628497 h 967941"/>
              <a:gd name="connsiteX7" fmla="*/ 2906 w 576986"/>
              <a:gd name="connsiteY7" fmla="*/ 859046 h 967941"/>
              <a:gd name="connsiteX8" fmla="*/ 136676 w 576986"/>
              <a:gd name="connsiteY8" fmla="*/ 481399 h 967941"/>
              <a:gd name="connsiteX9" fmla="*/ 98434 w 576986"/>
              <a:gd name="connsiteY9" fmla="*/ 7308 h 967941"/>
              <a:gd name="connsiteX0" fmla="*/ 98434 w 576986"/>
              <a:gd name="connsiteY0" fmla="*/ 7308 h 969267"/>
              <a:gd name="connsiteX1" fmla="*/ 330337 w 576986"/>
              <a:gd name="connsiteY1" fmla="*/ 0 h 969267"/>
              <a:gd name="connsiteX2" fmla="*/ 402345 w 576986"/>
              <a:gd name="connsiteY2" fmla="*/ 471120 h 969267"/>
              <a:gd name="connsiteX3" fmla="*/ 576479 w 576986"/>
              <a:gd name="connsiteY3" fmla="*/ 873067 h 969267"/>
              <a:gd name="connsiteX4" fmla="*/ 328015 w 576986"/>
              <a:gd name="connsiteY4" fmla="*/ 655008 h 969267"/>
              <a:gd name="connsiteX5" fmla="*/ 363473 w 576986"/>
              <a:gd name="connsiteY5" fmla="*/ 967833 h 969267"/>
              <a:gd name="connsiteX6" fmla="*/ 166216 w 576986"/>
              <a:gd name="connsiteY6" fmla="*/ 628497 h 969267"/>
              <a:gd name="connsiteX7" fmla="*/ 2906 w 576986"/>
              <a:gd name="connsiteY7" fmla="*/ 859046 h 969267"/>
              <a:gd name="connsiteX8" fmla="*/ 136676 w 576986"/>
              <a:gd name="connsiteY8" fmla="*/ 481399 h 969267"/>
              <a:gd name="connsiteX9" fmla="*/ 98434 w 576986"/>
              <a:gd name="connsiteY9" fmla="*/ 7308 h 969267"/>
              <a:gd name="connsiteX0" fmla="*/ 98434 w 576986"/>
              <a:gd name="connsiteY0" fmla="*/ 7308 h 971826"/>
              <a:gd name="connsiteX1" fmla="*/ 330337 w 576986"/>
              <a:gd name="connsiteY1" fmla="*/ 0 h 971826"/>
              <a:gd name="connsiteX2" fmla="*/ 402345 w 576986"/>
              <a:gd name="connsiteY2" fmla="*/ 471120 h 971826"/>
              <a:gd name="connsiteX3" fmla="*/ 576479 w 576986"/>
              <a:gd name="connsiteY3" fmla="*/ 873067 h 971826"/>
              <a:gd name="connsiteX4" fmla="*/ 328015 w 576986"/>
              <a:gd name="connsiteY4" fmla="*/ 655008 h 971826"/>
              <a:gd name="connsiteX5" fmla="*/ 363473 w 576986"/>
              <a:gd name="connsiteY5" fmla="*/ 967833 h 971826"/>
              <a:gd name="connsiteX6" fmla="*/ 166216 w 576986"/>
              <a:gd name="connsiteY6" fmla="*/ 628497 h 971826"/>
              <a:gd name="connsiteX7" fmla="*/ 2906 w 576986"/>
              <a:gd name="connsiteY7" fmla="*/ 859046 h 971826"/>
              <a:gd name="connsiteX8" fmla="*/ 136676 w 576986"/>
              <a:gd name="connsiteY8" fmla="*/ 481399 h 971826"/>
              <a:gd name="connsiteX9" fmla="*/ 98434 w 576986"/>
              <a:gd name="connsiteY9" fmla="*/ 7308 h 971826"/>
              <a:gd name="connsiteX0" fmla="*/ 98434 w 576986"/>
              <a:gd name="connsiteY0" fmla="*/ 7308 h 945710"/>
              <a:gd name="connsiteX1" fmla="*/ 330337 w 576986"/>
              <a:gd name="connsiteY1" fmla="*/ 0 h 945710"/>
              <a:gd name="connsiteX2" fmla="*/ 402345 w 576986"/>
              <a:gd name="connsiteY2" fmla="*/ 471120 h 945710"/>
              <a:gd name="connsiteX3" fmla="*/ 576479 w 576986"/>
              <a:gd name="connsiteY3" fmla="*/ 873067 h 945710"/>
              <a:gd name="connsiteX4" fmla="*/ 328015 w 576986"/>
              <a:gd name="connsiteY4" fmla="*/ 655008 h 945710"/>
              <a:gd name="connsiteX5" fmla="*/ 268585 w 576986"/>
              <a:gd name="connsiteY5" fmla="*/ 941475 h 945710"/>
              <a:gd name="connsiteX6" fmla="*/ 166216 w 576986"/>
              <a:gd name="connsiteY6" fmla="*/ 628497 h 945710"/>
              <a:gd name="connsiteX7" fmla="*/ 2906 w 576986"/>
              <a:gd name="connsiteY7" fmla="*/ 859046 h 945710"/>
              <a:gd name="connsiteX8" fmla="*/ 136676 w 576986"/>
              <a:gd name="connsiteY8" fmla="*/ 481399 h 945710"/>
              <a:gd name="connsiteX9" fmla="*/ 98434 w 576986"/>
              <a:gd name="connsiteY9" fmla="*/ 7308 h 945710"/>
              <a:gd name="connsiteX0" fmla="*/ 98434 w 576986"/>
              <a:gd name="connsiteY0" fmla="*/ 7308 h 935272"/>
              <a:gd name="connsiteX1" fmla="*/ 330337 w 576986"/>
              <a:gd name="connsiteY1" fmla="*/ 0 h 935272"/>
              <a:gd name="connsiteX2" fmla="*/ 402345 w 576986"/>
              <a:gd name="connsiteY2" fmla="*/ 471120 h 935272"/>
              <a:gd name="connsiteX3" fmla="*/ 576479 w 576986"/>
              <a:gd name="connsiteY3" fmla="*/ 873067 h 935272"/>
              <a:gd name="connsiteX4" fmla="*/ 328015 w 576986"/>
              <a:gd name="connsiteY4" fmla="*/ 655008 h 935272"/>
              <a:gd name="connsiteX5" fmla="*/ 231683 w 576986"/>
              <a:gd name="connsiteY5" fmla="*/ 930933 h 935272"/>
              <a:gd name="connsiteX6" fmla="*/ 166216 w 576986"/>
              <a:gd name="connsiteY6" fmla="*/ 628497 h 935272"/>
              <a:gd name="connsiteX7" fmla="*/ 2906 w 576986"/>
              <a:gd name="connsiteY7" fmla="*/ 859046 h 935272"/>
              <a:gd name="connsiteX8" fmla="*/ 136676 w 576986"/>
              <a:gd name="connsiteY8" fmla="*/ 481399 h 935272"/>
              <a:gd name="connsiteX9" fmla="*/ 98434 w 576986"/>
              <a:gd name="connsiteY9" fmla="*/ 7308 h 935272"/>
              <a:gd name="connsiteX0" fmla="*/ 98434 w 576986"/>
              <a:gd name="connsiteY0" fmla="*/ 7308 h 935272"/>
              <a:gd name="connsiteX1" fmla="*/ 330337 w 576986"/>
              <a:gd name="connsiteY1" fmla="*/ 0 h 935272"/>
              <a:gd name="connsiteX2" fmla="*/ 402345 w 576986"/>
              <a:gd name="connsiteY2" fmla="*/ 471120 h 935272"/>
              <a:gd name="connsiteX3" fmla="*/ 576479 w 576986"/>
              <a:gd name="connsiteY3" fmla="*/ 873067 h 935272"/>
              <a:gd name="connsiteX4" fmla="*/ 328015 w 576986"/>
              <a:gd name="connsiteY4" fmla="*/ 655008 h 935272"/>
              <a:gd name="connsiteX5" fmla="*/ 263312 w 576986"/>
              <a:gd name="connsiteY5" fmla="*/ 930933 h 935272"/>
              <a:gd name="connsiteX6" fmla="*/ 166216 w 576986"/>
              <a:gd name="connsiteY6" fmla="*/ 628497 h 935272"/>
              <a:gd name="connsiteX7" fmla="*/ 2906 w 576986"/>
              <a:gd name="connsiteY7" fmla="*/ 859046 h 935272"/>
              <a:gd name="connsiteX8" fmla="*/ 136676 w 576986"/>
              <a:gd name="connsiteY8" fmla="*/ 481399 h 935272"/>
              <a:gd name="connsiteX9" fmla="*/ 98434 w 576986"/>
              <a:gd name="connsiteY9" fmla="*/ 7308 h 935272"/>
              <a:gd name="connsiteX0" fmla="*/ 98434 w 576986"/>
              <a:gd name="connsiteY0" fmla="*/ 7308 h 931055"/>
              <a:gd name="connsiteX1" fmla="*/ 330337 w 576986"/>
              <a:gd name="connsiteY1" fmla="*/ 0 h 931055"/>
              <a:gd name="connsiteX2" fmla="*/ 402345 w 576986"/>
              <a:gd name="connsiteY2" fmla="*/ 471120 h 931055"/>
              <a:gd name="connsiteX3" fmla="*/ 576479 w 576986"/>
              <a:gd name="connsiteY3" fmla="*/ 873067 h 931055"/>
              <a:gd name="connsiteX4" fmla="*/ 328015 w 576986"/>
              <a:gd name="connsiteY4" fmla="*/ 655008 h 931055"/>
              <a:gd name="connsiteX5" fmla="*/ 263312 w 576986"/>
              <a:gd name="connsiteY5" fmla="*/ 930933 h 931055"/>
              <a:gd name="connsiteX6" fmla="*/ 166216 w 576986"/>
              <a:gd name="connsiteY6" fmla="*/ 628497 h 931055"/>
              <a:gd name="connsiteX7" fmla="*/ 2906 w 576986"/>
              <a:gd name="connsiteY7" fmla="*/ 859046 h 931055"/>
              <a:gd name="connsiteX8" fmla="*/ 136676 w 576986"/>
              <a:gd name="connsiteY8" fmla="*/ 481399 h 931055"/>
              <a:gd name="connsiteX9" fmla="*/ 98434 w 576986"/>
              <a:gd name="connsiteY9" fmla="*/ 7308 h 931055"/>
              <a:gd name="connsiteX0" fmla="*/ 98434 w 576986"/>
              <a:gd name="connsiteY0" fmla="*/ 7308 h 931055"/>
              <a:gd name="connsiteX1" fmla="*/ 330337 w 576986"/>
              <a:gd name="connsiteY1" fmla="*/ 0 h 931055"/>
              <a:gd name="connsiteX2" fmla="*/ 402345 w 576986"/>
              <a:gd name="connsiteY2" fmla="*/ 471120 h 931055"/>
              <a:gd name="connsiteX3" fmla="*/ 576479 w 576986"/>
              <a:gd name="connsiteY3" fmla="*/ 873067 h 931055"/>
              <a:gd name="connsiteX4" fmla="*/ 328015 w 576986"/>
              <a:gd name="connsiteY4" fmla="*/ 655008 h 931055"/>
              <a:gd name="connsiteX5" fmla="*/ 263312 w 576986"/>
              <a:gd name="connsiteY5" fmla="*/ 930933 h 931055"/>
              <a:gd name="connsiteX6" fmla="*/ 166216 w 576986"/>
              <a:gd name="connsiteY6" fmla="*/ 628497 h 931055"/>
              <a:gd name="connsiteX7" fmla="*/ 2906 w 576986"/>
              <a:gd name="connsiteY7" fmla="*/ 859046 h 931055"/>
              <a:gd name="connsiteX8" fmla="*/ 136676 w 576986"/>
              <a:gd name="connsiteY8" fmla="*/ 481399 h 931055"/>
              <a:gd name="connsiteX9" fmla="*/ 98434 w 576986"/>
              <a:gd name="connsiteY9" fmla="*/ 7308 h 931055"/>
              <a:gd name="connsiteX0" fmla="*/ 98434 w 576986"/>
              <a:gd name="connsiteY0" fmla="*/ 7308 h 931068"/>
              <a:gd name="connsiteX1" fmla="*/ 330337 w 576986"/>
              <a:gd name="connsiteY1" fmla="*/ 0 h 931068"/>
              <a:gd name="connsiteX2" fmla="*/ 402345 w 576986"/>
              <a:gd name="connsiteY2" fmla="*/ 471120 h 931068"/>
              <a:gd name="connsiteX3" fmla="*/ 576479 w 576986"/>
              <a:gd name="connsiteY3" fmla="*/ 873067 h 931068"/>
              <a:gd name="connsiteX4" fmla="*/ 328015 w 576986"/>
              <a:gd name="connsiteY4" fmla="*/ 655008 h 931068"/>
              <a:gd name="connsiteX5" fmla="*/ 263312 w 576986"/>
              <a:gd name="connsiteY5" fmla="*/ 930933 h 931068"/>
              <a:gd name="connsiteX6" fmla="*/ 166216 w 576986"/>
              <a:gd name="connsiteY6" fmla="*/ 628497 h 931068"/>
              <a:gd name="connsiteX7" fmla="*/ 2906 w 576986"/>
              <a:gd name="connsiteY7" fmla="*/ 859046 h 931068"/>
              <a:gd name="connsiteX8" fmla="*/ 136676 w 576986"/>
              <a:gd name="connsiteY8" fmla="*/ 481399 h 931068"/>
              <a:gd name="connsiteX9" fmla="*/ 98434 w 576986"/>
              <a:gd name="connsiteY9" fmla="*/ 7308 h 931068"/>
              <a:gd name="connsiteX0" fmla="*/ 98434 w 576986"/>
              <a:gd name="connsiteY0" fmla="*/ 7308 h 931075"/>
              <a:gd name="connsiteX1" fmla="*/ 330337 w 576986"/>
              <a:gd name="connsiteY1" fmla="*/ 0 h 931075"/>
              <a:gd name="connsiteX2" fmla="*/ 402345 w 576986"/>
              <a:gd name="connsiteY2" fmla="*/ 471120 h 931075"/>
              <a:gd name="connsiteX3" fmla="*/ 576479 w 576986"/>
              <a:gd name="connsiteY3" fmla="*/ 873067 h 931075"/>
              <a:gd name="connsiteX4" fmla="*/ 328015 w 576986"/>
              <a:gd name="connsiteY4" fmla="*/ 655008 h 931075"/>
              <a:gd name="connsiteX5" fmla="*/ 263312 w 576986"/>
              <a:gd name="connsiteY5" fmla="*/ 930933 h 931075"/>
              <a:gd name="connsiteX6" fmla="*/ 166216 w 576986"/>
              <a:gd name="connsiteY6" fmla="*/ 628497 h 931075"/>
              <a:gd name="connsiteX7" fmla="*/ 2906 w 576986"/>
              <a:gd name="connsiteY7" fmla="*/ 859046 h 931075"/>
              <a:gd name="connsiteX8" fmla="*/ 136676 w 576986"/>
              <a:gd name="connsiteY8" fmla="*/ 481399 h 931075"/>
              <a:gd name="connsiteX9" fmla="*/ 98434 w 576986"/>
              <a:gd name="connsiteY9" fmla="*/ 7308 h 931075"/>
              <a:gd name="connsiteX0" fmla="*/ 98434 w 576986"/>
              <a:gd name="connsiteY0" fmla="*/ 7308 h 931075"/>
              <a:gd name="connsiteX1" fmla="*/ 330337 w 576986"/>
              <a:gd name="connsiteY1" fmla="*/ 0 h 931075"/>
              <a:gd name="connsiteX2" fmla="*/ 402345 w 576986"/>
              <a:gd name="connsiteY2" fmla="*/ 471120 h 931075"/>
              <a:gd name="connsiteX3" fmla="*/ 576479 w 576986"/>
              <a:gd name="connsiteY3" fmla="*/ 873067 h 931075"/>
              <a:gd name="connsiteX4" fmla="*/ 328015 w 576986"/>
              <a:gd name="connsiteY4" fmla="*/ 655008 h 931075"/>
              <a:gd name="connsiteX5" fmla="*/ 263312 w 576986"/>
              <a:gd name="connsiteY5" fmla="*/ 930933 h 931075"/>
              <a:gd name="connsiteX6" fmla="*/ 166216 w 576986"/>
              <a:gd name="connsiteY6" fmla="*/ 628497 h 931075"/>
              <a:gd name="connsiteX7" fmla="*/ 2906 w 576986"/>
              <a:gd name="connsiteY7" fmla="*/ 859046 h 931075"/>
              <a:gd name="connsiteX8" fmla="*/ 136676 w 576986"/>
              <a:gd name="connsiteY8" fmla="*/ 481399 h 931075"/>
              <a:gd name="connsiteX9" fmla="*/ 98434 w 576986"/>
              <a:gd name="connsiteY9" fmla="*/ 7308 h 93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6986" h="931075">
                <a:moveTo>
                  <a:pt x="98434" y="7308"/>
                </a:moveTo>
                <a:lnTo>
                  <a:pt x="330337" y="0"/>
                </a:lnTo>
                <a:cubicBezTo>
                  <a:pt x="379020" y="139700"/>
                  <a:pt x="353662" y="331420"/>
                  <a:pt x="402345" y="471120"/>
                </a:cubicBezTo>
                <a:cubicBezTo>
                  <a:pt x="370172" y="507103"/>
                  <a:pt x="588867" y="842419"/>
                  <a:pt x="576479" y="873067"/>
                </a:cubicBezTo>
                <a:cubicBezTo>
                  <a:pt x="564091" y="903715"/>
                  <a:pt x="327796" y="692472"/>
                  <a:pt x="328015" y="655008"/>
                </a:cubicBezTo>
                <a:cubicBezTo>
                  <a:pt x="305098" y="636814"/>
                  <a:pt x="320727" y="938553"/>
                  <a:pt x="263312" y="930933"/>
                </a:cubicBezTo>
                <a:cubicBezTo>
                  <a:pt x="217157" y="907484"/>
                  <a:pt x="222837" y="660247"/>
                  <a:pt x="166216" y="628497"/>
                </a:cubicBezTo>
                <a:cubicBezTo>
                  <a:pt x="217545" y="711047"/>
                  <a:pt x="15098" y="852511"/>
                  <a:pt x="2906" y="859046"/>
                </a:cubicBezTo>
                <a:cubicBezTo>
                  <a:pt x="-21986" y="808431"/>
                  <a:pt x="120755" y="623355"/>
                  <a:pt x="136676" y="481399"/>
                </a:cubicBezTo>
                <a:cubicBezTo>
                  <a:pt x="152597" y="339443"/>
                  <a:pt x="180936" y="98325"/>
                  <a:pt x="98434" y="730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A5E89E-60AB-479C-B9F2-1B885D8A729C}"/>
              </a:ext>
            </a:extLst>
          </p:cNvPr>
          <p:cNvGrpSpPr/>
          <p:nvPr/>
        </p:nvGrpSpPr>
        <p:grpSpPr>
          <a:xfrm>
            <a:off x="7350180" y="478137"/>
            <a:ext cx="4297519" cy="5947096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68" name="Rectangle 30">
              <a:extLst>
                <a:ext uri="{FF2B5EF4-FFF2-40B4-BE49-F238E27FC236}">
                  <a16:creationId xmlns:a16="http://schemas.microsoft.com/office/drawing/2014/main" id="{CBEE31BF-E84A-4F6A-A196-742C8B7E034B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30">
              <a:extLst>
                <a:ext uri="{FF2B5EF4-FFF2-40B4-BE49-F238E27FC236}">
                  <a16:creationId xmlns:a16="http://schemas.microsoft.com/office/drawing/2014/main" id="{5D95B00F-8771-484E-9D81-2A4919CABCDD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100">
              <a:extLst>
                <a:ext uri="{FF2B5EF4-FFF2-40B4-BE49-F238E27FC236}">
                  <a16:creationId xmlns:a16="http://schemas.microsoft.com/office/drawing/2014/main" id="{B0B2DD31-6EE2-4288-8C8F-2BB5146C300E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3B2EBE8-EF35-44D1-9149-AEEBD941391E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13">
              <a:extLst>
                <a:ext uri="{FF2B5EF4-FFF2-40B4-BE49-F238E27FC236}">
                  <a16:creationId xmlns:a16="http://schemas.microsoft.com/office/drawing/2014/main" id="{BABA5D97-D1E2-4B92-9DCF-B6D4D8526B9C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0F5963D-432C-4B21-ACFE-18BA385E963D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F8AE69C-BC10-4FCB-A677-74984C1A2A18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80D753B-E757-47BB-984A-C98FEA5803BA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565CD73-629D-40FB-A2E9-C644B71E6607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3DEB6D-B0DB-4C80-BCF9-27250EB99305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7778C55-3BCF-45AA-8B4C-6F6E4478C706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5A1CAD8-8F3C-4A9B-A7F5-DBE90540D9A4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E9C316E-524D-420D-8CBB-469B1D2D1615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9B7D4C-823F-46C1-84A1-D00EC5139381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4A88E31-32C0-43EE-AEB9-9BB75E956FFB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4B93C45F-9FC3-4CA8-A6E2-45F2940C04B8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3">
              <a:extLst>
                <a:ext uri="{FF2B5EF4-FFF2-40B4-BE49-F238E27FC236}">
                  <a16:creationId xmlns:a16="http://schemas.microsoft.com/office/drawing/2014/main" id="{AEB6CDA6-8A16-4E33-82F5-41EDB048C096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500934-35BF-42C1-8D8A-F8B28AF257E7}"/>
              </a:ext>
            </a:extLst>
          </p:cNvPr>
          <p:cNvGrpSpPr/>
          <p:nvPr/>
        </p:nvGrpSpPr>
        <p:grpSpPr>
          <a:xfrm>
            <a:off x="2630831" y="212065"/>
            <a:ext cx="1583468" cy="2958273"/>
            <a:chOff x="3388289" y="1462142"/>
            <a:chExt cx="1583468" cy="2958273"/>
          </a:xfrm>
        </p:grpSpPr>
        <p:sp>
          <p:nvSpPr>
            <p:cNvPr id="86" name="Rectangle 30">
              <a:extLst>
                <a:ext uri="{FF2B5EF4-FFF2-40B4-BE49-F238E27FC236}">
                  <a16:creationId xmlns:a16="http://schemas.microsoft.com/office/drawing/2014/main" id="{0B980157-5CE8-4D87-B7DE-DDB8C4CB3CF9}"/>
                </a:ext>
              </a:extLst>
            </p:cNvPr>
            <p:cNvSpPr/>
            <p:nvPr/>
          </p:nvSpPr>
          <p:spPr>
            <a:xfrm>
              <a:off x="3804765" y="3884742"/>
              <a:ext cx="260631" cy="420578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808920"/>
                <a:gd name="connsiteY0" fmla="*/ 0 h 879849"/>
                <a:gd name="connsiteX1" fmla="*/ 606082 w 808920"/>
                <a:gd name="connsiteY1" fmla="*/ 19050 h 879849"/>
                <a:gd name="connsiteX2" fmla="*/ 752132 w 808920"/>
                <a:gd name="connsiteY2" fmla="*/ 567690 h 879849"/>
                <a:gd name="connsiteX3" fmla="*/ 788963 w 808920"/>
                <a:gd name="connsiteY3" fmla="*/ 876300 h 879849"/>
                <a:gd name="connsiteX4" fmla="*/ 142244 w 808920"/>
                <a:gd name="connsiteY4" fmla="*/ 685800 h 879849"/>
                <a:gd name="connsiteX5" fmla="*/ 2544 w 808920"/>
                <a:gd name="connsiteY5" fmla="*/ 596900 h 879849"/>
                <a:gd name="connsiteX6" fmla="*/ 154944 w 808920"/>
                <a:gd name="connsiteY6" fmla="*/ 533400 h 879849"/>
                <a:gd name="connsiteX7" fmla="*/ 81919 w 808920"/>
                <a:gd name="connsiteY7" fmla="*/ 431800 h 879849"/>
                <a:gd name="connsiteX8" fmla="*/ 491494 w 808920"/>
                <a:gd name="connsiteY8" fmla="*/ 463550 h 879849"/>
                <a:gd name="connsiteX9" fmla="*/ 395263 w 808920"/>
                <a:gd name="connsiteY9" fmla="*/ 0 h 879849"/>
                <a:gd name="connsiteX0" fmla="*/ 395263 w 803718"/>
                <a:gd name="connsiteY0" fmla="*/ 0 h 885560"/>
                <a:gd name="connsiteX1" fmla="*/ 606082 w 803718"/>
                <a:gd name="connsiteY1" fmla="*/ 19050 h 885560"/>
                <a:gd name="connsiteX2" fmla="*/ 694982 w 803718"/>
                <a:gd name="connsiteY2" fmla="*/ 459740 h 885560"/>
                <a:gd name="connsiteX3" fmla="*/ 788963 w 803718"/>
                <a:gd name="connsiteY3" fmla="*/ 876300 h 885560"/>
                <a:gd name="connsiteX4" fmla="*/ 142244 w 803718"/>
                <a:gd name="connsiteY4" fmla="*/ 685800 h 885560"/>
                <a:gd name="connsiteX5" fmla="*/ 2544 w 803718"/>
                <a:gd name="connsiteY5" fmla="*/ 596900 h 885560"/>
                <a:gd name="connsiteX6" fmla="*/ 154944 w 803718"/>
                <a:gd name="connsiteY6" fmla="*/ 533400 h 885560"/>
                <a:gd name="connsiteX7" fmla="*/ 81919 w 803718"/>
                <a:gd name="connsiteY7" fmla="*/ 431800 h 885560"/>
                <a:gd name="connsiteX8" fmla="*/ 491494 w 803718"/>
                <a:gd name="connsiteY8" fmla="*/ 463550 h 885560"/>
                <a:gd name="connsiteX9" fmla="*/ 395263 w 803718"/>
                <a:gd name="connsiteY9" fmla="*/ 0 h 885560"/>
                <a:gd name="connsiteX0" fmla="*/ 393570 w 788331"/>
                <a:gd name="connsiteY0" fmla="*/ 0 h 885560"/>
                <a:gd name="connsiteX1" fmla="*/ 604389 w 788331"/>
                <a:gd name="connsiteY1" fmla="*/ 19050 h 885560"/>
                <a:gd name="connsiteX2" fmla="*/ 693289 w 788331"/>
                <a:gd name="connsiteY2" fmla="*/ 459740 h 885560"/>
                <a:gd name="connsiteX3" fmla="*/ 787270 w 788331"/>
                <a:gd name="connsiteY3" fmla="*/ 876300 h 885560"/>
                <a:gd name="connsiteX4" fmla="*/ 566001 w 788331"/>
                <a:gd name="connsiteY4" fmla="*/ 685800 h 885560"/>
                <a:gd name="connsiteX5" fmla="*/ 851 w 788331"/>
                <a:gd name="connsiteY5" fmla="*/ 596900 h 885560"/>
                <a:gd name="connsiteX6" fmla="*/ 153251 w 788331"/>
                <a:gd name="connsiteY6" fmla="*/ 533400 h 885560"/>
                <a:gd name="connsiteX7" fmla="*/ 80226 w 788331"/>
                <a:gd name="connsiteY7" fmla="*/ 431800 h 885560"/>
                <a:gd name="connsiteX8" fmla="*/ 489801 w 788331"/>
                <a:gd name="connsiteY8" fmla="*/ 463550 h 885560"/>
                <a:gd name="connsiteX9" fmla="*/ 393570 w 788331"/>
                <a:gd name="connsiteY9" fmla="*/ 0 h 885560"/>
                <a:gd name="connsiteX0" fmla="*/ 402362 w 797123"/>
                <a:gd name="connsiteY0" fmla="*/ 0 h 885560"/>
                <a:gd name="connsiteX1" fmla="*/ 613181 w 797123"/>
                <a:gd name="connsiteY1" fmla="*/ 19050 h 885560"/>
                <a:gd name="connsiteX2" fmla="*/ 702081 w 797123"/>
                <a:gd name="connsiteY2" fmla="*/ 459740 h 885560"/>
                <a:gd name="connsiteX3" fmla="*/ 796062 w 797123"/>
                <a:gd name="connsiteY3" fmla="*/ 876300 h 885560"/>
                <a:gd name="connsiteX4" fmla="*/ 574793 w 797123"/>
                <a:gd name="connsiteY4" fmla="*/ 685800 h 885560"/>
                <a:gd name="connsiteX5" fmla="*/ 9643 w 797123"/>
                <a:gd name="connsiteY5" fmla="*/ 596900 h 885560"/>
                <a:gd name="connsiteX6" fmla="*/ 432044 w 797123"/>
                <a:gd name="connsiteY6" fmla="*/ 798989 h 885560"/>
                <a:gd name="connsiteX7" fmla="*/ 162043 w 797123"/>
                <a:gd name="connsiteY7" fmla="*/ 533400 h 885560"/>
                <a:gd name="connsiteX8" fmla="*/ 89018 w 797123"/>
                <a:gd name="connsiteY8" fmla="*/ 431800 h 885560"/>
                <a:gd name="connsiteX9" fmla="*/ 498593 w 797123"/>
                <a:gd name="connsiteY9" fmla="*/ 463550 h 885560"/>
                <a:gd name="connsiteX10" fmla="*/ 402362 w 797123"/>
                <a:gd name="connsiteY10" fmla="*/ 0 h 885560"/>
                <a:gd name="connsiteX0" fmla="*/ 425277 w 820038"/>
                <a:gd name="connsiteY0" fmla="*/ 0 h 885560"/>
                <a:gd name="connsiteX1" fmla="*/ 636096 w 820038"/>
                <a:gd name="connsiteY1" fmla="*/ 19050 h 885560"/>
                <a:gd name="connsiteX2" fmla="*/ 724996 w 820038"/>
                <a:gd name="connsiteY2" fmla="*/ 459740 h 885560"/>
                <a:gd name="connsiteX3" fmla="*/ 818977 w 820038"/>
                <a:gd name="connsiteY3" fmla="*/ 876300 h 885560"/>
                <a:gd name="connsiteX4" fmla="*/ 597708 w 820038"/>
                <a:gd name="connsiteY4" fmla="*/ 685800 h 885560"/>
                <a:gd name="connsiteX5" fmla="*/ 32558 w 820038"/>
                <a:gd name="connsiteY5" fmla="*/ 596900 h 885560"/>
                <a:gd name="connsiteX6" fmla="*/ 73959 w 820038"/>
                <a:gd name="connsiteY6" fmla="*/ 500539 h 885560"/>
                <a:gd name="connsiteX7" fmla="*/ 184958 w 820038"/>
                <a:gd name="connsiteY7" fmla="*/ 533400 h 885560"/>
                <a:gd name="connsiteX8" fmla="*/ 111933 w 820038"/>
                <a:gd name="connsiteY8" fmla="*/ 431800 h 885560"/>
                <a:gd name="connsiteX9" fmla="*/ 521508 w 820038"/>
                <a:gd name="connsiteY9" fmla="*/ 463550 h 885560"/>
                <a:gd name="connsiteX10" fmla="*/ 425277 w 820038"/>
                <a:gd name="connsiteY10" fmla="*/ 0 h 885560"/>
                <a:gd name="connsiteX0" fmla="*/ 352605 w 747366"/>
                <a:gd name="connsiteY0" fmla="*/ 0 h 885560"/>
                <a:gd name="connsiteX1" fmla="*/ 563424 w 747366"/>
                <a:gd name="connsiteY1" fmla="*/ 19050 h 885560"/>
                <a:gd name="connsiteX2" fmla="*/ 652324 w 747366"/>
                <a:gd name="connsiteY2" fmla="*/ 459740 h 885560"/>
                <a:gd name="connsiteX3" fmla="*/ 746305 w 747366"/>
                <a:gd name="connsiteY3" fmla="*/ 876300 h 885560"/>
                <a:gd name="connsiteX4" fmla="*/ 525036 w 747366"/>
                <a:gd name="connsiteY4" fmla="*/ 685800 h 885560"/>
                <a:gd name="connsiteX5" fmla="*/ 417086 w 747366"/>
                <a:gd name="connsiteY5" fmla="*/ 812800 h 885560"/>
                <a:gd name="connsiteX6" fmla="*/ 1287 w 747366"/>
                <a:gd name="connsiteY6" fmla="*/ 500539 h 885560"/>
                <a:gd name="connsiteX7" fmla="*/ 112286 w 747366"/>
                <a:gd name="connsiteY7" fmla="*/ 533400 h 885560"/>
                <a:gd name="connsiteX8" fmla="*/ 39261 w 747366"/>
                <a:gd name="connsiteY8" fmla="*/ 431800 h 885560"/>
                <a:gd name="connsiteX9" fmla="*/ 448836 w 747366"/>
                <a:gd name="connsiteY9" fmla="*/ 463550 h 885560"/>
                <a:gd name="connsiteX10" fmla="*/ 352605 w 747366"/>
                <a:gd name="connsiteY10" fmla="*/ 0 h 885560"/>
                <a:gd name="connsiteX0" fmla="*/ 314094 w 708855"/>
                <a:gd name="connsiteY0" fmla="*/ 0 h 885560"/>
                <a:gd name="connsiteX1" fmla="*/ 524913 w 708855"/>
                <a:gd name="connsiteY1" fmla="*/ 19050 h 885560"/>
                <a:gd name="connsiteX2" fmla="*/ 613813 w 708855"/>
                <a:gd name="connsiteY2" fmla="*/ 459740 h 885560"/>
                <a:gd name="connsiteX3" fmla="*/ 707794 w 708855"/>
                <a:gd name="connsiteY3" fmla="*/ 876300 h 885560"/>
                <a:gd name="connsiteX4" fmla="*/ 486525 w 708855"/>
                <a:gd name="connsiteY4" fmla="*/ 685800 h 885560"/>
                <a:gd name="connsiteX5" fmla="*/ 378575 w 708855"/>
                <a:gd name="connsiteY5" fmla="*/ 812800 h 885560"/>
                <a:gd name="connsiteX6" fmla="*/ 331076 w 708855"/>
                <a:gd name="connsiteY6" fmla="*/ 614839 h 885560"/>
                <a:gd name="connsiteX7" fmla="*/ 73775 w 708855"/>
                <a:gd name="connsiteY7" fmla="*/ 533400 h 885560"/>
                <a:gd name="connsiteX8" fmla="*/ 750 w 708855"/>
                <a:gd name="connsiteY8" fmla="*/ 431800 h 885560"/>
                <a:gd name="connsiteX9" fmla="*/ 410325 w 708855"/>
                <a:gd name="connsiteY9" fmla="*/ 463550 h 885560"/>
                <a:gd name="connsiteX10" fmla="*/ 314094 w 708855"/>
                <a:gd name="connsiteY10" fmla="*/ 0 h 885560"/>
                <a:gd name="connsiteX0" fmla="*/ 313926 w 708687"/>
                <a:gd name="connsiteY0" fmla="*/ 0 h 885560"/>
                <a:gd name="connsiteX1" fmla="*/ 524745 w 708687"/>
                <a:gd name="connsiteY1" fmla="*/ 19050 h 885560"/>
                <a:gd name="connsiteX2" fmla="*/ 613645 w 708687"/>
                <a:gd name="connsiteY2" fmla="*/ 459740 h 885560"/>
                <a:gd name="connsiteX3" fmla="*/ 707626 w 708687"/>
                <a:gd name="connsiteY3" fmla="*/ 876300 h 885560"/>
                <a:gd name="connsiteX4" fmla="*/ 486357 w 708687"/>
                <a:gd name="connsiteY4" fmla="*/ 685800 h 885560"/>
                <a:gd name="connsiteX5" fmla="*/ 378407 w 708687"/>
                <a:gd name="connsiteY5" fmla="*/ 812800 h 885560"/>
                <a:gd name="connsiteX6" fmla="*/ 330908 w 708687"/>
                <a:gd name="connsiteY6" fmla="*/ 614839 h 885560"/>
                <a:gd name="connsiteX7" fmla="*/ 111707 w 708687"/>
                <a:gd name="connsiteY7" fmla="*/ 723900 h 885560"/>
                <a:gd name="connsiteX8" fmla="*/ 582 w 708687"/>
                <a:gd name="connsiteY8" fmla="*/ 431800 h 885560"/>
                <a:gd name="connsiteX9" fmla="*/ 410157 w 708687"/>
                <a:gd name="connsiteY9" fmla="*/ 463550 h 885560"/>
                <a:gd name="connsiteX10" fmla="*/ 313926 w 708687"/>
                <a:gd name="connsiteY10" fmla="*/ 0 h 885560"/>
                <a:gd name="connsiteX0" fmla="*/ 238202 w 632963"/>
                <a:gd name="connsiteY0" fmla="*/ 0 h 885560"/>
                <a:gd name="connsiteX1" fmla="*/ 449021 w 632963"/>
                <a:gd name="connsiteY1" fmla="*/ 19050 h 885560"/>
                <a:gd name="connsiteX2" fmla="*/ 537921 w 632963"/>
                <a:gd name="connsiteY2" fmla="*/ 459740 h 885560"/>
                <a:gd name="connsiteX3" fmla="*/ 631902 w 632963"/>
                <a:gd name="connsiteY3" fmla="*/ 876300 h 885560"/>
                <a:gd name="connsiteX4" fmla="*/ 410633 w 632963"/>
                <a:gd name="connsiteY4" fmla="*/ 685800 h 885560"/>
                <a:gd name="connsiteX5" fmla="*/ 302683 w 632963"/>
                <a:gd name="connsiteY5" fmla="*/ 812800 h 885560"/>
                <a:gd name="connsiteX6" fmla="*/ 255184 w 632963"/>
                <a:gd name="connsiteY6" fmla="*/ 614839 h 885560"/>
                <a:gd name="connsiteX7" fmla="*/ 35983 w 632963"/>
                <a:gd name="connsiteY7" fmla="*/ 723900 h 885560"/>
                <a:gd name="connsiteX8" fmla="*/ 1058 w 632963"/>
                <a:gd name="connsiteY8" fmla="*/ 622300 h 885560"/>
                <a:gd name="connsiteX9" fmla="*/ 334433 w 632963"/>
                <a:gd name="connsiteY9" fmla="*/ 463550 h 885560"/>
                <a:gd name="connsiteX10" fmla="*/ 238202 w 632963"/>
                <a:gd name="connsiteY10" fmla="*/ 0 h 885560"/>
                <a:gd name="connsiteX0" fmla="*/ 275993 w 670754"/>
                <a:gd name="connsiteY0" fmla="*/ 0 h 885560"/>
                <a:gd name="connsiteX1" fmla="*/ 486812 w 670754"/>
                <a:gd name="connsiteY1" fmla="*/ 19050 h 885560"/>
                <a:gd name="connsiteX2" fmla="*/ 575712 w 670754"/>
                <a:gd name="connsiteY2" fmla="*/ 459740 h 885560"/>
                <a:gd name="connsiteX3" fmla="*/ 669693 w 670754"/>
                <a:gd name="connsiteY3" fmla="*/ 876300 h 885560"/>
                <a:gd name="connsiteX4" fmla="*/ 448424 w 670754"/>
                <a:gd name="connsiteY4" fmla="*/ 685800 h 885560"/>
                <a:gd name="connsiteX5" fmla="*/ 340474 w 670754"/>
                <a:gd name="connsiteY5" fmla="*/ 812800 h 885560"/>
                <a:gd name="connsiteX6" fmla="*/ 292975 w 670754"/>
                <a:gd name="connsiteY6" fmla="*/ 614839 h 885560"/>
                <a:gd name="connsiteX7" fmla="*/ 73774 w 670754"/>
                <a:gd name="connsiteY7" fmla="*/ 723900 h 885560"/>
                <a:gd name="connsiteX8" fmla="*/ 749 w 670754"/>
                <a:gd name="connsiteY8" fmla="*/ 622300 h 885560"/>
                <a:gd name="connsiteX9" fmla="*/ 372224 w 670754"/>
                <a:gd name="connsiteY9" fmla="*/ 463550 h 885560"/>
                <a:gd name="connsiteX10" fmla="*/ 275993 w 670754"/>
                <a:gd name="connsiteY10" fmla="*/ 0 h 885560"/>
                <a:gd name="connsiteX0" fmla="*/ 275751 w 670512"/>
                <a:gd name="connsiteY0" fmla="*/ 0 h 885560"/>
                <a:gd name="connsiteX1" fmla="*/ 486570 w 670512"/>
                <a:gd name="connsiteY1" fmla="*/ 19050 h 885560"/>
                <a:gd name="connsiteX2" fmla="*/ 575470 w 670512"/>
                <a:gd name="connsiteY2" fmla="*/ 459740 h 885560"/>
                <a:gd name="connsiteX3" fmla="*/ 669451 w 670512"/>
                <a:gd name="connsiteY3" fmla="*/ 876300 h 885560"/>
                <a:gd name="connsiteX4" fmla="*/ 448182 w 670512"/>
                <a:gd name="connsiteY4" fmla="*/ 685800 h 885560"/>
                <a:gd name="connsiteX5" fmla="*/ 340232 w 670512"/>
                <a:gd name="connsiteY5" fmla="*/ 812800 h 885560"/>
                <a:gd name="connsiteX6" fmla="*/ 292733 w 670512"/>
                <a:gd name="connsiteY6" fmla="*/ 614839 h 885560"/>
                <a:gd name="connsiteX7" fmla="*/ 507 w 670512"/>
                <a:gd name="connsiteY7" fmla="*/ 622300 h 885560"/>
                <a:gd name="connsiteX8" fmla="*/ 371982 w 670512"/>
                <a:gd name="connsiteY8" fmla="*/ 463550 h 885560"/>
                <a:gd name="connsiteX9" fmla="*/ 275751 w 670512"/>
                <a:gd name="connsiteY9" fmla="*/ 0 h 885560"/>
                <a:gd name="connsiteX0" fmla="*/ 225075 w 619836"/>
                <a:gd name="connsiteY0" fmla="*/ 0 h 885560"/>
                <a:gd name="connsiteX1" fmla="*/ 435894 w 619836"/>
                <a:gd name="connsiteY1" fmla="*/ 19050 h 885560"/>
                <a:gd name="connsiteX2" fmla="*/ 524794 w 619836"/>
                <a:gd name="connsiteY2" fmla="*/ 459740 h 885560"/>
                <a:gd name="connsiteX3" fmla="*/ 618775 w 619836"/>
                <a:gd name="connsiteY3" fmla="*/ 876300 h 885560"/>
                <a:gd name="connsiteX4" fmla="*/ 397506 w 619836"/>
                <a:gd name="connsiteY4" fmla="*/ 685800 h 885560"/>
                <a:gd name="connsiteX5" fmla="*/ 289556 w 619836"/>
                <a:gd name="connsiteY5" fmla="*/ 812800 h 885560"/>
                <a:gd name="connsiteX6" fmla="*/ 242057 w 619836"/>
                <a:gd name="connsiteY6" fmla="*/ 614839 h 885560"/>
                <a:gd name="connsiteX7" fmla="*/ 631 w 619836"/>
                <a:gd name="connsiteY7" fmla="*/ 717550 h 885560"/>
                <a:gd name="connsiteX8" fmla="*/ 321306 w 619836"/>
                <a:gd name="connsiteY8" fmla="*/ 463550 h 885560"/>
                <a:gd name="connsiteX9" fmla="*/ 225075 w 619836"/>
                <a:gd name="connsiteY9" fmla="*/ 0 h 885560"/>
                <a:gd name="connsiteX0" fmla="*/ 224951 w 619712"/>
                <a:gd name="connsiteY0" fmla="*/ 0 h 885560"/>
                <a:gd name="connsiteX1" fmla="*/ 435770 w 619712"/>
                <a:gd name="connsiteY1" fmla="*/ 19050 h 885560"/>
                <a:gd name="connsiteX2" fmla="*/ 524670 w 619712"/>
                <a:gd name="connsiteY2" fmla="*/ 459740 h 885560"/>
                <a:gd name="connsiteX3" fmla="*/ 618651 w 619712"/>
                <a:gd name="connsiteY3" fmla="*/ 876300 h 885560"/>
                <a:gd name="connsiteX4" fmla="*/ 397382 w 619712"/>
                <a:gd name="connsiteY4" fmla="*/ 685800 h 885560"/>
                <a:gd name="connsiteX5" fmla="*/ 289432 w 619712"/>
                <a:gd name="connsiteY5" fmla="*/ 812800 h 885560"/>
                <a:gd name="connsiteX6" fmla="*/ 292733 w 619712"/>
                <a:gd name="connsiteY6" fmla="*/ 621189 h 885560"/>
                <a:gd name="connsiteX7" fmla="*/ 507 w 619712"/>
                <a:gd name="connsiteY7" fmla="*/ 717550 h 885560"/>
                <a:gd name="connsiteX8" fmla="*/ 321182 w 619712"/>
                <a:gd name="connsiteY8" fmla="*/ 463550 h 885560"/>
                <a:gd name="connsiteX9" fmla="*/ 224951 w 619712"/>
                <a:gd name="connsiteY9" fmla="*/ 0 h 885560"/>
                <a:gd name="connsiteX0" fmla="*/ 174275 w 569036"/>
                <a:gd name="connsiteY0" fmla="*/ 0 h 885560"/>
                <a:gd name="connsiteX1" fmla="*/ 385094 w 569036"/>
                <a:gd name="connsiteY1" fmla="*/ 19050 h 885560"/>
                <a:gd name="connsiteX2" fmla="*/ 473994 w 569036"/>
                <a:gd name="connsiteY2" fmla="*/ 459740 h 885560"/>
                <a:gd name="connsiteX3" fmla="*/ 567975 w 569036"/>
                <a:gd name="connsiteY3" fmla="*/ 876300 h 885560"/>
                <a:gd name="connsiteX4" fmla="*/ 346706 w 569036"/>
                <a:gd name="connsiteY4" fmla="*/ 685800 h 885560"/>
                <a:gd name="connsiteX5" fmla="*/ 238756 w 569036"/>
                <a:gd name="connsiteY5" fmla="*/ 812800 h 885560"/>
                <a:gd name="connsiteX6" fmla="*/ 242057 w 569036"/>
                <a:gd name="connsiteY6" fmla="*/ 621189 h 885560"/>
                <a:gd name="connsiteX7" fmla="*/ 631 w 569036"/>
                <a:gd name="connsiteY7" fmla="*/ 755650 h 885560"/>
                <a:gd name="connsiteX8" fmla="*/ 270506 w 569036"/>
                <a:gd name="connsiteY8" fmla="*/ 463550 h 885560"/>
                <a:gd name="connsiteX9" fmla="*/ 174275 w 569036"/>
                <a:gd name="connsiteY9" fmla="*/ 0 h 885560"/>
                <a:gd name="connsiteX0" fmla="*/ 174165 w 568926"/>
                <a:gd name="connsiteY0" fmla="*/ 0 h 885560"/>
                <a:gd name="connsiteX1" fmla="*/ 384984 w 568926"/>
                <a:gd name="connsiteY1" fmla="*/ 19050 h 885560"/>
                <a:gd name="connsiteX2" fmla="*/ 473884 w 568926"/>
                <a:gd name="connsiteY2" fmla="*/ 459740 h 885560"/>
                <a:gd name="connsiteX3" fmla="*/ 567865 w 568926"/>
                <a:gd name="connsiteY3" fmla="*/ 876300 h 885560"/>
                <a:gd name="connsiteX4" fmla="*/ 346596 w 568926"/>
                <a:gd name="connsiteY4" fmla="*/ 685800 h 885560"/>
                <a:gd name="connsiteX5" fmla="*/ 238646 w 568926"/>
                <a:gd name="connsiteY5" fmla="*/ 812800 h 885560"/>
                <a:gd name="connsiteX6" fmla="*/ 241947 w 568926"/>
                <a:gd name="connsiteY6" fmla="*/ 621189 h 885560"/>
                <a:gd name="connsiteX7" fmla="*/ 521 w 568926"/>
                <a:gd name="connsiteY7" fmla="*/ 755650 h 885560"/>
                <a:gd name="connsiteX8" fmla="*/ 270396 w 568926"/>
                <a:gd name="connsiteY8" fmla="*/ 463550 h 885560"/>
                <a:gd name="connsiteX9" fmla="*/ 174165 w 568926"/>
                <a:gd name="connsiteY9" fmla="*/ 0 h 885560"/>
                <a:gd name="connsiteX0" fmla="*/ 218536 w 613297"/>
                <a:gd name="connsiteY0" fmla="*/ 0 h 885560"/>
                <a:gd name="connsiteX1" fmla="*/ 429355 w 613297"/>
                <a:gd name="connsiteY1" fmla="*/ 19050 h 885560"/>
                <a:gd name="connsiteX2" fmla="*/ 518255 w 613297"/>
                <a:gd name="connsiteY2" fmla="*/ 459740 h 885560"/>
                <a:gd name="connsiteX3" fmla="*/ 612236 w 613297"/>
                <a:gd name="connsiteY3" fmla="*/ 876300 h 885560"/>
                <a:gd name="connsiteX4" fmla="*/ 390967 w 613297"/>
                <a:gd name="connsiteY4" fmla="*/ 685800 h 885560"/>
                <a:gd name="connsiteX5" fmla="*/ 283017 w 613297"/>
                <a:gd name="connsiteY5" fmla="*/ 812800 h 885560"/>
                <a:gd name="connsiteX6" fmla="*/ 286318 w 613297"/>
                <a:gd name="connsiteY6" fmla="*/ 621189 h 885560"/>
                <a:gd name="connsiteX7" fmla="*/ 442 w 613297"/>
                <a:gd name="connsiteY7" fmla="*/ 762000 h 885560"/>
                <a:gd name="connsiteX8" fmla="*/ 314767 w 613297"/>
                <a:gd name="connsiteY8" fmla="*/ 463550 h 885560"/>
                <a:gd name="connsiteX9" fmla="*/ 218536 w 613297"/>
                <a:gd name="connsiteY9" fmla="*/ 0 h 885560"/>
                <a:gd name="connsiteX0" fmla="*/ 218536 w 616687"/>
                <a:gd name="connsiteY0" fmla="*/ 0 h 885560"/>
                <a:gd name="connsiteX1" fmla="*/ 429355 w 616687"/>
                <a:gd name="connsiteY1" fmla="*/ 19050 h 885560"/>
                <a:gd name="connsiteX2" fmla="*/ 518255 w 616687"/>
                <a:gd name="connsiteY2" fmla="*/ 459740 h 885560"/>
                <a:gd name="connsiteX3" fmla="*/ 612236 w 616687"/>
                <a:gd name="connsiteY3" fmla="*/ 876300 h 885560"/>
                <a:gd name="connsiteX4" fmla="*/ 390967 w 616687"/>
                <a:gd name="connsiteY4" fmla="*/ 685800 h 885560"/>
                <a:gd name="connsiteX5" fmla="*/ 283017 w 616687"/>
                <a:gd name="connsiteY5" fmla="*/ 812800 h 885560"/>
                <a:gd name="connsiteX6" fmla="*/ 286318 w 616687"/>
                <a:gd name="connsiteY6" fmla="*/ 621189 h 885560"/>
                <a:gd name="connsiteX7" fmla="*/ 442 w 616687"/>
                <a:gd name="connsiteY7" fmla="*/ 762000 h 885560"/>
                <a:gd name="connsiteX8" fmla="*/ 314767 w 616687"/>
                <a:gd name="connsiteY8" fmla="*/ 463550 h 885560"/>
                <a:gd name="connsiteX9" fmla="*/ 218536 w 616687"/>
                <a:gd name="connsiteY9" fmla="*/ 0 h 885560"/>
                <a:gd name="connsiteX0" fmla="*/ 218536 w 613976"/>
                <a:gd name="connsiteY0" fmla="*/ 0 h 881593"/>
                <a:gd name="connsiteX1" fmla="*/ 429355 w 613976"/>
                <a:gd name="connsiteY1" fmla="*/ 19050 h 881593"/>
                <a:gd name="connsiteX2" fmla="*/ 518255 w 613976"/>
                <a:gd name="connsiteY2" fmla="*/ 459740 h 881593"/>
                <a:gd name="connsiteX3" fmla="*/ 612236 w 613976"/>
                <a:gd name="connsiteY3" fmla="*/ 876300 h 881593"/>
                <a:gd name="connsiteX4" fmla="*/ 448117 w 613976"/>
                <a:gd name="connsiteY4" fmla="*/ 647700 h 881593"/>
                <a:gd name="connsiteX5" fmla="*/ 283017 w 613976"/>
                <a:gd name="connsiteY5" fmla="*/ 812800 h 881593"/>
                <a:gd name="connsiteX6" fmla="*/ 286318 w 613976"/>
                <a:gd name="connsiteY6" fmla="*/ 621189 h 881593"/>
                <a:gd name="connsiteX7" fmla="*/ 442 w 613976"/>
                <a:gd name="connsiteY7" fmla="*/ 762000 h 881593"/>
                <a:gd name="connsiteX8" fmla="*/ 314767 w 613976"/>
                <a:gd name="connsiteY8" fmla="*/ 463550 h 881593"/>
                <a:gd name="connsiteX9" fmla="*/ 218536 w 613976"/>
                <a:gd name="connsiteY9" fmla="*/ 0 h 881593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283017 w 617715"/>
                <a:gd name="connsiteY5" fmla="*/ 81280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346517 w 617715"/>
                <a:gd name="connsiteY5" fmla="*/ 84455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5063"/>
                <a:gd name="connsiteY0" fmla="*/ 0 h 883374"/>
                <a:gd name="connsiteX1" fmla="*/ 360839 w 545063"/>
                <a:gd name="connsiteY1" fmla="*/ 19050 h 883374"/>
                <a:gd name="connsiteX2" fmla="*/ 443389 w 545063"/>
                <a:gd name="connsiteY2" fmla="*/ 421640 h 883374"/>
                <a:gd name="connsiteX3" fmla="*/ 543720 w 545063"/>
                <a:gd name="connsiteY3" fmla="*/ 876300 h 883374"/>
                <a:gd name="connsiteX4" fmla="*/ 379601 w 545063"/>
                <a:gd name="connsiteY4" fmla="*/ 647700 h 883374"/>
                <a:gd name="connsiteX5" fmla="*/ 278001 w 545063"/>
                <a:gd name="connsiteY5" fmla="*/ 844550 h 883374"/>
                <a:gd name="connsiteX6" fmla="*/ 217802 w 545063"/>
                <a:gd name="connsiteY6" fmla="*/ 621189 h 883374"/>
                <a:gd name="connsiteX7" fmla="*/ 1776 w 545063"/>
                <a:gd name="connsiteY7" fmla="*/ 793750 h 883374"/>
                <a:gd name="connsiteX8" fmla="*/ 246251 w 545063"/>
                <a:gd name="connsiteY8" fmla="*/ 463550 h 883374"/>
                <a:gd name="connsiteX9" fmla="*/ 150020 w 545063"/>
                <a:gd name="connsiteY9" fmla="*/ 0 h 883374"/>
                <a:gd name="connsiteX0" fmla="*/ 150020 w 544285"/>
                <a:gd name="connsiteY0" fmla="*/ 0 h 883374"/>
                <a:gd name="connsiteX1" fmla="*/ 360839 w 544285"/>
                <a:gd name="connsiteY1" fmla="*/ 19050 h 883374"/>
                <a:gd name="connsiteX2" fmla="*/ 443389 w 544285"/>
                <a:gd name="connsiteY2" fmla="*/ 421640 h 883374"/>
                <a:gd name="connsiteX3" fmla="*/ 543720 w 544285"/>
                <a:gd name="connsiteY3" fmla="*/ 876300 h 883374"/>
                <a:gd name="connsiteX4" fmla="*/ 379601 w 544285"/>
                <a:gd name="connsiteY4" fmla="*/ 647700 h 883374"/>
                <a:gd name="connsiteX5" fmla="*/ 278001 w 544285"/>
                <a:gd name="connsiteY5" fmla="*/ 844550 h 883374"/>
                <a:gd name="connsiteX6" fmla="*/ 217802 w 544285"/>
                <a:gd name="connsiteY6" fmla="*/ 621189 h 883374"/>
                <a:gd name="connsiteX7" fmla="*/ 1776 w 544285"/>
                <a:gd name="connsiteY7" fmla="*/ 793750 h 883374"/>
                <a:gd name="connsiteX8" fmla="*/ 246251 w 544285"/>
                <a:gd name="connsiteY8" fmla="*/ 463550 h 883374"/>
                <a:gd name="connsiteX9" fmla="*/ 150020 w 544285"/>
                <a:gd name="connsiteY9" fmla="*/ 0 h 883374"/>
                <a:gd name="connsiteX0" fmla="*/ 150020 w 545959"/>
                <a:gd name="connsiteY0" fmla="*/ 0 h 881645"/>
                <a:gd name="connsiteX1" fmla="*/ 360839 w 545959"/>
                <a:gd name="connsiteY1" fmla="*/ 19050 h 881645"/>
                <a:gd name="connsiteX2" fmla="*/ 490835 w 545959"/>
                <a:gd name="connsiteY2" fmla="*/ 458542 h 881645"/>
                <a:gd name="connsiteX3" fmla="*/ 543720 w 545959"/>
                <a:gd name="connsiteY3" fmla="*/ 876300 h 881645"/>
                <a:gd name="connsiteX4" fmla="*/ 379601 w 545959"/>
                <a:gd name="connsiteY4" fmla="*/ 647700 h 881645"/>
                <a:gd name="connsiteX5" fmla="*/ 278001 w 545959"/>
                <a:gd name="connsiteY5" fmla="*/ 844550 h 881645"/>
                <a:gd name="connsiteX6" fmla="*/ 217802 w 545959"/>
                <a:gd name="connsiteY6" fmla="*/ 621189 h 881645"/>
                <a:gd name="connsiteX7" fmla="*/ 1776 w 545959"/>
                <a:gd name="connsiteY7" fmla="*/ 793750 h 881645"/>
                <a:gd name="connsiteX8" fmla="*/ 246251 w 545959"/>
                <a:gd name="connsiteY8" fmla="*/ 463550 h 881645"/>
                <a:gd name="connsiteX9" fmla="*/ 150020 w 545959"/>
                <a:gd name="connsiteY9" fmla="*/ 0 h 881645"/>
                <a:gd name="connsiteX0" fmla="*/ 150020 w 546971"/>
                <a:gd name="connsiteY0" fmla="*/ 0 h 879646"/>
                <a:gd name="connsiteX1" fmla="*/ 360839 w 546971"/>
                <a:gd name="connsiteY1" fmla="*/ 19050 h 879646"/>
                <a:gd name="connsiteX2" fmla="*/ 506649 w 546971"/>
                <a:gd name="connsiteY2" fmla="*/ 505986 h 879646"/>
                <a:gd name="connsiteX3" fmla="*/ 543720 w 546971"/>
                <a:gd name="connsiteY3" fmla="*/ 876300 h 879646"/>
                <a:gd name="connsiteX4" fmla="*/ 379601 w 546971"/>
                <a:gd name="connsiteY4" fmla="*/ 647700 h 879646"/>
                <a:gd name="connsiteX5" fmla="*/ 278001 w 546971"/>
                <a:gd name="connsiteY5" fmla="*/ 844550 h 879646"/>
                <a:gd name="connsiteX6" fmla="*/ 217802 w 546971"/>
                <a:gd name="connsiteY6" fmla="*/ 621189 h 879646"/>
                <a:gd name="connsiteX7" fmla="*/ 1776 w 546971"/>
                <a:gd name="connsiteY7" fmla="*/ 793750 h 879646"/>
                <a:gd name="connsiteX8" fmla="*/ 246251 w 546971"/>
                <a:gd name="connsiteY8" fmla="*/ 463550 h 879646"/>
                <a:gd name="connsiteX9" fmla="*/ 150020 w 546971"/>
                <a:gd name="connsiteY9" fmla="*/ 0 h 879646"/>
                <a:gd name="connsiteX0" fmla="*/ 150523 w 547474"/>
                <a:gd name="connsiteY0" fmla="*/ 0 h 879646"/>
                <a:gd name="connsiteX1" fmla="*/ 361342 w 547474"/>
                <a:gd name="connsiteY1" fmla="*/ 19050 h 879646"/>
                <a:gd name="connsiteX2" fmla="*/ 507152 w 547474"/>
                <a:gd name="connsiteY2" fmla="*/ 505986 h 879646"/>
                <a:gd name="connsiteX3" fmla="*/ 544223 w 547474"/>
                <a:gd name="connsiteY3" fmla="*/ 876300 h 879646"/>
                <a:gd name="connsiteX4" fmla="*/ 380104 w 547474"/>
                <a:gd name="connsiteY4" fmla="*/ 647700 h 879646"/>
                <a:gd name="connsiteX5" fmla="*/ 278504 w 547474"/>
                <a:gd name="connsiteY5" fmla="*/ 844550 h 879646"/>
                <a:gd name="connsiteX6" fmla="*/ 218305 w 547474"/>
                <a:gd name="connsiteY6" fmla="*/ 621189 h 879646"/>
                <a:gd name="connsiteX7" fmla="*/ 2279 w 547474"/>
                <a:gd name="connsiteY7" fmla="*/ 793750 h 879646"/>
                <a:gd name="connsiteX8" fmla="*/ 188765 w 547474"/>
                <a:gd name="connsiteY8" fmla="*/ 474091 h 879646"/>
                <a:gd name="connsiteX9" fmla="*/ 150523 w 547474"/>
                <a:gd name="connsiteY9" fmla="*/ 0 h 879646"/>
                <a:gd name="connsiteX0" fmla="*/ 150523 w 547474"/>
                <a:gd name="connsiteY0" fmla="*/ 2037 h 881683"/>
                <a:gd name="connsiteX1" fmla="*/ 450959 w 547474"/>
                <a:gd name="connsiteY1" fmla="*/ 0 h 881683"/>
                <a:gd name="connsiteX2" fmla="*/ 507152 w 547474"/>
                <a:gd name="connsiteY2" fmla="*/ 508023 h 881683"/>
                <a:gd name="connsiteX3" fmla="*/ 544223 w 547474"/>
                <a:gd name="connsiteY3" fmla="*/ 878337 h 881683"/>
                <a:gd name="connsiteX4" fmla="*/ 380104 w 547474"/>
                <a:gd name="connsiteY4" fmla="*/ 649737 h 881683"/>
                <a:gd name="connsiteX5" fmla="*/ 278504 w 547474"/>
                <a:gd name="connsiteY5" fmla="*/ 846587 h 881683"/>
                <a:gd name="connsiteX6" fmla="*/ 218305 w 547474"/>
                <a:gd name="connsiteY6" fmla="*/ 623226 h 881683"/>
                <a:gd name="connsiteX7" fmla="*/ 2279 w 547474"/>
                <a:gd name="connsiteY7" fmla="*/ 795787 h 881683"/>
                <a:gd name="connsiteX8" fmla="*/ 188765 w 547474"/>
                <a:gd name="connsiteY8" fmla="*/ 476128 h 881683"/>
                <a:gd name="connsiteX9" fmla="*/ 150523 w 547474"/>
                <a:gd name="connsiteY9" fmla="*/ 2037 h 881683"/>
                <a:gd name="connsiteX0" fmla="*/ 150523 w 630352"/>
                <a:gd name="connsiteY0" fmla="*/ 2037 h 871433"/>
                <a:gd name="connsiteX1" fmla="*/ 450959 w 630352"/>
                <a:gd name="connsiteY1" fmla="*/ 0 h 871433"/>
                <a:gd name="connsiteX2" fmla="*/ 507152 w 630352"/>
                <a:gd name="connsiteY2" fmla="*/ 508023 h 871433"/>
                <a:gd name="connsiteX3" fmla="*/ 628568 w 630352"/>
                <a:gd name="connsiteY3" fmla="*/ 867796 h 871433"/>
                <a:gd name="connsiteX4" fmla="*/ 380104 w 630352"/>
                <a:gd name="connsiteY4" fmla="*/ 649737 h 871433"/>
                <a:gd name="connsiteX5" fmla="*/ 278504 w 630352"/>
                <a:gd name="connsiteY5" fmla="*/ 846587 h 871433"/>
                <a:gd name="connsiteX6" fmla="*/ 218305 w 630352"/>
                <a:gd name="connsiteY6" fmla="*/ 623226 h 871433"/>
                <a:gd name="connsiteX7" fmla="*/ 2279 w 630352"/>
                <a:gd name="connsiteY7" fmla="*/ 795787 h 871433"/>
                <a:gd name="connsiteX8" fmla="*/ 188765 w 630352"/>
                <a:gd name="connsiteY8" fmla="*/ 476128 h 871433"/>
                <a:gd name="connsiteX9" fmla="*/ 150523 w 630352"/>
                <a:gd name="connsiteY9" fmla="*/ 2037 h 871433"/>
                <a:gd name="connsiteX0" fmla="*/ 150523 w 630352"/>
                <a:gd name="connsiteY0" fmla="*/ 2037 h 888895"/>
                <a:gd name="connsiteX1" fmla="*/ 450959 w 630352"/>
                <a:gd name="connsiteY1" fmla="*/ 0 h 888895"/>
                <a:gd name="connsiteX2" fmla="*/ 507152 w 630352"/>
                <a:gd name="connsiteY2" fmla="*/ 508023 h 888895"/>
                <a:gd name="connsiteX3" fmla="*/ 628568 w 630352"/>
                <a:gd name="connsiteY3" fmla="*/ 867796 h 888895"/>
                <a:gd name="connsiteX4" fmla="*/ 380104 w 630352"/>
                <a:gd name="connsiteY4" fmla="*/ 649737 h 888895"/>
                <a:gd name="connsiteX5" fmla="*/ 347034 w 630352"/>
                <a:gd name="connsiteY5" fmla="*/ 888760 h 888895"/>
                <a:gd name="connsiteX6" fmla="*/ 218305 w 630352"/>
                <a:gd name="connsiteY6" fmla="*/ 623226 h 888895"/>
                <a:gd name="connsiteX7" fmla="*/ 2279 w 630352"/>
                <a:gd name="connsiteY7" fmla="*/ 795787 h 888895"/>
                <a:gd name="connsiteX8" fmla="*/ 188765 w 630352"/>
                <a:gd name="connsiteY8" fmla="*/ 476128 h 888895"/>
                <a:gd name="connsiteX9" fmla="*/ 150523 w 630352"/>
                <a:gd name="connsiteY9" fmla="*/ 2037 h 888895"/>
                <a:gd name="connsiteX0" fmla="*/ 98434 w 578263"/>
                <a:gd name="connsiteY0" fmla="*/ 2037 h 888895"/>
                <a:gd name="connsiteX1" fmla="*/ 398870 w 578263"/>
                <a:gd name="connsiteY1" fmla="*/ 0 h 888895"/>
                <a:gd name="connsiteX2" fmla="*/ 455063 w 578263"/>
                <a:gd name="connsiteY2" fmla="*/ 508023 h 888895"/>
                <a:gd name="connsiteX3" fmla="*/ 576479 w 578263"/>
                <a:gd name="connsiteY3" fmla="*/ 867796 h 888895"/>
                <a:gd name="connsiteX4" fmla="*/ 328015 w 578263"/>
                <a:gd name="connsiteY4" fmla="*/ 649737 h 888895"/>
                <a:gd name="connsiteX5" fmla="*/ 294945 w 578263"/>
                <a:gd name="connsiteY5" fmla="*/ 888760 h 888895"/>
                <a:gd name="connsiteX6" fmla="*/ 166216 w 578263"/>
                <a:gd name="connsiteY6" fmla="*/ 623226 h 888895"/>
                <a:gd name="connsiteX7" fmla="*/ 2906 w 578263"/>
                <a:gd name="connsiteY7" fmla="*/ 853775 h 888895"/>
                <a:gd name="connsiteX8" fmla="*/ 136676 w 578263"/>
                <a:gd name="connsiteY8" fmla="*/ 476128 h 888895"/>
                <a:gd name="connsiteX9" fmla="*/ 98434 w 578263"/>
                <a:gd name="connsiteY9" fmla="*/ 2037 h 888895"/>
                <a:gd name="connsiteX0" fmla="*/ 98434 w 576986"/>
                <a:gd name="connsiteY0" fmla="*/ 2037 h 888895"/>
                <a:gd name="connsiteX1" fmla="*/ 398870 w 576986"/>
                <a:gd name="connsiteY1" fmla="*/ 0 h 888895"/>
                <a:gd name="connsiteX2" fmla="*/ 402345 w 576986"/>
                <a:gd name="connsiteY2" fmla="*/ 465849 h 888895"/>
                <a:gd name="connsiteX3" fmla="*/ 576479 w 576986"/>
                <a:gd name="connsiteY3" fmla="*/ 867796 h 888895"/>
                <a:gd name="connsiteX4" fmla="*/ 328015 w 576986"/>
                <a:gd name="connsiteY4" fmla="*/ 649737 h 888895"/>
                <a:gd name="connsiteX5" fmla="*/ 294945 w 576986"/>
                <a:gd name="connsiteY5" fmla="*/ 888760 h 888895"/>
                <a:gd name="connsiteX6" fmla="*/ 166216 w 576986"/>
                <a:gd name="connsiteY6" fmla="*/ 623226 h 888895"/>
                <a:gd name="connsiteX7" fmla="*/ 2906 w 576986"/>
                <a:gd name="connsiteY7" fmla="*/ 853775 h 888895"/>
                <a:gd name="connsiteX8" fmla="*/ 136676 w 576986"/>
                <a:gd name="connsiteY8" fmla="*/ 476128 h 888895"/>
                <a:gd name="connsiteX9" fmla="*/ 98434 w 576986"/>
                <a:gd name="connsiteY9" fmla="*/ 2037 h 888895"/>
                <a:gd name="connsiteX0" fmla="*/ 98434 w 576986"/>
                <a:gd name="connsiteY0" fmla="*/ 2037 h 878357"/>
                <a:gd name="connsiteX1" fmla="*/ 398870 w 576986"/>
                <a:gd name="connsiteY1" fmla="*/ 0 h 878357"/>
                <a:gd name="connsiteX2" fmla="*/ 402345 w 576986"/>
                <a:gd name="connsiteY2" fmla="*/ 465849 h 878357"/>
                <a:gd name="connsiteX3" fmla="*/ 576479 w 576986"/>
                <a:gd name="connsiteY3" fmla="*/ 867796 h 878357"/>
                <a:gd name="connsiteX4" fmla="*/ 328015 w 576986"/>
                <a:gd name="connsiteY4" fmla="*/ 649737 h 878357"/>
                <a:gd name="connsiteX5" fmla="*/ 374020 w 576986"/>
                <a:gd name="connsiteY5" fmla="*/ 878218 h 878357"/>
                <a:gd name="connsiteX6" fmla="*/ 166216 w 576986"/>
                <a:gd name="connsiteY6" fmla="*/ 623226 h 878357"/>
                <a:gd name="connsiteX7" fmla="*/ 2906 w 576986"/>
                <a:gd name="connsiteY7" fmla="*/ 853775 h 878357"/>
                <a:gd name="connsiteX8" fmla="*/ 136676 w 576986"/>
                <a:gd name="connsiteY8" fmla="*/ 476128 h 878357"/>
                <a:gd name="connsiteX9" fmla="*/ 98434 w 576986"/>
                <a:gd name="connsiteY9" fmla="*/ 2037 h 878357"/>
                <a:gd name="connsiteX0" fmla="*/ 98434 w 576986"/>
                <a:gd name="connsiteY0" fmla="*/ 2037 h 883626"/>
                <a:gd name="connsiteX1" fmla="*/ 398870 w 576986"/>
                <a:gd name="connsiteY1" fmla="*/ 0 h 883626"/>
                <a:gd name="connsiteX2" fmla="*/ 402345 w 576986"/>
                <a:gd name="connsiteY2" fmla="*/ 465849 h 883626"/>
                <a:gd name="connsiteX3" fmla="*/ 576479 w 576986"/>
                <a:gd name="connsiteY3" fmla="*/ 867796 h 883626"/>
                <a:gd name="connsiteX4" fmla="*/ 328015 w 576986"/>
                <a:gd name="connsiteY4" fmla="*/ 649737 h 883626"/>
                <a:gd name="connsiteX5" fmla="*/ 294945 w 576986"/>
                <a:gd name="connsiteY5" fmla="*/ 883489 h 883626"/>
                <a:gd name="connsiteX6" fmla="*/ 166216 w 576986"/>
                <a:gd name="connsiteY6" fmla="*/ 623226 h 883626"/>
                <a:gd name="connsiteX7" fmla="*/ 2906 w 576986"/>
                <a:gd name="connsiteY7" fmla="*/ 853775 h 883626"/>
                <a:gd name="connsiteX8" fmla="*/ 136676 w 576986"/>
                <a:gd name="connsiteY8" fmla="*/ 476128 h 883626"/>
                <a:gd name="connsiteX9" fmla="*/ 98434 w 576986"/>
                <a:gd name="connsiteY9" fmla="*/ 2037 h 883626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94166"/>
                <a:gd name="connsiteX1" fmla="*/ 330337 w 576986"/>
                <a:gd name="connsiteY1" fmla="*/ 0 h 894166"/>
                <a:gd name="connsiteX2" fmla="*/ 402345 w 576986"/>
                <a:gd name="connsiteY2" fmla="*/ 471120 h 894166"/>
                <a:gd name="connsiteX3" fmla="*/ 576479 w 576986"/>
                <a:gd name="connsiteY3" fmla="*/ 873067 h 894166"/>
                <a:gd name="connsiteX4" fmla="*/ 328015 w 576986"/>
                <a:gd name="connsiteY4" fmla="*/ 655008 h 894166"/>
                <a:gd name="connsiteX5" fmla="*/ 321303 w 576986"/>
                <a:gd name="connsiteY5" fmla="*/ 894031 h 894166"/>
                <a:gd name="connsiteX6" fmla="*/ 166216 w 576986"/>
                <a:gd name="connsiteY6" fmla="*/ 628497 h 894166"/>
                <a:gd name="connsiteX7" fmla="*/ 2906 w 576986"/>
                <a:gd name="connsiteY7" fmla="*/ 859046 h 894166"/>
                <a:gd name="connsiteX8" fmla="*/ 136676 w 576986"/>
                <a:gd name="connsiteY8" fmla="*/ 481399 h 894166"/>
                <a:gd name="connsiteX9" fmla="*/ 98434 w 576986"/>
                <a:gd name="connsiteY9" fmla="*/ 7308 h 894166"/>
                <a:gd name="connsiteX0" fmla="*/ 98434 w 576986"/>
                <a:gd name="connsiteY0" fmla="*/ 7308 h 899435"/>
                <a:gd name="connsiteX1" fmla="*/ 330337 w 576986"/>
                <a:gd name="connsiteY1" fmla="*/ 0 h 899435"/>
                <a:gd name="connsiteX2" fmla="*/ 402345 w 576986"/>
                <a:gd name="connsiteY2" fmla="*/ 471120 h 899435"/>
                <a:gd name="connsiteX3" fmla="*/ 576479 w 576986"/>
                <a:gd name="connsiteY3" fmla="*/ 873067 h 899435"/>
                <a:gd name="connsiteX4" fmla="*/ 328015 w 576986"/>
                <a:gd name="connsiteY4" fmla="*/ 655008 h 899435"/>
                <a:gd name="connsiteX5" fmla="*/ 284401 w 576986"/>
                <a:gd name="connsiteY5" fmla="*/ 899302 h 899435"/>
                <a:gd name="connsiteX6" fmla="*/ 166216 w 576986"/>
                <a:gd name="connsiteY6" fmla="*/ 628497 h 899435"/>
                <a:gd name="connsiteX7" fmla="*/ 2906 w 576986"/>
                <a:gd name="connsiteY7" fmla="*/ 859046 h 899435"/>
                <a:gd name="connsiteX8" fmla="*/ 136676 w 576986"/>
                <a:gd name="connsiteY8" fmla="*/ 481399 h 899435"/>
                <a:gd name="connsiteX9" fmla="*/ 98434 w 576986"/>
                <a:gd name="connsiteY9" fmla="*/ 7308 h 899435"/>
                <a:gd name="connsiteX0" fmla="*/ 98434 w 576986"/>
                <a:gd name="connsiteY0" fmla="*/ 7308 h 904704"/>
                <a:gd name="connsiteX1" fmla="*/ 330337 w 576986"/>
                <a:gd name="connsiteY1" fmla="*/ 0 h 904704"/>
                <a:gd name="connsiteX2" fmla="*/ 402345 w 576986"/>
                <a:gd name="connsiteY2" fmla="*/ 471120 h 904704"/>
                <a:gd name="connsiteX3" fmla="*/ 576479 w 576986"/>
                <a:gd name="connsiteY3" fmla="*/ 873067 h 904704"/>
                <a:gd name="connsiteX4" fmla="*/ 328015 w 576986"/>
                <a:gd name="connsiteY4" fmla="*/ 655008 h 904704"/>
                <a:gd name="connsiteX5" fmla="*/ 310758 w 576986"/>
                <a:gd name="connsiteY5" fmla="*/ 904573 h 904704"/>
                <a:gd name="connsiteX6" fmla="*/ 166216 w 576986"/>
                <a:gd name="connsiteY6" fmla="*/ 628497 h 904704"/>
                <a:gd name="connsiteX7" fmla="*/ 2906 w 576986"/>
                <a:gd name="connsiteY7" fmla="*/ 859046 h 904704"/>
                <a:gd name="connsiteX8" fmla="*/ 136676 w 576986"/>
                <a:gd name="connsiteY8" fmla="*/ 481399 h 904704"/>
                <a:gd name="connsiteX9" fmla="*/ 98434 w 576986"/>
                <a:gd name="connsiteY9" fmla="*/ 7308 h 904704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00214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63473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9267"/>
                <a:gd name="connsiteX1" fmla="*/ 330337 w 576986"/>
                <a:gd name="connsiteY1" fmla="*/ 0 h 969267"/>
                <a:gd name="connsiteX2" fmla="*/ 402345 w 576986"/>
                <a:gd name="connsiteY2" fmla="*/ 471120 h 969267"/>
                <a:gd name="connsiteX3" fmla="*/ 576479 w 576986"/>
                <a:gd name="connsiteY3" fmla="*/ 873067 h 969267"/>
                <a:gd name="connsiteX4" fmla="*/ 328015 w 576986"/>
                <a:gd name="connsiteY4" fmla="*/ 655008 h 969267"/>
                <a:gd name="connsiteX5" fmla="*/ 363473 w 576986"/>
                <a:gd name="connsiteY5" fmla="*/ 967833 h 969267"/>
                <a:gd name="connsiteX6" fmla="*/ 166216 w 576986"/>
                <a:gd name="connsiteY6" fmla="*/ 628497 h 969267"/>
                <a:gd name="connsiteX7" fmla="*/ 2906 w 576986"/>
                <a:gd name="connsiteY7" fmla="*/ 859046 h 969267"/>
                <a:gd name="connsiteX8" fmla="*/ 136676 w 576986"/>
                <a:gd name="connsiteY8" fmla="*/ 481399 h 969267"/>
                <a:gd name="connsiteX9" fmla="*/ 98434 w 576986"/>
                <a:gd name="connsiteY9" fmla="*/ 7308 h 969267"/>
                <a:gd name="connsiteX0" fmla="*/ 98434 w 576986"/>
                <a:gd name="connsiteY0" fmla="*/ 7308 h 971826"/>
                <a:gd name="connsiteX1" fmla="*/ 330337 w 576986"/>
                <a:gd name="connsiteY1" fmla="*/ 0 h 971826"/>
                <a:gd name="connsiteX2" fmla="*/ 402345 w 576986"/>
                <a:gd name="connsiteY2" fmla="*/ 471120 h 971826"/>
                <a:gd name="connsiteX3" fmla="*/ 576479 w 576986"/>
                <a:gd name="connsiteY3" fmla="*/ 873067 h 971826"/>
                <a:gd name="connsiteX4" fmla="*/ 328015 w 576986"/>
                <a:gd name="connsiteY4" fmla="*/ 655008 h 971826"/>
                <a:gd name="connsiteX5" fmla="*/ 363473 w 576986"/>
                <a:gd name="connsiteY5" fmla="*/ 967833 h 971826"/>
                <a:gd name="connsiteX6" fmla="*/ 166216 w 576986"/>
                <a:gd name="connsiteY6" fmla="*/ 628497 h 971826"/>
                <a:gd name="connsiteX7" fmla="*/ 2906 w 576986"/>
                <a:gd name="connsiteY7" fmla="*/ 859046 h 971826"/>
                <a:gd name="connsiteX8" fmla="*/ 136676 w 576986"/>
                <a:gd name="connsiteY8" fmla="*/ 481399 h 971826"/>
                <a:gd name="connsiteX9" fmla="*/ 98434 w 576986"/>
                <a:gd name="connsiteY9" fmla="*/ 7308 h 971826"/>
                <a:gd name="connsiteX0" fmla="*/ 98434 w 576986"/>
                <a:gd name="connsiteY0" fmla="*/ 7308 h 945710"/>
                <a:gd name="connsiteX1" fmla="*/ 330337 w 576986"/>
                <a:gd name="connsiteY1" fmla="*/ 0 h 945710"/>
                <a:gd name="connsiteX2" fmla="*/ 402345 w 576986"/>
                <a:gd name="connsiteY2" fmla="*/ 471120 h 945710"/>
                <a:gd name="connsiteX3" fmla="*/ 576479 w 576986"/>
                <a:gd name="connsiteY3" fmla="*/ 873067 h 945710"/>
                <a:gd name="connsiteX4" fmla="*/ 328015 w 576986"/>
                <a:gd name="connsiteY4" fmla="*/ 655008 h 945710"/>
                <a:gd name="connsiteX5" fmla="*/ 268585 w 576986"/>
                <a:gd name="connsiteY5" fmla="*/ 941475 h 945710"/>
                <a:gd name="connsiteX6" fmla="*/ 166216 w 576986"/>
                <a:gd name="connsiteY6" fmla="*/ 628497 h 945710"/>
                <a:gd name="connsiteX7" fmla="*/ 2906 w 576986"/>
                <a:gd name="connsiteY7" fmla="*/ 859046 h 945710"/>
                <a:gd name="connsiteX8" fmla="*/ 136676 w 576986"/>
                <a:gd name="connsiteY8" fmla="*/ 481399 h 945710"/>
                <a:gd name="connsiteX9" fmla="*/ 98434 w 576986"/>
                <a:gd name="connsiteY9" fmla="*/ 7308 h 945710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31683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63312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68"/>
                <a:gd name="connsiteX1" fmla="*/ 330337 w 576986"/>
                <a:gd name="connsiteY1" fmla="*/ 0 h 931068"/>
                <a:gd name="connsiteX2" fmla="*/ 402345 w 576986"/>
                <a:gd name="connsiteY2" fmla="*/ 471120 h 931068"/>
                <a:gd name="connsiteX3" fmla="*/ 576479 w 576986"/>
                <a:gd name="connsiteY3" fmla="*/ 873067 h 931068"/>
                <a:gd name="connsiteX4" fmla="*/ 328015 w 576986"/>
                <a:gd name="connsiteY4" fmla="*/ 655008 h 931068"/>
                <a:gd name="connsiteX5" fmla="*/ 263312 w 576986"/>
                <a:gd name="connsiteY5" fmla="*/ 930933 h 931068"/>
                <a:gd name="connsiteX6" fmla="*/ 166216 w 576986"/>
                <a:gd name="connsiteY6" fmla="*/ 628497 h 931068"/>
                <a:gd name="connsiteX7" fmla="*/ 2906 w 576986"/>
                <a:gd name="connsiteY7" fmla="*/ 859046 h 931068"/>
                <a:gd name="connsiteX8" fmla="*/ 136676 w 576986"/>
                <a:gd name="connsiteY8" fmla="*/ 481399 h 931068"/>
                <a:gd name="connsiteX9" fmla="*/ 98434 w 576986"/>
                <a:gd name="connsiteY9" fmla="*/ 7308 h 931068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986" h="931075">
                  <a:moveTo>
                    <a:pt x="98434" y="7308"/>
                  </a:moveTo>
                  <a:lnTo>
                    <a:pt x="330337" y="0"/>
                  </a:lnTo>
                  <a:cubicBezTo>
                    <a:pt x="379020" y="139700"/>
                    <a:pt x="353662" y="331420"/>
                    <a:pt x="402345" y="471120"/>
                  </a:cubicBezTo>
                  <a:cubicBezTo>
                    <a:pt x="370172" y="507103"/>
                    <a:pt x="588867" y="842419"/>
                    <a:pt x="576479" y="873067"/>
                  </a:cubicBezTo>
                  <a:cubicBezTo>
                    <a:pt x="564091" y="903715"/>
                    <a:pt x="327796" y="692472"/>
                    <a:pt x="328015" y="655008"/>
                  </a:cubicBezTo>
                  <a:cubicBezTo>
                    <a:pt x="305098" y="636814"/>
                    <a:pt x="320727" y="938553"/>
                    <a:pt x="263312" y="930933"/>
                  </a:cubicBezTo>
                  <a:cubicBezTo>
                    <a:pt x="217157" y="907484"/>
                    <a:pt x="222837" y="660247"/>
                    <a:pt x="166216" y="628497"/>
                  </a:cubicBezTo>
                  <a:cubicBezTo>
                    <a:pt x="217545" y="711047"/>
                    <a:pt x="15098" y="852511"/>
                    <a:pt x="2906" y="859046"/>
                  </a:cubicBezTo>
                  <a:cubicBezTo>
                    <a:pt x="-21986" y="808431"/>
                    <a:pt x="120755" y="623355"/>
                    <a:pt x="136676" y="481399"/>
                  </a:cubicBezTo>
                  <a:cubicBezTo>
                    <a:pt x="152597" y="339443"/>
                    <a:pt x="180936" y="98325"/>
                    <a:pt x="98434" y="73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30">
              <a:extLst>
                <a:ext uri="{FF2B5EF4-FFF2-40B4-BE49-F238E27FC236}">
                  <a16:creationId xmlns:a16="http://schemas.microsoft.com/office/drawing/2014/main" id="{D041FDDD-1CEF-4445-ADB9-9C714E894B33}"/>
                </a:ext>
              </a:extLst>
            </p:cNvPr>
            <p:cNvSpPr/>
            <p:nvPr/>
          </p:nvSpPr>
          <p:spPr>
            <a:xfrm>
              <a:off x="4306341" y="3750610"/>
              <a:ext cx="415076" cy="669805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808920"/>
                <a:gd name="connsiteY0" fmla="*/ 0 h 879849"/>
                <a:gd name="connsiteX1" fmla="*/ 606082 w 808920"/>
                <a:gd name="connsiteY1" fmla="*/ 19050 h 879849"/>
                <a:gd name="connsiteX2" fmla="*/ 752132 w 808920"/>
                <a:gd name="connsiteY2" fmla="*/ 567690 h 879849"/>
                <a:gd name="connsiteX3" fmla="*/ 788963 w 808920"/>
                <a:gd name="connsiteY3" fmla="*/ 876300 h 879849"/>
                <a:gd name="connsiteX4" fmla="*/ 142244 w 808920"/>
                <a:gd name="connsiteY4" fmla="*/ 685800 h 879849"/>
                <a:gd name="connsiteX5" fmla="*/ 2544 w 808920"/>
                <a:gd name="connsiteY5" fmla="*/ 596900 h 879849"/>
                <a:gd name="connsiteX6" fmla="*/ 154944 w 808920"/>
                <a:gd name="connsiteY6" fmla="*/ 533400 h 879849"/>
                <a:gd name="connsiteX7" fmla="*/ 81919 w 808920"/>
                <a:gd name="connsiteY7" fmla="*/ 431800 h 879849"/>
                <a:gd name="connsiteX8" fmla="*/ 491494 w 808920"/>
                <a:gd name="connsiteY8" fmla="*/ 463550 h 879849"/>
                <a:gd name="connsiteX9" fmla="*/ 395263 w 808920"/>
                <a:gd name="connsiteY9" fmla="*/ 0 h 879849"/>
                <a:gd name="connsiteX0" fmla="*/ 395263 w 803718"/>
                <a:gd name="connsiteY0" fmla="*/ 0 h 885560"/>
                <a:gd name="connsiteX1" fmla="*/ 606082 w 803718"/>
                <a:gd name="connsiteY1" fmla="*/ 19050 h 885560"/>
                <a:gd name="connsiteX2" fmla="*/ 694982 w 803718"/>
                <a:gd name="connsiteY2" fmla="*/ 459740 h 885560"/>
                <a:gd name="connsiteX3" fmla="*/ 788963 w 803718"/>
                <a:gd name="connsiteY3" fmla="*/ 876300 h 885560"/>
                <a:gd name="connsiteX4" fmla="*/ 142244 w 803718"/>
                <a:gd name="connsiteY4" fmla="*/ 685800 h 885560"/>
                <a:gd name="connsiteX5" fmla="*/ 2544 w 803718"/>
                <a:gd name="connsiteY5" fmla="*/ 596900 h 885560"/>
                <a:gd name="connsiteX6" fmla="*/ 154944 w 803718"/>
                <a:gd name="connsiteY6" fmla="*/ 533400 h 885560"/>
                <a:gd name="connsiteX7" fmla="*/ 81919 w 803718"/>
                <a:gd name="connsiteY7" fmla="*/ 431800 h 885560"/>
                <a:gd name="connsiteX8" fmla="*/ 491494 w 803718"/>
                <a:gd name="connsiteY8" fmla="*/ 463550 h 885560"/>
                <a:gd name="connsiteX9" fmla="*/ 395263 w 803718"/>
                <a:gd name="connsiteY9" fmla="*/ 0 h 885560"/>
                <a:gd name="connsiteX0" fmla="*/ 393570 w 788331"/>
                <a:gd name="connsiteY0" fmla="*/ 0 h 885560"/>
                <a:gd name="connsiteX1" fmla="*/ 604389 w 788331"/>
                <a:gd name="connsiteY1" fmla="*/ 19050 h 885560"/>
                <a:gd name="connsiteX2" fmla="*/ 693289 w 788331"/>
                <a:gd name="connsiteY2" fmla="*/ 459740 h 885560"/>
                <a:gd name="connsiteX3" fmla="*/ 787270 w 788331"/>
                <a:gd name="connsiteY3" fmla="*/ 876300 h 885560"/>
                <a:gd name="connsiteX4" fmla="*/ 566001 w 788331"/>
                <a:gd name="connsiteY4" fmla="*/ 685800 h 885560"/>
                <a:gd name="connsiteX5" fmla="*/ 851 w 788331"/>
                <a:gd name="connsiteY5" fmla="*/ 596900 h 885560"/>
                <a:gd name="connsiteX6" fmla="*/ 153251 w 788331"/>
                <a:gd name="connsiteY6" fmla="*/ 533400 h 885560"/>
                <a:gd name="connsiteX7" fmla="*/ 80226 w 788331"/>
                <a:gd name="connsiteY7" fmla="*/ 431800 h 885560"/>
                <a:gd name="connsiteX8" fmla="*/ 489801 w 788331"/>
                <a:gd name="connsiteY8" fmla="*/ 463550 h 885560"/>
                <a:gd name="connsiteX9" fmla="*/ 393570 w 788331"/>
                <a:gd name="connsiteY9" fmla="*/ 0 h 885560"/>
                <a:gd name="connsiteX0" fmla="*/ 402362 w 797123"/>
                <a:gd name="connsiteY0" fmla="*/ 0 h 885560"/>
                <a:gd name="connsiteX1" fmla="*/ 613181 w 797123"/>
                <a:gd name="connsiteY1" fmla="*/ 19050 h 885560"/>
                <a:gd name="connsiteX2" fmla="*/ 702081 w 797123"/>
                <a:gd name="connsiteY2" fmla="*/ 459740 h 885560"/>
                <a:gd name="connsiteX3" fmla="*/ 796062 w 797123"/>
                <a:gd name="connsiteY3" fmla="*/ 876300 h 885560"/>
                <a:gd name="connsiteX4" fmla="*/ 574793 w 797123"/>
                <a:gd name="connsiteY4" fmla="*/ 685800 h 885560"/>
                <a:gd name="connsiteX5" fmla="*/ 9643 w 797123"/>
                <a:gd name="connsiteY5" fmla="*/ 596900 h 885560"/>
                <a:gd name="connsiteX6" fmla="*/ 432044 w 797123"/>
                <a:gd name="connsiteY6" fmla="*/ 798989 h 885560"/>
                <a:gd name="connsiteX7" fmla="*/ 162043 w 797123"/>
                <a:gd name="connsiteY7" fmla="*/ 533400 h 885560"/>
                <a:gd name="connsiteX8" fmla="*/ 89018 w 797123"/>
                <a:gd name="connsiteY8" fmla="*/ 431800 h 885560"/>
                <a:gd name="connsiteX9" fmla="*/ 498593 w 797123"/>
                <a:gd name="connsiteY9" fmla="*/ 463550 h 885560"/>
                <a:gd name="connsiteX10" fmla="*/ 402362 w 797123"/>
                <a:gd name="connsiteY10" fmla="*/ 0 h 885560"/>
                <a:gd name="connsiteX0" fmla="*/ 425277 w 820038"/>
                <a:gd name="connsiteY0" fmla="*/ 0 h 885560"/>
                <a:gd name="connsiteX1" fmla="*/ 636096 w 820038"/>
                <a:gd name="connsiteY1" fmla="*/ 19050 h 885560"/>
                <a:gd name="connsiteX2" fmla="*/ 724996 w 820038"/>
                <a:gd name="connsiteY2" fmla="*/ 459740 h 885560"/>
                <a:gd name="connsiteX3" fmla="*/ 818977 w 820038"/>
                <a:gd name="connsiteY3" fmla="*/ 876300 h 885560"/>
                <a:gd name="connsiteX4" fmla="*/ 597708 w 820038"/>
                <a:gd name="connsiteY4" fmla="*/ 685800 h 885560"/>
                <a:gd name="connsiteX5" fmla="*/ 32558 w 820038"/>
                <a:gd name="connsiteY5" fmla="*/ 596900 h 885560"/>
                <a:gd name="connsiteX6" fmla="*/ 73959 w 820038"/>
                <a:gd name="connsiteY6" fmla="*/ 500539 h 885560"/>
                <a:gd name="connsiteX7" fmla="*/ 184958 w 820038"/>
                <a:gd name="connsiteY7" fmla="*/ 533400 h 885560"/>
                <a:gd name="connsiteX8" fmla="*/ 111933 w 820038"/>
                <a:gd name="connsiteY8" fmla="*/ 431800 h 885560"/>
                <a:gd name="connsiteX9" fmla="*/ 521508 w 820038"/>
                <a:gd name="connsiteY9" fmla="*/ 463550 h 885560"/>
                <a:gd name="connsiteX10" fmla="*/ 425277 w 820038"/>
                <a:gd name="connsiteY10" fmla="*/ 0 h 885560"/>
                <a:gd name="connsiteX0" fmla="*/ 352605 w 747366"/>
                <a:gd name="connsiteY0" fmla="*/ 0 h 885560"/>
                <a:gd name="connsiteX1" fmla="*/ 563424 w 747366"/>
                <a:gd name="connsiteY1" fmla="*/ 19050 h 885560"/>
                <a:gd name="connsiteX2" fmla="*/ 652324 w 747366"/>
                <a:gd name="connsiteY2" fmla="*/ 459740 h 885560"/>
                <a:gd name="connsiteX3" fmla="*/ 746305 w 747366"/>
                <a:gd name="connsiteY3" fmla="*/ 876300 h 885560"/>
                <a:gd name="connsiteX4" fmla="*/ 525036 w 747366"/>
                <a:gd name="connsiteY4" fmla="*/ 685800 h 885560"/>
                <a:gd name="connsiteX5" fmla="*/ 417086 w 747366"/>
                <a:gd name="connsiteY5" fmla="*/ 812800 h 885560"/>
                <a:gd name="connsiteX6" fmla="*/ 1287 w 747366"/>
                <a:gd name="connsiteY6" fmla="*/ 500539 h 885560"/>
                <a:gd name="connsiteX7" fmla="*/ 112286 w 747366"/>
                <a:gd name="connsiteY7" fmla="*/ 533400 h 885560"/>
                <a:gd name="connsiteX8" fmla="*/ 39261 w 747366"/>
                <a:gd name="connsiteY8" fmla="*/ 431800 h 885560"/>
                <a:gd name="connsiteX9" fmla="*/ 448836 w 747366"/>
                <a:gd name="connsiteY9" fmla="*/ 463550 h 885560"/>
                <a:gd name="connsiteX10" fmla="*/ 352605 w 747366"/>
                <a:gd name="connsiteY10" fmla="*/ 0 h 885560"/>
                <a:gd name="connsiteX0" fmla="*/ 314094 w 708855"/>
                <a:gd name="connsiteY0" fmla="*/ 0 h 885560"/>
                <a:gd name="connsiteX1" fmla="*/ 524913 w 708855"/>
                <a:gd name="connsiteY1" fmla="*/ 19050 h 885560"/>
                <a:gd name="connsiteX2" fmla="*/ 613813 w 708855"/>
                <a:gd name="connsiteY2" fmla="*/ 459740 h 885560"/>
                <a:gd name="connsiteX3" fmla="*/ 707794 w 708855"/>
                <a:gd name="connsiteY3" fmla="*/ 876300 h 885560"/>
                <a:gd name="connsiteX4" fmla="*/ 486525 w 708855"/>
                <a:gd name="connsiteY4" fmla="*/ 685800 h 885560"/>
                <a:gd name="connsiteX5" fmla="*/ 378575 w 708855"/>
                <a:gd name="connsiteY5" fmla="*/ 812800 h 885560"/>
                <a:gd name="connsiteX6" fmla="*/ 331076 w 708855"/>
                <a:gd name="connsiteY6" fmla="*/ 614839 h 885560"/>
                <a:gd name="connsiteX7" fmla="*/ 73775 w 708855"/>
                <a:gd name="connsiteY7" fmla="*/ 533400 h 885560"/>
                <a:gd name="connsiteX8" fmla="*/ 750 w 708855"/>
                <a:gd name="connsiteY8" fmla="*/ 431800 h 885560"/>
                <a:gd name="connsiteX9" fmla="*/ 410325 w 708855"/>
                <a:gd name="connsiteY9" fmla="*/ 463550 h 885560"/>
                <a:gd name="connsiteX10" fmla="*/ 314094 w 708855"/>
                <a:gd name="connsiteY10" fmla="*/ 0 h 885560"/>
                <a:gd name="connsiteX0" fmla="*/ 313926 w 708687"/>
                <a:gd name="connsiteY0" fmla="*/ 0 h 885560"/>
                <a:gd name="connsiteX1" fmla="*/ 524745 w 708687"/>
                <a:gd name="connsiteY1" fmla="*/ 19050 h 885560"/>
                <a:gd name="connsiteX2" fmla="*/ 613645 w 708687"/>
                <a:gd name="connsiteY2" fmla="*/ 459740 h 885560"/>
                <a:gd name="connsiteX3" fmla="*/ 707626 w 708687"/>
                <a:gd name="connsiteY3" fmla="*/ 876300 h 885560"/>
                <a:gd name="connsiteX4" fmla="*/ 486357 w 708687"/>
                <a:gd name="connsiteY4" fmla="*/ 685800 h 885560"/>
                <a:gd name="connsiteX5" fmla="*/ 378407 w 708687"/>
                <a:gd name="connsiteY5" fmla="*/ 812800 h 885560"/>
                <a:gd name="connsiteX6" fmla="*/ 330908 w 708687"/>
                <a:gd name="connsiteY6" fmla="*/ 614839 h 885560"/>
                <a:gd name="connsiteX7" fmla="*/ 111707 w 708687"/>
                <a:gd name="connsiteY7" fmla="*/ 723900 h 885560"/>
                <a:gd name="connsiteX8" fmla="*/ 582 w 708687"/>
                <a:gd name="connsiteY8" fmla="*/ 431800 h 885560"/>
                <a:gd name="connsiteX9" fmla="*/ 410157 w 708687"/>
                <a:gd name="connsiteY9" fmla="*/ 463550 h 885560"/>
                <a:gd name="connsiteX10" fmla="*/ 313926 w 708687"/>
                <a:gd name="connsiteY10" fmla="*/ 0 h 885560"/>
                <a:gd name="connsiteX0" fmla="*/ 238202 w 632963"/>
                <a:gd name="connsiteY0" fmla="*/ 0 h 885560"/>
                <a:gd name="connsiteX1" fmla="*/ 449021 w 632963"/>
                <a:gd name="connsiteY1" fmla="*/ 19050 h 885560"/>
                <a:gd name="connsiteX2" fmla="*/ 537921 w 632963"/>
                <a:gd name="connsiteY2" fmla="*/ 459740 h 885560"/>
                <a:gd name="connsiteX3" fmla="*/ 631902 w 632963"/>
                <a:gd name="connsiteY3" fmla="*/ 876300 h 885560"/>
                <a:gd name="connsiteX4" fmla="*/ 410633 w 632963"/>
                <a:gd name="connsiteY4" fmla="*/ 685800 h 885560"/>
                <a:gd name="connsiteX5" fmla="*/ 302683 w 632963"/>
                <a:gd name="connsiteY5" fmla="*/ 812800 h 885560"/>
                <a:gd name="connsiteX6" fmla="*/ 255184 w 632963"/>
                <a:gd name="connsiteY6" fmla="*/ 614839 h 885560"/>
                <a:gd name="connsiteX7" fmla="*/ 35983 w 632963"/>
                <a:gd name="connsiteY7" fmla="*/ 723900 h 885560"/>
                <a:gd name="connsiteX8" fmla="*/ 1058 w 632963"/>
                <a:gd name="connsiteY8" fmla="*/ 622300 h 885560"/>
                <a:gd name="connsiteX9" fmla="*/ 334433 w 632963"/>
                <a:gd name="connsiteY9" fmla="*/ 463550 h 885560"/>
                <a:gd name="connsiteX10" fmla="*/ 238202 w 632963"/>
                <a:gd name="connsiteY10" fmla="*/ 0 h 885560"/>
                <a:gd name="connsiteX0" fmla="*/ 275993 w 670754"/>
                <a:gd name="connsiteY0" fmla="*/ 0 h 885560"/>
                <a:gd name="connsiteX1" fmla="*/ 486812 w 670754"/>
                <a:gd name="connsiteY1" fmla="*/ 19050 h 885560"/>
                <a:gd name="connsiteX2" fmla="*/ 575712 w 670754"/>
                <a:gd name="connsiteY2" fmla="*/ 459740 h 885560"/>
                <a:gd name="connsiteX3" fmla="*/ 669693 w 670754"/>
                <a:gd name="connsiteY3" fmla="*/ 876300 h 885560"/>
                <a:gd name="connsiteX4" fmla="*/ 448424 w 670754"/>
                <a:gd name="connsiteY4" fmla="*/ 685800 h 885560"/>
                <a:gd name="connsiteX5" fmla="*/ 340474 w 670754"/>
                <a:gd name="connsiteY5" fmla="*/ 812800 h 885560"/>
                <a:gd name="connsiteX6" fmla="*/ 292975 w 670754"/>
                <a:gd name="connsiteY6" fmla="*/ 614839 h 885560"/>
                <a:gd name="connsiteX7" fmla="*/ 73774 w 670754"/>
                <a:gd name="connsiteY7" fmla="*/ 723900 h 885560"/>
                <a:gd name="connsiteX8" fmla="*/ 749 w 670754"/>
                <a:gd name="connsiteY8" fmla="*/ 622300 h 885560"/>
                <a:gd name="connsiteX9" fmla="*/ 372224 w 670754"/>
                <a:gd name="connsiteY9" fmla="*/ 463550 h 885560"/>
                <a:gd name="connsiteX10" fmla="*/ 275993 w 670754"/>
                <a:gd name="connsiteY10" fmla="*/ 0 h 885560"/>
                <a:gd name="connsiteX0" fmla="*/ 275751 w 670512"/>
                <a:gd name="connsiteY0" fmla="*/ 0 h 885560"/>
                <a:gd name="connsiteX1" fmla="*/ 486570 w 670512"/>
                <a:gd name="connsiteY1" fmla="*/ 19050 h 885560"/>
                <a:gd name="connsiteX2" fmla="*/ 575470 w 670512"/>
                <a:gd name="connsiteY2" fmla="*/ 459740 h 885560"/>
                <a:gd name="connsiteX3" fmla="*/ 669451 w 670512"/>
                <a:gd name="connsiteY3" fmla="*/ 876300 h 885560"/>
                <a:gd name="connsiteX4" fmla="*/ 448182 w 670512"/>
                <a:gd name="connsiteY4" fmla="*/ 685800 h 885560"/>
                <a:gd name="connsiteX5" fmla="*/ 340232 w 670512"/>
                <a:gd name="connsiteY5" fmla="*/ 812800 h 885560"/>
                <a:gd name="connsiteX6" fmla="*/ 292733 w 670512"/>
                <a:gd name="connsiteY6" fmla="*/ 614839 h 885560"/>
                <a:gd name="connsiteX7" fmla="*/ 507 w 670512"/>
                <a:gd name="connsiteY7" fmla="*/ 622300 h 885560"/>
                <a:gd name="connsiteX8" fmla="*/ 371982 w 670512"/>
                <a:gd name="connsiteY8" fmla="*/ 463550 h 885560"/>
                <a:gd name="connsiteX9" fmla="*/ 275751 w 670512"/>
                <a:gd name="connsiteY9" fmla="*/ 0 h 885560"/>
                <a:gd name="connsiteX0" fmla="*/ 225075 w 619836"/>
                <a:gd name="connsiteY0" fmla="*/ 0 h 885560"/>
                <a:gd name="connsiteX1" fmla="*/ 435894 w 619836"/>
                <a:gd name="connsiteY1" fmla="*/ 19050 h 885560"/>
                <a:gd name="connsiteX2" fmla="*/ 524794 w 619836"/>
                <a:gd name="connsiteY2" fmla="*/ 459740 h 885560"/>
                <a:gd name="connsiteX3" fmla="*/ 618775 w 619836"/>
                <a:gd name="connsiteY3" fmla="*/ 876300 h 885560"/>
                <a:gd name="connsiteX4" fmla="*/ 397506 w 619836"/>
                <a:gd name="connsiteY4" fmla="*/ 685800 h 885560"/>
                <a:gd name="connsiteX5" fmla="*/ 289556 w 619836"/>
                <a:gd name="connsiteY5" fmla="*/ 812800 h 885560"/>
                <a:gd name="connsiteX6" fmla="*/ 242057 w 619836"/>
                <a:gd name="connsiteY6" fmla="*/ 614839 h 885560"/>
                <a:gd name="connsiteX7" fmla="*/ 631 w 619836"/>
                <a:gd name="connsiteY7" fmla="*/ 717550 h 885560"/>
                <a:gd name="connsiteX8" fmla="*/ 321306 w 619836"/>
                <a:gd name="connsiteY8" fmla="*/ 463550 h 885560"/>
                <a:gd name="connsiteX9" fmla="*/ 225075 w 619836"/>
                <a:gd name="connsiteY9" fmla="*/ 0 h 885560"/>
                <a:gd name="connsiteX0" fmla="*/ 224951 w 619712"/>
                <a:gd name="connsiteY0" fmla="*/ 0 h 885560"/>
                <a:gd name="connsiteX1" fmla="*/ 435770 w 619712"/>
                <a:gd name="connsiteY1" fmla="*/ 19050 h 885560"/>
                <a:gd name="connsiteX2" fmla="*/ 524670 w 619712"/>
                <a:gd name="connsiteY2" fmla="*/ 459740 h 885560"/>
                <a:gd name="connsiteX3" fmla="*/ 618651 w 619712"/>
                <a:gd name="connsiteY3" fmla="*/ 876300 h 885560"/>
                <a:gd name="connsiteX4" fmla="*/ 397382 w 619712"/>
                <a:gd name="connsiteY4" fmla="*/ 685800 h 885560"/>
                <a:gd name="connsiteX5" fmla="*/ 289432 w 619712"/>
                <a:gd name="connsiteY5" fmla="*/ 812800 h 885560"/>
                <a:gd name="connsiteX6" fmla="*/ 292733 w 619712"/>
                <a:gd name="connsiteY6" fmla="*/ 621189 h 885560"/>
                <a:gd name="connsiteX7" fmla="*/ 507 w 619712"/>
                <a:gd name="connsiteY7" fmla="*/ 717550 h 885560"/>
                <a:gd name="connsiteX8" fmla="*/ 321182 w 619712"/>
                <a:gd name="connsiteY8" fmla="*/ 463550 h 885560"/>
                <a:gd name="connsiteX9" fmla="*/ 224951 w 619712"/>
                <a:gd name="connsiteY9" fmla="*/ 0 h 885560"/>
                <a:gd name="connsiteX0" fmla="*/ 174275 w 569036"/>
                <a:gd name="connsiteY0" fmla="*/ 0 h 885560"/>
                <a:gd name="connsiteX1" fmla="*/ 385094 w 569036"/>
                <a:gd name="connsiteY1" fmla="*/ 19050 h 885560"/>
                <a:gd name="connsiteX2" fmla="*/ 473994 w 569036"/>
                <a:gd name="connsiteY2" fmla="*/ 459740 h 885560"/>
                <a:gd name="connsiteX3" fmla="*/ 567975 w 569036"/>
                <a:gd name="connsiteY3" fmla="*/ 876300 h 885560"/>
                <a:gd name="connsiteX4" fmla="*/ 346706 w 569036"/>
                <a:gd name="connsiteY4" fmla="*/ 685800 h 885560"/>
                <a:gd name="connsiteX5" fmla="*/ 238756 w 569036"/>
                <a:gd name="connsiteY5" fmla="*/ 812800 h 885560"/>
                <a:gd name="connsiteX6" fmla="*/ 242057 w 569036"/>
                <a:gd name="connsiteY6" fmla="*/ 621189 h 885560"/>
                <a:gd name="connsiteX7" fmla="*/ 631 w 569036"/>
                <a:gd name="connsiteY7" fmla="*/ 755650 h 885560"/>
                <a:gd name="connsiteX8" fmla="*/ 270506 w 569036"/>
                <a:gd name="connsiteY8" fmla="*/ 463550 h 885560"/>
                <a:gd name="connsiteX9" fmla="*/ 174275 w 569036"/>
                <a:gd name="connsiteY9" fmla="*/ 0 h 885560"/>
                <a:gd name="connsiteX0" fmla="*/ 174165 w 568926"/>
                <a:gd name="connsiteY0" fmla="*/ 0 h 885560"/>
                <a:gd name="connsiteX1" fmla="*/ 384984 w 568926"/>
                <a:gd name="connsiteY1" fmla="*/ 19050 h 885560"/>
                <a:gd name="connsiteX2" fmla="*/ 473884 w 568926"/>
                <a:gd name="connsiteY2" fmla="*/ 459740 h 885560"/>
                <a:gd name="connsiteX3" fmla="*/ 567865 w 568926"/>
                <a:gd name="connsiteY3" fmla="*/ 876300 h 885560"/>
                <a:gd name="connsiteX4" fmla="*/ 346596 w 568926"/>
                <a:gd name="connsiteY4" fmla="*/ 685800 h 885560"/>
                <a:gd name="connsiteX5" fmla="*/ 238646 w 568926"/>
                <a:gd name="connsiteY5" fmla="*/ 812800 h 885560"/>
                <a:gd name="connsiteX6" fmla="*/ 241947 w 568926"/>
                <a:gd name="connsiteY6" fmla="*/ 621189 h 885560"/>
                <a:gd name="connsiteX7" fmla="*/ 521 w 568926"/>
                <a:gd name="connsiteY7" fmla="*/ 755650 h 885560"/>
                <a:gd name="connsiteX8" fmla="*/ 270396 w 568926"/>
                <a:gd name="connsiteY8" fmla="*/ 463550 h 885560"/>
                <a:gd name="connsiteX9" fmla="*/ 174165 w 568926"/>
                <a:gd name="connsiteY9" fmla="*/ 0 h 885560"/>
                <a:gd name="connsiteX0" fmla="*/ 218536 w 613297"/>
                <a:gd name="connsiteY0" fmla="*/ 0 h 885560"/>
                <a:gd name="connsiteX1" fmla="*/ 429355 w 613297"/>
                <a:gd name="connsiteY1" fmla="*/ 19050 h 885560"/>
                <a:gd name="connsiteX2" fmla="*/ 518255 w 613297"/>
                <a:gd name="connsiteY2" fmla="*/ 459740 h 885560"/>
                <a:gd name="connsiteX3" fmla="*/ 612236 w 613297"/>
                <a:gd name="connsiteY3" fmla="*/ 876300 h 885560"/>
                <a:gd name="connsiteX4" fmla="*/ 390967 w 613297"/>
                <a:gd name="connsiteY4" fmla="*/ 685800 h 885560"/>
                <a:gd name="connsiteX5" fmla="*/ 283017 w 613297"/>
                <a:gd name="connsiteY5" fmla="*/ 812800 h 885560"/>
                <a:gd name="connsiteX6" fmla="*/ 286318 w 613297"/>
                <a:gd name="connsiteY6" fmla="*/ 621189 h 885560"/>
                <a:gd name="connsiteX7" fmla="*/ 442 w 613297"/>
                <a:gd name="connsiteY7" fmla="*/ 762000 h 885560"/>
                <a:gd name="connsiteX8" fmla="*/ 314767 w 613297"/>
                <a:gd name="connsiteY8" fmla="*/ 463550 h 885560"/>
                <a:gd name="connsiteX9" fmla="*/ 218536 w 613297"/>
                <a:gd name="connsiteY9" fmla="*/ 0 h 885560"/>
                <a:gd name="connsiteX0" fmla="*/ 218536 w 616687"/>
                <a:gd name="connsiteY0" fmla="*/ 0 h 885560"/>
                <a:gd name="connsiteX1" fmla="*/ 429355 w 616687"/>
                <a:gd name="connsiteY1" fmla="*/ 19050 h 885560"/>
                <a:gd name="connsiteX2" fmla="*/ 518255 w 616687"/>
                <a:gd name="connsiteY2" fmla="*/ 459740 h 885560"/>
                <a:gd name="connsiteX3" fmla="*/ 612236 w 616687"/>
                <a:gd name="connsiteY3" fmla="*/ 876300 h 885560"/>
                <a:gd name="connsiteX4" fmla="*/ 390967 w 616687"/>
                <a:gd name="connsiteY4" fmla="*/ 685800 h 885560"/>
                <a:gd name="connsiteX5" fmla="*/ 283017 w 616687"/>
                <a:gd name="connsiteY5" fmla="*/ 812800 h 885560"/>
                <a:gd name="connsiteX6" fmla="*/ 286318 w 616687"/>
                <a:gd name="connsiteY6" fmla="*/ 621189 h 885560"/>
                <a:gd name="connsiteX7" fmla="*/ 442 w 616687"/>
                <a:gd name="connsiteY7" fmla="*/ 762000 h 885560"/>
                <a:gd name="connsiteX8" fmla="*/ 314767 w 616687"/>
                <a:gd name="connsiteY8" fmla="*/ 463550 h 885560"/>
                <a:gd name="connsiteX9" fmla="*/ 218536 w 616687"/>
                <a:gd name="connsiteY9" fmla="*/ 0 h 885560"/>
                <a:gd name="connsiteX0" fmla="*/ 218536 w 613976"/>
                <a:gd name="connsiteY0" fmla="*/ 0 h 881593"/>
                <a:gd name="connsiteX1" fmla="*/ 429355 w 613976"/>
                <a:gd name="connsiteY1" fmla="*/ 19050 h 881593"/>
                <a:gd name="connsiteX2" fmla="*/ 518255 w 613976"/>
                <a:gd name="connsiteY2" fmla="*/ 459740 h 881593"/>
                <a:gd name="connsiteX3" fmla="*/ 612236 w 613976"/>
                <a:gd name="connsiteY3" fmla="*/ 876300 h 881593"/>
                <a:gd name="connsiteX4" fmla="*/ 448117 w 613976"/>
                <a:gd name="connsiteY4" fmla="*/ 647700 h 881593"/>
                <a:gd name="connsiteX5" fmla="*/ 283017 w 613976"/>
                <a:gd name="connsiteY5" fmla="*/ 812800 h 881593"/>
                <a:gd name="connsiteX6" fmla="*/ 286318 w 613976"/>
                <a:gd name="connsiteY6" fmla="*/ 621189 h 881593"/>
                <a:gd name="connsiteX7" fmla="*/ 442 w 613976"/>
                <a:gd name="connsiteY7" fmla="*/ 762000 h 881593"/>
                <a:gd name="connsiteX8" fmla="*/ 314767 w 613976"/>
                <a:gd name="connsiteY8" fmla="*/ 463550 h 881593"/>
                <a:gd name="connsiteX9" fmla="*/ 218536 w 613976"/>
                <a:gd name="connsiteY9" fmla="*/ 0 h 881593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283017 w 617715"/>
                <a:gd name="connsiteY5" fmla="*/ 81280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8536 w 617715"/>
                <a:gd name="connsiteY0" fmla="*/ 0 h 876854"/>
                <a:gd name="connsiteX1" fmla="*/ 429355 w 617715"/>
                <a:gd name="connsiteY1" fmla="*/ 19050 h 876854"/>
                <a:gd name="connsiteX2" fmla="*/ 518255 w 617715"/>
                <a:gd name="connsiteY2" fmla="*/ 459740 h 876854"/>
                <a:gd name="connsiteX3" fmla="*/ 612236 w 617715"/>
                <a:gd name="connsiteY3" fmla="*/ 876300 h 876854"/>
                <a:gd name="connsiteX4" fmla="*/ 448117 w 617715"/>
                <a:gd name="connsiteY4" fmla="*/ 647700 h 876854"/>
                <a:gd name="connsiteX5" fmla="*/ 346517 w 617715"/>
                <a:gd name="connsiteY5" fmla="*/ 844550 h 876854"/>
                <a:gd name="connsiteX6" fmla="*/ 286318 w 617715"/>
                <a:gd name="connsiteY6" fmla="*/ 621189 h 876854"/>
                <a:gd name="connsiteX7" fmla="*/ 442 w 617715"/>
                <a:gd name="connsiteY7" fmla="*/ 762000 h 876854"/>
                <a:gd name="connsiteX8" fmla="*/ 314767 w 617715"/>
                <a:gd name="connsiteY8" fmla="*/ 463550 h 876854"/>
                <a:gd name="connsiteX9" fmla="*/ 218536 w 61771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219546 w 618725"/>
                <a:gd name="connsiteY0" fmla="*/ 0 h 876854"/>
                <a:gd name="connsiteX1" fmla="*/ 430365 w 618725"/>
                <a:gd name="connsiteY1" fmla="*/ 19050 h 876854"/>
                <a:gd name="connsiteX2" fmla="*/ 519265 w 618725"/>
                <a:gd name="connsiteY2" fmla="*/ 459740 h 876854"/>
                <a:gd name="connsiteX3" fmla="*/ 613246 w 618725"/>
                <a:gd name="connsiteY3" fmla="*/ 876300 h 876854"/>
                <a:gd name="connsiteX4" fmla="*/ 449127 w 618725"/>
                <a:gd name="connsiteY4" fmla="*/ 647700 h 876854"/>
                <a:gd name="connsiteX5" fmla="*/ 347527 w 618725"/>
                <a:gd name="connsiteY5" fmla="*/ 844550 h 876854"/>
                <a:gd name="connsiteX6" fmla="*/ 287328 w 618725"/>
                <a:gd name="connsiteY6" fmla="*/ 621189 h 876854"/>
                <a:gd name="connsiteX7" fmla="*/ 1452 w 618725"/>
                <a:gd name="connsiteY7" fmla="*/ 762000 h 876854"/>
                <a:gd name="connsiteX8" fmla="*/ 315777 w 618725"/>
                <a:gd name="connsiteY8" fmla="*/ 463550 h 876854"/>
                <a:gd name="connsiteX9" fmla="*/ 219546 w 618725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9199"/>
                <a:gd name="connsiteY0" fmla="*/ 0 h 876854"/>
                <a:gd name="connsiteX1" fmla="*/ 360839 w 549199"/>
                <a:gd name="connsiteY1" fmla="*/ 19050 h 876854"/>
                <a:gd name="connsiteX2" fmla="*/ 449739 w 549199"/>
                <a:gd name="connsiteY2" fmla="*/ 459740 h 876854"/>
                <a:gd name="connsiteX3" fmla="*/ 543720 w 549199"/>
                <a:gd name="connsiteY3" fmla="*/ 876300 h 876854"/>
                <a:gd name="connsiteX4" fmla="*/ 379601 w 549199"/>
                <a:gd name="connsiteY4" fmla="*/ 647700 h 876854"/>
                <a:gd name="connsiteX5" fmla="*/ 278001 w 549199"/>
                <a:gd name="connsiteY5" fmla="*/ 844550 h 876854"/>
                <a:gd name="connsiteX6" fmla="*/ 217802 w 549199"/>
                <a:gd name="connsiteY6" fmla="*/ 621189 h 876854"/>
                <a:gd name="connsiteX7" fmla="*/ 1776 w 549199"/>
                <a:gd name="connsiteY7" fmla="*/ 793750 h 876854"/>
                <a:gd name="connsiteX8" fmla="*/ 246251 w 549199"/>
                <a:gd name="connsiteY8" fmla="*/ 463550 h 876854"/>
                <a:gd name="connsiteX9" fmla="*/ 150020 w 549199"/>
                <a:gd name="connsiteY9" fmla="*/ 0 h 876854"/>
                <a:gd name="connsiteX0" fmla="*/ 150020 w 545063"/>
                <a:gd name="connsiteY0" fmla="*/ 0 h 883374"/>
                <a:gd name="connsiteX1" fmla="*/ 360839 w 545063"/>
                <a:gd name="connsiteY1" fmla="*/ 19050 h 883374"/>
                <a:gd name="connsiteX2" fmla="*/ 443389 w 545063"/>
                <a:gd name="connsiteY2" fmla="*/ 421640 h 883374"/>
                <a:gd name="connsiteX3" fmla="*/ 543720 w 545063"/>
                <a:gd name="connsiteY3" fmla="*/ 876300 h 883374"/>
                <a:gd name="connsiteX4" fmla="*/ 379601 w 545063"/>
                <a:gd name="connsiteY4" fmla="*/ 647700 h 883374"/>
                <a:gd name="connsiteX5" fmla="*/ 278001 w 545063"/>
                <a:gd name="connsiteY5" fmla="*/ 844550 h 883374"/>
                <a:gd name="connsiteX6" fmla="*/ 217802 w 545063"/>
                <a:gd name="connsiteY6" fmla="*/ 621189 h 883374"/>
                <a:gd name="connsiteX7" fmla="*/ 1776 w 545063"/>
                <a:gd name="connsiteY7" fmla="*/ 793750 h 883374"/>
                <a:gd name="connsiteX8" fmla="*/ 246251 w 545063"/>
                <a:gd name="connsiteY8" fmla="*/ 463550 h 883374"/>
                <a:gd name="connsiteX9" fmla="*/ 150020 w 545063"/>
                <a:gd name="connsiteY9" fmla="*/ 0 h 883374"/>
                <a:gd name="connsiteX0" fmla="*/ 150020 w 544285"/>
                <a:gd name="connsiteY0" fmla="*/ 0 h 883374"/>
                <a:gd name="connsiteX1" fmla="*/ 360839 w 544285"/>
                <a:gd name="connsiteY1" fmla="*/ 19050 h 883374"/>
                <a:gd name="connsiteX2" fmla="*/ 443389 w 544285"/>
                <a:gd name="connsiteY2" fmla="*/ 421640 h 883374"/>
                <a:gd name="connsiteX3" fmla="*/ 543720 w 544285"/>
                <a:gd name="connsiteY3" fmla="*/ 876300 h 883374"/>
                <a:gd name="connsiteX4" fmla="*/ 379601 w 544285"/>
                <a:gd name="connsiteY4" fmla="*/ 647700 h 883374"/>
                <a:gd name="connsiteX5" fmla="*/ 278001 w 544285"/>
                <a:gd name="connsiteY5" fmla="*/ 844550 h 883374"/>
                <a:gd name="connsiteX6" fmla="*/ 217802 w 544285"/>
                <a:gd name="connsiteY6" fmla="*/ 621189 h 883374"/>
                <a:gd name="connsiteX7" fmla="*/ 1776 w 544285"/>
                <a:gd name="connsiteY7" fmla="*/ 793750 h 883374"/>
                <a:gd name="connsiteX8" fmla="*/ 246251 w 544285"/>
                <a:gd name="connsiteY8" fmla="*/ 463550 h 883374"/>
                <a:gd name="connsiteX9" fmla="*/ 150020 w 544285"/>
                <a:gd name="connsiteY9" fmla="*/ 0 h 883374"/>
                <a:gd name="connsiteX0" fmla="*/ 150020 w 545959"/>
                <a:gd name="connsiteY0" fmla="*/ 0 h 881645"/>
                <a:gd name="connsiteX1" fmla="*/ 360839 w 545959"/>
                <a:gd name="connsiteY1" fmla="*/ 19050 h 881645"/>
                <a:gd name="connsiteX2" fmla="*/ 490835 w 545959"/>
                <a:gd name="connsiteY2" fmla="*/ 458542 h 881645"/>
                <a:gd name="connsiteX3" fmla="*/ 543720 w 545959"/>
                <a:gd name="connsiteY3" fmla="*/ 876300 h 881645"/>
                <a:gd name="connsiteX4" fmla="*/ 379601 w 545959"/>
                <a:gd name="connsiteY4" fmla="*/ 647700 h 881645"/>
                <a:gd name="connsiteX5" fmla="*/ 278001 w 545959"/>
                <a:gd name="connsiteY5" fmla="*/ 844550 h 881645"/>
                <a:gd name="connsiteX6" fmla="*/ 217802 w 545959"/>
                <a:gd name="connsiteY6" fmla="*/ 621189 h 881645"/>
                <a:gd name="connsiteX7" fmla="*/ 1776 w 545959"/>
                <a:gd name="connsiteY7" fmla="*/ 793750 h 881645"/>
                <a:gd name="connsiteX8" fmla="*/ 246251 w 545959"/>
                <a:gd name="connsiteY8" fmla="*/ 463550 h 881645"/>
                <a:gd name="connsiteX9" fmla="*/ 150020 w 545959"/>
                <a:gd name="connsiteY9" fmla="*/ 0 h 881645"/>
                <a:gd name="connsiteX0" fmla="*/ 150020 w 546971"/>
                <a:gd name="connsiteY0" fmla="*/ 0 h 879646"/>
                <a:gd name="connsiteX1" fmla="*/ 360839 w 546971"/>
                <a:gd name="connsiteY1" fmla="*/ 19050 h 879646"/>
                <a:gd name="connsiteX2" fmla="*/ 506649 w 546971"/>
                <a:gd name="connsiteY2" fmla="*/ 505986 h 879646"/>
                <a:gd name="connsiteX3" fmla="*/ 543720 w 546971"/>
                <a:gd name="connsiteY3" fmla="*/ 876300 h 879646"/>
                <a:gd name="connsiteX4" fmla="*/ 379601 w 546971"/>
                <a:gd name="connsiteY4" fmla="*/ 647700 h 879646"/>
                <a:gd name="connsiteX5" fmla="*/ 278001 w 546971"/>
                <a:gd name="connsiteY5" fmla="*/ 844550 h 879646"/>
                <a:gd name="connsiteX6" fmla="*/ 217802 w 546971"/>
                <a:gd name="connsiteY6" fmla="*/ 621189 h 879646"/>
                <a:gd name="connsiteX7" fmla="*/ 1776 w 546971"/>
                <a:gd name="connsiteY7" fmla="*/ 793750 h 879646"/>
                <a:gd name="connsiteX8" fmla="*/ 246251 w 546971"/>
                <a:gd name="connsiteY8" fmla="*/ 463550 h 879646"/>
                <a:gd name="connsiteX9" fmla="*/ 150020 w 546971"/>
                <a:gd name="connsiteY9" fmla="*/ 0 h 879646"/>
                <a:gd name="connsiteX0" fmla="*/ 150523 w 547474"/>
                <a:gd name="connsiteY0" fmla="*/ 0 h 879646"/>
                <a:gd name="connsiteX1" fmla="*/ 361342 w 547474"/>
                <a:gd name="connsiteY1" fmla="*/ 19050 h 879646"/>
                <a:gd name="connsiteX2" fmla="*/ 507152 w 547474"/>
                <a:gd name="connsiteY2" fmla="*/ 505986 h 879646"/>
                <a:gd name="connsiteX3" fmla="*/ 544223 w 547474"/>
                <a:gd name="connsiteY3" fmla="*/ 876300 h 879646"/>
                <a:gd name="connsiteX4" fmla="*/ 380104 w 547474"/>
                <a:gd name="connsiteY4" fmla="*/ 647700 h 879646"/>
                <a:gd name="connsiteX5" fmla="*/ 278504 w 547474"/>
                <a:gd name="connsiteY5" fmla="*/ 844550 h 879646"/>
                <a:gd name="connsiteX6" fmla="*/ 218305 w 547474"/>
                <a:gd name="connsiteY6" fmla="*/ 621189 h 879646"/>
                <a:gd name="connsiteX7" fmla="*/ 2279 w 547474"/>
                <a:gd name="connsiteY7" fmla="*/ 793750 h 879646"/>
                <a:gd name="connsiteX8" fmla="*/ 188765 w 547474"/>
                <a:gd name="connsiteY8" fmla="*/ 474091 h 879646"/>
                <a:gd name="connsiteX9" fmla="*/ 150523 w 547474"/>
                <a:gd name="connsiteY9" fmla="*/ 0 h 879646"/>
                <a:gd name="connsiteX0" fmla="*/ 150523 w 547474"/>
                <a:gd name="connsiteY0" fmla="*/ 2037 h 881683"/>
                <a:gd name="connsiteX1" fmla="*/ 450959 w 547474"/>
                <a:gd name="connsiteY1" fmla="*/ 0 h 881683"/>
                <a:gd name="connsiteX2" fmla="*/ 507152 w 547474"/>
                <a:gd name="connsiteY2" fmla="*/ 508023 h 881683"/>
                <a:gd name="connsiteX3" fmla="*/ 544223 w 547474"/>
                <a:gd name="connsiteY3" fmla="*/ 878337 h 881683"/>
                <a:gd name="connsiteX4" fmla="*/ 380104 w 547474"/>
                <a:gd name="connsiteY4" fmla="*/ 649737 h 881683"/>
                <a:gd name="connsiteX5" fmla="*/ 278504 w 547474"/>
                <a:gd name="connsiteY5" fmla="*/ 846587 h 881683"/>
                <a:gd name="connsiteX6" fmla="*/ 218305 w 547474"/>
                <a:gd name="connsiteY6" fmla="*/ 623226 h 881683"/>
                <a:gd name="connsiteX7" fmla="*/ 2279 w 547474"/>
                <a:gd name="connsiteY7" fmla="*/ 795787 h 881683"/>
                <a:gd name="connsiteX8" fmla="*/ 188765 w 547474"/>
                <a:gd name="connsiteY8" fmla="*/ 476128 h 881683"/>
                <a:gd name="connsiteX9" fmla="*/ 150523 w 547474"/>
                <a:gd name="connsiteY9" fmla="*/ 2037 h 881683"/>
                <a:gd name="connsiteX0" fmla="*/ 150523 w 630352"/>
                <a:gd name="connsiteY0" fmla="*/ 2037 h 871433"/>
                <a:gd name="connsiteX1" fmla="*/ 450959 w 630352"/>
                <a:gd name="connsiteY1" fmla="*/ 0 h 871433"/>
                <a:gd name="connsiteX2" fmla="*/ 507152 w 630352"/>
                <a:gd name="connsiteY2" fmla="*/ 508023 h 871433"/>
                <a:gd name="connsiteX3" fmla="*/ 628568 w 630352"/>
                <a:gd name="connsiteY3" fmla="*/ 867796 h 871433"/>
                <a:gd name="connsiteX4" fmla="*/ 380104 w 630352"/>
                <a:gd name="connsiteY4" fmla="*/ 649737 h 871433"/>
                <a:gd name="connsiteX5" fmla="*/ 278504 w 630352"/>
                <a:gd name="connsiteY5" fmla="*/ 846587 h 871433"/>
                <a:gd name="connsiteX6" fmla="*/ 218305 w 630352"/>
                <a:gd name="connsiteY6" fmla="*/ 623226 h 871433"/>
                <a:gd name="connsiteX7" fmla="*/ 2279 w 630352"/>
                <a:gd name="connsiteY7" fmla="*/ 795787 h 871433"/>
                <a:gd name="connsiteX8" fmla="*/ 188765 w 630352"/>
                <a:gd name="connsiteY8" fmla="*/ 476128 h 871433"/>
                <a:gd name="connsiteX9" fmla="*/ 150523 w 630352"/>
                <a:gd name="connsiteY9" fmla="*/ 2037 h 871433"/>
                <a:gd name="connsiteX0" fmla="*/ 150523 w 630352"/>
                <a:gd name="connsiteY0" fmla="*/ 2037 h 888895"/>
                <a:gd name="connsiteX1" fmla="*/ 450959 w 630352"/>
                <a:gd name="connsiteY1" fmla="*/ 0 h 888895"/>
                <a:gd name="connsiteX2" fmla="*/ 507152 w 630352"/>
                <a:gd name="connsiteY2" fmla="*/ 508023 h 888895"/>
                <a:gd name="connsiteX3" fmla="*/ 628568 w 630352"/>
                <a:gd name="connsiteY3" fmla="*/ 867796 h 888895"/>
                <a:gd name="connsiteX4" fmla="*/ 380104 w 630352"/>
                <a:gd name="connsiteY4" fmla="*/ 649737 h 888895"/>
                <a:gd name="connsiteX5" fmla="*/ 347034 w 630352"/>
                <a:gd name="connsiteY5" fmla="*/ 888760 h 888895"/>
                <a:gd name="connsiteX6" fmla="*/ 218305 w 630352"/>
                <a:gd name="connsiteY6" fmla="*/ 623226 h 888895"/>
                <a:gd name="connsiteX7" fmla="*/ 2279 w 630352"/>
                <a:gd name="connsiteY7" fmla="*/ 795787 h 888895"/>
                <a:gd name="connsiteX8" fmla="*/ 188765 w 630352"/>
                <a:gd name="connsiteY8" fmla="*/ 476128 h 888895"/>
                <a:gd name="connsiteX9" fmla="*/ 150523 w 630352"/>
                <a:gd name="connsiteY9" fmla="*/ 2037 h 888895"/>
                <a:gd name="connsiteX0" fmla="*/ 98434 w 578263"/>
                <a:gd name="connsiteY0" fmla="*/ 2037 h 888895"/>
                <a:gd name="connsiteX1" fmla="*/ 398870 w 578263"/>
                <a:gd name="connsiteY1" fmla="*/ 0 h 888895"/>
                <a:gd name="connsiteX2" fmla="*/ 455063 w 578263"/>
                <a:gd name="connsiteY2" fmla="*/ 508023 h 888895"/>
                <a:gd name="connsiteX3" fmla="*/ 576479 w 578263"/>
                <a:gd name="connsiteY3" fmla="*/ 867796 h 888895"/>
                <a:gd name="connsiteX4" fmla="*/ 328015 w 578263"/>
                <a:gd name="connsiteY4" fmla="*/ 649737 h 888895"/>
                <a:gd name="connsiteX5" fmla="*/ 294945 w 578263"/>
                <a:gd name="connsiteY5" fmla="*/ 888760 h 888895"/>
                <a:gd name="connsiteX6" fmla="*/ 166216 w 578263"/>
                <a:gd name="connsiteY6" fmla="*/ 623226 h 888895"/>
                <a:gd name="connsiteX7" fmla="*/ 2906 w 578263"/>
                <a:gd name="connsiteY7" fmla="*/ 853775 h 888895"/>
                <a:gd name="connsiteX8" fmla="*/ 136676 w 578263"/>
                <a:gd name="connsiteY8" fmla="*/ 476128 h 888895"/>
                <a:gd name="connsiteX9" fmla="*/ 98434 w 578263"/>
                <a:gd name="connsiteY9" fmla="*/ 2037 h 888895"/>
                <a:gd name="connsiteX0" fmla="*/ 98434 w 576986"/>
                <a:gd name="connsiteY0" fmla="*/ 2037 h 888895"/>
                <a:gd name="connsiteX1" fmla="*/ 398870 w 576986"/>
                <a:gd name="connsiteY1" fmla="*/ 0 h 888895"/>
                <a:gd name="connsiteX2" fmla="*/ 402345 w 576986"/>
                <a:gd name="connsiteY2" fmla="*/ 465849 h 888895"/>
                <a:gd name="connsiteX3" fmla="*/ 576479 w 576986"/>
                <a:gd name="connsiteY3" fmla="*/ 867796 h 888895"/>
                <a:gd name="connsiteX4" fmla="*/ 328015 w 576986"/>
                <a:gd name="connsiteY4" fmla="*/ 649737 h 888895"/>
                <a:gd name="connsiteX5" fmla="*/ 294945 w 576986"/>
                <a:gd name="connsiteY5" fmla="*/ 888760 h 888895"/>
                <a:gd name="connsiteX6" fmla="*/ 166216 w 576986"/>
                <a:gd name="connsiteY6" fmla="*/ 623226 h 888895"/>
                <a:gd name="connsiteX7" fmla="*/ 2906 w 576986"/>
                <a:gd name="connsiteY7" fmla="*/ 853775 h 888895"/>
                <a:gd name="connsiteX8" fmla="*/ 136676 w 576986"/>
                <a:gd name="connsiteY8" fmla="*/ 476128 h 888895"/>
                <a:gd name="connsiteX9" fmla="*/ 98434 w 576986"/>
                <a:gd name="connsiteY9" fmla="*/ 2037 h 888895"/>
                <a:gd name="connsiteX0" fmla="*/ 98434 w 576986"/>
                <a:gd name="connsiteY0" fmla="*/ 2037 h 878357"/>
                <a:gd name="connsiteX1" fmla="*/ 398870 w 576986"/>
                <a:gd name="connsiteY1" fmla="*/ 0 h 878357"/>
                <a:gd name="connsiteX2" fmla="*/ 402345 w 576986"/>
                <a:gd name="connsiteY2" fmla="*/ 465849 h 878357"/>
                <a:gd name="connsiteX3" fmla="*/ 576479 w 576986"/>
                <a:gd name="connsiteY3" fmla="*/ 867796 h 878357"/>
                <a:gd name="connsiteX4" fmla="*/ 328015 w 576986"/>
                <a:gd name="connsiteY4" fmla="*/ 649737 h 878357"/>
                <a:gd name="connsiteX5" fmla="*/ 374020 w 576986"/>
                <a:gd name="connsiteY5" fmla="*/ 878218 h 878357"/>
                <a:gd name="connsiteX6" fmla="*/ 166216 w 576986"/>
                <a:gd name="connsiteY6" fmla="*/ 623226 h 878357"/>
                <a:gd name="connsiteX7" fmla="*/ 2906 w 576986"/>
                <a:gd name="connsiteY7" fmla="*/ 853775 h 878357"/>
                <a:gd name="connsiteX8" fmla="*/ 136676 w 576986"/>
                <a:gd name="connsiteY8" fmla="*/ 476128 h 878357"/>
                <a:gd name="connsiteX9" fmla="*/ 98434 w 576986"/>
                <a:gd name="connsiteY9" fmla="*/ 2037 h 878357"/>
                <a:gd name="connsiteX0" fmla="*/ 98434 w 576986"/>
                <a:gd name="connsiteY0" fmla="*/ 2037 h 883626"/>
                <a:gd name="connsiteX1" fmla="*/ 398870 w 576986"/>
                <a:gd name="connsiteY1" fmla="*/ 0 h 883626"/>
                <a:gd name="connsiteX2" fmla="*/ 402345 w 576986"/>
                <a:gd name="connsiteY2" fmla="*/ 465849 h 883626"/>
                <a:gd name="connsiteX3" fmla="*/ 576479 w 576986"/>
                <a:gd name="connsiteY3" fmla="*/ 867796 h 883626"/>
                <a:gd name="connsiteX4" fmla="*/ 328015 w 576986"/>
                <a:gd name="connsiteY4" fmla="*/ 649737 h 883626"/>
                <a:gd name="connsiteX5" fmla="*/ 294945 w 576986"/>
                <a:gd name="connsiteY5" fmla="*/ 883489 h 883626"/>
                <a:gd name="connsiteX6" fmla="*/ 166216 w 576986"/>
                <a:gd name="connsiteY6" fmla="*/ 623226 h 883626"/>
                <a:gd name="connsiteX7" fmla="*/ 2906 w 576986"/>
                <a:gd name="connsiteY7" fmla="*/ 853775 h 883626"/>
                <a:gd name="connsiteX8" fmla="*/ 136676 w 576986"/>
                <a:gd name="connsiteY8" fmla="*/ 476128 h 883626"/>
                <a:gd name="connsiteX9" fmla="*/ 98434 w 576986"/>
                <a:gd name="connsiteY9" fmla="*/ 2037 h 883626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88897"/>
                <a:gd name="connsiteX1" fmla="*/ 330337 w 576986"/>
                <a:gd name="connsiteY1" fmla="*/ 0 h 888897"/>
                <a:gd name="connsiteX2" fmla="*/ 402345 w 576986"/>
                <a:gd name="connsiteY2" fmla="*/ 471120 h 888897"/>
                <a:gd name="connsiteX3" fmla="*/ 576479 w 576986"/>
                <a:gd name="connsiteY3" fmla="*/ 873067 h 888897"/>
                <a:gd name="connsiteX4" fmla="*/ 328015 w 576986"/>
                <a:gd name="connsiteY4" fmla="*/ 655008 h 888897"/>
                <a:gd name="connsiteX5" fmla="*/ 294945 w 576986"/>
                <a:gd name="connsiteY5" fmla="*/ 888760 h 888897"/>
                <a:gd name="connsiteX6" fmla="*/ 166216 w 576986"/>
                <a:gd name="connsiteY6" fmla="*/ 628497 h 888897"/>
                <a:gd name="connsiteX7" fmla="*/ 2906 w 576986"/>
                <a:gd name="connsiteY7" fmla="*/ 859046 h 888897"/>
                <a:gd name="connsiteX8" fmla="*/ 136676 w 576986"/>
                <a:gd name="connsiteY8" fmla="*/ 481399 h 888897"/>
                <a:gd name="connsiteX9" fmla="*/ 98434 w 576986"/>
                <a:gd name="connsiteY9" fmla="*/ 7308 h 888897"/>
                <a:gd name="connsiteX0" fmla="*/ 98434 w 576986"/>
                <a:gd name="connsiteY0" fmla="*/ 7308 h 894166"/>
                <a:gd name="connsiteX1" fmla="*/ 330337 w 576986"/>
                <a:gd name="connsiteY1" fmla="*/ 0 h 894166"/>
                <a:gd name="connsiteX2" fmla="*/ 402345 w 576986"/>
                <a:gd name="connsiteY2" fmla="*/ 471120 h 894166"/>
                <a:gd name="connsiteX3" fmla="*/ 576479 w 576986"/>
                <a:gd name="connsiteY3" fmla="*/ 873067 h 894166"/>
                <a:gd name="connsiteX4" fmla="*/ 328015 w 576986"/>
                <a:gd name="connsiteY4" fmla="*/ 655008 h 894166"/>
                <a:gd name="connsiteX5" fmla="*/ 321303 w 576986"/>
                <a:gd name="connsiteY5" fmla="*/ 894031 h 894166"/>
                <a:gd name="connsiteX6" fmla="*/ 166216 w 576986"/>
                <a:gd name="connsiteY6" fmla="*/ 628497 h 894166"/>
                <a:gd name="connsiteX7" fmla="*/ 2906 w 576986"/>
                <a:gd name="connsiteY7" fmla="*/ 859046 h 894166"/>
                <a:gd name="connsiteX8" fmla="*/ 136676 w 576986"/>
                <a:gd name="connsiteY8" fmla="*/ 481399 h 894166"/>
                <a:gd name="connsiteX9" fmla="*/ 98434 w 576986"/>
                <a:gd name="connsiteY9" fmla="*/ 7308 h 894166"/>
                <a:gd name="connsiteX0" fmla="*/ 98434 w 576986"/>
                <a:gd name="connsiteY0" fmla="*/ 7308 h 899435"/>
                <a:gd name="connsiteX1" fmla="*/ 330337 w 576986"/>
                <a:gd name="connsiteY1" fmla="*/ 0 h 899435"/>
                <a:gd name="connsiteX2" fmla="*/ 402345 w 576986"/>
                <a:gd name="connsiteY2" fmla="*/ 471120 h 899435"/>
                <a:gd name="connsiteX3" fmla="*/ 576479 w 576986"/>
                <a:gd name="connsiteY3" fmla="*/ 873067 h 899435"/>
                <a:gd name="connsiteX4" fmla="*/ 328015 w 576986"/>
                <a:gd name="connsiteY4" fmla="*/ 655008 h 899435"/>
                <a:gd name="connsiteX5" fmla="*/ 284401 w 576986"/>
                <a:gd name="connsiteY5" fmla="*/ 899302 h 899435"/>
                <a:gd name="connsiteX6" fmla="*/ 166216 w 576986"/>
                <a:gd name="connsiteY6" fmla="*/ 628497 h 899435"/>
                <a:gd name="connsiteX7" fmla="*/ 2906 w 576986"/>
                <a:gd name="connsiteY7" fmla="*/ 859046 h 899435"/>
                <a:gd name="connsiteX8" fmla="*/ 136676 w 576986"/>
                <a:gd name="connsiteY8" fmla="*/ 481399 h 899435"/>
                <a:gd name="connsiteX9" fmla="*/ 98434 w 576986"/>
                <a:gd name="connsiteY9" fmla="*/ 7308 h 899435"/>
                <a:gd name="connsiteX0" fmla="*/ 98434 w 576986"/>
                <a:gd name="connsiteY0" fmla="*/ 7308 h 904704"/>
                <a:gd name="connsiteX1" fmla="*/ 330337 w 576986"/>
                <a:gd name="connsiteY1" fmla="*/ 0 h 904704"/>
                <a:gd name="connsiteX2" fmla="*/ 402345 w 576986"/>
                <a:gd name="connsiteY2" fmla="*/ 471120 h 904704"/>
                <a:gd name="connsiteX3" fmla="*/ 576479 w 576986"/>
                <a:gd name="connsiteY3" fmla="*/ 873067 h 904704"/>
                <a:gd name="connsiteX4" fmla="*/ 328015 w 576986"/>
                <a:gd name="connsiteY4" fmla="*/ 655008 h 904704"/>
                <a:gd name="connsiteX5" fmla="*/ 310758 w 576986"/>
                <a:gd name="connsiteY5" fmla="*/ 904573 h 904704"/>
                <a:gd name="connsiteX6" fmla="*/ 166216 w 576986"/>
                <a:gd name="connsiteY6" fmla="*/ 628497 h 904704"/>
                <a:gd name="connsiteX7" fmla="*/ 2906 w 576986"/>
                <a:gd name="connsiteY7" fmla="*/ 859046 h 904704"/>
                <a:gd name="connsiteX8" fmla="*/ 136676 w 576986"/>
                <a:gd name="connsiteY8" fmla="*/ 481399 h 904704"/>
                <a:gd name="connsiteX9" fmla="*/ 98434 w 576986"/>
                <a:gd name="connsiteY9" fmla="*/ 7308 h 904704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00214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7941"/>
                <a:gd name="connsiteX1" fmla="*/ 330337 w 576986"/>
                <a:gd name="connsiteY1" fmla="*/ 0 h 967941"/>
                <a:gd name="connsiteX2" fmla="*/ 402345 w 576986"/>
                <a:gd name="connsiteY2" fmla="*/ 471120 h 967941"/>
                <a:gd name="connsiteX3" fmla="*/ 576479 w 576986"/>
                <a:gd name="connsiteY3" fmla="*/ 873067 h 967941"/>
                <a:gd name="connsiteX4" fmla="*/ 328015 w 576986"/>
                <a:gd name="connsiteY4" fmla="*/ 655008 h 967941"/>
                <a:gd name="connsiteX5" fmla="*/ 363473 w 576986"/>
                <a:gd name="connsiteY5" fmla="*/ 967833 h 967941"/>
                <a:gd name="connsiteX6" fmla="*/ 166216 w 576986"/>
                <a:gd name="connsiteY6" fmla="*/ 628497 h 967941"/>
                <a:gd name="connsiteX7" fmla="*/ 2906 w 576986"/>
                <a:gd name="connsiteY7" fmla="*/ 859046 h 967941"/>
                <a:gd name="connsiteX8" fmla="*/ 136676 w 576986"/>
                <a:gd name="connsiteY8" fmla="*/ 481399 h 967941"/>
                <a:gd name="connsiteX9" fmla="*/ 98434 w 576986"/>
                <a:gd name="connsiteY9" fmla="*/ 7308 h 967941"/>
                <a:gd name="connsiteX0" fmla="*/ 98434 w 576986"/>
                <a:gd name="connsiteY0" fmla="*/ 7308 h 969267"/>
                <a:gd name="connsiteX1" fmla="*/ 330337 w 576986"/>
                <a:gd name="connsiteY1" fmla="*/ 0 h 969267"/>
                <a:gd name="connsiteX2" fmla="*/ 402345 w 576986"/>
                <a:gd name="connsiteY2" fmla="*/ 471120 h 969267"/>
                <a:gd name="connsiteX3" fmla="*/ 576479 w 576986"/>
                <a:gd name="connsiteY3" fmla="*/ 873067 h 969267"/>
                <a:gd name="connsiteX4" fmla="*/ 328015 w 576986"/>
                <a:gd name="connsiteY4" fmla="*/ 655008 h 969267"/>
                <a:gd name="connsiteX5" fmla="*/ 363473 w 576986"/>
                <a:gd name="connsiteY5" fmla="*/ 967833 h 969267"/>
                <a:gd name="connsiteX6" fmla="*/ 166216 w 576986"/>
                <a:gd name="connsiteY6" fmla="*/ 628497 h 969267"/>
                <a:gd name="connsiteX7" fmla="*/ 2906 w 576986"/>
                <a:gd name="connsiteY7" fmla="*/ 859046 h 969267"/>
                <a:gd name="connsiteX8" fmla="*/ 136676 w 576986"/>
                <a:gd name="connsiteY8" fmla="*/ 481399 h 969267"/>
                <a:gd name="connsiteX9" fmla="*/ 98434 w 576986"/>
                <a:gd name="connsiteY9" fmla="*/ 7308 h 969267"/>
                <a:gd name="connsiteX0" fmla="*/ 98434 w 576986"/>
                <a:gd name="connsiteY0" fmla="*/ 7308 h 971826"/>
                <a:gd name="connsiteX1" fmla="*/ 330337 w 576986"/>
                <a:gd name="connsiteY1" fmla="*/ 0 h 971826"/>
                <a:gd name="connsiteX2" fmla="*/ 402345 w 576986"/>
                <a:gd name="connsiteY2" fmla="*/ 471120 h 971826"/>
                <a:gd name="connsiteX3" fmla="*/ 576479 w 576986"/>
                <a:gd name="connsiteY3" fmla="*/ 873067 h 971826"/>
                <a:gd name="connsiteX4" fmla="*/ 328015 w 576986"/>
                <a:gd name="connsiteY4" fmla="*/ 655008 h 971826"/>
                <a:gd name="connsiteX5" fmla="*/ 363473 w 576986"/>
                <a:gd name="connsiteY5" fmla="*/ 967833 h 971826"/>
                <a:gd name="connsiteX6" fmla="*/ 166216 w 576986"/>
                <a:gd name="connsiteY6" fmla="*/ 628497 h 971826"/>
                <a:gd name="connsiteX7" fmla="*/ 2906 w 576986"/>
                <a:gd name="connsiteY7" fmla="*/ 859046 h 971826"/>
                <a:gd name="connsiteX8" fmla="*/ 136676 w 576986"/>
                <a:gd name="connsiteY8" fmla="*/ 481399 h 971826"/>
                <a:gd name="connsiteX9" fmla="*/ 98434 w 576986"/>
                <a:gd name="connsiteY9" fmla="*/ 7308 h 971826"/>
                <a:gd name="connsiteX0" fmla="*/ 98434 w 576986"/>
                <a:gd name="connsiteY0" fmla="*/ 7308 h 945710"/>
                <a:gd name="connsiteX1" fmla="*/ 330337 w 576986"/>
                <a:gd name="connsiteY1" fmla="*/ 0 h 945710"/>
                <a:gd name="connsiteX2" fmla="*/ 402345 w 576986"/>
                <a:gd name="connsiteY2" fmla="*/ 471120 h 945710"/>
                <a:gd name="connsiteX3" fmla="*/ 576479 w 576986"/>
                <a:gd name="connsiteY3" fmla="*/ 873067 h 945710"/>
                <a:gd name="connsiteX4" fmla="*/ 328015 w 576986"/>
                <a:gd name="connsiteY4" fmla="*/ 655008 h 945710"/>
                <a:gd name="connsiteX5" fmla="*/ 268585 w 576986"/>
                <a:gd name="connsiteY5" fmla="*/ 941475 h 945710"/>
                <a:gd name="connsiteX6" fmla="*/ 166216 w 576986"/>
                <a:gd name="connsiteY6" fmla="*/ 628497 h 945710"/>
                <a:gd name="connsiteX7" fmla="*/ 2906 w 576986"/>
                <a:gd name="connsiteY7" fmla="*/ 859046 h 945710"/>
                <a:gd name="connsiteX8" fmla="*/ 136676 w 576986"/>
                <a:gd name="connsiteY8" fmla="*/ 481399 h 945710"/>
                <a:gd name="connsiteX9" fmla="*/ 98434 w 576986"/>
                <a:gd name="connsiteY9" fmla="*/ 7308 h 945710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31683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5272"/>
                <a:gd name="connsiteX1" fmla="*/ 330337 w 576986"/>
                <a:gd name="connsiteY1" fmla="*/ 0 h 935272"/>
                <a:gd name="connsiteX2" fmla="*/ 402345 w 576986"/>
                <a:gd name="connsiteY2" fmla="*/ 471120 h 935272"/>
                <a:gd name="connsiteX3" fmla="*/ 576479 w 576986"/>
                <a:gd name="connsiteY3" fmla="*/ 873067 h 935272"/>
                <a:gd name="connsiteX4" fmla="*/ 328015 w 576986"/>
                <a:gd name="connsiteY4" fmla="*/ 655008 h 935272"/>
                <a:gd name="connsiteX5" fmla="*/ 263312 w 576986"/>
                <a:gd name="connsiteY5" fmla="*/ 930933 h 935272"/>
                <a:gd name="connsiteX6" fmla="*/ 166216 w 576986"/>
                <a:gd name="connsiteY6" fmla="*/ 628497 h 935272"/>
                <a:gd name="connsiteX7" fmla="*/ 2906 w 576986"/>
                <a:gd name="connsiteY7" fmla="*/ 859046 h 935272"/>
                <a:gd name="connsiteX8" fmla="*/ 136676 w 576986"/>
                <a:gd name="connsiteY8" fmla="*/ 481399 h 935272"/>
                <a:gd name="connsiteX9" fmla="*/ 98434 w 576986"/>
                <a:gd name="connsiteY9" fmla="*/ 7308 h 935272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55"/>
                <a:gd name="connsiteX1" fmla="*/ 330337 w 576986"/>
                <a:gd name="connsiteY1" fmla="*/ 0 h 931055"/>
                <a:gd name="connsiteX2" fmla="*/ 402345 w 576986"/>
                <a:gd name="connsiteY2" fmla="*/ 471120 h 931055"/>
                <a:gd name="connsiteX3" fmla="*/ 576479 w 576986"/>
                <a:gd name="connsiteY3" fmla="*/ 873067 h 931055"/>
                <a:gd name="connsiteX4" fmla="*/ 328015 w 576986"/>
                <a:gd name="connsiteY4" fmla="*/ 655008 h 931055"/>
                <a:gd name="connsiteX5" fmla="*/ 263312 w 576986"/>
                <a:gd name="connsiteY5" fmla="*/ 930933 h 931055"/>
                <a:gd name="connsiteX6" fmla="*/ 166216 w 576986"/>
                <a:gd name="connsiteY6" fmla="*/ 628497 h 931055"/>
                <a:gd name="connsiteX7" fmla="*/ 2906 w 576986"/>
                <a:gd name="connsiteY7" fmla="*/ 859046 h 931055"/>
                <a:gd name="connsiteX8" fmla="*/ 136676 w 576986"/>
                <a:gd name="connsiteY8" fmla="*/ 481399 h 931055"/>
                <a:gd name="connsiteX9" fmla="*/ 98434 w 576986"/>
                <a:gd name="connsiteY9" fmla="*/ 7308 h 931055"/>
                <a:gd name="connsiteX0" fmla="*/ 98434 w 576986"/>
                <a:gd name="connsiteY0" fmla="*/ 7308 h 931068"/>
                <a:gd name="connsiteX1" fmla="*/ 330337 w 576986"/>
                <a:gd name="connsiteY1" fmla="*/ 0 h 931068"/>
                <a:gd name="connsiteX2" fmla="*/ 402345 w 576986"/>
                <a:gd name="connsiteY2" fmla="*/ 471120 h 931068"/>
                <a:gd name="connsiteX3" fmla="*/ 576479 w 576986"/>
                <a:gd name="connsiteY3" fmla="*/ 873067 h 931068"/>
                <a:gd name="connsiteX4" fmla="*/ 328015 w 576986"/>
                <a:gd name="connsiteY4" fmla="*/ 655008 h 931068"/>
                <a:gd name="connsiteX5" fmla="*/ 263312 w 576986"/>
                <a:gd name="connsiteY5" fmla="*/ 930933 h 931068"/>
                <a:gd name="connsiteX6" fmla="*/ 166216 w 576986"/>
                <a:gd name="connsiteY6" fmla="*/ 628497 h 931068"/>
                <a:gd name="connsiteX7" fmla="*/ 2906 w 576986"/>
                <a:gd name="connsiteY7" fmla="*/ 859046 h 931068"/>
                <a:gd name="connsiteX8" fmla="*/ 136676 w 576986"/>
                <a:gd name="connsiteY8" fmla="*/ 481399 h 931068"/>
                <a:gd name="connsiteX9" fmla="*/ 98434 w 576986"/>
                <a:gd name="connsiteY9" fmla="*/ 7308 h 931068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  <a:gd name="connsiteX0" fmla="*/ 98434 w 576986"/>
                <a:gd name="connsiteY0" fmla="*/ 7308 h 931075"/>
                <a:gd name="connsiteX1" fmla="*/ 330337 w 576986"/>
                <a:gd name="connsiteY1" fmla="*/ 0 h 931075"/>
                <a:gd name="connsiteX2" fmla="*/ 402345 w 576986"/>
                <a:gd name="connsiteY2" fmla="*/ 471120 h 931075"/>
                <a:gd name="connsiteX3" fmla="*/ 576479 w 576986"/>
                <a:gd name="connsiteY3" fmla="*/ 873067 h 931075"/>
                <a:gd name="connsiteX4" fmla="*/ 328015 w 576986"/>
                <a:gd name="connsiteY4" fmla="*/ 655008 h 931075"/>
                <a:gd name="connsiteX5" fmla="*/ 263312 w 576986"/>
                <a:gd name="connsiteY5" fmla="*/ 930933 h 931075"/>
                <a:gd name="connsiteX6" fmla="*/ 166216 w 576986"/>
                <a:gd name="connsiteY6" fmla="*/ 628497 h 931075"/>
                <a:gd name="connsiteX7" fmla="*/ 2906 w 576986"/>
                <a:gd name="connsiteY7" fmla="*/ 859046 h 931075"/>
                <a:gd name="connsiteX8" fmla="*/ 136676 w 576986"/>
                <a:gd name="connsiteY8" fmla="*/ 481399 h 931075"/>
                <a:gd name="connsiteX9" fmla="*/ 98434 w 576986"/>
                <a:gd name="connsiteY9" fmla="*/ 7308 h 93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6986" h="931075">
                  <a:moveTo>
                    <a:pt x="98434" y="7308"/>
                  </a:moveTo>
                  <a:lnTo>
                    <a:pt x="330337" y="0"/>
                  </a:lnTo>
                  <a:cubicBezTo>
                    <a:pt x="379020" y="139700"/>
                    <a:pt x="353662" y="331420"/>
                    <a:pt x="402345" y="471120"/>
                  </a:cubicBezTo>
                  <a:cubicBezTo>
                    <a:pt x="370172" y="507103"/>
                    <a:pt x="588867" y="842419"/>
                    <a:pt x="576479" y="873067"/>
                  </a:cubicBezTo>
                  <a:cubicBezTo>
                    <a:pt x="564091" y="903715"/>
                    <a:pt x="327796" y="692472"/>
                    <a:pt x="328015" y="655008"/>
                  </a:cubicBezTo>
                  <a:cubicBezTo>
                    <a:pt x="305098" y="636814"/>
                    <a:pt x="320727" y="938553"/>
                    <a:pt x="263312" y="930933"/>
                  </a:cubicBezTo>
                  <a:cubicBezTo>
                    <a:pt x="217157" y="907484"/>
                    <a:pt x="222837" y="660247"/>
                    <a:pt x="166216" y="628497"/>
                  </a:cubicBezTo>
                  <a:cubicBezTo>
                    <a:pt x="217545" y="711047"/>
                    <a:pt x="15098" y="852511"/>
                    <a:pt x="2906" y="859046"/>
                  </a:cubicBezTo>
                  <a:cubicBezTo>
                    <a:pt x="-21986" y="808431"/>
                    <a:pt x="120755" y="623355"/>
                    <a:pt x="136676" y="481399"/>
                  </a:cubicBezTo>
                  <a:cubicBezTo>
                    <a:pt x="152597" y="339443"/>
                    <a:pt x="180936" y="98325"/>
                    <a:pt x="98434" y="73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100">
              <a:extLst>
                <a:ext uri="{FF2B5EF4-FFF2-40B4-BE49-F238E27FC236}">
                  <a16:creationId xmlns:a16="http://schemas.microsoft.com/office/drawing/2014/main" id="{E8C8E1A9-A02D-4599-A00C-0476E4E161FE}"/>
                </a:ext>
              </a:extLst>
            </p:cNvPr>
            <p:cNvSpPr/>
            <p:nvPr/>
          </p:nvSpPr>
          <p:spPr>
            <a:xfrm rot="16428514">
              <a:off x="3395241" y="2416670"/>
              <a:ext cx="1569563" cy="15834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3">
              <a:extLst>
                <a:ext uri="{FF2B5EF4-FFF2-40B4-BE49-F238E27FC236}">
                  <a16:creationId xmlns:a16="http://schemas.microsoft.com/office/drawing/2014/main" id="{B6CE7870-0B56-47B0-85DC-DFE07950903F}"/>
                </a:ext>
              </a:extLst>
            </p:cNvPr>
            <p:cNvSpPr/>
            <p:nvPr/>
          </p:nvSpPr>
          <p:spPr>
            <a:xfrm rot="14134314">
              <a:off x="4355662" y="2873877"/>
              <a:ext cx="693549" cy="2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3">
              <a:extLst>
                <a:ext uri="{FF2B5EF4-FFF2-40B4-BE49-F238E27FC236}">
                  <a16:creationId xmlns:a16="http://schemas.microsoft.com/office/drawing/2014/main" id="{2EC949D1-43B8-4835-B205-70D392238B42}"/>
                </a:ext>
              </a:extLst>
            </p:cNvPr>
            <p:cNvSpPr/>
            <p:nvPr/>
          </p:nvSpPr>
          <p:spPr>
            <a:xfrm rot="18052774">
              <a:off x="4243656" y="2761057"/>
              <a:ext cx="540445" cy="380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3">
              <a:extLst>
                <a:ext uri="{FF2B5EF4-FFF2-40B4-BE49-F238E27FC236}">
                  <a16:creationId xmlns:a16="http://schemas.microsoft.com/office/drawing/2014/main" id="{B29CAA8F-A890-42CF-8441-44F6100418E0}"/>
                </a:ext>
              </a:extLst>
            </p:cNvPr>
            <p:cNvSpPr/>
            <p:nvPr/>
          </p:nvSpPr>
          <p:spPr>
            <a:xfrm rot="17508818" flipH="1">
              <a:off x="3277628" y="2894811"/>
              <a:ext cx="693549" cy="2939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3">
              <a:extLst>
                <a:ext uri="{FF2B5EF4-FFF2-40B4-BE49-F238E27FC236}">
                  <a16:creationId xmlns:a16="http://schemas.microsoft.com/office/drawing/2014/main" id="{0AD2AD4E-6AD2-4069-88D4-8CD5590E7B51}"/>
                </a:ext>
              </a:extLst>
            </p:cNvPr>
            <p:cNvSpPr/>
            <p:nvPr/>
          </p:nvSpPr>
          <p:spPr>
            <a:xfrm rot="18052774">
              <a:off x="3463393" y="2700024"/>
              <a:ext cx="540445" cy="380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C196844-9A46-4A5D-97AD-8AB561A1E161}"/>
                </a:ext>
              </a:extLst>
            </p:cNvPr>
            <p:cNvGrpSpPr/>
            <p:nvPr/>
          </p:nvGrpSpPr>
          <p:grpSpPr>
            <a:xfrm>
              <a:off x="3716048" y="1462142"/>
              <a:ext cx="991967" cy="1035165"/>
              <a:chOff x="3689918" y="1649616"/>
              <a:chExt cx="991967" cy="103516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52C144D-4B45-418F-B786-9976F80F46DD}"/>
                  </a:ext>
                </a:extLst>
              </p:cNvPr>
              <p:cNvSpPr/>
              <p:nvPr/>
            </p:nvSpPr>
            <p:spPr>
              <a:xfrm rot="582942">
                <a:off x="3689918" y="1649616"/>
                <a:ext cx="991967" cy="10351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EC65FBD-EF9B-4C67-A182-F3059A225CDE}"/>
                  </a:ext>
                </a:extLst>
              </p:cNvPr>
              <p:cNvGrpSpPr/>
              <p:nvPr/>
            </p:nvGrpSpPr>
            <p:grpSpPr>
              <a:xfrm>
                <a:off x="3891524" y="2190520"/>
                <a:ext cx="628153" cy="292463"/>
                <a:chOff x="3901625" y="2465628"/>
                <a:chExt cx="628153" cy="292463"/>
              </a:xfrm>
            </p:grpSpPr>
            <p:sp>
              <p:nvSpPr>
                <p:cNvPr id="155" name="Oval 13">
                  <a:extLst>
                    <a:ext uri="{FF2B5EF4-FFF2-40B4-BE49-F238E27FC236}">
                      <a16:creationId xmlns:a16="http://schemas.microsoft.com/office/drawing/2014/main" id="{2A5562A9-2451-4645-8295-F8F6A389CBBC}"/>
                    </a:ext>
                  </a:extLst>
                </p:cNvPr>
                <p:cNvSpPr/>
                <p:nvPr/>
              </p:nvSpPr>
              <p:spPr>
                <a:xfrm rot="408029">
                  <a:off x="3901626" y="2486500"/>
                  <a:ext cx="628152" cy="271591"/>
                </a:xfrm>
                <a:custGeom>
                  <a:avLst/>
                  <a:gdLst>
                    <a:gd name="connsiteX0" fmla="*/ 0 w 1136521"/>
                    <a:gd name="connsiteY0" fmla="*/ 368677 h 737354"/>
                    <a:gd name="connsiteX1" fmla="*/ 568261 w 1136521"/>
                    <a:gd name="connsiteY1" fmla="*/ 0 h 737354"/>
                    <a:gd name="connsiteX2" fmla="*/ 1136522 w 1136521"/>
                    <a:gd name="connsiteY2" fmla="*/ 368677 h 737354"/>
                    <a:gd name="connsiteX3" fmla="*/ 568261 w 1136521"/>
                    <a:gd name="connsiteY3" fmla="*/ 737354 h 737354"/>
                    <a:gd name="connsiteX4" fmla="*/ 0 w 1136521"/>
                    <a:gd name="connsiteY4" fmla="*/ 368677 h 737354"/>
                    <a:gd name="connsiteX0" fmla="*/ 8516 w 1174429"/>
                    <a:gd name="connsiteY0" fmla="*/ 632725 h 1001402"/>
                    <a:gd name="connsiteX1" fmla="*/ 967363 w 1174429"/>
                    <a:gd name="connsiteY1" fmla="*/ 0 h 1001402"/>
                    <a:gd name="connsiteX2" fmla="*/ 1145038 w 1174429"/>
                    <a:gd name="connsiteY2" fmla="*/ 632725 h 1001402"/>
                    <a:gd name="connsiteX3" fmla="*/ 576777 w 1174429"/>
                    <a:gd name="connsiteY3" fmla="*/ 1001402 h 1001402"/>
                    <a:gd name="connsiteX4" fmla="*/ 8516 w 1174429"/>
                    <a:gd name="connsiteY4" fmla="*/ 632725 h 1001402"/>
                    <a:gd name="connsiteX0" fmla="*/ 8516 w 1191643"/>
                    <a:gd name="connsiteY0" fmla="*/ 749922 h 1118599"/>
                    <a:gd name="connsiteX1" fmla="*/ 967363 w 1191643"/>
                    <a:gd name="connsiteY1" fmla="*/ 117197 h 1118599"/>
                    <a:gd name="connsiteX2" fmla="*/ 1145038 w 1191643"/>
                    <a:gd name="connsiteY2" fmla="*/ 749922 h 1118599"/>
                    <a:gd name="connsiteX3" fmla="*/ 576777 w 1191643"/>
                    <a:gd name="connsiteY3" fmla="*/ 1118599 h 1118599"/>
                    <a:gd name="connsiteX4" fmla="*/ 8516 w 1191643"/>
                    <a:gd name="connsiteY4" fmla="*/ 749922 h 1118599"/>
                    <a:gd name="connsiteX0" fmla="*/ 5994 w 1189093"/>
                    <a:gd name="connsiteY0" fmla="*/ 560063 h 1002260"/>
                    <a:gd name="connsiteX1" fmla="*/ 1010892 w 1189093"/>
                    <a:gd name="connsiteY1" fmla="*/ 268 h 1002260"/>
                    <a:gd name="connsiteX2" fmla="*/ 1188567 w 1189093"/>
                    <a:gd name="connsiteY2" fmla="*/ 632993 h 1002260"/>
                    <a:gd name="connsiteX3" fmla="*/ 620306 w 1189093"/>
                    <a:gd name="connsiteY3" fmla="*/ 1001670 h 1002260"/>
                    <a:gd name="connsiteX4" fmla="*/ 5994 w 1189093"/>
                    <a:gd name="connsiteY4" fmla="*/ 560063 h 1002260"/>
                    <a:gd name="connsiteX0" fmla="*/ 1210 w 1184309"/>
                    <a:gd name="connsiteY0" fmla="*/ 560103 h 1002300"/>
                    <a:gd name="connsiteX1" fmla="*/ 1006108 w 1184309"/>
                    <a:gd name="connsiteY1" fmla="*/ 308 h 1002300"/>
                    <a:gd name="connsiteX2" fmla="*/ 1183783 w 1184309"/>
                    <a:gd name="connsiteY2" fmla="*/ 633033 h 1002300"/>
                    <a:gd name="connsiteX3" fmla="*/ 615522 w 1184309"/>
                    <a:gd name="connsiteY3" fmla="*/ 1001710 h 1002300"/>
                    <a:gd name="connsiteX4" fmla="*/ 1210 w 1184309"/>
                    <a:gd name="connsiteY4" fmla="*/ 560103 h 1002300"/>
                    <a:gd name="connsiteX0" fmla="*/ 1210 w 1314014"/>
                    <a:gd name="connsiteY0" fmla="*/ 771862 h 1214059"/>
                    <a:gd name="connsiteX1" fmla="*/ 1006108 w 1314014"/>
                    <a:gd name="connsiteY1" fmla="*/ 212067 h 1214059"/>
                    <a:gd name="connsiteX2" fmla="*/ 1183783 w 1314014"/>
                    <a:gd name="connsiteY2" fmla="*/ 844792 h 1214059"/>
                    <a:gd name="connsiteX3" fmla="*/ 615522 w 1314014"/>
                    <a:gd name="connsiteY3" fmla="*/ 1213469 h 1214059"/>
                    <a:gd name="connsiteX4" fmla="*/ 1210 w 1314014"/>
                    <a:gd name="connsiteY4" fmla="*/ 771862 h 1214059"/>
                    <a:gd name="connsiteX0" fmla="*/ 1358 w 1314162"/>
                    <a:gd name="connsiteY0" fmla="*/ 771862 h 1220701"/>
                    <a:gd name="connsiteX1" fmla="*/ 1006256 w 1314162"/>
                    <a:gd name="connsiteY1" fmla="*/ 212067 h 1220701"/>
                    <a:gd name="connsiteX2" fmla="*/ 1183931 w 1314162"/>
                    <a:gd name="connsiteY2" fmla="*/ 844792 h 1220701"/>
                    <a:gd name="connsiteX3" fmla="*/ 615670 w 1314162"/>
                    <a:gd name="connsiteY3" fmla="*/ 1213469 h 1220701"/>
                    <a:gd name="connsiteX4" fmla="*/ 1358 w 1314162"/>
                    <a:gd name="connsiteY4" fmla="*/ 771862 h 1220701"/>
                    <a:gd name="connsiteX0" fmla="*/ 1358 w 1285406"/>
                    <a:gd name="connsiteY0" fmla="*/ 758317 h 1207156"/>
                    <a:gd name="connsiteX1" fmla="*/ 1006256 w 1285406"/>
                    <a:gd name="connsiteY1" fmla="*/ 198522 h 1207156"/>
                    <a:gd name="connsiteX2" fmla="*/ 1183931 w 1285406"/>
                    <a:gd name="connsiteY2" fmla="*/ 831247 h 1207156"/>
                    <a:gd name="connsiteX3" fmla="*/ 615670 w 1285406"/>
                    <a:gd name="connsiteY3" fmla="*/ 1199924 h 1207156"/>
                    <a:gd name="connsiteX4" fmla="*/ 1358 w 1285406"/>
                    <a:gd name="connsiteY4" fmla="*/ 758317 h 1207156"/>
                    <a:gd name="connsiteX0" fmla="*/ 1358 w 1270639"/>
                    <a:gd name="connsiteY0" fmla="*/ 754444 h 1203283"/>
                    <a:gd name="connsiteX1" fmla="*/ 1006256 w 1270639"/>
                    <a:gd name="connsiteY1" fmla="*/ 194649 h 1203283"/>
                    <a:gd name="connsiteX2" fmla="*/ 1183931 w 1270639"/>
                    <a:gd name="connsiteY2" fmla="*/ 827374 h 1203283"/>
                    <a:gd name="connsiteX3" fmla="*/ 615670 w 1270639"/>
                    <a:gd name="connsiteY3" fmla="*/ 1196051 h 1203283"/>
                    <a:gd name="connsiteX4" fmla="*/ 1358 w 1270639"/>
                    <a:gd name="connsiteY4" fmla="*/ 754444 h 1203283"/>
                    <a:gd name="connsiteX0" fmla="*/ 6250 w 1267792"/>
                    <a:gd name="connsiteY0" fmla="*/ 776999 h 1224873"/>
                    <a:gd name="connsiteX1" fmla="*/ 998653 w 1267792"/>
                    <a:gd name="connsiteY1" fmla="*/ 191507 h 1224873"/>
                    <a:gd name="connsiteX2" fmla="*/ 1188823 w 1267792"/>
                    <a:gd name="connsiteY2" fmla="*/ 849929 h 1224873"/>
                    <a:gd name="connsiteX3" fmla="*/ 620562 w 1267792"/>
                    <a:gd name="connsiteY3" fmla="*/ 1218606 h 1224873"/>
                    <a:gd name="connsiteX4" fmla="*/ 6250 w 1267792"/>
                    <a:gd name="connsiteY4" fmla="*/ 776999 h 1224873"/>
                    <a:gd name="connsiteX0" fmla="*/ 6250 w 1234095"/>
                    <a:gd name="connsiteY0" fmla="*/ 773964 h 1221838"/>
                    <a:gd name="connsiteX1" fmla="*/ 998653 w 1234095"/>
                    <a:gd name="connsiteY1" fmla="*/ 188472 h 1221838"/>
                    <a:gd name="connsiteX2" fmla="*/ 1188823 w 1234095"/>
                    <a:gd name="connsiteY2" fmla="*/ 846894 h 1221838"/>
                    <a:gd name="connsiteX3" fmla="*/ 620562 w 1234095"/>
                    <a:gd name="connsiteY3" fmla="*/ 1215571 h 1221838"/>
                    <a:gd name="connsiteX4" fmla="*/ 6250 w 1234095"/>
                    <a:gd name="connsiteY4" fmla="*/ 773964 h 1221838"/>
                    <a:gd name="connsiteX0" fmla="*/ 6250 w 1435530"/>
                    <a:gd name="connsiteY0" fmla="*/ 618965 h 1066839"/>
                    <a:gd name="connsiteX1" fmla="*/ 998653 w 1435530"/>
                    <a:gd name="connsiteY1" fmla="*/ 33473 h 1066839"/>
                    <a:gd name="connsiteX2" fmla="*/ 1431731 w 1435530"/>
                    <a:gd name="connsiteY2" fmla="*/ 138243 h 1066839"/>
                    <a:gd name="connsiteX3" fmla="*/ 1188823 w 1435530"/>
                    <a:gd name="connsiteY3" fmla="*/ 691895 h 1066839"/>
                    <a:gd name="connsiteX4" fmla="*/ 620562 w 1435530"/>
                    <a:gd name="connsiteY4" fmla="*/ 1060572 h 1066839"/>
                    <a:gd name="connsiteX5" fmla="*/ 6250 w 1435530"/>
                    <a:gd name="connsiteY5" fmla="*/ 618965 h 1066839"/>
                    <a:gd name="connsiteX0" fmla="*/ 593 w 1429873"/>
                    <a:gd name="connsiteY0" fmla="*/ 701604 h 1149713"/>
                    <a:gd name="connsiteX1" fmla="*/ 511516 w 1429873"/>
                    <a:gd name="connsiteY1" fmla="*/ 32578 h 1149713"/>
                    <a:gd name="connsiteX2" fmla="*/ 992996 w 1429873"/>
                    <a:gd name="connsiteY2" fmla="*/ 116112 h 1149713"/>
                    <a:gd name="connsiteX3" fmla="*/ 1426074 w 1429873"/>
                    <a:gd name="connsiteY3" fmla="*/ 220882 h 1149713"/>
                    <a:gd name="connsiteX4" fmla="*/ 1183166 w 1429873"/>
                    <a:gd name="connsiteY4" fmla="*/ 774534 h 1149713"/>
                    <a:gd name="connsiteX5" fmla="*/ 614905 w 1429873"/>
                    <a:gd name="connsiteY5" fmla="*/ 1143211 h 1149713"/>
                    <a:gd name="connsiteX6" fmla="*/ 593 w 1429873"/>
                    <a:gd name="connsiteY6" fmla="*/ 701604 h 1149713"/>
                    <a:gd name="connsiteX0" fmla="*/ 593 w 1429873"/>
                    <a:gd name="connsiteY0" fmla="*/ 686800 h 1134909"/>
                    <a:gd name="connsiteX1" fmla="*/ 511516 w 1429873"/>
                    <a:gd name="connsiteY1" fmla="*/ 17774 h 1134909"/>
                    <a:gd name="connsiteX2" fmla="*/ 1091781 w 1429873"/>
                    <a:gd name="connsiteY2" fmla="*/ 286173 h 1134909"/>
                    <a:gd name="connsiteX3" fmla="*/ 1426074 w 1429873"/>
                    <a:gd name="connsiteY3" fmla="*/ 206078 h 1134909"/>
                    <a:gd name="connsiteX4" fmla="*/ 1183166 w 1429873"/>
                    <a:gd name="connsiteY4" fmla="*/ 759730 h 1134909"/>
                    <a:gd name="connsiteX5" fmla="*/ 614905 w 1429873"/>
                    <a:gd name="connsiteY5" fmla="*/ 1128407 h 1134909"/>
                    <a:gd name="connsiteX6" fmla="*/ 593 w 1429873"/>
                    <a:gd name="connsiteY6" fmla="*/ 686800 h 1134909"/>
                    <a:gd name="connsiteX0" fmla="*/ 593 w 1429873"/>
                    <a:gd name="connsiteY0" fmla="*/ 683323 h 1131432"/>
                    <a:gd name="connsiteX1" fmla="*/ 511516 w 1429873"/>
                    <a:gd name="connsiteY1" fmla="*/ 14297 h 1131432"/>
                    <a:gd name="connsiteX2" fmla="*/ 1113082 w 1429873"/>
                    <a:gd name="connsiteY2" fmla="*/ 380878 h 1131432"/>
                    <a:gd name="connsiteX3" fmla="*/ 1426074 w 1429873"/>
                    <a:gd name="connsiteY3" fmla="*/ 202601 h 1131432"/>
                    <a:gd name="connsiteX4" fmla="*/ 1183166 w 1429873"/>
                    <a:gd name="connsiteY4" fmla="*/ 756253 h 1131432"/>
                    <a:gd name="connsiteX5" fmla="*/ 614905 w 1429873"/>
                    <a:gd name="connsiteY5" fmla="*/ 1124930 h 1131432"/>
                    <a:gd name="connsiteX6" fmla="*/ 593 w 1429873"/>
                    <a:gd name="connsiteY6" fmla="*/ 683323 h 1131432"/>
                    <a:gd name="connsiteX0" fmla="*/ 593 w 1227043"/>
                    <a:gd name="connsiteY0" fmla="*/ 686369 h 1134478"/>
                    <a:gd name="connsiteX1" fmla="*/ 511516 w 1227043"/>
                    <a:gd name="connsiteY1" fmla="*/ 17343 h 1134478"/>
                    <a:gd name="connsiteX2" fmla="*/ 1113082 w 1227043"/>
                    <a:gd name="connsiteY2" fmla="*/ 383924 h 1134478"/>
                    <a:gd name="connsiteX3" fmla="*/ 1183166 w 1227043"/>
                    <a:gd name="connsiteY3" fmla="*/ 759299 h 1134478"/>
                    <a:gd name="connsiteX4" fmla="*/ 614905 w 1227043"/>
                    <a:gd name="connsiteY4" fmla="*/ 1127976 h 1134478"/>
                    <a:gd name="connsiteX5" fmla="*/ 593 w 1227043"/>
                    <a:gd name="connsiteY5" fmla="*/ 686369 h 1134478"/>
                    <a:gd name="connsiteX0" fmla="*/ 1056 w 1061903"/>
                    <a:gd name="connsiteY0" fmla="*/ 546714 h 1131049"/>
                    <a:gd name="connsiteX1" fmla="*/ 346376 w 1061903"/>
                    <a:gd name="connsiteY1" fmla="*/ 17343 h 1131049"/>
                    <a:gd name="connsiteX2" fmla="*/ 947942 w 1061903"/>
                    <a:gd name="connsiteY2" fmla="*/ 383924 h 1131049"/>
                    <a:gd name="connsiteX3" fmla="*/ 1018026 w 1061903"/>
                    <a:gd name="connsiteY3" fmla="*/ 759299 h 1131049"/>
                    <a:gd name="connsiteX4" fmla="*/ 449765 w 1061903"/>
                    <a:gd name="connsiteY4" fmla="*/ 1127976 h 1131049"/>
                    <a:gd name="connsiteX5" fmla="*/ 1056 w 1061903"/>
                    <a:gd name="connsiteY5" fmla="*/ 546714 h 1131049"/>
                    <a:gd name="connsiteX0" fmla="*/ 1056 w 1062758"/>
                    <a:gd name="connsiteY0" fmla="*/ 545787 h 1130122"/>
                    <a:gd name="connsiteX1" fmla="*/ 346376 w 1062758"/>
                    <a:gd name="connsiteY1" fmla="*/ 16416 h 1130122"/>
                    <a:gd name="connsiteX2" fmla="*/ 950762 w 1062758"/>
                    <a:gd name="connsiteY2" fmla="*/ 406641 h 1130122"/>
                    <a:gd name="connsiteX3" fmla="*/ 1018026 w 1062758"/>
                    <a:gd name="connsiteY3" fmla="*/ 758372 h 1130122"/>
                    <a:gd name="connsiteX4" fmla="*/ 449765 w 1062758"/>
                    <a:gd name="connsiteY4" fmla="*/ 1127049 h 1130122"/>
                    <a:gd name="connsiteX5" fmla="*/ 1056 w 1062758"/>
                    <a:gd name="connsiteY5" fmla="*/ 545787 h 1130122"/>
                    <a:gd name="connsiteX0" fmla="*/ 24924 w 1086626"/>
                    <a:gd name="connsiteY0" fmla="*/ 545787 h 761435"/>
                    <a:gd name="connsiteX1" fmla="*/ 370244 w 1086626"/>
                    <a:gd name="connsiteY1" fmla="*/ 16416 h 761435"/>
                    <a:gd name="connsiteX2" fmla="*/ 974630 w 1086626"/>
                    <a:gd name="connsiteY2" fmla="*/ 406641 h 761435"/>
                    <a:gd name="connsiteX3" fmla="*/ 1041894 w 1086626"/>
                    <a:gd name="connsiteY3" fmla="*/ 758372 h 761435"/>
                    <a:gd name="connsiteX4" fmla="*/ 24924 w 1086626"/>
                    <a:gd name="connsiteY4" fmla="*/ 545787 h 761435"/>
                    <a:gd name="connsiteX0" fmla="*/ 24924 w 974630"/>
                    <a:gd name="connsiteY0" fmla="*/ 545787 h 564765"/>
                    <a:gd name="connsiteX1" fmla="*/ 370244 w 974630"/>
                    <a:gd name="connsiteY1" fmla="*/ 16416 h 564765"/>
                    <a:gd name="connsiteX2" fmla="*/ 974630 w 974630"/>
                    <a:gd name="connsiteY2" fmla="*/ 406641 h 564765"/>
                    <a:gd name="connsiteX3" fmla="*/ 24924 w 974630"/>
                    <a:gd name="connsiteY3" fmla="*/ 545787 h 564765"/>
                    <a:gd name="connsiteX0" fmla="*/ 20882 w 975323"/>
                    <a:gd name="connsiteY0" fmla="*/ 554365 h 574161"/>
                    <a:gd name="connsiteX1" fmla="*/ 369804 w 975323"/>
                    <a:gd name="connsiteY1" fmla="*/ 14972 h 574161"/>
                    <a:gd name="connsiteX2" fmla="*/ 970588 w 975323"/>
                    <a:gd name="connsiteY2" fmla="*/ 415219 h 574161"/>
                    <a:gd name="connsiteX3" fmla="*/ 20882 w 975323"/>
                    <a:gd name="connsiteY3" fmla="*/ 554365 h 574161"/>
                    <a:gd name="connsiteX0" fmla="*/ 23678 w 977357"/>
                    <a:gd name="connsiteY0" fmla="*/ 556224 h 576177"/>
                    <a:gd name="connsiteX1" fmla="*/ 348391 w 977357"/>
                    <a:gd name="connsiteY1" fmla="*/ 14922 h 576177"/>
                    <a:gd name="connsiteX2" fmla="*/ 973384 w 977357"/>
                    <a:gd name="connsiteY2" fmla="*/ 417078 h 576177"/>
                    <a:gd name="connsiteX3" fmla="*/ 23678 w 977357"/>
                    <a:gd name="connsiteY3" fmla="*/ 556224 h 576177"/>
                    <a:gd name="connsiteX0" fmla="*/ 23678 w 977155"/>
                    <a:gd name="connsiteY0" fmla="*/ 541302 h 561255"/>
                    <a:gd name="connsiteX1" fmla="*/ 348391 w 977155"/>
                    <a:gd name="connsiteY1" fmla="*/ 0 h 561255"/>
                    <a:gd name="connsiteX2" fmla="*/ 973384 w 977155"/>
                    <a:gd name="connsiteY2" fmla="*/ 402156 h 561255"/>
                    <a:gd name="connsiteX3" fmla="*/ 23678 w 977155"/>
                    <a:gd name="connsiteY3" fmla="*/ 541302 h 561255"/>
                    <a:gd name="connsiteX0" fmla="*/ 23678 w 978229"/>
                    <a:gd name="connsiteY0" fmla="*/ 541344 h 561297"/>
                    <a:gd name="connsiteX1" fmla="*/ 348391 w 978229"/>
                    <a:gd name="connsiteY1" fmla="*/ 42 h 561297"/>
                    <a:gd name="connsiteX2" fmla="*/ 973384 w 978229"/>
                    <a:gd name="connsiteY2" fmla="*/ 402198 h 561297"/>
                    <a:gd name="connsiteX3" fmla="*/ 23678 w 978229"/>
                    <a:gd name="connsiteY3" fmla="*/ 541344 h 561297"/>
                    <a:gd name="connsiteX0" fmla="*/ 32304 w 1135082"/>
                    <a:gd name="connsiteY0" fmla="*/ 541344 h 562416"/>
                    <a:gd name="connsiteX1" fmla="*/ 357017 w 1135082"/>
                    <a:gd name="connsiteY1" fmla="*/ 42 h 562416"/>
                    <a:gd name="connsiteX2" fmla="*/ 1131429 w 1135082"/>
                    <a:gd name="connsiteY2" fmla="*/ 408361 h 562416"/>
                    <a:gd name="connsiteX3" fmla="*/ 32304 w 1135082"/>
                    <a:gd name="connsiteY3" fmla="*/ 541344 h 562416"/>
                    <a:gd name="connsiteX0" fmla="*/ 22930 w 1291803"/>
                    <a:gd name="connsiteY0" fmla="*/ 589456 h 606522"/>
                    <a:gd name="connsiteX1" fmla="*/ 509774 w 1291803"/>
                    <a:gd name="connsiteY1" fmla="*/ 42 h 606522"/>
                    <a:gd name="connsiteX2" fmla="*/ 1284186 w 1291803"/>
                    <a:gd name="connsiteY2" fmla="*/ 408361 h 606522"/>
                    <a:gd name="connsiteX3" fmla="*/ 22930 w 1291803"/>
                    <a:gd name="connsiteY3" fmla="*/ 589456 h 606522"/>
                    <a:gd name="connsiteX0" fmla="*/ 19786 w 1290266"/>
                    <a:gd name="connsiteY0" fmla="*/ 593967 h 611359"/>
                    <a:gd name="connsiteX1" fmla="*/ 544462 w 1290266"/>
                    <a:gd name="connsiteY1" fmla="*/ 42 h 611359"/>
                    <a:gd name="connsiteX2" fmla="*/ 1281042 w 1290266"/>
                    <a:gd name="connsiteY2" fmla="*/ 412872 h 611359"/>
                    <a:gd name="connsiteX3" fmla="*/ 19786 w 1290266"/>
                    <a:gd name="connsiteY3" fmla="*/ 593967 h 611359"/>
                    <a:gd name="connsiteX0" fmla="*/ 20871 w 1291351"/>
                    <a:gd name="connsiteY0" fmla="*/ 593967 h 611359"/>
                    <a:gd name="connsiteX1" fmla="*/ 545547 w 1291351"/>
                    <a:gd name="connsiteY1" fmla="*/ 42 h 611359"/>
                    <a:gd name="connsiteX2" fmla="*/ 1282127 w 1291351"/>
                    <a:gd name="connsiteY2" fmla="*/ 412872 h 611359"/>
                    <a:gd name="connsiteX3" fmla="*/ 20871 w 1291351"/>
                    <a:gd name="connsiteY3" fmla="*/ 593967 h 611359"/>
                    <a:gd name="connsiteX0" fmla="*/ 19717 w 1290860"/>
                    <a:gd name="connsiteY0" fmla="*/ 595659 h 613173"/>
                    <a:gd name="connsiteX1" fmla="*/ 558580 w 1290860"/>
                    <a:gd name="connsiteY1" fmla="*/ 42 h 613173"/>
                    <a:gd name="connsiteX2" fmla="*/ 1280973 w 1290860"/>
                    <a:gd name="connsiteY2" fmla="*/ 414564 h 613173"/>
                    <a:gd name="connsiteX3" fmla="*/ 19717 w 1290860"/>
                    <a:gd name="connsiteY3" fmla="*/ 595659 h 613173"/>
                    <a:gd name="connsiteX0" fmla="*/ 17231 w 1290062"/>
                    <a:gd name="connsiteY0" fmla="*/ 599606 h 617408"/>
                    <a:gd name="connsiteX1" fmla="*/ 589196 w 1290062"/>
                    <a:gd name="connsiteY1" fmla="*/ 41 h 617408"/>
                    <a:gd name="connsiteX2" fmla="*/ 1278487 w 1290062"/>
                    <a:gd name="connsiteY2" fmla="*/ 418511 h 617408"/>
                    <a:gd name="connsiteX3" fmla="*/ 17231 w 1290062"/>
                    <a:gd name="connsiteY3" fmla="*/ 599606 h 617408"/>
                    <a:gd name="connsiteX0" fmla="*/ 18223 w 1291054"/>
                    <a:gd name="connsiteY0" fmla="*/ 599606 h 617408"/>
                    <a:gd name="connsiteX1" fmla="*/ 590188 w 1291054"/>
                    <a:gd name="connsiteY1" fmla="*/ 41 h 617408"/>
                    <a:gd name="connsiteX2" fmla="*/ 1279479 w 1291054"/>
                    <a:gd name="connsiteY2" fmla="*/ 418511 h 617408"/>
                    <a:gd name="connsiteX3" fmla="*/ 18223 w 1291054"/>
                    <a:gd name="connsiteY3" fmla="*/ 599606 h 617408"/>
                    <a:gd name="connsiteX0" fmla="*/ 66351 w 1339182"/>
                    <a:gd name="connsiteY0" fmla="*/ 599762 h 599951"/>
                    <a:gd name="connsiteX1" fmla="*/ 224373 w 1339182"/>
                    <a:gd name="connsiteY1" fmla="*/ 390092 h 599951"/>
                    <a:gd name="connsiteX2" fmla="*/ 638316 w 1339182"/>
                    <a:gd name="connsiteY2" fmla="*/ 197 h 599951"/>
                    <a:gd name="connsiteX3" fmla="*/ 1327607 w 1339182"/>
                    <a:gd name="connsiteY3" fmla="*/ 418667 h 599951"/>
                    <a:gd name="connsiteX4" fmla="*/ 66351 w 1339182"/>
                    <a:gd name="connsiteY4" fmla="*/ 599762 h 599951"/>
                    <a:gd name="connsiteX0" fmla="*/ 66351 w 1390602"/>
                    <a:gd name="connsiteY0" fmla="*/ 601125 h 601248"/>
                    <a:gd name="connsiteX1" fmla="*/ 224373 w 1390602"/>
                    <a:gd name="connsiteY1" fmla="*/ 391455 h 601248"/>
                    <a:gd name="connsiteX2" fmla="*/ 638316 w 1390602"/>
                    <a:gd name="connsiteY2" fmla="*/ 1560 h 601248"/>
                    <a:gd name="connsiteX3" fmla="*/ 1142925 w 1390602"/>
                    <a:gd name="connsiteY3" fmla="*/ 291510 h 601248"/>
                    <a:gd name="connsiteX4" fmla="*/ 1327607 w 1390602"/>
                    <a:gd name="connsiteY4" fmla="*/ 420030 h 601248"/>
                    <a:gd name="connsiteX5" fmla="*/ 66351 w 1390602"/>
                    <a:gd name="connsiteY5" fmla="*/ 601125 h 60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90602" h="601248">
                      <a:moveTo>
                        <a:pt x="66351" y="601125"/>
                      </a:moveTo>
                      <a:cubicBezTo>
                        <a:pt x="-117521" y="596363"/>
                        <a:pt x="129046" y="491382"/>
                        <a:pt x="224373" y="391455"/>
                      </a:cubicBezTo>
                      <a:cubicBezTo>
                        <a:pt x="319700" y="291528"/>
                        <a:pt x="470025" y="24826"/>
                        <a:pt x="638316" y="1560"/>
                      </a:cubicBezTo>
                      <a:cubicBezTo>
                        <a:pt x="806607" y="-21706"/>
                        <a:pt x="1028043" y="221765"/>
                        <a:pt x="1142925" y="291510"/>
                      </a:cubicBezTo>
                      <a:cubicBezTo>
                        <a:pt x="1257807" y="361255"/>
                        <a:pt x="1507036" y="368428"/>
                        <a:pt x="1327607" y="420030"/>
                      </a:cubicBezTo>
                      <a:cubicBezTo>
                        <a:pt x="1148178" y="471632"/>
                        <a:pt x="250223" y="605888"/>
                        <a:pt x="66351" y="601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Oval 13">
                  <a:extLst>
                    <a:ext uri="{FF2B5EF4-FFF2-40B4-BE49-F238E27FC236}">
                      <a16:creationId xmlns:a16="http://schemas.microsoft.com/office/drawing/2014/main" id="{E50A8054-6135-44AB-AB00-494B9FF4D4A7}"/>
                    </a:ext>
                  </a:extLst>
                </p:cNvPr>
                <p:cNvSpPr/>
                <p:nvPr/>
              </p:nvSpPr>
              <p:spPr>
                <a:xfrm rot="408029">
                  <a:off x="3901625" y="2465628"/>
                  <a:ext cx="628152" cy="271591"/>
                </a:xfrm>
                <a:custGeom>
                  <a:avLst/>
                  <a:gdLst>
                    <a:gd name="connsiteX0" fmla="*/ 0 w 1136521"/>
                    <a:gd name="connsiteY0" fmla="*/ 368677 h 737354"/>
                    <a:gd name="connsiteX1" fmla="*/ 568261 w 1136521"/>
                    <a:gd name="connsiteY1" fmla="*/ 0 h 737354"/>
                    <a:gd name="connsiteX2" fmla="*/ 1136522 w 1136521"/>
                    <a:gd name="connsiteY2" fmla="*/ 368677 h 737354"/>
                    <a:gd name="connsiteX3" fmla="*/ 568261 w 1136521"/>
                    <a:gd name="connsiteY3" fmla="*/ 737354 h 737354"/>
                    <a:gd name="connsiteX4" fmla="*/ 0 w 1136521"/>
                    <a:gd name="connsiteY4" fmla="*/ 368677 h 737354"/>
                    <a:gd name="connsiteX0" fmla="*/ 8516 w 1174429"/>
                    <a:gd name="connsiteY0" fmla="*/ 632725 h 1001402"/>
                    <a:gd name="connsiteX1" fmla="*/ 967363 w 1174429"/>
                    <a:gd name="connsiteY1" fmla="*/ 0 h 1001402"/>
                    <a:gd name="connsiteX2" fmla="*/ 1145038 w 1174429"/>
                    <a:gd name="connsiteY2" fmla="*/ 632725 h 1001402"/>
                    <a:gd name="connsiteX3" fmla="*/ 576777 w 1174429"/>
                    <a:gd name="connsiteY3" fmla="*/ 1001402 h 1001402"/>
                    <a:gd name="connsiteX4" fmla="*/ 8516 w 1174429"/>
                    <a:gd name="connsiteY4" fmla="*/ 632725 h 1001402"/>
                    <a:gd name="connsiteX0" fmla="*/ 8516 w 1191643"/>
                    <a:gd name="connsiteY0" fmla="*/ 749922 h 1118599"/>
                    <a:gd name="connsiteX1" fmla="*/ 967363 w 1191643"/>
                    <a:gd name="connsiteY1" fmla="*/ 117197 h 1118599"/>
                    <a:gd name="connsiteX2" fmla="*/ 1145038 w 1191643"/>
                    <a:gd name="connsiteY2" fmla="*/ 749922 h 1118599"/>
                    <a:gd name="connsiteX3" fmla="*/ 576777 w 1191643"/>
                    <a:gd name="connsiteY3" fmla="*/ 1118599 h 1118599"/>
                    <a:gd name="connsiteX4" fmla="*/ 8516 w 1191643"/>
                    <a:gd name="connsiteY4" fmla="*/ 749922 h 1118599"/>
                    <a:gd name="connsiteX0" fmla="*/ 5994 w 1189093"/>
                    <a:gd name="connsiteY0" fmla="*/ 560063 h 1002260"/>
                    <a:gd name="connsiteX1" fmla="*/ 1010892 w 1189093"/>
                    <a:gd name="connsiteY1" fmla="*/ 268 h 1002260"/>
                    <a:gd name="connsiteX2" fmla="*/ 1188567 w 1189093"/>
                    <a:gd name="connsiteY2" fmla="*/ 632993 h 1002260"/>
                    <a:gd name="connsiteX3" fmla="*/ 620306 w 1189093"/>
                    <a:gd name="connsiteY3" fmla="*/ 1001670 h 1002260"/>
                    <a:gd name="connsiteX4" fmla="*/ 5994 w 1189093"/>
                    <a:gd name="connsiteY4" fmla="*/ 560063 h 1002260"/>
                    <a:gd name="connsiteX0" fmla="*/ 1210 w 1184309"/>
                    <a:gd name="connsiteY0" fmla="*/ 560103 h 1002300"/>
                    <a:gd name="connsiteX1" fmla="*/ 1006108 w 1184309"/>
                    <a:gd name="connsiteY1" fmla="*/ 308 h 1002300"/>
                    <a:gd name="connsiteX2" fmla="*/ 1183783 w 1184309"/>
                    <a:gd name="connsiteY2" fmla="*/ 633033 h 1002300"/>
                    <a:gd name="connsiteX3" fmla="*/ 615522 w 1184309"/>
                    <a:gd name="connsiteY3" fmla="*/ 1001710 h 1002300"/>
                    <a:gd name="connsiteX4" fmla="*/ 1210 w 1184309"/>
                    <a:gd name="connsiteY4" fmla="*/ 560103 h 1002300"/>
                    <a:gd name="connsiteX0" fmla="*/ 1210 w 1314014"/>
                    <a:gd name="connsiteY0" fmla="*/ 771862 h 1214059"/>
                    <a:gd name="connsiteX1" fmla="*/ 1006108 w 1314014"/>
                    <a:gd name="connsiteY1" fmla="*/ 212067 h 1214059"/>
                    <a:gd name="connsiteX2" fmla="*/ 1183783 w 1314014"/>
                    <a:gd name="connsiteY2" fmla="*/ 844792 h 1214059"/>
                    <a:gd name="connsiteX3" fmla="*/ 615522 w 1314014"/>
                    <a:gd name="connsiteY3" fmla="*/ 1213469 h 1214059"/>
                    <a:gd name="connsiteX4" fmla="*/ 1210 w 1314014"/>
                    <a:gd name="connsiteY4" fmla="*/ 771862 h 1214059"/>
                    <a:gd name="connsiteX0" fmla="*/ 1358 w 1314162"/>
                    <a:gd name="connsiteY0" fmla="*/ 771862 h 1220701"/>
                    <a:gd name="connsiteX1" fmla="*/ 1006256 w 1314162"/>
                    <a:gd name="connsiteY1" fmla="*/ 212067 h 1220701"/>
                    <a:gd name="connsiteX2" fmla="*/ 1183931 w 1314162"/>
                    <a:gd name="connsiteY2" fmla="*/ 844792 h 1220701"/>
                    <a:gd name="connsiteX3" fmla="*/ 615670 w 1314162"/>
                    <a:gd name="connsiteY3" fmla="*/ 1213469 h 1220701"/>
                    <a:gd name="connsiteX4" fmla="*/ 1358 w 1314162"/>
                    <a:gd name="connsiteY4" fmla="*/ 771862 h 1220701"/>
                    <a:gd name="connsiteX0" fmla="*/ 1358 w 1285406"/>
                    <a:gd name="connsiteY0" fmla="*/ 758317 h 1207156"/>
                    <a:gd name="connsiteX1" fmla="*/ 1006256 w 1285406"/>
                    <a:gd name="connsiteY1" fmla="*/ 198522 h 1207156"/>
                    <a:gd name="connsiteX2" fmla="*/ 1183931 w 1285406"/>
                    <a:gd name="connsiteY2" fmla="*/ 831247 h 1207156"/>
                    <a:gd name="connsiteX3" fmla="*/ 615670 w 1285406"/>
                    <a:gd name="connsiteY3" fmla="*/ 1199924 h 1207156"/>
                    <a:gd name="connsiteX4" fmla="*/ 1358 w 1285406"/>
                    <a:gd name="connsiteY4" fmla="*/ 758317 h 1207156"/>
                    <a:gd name="connsiteX0" fmla="*/ 1358 w 1270639"/>
                    <a:gd name="connsiteY0" fmla="*/ 754444 h 1203283"/>
                    <a:gd name="connsiteX1" fmla="*/ 1006256 w 1270639"/>
                    <a:gd name="connsiteY1" fmla="*/ 194649 h 1203283"/>
                    <a:gd name="connsiteX2" fmla="*/ 1183931 w 1270639"/>
                    <a:gd name="connsiteY2" fmla="*/ 827374 h 1203283"/>
                    <a:gd name="connsiteX3" fmla="*/ 615670 w 1270639"/>
                    <a:gd name="connsiteY3" fmla="*/ 1196051 h 1203283"/>
                    <a:gd name="connsiteX4" fmla="*/ 1358 w 1270639"/>
                    <a:gd name="connsiteY4" fmla="*/ 754444 h 1203283"/>
                    <a:gd name="connsiteX0" fmla="*/ 6250 w 1267792"/>
                    <a:gd name="connsiteY0" fmla="*/ 776999 h 1224873"/>
                    <a:gd name="connsiteX1" fmla="*/ 998653 w 1267792"/>
                    <a:gd name="connsiteY1" fmla="*/ 191507 h 1224873"/>
                    <a:gd name="connsiteX2" fmla="*/ 1188823 w 1267792"/>
                    <a:gd name="connsiteY2" fmla="*/ 849929 h 1224873"/>
                    <a:gd name="connsiteX3" fmla="*/ 620562 w 1267792"/>
                    <a:gd name="connsiteY3" fmla="*/ 1218606 h 1224873"/>
                    <a:gd name="connsiteX4" fmla="*/ 6250 w 1267792"/>
                    <a:gd name="connsiteY4" fmla="*/ 776999 h 1224873"/>
                    <a:gd name="connsiteX0" fmla="*/ 6250 w 1234095"/>
                    <a:gd name="connsiteY0" fmla="*/ 773964 h 1221838"/>
                    <a:gd name="connsiteX1" fmla="*/ 998653 w 1234095"/>
                    <a:gd name="connsiteY1" fmla="*/ 188472 h 1221838"/>
                    <a:gd name="connsiteX2" fmla="*/ 1188823 w 1234095"/>
                    <a:gd name="connsiteY2" fmla="*/ 846894 h 1221838"/>
                    <a:gd name="connsiteX3" fmla="*/ 620562 w 1234095"/>
                    <a:gd name="connsiteY3" fmla="*/ 1215571 h 1221838"/>
                    <a:gd name="connsiteX4" fmla="*/ 6250 w 1234095"/>
                    <a:gd name="connsiteY4" fmla="*/ 773964 h 1221838"/>
                    <a:gd name="connsiteX0" fmla="*/ 6250 w 1435530"/>
                    <a:gd name="connsiteY0" fmla="*/ 618965 h 1066839"/>
                    <a:gd name="connsiteX1" fmla="*/ 998653 w 1435530"/>
                    <a:gd name="connsiteY1" fmla="*/ 33473 h 1066839"/>
                    <a:gd name="connsiteX2" fmla="*/ 1431731 w 1435530"/>
                    <a:gd name="connsiteY2" fmla="*/ 138243 h 1066839"/>
                    <a:gd name="connsiteX3" fmla="*/ 1188823 w 1435530"/>
                    <a:gd name="connsiteY3" fmla="*/ 691895 h 1066839"/>
                    <a:gd name="connsiteX4" fmla="*/ 620562 w 1435530"/>
                    <a:gd name="connsiteY4" fmla="*/ 1060572 h 1066839"/>
                    <a:gd name="connsiteX5" fmla="*/ 6250 w 1435530"/>
                    <a:gd name="connsiteY5" fmla="*/ 618965 h 1066839"/>
                    <a:gd name="connsiteX0" fmla="*/ 593 w 1429873"/>
                    <a:gd name="connsiteY0" fmla="*/ 701604 h 1149713"/>
                    <a:gd name="connsiteX1" fmla="*/ 511516 w 1429873"/>
                    <a:gd name="connsiteY1" fmla="*/ 32578 h 1149713"/>
                    <a:gd name="connsiteX2" fmla="*/ 992996 w 1429873"/>
                    <a:gd name="connsiteY2" fmla="*/ 116112 h 1149713"/>
                    <a:gd name="connsiteX3" fmla="*/ 1426074 w 1429873"/>
                    <a:gd name="connsiteY3" fmla="*/ 220882 h 1149713"/>
                    <a:gd name="connsiteX4" fmla="*/ 1183166 w 1429873"/>
                    <a:gd name="connsiteY4" fmla="*/ 774534 h 1149713"/>
                    <a:gd name="connsiteX5" fmla="*/ 614905 w 1429873"/>
                    <a:gd name="connsiteY5" fmla="*/ 1143211 h 1149713"/>
                    <a:gd name="connsiteX6" fmla="*/ 593 w 1429873"/>
                    <a:gd name="connsiteY6" fmla="*/ 701604 h 1149713"/>
                    <a:gd name="connsiteX0" fmla="*/ 593 w 1429873"/>
                    <a:gd name="connsiteY0" fmla="*/ 686800 h 1134909"/>
                    <a:gd name="connsiteX1" fmla="*/ 511516 w 1429873"/>
                    <a:gd name="connsiteY1" fmla="*/ 17774 h 1134909"/>
                    <a:gd name="connsiteX2" fmla="*/ 1091781 w 1429873"/>
                    <a:gd name="connsiteY2" fmla="*/ 286173 h 1134909"/>
                    <a:gd name="connsiteX3" fmla="*/ 1426074 w 1429873"/>
                    <a:gd name="connsiteY3" fmla="*/ 206078 h 1134909"/>
                    <a:gd name="connsiteX4" fmla="*/ 1183166 w 1429873"/>
                    <a:gd name="connsiteY4" fmla="*/ 759730 h 1134909"/>
                    <a:gd name="connsiteX5" fmla="*/ 614905 w 1429873"/>
                    <a:gd name="connsiteY5" fmla="*/ 1128407 h 1134909"/>
                    <a:gd name="connsiteX6" fmla="*/ 593 w 1429873"/>
                    <a:gd name="connsiteY6" fmla="*/ 686800 h 1134909"/>
                    <a:gd name="connsiteX0" fmla="*/ 593 w 1429873"/>
                    <a:gd name="connsiteY0" fmla="*/ 683323 h 1131432"/>
                    <a:gd name="connsiteX1" fmla="*/ 511516 w 1429873"/>
                    <a:gd name="connsiteY1" fmla="*/ 14297 h 1131432"/>
                    <a:gd name="connsiteX2" fmla="*/ 1113082 w 1429873"/>
                    <a:gd name="connsiteY2" fmla="*/ 380878 h 1131432"/>
                    <a:gd name="connsiteX3" fmla="*/ 1426074 w 1429873"/>
                    <a:gd name="connsiteY3" fmla="*/ 202601 h 1131432"/>
                    <a:gd name="connsiteX4" fmla="*/ 1183166 w 1429873"/>
                    <a:gd name="connsiteY4" fmla="*/ 756253 h 1131432"/>
                    <a:gd name="connsiteX5" fmla="*/ 614905 w 1429873"/>
                    <a:gd name="connsiteY5" fmla="*/ 1124930 h 1131432"/>
                    <a:gd name="connsiteX6" fmla="*/ 593 w 1429873"/>
                    <a:gd name="connsiteY6" fmla="*/ 683323 h 1131432"/>
                    <a:gd name="connsiteX0" fmla="*/ 593 w 1227043"/>
                    <a:gd name="connsiteY0" fmla="*/ 686369 h 1134478"/>
                    <a:gd name="connsiteX1" fmla="*/ 511516 w 1227043"/>
                    <a:gd name="connsiteY1" fmla="*/ 17343 h 1134478"/>
                    <a:gd name="connsiteX2" fmla="*/ 1113082 w 1227043"/>
                    <a:gd name="connsiteY2" fmla="*/ 383924 h 1134478"/>
                    <a:gd name="connsiteX3" fmla="*/ 1183166 w 1227043"/>
                    <a:gd name="connsiteY3" fmla="*/ 759299 h 1134478"/>
                    <a:gd name="connsiteX4" fmla="*/ 614905 w 1227043"/>
                    <a:gd name="connsiteY4" fmla="*/ 1127976 h 1134478"/>
                    <a:gd name="connsiteX5" fmla="*/ 593 w 1227043"/>
                    <a:gd name="connsiteY5" fmla="*/ 686369 h 1134478"/>
                    <a:gd name="connsiteX0" fmla="*/ 1056 w 1061903"/>
                    <a:gd name="connsiteY0" fmla="*/ 546714 h 1131049"/>
                    <a:gd name="connsiteX1" fmla="*/ 346376 w 1061903"/>
                    <a:gd name="connsiteY1" fmla="*/ 17343 h 1131049"/>
                    <a:gd name="connsiteX2" fmla="*/ 947942 w 1061903"/>
                    <a:gd name="connsiteY2" fmla="*/ 383924 h 1131049"/>
                    <a:gd name="connsiteX3" fmla="*/ 1018026 w 1061903"/>
                    <a:gd name="connsiteY3" fmla="*/ 759299 h 1131049"/>
                    <a:gd name="connsiteX4" fmla="*/ 449765 w 1061903"/>
                    <a:gd name="connsiteY4" fmla="*/ 1127976 h 1131049"/>
                    <a:gd name="connsiteX5" fmla="*/ 1056 w 1061903"/>
                    <a:gd name="connsiteY5" fmla="*/ 546714 h 1131049"/>
                    <a:gd name="connsiteX0" fmla="*/ 1056 w 1062758"/>
                    <a:gd name="connsiteY0" fmla="*/ 545787 h 1130122"/>
                    <a:gd name="connsiteX1" fmla="*/ 346376 w 1062758"/>
                    <a:gd name="connsiteY1" fmla="*/ 16416 h 1130122"/>
                    <a:gd name="connsiteX2" fmla="*/ 950762 w 1062758"/>
                    <a:gd name="connsiteY2" fmla="*/ 406641 h 1130122"/>
                    <a:gd name="connsiteX3" fmla="*/ 1018026 w 1062758"/>
                    <a:gd name="connsiteY3" fmla="*/ 758372 h 1130122"/>
                    <a:gd name="connsiteX4" fmla="*/ 449765 w 1062758"/>
                    <a:gd name="connsiteY4" fmla="*/ 1127049 h 1130122"/>
                    <a:gd name="connsiteX5" fmla="*/ 1056 w 1062758"/>
                    <a:gd name="connsiteY5" fmla="*/ 545787 h 1130122"/>
                    <a:gd name="connsiteX0" fmla="*/ 24924 w 1086626"/>
                    <a:gd name="connsiteY0" fmla="*/ 545787 h 761435"/>
                    <a:gd name="connsiteX1" fmla="*/ 370244 w 1086626"/>
                    <a:gd name="connsiteY1" fmla="*/ 16416 h 761435"/>
                    <a:gd name="connsiteX2" fmla="*/ 974630 w 1086626"/>
                    <a:gd name="connsiteY2" fmla="*/ 406641 h 761435"/>
                    <a:gd name="connsiteX3" fmla="*/ 1041894 w 1086626"/>
                    <a:gd name="connsiteY3" fmla="*/ 758372 h 761435"/>
                    <a:gd name="connsiteX4" fmla="*/ 24924 w 1086626"/>
                    <a:gd name="connsiteY4" fmla="*/ 545787 h 761435"/>
                    <a:gd name="connsiteX0" fmla="*/ 24924 w 974630"/>
                    <a:gd name="connsiteY0" fmla="*/ 545787 h 564765"/>
                    <a:gd name="connsiteX1" fmla="*/ 370244 w 974630"/>
                    <a:gd name="connsiteY1" fmla="*/ 16416 h 564765"/>
                    <a:gd name="connsiteX2" fmla="*/ 974630 w 974630"/>
                    <a:gd name="connsiteY2" fmla="*/ 406641 h 564765"/>
                    <a:gd name="connsiteX3" fmla="*/ 24924 w 974630"/>
                    <a:gd name="connsiteY3" fmla="*/ 545787 h 564765"/>
                    <a:gd name="connsiteX0" fmla="*/ 20882 w 975323"/>
                    <a:gd name="connsiteY0" fmla="*/ 554365 h 574161"/>
                    <a:gd name="connsiteX1" fmla="*/ 369804 w 975323"/>
                    <a:gd name="connsiteY1" fmla="*/ 14972 h 574161"/>
                    <a:gd name="connsiteX2" fmla="*/ 970588 w 975323"/>
                    <a:gd name="connsiteY2" fmla="*/ 415219 h 574161"/>
                    <a:gd name="connsiteX3" fmla="*/ 20882 w 975323"/>
                    <a:gd name="connsiteY3" fmla="*/ 554365 h 574161"/>
                    <a:gd name="connsiteX0" fmla="*/ 23678 w 977357"/>
                    <a:gd name="connsiteY0" fmla="*/ 556224 h 576177"/>
                    <a:gd name="connsiteX1" fmla="*/ 348391 w 977357"/>
                    <a:gd name="connsiteY1" fmla="*/ 14922 h 576177"/>
                    <a:gd name="connsiteX2" fmla="*/ 973384 w 977357"/>
                    <a:gd name="connsiteY2" fmla="*/ 417078 h 576177"/>
                    <a:gd name="connsiteX3" fmla="*/ 23678 w 977357"/>
                    <a:gd name="connsiteY3" fmla="*/ 556224 h 576177"/>
                    <a:gd name="connsiteX0" fmla="*/ 23678 w 977155"/>
                    <a:gd name="connsiteY0" fmla="*/ 541302 h 561255"/>
                    <a:gd name="connsiteX1" fmla="*/ 348391 w 977155"/>
                    <a:gd name="connsiteY1" fmla="*/ 0 h 561255"/>
                    <a:gd name="connsiteX2" fmla="*/ 973384 w 977155"/>
                    <a:gd name="connsiteY2" fmla="*/ 402156 h 561255"/>
                    <a:gd name="connsiteX3" fmla="*/ 23678 w 977155"/>
                    <a:gd name="connsiteY3" fmla="*/ 541302 h 561255"/>
                    <a:gd name="connsiteX0" fmla="*/ 23678 w 978229"/>
                    <a:gd name="connsiteY0" fmla="*/ 541344 h 561297"/>
                    <a:gd name="connsiteX1" fmla="*/ 348391 w 978229"/>
                    <a:gd name="connsiteY1" fmla="*/ 42 h 561297"/>
                    <a:gd name="connsiteX2" fmla="*/ 973384 w 978229"/>
                    <a:gd name="connsiteY2" fmla="*/ 402198 h 561297"/>
                    <a:gd name="connsiteX3" fmla="*/ 23678 w 978229"/>
                    <a:gd name="connsiteY3" fmla="*/ 541344 h 561297"/>
                    <a:gd name="connsiteX0" fmla="*/ 32304 w 1135082"/>
                    <a:gd name="connsiteY0" fmla="*/ 541344 h 562416"/>
                    <a:gd name="connsiteX1" fmla="*/ 357017 w 1135082"/>
                    <a:gd name="connsiteY1" fmla="*/ 42 h 562416"/>
                    <a:gd name="connsiteX2" fmla="*/ 1131429 w 1135082"/>
                    <a:gd name="connsiteY2" fmla="*/ 408361 h 562416"/>
                    <a:gd name="connsiteX3" fmla="*/ 32304 w 1135082"/>
                    <a:gd name="connsiteY3" fmla="*/ 541344 h 562416"/>
                    <a:gd name="connsiteX0" fmla="*/ 22930 w 1291803"/>
                    <a:gd name="connsiteY0" fmla="*/ 589456 h 606522"/>
                    <a:gd name="connsiteX1" fmla="*/ 509774 w 1291803"/>
                    <a:gd name="connsiteY1" fmla="*/ 42 h 606522"/>
                    <a:gd name="connsiteX2" fmla="*/ 1284186 w 1291803"/>
                    <a:gd name="connsiteY2" fmla="*/ 408361 h 606522"/>
                    <a:gd name="connsiteX3" fmla="*/ 22930 w 1291803"/>
                    <a:gd name="connsiteY3" fmla="*/ 589456 h 606522"/>
                    <a:gd name="connsiteX0" fmla="*/ 19786 w 1290266"/>
                    <a:gd name="connsiteY0" fmla="*/ 593967 h 611359"/>
                    <a:gd name="connsiteX1" fmla="*/ 544462 w 1290266"/>
                    <a:gd name="connsiteY1" fmla="*/ 42 h 611359"/>
                    <a:gd name="connsiteX2" fmla="*/ 1281042 w 1290266"/>
                    <a:gd name="connsiteY2" fmla="*/ 412872 h 611359"/>
                    <a:gd name="connsiteX3" fmla="*/ 19786 w 1290266"/>
                    <a:gd name="connsiteY3" fmla="*/ 593967 h 611359"/>
                    <a:gd name="connsiteX0" fmla="*/ 20871 w 1291351"/>
                    <a:gd name="connsiteY0" fmla="*/ 593967 h 611359"/>
                    <a:gd name="connsiteX1" fmla="*/ 545547 w 1291351"/>
                    <a:gd name="connsiteY1" fmla="*/ 42 h 611359"/>
                    <a:gd name="connsiteX2" fmla="*/ 1282127 w 1291351"/>
                    <a:gd name="connsiteY2" fmla="*/ 412872 h 611359"/>
                    <a:gd name="connsiteX3" fmla="*/ 20871 w 1291351"/>
                    <a:gd name="connsiteY3" fmla="*/ 593967 h 611359"/>
                    <a:gd name="connsiteX0" fmla="*/ 19717 w 1290860"/>
                    <a:gd name="connsiteY0" fmla="*/ 595659 h 613173"/>
                    <a:gd name="connsiteX1" fmla="*/ 558580 w 1290860"/>
                    <a:gd name="connsiteY1" fmla="*/ 42 h 613173"/>
                    <a:gd name="connsiteX2" fmla="*/ 1280973 w 1290860"/>
                    <a:gd name="connsiteY2" fmla="*/ 414564 h 613173"/>
                    <a:gd name="connsiteX3" fmla="*/ 19717 w 1290860"/>
                    <a:gd name="connsiteY3" fmla="*/ 595659 h 613173"/>
                    <a:gd name="connsiteX0" fmla="*/ 17231 w 1290062"/>
                    <a:gd name="connsiteY0" fmla="*/ 599606 h 617408"/>
                    <a:gd name="connsiteX1" fmla="*/ 589196 w 1290062"/>
                    <a:gd name="connsiteY1" fmla="*/ 41 h 617408"/>
                    <a:gd name="connsiteX2" fmla="*/ 1278487 w 1290062"/>
                    <a:gd name="connsiteY2" fmla="*/ 418511 h 617408"/>
                    <a:gd name="connsiteX3" fmla="*/ 17231 w 1290062"/>
                    <a:gd name="connsiteY3" fmla="*/ 599606 h 617408"/>
                    <a:gd name="connsiteX0" fmla="*/ 18223 w 1291054"/>
                    <a:gd name="connsiteY0" fmla="*/ 599606 h 617408"/>
                    <a:gd name="connsiteX1" fmla="*/ 590188 w 1291054"/>
                    <a:gd name="connsiteY1" fmla="*/ 41 h 617408"/>
                    <a:gd name="connsiteX2" fmla="*/ 1279479 w 1291054"/>
                    <a:gd name="connsiteY2" fmla="*/ 418511 h 617408"/>
                    <a:gd name="connsiteX3" fmla="*/ 18223 w 1291054"/>
                    <a:gd name="connsiteY3" fmla="*/ 599606 h 617408"/>
                    <a:gd name="connsiteX0" fmla="*/ 66351 w 1339182"/>
                    <a:gd name="connsiteY0" fmla="*/ 599762 h 599951"/>
                    <a:gd name="connsiteX1" fmla="*/ 224373 w 1339182"/>
                    <a:gd name="connsiteY1" fmla="*/ 390092 h 599951"/>
                    <a:gd name="connsiteX2" fmla="*/ 638316 w 1339182"/>
                    <a:gd name="connsiteY2" fmla="*/ 197 h 599951"/>
                    <a:gd name="connsiteX3" fmla="*/ 1327607 w 1339182"/>
                    <a:gd name="connsiteY3" fmla="*/ 418667 h 599951"/>
                    <a:gd name="connsiteX4" fmla="*/ 66351 w 1339182"/>
                    <a:gd name="connsiteY4" fmla="*/ 599762 h 599951"/>
                    <a:gd name="connsiteX0" fmla="*/ 66351 w 1390602"/>
                    <a:gd name="connsiteY0" fmla="*/ 601125 h 601248"/>
                    <a:gd name="connsiteX1" fmla="*/ 224373 w 1390602"/>
                    <a:gd name="connsiteY1" fmla="*/ 391455 h 601248"/>
                    <a:gd name="connsiteX2" fmla="*/ 638316 w 1390602"/>
                    <a:gd name="connsiteY2" fmla="*/ 1560 h 601248"/>
                    <a:gd name="connsiteX3" fmla="*/ 1142925 w 1390602"/>
                    <a:gd name="connsiteY3" fmla="*/ 291510 h 601248"/>
                    <a:gd name="connsiteX4" fmla="*/ 1327607 w 1390602"/>
                    <a:gd name="connsiteY4" fmla="*/ 420030 h 601248"/>
                    <a:gd name="connsiteX5" fmla="*/ 66351 w 1390602"/>
                    <a:gd name="connsiteY5" fmla="*/ 601125 h 60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90602" h="601248">
                      <a:moveTo>
                        <a:pt x="66351" y="601125"/>
                      </a:moveTo>
                      <a:cubicBezTo>
                        <a:pt x="-117521" y="596363"/>
                        <a:pt x="129046" y="491382"/>
                        <a:pt x="224373" y="391455"/>
                      </a:cubicBezTo>
                      <a:cubicBezTo>
                        <a:pt x="319700" y="291528"/>
                        <a:pt x="470025" y="24826"/>
                        <a:pt x="638316" y="1560"/>
                      </a:cubicBezTo>
                      <a:cubicBezTo>
                        <a:pt x="806607" y="-21706"/>
                        <a:pt x="1028043" y="221765"/>
                        <a:pt x="1142925" y="291510"/>
                      </a:cubicBezTo>
                      <a:cubicBezTo>
                        <a:pt x="1257807" y="361255"/>
                        <a:pt x="1507036" y="368428"/>
                        <a:pt x="1327607" y="420030"/>
                      </a:cubicBezTo>
                      <a:cubicBezTo>
                        <a:pt x="1148178" y="471632"/>
                        <a:pt x="250223" y="605888"/>
                        <a:pt x="66351" y="601125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11BBCC0-F4BD-469E-B2E9-87A6AE72BDFD}"/>
                    </a:ext>
                  </a:extLst>
                </p:cNvPr>
                <p:cNvSpPr/>
                <p:nvPr/>
              </p:nvSpPr>
              <p:spPr>
                <a:xfrm flipV="1">
                  <a:off x="4078520" y="2606309"/>
                  <a:ext cx="28414" cy="6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51E18405-441A-4D35-87CE-67E99FCD95E6}"/>
                    </a:ext>
                  </a:extLst>
                </p:cNvPr>
                <p:cNvSpPr/>
                <p:nvPr/>
              </p:nvSpPr>
              <p:spPr>
                <a:xfrm flipV="1">
                  <a:off x="4296711" y="2606309"/>
                  <a:ext cx="28414" cy="622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F307F6-B3E2-4DDB-A631-464CD71743C7}"/>
                  </a:ext>
                </a:extLst>
              </p:cNvPr>
              <p:cNvGrpSpPr/>
              <p:nvPr/>
            </p:nvGrpSpPr>
            <p:grpSpPr>
              <a:xfrm>
                <a:off x="3897695" y="2003408"/>
                <a:ext cx="574321" cy="261148"/>
                <a:chOff x="3182869" y="636607"/>
                <a:chExt cx="1271432" cy="578128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F29874B1-A93A-48E0-9B43-1362B84557F7}"/>
                    </a:ext>
                  </a:extLst>
                </p:cNvPr>
                <p:cNvGrpSpPr/>
                <p:nvPr/>
              </p:nvGrpSpPr>
              <p:grpSpPr>
                <a:xfrm rot="21051488">
                  <a:off x="3182869" y="657667"/>
                  <a:ext cx="343750" cy="557068"/>
                  <a:chOff x="5640891" y="1692818"/>
                  <a:chExt cx="343749" cy="557068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E5914CFE-4C87-4E66-821D-FE0DC898C26D}"/>
                      </a:ext>
                    </a:extLst>
                  </p:cNvPr>
                  <p:cNvSpPr/>
                  <p:nvPr/>
                </p:nvSpPr>
                <p:spPr>
                  <a:xfrm rot="16866229">
                    <a:off x="5534232" y="1799477"/>
                    <a:ext cx="557068" cy="3437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3A533CCA-6A26-4422-88F1-AB2FF3F0A5EE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16143" y="1833220"/>
                    <a:ext cx="371975" cy="22953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BCE9D2DD-55D6-4B91-9D76-B2FAD495A186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83768" y="1980094"/>
                    <a:ext cx="208267" cy="1285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74C6C08F-2945-4242-8179-EDEBFBAC2F3C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84592" y="2083308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7DA94D18-16F2-463F-BD17-741027416270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821258" y="2045147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9ACA6F64-8AEC-4B2A-9ACA-E6DE6B9FBBD0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698124" y="2035441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9A60EBD8-A474-4F2B-8D83-F5DAA926FD78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35342" y="2070666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9D7E260F-C28C-4F93-BC46-4521539CA7E4}"/>
                      </a:ext>
                    </a:extLst>
                  </p:cNvPr>
                  <p:cNvSpPr/>
                  <p:nvPr/>
                </p:nvSpPr>
                <p:spPr>
                  <a:xfrm rot="16444373" flipH="1">
                    <a:off x="5835216" y="1860315"/>
                    <a:ext cx="85259" cy="5261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BB3E91AB-E35D-429B-B506-83B7E322ED51}"/>
                    </a:ext>
                  </a:extLst>
                </p:cNvPr>
                <p:cNvGrpSpPr/>
                <p:nvPr/>
              </p:nvGrpSpPr>
              <p:grpSpPr>
                <a:xfrm rot="20829550">
                  <a:off x="4110551" y="636607"/>
                  <a:ext cx="343750" cy="557068"/>
                  <a:chOff x="5640891" y="1692818"/>
                  <a:chExt cx="343749" cy="557068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07E74537-F8DD-4AD6-BA57-119CEF027E1A}"/>
                      </a:ext>
                    </a:extLst>
                  </p:cNvPr>
                  <p:cNvSpPr/>
                  <p:nvPr/>
                </p:nvSpPr>
                <p:spPr>
                  <a:xfrm rot="16866229">
                    <a:off x="5534232" y="1799477"/>
                    <a:ext cx="557068" cy="34374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A13CE499-31A7-4A54-A7EA-51B7D2395FB4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16143" y="1833220"/>
                    <a:ext cx="371975" cy="22953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0D64E2E2-AB9C-4F3D-8B0A-A1AEC2F3108F}"/>
                      </a:ext>
                    </a:extLst>
                  </p:cNvPr>
                  <p:cNvSpPr/>
                  <p:nvPr/>
                </p:nvSpPr>
                <p:spPr>
                  <a:xfrm rot="16654969">
                    <a:off x="5660638" y="1971330"/>
                    <a:ext cx="208267" cy="12851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FA3EF776-F9C2-4DE2-993F-8DAB09661F91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84592" y="2083308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E2CED5BC-8213-46C8-BB18-B54E7016E10D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821258" y="2045147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F41652F8-E6C9-4030-9BAE-9480912ABFD2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698124" y="2035441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C45A4D85-28D7-45E0-A40A-B19A568F7C81}"/>
                      </a:ext>
                    </a:extLst>
                  </p:cNvPr>
                  <p:cNvSpPr/>
                  <p:nvPr/>
                </p:nvSpPr>
                <p:spPr>
                  <a:xfrm rot="18590328">
                    <a:off x="5735342" y="2070666"/>
                    <a:ext cx="51854" cy="45719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8D5788E5-09D1-4DAC-AD39-E06D7A825523}"/>
                      </a:ext>
                    </a:extLst>
                  </p:cNvPr>
                  <p:cNvSpPr/>
                  <p:nvPr/>
                </p:nvSpPr>
                <p:spPr>
                  <a:xfrm rot="16444373" flipH="1">
                    <a:off x="5835216" y="1860315"/>
                    <a:ext cx="85259" cy="5261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1575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141A5BA0-445B-4D8D-B15F-68BC79FD58A2}"/>
              </a:ext>
            </a:extLst>
          </p:cNvPr>
          <p:cNvGrpSpPr/>
          <p:nvPr/>
        </p:nvGrpSpPr>
        <p:grpSpPr>
          <a:xfrm rot="3685715">
            <a:off x="10042224" y="3499279"/>
            <a:ext cx="854695" cy="426308"/>
            <a:chOff x="4742108" y="3539500"/>
            <a:chExt cx="3109499" cy="1550966"/>
          </a:xfrm>
        </p:grpSpPr>
        <p:sp>
          <p:nvSpPr>
            <p:cNvPr id="223" name="Oval 77">
              <a:extLst>
                <a:ext uri="{FF2B5EF4-FFF2-40B4-BE49-F238E27FC236}">
                  <a16:creationId xmlns:a16="http://schemas.microsoft.com/office/drawing/2014/main" id="{531AD0EE-6A94-455D-86E1-94EA1A83BF7E}"/>
                </a:ext>
              </a:extLst>
            </p:cNvPr>
            <p:cNvSpPr/>
            <p:nvPr/>
          </p:nvSpPr>
          <p:spPr>
            <a:xfrm rot="4274600">
              <a:off x="5879277" y="2402331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Oval 77">
              <a:extLst>
                <a:ext uri="{FF2B5EF4-FFF2-40B4-BE49-F238E27FC236}">
                  <a16:creationId xmlns:a16="http://schemas.microsoft.com/office/drawing/2014/main" id="{F3E34F63-406C-4FAD-B8F4-F669E9F96B20}"/>
                </a:ext>
              </a:extLst>
            </p:cNvPr>
            <p:cNvSpPr/>
            <p:nvPr/>
          </p:nvSpPr>
          <p:spPr>
            <a:xfrm rot="4814102">
              <a:off x="5947017" y="2622017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77">
              <a:extLst>
                <a:ext uri="{FF2B5EF4-FFF2-40B4-BE49-F238E27FC236}">
                  <a16:creationId xmlns:a16="http://schemas.microsoft.com/office/drawing/2014/main" id="{35E61324-878E-4575-BC34-195A51FB01B6}"/>
                </a:ext>
              </a:extLst>
            </p:cNvPr>
            <p:cNvSpPr/>
            <p:nvPr/>
          </p:nvSpPr>
          <p:spPr>
            <a:xfrm rot="5400000">
              <a:off x="5964961" y="2814179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Oval 77">
              <a:extLst>
                <a:ext uri="{FF2B5EF4-FFF2-40B4-BE49-F238E27FC236}">
                  <a16:creationId xmlns:a16="http://schemas.microsoft.com/office/drawing/2014/main" id="{62C7351D-7E6E-4D74-9AA7-CE637CF5729D}"/>
                </a:ext>
              </a:extLst>
            </p:cNvPr>
            <p:cNvSpPr/>
            <p:nvPr/>
          </p:nvSpPr>
          <p:spPr>
            <a:xfrm rot="5899885">
              <a:off x="5984300" y="3004248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77">
              <a:extLst>
                <a:ext uri="{FF2B5EF4-FFF2-40B4-BE49-F238E27FC236}">
                  <a16:creationId xmlns:a16="http://schemas.microsoft.com/office/drawing/2014/main" id="{5924595C-0F0A-40DB-B283-1840685434EF}"/>
                </a:ext>
              </a:extLst>
            </p:cNvPr>
            <p:cNvSpPr/>
            <p:nvPr/>
          </p:nvSpPr>
          <p:spPr>
            <a:xfrm rot="6463030">
              <a:off x="5961076" y="3223160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677F05E-6E48-48CC-8417-FFB3AC504A2E}"/>
              </a:ext>
            </a:extLst>
          </p:cNvPr>
          <p:cNvGrpSpPr/>
          <p:nvPr/>
        </p:nvGrpSpPr>
        <p:grpSpPr>
          <a:xfrm>
            <a:off x="4272521" y="941250"/>
            <a:ext cx="4026956" cy="2041790"/>
            <a:chOff x="4497915" y="1648261"/>
            <a:chExt cx="4026956" cy="2041790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5453B2-1FD8-4B5E-9651-5EB97BB05165}"/>
                </a:ext>
              </a:extLst>
            </p:cNvPr>
            <p:cNvSpPr/>
            <p:nvPr/>
          </p:nvSpPr>
          <p:spPr>
            <a:xfrm rot="1055359" flipV="1">
              <a:off x="6699957" y="1918095"/>
              <a:ext cx="475223" cy="529371"/>
            </a:xfrm>
            <a:custGeom>
              <a:avLst/>
              <a:gdLst>
                <a:gd name="connsiteX0" fmla="*/ 612539 w 890444"/>
                <a:gd name="connsiteY0" fmla="*/ 219 h 991906"/>
                <a:gd name="connsiteX1" fmla="*/ 885461 w 890444"/>
                <a:gd name="connsiteY1" fmla="*/ 475432 h 991906"/>
                <a:gd name="connsiteX2" fmla="*/ 92354 w 890444"/>
                <a:gd name="connsiteY2" fmla="*/ 789123 h 991906"/>
                <a:gd name="connsiteX3" fmla="*/ 35211 w 890444"/>
                <a:gd name="connsiteY3" fmla="*/ 698632 h 991906"/>
                <a:gd name="connsiteX4" fmla="*/ 13126 w 890444"/>
                <a:gd name="connsiteY4" fmla="*/ 619618 h 991906"/>
                <a:gd name="connsiteX5" fmla="*/ 0 w 890444"/>
                <a:gd name="connsiteY5" fmla="*/ 475007 h 991906"/>
                <a:gd name="connsiteX6" fmla="*/ 13126 w 890444"/>
                <a:gd name="connsiteY6" fmla="*/ 330396 h 991906"/>
                <a:gd name="connsiteX7" fmla="*/ 28988 w 890444"/>
                <a:gd name="connsiteY7" fmla="*/ 273646 h 991906"/>
                <a:gd name="connsiteX8" fmla="*/ 114863 w 890444"/>
                <a:gd name="connsiteY8" fmla="*/ 206275 h 991906"/>
                <a:gd name="connsiteX9" fmla="*/ 612539 w 890444"/>
                <a:gd name="connsiteY9" fmla="*/ 219 h 99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44" h="991906">
                  <a:moveTo>
                    <a:pt x="612539" y="219"/>
                  </a:moveTo>
                  <a:cubicBezTo>
                    <a:pt x="808708" y="7038"/>
                    <a:pt x="915397" y="173354"/>
                    <a:pt x="885461" y="475432"/>
                  </a:cubicBezTo>
                  <a:cubicBezTo>
                    <a:pt x="864295" y="983432"/>
                    <a:pt x="375475" y="1171252"/>
                    <a:pt x="92354" y="789123"/>
                  </a:cubicBezTo>
                  <a:lnTo>
                    <a:pt x="35211" y="698632"/>
                  </a:lnTo>
                  <a:lnTo>
                    <a:pt x="13126" y="619618"/>
                  </a:lnTo>
                  <a:cubicBezTo>
                    <a:pt x="4520" y="572908"/>
                    <a:pt x="0" y="524544"/>
                    <a:pt x="0" y="475007"/>
                  </a:cubicBezTo>
                  <a:cubicBezTo>
                    <a:pt x="0" y="425471"/>
                    <a:pt x="4520" y="377107"/>
                    <a:pt x="13126" y="330396"/>
                  </a:cubicBezTo>
                  <a:lnTo>
                    <a:pt x="28988" y="273646"/>
                  </a:lnTo>
                  <a:lnTo>
                    <a:pt x="114863" y="206275"/>
                  </a:lnTo>
                  <a:cubicBezTo>
                    <a:pt x="311212" y="62014"/>
                    <a:pt x="481760" y="-4327"/>
                    <a:pt x="612539" y="2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98E521-B817-4B53-B98B-83B46C5BE441}"/>
                </a:ext>
              </a:extLst>
            </p:cNvPr>
            <p:cNvSpPr/>
            <p:nvPr/>
          </p:nvSpPr>
          <p:spPr>
            <a:xfrm rot="1055359" flipV="1">
              <a:off x="6050666" y="1993579"/>
              <a:ext cx="475223" cy="529371"/>
            </a:xfrm>
            <a:custGeom>
              <a:avLst/>
              <a:gdLst>
                <a:gd name="connsiteX0" fmla="*/ 612539 w 890444"/>
                <a:gd name="connsiteY0" fmla="*/ 219 h 991906"/>
                <a:gd name="connsiteX1" fmla="*/ 885461 w 890444"/>
                <a:gd name="connsiteY1" fmla="*/ 475432 h 991906"/>
                <a:gd name="connsiteX2" fmla="*/ 92354 w 890444"/>
                <a:gd name="connsiteY2" fmla="*/ 789123 h 991906"/>
                <a:gd name="connsiteX3" fmla="*/ 35211 w 890444"/>
                <a:gd name="connsiteY3" fmla="*/ 698632 h 991906"/>
                <a:gd name="connsiteX4" fmla="*/ 13126 w 890444"/>
                <a:gd name="connsiteY4" fmla="*/ 619618 h 991906"/>
                <a:gd name="connsiteX5" fmla="*/ 0 w 890444"/>
                <a:gd name="connsiteY5" fmla="*/ 475007 h 991906"/>
                <a:gd name="connsiteX6" fmla="*/ 13126 w 890444"/>
                <a:gd name="connsiteY6" fmla="*/ 330396 h 991906"/>
                <a:gd name="connsiteX7" fmla="*/ 28988 w 890444"/>
                <a:gd name="connsiteY7" fmla="*/ 273646 h 991906"/>
                <a:gd name="connsiteX8" fmla="*/ 114863 w 890444"/>
                <a:gd name="connsiteY8" fmla="*/ 206275 h 991906"/>
                <a:gd name="connsiteX9" fmla="*/ 612539 w 890444"/>
                <a:gd name="connsiteY9" fmla="*/ 219 h 99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44" h="991906">
                  <a:moveTo>
                    <a:pt x="612539" y="219"/>
                  </a:moveTo>
                  <a:cubicBezTo>
                    <a:pt x="808708" y="7038"/>
                    <a:pt x="915397" y="173354"/>
                    <a:pt x="885461" y="475432"/>
                  </a:cubicBezTo>
                  <a:cubicBezTo>
                    <a:pt x="864295" y="983432"/>
                    <a:pt x="375475" y="1171252"/>
                    <a:pt x="92354" y="789123"/>
                  </a:cubicBezTo>
                  <a:lnTo>
                    <a:pt x="35211" y="698632"/>
                  </a:lnTo>
                  <a:lnTo>
                    <a:pt x="13126" y="619618"/>
                  </a:lnTo>
                  <a:cubicBezTo>
                    <a:pt x="4520" y="572908"/>
                    <a:pt x="0" y="524544"/>
                    <a:pt x="0" y="475007"/>
                  </a:cubicBezTo>
                  <a:cubicBezTo>
                    <a:pt x="0" y="425471"/>
                    <a:pt x="4520" y="377107"/>
                    <a:pt x="13126" y="330396"/>
                  </a:cubicBezTo>
                  <a:lnTo>
                    <a:pt x="28988" y="273646"/>
                  </a:lnTo>
                  <a:lnTo>
                    <a:pt x="114863" y="206275"/>
                  </a:lnTo>
                  <a:cubicBezTo>
                    <a:pt x="311212" y="62014"/>
                    <a:pt x="481760" y="-4327"/>
                    <a:pt x="612539" y="2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C03A16-4D85-418D-B79A-B1FE120B7A66}"/>
                </a:ext>
              </a:extLst>
            </p:cNvPr>
            <p:cNvSpPr/>
            <p:nvPr/>
          </p:nvSpPr>
          <p:spPr>
            <a:xfrm>
              <a:off x="5109030" y="2016219"/>
              <a:ext cx="3415841" cy="1659944"/>
            </a:xfrm>
            <a:custGeom>
              <a:avLst/>
              <a:gdLst>
                <a:gd name="connsiteX0" fmla="*/ 0 w 3410857"/>
                <a:gd name="connsiteY0" fmla="*/ 582386 h 1164771"/>
                <a:gd name="connsiteX1" fmla="*/ 1705429 w 3410857"/>
                <a:gd name="connsiteY1" fmla="*/ 0 h 1164771"/>
                <a:gd name="connsiteX2" fmla="*/ 3410858 w 3410857"/>
                <a:gd name="connsiteY2" fmla="*/ 582386 h 1164771"/>
                <a:gd name="connsiteX3" fmla="*/ 1705429 w 3410857"/>
                <a:gd name="connsiteY3" fmla="*/ 1164772 h 1164771"/>
                <a:gd name="connsiteX4" fmla="*/ 0 w 3410857"/>
                <a:gd name="connsiteY4" fmla="*/ 582386 h 1164771"/>
                <a:gd name="connsiteX0" fmla="*/ 0 w 3433856"/>
                <a:gd name="connsiteY0" fmla="*/ 584550 h 1166936"/>
                <a:gd name="connsiteX1" fmla="*/ 1705429 w 3433856"/>
                <a:gd name="connsiteY1" fmla="*/ 2164 h 1166936"/>
                <a:gd name="connsiteX2" fmla="*/ 2540000 w 3433856"/>
                <a:gd name="connsiteY2" fmla="*/ 394049 h 1166936"/>
                <a:gd name="connsiteX3" fmla="*/ 3410858 w 3433856"/>
                <a:gd name="connsiteY3" fmla="*/ 584550 h 1166936"/>
                <a:gd name="connsiteX4" fmla="*/ 1705429 w 3433856"/>
                <a:gd name="connsiteY4" fmla="*/ 1166936 h 1166936"/>
                <a:gd name="connsiteX5" fmla="*/ 0 w 3433856"/>
                <a:gd name="connsiteY5" fmla="*/ 584550 h 1166936"/>
                <a:gd name="connsiteX0" fmla="*/ 0 w 3410974"/>
                <a:gd name="connsiteY0" fmla="*/ 584550 h 1167610"/>
                <a:gd name="connsiteX1" fmla="*/ 1705429 w 3410974"/>
                <a:gd name="connsiteY1" fmla="*/ 2164 h 1167610"/>
                <a:gd name="connsiteX2" fmla="*/ 2540000 w 3410974"/>
                <a:gd name="connsiteY2" fmla="*/ 394049 h 1167610"/>
                <a:gd name="connsiteX3" fmla="*/ 3410858 w 3410974"/>
                <a:gd name="connsiteY3" fmla="*/ 584550 h 1167610"/>
                <a:gd name="connsiteX4" fmla="*/ 2510970 w 3410974"/>
                <a:gd name="connsiteY4" fmla="*/ 698848 h 1167610"/>
                <a:gd name="connsiteX5" fmla="*/ 1705429 w 3410974"/>
                <a:gd name="connsiteY5" fmla="*/ 1166936 h 1167610"/>
                <a:gd name="connsiteX6" fmla="*/ 0 w 3410974"/>
                <a:gd name="connsiteY6" fmla="*/ 584550 h 1167610"/>
                <a:gd name="connsiteX0" fmla="*/ 0 w 3410974"/>
                <a:gd name="connsiteY0" fmla="*/ 584550 h 1167610"/>
                <a:gd name="connsiteX1" fmla="*/ 1705429 w 3410974"/>
                <a:gd name="connsiteY1" fmla="*/ 2164 h 1167610"/>
                <a:gd name="connsiteX2" fmla="*/ 2540000 w 3410974"/>
                <a:gd name="connsiteY2" fmla="*/ 394049 h 1167610"/>
                <a:gd name="connsiteX3" fmla="*/ 3410858 w 3410974"/>
                <a:gd name="connsiteY3" fmla="*/ 584550 h 1167610"/>
                <a:gd name="connsiteX4" fmla="*/ 2510970 w 3410974"/>
                <a:gd name="connsiteY4" fmla="*/ 698848 h 1167610"/>
                <a:gd name="connsiteX5" fmla="*/ 1705429 w 3410974"/>
                <a:gd name="connsiteY5" fmla="*/ 1166936 h 1167610"/>
                <a:gd name="connsiteX6" fmla="*/ 0 w 3410974"/>
                <a:gd name="connsiteY6" fmla="*/ 584550 h 1167610"/>
                <a:gd name="connsiteX0" fmla="*/ 0 w 3411062"/>
                <a:gd name="connsiteY0" fmla="*/ 584550 h 1167610"/>
                <a:gd name="connsiteX1" fmla="*/ 1705429 w 3411062"/>
                <a:gd name="connsiteY1" fmla="*/ 2164 h 1167610"/>
                <a:gd name="connsiteX2" fmla="*/ 2540000 w 3411062"/>
                <a:gd name="connsiteY2" fmla="*/ 394049 h 1167610"/>
                <a:gd name="connsiteX3" fmla="*/ 3410858 w 3411062"/>
                <a:gd name="connsiteY3" fmla="*/ 584550 h 1167610"/>
                <a:gd name="connsiteX4" fmla="*/ 2510970 w 3411062"/>
                <a:gd name="connsiteY4" fmla="*/ 698848 h 1167610"/>
                <a:gd name="connsiteX5" fmla="*/ 1705429 w 3411062"/>
                <a:gd name="connsiteY5" fmla="*/ 1166936 h 1167610"/>
                <a:gd name="connsiteX6" fmla="*/ 0 w 3411062"/>
                <a:gd name="connsiteY6" fmla="*/ 584550 h 1167610"/>
                <a:gd name="connsiteX0" fmla="*/ 0 w 3411062"/>
                <a:gd name="connsiteY0" fmla="*/ 584550 h 1167610"/>
                <a:gd name="connsiteX1" fmla="*/ 1705429 w 3411062"/>
                <a:gd name="connsiteY1" fmla="*/ 2164 h 1167610"/>
                <a:gd name="connsiteX2" fmla="*/ 2540000 w 3411062"/>
                <a:gd name="connsiteY2" fmla="*/ 394049 h 1167610"/>
                <a:gd name="connsiteX3" fmla="*/ 3410858 w 3411062"/>
                <a:gd name="connsiteY3" fmla="*/ 584550 h 1167610"/>
                <a:gd name="connsiteX4" fmla="*/ 2510970 w 3411062"/>
                <a:gd name="connsiteY4" fmla="*/ 698848 h 1167610"/>
                <a:gd name="connsiteX5" fmla="*/ 1705429 w 3411062"/>
                <a:gd name="connsiteY5" fmla="*/ 1166936 h 1167610"/>
                <a:gd name="connsiteX6" fmla="*/ 0 w 3411062"/>
                <a:gd name="connsiteY6" fmla="*/ 584550 h 1167610"/>
                <a:gd name="connsiteX0" fmla="*/ 0 w 3415841"/>
                <a:gd name="connsiteY0" fmla="*/ 584550 h 1167610"/>
                <a:gd name="connsiteX1" fmla="*/ 1705429 w 3415841"/>
                <a:gd name="connsiteY1" fmla="*/ 2164 h 1167610"/>
                <a:gd name="connsiteX2" fmla="*/ 2540000 w 3415841"/>
                <a:gd name="connsiteY2" fmla="*/ 394049 h 1167610"/>
                <a:gd name="connsiteX3" fmla="*/ 3410858 w 3415841"/>
                <a:gd name="connsiteY3" fmla="*/ 584550 h 1167610"/>
                <a:gd name="connsiteX4" fmla="*/ 2510970 w 3415841"/>
                <a:gd name="connsiteY4" fmla="*/ 698848 h 1167610"/>
                <a:gd name="connsiteX5" fmla="*/ 1705429 w 3415841"/>
                <a:gd name="connsiteY5" fmla="*/ 1166936 h 1167610"/>
                <a:gd name="connsiteX6" fmla="*/ 0 w 3415841"/>
                <a:gd name="connsiteY6" fmla="*/ 584550 h 1167610"/>
                <a:gd name="connsiteX0" fmla="*/ 0 w 3415841"/>
                <a:gd name="connsiteY0" fmla="*/ 584550 h 1167610"/>
                <a:gd name="connsiteX1" fmla="*/ 1705429 w 3415841"/>
                <a:gd name="connsiteY1" fmla="*/ 2164 h 1167610"/>
                <a:gd name="connsiteX2" fmla="*/ 2540000 w 3415841"/>
                <a:gd name="connsiteY2" fmla="*/ 394049 h 1167610"/>
                <a:gd name="connsiteX3" fmla="*/ 3410858 w 3415841"/>
                <a:gd name="connsiteY3" fmla="*/ 584550 h 1167610"/>
                <a:gd name="connsiteX4" fmla="*/ 2510970 w 3415841"/>
                <a:gd name="connsiteY4" fmla="*/ 698848 h 1167610"/>
                <a:gd name="connsiteX5" fmla="*/ 1705429 w 3415841"/>
                <a:gd name="connsiteY5" fmla="*/ 1166936 h 1167610"/>
                <a:gd name="connsiteX6" fmla="*/ 0 w 3415841"/>
                <a:gd name="connsiteY6" fmla="*/ 584550 h 1167610"/>
                <a:gd name="connsiteX0" fmla="*/ 0 w 3415841"/>
                <a:gd name="connsiteY0" fmla="*/ 758002 h 1341062"/>
                <a:gd name="connsiteX1" fmla="*/ 1705429 w 3415841"/>
                <a:gd name="connsiteY1" fmla="*/ 1445 h 1341062"/>
                <a:gd name="connsiteX2" fmla="*/ 2540000 w 3415841"/>
                <a:gd name="connsiteY2" fmla="*/ 567501 h 1341062"/>
                <a:gd name="connsiteX3" fmla="*/ 3410858 w 3415841"/>
                <a:gd name="connsiteY3" fmla="*/ 758002 h 1341062"/>
                <a:gd name="connsiteX4" fmla="*/ 2510970 w 3415841"/>
                <a:gd name="connsiteY4" fmla="*/ 872300 h 1341062"/>
                <a:gd name="connsiteX5" fmla="*/ 1705429 w 3415841"/>
                <a:gd name="connsiteY5" fmla="*/ 1340388 h 1341062"/>
                <a:gd name="connsiteX6" fmla="*/ 0 w 3415841"/>
                <a:gd name="connsiteY6" fmla="*/ 758002 h 1341062"/>
                <a:gd name="connsiteX0" fmla="*/ 0 w 3415841"/>
                <a:gd name="connsiteY0" fmla="*/ 758002 h 1558540"/>
                <a:gd name="connsiteX1" fmla="*/ 1705429 w 3415841"/>
                <a:gd name="connsiteY1" fmla="*/ 1445 h 1558540"/>
                <a:gd name="connsiteX2" fmla="*/ 2540000 w 3415841"/>
                <a:gd name="connsiteY2" fmla="*/ 567501 h 1558540"/>
                <a:gd name="connsiteX3" fmla="*/ 3410858 w 3415841"/>
                <a:gd name="connsiteY3" fmla="*/ 758002 h 1558540"/>
                <a:gd name="connsiteX4" fmla="*/ 2510970 w 3415841"/>
                <a:gd name="connsiteY4" fmla="*/ 872300 h 1558540"/>
                <a:gd name="connsiteX5" fmla="*/ 1705429 w 3415841"/>
                <a:gd name="connsiteY5" fmla="*/ 1558102 h 1558540"/>
                <a:gd name="connsiteX6" fmla="*/ 0 w 3415841"/>
                <a:gd name="connsiteY6" fmla="*/ 758002 h 1558540"/>
                <a:gd name="connsiteX0" fmla="*/ 0 w 3415841"/>
                <a:gd name="connsiteY0" fmla="*/ 758002 h 1587549"/>
                <a:gd name="connsiteX1" fmla="*/ 1705429 w 3415841"/>
                <a:gd name="connsiteY1" fmla="*/ 1445 h 1587549"/>
                <a:gd name="connsiteX2" fmla="*/ 2540000 w 3415841"/>
                <a:gd name="connsiteY2" fmla="*/ 567501 h 1587549"/>
                <a:gd name="connsiteX3" fmla="*/ 3410858 w 3415841"/>
                <a:gd name="connsiteY3" fmla="*/ 758002 h 1587549"/>
                <a:gd name="connsiteX4" fmla="*/ 2510970 w 3415841"/>
                <a:gd name="connsiteY4" fmla="*/ 872300 h 1587549"/>
                <a:gd name="connsiteX5" fmla="*/ 1705429 w 3415841"/>
                <a:gd name="connsiteY5" fmla="*/ 1587131 h 1587549"/>
                <a:gd name="connsiteX6" fmla="*/ 0 w 3415841"/>
                <a:gd name="connsiteY6" fmla="*/ 758002 h 1587549"/>
                <a:gd name="connsiteX0" fmla="*/ 0 w 3415841"/>
                <a:gd name="connsiteY0" fmla="*/ 830397 h 1659944"/>
                <a:gd name="connsiteX1" fmla="*/ 1705429 w 3415841"/>
                <a:gd name="connsiteY1" fmla="*/ 1269 h 1659944"/>
                <a:gd name="connsiteX2" fmla="*/ 2540000 w 3415841"/>
                <a:gd name="connsiteY2" fmla="*/ 639896 h 1659944"/>
                <a:gd name="connsiteX3" fmla="*/ 3410858 w 3415841"/>
                <a:gd name="connsiteY3" fmla="*/ 830397 h 1659944"/>
                <a:gd name="connsiteX4" fmla="*/ 2510970 w 3415841"/>
                <a:gd name="connsiteY4" fmla="*/ 944695 h 1659944"/>
                <a:gd name="connsiteX5" fmla="*/ 1705429 w 3415841"/>
                <a:gd name="connsiteY5" fmla="*/ 1659526 h 1659944"/>
                <a:gd name="connsiteX6" fmla="*/ 0 w 3415841"/>
                <a:gd name="connsiteY6" fmla="*/ 830397 h 165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5841" h="1659944">
                  <a:moveTo>
                    <a:pt x="0" y="830397"/>
                  </a:moveTo>
                  <a:cubicBezTo>
                    <a:pt x="0" y="554021"/>
                    <a:pt x="1282096" y="33019"/>
                    <a:pt x="1705429" y="1269"/>
                  </a:cubicBezTo>
                  <a:cubicBezTo>
                    <a:pt x="2128762" y="-30481"/>
                    <a:pt x="2255762" y="542832"/>
                    <a:pt x="2540000" y="639896"/>
                  </a:cubicBezTo>
                  <a:cubicBezTo>
                    <a:pt x="3085496" y="185418"/>
                    <a:pt x="3464077" y="293369"/>
                    <a:pt x="3410858" y="830397"/>
                  </a:cubicBezTo>
                  <a:cubicBezTo>
                    <a:pt x="3386668" y="1410968"/>
                    <a:pt x="2751665" y="1573345"/>
                    <a:pt x="2510970" y="944695"/>
                  </a:cubicBezTo>
                  <a:cubicBezTo>
                    <a:pt x="2226732" y="1041759"/>
                    <a:pt x="2123924" y="1678576"/>
                    <a:pt x="1705429" y="1659526"/>
                  </a:cubicBezTo>
                  <a:cubicBezTo>
                    <a:pt x="1286934" y="1640476"/>
                    <a:pt x="0" y="1106773"/>
                    <a:pt x="0" y="83039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2D4CB9F-525D-4E5D-8956-AB6E814D6554}"/>
                </a:ext>
              </a:extLst>
            </p:cNvPr>
            <p:cNvSpPr/>
            <p:nvPr/>
          </p:nvSpPr>
          <p:spPr>
            <a:xfrm>
              <a:off x="5093244" y="2251595"/>
              <a:ext cx="1199952" cy="1201567"/>
            </a:xfrm>
            <a:custGeom>
              <a:avLst/>
              <a:gdLst>
                <a:gd name="connsiteX0" fmla="*/ 933037 w 1199952"/>
                <a:gd name="connsiteY0" fmla="*/ 0 h 1201567"/>
                <a:gd name="connsiteX1" fmla="*/ 967295 w 1199952"/>
                <a:gd name="connsiteY1" fmla="*/ 28067 h 1201567"/>
                <a:gd name="connsiteX2" fmla="*/ 1199952 w 1199952"/>
                <a:gd name="connsiteY2" fmla="*/ 585807 h 1201567"/>
                <a:gd name="connsiteX3" fmla="*/ 967295 w 1199952"/>
                <a:gd name="connsiteY3" fmla="*/ 1143547 h 1201567"/>
                <a:gd name="connsiteX4" fmla="*/ 896477 w 1199952"/>
                <a:gd name="connsiteY4" fmla="*/ 1201567 h 1201567"/>
                <a:gd name="connsiteX5" fmla="*/ 695779 w 1199952"/>
                <a:gd name="connsiteY5" fmla="*/ 1117239 h 1201567"/>
                <a:gd name="connsiteX6" fmla="*/ 0 w 1199952"/>
                <a:gd name="connsiteY6" fmla="*/ 606177 h 1201567"/>
                <a:gd name="connsiteX7" fmla="*/ 693965 w 1199952"/>
                <a:gd name="connsiteY7" fmla="*/ 99878 h 1201567"/>
                <a:gd name="connsiteX8" fmla="*/ 933037 w 1199952"/>
                <a:gd name="connsiteY8" fmla="*/ 0 h 120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952" h="1201567">
                  <a:moveTo>
                    <a:pt x="933037" y="0"/>
                  </a:moveTo>
                  <a:lnTo>
                    <a:pt x="967295" y="28067"/>
                  </a:lnTo>
                  <a:cubicBezTo>
                    <a:pt x="1111042" y="170805"/>
                    <a:pt x="1199952" y="367996"/>
                    <a:pt x="1199952" y="585807"/>
                  </a:cubicBezTo>
                  <a:cubicBezTo>
                    <a:pt x="1199952" y="803618"/>
                    <a:pt x="1111042" y="1000809"/>
                    <a:pt x="967295" y="1143547"/>
                  </a:cubicBezTo>
                  <a:lnTo>
                    <a:pt x="896477" y="1201567"/>
                  </a:lnTo>
                  <a:lnTo>
                    <a:pt x="695779" y="1117239"/>
                  </a:lnTo>
                  <a:cubicBezTo>
                    <a:pt x="321734" y="946885"/>
                    <a:pt x="0" y="744365"/>
                    <a:pt x="0" y="606177"/>
                  </a:cubicBezTo>
                  <a:cubicBezTo>
                    <a:pt x="0" y="467989"/>
                    <a:pt x="320524" y="268645"/>
                    <a:pt x="693965" y="99878"/>
                  </a:cubicBezTo>
                  <a:lnTo>
                    <a:pt x="933037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7A16A83-57A3-4F23-A0E9-8E4DEFC50EE9}"/>
                </a:ext>
              </a:extLst>
            </p:cNvPr>
            <p:cNvSpPr/>
            <p:nvPr/>
          </p:nvSpPr>
          <p:spPr>
            <a:xfrm rot="4016574">
              <a:off x="6136244" y="329991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A8F2E66B-EFB4-48D2-8A6A-87661E1AAAFC}"/>
                </a:ext>
              </a:extLst>
            </p:cNvPr>
            <p:cNvSpPr/>
            <p:nvPr/>
          </p:nvSpPr>
          <p:spPr>
            <a:xfrm rot="4016574">
              <a:off x="6284137" y="261943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7F5F92D-E1E2-417F-889B-737DE3D4AB75}"/>
                </a:ext>
              </a:extLst>
            </p:cNvPr>
            <p:cNvSpPr/>
            <p:nvPr/>
          </p:nvSpPr>
          <p:spPr>
            <a:xfrm rot="4016574">
              <a:off x="6234839" y="29612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E52DE18-6F90-4A63-8034-22E4F0B41EB0}"/>
                </a:ext>
              </a:extLst>
            </p:cNvPr>
            <p:cNvSpPr/>
            <p:nvPr/>
          </p:nvSpPr>
          <p:spPr>
            <a:xfrm rot="4016574">
              <a:off x="6234839" y="237227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939A01B8-DEFF-46C5-9038-A9AC707E6D4B}"/>
                </a:ext>
              </a:extLst>
            </p:cNvPr>
            <p:cNvSpPr/>
            <p:nvPr/>
          </p:nvSpPr>
          <p:spPr>
            <a:xfrm rot="4016574">
              <a:off x="6114813" y="213888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47B1522-443C-4CE3-B2BD-69CDEDA5B040}"/>
                </a:ext>
              </a:extLst>
            </p:cNvPr>
            <p:cNvSpPr/>
            <p:nvPr/>
          </p:nvSpPr>
          <p:spPr>
            <a:xfrm rot="4016574">
              <a:off x="6354866" y="320843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7DF5BB8C-9CB7-4FE3-B213-4F0A7F4BFB13}"/>
                </a:ext>
              </a:extLst>
            </p:cNvPr>
            <p:cNvSpPr/>
            <p:nvPr/>
          </p:nvSpPr>
          <p:spPr>
            <a:xfrm rot="4016574">
              <a:off x="6447615" y="281617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1073E169-9942-4A92-BE2F-2CC1D4E2C691}"/>
                </a:ext>
              </a:extLst>
            </p:cNvPr>
            <p:cNvSpPr/>
            <p:nvPr/>
          </p:nvSpPr>
          <p:spPr>
            <a:xfrm rot="4016574">
              <a:off x="6474891" y="24663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995556D-5B08-4831-95A3-E08FEFF80872}"/>
                </a:ext>
              </a:extLst>
            </p:cNvPr>
            <p:cNvSpPr/>
            <p:nvPr/>
          </p:nvSpPr>
          <p:spPr>
            <a:xfrm rot="4016574">
              <a:off x="6416739" y="217552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E7AB6FD9-214B-41A2-9916-CBA435A0D767}"/>
                </a:ext>
              </a:extLst>
            </p:cNvPr>
            <p:cNvSpPr/>
            <p:nvPr/>
          </p:nvSpPr>
          <p:spPr>
            <a:xfrm rot="4016574">
              <a:off x="6528345" y="33889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F210910-62C3-40EE-818A-92925847A362}"/>
                </a:ext>
              </a:extLst>
            </p:cNvPr>
            <p:cNvSpPr/>
            <p:nvPr/>
          </p:nvSpPr>
          <p:spPr>
            <a:xfrm rot="4016574">
              <a:off x="6586063" y="30848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71AAB3-D83F-4B66-AFF9-6F8E26436D87}"/>
                </a:ext>
              </a:extLst>
            </p:cNvPr>
            <p:cNvSpPr/>
            <p:nvPr/>
          </p:nvSpPr>
          <p:spPr>
            <a:xfrm rot="4016574">
              <a:off x="6687667" y="266250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853A1E1-2706-4EC7-BAC9-820E72C0D7C3}"/>
                </a:ext>
              </a:extLst>
            </p:cNvPr>
            <p:cNvSpPr/>
            <p:nvPr/>
          </p:nvSpPr>
          <p:spPr>
            <a:xfrm rot="4016574">
              <a:off x="6702367" y="23132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9F2073C-18B6-44C3-BEE4-11D45AC8BC08}"/>
                </a:ext>
              </a:extLst>
            </p:cNvPr>
            <p:cNvSpPr/>
            <p:nvPr/>
          </p:nvSpPr>
          <p:spPr>
            <a:xfrm rot="4016574">
              <a:off x="6672084" y="202088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3C24061-ADF7-4167-86A0-F4A6D3439FEC}"/>
                </a:ext>
              </a:extLst>
            </p:cNvPr>
            <p:cNvSpPr/>
            <p:nvPr/>
          </p:nvSpPr>
          <p:spPr>
            <a:xfrm rot="4016574">
              <a:off x="6804685" y="32354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1EDD991D-0B0E-4233-A552-3B4128F2CE78}"/>
                </a:ext>
              </a:extLst>
            </p:cNvPr>
            <p:cNvSpPr/>
            <p:nvPr/>
          </p:nvSpPr>
          <p:spPr>
            <a:xfrm rot="4016574">
              <a:off x="6887988" y="29029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2D58BEB-E7EE-49A4-A825-F4BDFA0B2868}"/>
                </a:ext>
              </a:extLst>
            </p:cNvPr>
            <p:cNvSpPr/>
            <p:nvPr/>
          </p:nvSpPr>
          <p:spPr>
            <a:xfrm rot="4016574">
              <a:off x="6957152" y="250785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734ADE29-4391-497D-AFE5-356065D43F1E}"/>
                </a:ext>
              </a:extLst>
            </p:cNvPr>
            <p:cNvSpPr/>
            <p:nvPr/>
          </p:nvSpPr>
          <p:spPr>
            <a:xfrm rot="4016574">
              <a:off x="7134445" y="275038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809AD068-5311-4588-A36C-BD83A091AC42}"/>
                </a:ext>
              </a:extLst>
            </p:cNvPr>
            <p:cNvSpPr/>
            <p:nvPr/>
          </p:nvSpPr>
          <p:spPr>
            <a:xfrm rot="4016574">
              <a:off x="6946023" y="22295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304E9ADD-4ED0-4EDA-A9D1-908096933175}"/>
                </a:ext>
              </a:extLst>
            </p:cNvPr>
            <p:cNvSpPr/>
            <p:nvPr/>
          </p:nvSpPr>
          <p:spPr>
            <a:xfrm rot="4016574">
              <a:off x="7015661" y="30328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54860B6-2383-46FE-8CF1-ADE395C58B3A}"/>
                </a:ext>
              </a:extLst>
            </p:cNvPr>
            <p:cNvSpPr/>
            <p:nvPr/>
          </p:nvSpPr>
          <p:spPr>
            <a:xfrm rot="4016574">
              <a:off x="7134564" y="24663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E86F9D3-9E1B-4639-BF5F-1FD54178D8ED}"/>
                </a:ext>
              </a:extLst>
            </p:cNvPr>
            <p:cNvSpPr/>
            <p:nvPr/>
          </p:nvSpPr>
          <p:spPr>
            <a:xfrm>
              <a:off x="5689600" y="2527966"/>
              <a:ext cx="264944" cy="26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BD1B7EF-6BA1-4FD1-B3F8-ADF38D0F9A1C}"/>
                </a:ext>
              </a:extLst>
            </p:cNvPr>
            <p:cNvSpPr/>
            <p:nvPr/>
          </p:nvSpPr>
          <p:spPr>
            <a:xfrm rot="4381659">
              <a:off x="5247021" y="288643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721DAF-326B-4981-B06A-78214AD00DBB}"/>
                </a:ext>
              </a:extLst>
            </p:cNvPr>
            <p:cNvSpPr/>
            <p:nvPr/>
          </p:nvSpPr>
          <p:spPr>
            <a:xfrm>
              <a:off x="5777610" y="2568304"/>
              <a:ext cx="192075" cy="1920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08DACE-2825-41F5-B7AA-DAECE7620705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7679307" y="2828187"/>
              <a:ext cx="840581" cy="184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8F567C-374C-4DA9-B93C-F4430E2799FC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7717406" y="2846616"/>
              <a:ext cx="802482" cy="264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9FD9C2-56BE-452C-B337-497BD5C73EAF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7806885" y="2846616"/>
              <a:ext cx="713003" cy="3841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EA84B4-FE3D-41F6-AE36-DE83973F0A7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7891003" y="2846616"/>
              <a:ext cx="628885" cy="447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C136E3-C4FF-4458-B7ED-3A84F7990BE0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8019644" y="2846616"/>
              <a:ext cx="500244" cy="490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EFD2F3-538F-4035-9662-B17FF2DE2D9B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8121864" y="2846616"/>
              <a:ext cx="398024" cy="507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54812B6-34E7-4AB7-A729-8AD5648008C9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7766705" y="2579190"/>
              <a:ext cx="753183" cy="267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87AEABF-6988-46FE-883A-45E2EDF0C17A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7881037" y="2501351"/>
              <a:ext cx="638851" cy="345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9A0B1E-3469-48D9-B3AC-825CDBA30F6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7972825" y="2441465"/>
              <a:ext cx="547063" cy="405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E747D4-CA91-47DE-9CC2-21739DD4C056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8087119" y="2384999"/>
              <a:ext cx="432769" cy="461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FF4A74-DCAE-4D41-B90D-04333A451FC3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>
              <a:off x="8205445" y="2384999"/>
              <a:ext cx="314443" cy="461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1C1F107-0C29-419E-A190-1C27A2C72802}"/>
                </a:ext>
              </a:extLst>
            </p:cNvPr>
            <p:cNvSpPr/>
            <p:nvPr/>
          </p:nvSpPr>
          <p:spPr>
            <a:xfrm rot="2515699" flipV="1">
              <a:off x="4994781" y="2030378"/>
              <a:ext cx="475223" cy="529371"/>
            </a:xfrm>
            <a:custGeom>
              <a:avLst/>
              <a:gdLst>
                <a:gd name="connsiteX0" fmla="*/ 612539 w 890444"/>
                <a:gd name="connsiteY0" fmla="*/ 219 h 991906"/>
                <a:gd name="connsiteX1" fmla="*/ 885461 w 890444"/>
                <a:gd name="connsiteY1" fmla="*/ 475432 h 991906"/>
                <a:gd name="connsiteX2" fmla="*/ 92354 w 890444"/>
                <a:gd name="connsiteY2" fmla="*/ 789123 h 991906"/>
                <a:gd name="connsiteX3" fmla="*/ 35211 w 890444"/>
                <a:gd name="connsiteY3" fmla="*/ 698632 h 991906"/>
                <a:gd name="connsiteX4" fmla="*/ 13126 w 890444"/>
                <a:gd name="connsiteY4" fmla="*/ 619618 h 991906"/>
                <a:gd name="connsiteX5" fmla="*/ 0 w 890444"/>
                <a:gd name="connsiteY5" fmla="*/ 475007 h 991906"/>
                <a:gd name="connsiteX6" fmla="*/ 13126 w 890444"/>
                <a:gd name="connsiteY6" fmla="*/ 330396 h 991906"/>
                <a:gd name="connsiteX7" fmla="*/ 28988 w 890444"/>
                <a:gd name="connsiteY7" fmla="*/ 273646 h 991906"/>
                <a:gd name="connsiteX8" fmla="*/ 114863 w 890444"/>
                <a:gd name="connsiteY8" fmla="*/ 206275 h 991906"/>
                <a:gd name="connsiteX9" fmla="*/ 612539 w 890444"/>
                <a:gd name="connsiteY9" fmla="*/ 219 h 99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44" h="991906">
                  <a:moveTo>
                    <a:pt x="612539" y="219"/>
                  </a:moveTo>
                  <a:cubicBezTo>
                    <a:pt x="808708" y="7038"/>
                    <a:pt x="915397" y="173354"/>
                    <a:pt x="885461" y="475432"/>
                  </a:cubicBezTo>
                  <a:cubicBezTo>
                    <a:pt x="864295" y="983432"/>
                    <a:pt x="375475" y="1171252"/>
                    <a:pt x="92354" y="789123"/>
                  </a:cubicBezTo>
                  <a:lnTo>
                    <a:pt x="35211" y="698632"/>
                  </a:lnTo>
                  <a:lnTo>
                    <a:pt x="13126" y="619618"/>
                  </a:lnTo>
                  <a:cubicBezTo>
                    <a:pt x="4520" y="572908"/>
                    <a:pt x="0" y="524544"/>
                    <a:pt x="0" y="475007"/>
                  </a:cubicBezTo>
                  <a:cubicBezTo>
                    <a:pt x="0" y="425471"/>
                    <a:pt x="4520" y="377107"/>
                    <a:pt x="13126" y="330396"/>
                  </a:cubicBezTo>
                  <a:lnTo>
                    <a:pt x="28988" y="273646"/>
                  </a:lnTo>
                  <a:lnTo>
                    <a:pt x="114863" y="206275"/>
                  </a:lnTo>
                  <a:cubicBezTo>
                    <a:pt x="311212" y="62014"/>
                    <a:pt x="481760" y="-4327"/>
                    <a:pt x="612539" y="2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13FFD5C-EA6C-4A27-9CFE-E49F9EA5D43B}"/>
                </a:ext>
              </a:extLst>
            </p:cNvPr>
            <p:cNvSpPr/>
            <p:nvPr/>
          </p:nvSpPr>
          <p:spPr>
            <a:xfrm rot="2515699" flipV="1">
              <a:off x="4529437" y="1648261"/>
              <a:ext cx="475223" cy="529371"/>
            </a:xfrm>
            <a:custGeom>
              <a:avLst/>
              <a:gdLst>
                <a:gd name="connsiteX0" fmla="*/ 612539 w 890444"/>
                <a:gd name="connsiteY0" fmla="*/ 219 h 991906"/>
                <a:gd name="connsiteX1" fmla="*/ 885461 w 890444"/>
                <a:gd name="connsiteY1" fmla="*/ 475432 h 991906"/>
                <a:gd name="connsiteX2" fmla="*/ 92354 w 890444"/>
                <a:gd name="connsiteY2" fmla="*/ 789123 h 991906"/>
                <a:gd name="connsiteX3" fmla="*/ 35211 w 890444"/>
                <a:gd name="connsiteY3" fmla="*/ 698632 h 991906"/>
                <a:gd name="connsiteX4" fmla="*/ 13126 w 890444"/>
                <a:gd name="connsiteY4" fmla="*/ 619618 h 991906"/>
                <a:gd name="connsiteX5" fmla="*/ 0 w 890444"/>
                <a:gd name="connsiteY5" fmla="*/ 475007 h 991906"/>
                <a:gd name="connsiteX6" fmla="*/ 13126 w 890444"/>
                <a:gd name="connsiteY6" fmla="*/ 330396 h 991906"/>
                <a:gd name="connsiteX7" fmla="*/ 28988 w 890444"/>
                <a:gd name="connsiteY7" fmla="*/ 273646 h 991906"/>
                <a:gd name="connsiteX8" fmla="*/ 114863 w 890444"/>
                <a:gd name="connsiteY8" fmla="*/ 206275 h 991906"/>
                <a:gd name="connsiteX9" fmla="*/ 612539 w 890444"/>
                <a:gd name="connsiteY9" fmla="*/ 219 h 99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44" h="991906">
                  <a:moveTo>
                    <a:pt x="612539" y="219"/>
                  </a:moveTo>
                  <a:cubicBezTo>
                    <a:pt x="808708" y="7038"/>
                    <a:pt x="915397" y="173354"/>
                    <a:pt x="885461" y="475432"/>
                  </a:cubicBezTo>
                  <a:cubicBezTo>
                    <a:pt x="864295" y="983432"/>
                    <a:pt x="375475" y="1171252"/>
                    <a:pt x="92354" y="789123"/>
                  </a:cubicBezTo>
                  <a:lnTo>
                    <a:pt x="35211" y="698632"/>
                  </a:lnTo>
                  <a:lnTo>
                    <a:pt x="13126" y="619618"/>
                  </a:lnTo>
                  <a:cubicBezTo>
                    <a:pt x="4520" y="572908"/>
                    <a:pt x="0" y="524544"/>
                    <a:pt x="0" y="475007"/>
                  </a:cubicBezTo>
                  <a:cubicBezTo>
                    <a:pt x="0" y="425471"/>
                    <a:pt x="4520" y="377107"/>
                    <a:pt x="13126" y="330396"/>
                  </a:cubicBezTo>
                  <a:lnTo>
                    <a:pt x="28988" y="273646"/>
                  </a:lnTo>
                  <a:lnTo>
                    <a:pt x="114863" y="206275"/>
                  </a:lnTo>
                  <a:cubicBezTo>
                    <a:pt x="311212" y="62014"/>
                    <a:pt x="481760" y="-4327"/>
                    <a:pt x="612539" y="2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9DB49560-4179-458E-9F62-964064F8357F}"/>
                </a:ext>
              </a:extLst>
            </p:cNvPr>
            <p:cNvSpPr/>
            <p:nvPr/>
          </p:nvSpPr>
          <p:spPr>
            <a:xfrm rot="2839385">
              <a:off x="4497915" y="341002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E4E4388E-2CD8-4C96-84D1-8AF0E0563E70}"/>
                </a:ext>
              </a:extLst>
            </p:cNvPr>
            <p:cNvSpPr/>
            <p:nvPr/>
          </p:nvSpPr>
          <p:spPr>
            <a:xfrm rot="2839385">
              <a:off x="4970167" y="343188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190D109-8103-409D-94A8-2A4B04319E44}"/>
              </a:ext>
            </a:extLst>
          </p:cNvPr>
          <p:cNvGrpSpPr/>
          <p:nvPr/>
        </p:nvGrpSpPr>
        <p:grpSpPr>
          <a:xfrm>
            <a:off x="558519" y="507852"/>
            <a:ext cx="2659514" cy="1632613"/>
            <a:chOff x="2595778" y="3283399"/>
            <a:chExt cx="5291341" cy="3248229"/>
          </a:xfrm>
        </p:grpSpPr>
        <p:sp>
          <p:nvSpPr>
            <p:cNvPr id="216" name="Oval 77">
              <a:extLst>
                <a:ext uri="{FF2B5EF4-FFF2-40B4-BE49-F238E27FC236}">
                  <a16:creationId xmlns:a16="http://schemas.microsoft.com/office/drawing/2014/main" id="{9D099831-D6E4-4AEA-86E1-B3E74AC51BD5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4F1F76A-F64C-4EBC-BDE9-74B5AC978DEF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E64380D-AC3A-4AE3-961B-305F9C96E120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42FF3AD1-99D4-411F-8D49-8681E89A5C94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F5A03246-89A1-4A6F-9425-A3FFFBBAF87A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4EC29A35-BEB2-471A-881B-9616119AAAA3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3A03FF7C-9570-4230-9E7F-9C9B0D34D843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0EF951FF-58B6-4A01-8B4F-EFA8475406A0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077FF7BC-3E64-41EF-9FC5-2E59A55168C1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8A83F929-4761-4282-AD0C-4C63873D2821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E8D7A0DD-4AC0-4B82-AFBC-D36FEA344269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564A97ED-75C4-4A5E-BA99-A2CC619A7E4B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5C848A4D-78F3-4628-A08F-7500225FE29A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ECB991C6-97FF-4EB3-9FDF-8BA0D08FDAFF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B50289A0-FFBD-4F33-8126-0A1131CED4DB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8F7021A4-4D9E-4809-A3E5-99BA69997875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F8C239A0-9C5D-41B2-B43C-E5F9838A0300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ECDF291B-AE68-440D-8114-396635B4F5AC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FDEDD995-3C55-4D2F-8A05-BFCED13346A7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2068D4F4-FA9E-41D1-8C82-06E66C1F7B56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7017516-67AD-4CF4-85D5-76A9C24721CF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2075FB32-C89A-4384-89BD-A2CC054CE47C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2FD9159-FD22-4A36-A6E1-AFDB07B4954A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9D60A3A5-2B9E-4AA0-89D8-D3B73B254C41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56F9B891-8344-4967-B0A5-7000F8A9563A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411876B6-04B6-4859-9395-AB17DC5D4319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334EEC57-C96B-46B1-A119-8B84482E5212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2688D42A-4317-4ADE-A204-50D34BFF6103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81025A45-B936-4EEE-8D54-1F33FA467C9B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F8EFEF8-032D-4293-8985-6C2D07262561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9CCA0A3A-F691-492D-BCD7-B96B2899BDDA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BE8B2716-B29B-4010-91F2-CC0192234325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E01B6262-0561-4EA4-95F8-EA02D8679B5D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AC0EB6AD-999B-4E54-9DE1-C762CCF7B201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60386458-2B39-45E7-91A5-63D405F34C3D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04DEAFC8-4D00-4D71-B7EF-4210225FAC50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3B0FA4BC-912F-4448-A10E-892B3092A1D5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CC767EDD-C394-40EB-8F49-67084712C893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652BFCB6-6A71-4AC9-8007-BBFE9B250D7D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834A3E88-C8A7-45C6-BD0A-AE42E92CD261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3774A7BD-9BA5-4756-8489-F3981AF5A14D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F9C27F3E-834C-412F-AFB5-394B57B4512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2776207E-9938-4793-9F60-1F2462E3BB88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6551E57B-D3D1-4D15-A547-6DB7992F644B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90B9A0AD-F601-441E-A989-E00EE8C5E537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B666C02F-D1A3-4D69-93D7-4B8AE045077B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A255F542-441F-4B99-8A8A-3E5802FFBFEF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F6C35380-7742-427D-BA67-A66C906BC524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BF31DCFE-99C8-41A8-8334-592C33B869E8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74584BD0-3271-4598-904E-60B1EFC1AE1E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D848BDFA-A900-438C-AD03-EC610BE55CDF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7F74843B-5E1A-4602-9E43-5B3E4A25145B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198F5370-6DE8-4B52-89BD-53FD93DADAEC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5F03D0B8-F85D-4105-A3A9-A2ABE52912B3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472B3F6F-5221-47D0-8489-41BFE412149E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A31E6409-CBC9-4D11-97A8-2FD86A96123B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0F7688DC-2139-478D-AFBA-8C32B1628387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4858DC01-1002-4B86-86FD-5CB5F82693DA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14A6490B-A2AC-4191-937F-3708BA09FBBE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C3F1D4E9-5DC7-4B1B-80F2-527F94C2C429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28AFC975-BE1A-4C45-9944-A7BC41975098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608DE96B-77DD-4237-9388-F7AD6CCFAF3D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EA69E2CB-EDC1-4E79-B95B-2AC6096DD777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1F64F556-0346-4DFF-8B7D-E2C06117DA24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2E8853EA-6417-4A5A-A276-DDC98178D515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BDD5132F-DC17-4DBC-BA81-1E3E2E927228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BB27FA7D-8943-4965-858A-30466844B277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901C2D2D-BB0E-4A7E-BCA9-B70C24A426E9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2ACE6B14-ADA3-4E9E-A816-E7A9B1C9338A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5A676F0C-A9E2-41B1-9918-1F4A3E24C5E1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0AB25DE9-039D-4C67-819D-AC68614CF0E9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43F6580B-B096-4437-B833-FE23355957C7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0A800830-1543-49F6-8B04-182E07C87BF0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801E842-91CE-4B24-B0D9-A5E76FE89C6B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CC69872D-8648-4C92-9C6E-AE156EE3F5D8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C451FAED-046E-4674-A638-77E53E4C1124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CB2D9B93-7C94-4651-B98A-7668793ED3D2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D8B8547A-E12A-4B43-94F6-25AD2F69B375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6BF3582F-ACB5-4626-A746-F88143918848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18954CCF-8938-464D-B955-6F912B13A721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A7EDDAE2-CE68-420A-B358-74E8791E2149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8EE64136-4DA5-442A-8025-256207DED074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7C85B6F4-E22F-42F5-B1ED-968FF29F1CA9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B0138869-8BE1-43E4-ADF3-337516B9F153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7D59A742-3A20-4629-88CD-C0C28547B694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6481EDEB-52C6-4CB6-9279-6428D94C2D9C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61A1B523-F518-42D4-8AD2-1CEF9ECC3493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50D18F0E-620C-43BD-8902-80B9206550E2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23A7374B-A750-4EF1-8FAC-FAD15FF985D8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DBA63082-9F5D-4FC3-8E6E-6A150CAD3A16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77806A84-75E4-4227-90CB-526D1051BE62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F53A4CCF-6501-440F-98DB-0CF470A7E0A6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D87D1F59-F95F-4B62-B40E-0C2A829661F0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FCAB4F9A-93CB-4FF1-AA50-3589FC69805A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16928155-C0B9-4FB2-92F1-862102B1DA9E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797A13D1-7A6C-4AFA-8A27-79D715A140BD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56F4932A-4E7D-4577-9C70-AE7A1166E179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A3FC5EAF-2C3D-4904-87E7-CB8C4D709F75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A9D5981D-045C-4B9B-8659-5557A0CBF8E8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522F9786-059B-470C-90FF-1197F4E5FE3C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6DDC64E7-9C86-4542-AD6F-CC0DCEF26708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66D7B32E-45A2-47A1-8C5C-44227228EC10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5DEDEA58-42DC-4B71-A7CC-5932DA6B66FF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96E4FDF2-18D4-49A3-9EA3-E04BDF8F5EBA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07D1F36E-613A-4D3D-ADEB-40B38CBA14B2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56F1EB78-8C95-45E5-984E-9710E7D4A92E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ECB4255E-A36F-48FD-8F39-0F91282BB2B5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1C3BBD8A-DB47-43D5-82E8-D60CCF15EE2E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CCDF4BC-A5F8-4AC4-920B-2161D8F1C8D7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58304D99-1D42-4877-A88E-4EC4AE41B095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4E6AF430-55D0-4053-8085-651290B8F657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77">
              <a:extLst>
                <a:ext uri="{FF2B5EF4-FFF2-40B4-BE49-F238E27FC236}">
                  <a16:creationId xmlns:a16="http://schemas.microsoft.com/office/drawing/2014/main" id="{EC498E95-F0D5-49E8-9204-42E73BAA1611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E006556-747D-4964-B5B2-1D2129AD327E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7E8B0D8-0506-4DBB-B817-BBB034133837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A7DDC2E-6FAB-4847-8595-04898FBE53EE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7AE8654-CA9E-4B26-ACE8-276358F025B2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F600EDF-E03C-4448-B151-3CCAB0FAAD2C}"/>
              </a:ext>
            </a:extLst>
          </p:cNvPr>
          <p:cNvGrpSpPr/>
          <p:nvPr/>
        </p:nvGrpSpPr>
        <p:grpSpPr>
          <a:xfrm>
            <a:off x="10277475" y="4166413"/>
            <a:ext cx="972182" cy="484908"/>
            <a:chOff x="4742108" y="3539500"/>
            <a:chExt cx="3109499" cy="1550966"/>
          </a:xfrm>
        </p:grpSpPr>
        <p:sp>
          <p:nvSpPr>
            <p:cNvPr id="229" name="Oval 77">
              <a:extLst>
                <a:ext uri="{FF2B5EF4-FFF2-40B4-BE49-F238E27FC236}">
                  <a16:creationId xmlns:a16="http://schemas.microsoft.com/office/drawing/2014/main" id="{7ABDB2F8-FDF8-4F00-8904-EA6D667A19F2}"/>
                </a:ext>
              </a:extLst>
            </p:cNvPr>
            <p:cNvSpPr/>
            <p:nvPr/>
          </p:nvSpPr>
          <p:spPr>
            <a:xfrm rot="4274600">
              <a:off x="5879277" y="2402331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Oval 77">
              <a:extLst>
                <a:ext uri="{FF2B5EF4-FFF2-40B4-BE49-F238E27FC236}">
                  <a16:creationId xmlns:a16="http://schemas.microsoft.com/office/drawing/2014/main" id="{C09911EE-542E-4729-807D-25E28C9DF3F5}"/>
                </a:ext>
              </a:extLst>
            </p:cNvPr>
            <p:cNvSpPr/>
            <p:nvPr/>
          </p:nvSpPr>
          <p:spPr>
            <a:xfrm rot="4814102">
              <a:off x="5947017" y="2622017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77">
              <a:extLst>
                <a:ext uri="{FF2B5EF4-FFF2-40B4-BE49-F238E27FC236}">
                  <a16:creationId xmlns:a16="http://schemas.microsoft.com/office/drawing/2014/main" id="{2DABD367-BD12-4466-B80C-2B8CBF225571}"/>
                </a:ext>
              </a:extLst>
            </p:cNvPr>
            <p:cNvSpPr/>
            <p:nvPr/>
          </p:nvSpPr>
          <p:spPr>
            <a:xfrm rot="6463030">
              <a:off x="5961076" y="3223160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77">
              <a:extLst>
                <a:ext uri="{FF2B5EF4-FFF2-40B4-BE49-F238E27FC236}">
                  <a16:creationId xmlns:a16="http://schemas.microsoft.com/office/drawing/2014/main" id="{F713307D-07FC-4A62-AD74-EF37773239A1}"/>
                </a:ext>
              </a:extLst>
            </p:cNvPr>
            <p:cNvSpPr/>
            <p:nvPr/>
          </p:nvSpPr>
          <p:spPr>
            <a:xfrm rot="5899885">
              <a:off x="5984300" y="3004248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Oval 77">
              <a:extLst>
                <a:ext uri="{FF2B5EF4-FFF2-40B4-BE49-F238E27FC236}">
                  <a16:creationId xmlns:a16="http://schemas.microsoft.com/office/drawing/2014/main" id="{6852395B-8AA4-41FF-8EB3-199F2A678756}"/>
                </a:ext>
              </a:extLst>
            </p:cNvPr>
            <p:cNvSpPr/>
            <p:nvPr/>
          </p:nvSpPr>
          <p:spPr>
            <a:xfrm rot="5400000">
              <a:off x="5964961" y="2814179"/>
              <a:ext cx="730137" cy="300447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1C0620F-6986-4653-8DB6-33C6EAB6A52A}"/>
              </a:ext>
            </a:extLst>
          </p:cNvPr>
          <p:cNvGrpSpPr/>
          <p:nvPr/>
        </p:nvGrpSpPr>
        <p:grpSpPr>
          <a:xfrm>
            <a:off x="169589" y="2841106"/>
            <a:ext cx="3672856" cy="2631969"/>
            <a:chOff x="4149855" y="2278743"/>
            <a:chExt cx="3672856" cy="2631969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C6D128B-9237-4EC7-B746-0CC6F7EF1DA6}"/>
                </a:ext>
              </a:extLst>
            </p:cNvPr>
            <p:cNvSpPr/>
            <p:nvPr/>
          </p:nvSpPr>
          <p:spPr>
            <a:xfrm rot="20245845">
              <a:off x="4149855" y="3688367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5">
              <a:extLst>
                <a:ext uri="{FF2B5EF4-FFF2-40B4-BE49-F238E27FC236}">
                  <a16:creationId xmlns:a16="http://schemas.microsoft.com/office/drawing/2014/main" id="{DDA8A4E8-6B6F-45C9-9152-6384D8195AA4}"/>
                </a:ext>
              </a:extLst>
            </p:cNvPr>
            <p:cNvSpPr/>
            <p:nvPr/>
          </p:nvSpPr>
          <p:spPr>
            <a:xfrm rot="1354155" flipH="1">
              <a:off x="6557143" y="3709668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9597043-2ACE-4A1E-9D8B-806D83F78DAC}"/>
                </a:ext>
              </a:extLst>
            </p:cNvPr>
            <p:cNvSpPr/>
            <p:nvPr/>
          </p:nvSpPr>
          <p:spPr>
            <a:xfrm>
              <a:off x="5225620" y="3434117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2E37133F-1108-4F5E-AE4F-E4BF51AB5491}"/>
                </a:ext>
              </a:extLst>
            </p:cNvPr>
            <p:cNvSpPr/>
            <p:nvPr/>
          </p:nvSpPr>
          <p:spPr>
            <a:xfrm>
              <a:off x="5014914" y="3403202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3">
              <a:extLst>
                <a:ext uri="{FF2B5EF4-FFF2-40B4-BE49-F238E27FC236}">
                  <a16:creationId xmlns:a16="http://schemas.microsoft.com/office/drawing/2014/main" id="{85BE2EF6-ED14-4C10-87AD-17E69C3FC989}"/>
                </a:ext>
              </a:extLst>
            </p:cNvPr>
            <p:cNvSpPr/>
            <p:nvPr/>
          </p:nvSpPr>
          <p:spPr>
            <a:xfrm flipH="1">
              <a:off x="6192331" y="3396343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4DC923C-146D-49DA-95D7-1A225865E8A7}"/>
                </a:ext>
              </a:extLst>
            </p:cNvPr>
            <p:cNvSpPr/>
            <p:nvPr/>
          </p:nvSpPr>
          <p:spPr>
            <a:xfrm>
              <a:off x="4818379" y="2569029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535C7DB-0425-46FC-9B89-D7BE669CBF04}"/>
                </a:ext>
              </a:extLst>
            </p:cNvPr>
            <p:cNvSpPr/>
            <p:nvPr/>
          </p:nvSpPr>
          <p:spPr>
            <a:xfrm>
              <a:off x="6044009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0FD77C30-2579-4F57-A502-8332BB5EE8CD}"/>
                </a:ext>
              </a:extLst>
            </p:cNvPr>
            <p:cNvSpPr/>
            <p:nvPr/>
          </p:nvSpPr>
          <p:spPr>
            <a:xfrm>
              <a:off x="4998543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96ACC83-E5E8-4862-8B22-B4F2AFD729D9}"/>
                </a:ext>
              </a:extLst>
            </p:cNvPr>
            <p:cNvSpPr/>
            <p:nvPr/>
          </p:nvSpPr>
          <p:spPr>
            <a:xfrm rot="3117443">
              <a:off x="5760975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A617F74-F957-4BB0-8A1E-5BE36C26B3AC}"/>
                </a:ext>
              </a:extLst>
            </p:cNvPr>
            <p:cNvSpPr/>
            <p:nvPr/>
          </p:nvSpPr>
          <p:spPr>
            <a:xfrm rot="18482557" flipH="1">
              <a:off x="6006307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234E13C7-6C08-4945-864F-39C064CAD09E}"/>
                </a:ext>
              </a:extLst>
            </p:cNvPr>
            <p:cNvSpPr/>
            <p:nvPr/>
          </p:nvSpPr>
          <p:spPr>
            <a:xfrm rot="8811340">
              <a:off x="5215777" y="2579851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A449A00E-BC03-426E-98A7-E95B7B6EEA96}"/>
                </a:ext>
              </a:extLst>
            </p:cNvPr>
            <p:cNvSpPr/>
            <p:nvPr/>
          </p:nvSpPr>
          <p:spPr>
            <a:xfrm>
              <a:off x="5229307" y="2508440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AC07E091-739C-4F0A-B0ED-A2AB32DEAAF8}"/>
                </a:ext>
              </a:extLst>
            </p:cNvPr>
            <p:cNvSpPr/>
            <p:nvPr/>
          </p:nvSpPr>
          <p:spPr>
            <a:xfrm>
              <a:off x="5525628" y="2633536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02C47083-89F4-44AE-A651-B3FC0F3D0BB6}"/>
                </a:ext>
              </a:extLst>
            </p:cNvPr>
            <p:cNvSpPr/>
            <p:nvPr/>
          </p:nvSpPr>
          <p:spPr>
            <a:xfrm>
              <a:off x="6296415" y="2508896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5DC7B5D-D787-423F-8346-2554B971493B}"/>
                </a:ext>
              </a:extLst>
            </p:cNvPr>
            <p:cNvSpPr/>
            <p:nvPr/>
          </p:nvSpPr>
          <p:spPr>
            <a:xfrm>
              <a:off x="6592736" y="2633992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0DA8F88-5887-4572-A4F1-E5048AA0C960}"/>
                </a:ext>
              </a:extLst>
            </p:cNvPr>
            <p:cNvSpPr/>
            <p:nvPr/>
          </p:nvSpPr>
          <p:spPr>
            <a:xfrm rot="18872518">
              <a:off x="5606066" y="3998943"/>
              <a:ext cx="367688" cy="882998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75000"/>
                  </a:schemeClr>
                </a:gs>
                <a:gs pos="100000">
                  <a:schemeClr val="accent6">
                    <a:lumMod val="40000"/>
                    <a:lumOff val="60000"/>
                    <a:alpha val="75000"/>
                  </a:schemeClr>
                </a:gs>
              </a:gsLst>
              <a:lin ang="16800000" scaled="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719E829-D0E8-455B-86CB-D9AADF0A7B06}"/>
              </a:ext>
            </a:extLst>
          </p:cNvPr>
          <p:cNvGrpSpPr/>
          <p:nvPr/>
        </p:nvGrpSpPr>
        <p:grpSpPr>
          <a:xfrm>
            <a:off x="4768837" y="2979540"/>
            <a:ext cx="5461833" cy="3223363"/>
            <a:chOff x="1678427" y="1155700"/>
            <a:chExt cx="8552243" cy="5047204"/>
          </a:xfrm>
        </p:grpSpPr>
        <p:sp>
          <p:nvSpPr>
            <p:cNvPr id="256" name="Oval 25">
              <a:extLst>
                <a:ext uri="{FF2B5EF4-FFF2-40B4-BE49-F238E27FC236}">
                  <a16:creationId xmlns:a16="http://schemas.microsoft.com/office/drawing/2014/main" id="{64AFC3D0-4C33-4CAF-A8CE-35517C00DB42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Oval 25">
              <a:extLst>
                <a:ext uri="{FF2B5EF4-FFF2-40B4-BE49-F238E27FC236}">
                  <a16:creationId xmlns:a16="http://schemas.microsoft.com/office/drawing/2014/main" id="{553D546A-2F52-4CCC-9E0A-D2EDD2ADF6B5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32EDFDEC-4D9F-4C98-AF46-F3F118CFB1E2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275" name="Oval 2">
                <a:extLst>
                  <a:ext uri="{FF2B5EF4-FFF2-40B4-BE49-F238E27FC236}">
                    <a16:creationId xmlns:a16="http://schemas.microsoft.com/office/drawing/2014/main" id="{1B9EB6B6-2431-441F-AA79-2110F77D9CD9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">
                <a:extLst>
                  <a:ext uri="{FF2B5EF4-FFF2-40B4-BE49-F238E27FC236}">
                    <a16:creationId xmlns:a16="http://schemas.microsoft.com/office/drawing/2014/main" id="{41A288C9-505B-410E-9915-403EC459F83F}"/>
                  </a:ext>
                </a:extLst>
              </p:cNvPr>
              <p:cNvSpPr/>
              <p:nvPr/>
            </p:nvSpPr>
            <p:spPr>
              <a:xfrm>
                <a:off x="2206052" y="2479882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3">
                <a:extLst>
                  <a:ext uri="{FF2B5EF4-FFF2-40B4-BE49-F238E27FC236}">
                    <a16:creationId xmlns:a16="http://schemas.microsoft.com/office/drawing/2014/main" id="{88EF80B7-C611-47FC-AB17-CEE3814B80D3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3">
                <a:extLst>
                  <a:ext uri="{FF2B5EF4-FFF2-40B4-BE49-F238E27FC236}">
                    <a16:creationId xmlns:a16="http://schemas.microsoft.com/office/drawing/2014/main" id="{FDBA51BC-EEB3-4BBE-B3F9-8A24F83E8D56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3">
                <a:extLst>
                  <a:ext uri="{FF2B5EF4-FFF2-40B4-BE49-F238E27FC236}">
                    <a16:creationId xmlns:a16="http://schemas.microsoft.com/office/drawing/2014/main" id="{B79FA4D9-5F09-42E7-B89A-1D2E24376768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10">
                <a:extLst>
                  <a:ext uri="{FF2B5EF4-FFF2-40B4-BE49-F238E27FC236}">
                    <a16:creationId xmlns:a16="http://schemas.microsoft.com/office/drawing/2014/main" id="{4B267145-F5E2-49E9-91C7-49C5FE9CA92A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10">
                <a:extLst>
                  <a:ext uri="{FF2B5EF4-FFF2-40B4-BE49-F238E27FC236}">
                    <a16:creationId xmlns:a16="http://schemas.microsoft.com/office/drawing/2014/main" id="{DE573888-CBB7-47BE-AA5C-A1BCFAD25D18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5">
                <a:extLst>
                  <a:ext uri="{FF2B5EF4-FFF2-40B4-BE49-F238E27FC236}">
                    <a16:creationId xmlns:a16="http://schemas.microsoft.com/office/drawing/2014/main" id="{73EF11D4-771A-4993-8BFE-D3D4FE69A121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4">
                <a:extLst>
                  <a:ext uri="{FF2B5EF4-FFF2-40B4-BE49-F238E27FC236}">
                    <a16:creationId xmlns:a16="http://schemas.microsoft.com/office/drawing/2014/main" id="{325F46A0-72AD-4B0D-AEE8-74C093019079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3">
                <a:extLst>
                  <a:ext uri="{FF2B5EF4-FFF2-40B4-BE49-F238E27FC236}">
                    <a16:creationId xmlns:a16="http://schemas.microsoft.com/office/drawing/2014/main" id="{32B00447-270A-462D-B62C-E8BEFAE7276D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10">
                <a:extLst>
                  <a:ext uri="{FF2B5EF4-FFF2-40B4-BE49-F238E27FC236}">
                    <a16:creationId xmlns:a16="http://schemas.microsoft.com/office/drawing/2014/main" id="{A61D508F-FC6A-489E-B61B-C96D5C1F3B37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67F56C71-FCEE-4371-A503-FF4DF82B77A3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269" name="Arc 268">
                <a:extLst>
                  <a:ext uri="{FF2B5EF4-FFF2-40B4-BE49-F238E27FC236}">
                    <a16:creationId xmlns:a16="http://schemas.microsoft.com/office/drawing/2014/main" id="{BB7FA808-91C8-4D01-94E8-3B1A8CAC8E7F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C96D8DB7-646B-4D50-80AC-4C5928A8CA63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DF5A7358-0F56-4BF2-AB3A-5AEB6C83A49B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F347B26-FE55-4FE9-A5E5-126F7F09442A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688C45FC-44CD-4EE4-BE35-805362AEA379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D4F4687-A269-4945-A03D-47FBD2BFEEF4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8080AC6-9D44-48BD-A20A-C53CC8EE8BF7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3164BA60-5B7B-41D1-85DD-C06981C5A531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266" name="Arc 12">
                  <a:extLst>
                    <a:ext uri="{FF2B5EF4-FFF2-40B4-BE49-F238E27FC236}">
                      <a16:creationId xmlns:a16="http://schemas.microsoft.com/office/drawing/2014/main" id="{6CDD6934-B388-436C-BEDB-C69E1877F4C5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Arc 12">
                  <a:extLst>
                    <a:ext uri="{FF2B5EF4-FFF2-40B4-BE49-F238E27FC236}">
                      <a16:creationId xmlns:a16="http://schemas.microsoft.com/office/drawing/2014/main" id="{6C1186CA-A81D-43DB-8D1B-9D76BC2F6409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Arc 12">
                  <a:extLst>
                    <a:ext uri="{FF2B5EF4-FFF2-40B4-BE49-F238E27FC236}">
                      <a16:creationId xmlns:a16="http://schemas.microsoft.com/office/drawing/2014/main" id="{C045AC44-08F3-48C4-8878-889CB9E859A2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01EE7747-2FD9-4A23-B946-5EBC493715DF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263" name="Arc 12">
                  <a:extLst>
                    <a:ext uri="{FF2B5EF4-FFF2-40B4-BE49-F238E27FC236}">
                      <a16:creationId xmlns:a16="http://schemas.microsoft.com/office/drawing/2014/main" id="{B365800F-F360-48A7-AD00-9672DFEA13B4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Arc 12">
                  <a:extLst>
                    <a:ext uri="{FF2B5EF4-FFF2-40B4-BE49-F238E27FC236}">
                      <a16:creationId xmlns:a16="http://schemas.microsoft.com/office/drawing/2014/main" id="{21D6AFDE-61AE-430B-AC70-89D7CA4999E2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Arc 12">
                  <a:extLst>
                    <a:ext uri="{FF2B5EF4-FFF2-40B4-BE49-F238E27FC236}">
                      <a16:creationId xmlns:a16="http://schemas.microsoft.com/office/drawing/2014/main" id="{03FEB2F7-F356-45F9-B9B0-5093417CBF40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462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" y="97054"/>
            <a:ext cx="12192001" cy="6858001"/>
            <a:chOff x="-1" y="-1"/>
            <a:chExt cx="12192001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147721" y="-1"/>
              <a:ext cx="6044279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-1" y="0"/>
              <a:ext cx="618881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28923" y="-22717"/>
            <a:ext cx="11925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the 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D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uck Dives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70082BE-D05C-4B9C-B5C1-AA80C8F4E0F5}"/>
              </a:ext>
            </a:extLst>
          </p:cNvPr>
          <p:cNvGrpSpPr/>
          <p:nvPr/>
        </p:nvGrpSpPr>
        <p:grpSpPr>
          <a:xfrm>
            <a:off x="7699399" y="1371292"/>
            <a:ext cx="3751352" cy="5191286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F9FAA275-C13B-4E18-96E1-1735CD06D3F8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6FD19FEB-04C1-4081-9C0B-55FB3C0B492E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100">
              <a:extLst>
                <a:ext uri="{FF2B5EF4-FFF2-40B4-BE49-F238E27FC236}">
                  <a16:creationId xmlns:a16="http://schemas.microsoft.com/office/drawing/2014/main" id="{EEA93524-01AC-488C-BFC9-757173EA645F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F3AE5B-2AB8-4F57-A52F-D94ABBF6AD4D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F26E295E-419B-464D-95D6-0CB5B27A80F6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35DFFE3-C3F8-4942-9429-543F539A64D4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3D67AD1-474E-460B-81C1-5146E014338B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16A23F3-4D4B-4346-A5C3-4293B6D5B828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FDA089D-ABBE-454A-9375-132DEF0B2241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914A7CD-9E11-4FB7-9AD4-DBD27F68F618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84B0BDE-0F2D-49D7-B680-F61CF9699A75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ECA329D-514D-4061-9E7F-ADC79A873F43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7415E64-A559-4918-BC82-33A7F514FB4B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59E1A1E-CA8F-48EB-B933-19339B1A7989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3E7447-13FF-4EAD-A810-6C230B14D67F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3">
              <a:extLst>
                <a:ext uri="{FF2B5EF4-FFF2-40B4-BE49-F238E27FC236}">
                  <a16:creationId xmlns:a16="http://schemas.microsoft.com/office/drawing/2014/main" id="{C7E21DC9-1234-413E-83A7-FAA9A6A3D5E6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3">
              <a:extLst>
                <a:ext uri="{FF2B5EF4-FFF2-40B4-BE49-F238E27FC236}">
                  <a16:creationId xmlns:a16="http://schemas.microsoft.com/office/drawing/2014/main" id="{D125FDD2-8FDF-47D1-A1DE-DD5645271BBA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1326427-38E8-4C9C-9C45-E86BC07C0138}"/>
              </a:ext>
            </a:extLst>
          </p:cNvPr>
          <p:cNvGrpSpPr/>
          <p:nvPr/>
        </p:nvGrpSpPr>
        <p:grpSpPr>
          <a:xfrm>
            <a:off x="621049" y="2142506"/>
            <a:ext cx="6173273" cy="3643228"/>
            <a:chOff x="1678427" y="1155700"/>
            <a:chExt cx="8552243" cy="5047204"/>
          </a:xfrm>
        </p:grpSpPr>
        <p:sp>
          <p:nvSpPr>
            <p:cNvPr id="98" name="Oval 25">
              <a:extLst>
                <a:ext uri="{FF2B5EF4-FFF2-40B4-BE49-F238E27FC236}">
                  <a16:creationId xmlns:a16="http://schemas.microsoft.com/office/drawing/2014/main" id="{9042392E-68A0-4341-978E-0AC718BB735D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">
              <a:extLst>
                <a:ext uri="{FF2B5EF4-FFF2-40B4-BE49-F238E27FC236}">
                  <a16:creationId xmlns:a16="http://schemas.microsoft.com/office/drawing/2014/main" id="{EA1F956A-1A8A-4177-A91D-813A0856866D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312CFAA-00AB-4F3A-B4C6-B8670642E39C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117" name="Oval 2">
                <a:extLst>
                  <a:ext uri="{FF2B5EF4-FFF2-40B4-BE49-F238E27FC236}">
                    <a16:creationId xmlns:a16="http://schemas.microsoft.com/office/drawing/2014/main" id="{BA065634-DD50-43E8-AFFB-B1F3EBB26FFA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2">
                <a:extLst>
                  <a:ext uri="{FF2B5EF4-FFF2-40B4-BE49-F238E27FC236}">
                    <a16:creationId xmlns:a16="http://schemas.microsoft.com/office/drawing/2014/main" id="{8A4BE297-09B9-4011-B45F-3A919081D79B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3">
                <a:extLst>
                  <a:ext uri="{FF2B5EF4-FFF2-40B4-BE49-F238E27FC236}">
                    <a16:creationId xmlns:a16="http://schemas.microsoft.com/office/drawing/2014/main" id="{49BCE39B-CF67-4F95-BBE7-DDE120244A0B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3">
                <a:extLst>
                  <a:ext uri="{FF2B5EF4-FFF2-40B4-BE49-F238E27FC236}">
                    <a16:creationId xmlns:a16="http://schemas.microsoft.com/office/drawing/2014/main" id="{258E0B14-B117-4926-A88C-73976FDFCEE7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3">
                <a:extLst>
                  <a:ext uri="{FF2B5EF4-FFF2-40B4-BE49-F238E27FC236}">
                    <a16:creationId xmlns:a16="http://schemas.microsoft.com/office/drawing/2014/main" id="{92C2A29A-5777-41A6-A44C-4BDC24FCFE5D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0">
                <a:extLst>
                  <a:ext uri="{FF2B5EF4-FFF2-40B4-BE49-F238E27FC236}">
                    <a16:creationId xmlns:a16="http://schemas.microsoft.com/office/drawing/2014/main" id="{F0AE4D36-65B9-4E4D-ACA1-55D91C2CA264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0">
                <a:extLst>
                  <a:ext uri="{FF2B5EF4-FFF2-40B4-BE49-F238E27FC236}">
                    <a16:creationId xmlns:a16="http://schemas.microsoft.com/office/drawing/2014/main" id="{36B3ECBB-0175-44A4-9F1E-8F61246C2988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5">
                <a:extLst>
                  <a:ext uri="{FF2B5EF4-FFF2-40B4-BE49-F238E27FC236}">
                    <a16:creationId xmlns:a16="http://schemas.microsoft.com/office/drawing/2014/main" id="{A2D36CDB-E9B7-468A-AED5-DD17C4FE804A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4">
                <a:extLst>
                  <a:ext uri="{FF2B5EF4-FFF2-40B4-BE49-F238E27FC236}">
                    <a16:creationId xmlns:a16="http://schemas.microsoft.com/office/drawing/2014/main" id="{ABFF5BB0-0381-4FC9-A856-E816A3DD4CB7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3">
                <a:extLst>
                  <a:ext uri="{FF2B5EF4-FFF2-40B4-BE49-F238E27FC236}">
                    <a16:creationId xmlns:a16="http://schemas.microsoft.com/office/drawing/2014/main" id="{A97087B7-ACDC-4B63-8A87-CDF5A6A300E6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0">
                <a:extLst>
                  <a:ext uri="{FF2B5EF4-FFF2-40B4-BE49-F238E27FC236}">
                    <a16:creationId xmlns:a16="http://schemas.microsoft.com/office/drawing/2014/main" id="{AC24CCB1-66DF-4B4A-BD4B-EB3251021E08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EAAD988-B9F2-4DA4-9614-972E79544C2F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14B1A3AB-96DC-4E86-90E2-FEBAB8EB269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0E278C0-55D3-434E-98CA-AD2BCA41372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93FF430-00AA-4B38-9E56-9AFDD5E409CC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1E72ABD-C4AE-4525-9AA3-9F50DDEF597C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8DE0DC0-C9E3-407D-A606-096E2EABF03A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15B4011-7DBD-4E10-B32A-ED31269BD2C1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7F30993-59D3-447C-ADA7-587F89170CDD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2969F5D-A316-4739-BF3E-15AB4A6E73D1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08" name="Arc 12">
                  <a:extLst>
                    <a:ext uri="{FF2B5EF4-FFF2-40B4-BE49-F238E27FC236}">
                      <a16:creationId xmlns:a16="http://schemas.microsoft.com/office/drawing/2014/main" id="{669F9ABC-BA28-4DB2-B624-FCFEAFB7FDDC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Arc 12">
                  <a:extLst>
                    <a:ext uri="{FF2B5EF4-FFF2-40B4-BE49-F238E27FC236}">
                      <a16:creationId xmlns:a16="http://schemas.microsoft.com/office/drawing/2014/main" id="{BB8DE620-39B0-46D9-800D-A4DF20E5EB21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Arc 12">
                  <a:extLst>
                    <a:ext uri="{FF2B5EF4-FFF2-40B4-BE49-F238E27FC236}">
                      <a16:creationId xmlns:a16="http://schemas.microsoft.com/office/drawing/2014/main" id="{A7AEB1D6-30B4-425C-9AD2-51D9101725AE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A0ED41A-CC3E-443A-BE13-2E0279E8BBD4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05" name="Arc 12">
                  <a:extLst>
                    <a:ext uri="{FF2B5EF4-FFF2-40B4-BE49-F238E27FC236}">
                      <a16:creationId xmlns:a16="http://schemas.microsoft.com/office/drawing/2014/main" id="{C53501FD-8C47-4036-BB27-D179068239E8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Arc 12">
                  <a:extLst>
                    <a:ext uri="{FF2B5EF4-FFF2-40B4-BE49-F238E27FC236}">
                      <a16:creationId xmlns:a16="http://schemas.microsoft.com/office/drawing/2014/main" id="{37E1BC38-D550-43F3-9763-4D28A6B8B3DA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Arc 12">
                  <a:extLst>
                    <a:ext uri="{FF2B5EF4-FFF2-40B4-BE49-F238E27FC236}">
                      <a16:creationId xmlns:a16="http://schemas.microsoft.com/office/drawing/2014/main" id="{8CD7BA9C-B2BC-43FE-920F-9EF47C3D4C1D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990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174455" y="1057984"/>
            <a:ext cx="61371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uck loves to swim.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5E2427-8CFC-418B-8B57-63874C8AFCF4}"/>
              </a:ext>
            </a:extLst>
          </p:cNvPr>
          <p:cNvGrpSpPr/>
          <p:nvPr/>
        </p:nvGrpSpPr>
        <p:grpSpPr>
          <a:xfrm>
            <a:off x="206415" y="1291228"/>
            <a:ext cx="4601029" cy="2715350"/>
            <a:chOff x="1678427" y="1155700"/>
            <a:chExt cx="8552243" cy="5047204"/>
          </a:xfrm>
        </p:grpSpPr>
        <p:sp>
          <p:nvSpPr>
            <p:cNvPr id="56" name="Oval 25">
              <a:extLst>
                <a:ext uri="{FF2B5EF4-FFF2-40B4-BE49-F238E27FC236}">
                  <a16:creationId xmlns:a16="http://schemas.microsoft.com/office/drawing/2014/main" id="{06F8F363-FAE8-4CF3-A386-4B0985CF0DF0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1FBAF143-C5EE-4DD0-B190-D7A7D05B5251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17E89A6-DC44-4C93-B0BD-7A3426B26EAF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76" name="Oval 2">
                <a:extLst>
                  <a:ext uri="{FF2B5EF4-FFF2-40B4-BE49-F238E27FC236}">
                    <a16:creationId xmlns:a16="http://schemas.microsoft.com/office/drawing/2014/main" id="{9DC442F5-CEC2-4D47-AE4F-AF0B06F0332F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2">
                <a:extLst>
                  <a:ext uri="{FF2B5EF4-FFF2-40B4-BE49-F238E27FC236}">
                    <a16:creationId xmlns:a16="http://schemas.microsoft.com/office/drawing/2014/main" id="{C9EB6261-5DA8-48A3-B665-907F9BA9EABF}"/>
                  </a:ext>
                </a:extLst>
              </p:cNvPr>
              <p:cNvSpPr/>
              <p:nvPr/>
            </p:nvSpPr>
            <p:spPr>
              <a:xfrm>
                <a:off x="2206052" y="2479882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3">
                <a:extLst>
                  <a:ext uri="{FF2B5EF4-FFF2-40B4-BE49-F238E27FC236}">
                    <a16:creationId xmlns:a16="http://schemas.microsoft.com/office/drawing/2014/main" id="{9EA7AA3A-C68A-42FB-9EA0-8A683E259D70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3">
                <a:extLst>
                  <a:ext uri="{FF2B5EF4-FFF2-40B4-BE49-F238E27FC236}">
                    <a16:creationId xmlns:a16="http://schemas.microsoft.com/office/drawing/2014/main" id="{AD93DCD4-0CA8-4CE3-ABF6-CD9C1919FB86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3">
                <a:extLst>
                  <a:ext uri="{FF2B5EF4-FFF2-40B4-BE49-F238E27FC236}">
                    <a16:creationId xmlns:a16="http://schemas.microsoft.com/office/drawing/2014/main" id="{F6F62041-058C-47BD-B00B-84FA8D38C38D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357F4717-1EFD-4FED-958B-31C8A64E8660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10">
                <a:extLst>
                  <a:ext uri="{FF2B5EF4-FFF2-40B4-BE49-F238E27FC236}">
                    <a16:creationId xmlns:a16="http://schemas.microsoft.com/office/drawing/2014/main" id="{5FC4A065-FFE1-42CC-8E4B-29D3725E83FD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5">
                <a:extLst>
                  <a:ext uri="{FF2B5EF4-FFF2-40B4-BE49-F238E27FC236}">
                    <a16:creationId xmlns:a16="http://schemas.microsoft.com/office/drawing/2014/main" id="{8877F85D-8800-4B8C-9BB5-66945C1A9E1C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4">
                <a:extLst>
                  <a:ext uri="{FF2B5EF4-FFF2-40B4-BE49-F238E27FC236}">
                    <a16:creationId xmlns:a16="http://schemas.microsoft.com/office/drawing/2014/main" id="{C31EB48B-1761-4B1F-AEF7-6865F4A04276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3">
                <a:extLst>
                  <a:ext uri="{FF2B5EF4-FFF2-40B4-BE49-F238E27FC236}">
                    <a16:creationId xmlns:a16="http://schemas.microsoft.com/office/drawing/2014/main" id="{F9961A91-FACF-4FC7-A6BD-B996DA27362F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10">
                <a:extLst>
                  <a:ext uri="{FF2B5EF4-FFF2-40B4-BE49-F238E27FC236}">
                    <a16:creationId xmlns:a16="http://schemas.microsoft.com/office/drawing/2014/main" id="{F5F95573-EE3A-4E72-91FF-2CFB407F9D39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E6F39B1-F9D4-4473-AD47-65A76E49B310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DD3F2349-01C6-44D8-B384-EE1E80BAEFD1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0C59D1-8F06-4AB6-B845-6F8F598B7F09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59A58BD-90A8-4C94-8D68-ACE2B4194EB2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204ABFC-673D-40EB-8D1D-F0AB52783257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7A2F01-630C-41C6-A15F-434B2AC5871C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76F5EDA-7A6C-4161-85B2-7DDA390F64F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5752DE7-00C5-4825-AD30-125E765E596F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5F7E3D8-0435-4878-B796-2B65D8E2081E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67" name="Arc 12">
                  <a:extLst>
                    <a:ext uri="{FF2B5EF4-FFF2-40B4-BE49-F238E27FC236}">
                      <a16:creationId xmlns:a16="http://schemas.microsoft.com/office/drawing/2014/main" id="{B7F4A5D6-015D-4EDA-B6AD-EEBB509BDC94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Arc 12">
                  <a:extLst>
                    <a:ext uri="{FF2B5EF4-FFF2-40B4-BE49-F238E27FC236}">
                      <a16:creationId xmlns:a16="http://schemas.microsoft.com/office/drawing/2014/main" id="{79A17E8E-4EDD-45AC-AC00-CBF25C0C795D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Arc 12">
                  <a:extLst>
                    <a:ext uri="{FF2B5EF4-FFF2-40B4-BE49-F238E27FC236}">
                      <a16:creationId xmlns:a16="http://schemas.microsoft.com/office/drawing/2014/main" id="{1EBE8BDA-90F6-4BF7-AF26-7FB59A137579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8C4621C-C31A-4ED7-ADAE-B95053DFF5CF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64" name="Arc 12">
                  <a:extLst>
                    <a:ext uri="{FF2B5EF4-FFF2-40B4-BE49-F238E27FC236}">
                      <a16:creationId xmlns:a16="http://schemas.microsoft.com/office/drawing/2014/main" id="{4077FB54-E815-44E3-ABBB-4560CA36B264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Arc 12">
                  <a:extLst>
                    <a:ext uri="{FF2B5EF4-FFF2-40B4-BE49-F238E27FC236}">
                      <a16:creationId xmlns:a16="http://schemas.microsoft.com/office/drawing/2014/main" id="{06E5FE4B-A798-4AFF-AEF0-63F55A9A2EB1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Arc 12">
                  <a:extLst>
                    <a:ext uri="{FF2B5EF4-FFF2-40B4-BE49-F238E27FC236}">
                      <a16:creationId xmlns:a16="http://schemas.microsoft.com/office/drawing/2014/main" id="{557ED86A-4BE9-4B20-B6FC-869FADE4D045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CF41437-3C81-405D-ACC9-C1E3EEB69929}"/>
              </a:ext>
            </a:extLst>
          </p:cNvPr>
          <p:cNvGrpSpPr/>
          <p:nvPr/>
        </p:nvGrpSpPr>
        <p:grpSpPr>
          <a:xfrm>
            <a:off x="3650870" y="3728214"/>
            <a:ext cx="2054127" cy="2842591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145" name="Rectangle 30">
              <a:extLst>
                <a:ext uri="{FF2B5EF4-FFF2-40B4-BE49-F238E27FC236}">
                  <a16:creationId xmlns:a16="http://schemas.microsoft.com/office/drawing/2014/main" id="{2CAFAC67-8FCD-4424-8CE9-873C1DB00B70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 30">
              <a:extLst>
                <a:ext uri="{FF2B5EF4-FFF2-40B4-BE49-F238E27FC236}">
                  <a16:creationId xmlns:a16="http://schemas.microsoft.com/office/drawing/2014/main" id="{006C06A8-4809-4810-B6AA-9289F203CABA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00">
              <a:extLst>
                <a:ext uri="{FF2B5EF4-FFF2-40B4-BE49-F238E27FC236}">
                  <a16:creationId xmlns:a16="http://schemas.microsoft.com/office/drawing/2014/main" id="{B8890B51-FEBB-4129-A54D-57C219A5328A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0BCE3D6-5C90-4190-A99E-C3738377C225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3">
              <a:extLst>
                <a:ext uri="{FF2B5EF4-FFF2-40B4-BE49-F238E27FC236}">
                  <a16:creationId xmlns:a16="http://schemas.microsoft.com/office/drawing/2014/main" id="{120FE312-68F5-40BB-8D16-15138C8315DA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7F57629-C54B-46A0-9AB8-F1D7DB471D97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77EAB75-1B45-467E-B51A-9758785C0E32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14A5534-221A-4B71-921C-B7F543F7C6DA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7C33357-1B55-463A-8474-A01FB470DB56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12C843-EDE3-4BA2-9CD2-194F42C67272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80FCFA-572B-40C9-89B5-8596664F14CC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294366D-9B37-433C-B943-5C18BD91F32E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5FCE855-5E5D-426C-A771-D7EEB009BB83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301643-8C60-411E-9E83-A9AE3EC34A9A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F93E7BC-E38C-4AB5-87A4-4838AD68270B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3">
              <a:extLst>
                <a:ext uri="{FF2B5EF4-FFF2-40B4-BE49-F238E27FC236}">
                  <a16:creationId xmlns:a16="http://schemas.microsoft.com/office/drawing/2014/main" id="{018F66E7-11CC-4AE8-93B6-517F9BFC2074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3">
              <a:extLst>
                <a:ext uri="{FF2B5EF4-FFF2-40B4-BE49-F238E27FC236}">
                  <a16:creationId xmlns:a16="http://schemas.microsoft.com/office/drawing/2014/main" id="{33559C16-B449-45AD-8CC9-2524DC4A6926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47569" y="715315"/>
            <a:ext cx="62865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ives into the water with a big splash!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25">
            <a:extLst>
              <a:ext uri="{FF2B5EF4-FFF2-40B4-BE49-F238E27FC236}">
                <a16:creationId xmlns:a16="http://schemas.microsoft.com/office/drawing/2014/main" id="{85394882-E11B-4B8B-B0E2-4CDDC5E0E90E}"/>
              </a:ext>
            </a:extLst>
          </p:cNvPr>
          <p:cNvSpPr/>
          <p:nvPr/>
        </p:nvSpPr>
        <p:spPr>
          <a:xfrm>
            <a:off x="6647993" y="3852181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25">
            <a:extLst>
              <a:ext uri="{FF2B5EF4-FFF2-40B4-BE49-F238E27FC236}">
                <a16:creationId xmlns:a16="http://schemas.microsoft.com/office/drawing/2014/main" id="{8FAF367E-5B4C-410A-A8B9-6B3B7B120EDF}"/>
              </a:ext>
            </a:extLst>
          </p:cNvPr>
          <p:cNvSpPr/>
          <p:nvPr/>
        </p:nvSpPr>
        <p:spPr>
          <a:xfrm>
            <a:off x="6653384" y="2878037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2">
            <a:extLst>
              <a:ext uri="{FF2B5EF4-FFF2-40B4-BE49-F238E27FC236}">
                <a16:creationId xmlns:a16="http://schemas.microsoft.com/office/drawing/2014/main" id="{80980968-650C-42C8-BB90-C6F2F7F6E9DF}"/>
              </a:ext>
            </a:extLst>
          </p:cNvPr>
          <p:cNvSpPr/>
          <p:nvPr/>
        </p:nvSpPr>
        <p:spPr>
          <a:xfrm>
            <a:off x="6920019" y="3316107"/>
            <a:ext cx="5155828" cy="2076611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09432" h="3176059">
                <a:moveTo>
                  <a:pt x="4241799" y="3036360"/>
                </a:moveTo>
                <a:cubicBezTo>
                  <a:pt x="3280832" y="3032127"/>
                  <a:pt x="334433" y="3783543"/>
                  <a:pt x="0" y="1791760"/>
                </a:cubicBezTo>
                <a:cubicBezTo>
                  <a:pt x="173567" y="993777"/>
                  <a:pt x="2387600" y="1406526"/>
                  <a:pt x="2159000" y="1220260"/>
                </a:cubicBezTo>
                <a:cubicBezTo>
                  <a:pt x="2436283" y="970493"/>
                  <a:pt x="800601" y="1204882"/>
                  <a:pt x="1663699" y="293160"/>
                </a:cubicBezTo>
                <a:cubicBezTo>
                  <a:pt x="2008715" y="89960"/>
                  <a:pt x="3384549" y="-11640"/>
                  <a:pt x="4229099" y="1060"/>
                </a:cubicBezTo>
                <a:cubicBezTo>
                  <a:pt x="5073649" y="13760"/>
                  <a:pt x="6250517" y="174625"/>
                  <a:pt x="6731000" y="369358"/>
                </a:cubicBezTo>
                <a:cubicBezTo>
                  <a:pt x="7211483" y="564091"/>
                  <a:pt x="7231592" y="787399"/>
                  <a:pt x="7112000" y="1169458"/>
                </a:cubicBezTo>
                <a:cubicBezTo>
                  <a:pt x="7449608" y="1297517"/>
                  <a:pt x="7725832" y="1235077"/>
                  <a:pt x="8020049" y="1442510"/>
                </a:cubicBezTo>
                <a:cubicBezTo>
                  <a:pt x="8314266" y="1649944"/>
                  <a:pt x="8844491" y="1432984"/>
                  <a:pt x="9004300" y="2261659"/>
                </a:cubicBezTo>
                <a:cubicBezTo>
                  <a:pt x="9151409" y="3268134"/>
                  <a:pt x="6089650" y="3055409"/>
                  <a:pt x="5778500" y="3176059"/>
                </a:cubicBezTo>
                <a:cubicBezTo>
                  <a:pt x="5563659" y="3111501"/>
                  <a:pt x="5863167" y="2972859"/>
                  <a:pt x="5613400" y="2960159"/>
                </a:cubicBezTo>
                <a:cubicBezTo>
                  <a:pt x="5274733" y="2922059"/>
                  <a:pt x="5202766" y="3040593"/>
                  <a:pt x="4241799" y="3036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2">
            <a:extLst>
              <a:ext uri="{FF2B5EF4-FFF2-40B4-BE49-F238E27FC236}">
                <a16:creationId xmlns:a16="http://schemas.microsoft.com/office/drawing/2014/main" id="{DA4DBBB2-194D-48C2-9405-1AEB53AC97C6}"/>
              </a:ext>
            </a:extLst>
          </p:cNvPr>
          <p:cNvSpPr/>
          <p:nvPr/>
        </p:nvSpPr>
        <p:spPr>
          <a:xfrm>
            <a:off x="6984799" y="3367864"/>
            <a:ext cx="5031259" cy="2022456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88524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08225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38972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352"/>
              <a:gd name="connsiteY0" fmla="*/ 3036339 h 3176038"/>
              <a:gd name="connsiteX1" fmla="*/ 0 w 9009352"/>
              <a:gd name="connsiteY1" fmla="*/ 1791739 h 3176038"/>
              <a:gd name="connsiteX2" fmla="*/ 1938972 w 9009352"/>
              <a:gd name="connsiteY2" fmla="*/ 1205579 h 3176038"/>
              <a:gd name="connsiteX3" fmla="*/ 1663699 w 9009352"/>
              <a:gd name="connsiteY3" fmla="*/ 293139 h 3176038"/>
              <a:gd name="connsiteX4" fmla="*/ 4229099 w 9009352"/>
              <a:gd name="connsiteY4" fmla="*/ 1039 h 3176038"/>
              <a:gd name="connsiteX5" fmla="*/ 6731000 w 9009352"/>
              <a:gd name="connsiteY5" fmla="*/ 369337 h 3176038"/>
              <a:gd name="connsiteX6" fmla="*/ 7027374 w 9009352"/>
              <a:gd name="connsiteY6" fmla="*/ 1184097 h 3176038"/>
              <a:gd name="connsiteX7" fmla="*/ 8020049 w 9009352"/>
              <a:gd name="connsiteY7" fmla="*/ 1442489 h 3176038"/>
              <a:gd name="connsiteX8" fmla="*/ 9004300 w 9009352"/>
              <a:gd name="connsiteY8" fmla="*/ 2261638 h 3176038"/>
              <a:gd name="connsiteX9" fmla="*/ 5727724 w 9009352"/>
              <a:gd name="connsiteY9" fmla="*/ 3176038 h 3176038"/>
              <a:gd name="connsiteX10" fmla="*/ 5613400 w 9009352"/>
              <a:gd name="connsiteY10" fmla="*/ 2960138 h 3176038"/>
              <a:gd name="connsiteX11" fmla="*/ 4241799 w 9009352"/>
              <a:gd name="connsiteY11" fmla="*/ 3036339 h 3176038"/>
              <a:gd name="connsiteX0" fmla="*/ 4241799 w 9009780"/>
              <a:gd name="connsiteY0" fmla="*/ 3036339 h 3176038"/>
              <a:gd name="connsiteX1" fmla="*/ 0 w 9009780"/>
              <a:gd name="connsiteY1" fmla="*/ 1791739 h 3176038"/>
              <a:gd name="connsiteX2" fmla="*/ 1938972 w 9009780"/>
              <a:gd name="connsiteY2" fmla="*/ 1205579 h 3176038"/>
              <a:gd name="connsiteX3" fmla="*/ 1663699 w 9009780"/>
              <a:gd name="connsiteY3" fmla="*/ 293139 h 3176038"/>
              <a:gd name="connsiteX4" fmla="*/ 4229099 w 9009780"/>
              <a:gd name="connsiteY4" fmla="*/ 1039 h 3176038"/>
              <a:gd name="connsiteX5" fmla="*/ 6731000 w 9009780"/>
              <a:gd name="connsiteY5" fmla="*/ 369337 h 3176038"/>
              <a:gd name="connsiteX6" fmla="*/ 7027374 w 9009780"/>
              <a:gd name="connsiteY6" fmla="*/ 1184097 h 3176038"/>
              <a:gd name="connsiteX7" fmla="*/ 8020049 w 9009780"/>
              <a:gd name="connsiteY7" fmla="*/ 1442489 h 3176038"/>
              <a:gd name="connsiteX8" fmla="*/ 9004300 w 9009780"/>
              <a:gd name="connsiteY8" fmla="*/ 2261638 h 3176038"/>
              <a:gd name="connsiteX9" fmla="*/ 5727724 w 9009780"/>
              <a:gd name="connsiteY9" fmla="*/ 3176038 h 3176038"/>
              <a:gd name="connsiteX10" fmla="*/ 5613400 w 9009780"/>
              <a:gd name="connsiteY10" fmla="*/ 2960138 h 3176038"/>
              <a:gd name="connsiteX11" fmla="*/ 4241799 w 9009780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94978 h 3208213"/>
              <a:gd name="connsiteX1" fmla="*/ 0 w 9009842"/>
              <a:gd name="connsiteY1" fmla="*/ 1791739 h 3208213"/>
              <a:gd name="connsiteX2" fmla="*/ 1938972 w 9009842"/>
              <a:gd name="connsiteY2" fmla="*/ 1205579 h 3208213"/>
              <a:gd name="connsiteX3" fmla="*/ 1663699 w 9009842"/>
              <a:gd name="connsiteY3" fmla="*/ 293139 h 3208213"/>
              <a:gd name="connsiteX4" fmla="*/ 4229099 w 9009842"/>
              <a:gd name="connsiteY4" fmla="*/ 1039 h 3208213"/>
              <a:gd name="connsiteX5" fmla="*/ 6731000 w 9009842"/>
              <a:gd name="connsiteY5" fmla="*/ 369337 h 3208213"/>
              <a:gd name="connsiteX6" fmla="*/ 7027374 w 9009842"/>
              <a:gd name="connsiteY6" fmla="*/ 1184097 h 3208213"/>
              <a:gd name="connsiteX7" fmla="*/ 8020049 w 9009842"/>
              <a:gd name="connsiteY7" fmla="*/ 1442489 h 3208213"/>
              <a:gd name="connsiteX8" fmla="*/ 9004300 w 9009842"/>
              <a:gd name="connsiteY8" fmla="*/ 2261638 h 3208213"/>
              <a:gd name="connsiteX9" fmla="*/ 5727724 w 9009842"/>
              <a:gd name="connsiteY9" fmla="*/ 3176038 h 3208213"/>
              <a:gd name="connsiteX10" fmla="*/ 5613400 w 9009842"/>
              <a:gd name="connsiteY10" fmla="*/ 2960138 h 3208213"/>
              <a:gd name="connsiteX11" fmla="*/ 4241799 w 9009842"/>
              <a:gd name="connsiteY11" fmla="*/ 3094978 h 3208213"/>
              <a:gd name="connsiteX0" fmla="*/ 4294789 w 9062832"/>
              <a:gd name="connsiteY0" fmla="*/ 3094978 h 3176038"/>
              <a:gd name="connsiteX1" fmla="*/ 52990 w 9062832"/>
              <a:gd name="connsiteY1" fmla="*/ 1791739 h 3176038"/>
              <a:gd name="connsiteX2" fmla="*/ 1991962 w 9062832"/>
              <a:gd name="connsiteY2" fmla="*/ 1205579 h 3176038"/>
              <a:gd name="connsiteX3" fmla="*/ 1716689 w 9062832"/>
              <a:gd name="connsiteY3" fmla="*/ 293139 h 3176038"/>
              <a:gd name="connsiteX4" fmla="*/ 4282089 w 9062832"/>
              <a:gd name="connsiteY4" fmla="*/ 1039 h 3176038"/>
              <a:gd name="connsiteX5" fmla="*/ 6783990 w 9062832"/>
              <a:gd name="connsiteY5" fmla="*/ 369337 h 3176038"/>
              <a:gd name="connsiteX6" fmla="*/ 7080364 w 9062832"/>
              <a:gd name="connsiteY6" fmla="*/ 1184097 h 3176038"/>
              <a:gd name="connsiteX7" fmla="*/ 8073039 w 9062832"/>
              <a:gd name="connsiteY7" fmla="*/ 1442489 h 3176038"/>
              <a:gd name="connsiteX8" fmla="*/ 9057290 w 9062832"/>
              <a:gd name="connsiteY8" fmla="*/ 2261638 h 3176038"/>
              <a:gd name="connsiteX9" fmla="*/ 5780714 w 9062832"/>
              <a:gd name="connsiteY9" fmla="*/ 3176038 h 3176038"/>
              <a:gd name="connsiteX10" fmla="*/ 5666390 w 9062832"/>
              <a:gd name="connsiteY10" fmla="*/ 2960138 h 3176038"/>
              <a:gd name="connsiteX11" fmla="*/ 4294789 w 9062832"/>
              <a:gd name="connsiteY11" fmla="*/ 3094978 h 3176038"/>
              <a:gd name="connsiteX0" fmla="*/ 4326926 w 9094969"/>
              <a:gd name="connsiteY0" fmla="*/ 3094978 h 3176038"/>
              <a:gd name="connsiteX1" fmla="*/ 85127 w 9094969"/>
              <a:gd name="connsiteY1" fmla="*/ 1791739 h 3176038"/>
              <a:gd name="connsiteX2" fmla="*/ 2024099 w 9094969"/>
              <a:gd name="connsiteY2" fmla="*/ 1205579 h 3176038"/>
              <a:gd name="connsiteX3" fmla="*/ 1748826 w 9094969"/>
              <a:gd name="connsiteY3" fmla="*/ 293139 h 3176038"/>
              <a:gd name="connsiteX4" fmla="*/ 4314226 w 9094969"/>
              <a:gd name="connsiteY4" fmla="*/ 1039 h 3176038"/>
              <a:gd name="connsiteX5" fmla="*/ 6816127 w 9094969"/>
              <a:gd name="connsiteY5" fmla="*/ 369337 h 3176038"/>
              <a:gd name="connsiteX6" fmla="*/ 7112501 w 9094969"/>
              <a:gd name="connsiteY6" fmla="*/ 1184097 h 3176038"/>
              <a:gd name="connsiteX7" fmla="*/ 8105176 w 9094969"/>
              <a:gd name="connsiteY7" fmla="*/ 1442489 h 3176038"/>
              <a:gd name="connsiteX8" fmla="*/ 9089427 w 9094969"/>
              <a:gd name="connsiteY8" fmla="*/ 2261638 h 3176038"/>
              <a:gd name="connsiteX9" fmla="*/ 5812851 w 9094969"/>
              <a:gd name="connsiteY9" fmla="*/ 3176038 h 3176038"/>
              <a:gd name="connsiteX10" fmla="*/ 5698527 w 9094969"/>
              <a:gd name="connsiteY10" fmla="*/ 2960138 h 3176038"/>
              <a:gd name="connsiteX11" fmla="*/ 4326926 w 9094969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3078 w 9191121"/>
              <a:gd name="connsiteY0" fmla="*/ 3094978 h 3176038"/>
              <a:gd name="connsiteX1" fmla="*/ 79726 w 9191121"/>
              <a:gd name="connsiteY1" fmla="*/ 1747759 h 3176038"/>
              <a:gd name="connsiteX2" fmla="*/ 2120251 w 9191121"/>
              <a:gd name="connsiteY2" fmla="*/ 1205579 h 3176038"/>
              <a:gd name="connsiteX3" fmla="*/ 1844978 w 9191121"/>
              <a:gd name="connsiteY3" fmla="*/ 293139 h 3176038"/>
              <a:gd name="connsiteX4" fmla="*/ 4410378 w 9191121"/>
              <a:gd name="connsiteY4" fmla="*/ 1039 h 3176038"/>
              <a:gd name="connsiteX5" fmla="*/ 6912279 w 9191121"/>
              <a:gd name="connsiteY5" fmla="*/ 369337 h 3176038"/>
              <a:gd name="connsiteX6" fmla="*/ 7208653 w 9191121"/>
              <a:gd name="connsiteY6" fmla="*/ 1184097 h 3176038"/>
              <a:gd name="connsiteX7" fmla="*/ 8201328 w 9191121"/>
              <a:gd name="connsiteY7" fmla="*/ 1442489 h 3176038"/>
              <a:gd name="connsiteX8" fmla="*/ 9185579 w 9191121"/>
              <a:gd name="connsiteY8" fmla="*/ 2261638 h 3176038"/>
              <a:gd name="connsiteX9" fmla="*/ 5909003 w 9191121"/>
              <a:gd name="connsiteY9" fmla="*/ 3176038 h 3176038"/>
              <a:gd name="connsiteX10" fmla="*/ 5794679 w 9191121"/>
              <a:gd name="connsiteY10" fmla="*/ 2960138 h 3176038"/>
              <a:gd name="connsiteX11" fmla="*/ 4423078 w 9191121"/>
              <a:gd name="connsiteY11" fmla="*/ 3094978 h 3176038"/>
              <a:gd name="connsiteX0" fmla="*/ 4423078 w 9191142"/>
              <a:gd name="connsiteY0" fmla="*/ 3094978 h 3200090"/>
              <a:gd name="connsiteX1" fmla="*/ 79726 w 9191142"/>
              <a:gd name="connsiteY1" fmla="*/ 1747759 h 3200090"/>
              <a:gd name="connsiteX2" fmla="*/ 2120251 w 9191142"/>
              <a:gd name="connsiteY2" fmla="*/ 1205579 h 3200090"/>
              <a:gd name="connsiteX3" fmla="*/ 1844978 w 9191142"/>
              <a:gd name="connsiteY3" fmla="*/ 293139 h 3200090"/>
              <a:gd name="connsiteX4" fmla="*/ 4410378 w 9191142"/>
              <a:gd name="connsiteY4" fmla="*/ 1039 h 3200090"/>
              <a:gd name="connsiteX5" fmla="*/ 6912279 w 9191142"/>
              <a:gd name="connsiteY5" fmla="*/ 369337 h 3200090"/>
              <a:gd name="connsiteX6" fmla="*/ 7208653 w 9191142"/>
              <a:gd name="connsiteY6" fmla="*/ 1184097 h 3200090"/>
              <a:gd name="connsiteX7" fmla="*/ 8201328 w 9191142"/>
              <a:gd name="connsiteY7" fmla="*/ 1442489 h 3200090"/>
              <a:gd name="connsiteX8" fmla="*/ 9185579 w 9191142"/>
              <a:gd name="connsiteY8" fmla="*/ 2261638 h 3200090"/>
              <a:gd name="connsiteX9" fmla="*/ 5920110 w 9191142"/>
              <a:gd name="connsiteY9" fmla="*/ 3200090 h 3200090"/>
              <a:gd name="connsiteX10" fmla="*/ 5794679 w 9191142"/>
              <a:gd name="connsiteY10" fmla="*/ 2960138 h 3200090"/>
              <a:gd name="connsiteX11" fmla="*/ 4423078 w 9191142"/>
              <a:gd name="connsiteY11" fmla="*/ 3094978 h 3200090"/>
              <a:gd name="connsiteX0" fmla="*/ 4423000 w 9191064"/>
              <a:gd name="connsiteY0" fmla="*/ 3094978 h 3200090"/>
              <a:gd name="connsiteX1" fmla="*/ 79648 w 9191064"/>
              <a:gd name="connsiteY1" fmla="*/ 1747759 h 3200090"/>
              <a:gd name="connsiteX2" fmla="*/ 2120173 w 9191064"/>
              <a:gd name="connsiteY2" fmla="*/ 1205579 h 3200090"/>
              <a:gd name="connsiteX3" fmla="*/ 1844900 w 9191064"/>
              <a:gd name="connsiteY3" fmla="*/ 293139 h 3200090"/>
              <a:gd name="connsiteX4" fmla="*/ 4410300 w 9191064"/>
              <a:gd name="connsiteY4" fmla="*/ 1039 h 3200090"/>
              <a:gd name="connsiteX5" fmla="*/ 6912201 w 9191064"/>
              <a:gd name="connsiteY5" fmla="*/ 369337 h 3200090"/>
              <a:gd name="connsiteX6" fmla="*/ 7208575 w 9191064"/>
              <a:gd name="connsiteY6" fmla="*/ 1184097 h 3200090"/>
              <a:gd name="connsiteX7" fmla="*/ 8201250 w 9191064"/>
              <a:gd name="connsiteY7" fmla="*/ 1442489 h 3200090"/>
              <a:gd name="connsiteX8" fmla="*/ 9185501 w 9191064"/>
              <a:gd name="connsiteY8" fmla="*/ 2261638 h 3200090"/>
              <a:gd name="connsiteX9" fmla="*/ 5920032 w 9191064"/>
              <a:gd name="connsiteY9" fmla="*/ 3200090 h 3200090"/>
              <a:gd name="connsiteX10" fmla="*/ 5766833 w 9191064"/>
              <a:gd name="connsiteY10" fmla="*/ 2984189 h 3200090"/>
              <a:gd name="connsiteX11" fmla="*/ 4423000 w 9191064"/>
              <a:gd name="connsiteY11" fmla="*/ 3094978 h 32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1064" h="3200090">
                <a:moveTo>
                  <a:pt x="4423000" y="3094978"/>
                </a:moveTo>
                <a:cubicBezTo>
                  <a:pt x="3475136" y="2888906"/>
                  <a:pt x="-618369" y="3592944"/>
                  <a:pt x="79648" y="1747759"/>
                </a:cubicBezTo>
                <a:cubicBezTo>
                  <a:pt x="236290" y="1023076"/>
                  <a:pt x="2297996" y="1230586"/>
                  <a:pt x="2120173" y="1205579"/>
                </a:cubicBezTo>
                <a:cubicBezTo>
                  <a:pt x="2397456" y="955812"/>
                  <a:pt x="769271" y="1153595"/>
                  <a:pt x="1844900" y="293139"/>
                </a:cubicBezTo>
                <a:cubicBezTo>
                  <a:pt x="2226588" y="92382"/>
                  <a:pt x="3565750" y="-11661"/>
                  <a:pt x="4410300" y="1039"/>
                </a:cubicBezTo>
                <a:cubicBezTo>
                  <a:pt x="5254850" y="13739"/>
                  <a:pt x="6431718" y="174604"/>
                  <a:pt x="6912201" y="369337"/>
                </a:cubicBezTo>
                <a:cubicBezTo>
                  <a:pt x="7392684" y="564070"/>
                  <a:pt x="7226615" y="904658"/>
                  <a:pt x="7208575" y="1184097"/>
                </a:cubicBezTo>
                <a:cubicBezTo>
                  <a:pt x="7546183" y="1312156"/>
                  <a:pt x="7907033" y="1235056"/>
                  <a:pt x="8201250" y="1442489"/>
                </a:cubicBezTo>
                <a:cubicBezTo>
                  <a:pt x="8495467" y="1649923"/>
                  <a:pt x="9025692" y="1432963"/>
                  <a:pt x="9185501" y="2261638"/>
                </a:cubicBezTo>
                <a:cubicBezTo>
                  <a:pt x="9332610" y="3268113"/>
                  <a:pt x="6518914" y="3138080"/>
                  <a:pt x="5920032" y="3200090"/>
                </a:cubicBezTo>
                <a:cubicBezTo>
                  <a:pt x="5705191" y="3135532"/>
                  <a:pt x="6016600" y="2996889"/>
                  <a:pt x="5766833" y="2984189"/>
                </a:cubicBezTo>
                <a:cubicBezTo>
                  <a:pt x="5377390" y="3004729"/>
                  <a:pt x="5370864" y="3301050"/>
                  <a:pt x="4423000" y="30949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3">
            <a:extLst>
              <a:ext uri="{FF2B5EF4-FFF2-40B4-BE49-F238E27FC236}">
                <a16:creationId xmlns:a16="http://schemas.microsoft.com/office/drawing/2014/main" id="{625AFB3A-D602-46E8-8DF1-DB80D7A876F8}"/>
              </a:ext>
            </a:extLst>
          </p:cNvPr>
          <p:cNvSpPr/>
          <p:nvPr/>
        </p:nvSpPr>
        <p:spPr>
          <a:xfrm>
            <a:off x="6654763" y="3381048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1FB4BB22-068E-403D-8E0B-F2CCE20C3A33}"/>
              </a:ext>
            </a:extLst>
          </p:cNvPr>
          <p:cNvSpPr/>
          <p:nvPr/>
        </p:nvSpPr>
        <p:spPr>
          <a:xfrm rot="865929">
            <a:off x="8798902" y="4733422"/>
            <a:ext cx="917585" cy="75909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DA0D0278-D3DD-4DBF-8E4F-C3AF04CB0DB3}"/>
              </a:ext>
            </a:extLst>
          </p:cNvPr>
          <p:cNvSpPr/>
          <p:nvPr/>
        </p:nvSpPr>
        <p:spPr>
          <a:xfrm>
            <a:off x="8261145" y="2522581"/>
            <a:ext cx="810696" cy="90000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000" h="1409905">
                <a:moveTo>
                  <a:pt x="50800" y="205"/>
                </a:moveTo>
                <a:cubicBezTo>
                  <a:pt x="254000" y="-16728"/>
                  <a:pt x="609600" y="1020438"/>
                  <a:pt x="749300" y="1016205"/>
                </a:cubicBezTo>
                <a:cubicBezTo>
                  <a:pt x="808567" y="681772"/>
                  <a:pt x="982133" y="652138"/>
                  <a:pt x="1104900" y="406605"/>
                </a:cubicBezTo>
                <a:cubicBezTo>
                  <a:pt x="1113367" y="601339"/>
                  <a:pt x="944033" y="872272"/>
                  <a:pt x="952500" y="1079706"/>
                </a:cubicBezTo>
                <a:cubicBezTo>
                  <a:pt x="1028700" y="1134739"/>
                  <a:pt x="1193800" y="834173"/>
                  <a:pt x="1270000" y="889206"/>
                </a:cubicBezTo>
                <a:lnTo>
                  <a:pt x="977900" y="1397205"/>
                </a:lnTo>
                <a:lnTo>
                  <a:pt x="355600" y="1409905"/>
                </a:lnTo>
                <a:cubicBezTo>
                  <a:pt x="325967" y="1223638"/>
                  <a:pt x="29633" y="999272"/>
                  <a:pt x="0" y="813005"/>
                </a:cubicBezTo>
                <a:cubicBezTo>
                  <a:pt x="4233" y="770672"/>
                  <a:pt x="440267" y="1160138"/>
                  <a:pt x="444500" y="1117805"/>
                </a:cubicBezTo>
                <a:cubicBezTo>
                  <a:pt x="313267" y="745272"/>
                  <a:pt x="334433" y="372738"/>
                  <a:pt x="50800" y="2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0">
            <a:extLst>
              <a:ext uri="{FF2B5EF4-FFF2-40B4-BE49-F238E27FC236}">
                <a16:creationId xmlns:a16="http://schemas.microsoft.com/office/drawing/2014/main" id="{4F38E253-5679-415C-B75B-BA65612B8E33}"/>
              </a:ext>
            </a:extLst>
          </p:cNvPr>
          <p:cNvSpPr/>
          <p:nvPr/>
        </p:nvSpPr>
        <p:spPr>
          <a:xfrm rot="21423019" flipH="1" flipV="1">
            <a:off x="8601646" y="3908350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5">
            <a:extLst>
              <a:ext uri="{FF2B5EF4-FFF2-40B4-BE49-F238E27FC236}">
                <a16:creationId xmlns:a16="http://schemas.microsoft.com/office/drawing/2014/main" id="{DACC804B-044D-4740-BF47-C2C28ADB750D}"/>
              </a:ext>
            </a:extLst>
          </p:cNvPr>
          <p:cNvSpPr/>
          <p:nvPr/>
        </p:nvSpPr>
        <p:spPr>
          <a:xfrm>
            <a:off x="8269670" y="4647217"/>
            <a:ext cx="733680" cy="740221"/>
          </a:xfrm>
          <a:custGeom>
            <a:avLst/>
            <a:gdLst>
              <a:gd name="connsiteX0" fmla="*/ 0 w 952500"/>
              <a:gd name="connsiteY0" fmla="*/ 558306 h 1116612"/>
              <a:gd name="connsiteX1" fmla="*/ 476250 w 952500"/>
              <a:gd name="connsiteY1" fmla="*/ 0 h 1116612"/>
              <a:gd name="connsiteX2" fmla="*/ 952500 w 952500"/>
              <a:gd name="connsiteY2" fmla="*/ 558306 h 1116612"/>
              <a:gd name="connsiteX3" fmla="*/ 476250 w 952500"/>
              <a:gd name="connsiteY3" fmla="*/ 1116612 h 1116612"/>
              <a:gd name="connsiteX4" fmla="*/ 0 w 952500"/>
              <a:gd name="connsiteY4" fmla="*/ 558306 h 1116612"/>
              <a:gd name="connsiteX0" fmla="*/ 102328 w 1054828"/>
              <a:gd name="connsiteY0" fmla="*/ 558306 h 1157535"/>
              <a:gd name="connsiteX1" fmla="*/ 578578 w 1054828"/>
              <a:gd name="connsiteY1" fmla="*/ 0 h 1157535"/>
              <a:gd name="connsiteX2" fmla="*/ 1054828 w 1054828"/>
              <a:gd name="connsiteY2" fmla="*/ 558306 h 1157535"/>
              <a:gd name="connsiteX3" fmla="*/ 578578 w 1054828"/>
              <a:gd name="connsiteY3" fmla="*/ 1116612 h 1157535"/>
              <a:gd name="connsiteX4" fmla="*/ 38828 w 1054828"/>
              <a:gd name="connsiteY4" fmla="*/ 1053111 h 1157535"/>
              <a:gd name="connsiteX5" fmla="*/ 102328 w 1054828"/>
              <a:gd name="connsiteY5" fmla="*/ 558306 h 1157535"/>
              <a:gd name="connsiteX0" fmla="*/ 29437 w 1172437"/>
              <a:gd name="connsiteY0" fmla="*/ 164731 h 1195760"/>
              <a:gd name="connsiteX1" fmla="*/ 696187 w 1172437"/>
              <a:gd name="connsiteY1" fmla="*/ 38225 h 1195760"/>
              <a:gd name="connsiteX2" fmla="*/ 1172437 w 1172437"/>
              <a:gd name="connsiteY2" fmla="*/ 596531 h 1195760"/>
              <a:gd name="connsiteX3" fmla="*/ 696187 w 1172437"/>
              <a:gd name="connsiteY3" fmla="*/ 1154837 h 1195760"/>
              <a:gd name="connsiteX4" fmla="*/ 156437 w 1172437"/>
              <a:gd name="connsiteY4" fmla="*/ 1091336 h 1195760"/>
              <a:gd name="connsiteX5" fmla="*/ 29437 w 1172437"/>
              <a:gd name="connsiteY5" fmla="*/ 164731 h 1195760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96832 h 1127861"/>
              <a:gd name="connsiteX1" fmla="*/ 696187 w 1172437"/>
              <a:gd name="connsiteY1" fmla="*/ 8426 h 1127861"/>
              <a:gd name="connsiteX2" fmla="*/ 1172437 w 1172437"/>
              <a:gd name="connsiteY2" fmla="*/ 528632 h 1127861"/>
              <a:gd name="connsiteX3" fmla="*/ 696187 w 1172437"/>
              <a:gd name="connsiteY3" fmla="*/ 1086938 h 1127861"/>
              <a:gd name="connsiteX4" fmla="*/ 156437 w 1172437"/>
              <a:gd name="connsiteY4" fmla="*/ 1023437 h 1127861"/>
              <a:gd name="connsiteX5" fmla="*/ 29437 w 1172437"/>
              <a:gd name="connsiteY5" fmla="*/ 96832 h 1127861"/>
              <a:gd name="connsiteX0" fmla="*/ 34682 w 1177682"/>
              <a:gd name="connsiteY0" fmla="*/ 150552 h 1181581"/>
              <a:gd name="connsiteX1" fmla="*/ 701432 w 1177682"/>
              <a:gd name="connsiteY1" fmla="*/ 62146 h 1181581"/>
              <a:gd name="connsiteX2" fmla="*/ 1177682 w 1177682"/>
              <a:gd name="connsiteY2" fmla="*/ 582352 h 1181581"/>
              <a:gd name="connsiteX3" fmla="*/ 701432 w 1177682"/>
              <a:gd name="connsiteY3" fmla="*/ 1140658 h 1181581"/>
              <a:gd name="connsiteX4" fmla="*/ 161682 w 1177682"/>
              <a:gd name="connsiteY4" fmla="*/ 1077157 h 1181581"/>
              <a:gd name="connsiteX5" fmla="*/ 34682 w 1177682"/>
              <a:gd name="connsiteY5" fmla="*/ 150552 h 1181581"/>
              <a:gd name="connsiteX0" fmla="*/ 34682 w 1210982"/>
              <a:gd name="connsiteY0" fmla="*/ 150552 h 1151615"/>
              <a:gd name="connsiteX1" fmla="*/ 701432 w 1210982"/>
              <a:gd name="connsiteY1" fmla="*/ 62146 h 1151615"/>
              <a:gd name="connsiteX2" fmla="*/ 1177682 w 1210982"/>
              <a:gd name="connsiteY2" fmla="*/ 582352 h 1151615"/>
              <a:gd name="connsiteX3" fmla="*/ 1126883 w 1210982"/>
              <a:gd name="connsiteY3" fmla="*/ 988257 h 1151615"/>
              <a:gd name="connsiteX4" fmla="*/ 701432 w 1210982"/>
              <a:gd name="connsiteY4" fmla="*/ 1140658 h 1151615"/>
              <a:gd name="connsiteX5" fmla="*/ 161682 w 1210982"/>
              <a:gd name="connsiteY5" fmla="*/ 1077157 h 1151615"/>
              <a:gd name="connsiteX6" fmla="*/ 34682 w 1210982"/>
              <a:gd name="connsiteY6" fmla="*/ 150552 h 1151615"/>
              <a:gd name="connsiteX0" fmla="*/ 34682 w 1166802"/>
              <a:gd name="connsiteY0" fmla="*/ 186551 h 1187614"/>
              <a:gd name="connsiteX1" fmla="*/ 701432 w 1166802"/>
              <a:gd name="connsiteY1" fmla="*/ 98145 h 1187614"/>
              <a:gd name="connsiteX2" fmla="*/ 1088782 w 1166802"/>
              <a:gd name="connsiteY2" fmla="*/ 681851 h 1187614"/>
              <a:gd name="connsiteX3" fmla="*/ 1126883 w 1166802"/>
              <a:gd name="connsiteY3" fmla="*/ 1024256 h 1187614"/>
              <a:gd name="connsiteX4" fmla="*/ 701432 w 1166802"/>
              <a:gd name="connsiteY4" fmla="*/ 1176657 h 1187614"/>
              <a:gd name="connsiteX5" fmla="*/ 161682 w 1166802"/>
              <a:gd name="connsiteY5" fmla="*/ 1113156 h 1187614"/>
              <a:gd name="connsiteX6" fmla="*/ 34682 w 1166802"/>
              <a:gd name="connsiteY6" fmla="*/ 186551 h 1187614"/>
              <a:gd name="connsiteX0" fmla="*/ 34682 w 1166802"/>
              <a:gd name="connsiteY0" fmla="*/ 143056 h 1144119"/>
              <a:gd name="connsiteX1" fmla="*/ 701432 w 1166802"/>
              <a:gd name="connsiteY1" fmla="*/ 54650 h 1144119"/>
              <a:gd name="connsiteX2" fmla="*/ 1088782 w 1166802"/>
              <a:gd name="connsiteY2" fmla="*/ 638356 h 1144119"/>
              <a:gd name="connsiteX3" fmla="*/ 1126883 w 1166802"/>
              <a:gd name="connsiteY3" fmla="*/ 980761 h 1144119"/>
              <a:gd name="connsiteX4" fmla="*/ 701432 w 1166802"/>
              <a:gd name="connsiteY4" fmla="*/ 1133162 h 1144119"/>
              <a:gd name="connsiteX5" fmla="*/ 161682 w 1166802"/>
              <a:gd name="connsiteY5" fmla="*/ 1069661 h 1144119"/>
              <a:gd name="connsiteX6" fmla="*/ 34682 w 1166802"/>
              <a:gd name="connsiteY6" fmla="*/ 143056 h 1144119"/>
              <a:gd name="connsiteX0" fmla="*/ 34682 w 1166802"/>
              <a:gd name="connsiteY0" fmla="*/ 161169 h 1162232"/>
              <a:gd name="connsiteX1" fmla="*/ 701432 w 1166802"/>
              <a:gd name="connsiteY1" fmla="*/ 72763 h 1162232"/>
              <a:gd name="connsiteX2" fmla="*/ 1088782 w 1166802"/>
              <a:gd name="connsiteY2" fmla="*/ 656469 h 1162232"/>
              <a:gd name="connsiteX3" fmla="*/ 1126883 w 1166802"/>
              <a:gd name="connsiteY3" fmla="*/ 998874 h 1162232"/>
              <a:gd name="connsiteX4" fmla="*/ 701432 w 1166802"/>
              <a:gd name="connsiteY4" fmla="*/ 1151275 h 1162232"/>
              <a:gd name="connsiteX5" fmla="*/ 161682 w 1166802"/>
              <a:gd name="connsiteY5" fmla="*/ 1087774 h 1162232"/>
              <a:gd name="connsiteX6" fmla="*/ 34682 w 1166802"/>
              <a:gd name="connsiteY6" fmla="*/ 161169 h 1162232"/>
              <a:gd name="connsiteX0" fmla="*/ 14746 w 1146866"/>
              <a:gd name="connsiteY0" fmla="*/ 135474 h 1136537"/>
              <a:gd name="connsiteX1" fmla="*/ 459247 w 1146866"/>
              <a:gd name="connsiteY1" fmla="*/ 46079 h 1136537"/>
              <a:gd name="connsiteX2" fmla="*/ 681496 w 1146866"/>
              <a:gd name="connsiteY2" fmla="*/ 47068 h 1136537"/>
              <a:gd name="connsiteX3" fmla="*/ 1068846 w 1146866"/>
              <a:gd name="connsiteY3" fmla="*/ 630774 h 1136537"/>
              <a:gd name="connsiteX4" fmla="*/ 1106947 w 1146866"/>
              <a:gd name="connsiteY4" fmla="*/ 973179 h 1136537"/>
              <a:gd name="connsiteX5" fmla="*/ 681496 w 1146866"/>
              <a:gd name="connsiteY5" fmla="*/ 1125580 h 1136537"/>
              <a:gd name="connsiteX6" fmla="*/ 141746 w 1146866"/>
              <a:gd name="connsiteY6" fmla="*/ 1062079 h 1136537"/>
              <a:gd name="connsiteX7" fmla="*/ 14746 w 1146866"/>
              <a:gd name="connsiteY7" fmla="*/ 135474 h 1136537"/>
              <a:gd name="connsiteX0" fmla="*/ 14746 w 1146866"/>
              <a:gd name="connsiteY0" fmla="*/ 75409 h 1152672"/>
              <a:gd name="connsiteX1" fmla="*/ 459247 w 1146866"/>
              <a:gd name="connsiteY1" fmla="*/ 62214 h 1152672"/>
              <a:gd name="connsiteX2" fmla="*/ 681496 w 1146866"/>
              <a:gd name="connsiteY2" fmla="*/ 63203 h 1152672"/>
              <a:gd name="connsiteX3" fmla="*/ 1068846 w 1146866"/>
              <a:gd name="connsiteY3" fmla="*/ 646909 h 1152672"/>
              <a:gd name="connsiteX4" fmla="*/ 1106947 w 1146866"/>
              <a:gd name="connsiteY4" fmla="*/ 989314 h 1152672"/>
              <a:gd name="connsiteX5" fmla="*/ 681496 w 1146866"/>
              <a:gd name="connsiteY5" fmla="*/ 1141715 h 1152672"/>
              <a:gd name="connsiteX6" fmla="*/ 141746 w 1146866"/>
              <a:gd name="connsiteY6" fmla="*/ 1078214 h 1152672"/>
              <a:gd name="connsiteX7" fmla="*/ 14746 w 1146866"/>
              <a:gd name="connsiteY7" fmla="*/ 75409 h 1152672"/>
              <a:gd name="connsiteX0" fmla="*/ 14746 w 1146866"/>
              <a:gd name="connsiteY0" fmla="*/ 75409 h 1149181"/>
              <a:gd name="connsiteX1" fmla="*/ 459247 w 1146866"/>
              <a:gd name="connsiteY1" fmla="*/ 62214 h 1149181"/>
              <a:gd name="connsiteX2" fmla="*/ 681496 w 1146866"/>
              <a:gd name="connsiteY2" fmla="*/ 63203 h 1149181"/>
              <a:gd name="connsiteX3" fmla="*/ 1068846 w 1146866"/>
              <a:gd name="connsiteY3" fmla="*/ 646909 h 1149181"/>
              <a:gd name="connsiteX4" fmla="*/ 1106947 w 1146866"/>
              <a:gd name="connsiteY4" fmla="*/ 1036939 h 1149181"/>
              <a:gd name="connsiteX5" fmla="*/ 681496 w 1146866"/>
              <a:gd name="connsiteY5" fmla="*/ 1141715 h 1149181"/>
              <a:gd name="connsiteX6" fmla="*/ 141746 w 1146866"/>
              <a:gd name="connsiteY6" fmla="*/ 1078214 h 1149181"/>
              <a:gd name="connsiteX7" fmla="*/ 14746 w 1146866"/>
              <a:gd name="connsiteY7" fmla="*/ 75409 h 1149181"/>
              <a:gd name="connsiteX0" fmla="*/ 17231 w 1149351"/>
              <a:gd name="connsiteY0" fmla="*/ 76820 h 1159597"/>
              <a:gd name="connsiteX1" fmla="*/ 461732 w 1149351"/>
              <a:gd name="connsiteY1" fmla="*/ 63625 h 1159597"/>
              <a:gd name="connsiteX2" fmla="*/ 683981 w 1149351"/>
              <a:gd name="connsiteY2" fmla="*/ 64614 h 1159597"/>
              <a:gd name="connsiteX3" fmla="*/ 1071331 w 1149351"/>
              <a:gd name="connsiteY3" fmla="*/ 648320 h 1159597"/>
              <a:gd name="connsiteX4" fmla="*/ 1109432 w 1149351"/>
              <a:gd name="connsiteY4" fmla="*/ 1038350 h 1159597"/>
              <a:gd name="connsiteX5" fmla="*/ 683981 w 1149351"/>
              <a:gd name="connsiteY5" fmla="*/ 1143126 h 1159597"/>
              <a:gd name="connsiteX6" fmla="*/ 129944 w 1149351"/>
              <a:gd name="connsiteY6" fmla="*/ 1098675 h 1159597"/>
              <a:gd name="connsiteX7" fmla="*/ 17231 w 1149351"/>
              <a:gd name="connsiteY7" fmla="*/ 76820 h 11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351" h="1159597">
                <a:moveTo>
                  <a:pt x="17231" y="76820"/>
                </a:moveTo>
                <a:cubicBezTo>
                  <a:pt x="72529" y="-95688"/>
                  <a:pt x="350607" y="78359"/>
                  <a:pt x="461732" y="63625"/>
                </a:cubicBezTo>
                <a:cubicBezTo>
                  <a:pt x="572857" y="48891"/>
                  <a:pt x="582381" y="-32835"/>
                  <a:pt x="683981" y="64614"/>
                </a:cubicBezTo>
                <a:cubicBezTo>
                  <a:pt x="785581" y="162063"/>
                  <a:pt x="1006773" y="523602"/>
                  <a:pt x="1071331" y="648320"/>
                </a:cubicBezTo>
                <a:cubicBezTo>
                  <a:pt x="1135889" y="773038"/>
                  <a:pt x="1188807" y="945299"/>
                  <a:pt x="1109432" y="1038350"/>
                </a:cubicBezTo>
                <a:cubicBezTo>
                  <a:pt x="1030057" y="1131401"/>
                  <a:pt x="847229" y="1133072"/>
                  <a:pt x="683981" y="1143126"/>
                </a:cubicBezTo>
                <a:cubicBezTo>
                  <a:pt x="520733" y="1153180"/>
                  <a:pt x="209319" y="1191726"/>
                  <a:pt x="129944" y="1098675"/>
                </a:cubicBezTo>
                <a:cubicBezTo>
                  <a:pt x="50569" y="1005624"/>
                  <a:pt x="-38067" y="249328"/>
                  <a:pt x="17231" y="7682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4">
            <a:extLst>
              <a:ext uri="{FF2B5EF4-FFF2-40B4-BE49-F238E27FC236}">
                <a16:creationId xmlns:a16="http://schemas.microsoft.com/office/drawing/2014/main" id="{782A09C4-E2F4-4EFC-8C30-A34D07014CB2}"/>
              </a:ext>
            </a:extLst>
          </p:cNvPr>
          <p:cNvSpPr/>
          <p:nvPr/>
        </p:nvSpPr>
        <p:spPr>
          <a:xfrm>
            <a:off x="7243577" y="4184329"/>
            <a:ext cx="1287960" cy="122795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58E6D6D-DD84-435B-92FE-1BD547DD4A49}"/>
              </a:ext>
            </a:extLst>
          </p:cNvPr>
          <p:cNvGrpSpPr/>
          <p:nvPr/>
        </p:nvGrpSpPr>
        <p:grpSpPr>
          <a:xfrm>
            <a:off x="9163049" y="3620851"/>
            <a:ext cx="302459" cy="53317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D189B9D8-F220-4948-99E5-2ED324EFE7B3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CDCD70-4256-4F03-90F9-242FF91164FD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B2FB74D-0512-463B-AB83-F941BC51B542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2040F46-58F6-446B-9A29-0B8D355AED56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18360FB-4214-427B-8713-C4C2EC04E72F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3E2FF7B-B3CD-4194-8CCA-3F8D2FBD33B8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FDB6C8-CC8A-4E53-BC5B-660BB0C4DCA6}"/>
              </a:ext>
            </a:extLst>
          </p:cNvPr>
          <p:cNvGrpSpPr/>
          <p:nvPr/>
        </p:nvGrpSpPr>
        <p:grpSpPr>
          <a:xfrm flipH="1">
            <a:off x="11353621" y="4518481"/>
            <a:ext cx="484986" cy="329240"/>
            <a:chOff x="8319333" y="3989427"/>
            <a:chExt cx="759757" cy="51577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ACC3463-5529-4451-9B6E-0C9F34A6E837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98" name="Arc 12">
                <a:extLst>
                  <a:ext uri="{FF2B5EF4-FFF2-40B4-BE49-F238E27FC236}">
                    <a16:creationId xmlns:a16="http://schemas.microsoft.com/office/drawing/2014/main" id="{83C736AE-A924-47FA-AF7F-569BE80C293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12">
                <a:extLst>
                  <a:ext uri="{FF2B5EF4-FFF2-40B4-BE49-F238E27FC236}">
                    <a16:creationId xmlns:a16="http://schemas.microsoft.com/office/drawing/2014/main" id="{EA69A553-5F55-48C1-B5A2-0400B639479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12">
                <a:extLst>
                  <a:ext uri="{FF2B5EF4-FFF2-40B4-BE49-F238E27FC236}">
                    <a16:creationId xmlns:a16="http://schemas.microsoft.com/office/drawing/2014/main" id="{F625C8C7-3665-40A9-BF61-96DD47A7589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139EABF-3EC0-483D-9FB5-32FF459B3B86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95" name="Arc 12">
                <a:extLst>
                  <a:ext uri="{FF2B5EF4-FFF2-40B4-BE49-F238E27FC236}">
                    <a16:creationId xmlns:a16="http://schemas.microsoft.com/office/drawing/2014/main" id="{579E1618-52ED-4DD3-8A71-75C9B363FB4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12">
                <a:extLst>
                  <a:ext uri="{FF2B5EF4-FFF2-40B4-BE49-F238E27FC236}">
                    <a16:creationId xmlns:a16="http://schemas.microsoft.com/office/drawing/2014/main" id="{08A02DF8-3FEA-4E92-836C-696DC1CBB3D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rc 12">
                <a:extLst>
                  <a:ext uri="{FF2B5EF4-FFF2-40B4-BE49-F238E27FC236}">
                    <a16:creationId xmlns:a16="http://schemas.microsoft.com/office/drawing/2014/main" id="{E638CAF3-CAD7-4E43-99C7-1D497789C6B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9" name="Teardrop 138">
            <a:extLst>
              <a:ext uri="{FF2B5EF4-FFF2-40B4-BE49-F238E27FC236}">
                <a16:creationId xmlns:a16="http://schemas.microsoft.com/office/drawing/2014/main" id="{4667E366-ABF5-4EDA-870F-76CECF0566E4}"/>
              </a:ext>
            </a:extLst>
          </p:cNvPr>
          <p:cNvSpPr/>
          <p:nvPr/>
        </p:nvSpPr>
        <p:spPr>
          <a:xfrm rot="14246081" flipV="1">
            <a:off x="9985421" y="4656110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ardrop 139">
            <a:extLst>
              <a:ext uri="{FF2B5EF4-FFF2-40B4-BE49-F238E27FC236}">
                <a16:creationId xmlns:a16="http://schemas.microsoft.com/office/drawing/2014/main" id="{7309C6D4-0756-4DF6-9F75-6049FCACEE7E}"/>
              </a:ext>
            </a:extLst>
          </p:cNvPr>
          <p:cNvSpPr/>
          <p:nvPr/>
        </p:nvSpPr>
        <p:spPr>
          <a:xfrm rot="14246081" flipV="1">
            <a:off x="10011227" y="4263313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ardrop 141">
            <a:extLst>
              <a:ext uri="{FF2B5EF4-FFF2-40B4-BE49-F238E27FC236}">
                <a16:creationId xmlns:a16="http://schemas.microsoft.com/office/drawing/2014/main" id="{C0E9E65B-06D9-42B4-9A74-00269CC40CD5}"/>
              </a:ext>
            </a:extLst>
          </p:cNvPr>
          <p:cNvSpPr/>
          <p:nvPr/>
        </p:nvSpPr>
        <p:spPr>
          <a:xfrm rot="14246081" flipV="1">
            <a:off x="10131097" y="3557572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ardrop 142">
            <a:extLst>
              <a:ext uri="{FF2B5EF4-FFF2-40B4-BE49-F238E27FC236}">
                <a16:creationId xmlns:a16="http://schemas.microsoft.com/office/drawing/2014/main" id="{D8EAA119-5D1A-4671-89F8-D8E746A7A049}"/>
              </a:ext>
            </a:extLst>
          </p:cNvPr>
          <p:cNvSpPr/>
          <p:nvPr/>
        </p:nvSpPr>
        <p:spPr>
          <a:xfrm rot="14246081" flipV="1">
            <a:off x="9953692" y="3480546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0">
            <a:extLst>
              <a:ext uri="{FF2B5EF4-FFF2-40B4-BE49-F238E27FC236}">
                <a16:creationId xmlns:a16="http://schemas.microsoft.com/office/drawing/2014/main" id="{DDF65DE5-7203-47A1-B4B8-378B1EF0C3B9}"/>
              </a:ext>
            </a:extLst>
          </p:cNvPr>
          <p:cNvSpPr/>
          <p:nvPr/>
        </p:nvSpPr>
        <p:spPr>
          <a:xfrm flipH="1" flipV="1">
            <a:off x="9087211" y="4289015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ardrop 157">
            <a:extLst>
              <a:ext uri="{FF2B5EF4-FFF2-40B4-BE49-F238E27FC236}">
                <a16:creationId xmlns:a16="http://schemas.microsoft.com/office/drawing/2014/main" id="{667DBD2B-DAE9-40C0-BCED-F0BFC0B3C548}"/>
              </a:ext>
            </a:extLst>
          </p:cNvPr>
          <p:cNvSpPr/>
          <p:nvPr/>
        </p:nvSpPr>
        <p:spPr>
          <a:xfrm rot="15331426" flipV="1">
            <a:off x="9979971" y="4632304"/>
            <a:ext cx="254057" cy="254057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5DFB62E-B35B-471A-AC18-4F26A31142F3}"/>
              </a:ext>
            </a:extLst>
          </p:cNvPr>
          <p:cNvGrpSpPr/>
          <p:nvPr/>
        </p:nvGrpSpPr>
        <p:grpSpPr>
          <a:xfrm>
            <a:off x="10090431" y="4518333"/>
            <a:ext cx="484986" cy="329240"/>
            <a:chOff x="8319333" y="3989427"/>
            <a:chExt cx="759757" cy="51577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A0FC10E-83B4-46B4-A326-29310F886501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0" name="Arc 12">
                <a:extLst>
                  <a:ext uri="{FF2B5EF4-FFF2-40B4-BE49-F238E27FC236}">
                    <a16:creationId xmlns:a16="http://schemas.microsoft.com/office/drawing/2014/main" id="{9FDAE7DD-89B8-48AA-B8DC-DABDD07E2BC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Arc 12">
                <a:extLst>
                  <a:ext uri="{FF2B5EF4-FFF2-40B4-BE49-F238E27FC236}">
                    <a16:creationId xmlns:a16="http://schemas.microsoft.com/office/drawing/2014/main" id="{64C0096D-AC36-4952-BFB9-541882C5E80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2">
                <a:extLst>
                  <a:ext uri="{FF2B5EF4-FFF2-40B4-BE49-F238E27FC236}">
                    <a16:creationId xmlns:a16="http://schemas.microsoft.com/office/drawing/2014/main" id="{3EA7FFA2-4625-41F6-98B4-FA4D73008F7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13A7B61-545B-4241-93DA-7EBEEC9A8E8A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67" name="Arc 12">
                <a:extLst>
                  <a:ext uri="{FF2B5EF4-FFF2-40B4-BE49-F238E27FC236}">
                    <a16:creationId xmlns:a16="http://schemas.microsoft.com/office/drawing/2014/main" id="{7201DF79-A0FD-4C6D-BF97-A24E805B69C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Arc 12">
                <a:extLst>
                  <a:ext uri="{FF2B5EF4-FFF2-40B4-BE49-F238E27FC236}">
                    <a16:creationId xmlns:a16="http://schemas.microsoft.com/office/drawing/2014/main" id="{1F168B76-E883-4229-9FF5-BFED785A0E2B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Arc 12">
                <a:extLst>
                  <a:ext uri="{FF2B5EF4-FFF2-40B4-BE49-F238E27FC236}">
                    <a16:creationId xmlns:a16="http://schemas.microsoft.com/office/drawing/2014/main" id="{80D1A7E3-1143-4405-BC36-C9167D1574AD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ardrop 159">
            <a:extLst>
              <a:ext uri="{FF2B5EF4-FFF2-40B4-BE49-F238E27FC236}">
                <a16:creationId xmlns:a16="http://schemas.microsoft.com/office/drawing/2014/main" id="{F667ECF9-171A-4700-A968-D4182322412E}"/>
              </a:ext>
            </a:extLst>
          </p:cNvPr>
          <p:cNvSpPr/>
          <p:nvPr/>
        </p:nvSpPr>
        <p:spPr>
          <a:xfrm rot="13170382" flipV="1">
            <a:off x="10930155" y="3384885"/>
            <a:ext cx="133193" cy="133193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ardrop 162">
            <a:extLst>
              <a:ext uri="{FF2B5EF4-FFF2-40B4-BE49-F238E27FC236}">
                <a16:creationId xmlns:a16="http://schemas.microsoft.com/office/drawing/2014/main" id="{D75C88D3-DF10-40EA-838C-7F7805253B8B}"/>
              </a:ext>
            </a:extLst>
          </p:cNvPr>
          <p:cNvSpPr/>
          <p:nvPr/>
        </p:nvSpPr>
        <p:spPr>
          <a:xfrm rot="13193396" flipV="1">
            <a:off x="11578860" y="3445307"/>
            <a:ext cx="221076" cy="22107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9349F43-38CD-4AB5-B9D6-D406A48851AB}"/>
              </a:ext>
            </a:extLst>
          </p:cNvPr>
          <p:cNvGrpSpPr/>
          <p:nvPr/>
        </p:nvGrpSpPr>
        <p:grpSpPr>
          <a:xfrm>
            <a:off x="8221948" y="3991140"/>
            <a:ext cx="484986" cy="329240"/>
            <a:chOff x="8319333" y="3989427"/>
            <a:chExt cx="759757" cy="515772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94D4489-2ADB-49A8-A5F1-E483FCE7137E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9" name="Arc 12">
                <a:extLst>
                  <a:ext uri="{FF2B5EF4-FFF2-40B4-BE49-F238E27FC236}">
                    <a16:creationId xmlns:a16="http://schemas.microsoft.com/office/drawing/2014/main" id="{231F8C9A-D567-42E6-B5F5-FACC388AF729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2">
                <a:extLst>
                  <a:ext uri="{FF2B5EF4-FFF2-40B4-BE49-F238E27FC236}">
                    <a16:creationId xmlns:a16="http://schemas.microsoft.com/office/drawing/2014/main" id="{ABC2CF28-98F2-462D-A670-464AB9A792F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c 12">
                <a:extLst>
                  <a:ext uri="{FF2B5EF4-FFF2-40B4-BE49-F238E27FC236}">
                    <a16:creationId xmlns:a16="http://schemas.microsoft.com/office/drawing/2014/main" id="{7E21468C-BC49-44A9-9BF5-7962982D678D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6F54973-26C1-4111-A733-8C10129D65C7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76" name="Arc 12">
                <a:extLst>
                  <a:ext uri="{FF2B5EF4-FFF2-40B4-BE49-F238E27FC236}">
                    <a16:creationId xmlns:a16="http://schemas.microsoft.com/office/drawing/2014/main" id="{32675E40-DCBF-48F7-9F48-E7450C90458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c 12">
                <a:extLst>
                  <a:ext uri="{FF2B5EF4-FFF2-40B4-BE49-F238E27FC236}">
                    <a16:creationId xmlns:a16="http://schemas.microsoft.com/office/drawing/2014/main" id="{B24918E9-F555-49F2-87D0-8D117D90402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Arc 12">
                <a:extLst>
                  <a:ext uri="{FF2B5EF4-FFF2-40B4-BE49-F238E27FC236}">
                    <a16:creationId xmlns:a16="http://schemas.microsoft.com/office/drawing/2014/main" id="{F6D47D1B-8E51-408C-8EA4-31A0128602F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B1527CF-2E61-4E42-BB8B-DF5CA7D08A3A}"/>
              </a:ext>
            </a:extLst>
          </p:cNvPr>
          <p:cNvGrpSpPr/>
          <p:nvPr/>
        </p:nvGrpSpPr>
        <p:grpSpPr>
          <a:xfrm rot="21188675">
            <a:off x="9683563" y="3558211"/>
            <a:ext cx="484986" cy="329240"/>
            <a:chOff x="8319333" y="3989427"/>
            <a:chExt cx="759757" cy="51577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A46996F-A8CA-4AC6-A140-AFBDCAEDCDAD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88" name="Arc 12">
                <a:extLst>
                  <a:ext uri="{FF2B5EF4-FFF2-40B4-BE49-F238E27FC236}">
                    <a16:creationId xmlns:a16="http://schemas.microsoft.com/office/drawing/2014/main" id="{C2275816-8E51-4126-8F1C-0C9504BD193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c 12">
                <a:extLst>
                  <a:ext uri="{FF2B5EF4-FFF2-40B4-BE49-F238E27FC236}">
                    <a16:creationId xmlns:a16="http://schemas.microsoft.com/office/drawing/2014/main" id="{D7DFDA43-918B-4B2D-85F5-A778F7637A4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c 12">
                <a:extLst>
                  <a:ext uri="{FF2B5EF4-FFF2-40B4-BE49-F238E27FC236}">
                    <a16:creationId xmlns:a16="http://schemas.microsoft.com/office/drawing/2014/main" id="{0FA414B8-C421-4528-B733-BA2A6FF7AF2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41AA516-E703-48F2-8648-651814EB93C1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85" name="Arc 12">
                <a:extLst>
                  <a:ext uri="{FF2B5EF4-FFF2-40B4-BE49-F238E27FC236}">
                    <a16:creationId xmlns:a16="http://schemas.microsoft.com/office/drawing/2014/main" id="{DCBAFCCA-7830-4C7D-A5FC-B126CD738D2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2">
                <a:extLst>
                  <a:ext uri="{FF2B5EF4-FFF2-40B4-BE49-F238E27FC236}">
                    <a16:creationId xmlns:a16="http://schemas.microsoft.com/office/drawing/2014/main" id="{B2AEF391-F718-4642-A5CC-94450923C534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Arc 12">
                <a:extLst>
                  <a:ext uri="{FF2B5EF4-FFF2-40B4-BE49-F238E27FC236}">
                    <a16:creationId xmlns:a16="http://schemas.microsoft.com/office/drawing/2014/main" id="{D0A9E3AF-E274-4F5D-BCFB-6066B7490E5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Oval 10">
            <a:extLst>
              <a:ext uri="{FF2B5EF4-FFF2-40B4-BE49-F238E27FC236}">
                <a16:creationId xmlns:a16="http://schemas.microsoft.com/office/drawing/2014/main" id="{7CB31D21-CB31-440A-9D07-948490DC3BE1}"/>
              </a:ext>
            </a:extLst>
          </p:cNvPr>
          <p:cNvSpPr/>
          <p:nvPr/>
        </p:nvSpPr>
        <p:spPr>
          <a:xfrm flipH="1">
            <a:off x="9509172" y="3775111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66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0">
            <a:extLst>
              <a:ext uri="{FF2B5EF4-FFF2-40B4-BE49-F238E27FC236}">
                <a16:creationId xmlns:a16="http://schemas.microsoft.com/office/drawing/2014/main" id="{35F61FFF-193F-4260-B66B-55F1A51B7303}"/>
              </a:ext>
            </a:extLst>
          </p:cNvPr>
          <p:cNvSpPr/>
          <p:nvPr/>
        </p:nvSpPr>
        <p:spPr>
          <a:xfrm flipH="1">
            <a:off x="9904191" y="3485498"/>
            <a:ext cx="2046440" cy="1033727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CA205DB-8C2E-4AC2-8F49-70892180B140}"/>
              </a:ext>
            </a:extLst>
          </p:cNvPr>
          <p:cNvGrpSpPr/>
          <p:nvPr/>
        </p:nvGrpSpPr>
        <p:grpSpPr>
          <a:xfrm rot="19784542">
            <a:off x="10335851" y="3460392"/>
            <a:ext cx="1226771" cy="1473089"/>
            <a:chOff x="4300233" y="888014"/>
            <a:chExt cx="4297519" cy="5160401"/>
          </a:xfrm>
          <a:solidFill>
            <a:srgbClr val="FFFF00"/>
          </a:solidFill>
        </p:grpSpPr>
        <p:sp>
          <p:nvSpPr>
            <p:cNvPr id="121" name="Oval 100">
              <a:extLst>
                <a:ext uri="{FF2B5EF4-FFF2-40B4-BE49-F238E27FC236}">
                  <a16:creationId xmlns:a16="http://schemas.microsoft.com/office/drawing/2014/main" id="{1B59F4EF-83A9-4486-BA0C-8A18D011FA97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2EC0729-29DD-48B3-B286-C63D3D126BC3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238A0FA5-06DA-4A80-A32C-A0D3A4947FE9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6AEE684-4B28-4F43-B643-3D2343F45592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AAD659B-6309-46FB-8301-B47BFC4BD732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B36F886-F3F6-4239-9450-0610C6B89FA6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4613730-F02B-49B2-BD6F-63F9435FA509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C6A6AD9-DACE-486D-A6B1-727506D385E3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BDA7395-2B46-4787-AF34-12FD533724BE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0784FFD-E073-4D3F-8D65-4672C822B171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EE536F6-A5EA-4801-92DE-3E22B7981483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B273A77-B0CC-4D5D-A039-917BA772DE74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39EB82-6EF1-4D4D-B2B4-37E81B186DED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3">
              <a:extLst>
                <a:ext uri="{FF2B5EF4-FFF2-40B4-BE49-F238E27FC236}">
                  <a16:creationId xmlns:a16="http://schemas.microsoft.com/office/drawing/2014/main" id="{1C4E6CE9-9F8E-42C9-A546-8722C7009B45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3">
              <a:extLst>
                <a:ext uri="{FF2B5EF4-FFF2-40B4-BE49-F238E27FC236}">
                  <a16:creationId xmlns:a16="http://schemas.microsoft.com/office/drawing/2014/main" id="{A803BD4F-3335-400A-8D12-E4927C932324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F013DFB-1649-4EF6-A9F6-EECBAECC47CE}"/>
                </a:ext>
              </a:extLst>
            </p:cNvPr>
            <p:cNvSpPr/>
            <p:nvPr/>
          </p:nvSpPr>
          <p:spPr>
            <a:xfrm rot="13509673">
              <a:off x="5159848" y="1777035"/>
              <a:ext cx="557069" cy="3437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5F965381-B410-4E61-8D0E-DEF936269E17}"/>
              </a:ext>
            </a:extLst>
          </p:cNvPr>
          <p:cNvSpPr/>
          <p:nvPr/>
        </p:nvSpPr>
        <p:spPr>
          <a:xfrm rot="20791278">
            <a:off x="10392792" y="3909445"/>
            <a:ext cx="181358" cy="181358"/>
          </a:xfrm>
          <a:prstGeom prst="arc">
            <a:avLst>
              <a:gd name="adj1" fmla="val 16200000"/>
              <a:gd name="adj2" fmla="val 204631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F8B29-3EB3-4C16-A34F-0429FB79D4DF}"/>
              </a:ext>
            </a:extLst>
          </p:cNvPr>
          <p:cNvSpPr/>
          <p:nvPr/>
        </p:nvSpPr>
        <p:spPr>
          <a:xfrm>
            <a:off x="9930213" y="4151173"/>
            <a:ext cx="2046440" cy="81618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3">
            <a:extLst>
              <a:ext uri="{FF2B5EF4-FFF2-40B4-BE49-F238E27FC236}">
                <a16:creationId xmlns:a16="http://schemas.microsoft.com/office/drawing/2014/main" id="{357BC1CB-97A6-4889-A17F-257117AAFE27}"/>
              </a:ext>
            </a:extLst>
          </p:cNvPr>
          <p:cNvSpPr/>
          <p:nvPr/>
        </p:nvSpPr>
        <p:spPr>
          <a:xfrm>
            <a:off x="10632088" y="457532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ardrop 156">
            <a:extLst>
              <a:ext uri="{FF2B5EF4-FFF2-40B4-BE49-F238E27FC236}">
                <a16:creationId xmlns:a16="http://schemas.microsoft.com/office/drawing/2014/main" id="{EC41E807-876A-4D87-996E-271852F950E9}"/>
              </a:ext>
            </a:extLst>
          </p:cNvPr>
          <p:cNvSpPr/>
          <p:nvPr/>
        </p:nvSpPr>
        <p:spPr>
          <a:xfrm rot="13815223" flipV="1">
            <a:off x="10636932" y="2901792"/>
            <a:ext cx="220626" cy="22062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0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5558" y="1233713"/>
            <a:ext cx="56544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swims past fish and frogs.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1" y="-1977"/>
            <a:ext cx="5999283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340385" y="40904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508157" y="28369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Oval 25">
            <a:extLst>
              <a:ext uri="{FF2B5EF4-FFF2-40B4-BE49-F238E27FC236}">
                <a16:creationId xmlns:a16="http://schemas.microsoft.com/office/drawing/2014/main" id="{A3B89EFD-0451-4D7B-860A-B12FBB160CF7}"/>
              </a:ext>
            </a:extLst>
          </p:cNvPr>
          <p:cNvSpPr/>
          <p:nvPr/>
        </p:nvSpPr>
        <p:spPr>
          <a:xfrm>
            <a:off x="231968" y="4373572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5">
            <a:extLst>
              <a:ext uri="{FF2B5EF4-FFF2-40B4-BE49-F238E27FC236}">
                <a16:creationId xmlns:a16="http://schemas.microsoft.com/office/drawing/2014/main" id="{5FD26A13-9D84-470C-9285-0975055EC29B}"/>
              </a:ext>
            </a:extLst>
          </p:cNvPr>
          <p:cNvSpPr/>
          <p:nvPr/>
        </p:nvSpPr>
        <p:spPr>
          <a:xfrm>
            <a:off x="237359" y="3399428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">
            <a:extLst>
              <a:ext uri="{FF2B5EF4-FFF2-40B4-BE49-F238E27FC236}">
                <a16:creationId xmlns:a16="http://schemas.microsoft.com/office/drawing/2014/main" id="{5EAC19B0-C9C0-4665-9FDB-8C763AF492F2}"/>
              </a:ext>
            </a:extLst>
          </p:cNvPr>
          <p:cNvSpPr/>
          <p:nvPr/>
        </p:nvSpPr>
        <p:spPr>
          <a:xfrm>
            <a:off x="503994" y="3837498"/>
            <a:ext cx="5155828" cy="2076611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09432" h="3176059">
                <a:moveTo>
                  <a:pt x="4241799" y="3036360"/>
                </a:moveTo>
                <a:cubicBezTo>
                  <a:pt x="3280832" y="3032127"/>
                  <a:pt x="334433" y="3783543"/>
                  <a:pt x="0" y="1791760"/>
                </a:cubicBezTo>
                <a:cubicBezTo>
                  <a:pt x="173567" y="993777"/>
                  <a:pt x="2387600" y="1406526"/>
                  <a:pt x="2159000" y="1220260"/>
                </a:cubicBezTo>
                <a:cubicBezTo>
                  <a:pt x="2436283" y="970493"/>
                  <a:pt x="800601" y="1204882"/>
                  <a:pt x="1663699" y="293160"/>
                </a:cubicBezTo>
                <a:cubicBezTo>
                  <a:pt x="2008715" y="89960"/>
                  <a:pt x="3384549" y="-11640"/>
                  <a:pt x="4229099" y="1060"/>
                </a:cubicBezTo>
                <a:cubicBezTo>
                  <a:pt x="5073649" y="13760"/>
                  <a:pt x="6250517" y="174625"/>
                  <a:pt x="6731000" y="369358"/>
                </a:cubicBezTo>
                <a:cubicBezTo>
                  <a:pt x="7211483" y="564091"/>
                  <a:pt x="7231592" y="787399"/>
                  <a:pt x="7112000" y="1169458"/>
                </a:cubicBezTo>
                <a:cubicBezTo>
                  <a:pt x="7449608" y="1297517"/>
                  <a:pt x="7725832" y="1235077"/>
                  <a:pt x="8020049" y="1442510"/>
                </a:cubicBezTo>
                <a:cubicBezTo>
                  <a:pt x="8314266" y="1649944"/>
                  <a:pt x="8844491" y="1432984"/>
                  <a:pt x="9004300" y="2261659"/>
                </a:cubicBezTo>
                <a:cubicBezTo>
                  <a:pt x="9151409" y="3268134"/>
                  <a:pt x="6089650" y="3055409"/>
                  <a:pt x="5778500" y="3176059"/>
                </a:cubicBezTo>
                <a:cubicBezTo>
                  <a:pt x="5563659" y="3111501"/>
                  <a:pt x="5863167" y="2972859"/>
                  <a:pt x="5613400" y="2960159"/>
                </a:cubicBezTo>
                <a:cubicBezTo>
                  <a:pt x="5274733" y="2922059"/>
                  <a:pt x="5202766" y="3040593"/>
                  <a:pt x="4241799" y="3036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">
            <a:extLst>
              <a:ext uri="{FF2B5EF4-FFF2-40B4-BE49-F238E27FC236}">
                <a16:creationId xmlns:a16="http://schemas.microsoft.com/office/drawing/2014/main" id="{7C52E4F4-FD08-40B1-B28C-A868894CE69D}"/>
              </a:ext>
            </a:extLst>
          </p:cNvPr>
          <p:cNvSpPr/>
          <p:nvPr/>
        </p:nvSpPr>
        <p:spPr>
          <a:xfrm>
            <a:off x="568774" y="3889255"/>
            <a:ext cx="5031259" cy="2022456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88524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08225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38972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352"/>
              <a:gd name="connsiteY0" fmla="*/ 3036339 h 3176038"/>
              <a:gd name="connsiteX1" fmla="*/ 0 w 9009352"/>
              <a:gd name="connsiteY1" fmla="*/ 1791739 h 3176038"/>
              <a:gd name="connsiteX2" fmla="*/ 1938972 w 9009352"/>
              <a:gd name="connsiteY2" fmla="*/ 1205579 h 3176038"/>
              <a:gd name="connsiteX3" fmla="*/ 1663699 w 9009352"/>
              <a:gd name="connsiteY3" fmla="*/ 293139 h 3176038"/>
              <a:gd name="connsiteX4" fmla="*/ 4229099 w 9009352"/>
              <a:gd name="connsiteY4" fmla="*/ 1039 h 3176038"/>
              <a:gd name="connsiteX5" fmla="*/ 6731000 w 9009352"/>
              <a:gd name="connsiteY5" fmla="*/ 369337 h 3176038"/>
              <a:gd name="connsiteX6" fmla="*/ 7027374 w 9009352"/>
              <a:gd name="connsiteY6" fmla="*/ 1184097 h 3176038"/>
              <a:gd name="connsiteX7" fmla="*/ 8020049 w 9009352"/>
              <a:gd name="connsiteY7" fmla="*/ 1442489 h 3176038"/>
              <a:gd name="connsiteX8" fmla="*/ 9004300 w 9009352"/>
              <a:gd name="connsiteY8" fmla="*/ 2261638 h 3176038"/>
              <a:gd name="connsiteX9" fmla="*/ 5727724 w 9009352"/>
              <a:gd name="connsiteY9" fmla="*/ 3176038 h 3176038"/>
              <a:gd name="connsiteX10" fmla="*/ 5613400 w 9009352"/>
              <a:gd name="connsiteY10" fmla="*/ 2960138 h 3176038"/>
              <a:gd name="connsiteX11" fmla="*/ 4241799 w 9009352"/>
              <a:gd name="connsiteY11" fmla="*/ 3036339 h 3176038"/>
              <a:gd name="connsiteX0" fmla="*/ 4241799 w 9009780"/>
              <a:gd name="connsiteY0" fmla="*/ 3036339 h 3176038"/>
              <a:gd name="connsiteX1" fmla="*/ 0 w 9009780"/>
              <a:gd name="connsiteY1" fmla="*/ 1791739 h 3176038"/>
              <a:gd name="connsiteX2" fmla="*/ 1938972 w 9009780"/>
              <a:gd name="connsiteY2" fmla="*/ 1205579 h 3176038"/>
              <a:gd name="connsiteX3" fmla="*/ 1663699 w 9009780"/>
              <a:gd name="connsiteY3" fmla="*/ 293139 h 3176038"/>
              <a:gd name="connsiteX4" fmla="*/ 4229099 w 9009780"/>
              <a:gd name="connsiteY4" fmla="*/ 1039 h 3176038"/>
              <a:gd name="connsiteX5" fmla="*/ 6731000 w 9009780"/>
              <a:gd name="connsiteY5" fmla="*/ 369337 h 3176038"/>
              <a:gd name="connsiteX6" fmla="*/ 7027374 w 9009780"/>
              <a:gd name="connsiteY6" fmla="*/ 1184097 h 3176038"/>
              <a:gd name="connsiteX7" fmla="*/ 8020049 w 9009780"/>
              <a:gd name="connsiteY7" fmla="*/ 1442489 h 3176038"/>
              <a:gd name="connsiteX8" fmla="*/ 9004300 w 9009780"/>
              <a:gd name="connsiteY8" fmla="*/ 2261638 h 3176038"/>
              <a:gd name="connsiteX9" fmla="*/ 5727724 w 9009780"/>
              <a:gd name="connsiteY9" fmla="*/ 3176038 h 3176038"/>
              <a:gd name="connsiteX10" fmla="*/ 5613400 w 9009780"/>
              <a:gd name="connsiteY10" fmla="*/ 2960138 h 3176038"/>
              <a:gd name="connsiteX11" fmla="*/ 4241799 w 9009780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94978 h 3208213"/>
              <a:gd name="connsiteX1" fmla="*/ 0 w 9009842"/>
              <a:gd name="connsiteY1" fmla="*/ 1791739 h 3208213"/>
              <a:gd name="connsiteX2" fmla="*/ 1938972 w 9009842"/>
              <a:gd name="connsiteY2" fmla="*/ 1205579 h 3208213"/>
              <a:gd name="connsiteX3" fmla="*/ 1663699 w 9009842"/>
              <a:gd name="connsiteY3" fmla="*/ 293139 h 3208213"/>
              <a:gd name="connsiteX4" fmla="*/ 4229099 w 9009842"/>
              <a:gd name="connsiteY4" fmla="*/ 1039 h 3208213"/>
              <a:gd name="connsiteX5" fmla="*/ 6731000 w 9009842"/>
              <a:gd name="connsiteY5" fmla="*/ 369337 h 3208213"/>
              <a:gd name="connsiteX6" fmla="*/ 7027374 w 9009842"/>
              <a:gd name="connsiteY6" fmla="*/ 1184097 h 3208213"/>
              <a:gd name="connsiteX7" fmla="*/ 8020049 w 9009842"/>
              <a:gd name="connsiteY7" fmla="*/ 1442489 h 3208213"/>
              <a:gd name="connsiteX8" fmla="*/ 9004300 w 9009842"/>
              <a:gd name="connsiteY8" fmla="*/ 2261638 h 3208213"/>
              <a:gd name="connsiteX9" fmla="*/ 5727724 w 9009842"/>
              <a:gd name="connsiteY9" fmla="*/ 3176038 h 3208213"/>
              <a:gd name="connsiteX10" fmla="*/ 5613400 w 9009842"/>
              <a:gd name="connsiteY10" fmla="*/ 2960138 h 3208213"/>
              <a:gd name="connsiteX11" fmla="*/ 4241799 w 9009842"/>
              <a:gd name="connsiteY11" fmla="*/ 3094978 h 3208213"/>
              <a:gd name="connsiteX0" fmla="*/ 4294789 w 9062832"/>
              <a:gd name="connsiteY0" fmla="*/ 3094978 h 3176038"/>
              <a:gd name="connsiteX1" fmla="*/ 52990 w 9062832"/>
              <a:gd name="connsiteY1" fmla="*/ 1791739 h 3176038"/>
              <a:gd name="connsiteX2" fmla="*/ 1991962 w 9062832"/>
              <a:gd name="connsiteY2" fmla="*/ 1205579 h 3176038"/>
              <a:gd name="connsiteX3" fmla="*/ 1716689 w 9062832"/>
              <a:gd name="connsiteY3" fmla="*/ 293139 h 3176038"/>
              <a:gd name="connsiteX4" fmla="*/ 4282089 w 9062832"/>
              <a:gd name="connsiteY4" fmla="*/ 1039 h 3176038"/>
              <a:gd name="connsiteX5" fmla="*/ 6783990 w 9062832"/>
              <a:gd name="connsiteY5" fmla="*/ 369337 h 3176038"/>
              <a:gd name="connsiteX6" fmla="*/ 7080364 w 9062832"/>
              <a:gd name="connsiteY6" fmla="*/ 1184097 h 3176038"/>
              <a:gd name="connsiteX7" fmla="*/ 8073039 w 9062832"/>
              <a:gd name="connsiteY7" fmla="*/ 1442489 h 3176038"/>
              <a:gd name="connsiteX8" fmla="*/ 9057290 w 9062832"/>
              <a:gd name="connsiteY8" fmla="*/ 2261638 h 3176038"/>
              <a:gd name="connsiteX9" fmla="*/ 5780714 w 9062832"/>
              <a:gd name="connsiteY9" fmla="*/ 3176038 h 3176038"/>
              <a:gd name="connsiteX10" fmla="*/ 5666390 w 9062832"/>
              <a:gd name="connsiteY10" fmla="*/ 2960138 h 3176038"/>
              <a:gd name="connsiteX11" fmla="*/ 4294789 w 9062832"/>
              <a:gd name="connsiteY11" fmla="*/ 3094978 h 3176038"/>
              <a:gd name="connsiteX0" fmla="*/ 4326926 w 9094969"/>
              <a:gd name="connsiteY0" fmla="*/ 3094978 h 3176038"/>
              <a:gd name="connsiteX1" fmla="*/ 85127 w 9094969"/>
              <a:gd name="connsiteY1" fmla="*/ 1791739 h 3176038"/>
              <a:gd name="connsiteX2" fmla="*/ 2024099 w 9094969"/>
              <a:gd name="connsiteY2" fmla="*/ 1205579 h 3176038"/>
              <a:gd name="connsiteX3" fmla="*/ 1748826 w 9094969"/>
              <a:gd name="connsiteY3" fmla="*/ 293139 h 3176038"/>
              <a:gd name="connsiteX4" fmla="*/ 4314226 w 9094969"/>
              <a:gd name="connsiteY4" fmla="*/ 1039 h 3176038"/>
              <a:gd name="connsiteX5" fmla="*/ 6816127 w 9094969"/>
              <a:gd name="connsiteY5" fmla="*/ 369337 h 3176038"/>
              <a:gd name="connsiteX6" fmla="*/ 7112501 w 9094969"/>
              <a:gd name="connsiteY6" fmla="*/ 1184097 h 3176038"/>
              <a:gd name="connsiteX7" fmla="*/ 8105176 w 9094969"/>
              <a:gd name="connsiteY7" fmla="*/ 1442489 h 3176038"/>
              <a:gd name="connsiteX8" fmla="*/ 9089427 w 9094969"/>
              <a:gd name="connsiteY8" fmla="*/ 2261638 h 3176038"/>
              <a:gd name="connsiteX9" fmla="*/ 5812851 w 9094969"/>
              <a:gd name="connsiteY9" fmla="*/ 3176038 h 3176038"/>
              <a:gd name="connsiteX10" fmla="*/ 5698527 w 9094969"/>
              <a:gd name="connsiteY10" fmla="*/ 2960138 h 3176038"/>
              <a:gd name="connsiteX11" fmla="*/ 4326926 w 9094969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3078 w 9191121"/>
              <a:gd name="connsiteY0" fmla="*/ 3094978 h 3176038"/>
              <a:gd name="connsiteX1" fmla="*/ 79726 w 9191121"/>
              <a:gd name="connsiteY1" fmla="*/ 1747759 h 3176038"/>
              <a:gd name="connsiteX2" fmla="*/ 2120251 w 9191121"/>
              <a:gd name="connsiteY2" fmla="*/ 1205579 h 3176038"/>
              <a:gd name="connsiteX3" fmla="*/ 1844978 w 9191121"/>
              <a:gd name="connsiteY3" fmla="*/ 293139 h 3176038"/>
              <a:gd name="connsiteX4" fmla="*/ 4410378 w 9191121"/>
              <a:gd name="connsiteY4" fmla="*/ 1039 h 3176038"/>
              <a:gd name="connsiteX5" fmla="*/ 6912279 w 9191121"/>
              <a:gd name="connsiteY5" fmla="*/ 369337 h 3176038"/>
              <a:gd name="connsiteX6" fmla="*/ 7208653 w 9191121"/>
              <a:gd name="connsiteY6" fmla="*/ 1184097 h 3176038"/>
              <a:gd name="connsiteX7" fmla="*/ 8201328 w 9191121"/>
              <a:gd name="connsiteY7" fmla="*/ 1442489 h 3176038"/>
              <a:gd name="connsiteX8" fmla="*/ 9185579 w 9191121"/>
              <a:gd name="connsiteY8" fmla="*/ 2261638 h 3176038"/>
              <a:gd name="connsiteX9" fmla="*/ 5909003 w 9191121"/>
              <a:gd name="connsiteY9" fmla="*/ 3176038 h 3176038"/>
              <a:gd name="connsiteX10" fmla="*/ 5794679 w 9191121"/>
              <a:gd name="connsiteY10" fmla="*/ 2960138 h 3176038"/>
              <a:gd name="connsiteX11" fmla="*/ 4423078 w 9191121"/>
              <a:gd name="connsiteY11" fmla="*/ 3094978 h 3176038"/>
              <a:gd name="connsiteX0" fmla="*/ 4423078 w 9191142"/>
              <a:gd name="connsiteY0" fmla="*/ 3094978 h 3200090"/>
              <a:gd name="connsiteX1" fmla="*/ 79726 w 9191142"/>
              <a:gd name="connsiteY1" fmla="*/ 1747759 h 3200090"/>
              <a:gd name="connsiteX2" fmla="*/ 2120251 w 9191142"/>
              <a:gd name="connsiteY2" fmla="*/ 1205579 h 3200090"/>
              <a:gd name="connsiteX3" fmla="*/ 1844978 w 9191142"/>
              <a:gd name="connsiteY3" fmla="*/ 293139 h 3200090"/>
              <a:gd name="connsiteX4" fmla="*/ 4410378 w 9191142"/>
              <a:gd name="connsiteY4" fmla="*/ 1039 h 3200090"/>
              <a:gd name="connsiteX5" fmla="*/ 6912279 w 9191142"/>
              <a:gd name="connsiteY5" fmla="*/ 369337 h 3200090"/>
              <a:gd name="connsiteX6" fmla="*/ 7208653 w 9191142"/>
              <a:gd name="connsiteY6" fmla="*/ 1184097 h 3200090"/>
              <a:gd name="connsiteX7" fmla="*/ 8201328 w 9191142"/>
              <a:gd name="connsiteY7" fmla="*/ 1442489 h 3200090"/>
              <a:gd name="connsiteX8" fmla="*/ 9185579 w 9191142"/>
              <a:gd name="connsiteY8" fmla="*/ 2261638 h 3200090"/>
              <a:gd name="connsiteX9" fmla="*/ 5920110 w 9191142"/>
              <a:gd name="connsiteY9" fmla="*/ 3200090 h 3200090"/>
              <a:gd name="connsiteX10" fmla="*/ 5794679 w 9191142"/>
              <a:gd name="connsiteY10" fmla="*/ 2960138 h 3200090"/>
              <a:gd name="connsiteX11" fmla="*/ 4423078 w 9191142"/>
              <a:gd name="connsiteY11" fmla="*/ 3094978 h 3200090"/>
              <a:gd name="connsiteX0" fmla="*/ 4423000 w 9191064"/>
              <a:gd name="connsiteY0" fmla="*/ 3094978 h 3200090"/>
              <a:gd name="connsiteX1" fmla="*/ 79648 w 9191064"/>
              <a:gd name="connsiteY1" fmla="*/ 1747759 h 3200090"/>
              <a:gd name="connsiteX2" fmla="*/ 2120173 w 9191064"/>
              <a:gd name="connsiteY2" fmla="*/ 1205579 h 3200090"/>
              <a:gd name="connsiteX3" fmla="*/ 1844900 w 9191064"/>
              <a:gd name="connsiteY3" fmla="*/ 293139 h 3200090"/>
              <a:gd name="connsiteX4" fmla="*/ 4410300 w 9191064"/>
              <a:gd name="connsiteY4" fmla="*/ 1039 h 3200090"/>
              <a:gd name="connsiteX5" fmla="*/ 6912201 w 9191064"/>
              <a:gd name="connsiteY5" fmla="*/ 369337 h 3200090"/>
              <a:gd name="connsiteX6" fmla="*/ 7208575 w 9191064"/>
              <a:gd name="connsiteY6" fmla="*/ 1184097 h 3200090"/>
              <a:gd name="connsiteX7" fmla="*/ 8201250 w 9191064"/>
              <a:gd name="connsiteY7" fmla="*/ 1442489 h 3200090"/>
              <a:gd name="connsiteX8" fmla="*/ 9185501 w 9191064"/>
              <a:gd name="connsiteY8" fmla="*/ 2261638 h 3200090"/>
              <a:gd name="connsiteX9" fmla="*/ 5920032 w 9191064"/>
              <a:gd name="connsiteY9" fmla="*/ 3200090 h 3200090"/>
              <a:gd name="connsiteX10" fmla="*/ 5766833 w 9191064"/>
              <a:gd name="connsiteY10" fmla="*/ 2984189 h 3200090"/>
              <a:gd name="connsiteX11" fmla="*/ 4423000 w 9191064"/>
              <a:gd name="connsiteY11" fmla="*/ 3094978 h 32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1064" h="3200090">
                <a:moveTo>
                  <a:pt x="4423000" y="3094978"/>
                </a:moveTo>
                <a:cubicBezTo>
                  <a:pt x="3475136" y="2888906"/>
                  <a:pt x="-618369" y="3592944"/>
                  <a:pt x="79648" y="1747759"/>
                </a:cubicBezTo>
                <a:cubicBezTo>
                  <a:pt x="236290" y="1023076"/>
                  <a:pt x="2297996" y="1230586"/>
                  <a:pt x="2120173" y="1205579"/>
                </a:cubicBezTo>
                <a:cubicBezTo>
                  <a:pt x="2397456" y="955812"/>
                  <a:pt x="769271" y="1153595"/>
                  <a:pt x="1844900" y="293139"/>
                </a:cubicBezTo>
                <a:cubicBezTo>
                  <a:pt x="2226588" y="92382"/>
                  <a:pt x="3565750" y="-11661"/>
                  <a:pt x="4410300" y="1039"/>
                </a:cubicBezTo>
                <a:cubicBezTo>
                  <a:pt x="5254850" y="13739"/>
                  <a:pt x="6431718" y="174604"/>
                  <a:pt x="6912201" y="369337"/>
                </a:cubicBezTo>
                <a:cubicBezTo>
                  <a:pt x="7392684" y="564070"/>
                  <a:pt x="7226615" y="904658"/>
                  <a:pt x="7208575" y="1184097"/>
                </a:cubicBezTo>
                <a:cubicBezTo>
                  <a:pt x="7546183" y="1312156"/>
                  <a:pt x="7907033" y="1235056"/>
                  <a:pt x="8201250" y="1442489"/>
                </a:cubicBezTo>
                <a:cubicBezTo>
                  <a:pt x="8495467" y="1649923"/>
                  <a:pt x="9025692" y="1432963"/>
                  <a:pt x="9185501" y="2261638"/>
                </a:cubicBezTo>
                <a:cubicBezTo>
                  <a:pt x="9332610" y="3268113"/>
                  <a:pt x="6518914" y="3138080"/>
                  <a:pt x="5920032" y="3200090"/>
                </a:cubicBezTo>
                <a:cubicBezTo>
                  <a:pt x="5705191" y="3135532"/>
                  <a:pt x="6016600" y="2996889"/>
                  <a:pt x="5766833" y="2984189"/>
                </a:cubicBezTo>
                <a:cubicBezTo>
                  <a:pt x="5377390" y="3004729"/>
                  <a:pt x="5370864" y="3301050"/>
                  <a:pt x="4423000" y="30949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3">
            <a:extLst>
              <a:ext uri="{FF2B5EF4-FFF2-40B4-BE49-F238E27FC236}">
                <a16:creationId xmlns:a16="http://schemas.microsoft.com/office/drawing/2014/main" id="{1242B638-7BC1-4D94-A39C-8A60D786D15C}"/>
              </a:ext>
            </a:extLst>
          </p:cNvPr>
          <p:cNvSpPr/>
          <p:nvPr/>
        </p:nvSpPr>
        <p:spPr>
          <a:xfrm>
            <a:off x="238738" y="3902439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3">
            <a:extLst>
              <a:ext uri="{FF2B5EF4-FFF2-40B4-BE49-F238E27FC236}">
                <a16:creationId xmlns:a16="http://schemas.microsoft.com/office/drawing/2014/main" id="{FEE69199-0A4E-4876-B3A5-973885318B4B}"/>
              </a:ext>
            </a:extLst>
          </p:cNvPr>
          <p:cNvSpPr/>
          <p:nvPr/>
        </p:nvSpPr>
        <p:spPr>
          <a:xfrm rot="865929">
            <a:off x="2382877" y="5254813"/>
            <a:ext cx="917585" cy="75909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3">
            <a:extLst>
              <a:ext uri="{FF2B5EF4-FFF2-40B4-BE49-F238E27FC236}">
                <a16:creationId xmlns:a16="http://schemas.microsoft.com/office/drawing/2014/main" id="{0E2151CC-2A4D-453A-A765-C817B02265F5}"/>
              </a:ext>
            </a:extLst>
          </p:cNvPr>
          <p:cNvSpPr/>
          <p:nvPr/>
        </p:nvSpPr>
        <p:spPr>
          <a:xfrm>
            <a:off x="1845120" y="3043972"/>
            <a:ext cx="810696" cy="90000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000" h="1409905">
                <a:moveTo>
                  <a:pt x="50800" y="205"/>
                </a:moveTo>
                <a:cubicBezTo>
                  <a:pt x="254000" y="-16728"/>
                  <a:pt x="609600" y="1020438"/>
                  <a:pt x="749300" y="1016205"/>
                </a:cubicBezTo>
                <a:cubicBezTo>
                  <a:pt x="808567" y="681772"/>
                  <a:pt x="982133" y="652138"/>
                  <a:pt x="1104900" y="406605"/>
                </a:cubicBezTo>
                <a:cubicBezTo>
                  <a:pt x="1113367" y="601339"/>
                  <a:pt x="944033" y="872272"/>
                  <a:pt x="952500" y="1079706"/>
                </a:cubicBezTo>
                <a:cubicBezTo>
                  <a:pt x="1028700" y="1134739"/>
                  <a:pt x="1193800" y="834173"/>
                  <a:pt x="1270000" y="889206"/>
                </a:cubicBezTo>
                <a:lnTo>
                  <a:pt x="977900" y="1397205"/>
                </a:lnTo>
                <a:lnTo>
                  <a:pt x="355600" y="1409905"/>
                </a:lnTo>
                <a:cubicBezTo>
                  <a:pt x="325967" y="1223638"/>
                  <a:pt x="29633" y="999272"/>
                  <a:pt x="0" y="813005"/>
                </a:cubicBezTo>
                <a:cubicBezTo>
                  <a:pt x="4233" y="770672"/>
                  <a:pt x="440267" y="1160138"/>
                  <a:pt x="444500" y="1117805"/>
                </a:cubicBezTo>
                <a:cubicBezTo>
                  <a:pt x="313267" y="745272"/>
                  <a:pt x="334433" y="372738"/>
                  <a:pt x="50800" y="2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10">
            <a:extLst>
              <a:ext uri="{FF2B5EF4-FFF2-40B4-BE49-F238E27FC236}">
                <a16:creationId xmlns:a16="http://schemas.microsoft.com/office/drawing/2014/main" id="{F92136E5-6620-4EF9-BA29-34461A1B91D9}"/>
              </a:ext>
            </a:extLst>
          </p:cNvPr>
          <p:cNvSpPr/>
          <p:nvPr/>
        </p:nvSpPr>
        <p:spPr>
          <a:xfrm rot="21423019" flipH="1" flipV="1">
            <a:off x="1792082" y="4020496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5">
            <a:extLst>
              <a:ext uri="{FF2B5EF4-FFF2-40B4-BE49-F238E27FC236}">
                <a16:creationId xmlns:a16="http://schemas.microsoft.com/office/drawing/2014/main" id="{1E5BC0D4-2F8B-4BE1-8024-6F7430BA997A}"/>
              </a:ext>
            </a:extLst>
          </p:cNvPr>
          <p:cNvSpPr/>
          <p:nvPr/>
        </p:nvSpPr>
        <p:spPr>
          <a:xfrm>
            <a:off x="1853645" y="5168608"/>
            <a:ext cx="733680" cy="740221"/>
          </a:xfrm>
          <a:custGeom>
            <a:avLst/>
            <a:gdLst>
              <a:gd name="connsiteX0" fmla="*/ 0 w 952500"/>
              <a:gd name="connsiteY0" fmla="*/ 558306 h 1116612"/>
              <a:gd name="connsiteX1" fmla="*/ 476250 w 952500"/>
              <a:gd name="connsiteY1" fmla="*/ 0 h 1116612"/>
              <a:gd name="connsiteX2" fmla="*/ 952500 w 952500"/>
              <a:gd name="connsiteY2" fmla="*/ 558306 h 1116612"/>
              <a:gd name="connsiteX3" fmla="*/ 476250 w 952500"/>
              <a:gd name="connsiteY3" fmla="*/ 1116612 h 1116612"/>
              <a:gd name="connsiteX4" fmla="*/ 0 w 952500"/>
              <a:gd name="connsiteY4" fmla="*/ 558306 h 1116612"/>
              <a:gd name="connsiteX0" fmla="*/ 102328 w 1054828"/>
              <a:gd name="connsiteY0" fmla="*/ 558306 h 1157535"/>
              <a:gd name="connsiteX1" fmla="*/ 578578 w 1054828"/>
              <a:gd name="connsiteY1" fmla="*/ 0 h 1157535"/>
              <a:gd name="connsiteX2" fmla="*/ 1054828 w 1054828"/>
              <a:gd name="connsiteY2" fmla="*/ 558306 h 1157535"/>
              <a:gd name="connsiteX3" fmla="*/ 578578 w 1054828"/>
              <a:gd name="connsiteY3" fmla="*/ 1116612 h 1157535"/>
              <a:gd name="connsiteX4" fmla="*/ 38828 w 1054828"/>
              <a:gd name="connsiteY4" fmla="*/ 1053111 h 1157535"/>
              <a:gd name="connsiteX5" fmla="*/ 102328 w 1054828"/>
              <a:gd name="connsiteY5" fmla="*/ 558306 h 1157535"/>
              <a:gd name="connsiteX0" fmla="*/ 29437 w 1172437"/>
              <a:gd name="connsiteY0" fmla="*/ 164731 h 1195760"/>
              <a:gd name="connsiteX1" fmla="*/ 696187 w 1172437"/>
              <a:gd name="connsiteY1" fmla="*/ 38225 h 1195760"/>
              <a:gd name="connsiteX2" fmla="*/ 1172437 w 1172437"/>
              <a:gd name="connsiteY2" fmla="*/ 596531 h 1195760"/>
              <a:gd name="connsiteX3" fmla="*/ 696187 w 1172437"/>
              <a:gd name="connsiteY3" fmla="*/ 1154837 h 1195760"/>
              <a:gd name="connsiteX4" fmla="*/ 156437 w 1172437"/>
              <a:gd name="connsiteY4" fmla="*/ 1091336 h 1195760"/>
              <a:gd name="connsiteX5" fmla="*/ 29437 w 1172437"/>
              <a:gd name="connsiteY5" fmla="*/ 164731 h 1195760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96832 h 1127861"/>
              <a:gd name="connsiteX1" fmla="*/ 696187 w 1172437"/>
              <a:gd name="connsiteY1" fmla="*/ 8426 h 1127861"/>
              <a:gd name="connsiteX2" fmla="*/ 1172437 w 1172437"/>
              <a:gd name="connsiteY2" fmla="*/ 528632 h 1127861"/>
              <a:gd name="connsiteX3" fmla="*/ 696187 w 1172437"/>
              <a:gd name="connsiteY3" fmla="*/ 1086938 h 1127861"/>
              <a:gd name="connsiteX4" fmla="*/ 156437 w 1172437"/>
              <a:gd name="connsiteY4" fmla="*/ 1023437 h 1127861"/>
              <a:gd name="connsiteX5" fmla="*/ 29437 w 1172437"/>
              <a:gd name="connsiteY5" fmla="*/ 96832 h 1127861"/>
              <a:gd name="connsiteX0" fmla="*/ 34682 w 1177682"/>
              <a:gd name="connsiteY0" fmla="*/ 150552 h 1181581"/>
              <a:gd name="connsiteX1" fmla="*/ 701432 w 1177682"/>
              <a:gd name="connsiteY1" fmla="*/ 62146 h 1181581"/>
              <a:gd name="connsiteX2" fmla="*/ 1177682 w 1177682"/>
              <a:gd name="connsiteY2" fmla="*/ 582352 h 1181581"/>
              <a:gd name="connsiteX3" fmla="*/ 701432 w 1177682"/>
              <a:gd name="connsiteY3" fmla="*/ 1140658 h 1181581"/>
              <a:gd name="connsiteX4" fmla="*/ 161682 w 1177682"/>
              <a:gd name="connsiteY4" fmla="*/ 1077157 h 1181581"/>
              <a:gd name="connsiteX5" fmla="*/ 34682 w 1177682"/>
              <a:gd name="connsiteY5" fmla="*/ 150552 h 1181581"/>
              <a:gd name="connsiteX0" fmla="*/ 34682 w 1210982"/>
              <a:gd name="connsiteY0" fmla="*/ 150552 h 1151615"/>
              <a:gd name="connsiteX1" fmla="*/ 701432 w 1210982"/>
              <a:gd name="connsiteY1" fmla="*/ 62146 h 1151615"/>
              <a:gd name="connsiteX2" fmla="*/ 1177682 w 1210982"/>
              <a:gd name="connsiteY2" fmla="*/ 582352 h 1151615"/>
              <a:gd name="connsiteX3" fmla="*/ 1126883 w 1210982"/>
              <a:gd name="connsiteY3" fmla="*/ 988257 h 1151615"/>
              <a:gd name="connsiteX4" fmla="*/ 701432 w 1210982"/>
              <a:gd name="connsiteY4" fmla="*/ 1140658 h 1151615"/>
              <a:gd name="connsiteX5" fmla="*/ 161682 w 1210982"/>
              <a:gd name="connsiteY5" fmla="*/ 1077157 h 1151615"/>
              <a:gd name="connsiteX6" fmla="*/ 34682 w 1210982"/>
              <a:gd name="connsiteY6" fmla="*/ 150552 h 1151615"/>
              <a:gd name="connsiteX0" fmla="*/ 34682 w 1166802"/>
              <a:gd name="connsiteY0" fmla="*/ 186551 h 1187614"/>
              <a:gd name="connsiteX1" fmla="*/ 701432 w 1166802"/>
              <a:gd name="connsiteY1" fmla="*/ 98145 h 1187614"/>
              <a:gd name="connsiteX2" fmla="*/ 1088782 w 1166802"/>
              <a:gd name="connsiteY2" fmla="*/ 681851 h 1187614"/>
              <a:gd name="connsiteX3" fmla="*/ 1126883 w 1166802"/>
              <a:gd name="connsiteY3" fmla="*/ 1024256 h 1187614"/>
              <a:gd name="connsiteX4" fmla="*/ 701432 w 1166802"/>
              <a:gd name="connsiteY4" fmla="*/ 1176657 h 1187614"/>
              <a:gd name="connsiteX5" fmla="*/ 161682 w 1166802"/>
              <a:gd name="connsiteY5" fmla="*/ 1113156 h 1187614"/>
              <a:gd name="connsiteX6" fmla="*/ 34682 w 1166802"/>
              <a:gd name="connsiteY6" fmla="*/ 186551 h 1187614"/>
              <a:gd name="connsiteX0" fmla="*/ 34682 w 1166802"/>
              <a:gd name="connsiteY0" fmla="*/ 143056 h 1144119"/>
              <a:gd name="connsiteX1" fmla="*/ 701432 w 1166802"/>
              <a:gd name="connsiteY1" fmla="*/ 54650 h 1144119"/>
              <a:gd name="connsiteX2" fmla="*/ 1088782 w 1166802"/>
              <a:gd name="connsiteY2" fmla="*/ 638356 h 1144119"/>
              <a:gd name="connsiteX3" fmla="*/ 1126883 w 1166802"/>
              <a:gd name="connsiteY3" fmla="*/ 980761 h 1144119"/>
              <a:gd name="connsiteX4" fmla="*/ 701432 w 1166802"/>
              <a:gd name="connsiteY4" fmla="*/ 1133162 h 1144119"/>
              <a:gd name="connsiteX5" fmla="*/ 161682 w 1166802"/>
              <a:gd name="connsiteY5" fmla="*/ 1069661 h 1144119"/>
              <a:gd name="connsiteX6" fmla="*/ 34682 w 1166802"/>
              <a:gd name="connsiteY6" fmla="*/ 143056 h 1144119"/>
              <a:gd name="connsiteX0" fmla="*/ 34682 w 1166802"/>
              <a:gd name="connsiteY0" fmla="*/ 161169 h 1162232"/>
              <a:gd name="connsiteX1" fmla="*/ 701432 w 1166802"/>
              <a:gd name="connsiteY1" fmla="*/ 72763 h 1162232"/>
              <a:gd name="connsiteX2" fmla="*/ 1088782 w 1166802"/>
              <a:gd name="connsiteY2" fmla="*/ 656469 h 1162232"/>
              <a:gd name="connsiteX3" fmla="*/ 1126883 w 1166802"/>
              <a:gd name="connsiteY3" fmla="*/ 998874 h 1162232"/>
              <a:gd name="connsiteX4" fmla="*/ 701432 w 1166802"/>
              <a:gd name="connsiteY4" fmla="*/ 1151275 h 1162232"/>
              <a:gd name="connsiteX5" fmla="*/ 161682 w 1166802"/>
              <a:gd name="connsiteY5" fmla="*/ 1087774 h 1162232"/>
              <a:gd name="connsiteX6" fmla="*/ 34682 w 1166802"/>
              <a:gd name="connsiteY6" fmla="*/ 161169 h 1162232"/>
              <a:gd name="connsiteX0" fmla="*/ 14746 w 1146866"/>
              <a:gd name="connsiteY0" fmla="*/ 135474 h 1136537"/>
              <a:gd name="connsiteX1" fmla="*/ 459247 w 1146866"/>
              <a:gd name="connsiteY1" fmla="*/ 46079 h 1136537"/>
              <a:gd name="connsiteX2" fmla="*/ 681496 w 1146866"/>
              <a:gd name="connsiteY2" fmla="*/ 47068 h 1136537"/>
              <a:gd name="connsiteX3" fmla="*/ 1068846 w 1146866"/>
              <a:gd name="connsiteY3" fmla="*/ 630774 h 1136537"/>
              <a:gd name="connsiteX4" fmla="*/ 1106947 w 1146866"/>
              <a:gd name="connsiteY4" fmla="*/ 973179 h 1136537"/>
              <a:gd name="connsiteX5" fmla="*/ 681496 w 1146866"/>
              <a:gd name="connsiteY5" fmla="*/ 1125580 h 1136537"/>
              <a:gd name="connsiteX6" fmla="*/ 141746 w 1146866"/>
              <a:gd name="connsiteY6" fmla="*/ 1062079 h 1136537"/>
              <a:gd name="connsiteX7" fmla="*/ 14746 w 1146866"/>
              <a:gd name="connsiteY7" fmla="*/ 135474 h 1136537"/>
              <a:gd name="connsiteX0" fmla="*/ 14746 w 1146866"/>
              <a:gd name="connsiteY0" fmla="*/ 75409 h 1152672"/>
              <a:gd name="connsiteX1" fmla="*/ 459247 w 1146866"/>
              <a:gd name="connsiteY1" fmla="*/ 62214 h 1152672"/>
              <a:gd name="connsiteX2" fmla="*/ 681496 w 1146866"/>
              <a:gd name="connsiteY2" fmla="*/ 63203 h 1152672"/>
              <a:gd name="connsiteX3" fmla="*/ 1068846 w 1146866"/>
              <a:gd name="connsiteY3" fmla="*/ 646909 h 1152672"/>
              <a:gd name="connsiteX4" fmla="*/ 1106947 w 1146866"/>
              <a:gd name="connsiteY4" fmla="*/ 989314 h 1152672"/>
              <a:gd name="connsiteX5" fmla="*/ 681496 w 1146866"/>
              <a:gd name="connsiteY5" fmla="*/ 1141715 h 1152672"/>
              <a:gd name="connsiteX6" fmla="*/ 141746 w 1146866"/>
              <a:gd name="connsiteY6" fmla="*/ 1078214 h 1152672"/>
              <a:gd name="connsiteX7" fmla="*/ 14746 w 1146866"/>
              <a:gd name="connsiteY7" fmla="*/ 75409 h 1152672"/>
              <a:gd name="connsiteX0" fmla="*/ 14746 w 1146866"/>
              <a:gd name="connsiteY0" fmla="*/ 75409 h 1149181"/>
              <a:gd name="connsiteX1" fmla="*/ 459247 w 1146866"/>
              <a:gd name="connsiteY1" fmla="*/ 62214 h 1149181"/>
              <a:gd name="connsiteX2" fmla="*/ 681496 w 1146866"/>
              <a:gd name="connsiteY2" fmla="*/ 63203 h 1149181"/>
              <a:gd name="connsiteX3" fmla="*/ 1068846 w 1146866"/>
              <a:gd name="connsiteY3" fmla="*/ 646909 h 1149181"/>
              <a:gd name="connsiteX4" fmla="*/ 1106947 w 1146866"/>
              <a:gd name="connsiteY4" fmla="*/ 1036939 h 1149181"/>
              <a:gd name="connsiteX5" fmla="*/ 681496 w 1146866"/>
              <a:gd name="connsiteY5" fmla="*/ 1141715 h 1149181"/>
              <a:gd name="connsiteX6" fmla="*/ 141746 w 1146866"/>
              <a:gd name="connsiteY6" fmla="*/ 1078214 h 1149181"/>
              <a:gd name="connsiteX7" fmla="*/ 14746 w 1146866"/>
              <a:gd name="connsiteY7" fmla="*/ 75409 h 1149181"/>
              <a:gd name="connsiteX0" fmla="*/ 17231 w 1149351"/>
              <a:gd name="connsiteY0" fmla="*/ 76820 h 1159597"/>
              <a:gd name="connsiteX1" fmla="*/ 461732 w 1149351"/>
              <a:gd name="connsiteY1" fmla="*/ 63625 h 1159597"/>
              <a:gd name="connsiteX2" fmla="*/ 683981 w 1149351"/>
              <a:gd name="connsiteY2" fmla="*/ 64614 h 1159597"/>
              <a:gd name="connsiteX3" fmla="*/ 1071331 w 1149351"/>
              <a:gd name="connsiteY3" fmla="*/ 648320 h 1159597"/>
              <a:gd name="connsiteX4" fmla="*/ 1109432 w 1149351"/>
              <a:gd name="connsiteY4" fmla="*/ 1038350 h 1159597"/>
              <a:gd name="connsiteX5" fmla="*/ 683981 w 1149351"/>
              <a:gd name="connsiteY5" fmla="*/ 1143126 h 1159597"/>
              <a:gd name="connsiteX6" fmla="*/ 129944 w 1149351"/>
              <a:gd name="connsiteY6" fmla="*/ 1098675 h 1159597"/>
              <a:gd name="connsiteX7" fmla="*/ 17231 w 1149351"/>
              <a:gd name="connsiteY7" fmla="*/ 76820 h 11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351" h="1159597">
                <a:moveTo>
                  <a:pt x="17231" y="76820"/>
                </a:moveTo>
                <a:cubicBezTo>
                  <a:pt x="72529" y="-95688"/>
                  <a:pt x="350607" y="78359"/>
                  <a:pt x="461732" y="63625"/>
                </a:cubicBezTo>
                <a:cubicBezTo>
                  <a:pt x="572857" y="48891"/>
                  <a:pt x="582381" y="-32835"/>
                  <a:pt x="683981" y="64614"/>
                </a:cubicBezTo>
                <a:cubicBezTo>
                  <a:pt x="785581" y="162063"/>
                  <a:pt x="1006773" y="523602"/>
                  <a:pt x="1071331" y="648320"/>
                </a:cubicBezTo>
                <a:cubicBezTo>
                  <a:pt x="1135889" y="773038"/>
                  <a:pt x="1188807" y="945299"/>
                  <a:pt x="1109432" y="1038350"/>
                </a:cubicBezTo>
                <a:cubicBezTo>
                  <a:pt x="1030057" y="1131401"/>
                  <a:pt x="847229" y="1133072"/>
                  <a:pt x="683981" y="1143126"/>
                </a:cubicBezTo>
                <a:cubicBezTo>
                  <a:pt x="520733" y="1153180"/>
                  <a:pt x="209319" y="1191726"/>
                  <a:pt x="129944" y="1098675"/>
                </a:cubicBezTo>
                <a:cubicBezTo>
                  <a:pt x="50569" y="1005624"/>
                  <a:pt x="-38067" y="249328"/>
                  <a:pt x="17231" y="7682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1CF3005-9996-431E-B1CA-F83A7779E21C}"/>
              </a:ext>
            </a:extLst>
          </p:cNvPr>
          <p:cNvGrpSpPr/>
          <p:nvPr/>
        </p:nvGrpSpPr>
        <p:grpSpPr>
          <a:xfrm>
            <a:off x="2747024" y="4142242"/>
            <a:ext cx="302459" cy="53317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4BFB373C-DC80-4A67-8761-C9E61E2D19D5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BF4FE2C0-183A-4CDC-A473-1D2094FB921E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C863AC3-3C49-4EF8-A03C-65A15A26CFF2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36B92FA-F548-4F53-ACE9-B13E3C80C54E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1143D7F-EC04-491A-98CB-33F6CE7B7940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B4CA037-E37F-491B-B988-92F18FC4F9A8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F71E079-3CDE-40AF-9ED5-7DF28F3463AA}"/>
              </a:ext>
            </a:extLst>
          </p:cNvPr>
          <p:cNvGrpSpPr/>
          <p:nvPr/>
        </p:nvGrpSpPr>
        <p:grpSpPr>
          <a:xfrm flipH="1">
            <a:off x="4937596" y="5039872"/>
            <a:ext cx="484986" cy="329240"/>
            <a:chOff x="8319333" y="3989427"/>
            <a:chExt cx="759757" cy="515772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E491B81E-F501-44A4-BD38-10ECF79B1004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79" name="Arc 12">
                <a:extLst>
                  <a:ext uri="{FF2B5EF4-FFF2-40B4-BE49-F238E27FC236}">
                    <a16:creationId xmlns:a16="http://schemas.microsoft.com/office/drawing/2014/main" id="{14C5695E-C34F-4233-A920-2206227E877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Arc 12">
                <a:extLst>
                  <a:ext uri="{FF2B5EF4-FFF2-40B4-BE49-F238E27FC236}">
                    <a16:creationId xmlns:a16="http://schemas.microsoft.com/office/drawing/2014/main" id="{2D16F4A6-24B0-42C7-8762-939F909095C7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Arc 12">
                <a:extLst>
                  <a:ext uri="{FF2B5EF4-FFF2-40B4-BE49-F238E27FC236}">
                    <a16:creationId xmlns:a16="http://schemas.microsoft.com/office/drawing/2014/main" id="{60BF8F1B-171C-493A-8ADC-D23B4323434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90AD4819-8FA0-453E-9113-0BF76EA490D8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76" name="Arc 12">
                <a:extLst>
                  <a:ext uri="{FF2B5EF4-FFF2-40B4-BE49-F238E27FC236}">
                    <a16:creationId xmlns:a16="http://schemas.microsoft.com/office/drawing/2014/main" id="{84A64479-2CFE-465F-A046-0BDC1BBCB23F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Arc 12">
                <a:extLst>
                  <a:ext uri="{FF2B5EF4-FFF2-40B4-BE49-F238E27FC236}">
                    <a16:creationId xmlns:a16="http://schemas.microsoft.com/office/drawing/2014/main" id="{3F968A4D-61F1-4DFD-9B36-A3A16217A76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Arc 12">
                <a:extLst>
                  <a:ext uri="{FF2B5EF4-FFF2-40B4-BE49-F238E27FC236}">
                    <a16:creationId xmlns:a16="http://schemas.microsoft.com/office/drawing/2014/main" id="{003DF781-E1E8-4451-BFC1-A9F6A0A2769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6" name="Teardrop 215">
            <a:extLst>
              <a:ext uri="{FF2B5EF4-FFF2-40B4-BE49-F238E27FC236}">
                <a16:creationId xmlns:a16="http://schemas.microsoft.com/office/drawing/2014/main" id="{3BAD951F-D4DC-4C2D-8520-1E6097140648}"/>
              </a:ext>
            </a:extLst>
          </p:cNvPr>
          <p:cNvSpPr/>
          <p:nvPr/>
        </p:nvSpPr>
        <p:spPr>
          <a:xfrm rot="14246081" flipV="1">
            <a:off x="3569396" y="5177501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ardrop 216">
            <a:extLst>
              <a:ext uri="{FF2B5EF4-FFF2-40B4-BE49-F238E27FC236}">
                <a16:creationId xmlns:a16="http://schemas.microsoft.com/office/drawing/2014/main" id="{2F311CEF-F744-4AD7-B59B-68B6916E5A23}"/>
              </a:ext>
            </a:extLst>
          </p:cNvPr>
          <p:cNvSpPr/>
          <p:nvPr/>
        </p:nvSpPr>
        <p:spPr>
          <a:xfrm rot="14246081" flipV="1">
            <a:off x="3595202" y="4784704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ardrop 217">
            <a:extLst>
              <a:ext uri="{FF2B5EF4-FFF2-40B4-BE49-F238E27FC236}">
                <a16:creationId xmlns:a16="http://schemas.microsoft.com/office/drawing/2014/main" id="{2E36E758-16C2-4087-8E3A-86BE805D1A22}"/>
              </a:ext>
            </a:extLst>
          </p:cNvPr>
          <p:cNvSpPr/>
          <p:nvPr/>
        </p:nvSpPr>
        <p:spPr>
          <a:xfrm rot="14246081" flipV="1">
            <a:off x="3715072" y="4078963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ardrop 218">
            <a:extLst>
              <a:ext uri="{FF2B5EF4-FFF2-40B4-BE49-F238E27FC236}">
                <a16:creationId xmlns:a16="http://schemas.microsoft.com/office/drawing/2014/main" id="{CDD6AEB9-6622-4315-9EAA-D4B5DF83EF48}"/>
              </a:ext>
            </a:extLst>
          </p:cNvPr>
          <p:cNvSpPr/>
          <p:nvPr/>
        </p:nvSpPr>
        <p:spPr>
          <a:xfrm rot="14246081" flipV="1">
            <a:off x="3537667" y="4001937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ardrop 220">
            <a:extLst>
              <a:ext uri="{FF2B5EF4-FFF2-40B4-BE49-F238E27FC236}">
                <a16:creationId xmlns:a16="http://schemas.microsoft.com/office/drawing/2014/main" id="{D358FDF2-6C2F-46EF-938D-0905E00B22F2}"/>
              </a:ext>
            </a:extLst>
          </p:cNvPr>
          <p:cNvSpPr/>
          <p:nvPr/>
        </p:nvSpPr>
        <p:spPr>
          <a:xfrm rot="15331426" flipV="1">
            <a:off x="3563946" y="5153695"/>
            <a:ext cx="254057" cy="254057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00593DA-C34B-440A-880C-D451AB030A1C}"/>
              </a:ext>
            </a:extLst>
          </p:cNvPr>
          <p:cNvGrpSpPr/>
          <p:nvPr/>
        </p:nvGrpSpPr>
        <p:grpSpPr>
          <a:xfrm>
            <a:off x="3293731" y="5427633"/>
            <a:ext cx="484986" cy="329240"/>
            <a:chOff x="8319333" y="3989427"/>
            <a:chExt cx="759757" cy="515772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073F9DB6-155D-49D4-B662-EC464208F009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71" name="Arc 12">
                <a:extLst>
                  <a:ext uri="{FF2B5EF4-FFF2-40B4-BE49-F238E27FC236}">
                    <a16:creationId xmlns:a16="http://schemas.microsoft.com/office/drawing/2014/main" id="{814F6B7D-9E6F-4350-B23F-A4B111A8B150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Arc 12">
                <a:extLst>
                  <a:ext uri="{FF2B5EF4-FFF2-40B4-BE49-F238E27FC236}">
                    <a16:creationId xmlns:a16="http://schemas.microsoft.com/office/drawing/2014/main" id="{8A6E971C-AEA6-40EA-B966-0116C955E626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Arc 12">
                <a:extLst>
                  <a:ext uri="{FF2B5EF4-FFF2-40B4-BE49-F238E27FC236}">
                    <a16:creationId xmlns:a16="http://schemas.microsoft.com/office/drawing/2014/main" id="{79B433FB-017D-442E-BA7F-355DD8E9DF7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C80E78B-6CED-4279-96B8-AF0D94303EC5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68" name="Arc 12">
                <a:extLst>
                  <a:ext uri="{FF2B5EF4-FFF2-40B4-BE49-F238E27FC236}">
                    <a16:creationId xmlns:a16="http://schemas.microsoft.com/office/drawing/2014/main" id="{F911D113-77A0-460F-B53F-5B69EC514CC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Arc 12">
                <a:extLst>
                  <a:ext uri="{FF2B5EF4-FFF2-40B4-BE49-F238E27FC236}">
                    <a16:creationId xmlns:a16="http://schemas.microsoft.com/office/drawing/2014/main" id="{700142DA-212A-4327-94B9-936C067347BE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Arc 12">
                <a:extLst>
                  <a:ext uri="{FF2B5EF4-FFF2-40B4-BE49-F238E27FC236}">
                    <a16:creationId xmlns:a16="http://schemas.microsoft.com/office/drawing/2014/main" id="{8A8102DE-02A4-4BBD-B3A2-EE2AAED9A72A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A7AB731-13A2-4BB9-A3B6-A6AC4265B802}"/>
              </a:ext>
            </a:extLst>
          </p:cNvPr>
          <p:cNvGrpSpPr/>
          <p:nvPr/>
        </p:nvGrpSpPr>
        <p:grpSpPr>
          <a:xfrm>
            <a:off x="1368791" y="4684496"/>
            <a:ext cx="484986" cy="329240"/>
            <a:chOff x="8319333" y="3989427"/>
            <a:chExt cx="759757" cy="515772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9565FD5-7D35-4E18-B1B0-1B843A659154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63" name="Arc 12">
                <a:extLst>
                  <a:ext uri="{FF2B5EF4-FFF2-40B4-BE49-F238E27FC236}">
                    <a16:creationId xmlns:a16="http://schemas.microsoft.com/office/drawing/2014/main" id="{6A01348A-48EC-4BF7-A92F-0A29CAF7ADAA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Arc 12">
                <a:extLst>
                  <a:ext uri="{FF2B5EF4-FFF2-40B4-BE49-F238E27FC236}">
                    <a16:creationId xmlns:a16="http://schemas.microsoft.com/office/drawing/2014/main" id="{465FAFB4-04C1-4798-B1D7-4CD9C81693DF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Arc 12">
                <a:extLst>
                  <a:ext uri="{FF2B5EF4-FFF2-40B4-BE49-F238E27FC236}">
                    <a16:creationId xmlns:a16="http://schemas.microsoft.com/office/drawing/2014/main" id="{CE6CDE90-2B60-4A3A-AEFE-74925F2FA895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8EEE1AB-6E4C-49E0-A073-8AB707AFAFE6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60" name="Arc 12">
                <a:extLst>
                  <a:ext uri="{FF2B5EF4-FFF2-40B4-BE49-F238E27FC236}">
                    <a16:creationId xmlns:a16="http://schemas.microsoft.com/office/drawing/2014/main" id="{5FC4DBE7-387C-463F-B686-EC6ACB501081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Arc 12">
                <a:extLst>
                  <a:ext uri="{FF2B5EF4-FFF2-40B4-BE49-F238E27FC236}">
                    <a16:creationId xmlns:a16="http://schemas.microsoft.com/office/drawing/2014/main" id="{C8101967-2BDD-4D8B-97BD-05E8F68FAA3F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Arc 12">
                <a:extLst>
                  <a:ext uri="{FF2B5EF4-FFF2-40B4-BE49-F238E27FC236}">
                    <a16:creationId xmlns:a16="http://schemas.microsoft.com/office/drawing/2014/main" id="{F3BAF186-0304-4AFD-A6D4-3EAF7F051893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C0D02A3-94FE-405F-92FF-848317B97A3F}"/>
              </a:ext>
            </a:extLst>
          </p:cNvPr>
          <p:cNvGrpSpPr/>
          <p:nvPr/>
        </p:nvGrpSpPr>
        <p:grpSpPr>
          <a:xfrm rot="21188675">
            <a:off x="3267538" y="4079602"/>
            <a:ext cx="484986" cy="329240"/>
            <a:chOff x="8319333" y="3989427"/>
            <a:chExt cx="759757" cy="515772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94CB485-D62D-41CA-BB9D-071C1E792B2B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55" name="Arc 12">
                <a:extLst>
                  <a:ext uri="{FF2B5EF4-FFF2-40B4-BE49-F238E27FC236}">
                    <a16:creationId xmlns:a16="http://schemas.microsoft.com/office/drawing/2014/main" id="{88029328-0C15-4AFE-AC11-2BBB14EDA350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Arc 12">
                <a:extLst>
                  <a:ext uri="{FF2B5EF4-FFF2-40B4-BE49-F238E27FC236}">
                    <a16:creationId xmlns:a16="http://schemas.microsoft.com/office/drawing/2014/main" id="{F37CE81E-57F5-43B4-8E2A-0E8EBC75508B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Arc 12">
                <a:extLst>
                  <a:ext uri="{FF2B5EF4-FFF2-40B4-BE49-F238E27FC236}">
                    <a16:creationId xmlns:a16="http://schemas.microsoft.com/office/drawing/2014/main" id="{B038A385-FAA3-47D6-9DC5-FD0BFC21E259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87721879-3BCF-4269-860C-F125AD22EE31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52" name="Arc 12">
                <a:extLst>
                  <a:ext uri="{FF2B5EF4-FFF2-40B4-BE49-F238E27FC236}">
                    <a16:creationId xmlns:a16="http://schemas.microsoft.com/office/drawing/2014/main" id="{DF35EB96-B2F1-4294-BDF4-68339EA5E73C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 12">
                <a:extLst>
                  <a:ext uri="{FF2B5EF4-FFF2-40B4-BE49-F238E27FC236}">
                    <a16:creationId xmlns:a16="http://schemas.microsoft.com/office/drawing/2014/main" id="{95517120-29A5-4A24-96DC-E757AB9A3AA7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c 12">
                <a:extLst>
                  <a:ext uri="{FF2B5EF4-FFF2-40B4-BE49-F238E27FC236}">
                    <a16:creationId xmlns:a16="http://schemas.microsoft.com/office/drawing/2014/main" id="{09A0D353-A32F-4168-ACBE-8D4FF9D38F06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7" name="Oval 10">
            <a:extLst>
              <a:ext uri="{FF2B5EF4-FFF2-40B4-BE49-F238E27FC236}">
                <a16:creationId xmlns:a16="http://schemas.microsoft.com/office/drawing/2014/main" id="{00696437-33FA-4742-9104-0D3F231CCC02}"/>
              </a:ext>
            </a:extLst>
          </p:cNvPr>
          <p:cNvSpPr/>
          <p:nvPr/>
        </p:nvSpPr>
        <p:spPr>
          <a:xfrm flipH="1">
            <a:off x="3400255" y="4180045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66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9AD938-5B8E-4131-B823-7F83089CA2FE}"/>
              </a:ext>
            </a:extLst>
          </p:cNvPr>
          <p:cNvGrpSpPr/>
          <p:nvPr/>
        </p:nvGrpSpPr>
        <p:grpSpPr>
          <a:xfrm>
            <a:off x="4381143" y="4764550"/>
            <a:ext cx="803388" cy="498888"/>
            <a:chOff x="2595778" y="3070825"/>
            <a:chExt cx="5291341" cy="328581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53" name="Oval 77">
              <a:extLst>
                <a:ext uri="{FF2B5EF4-FFF2-40B4-BE49-F238E27FC236}">
                  <a16:creationId xmlns:a16="http://schemas.microsoft.com/office/drawing/2014/main" id="{12C7FB00-9668-4B9D-AA2F-DF0DDC1FDAD9}"/>
                </a:ext>
              </a:extLst>
            </p:cNvPr>
            <p:cNvSpPr/>
            <p:nvPr/>
          </p:nvSpPr>
          <p:spPr>
            <a:xfrm rot="16571848">
              <a:off x="4603587" y="2944760"/>
              <a:ext cx="704613" cy="956743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77">
              <a:extLst>
                <a:ext uri="{FF2B5EF4-FFF2-40B4-BE49-F238E27FC236}">
                  <a16:creationId xmlns:a16="http://schemas.microsoft.com/office/drawing/2014/main" id="{4E6C8E5F-9FE9-496A-9692-7E21573E9027}"/>
                </a:ext>
              </a:extLst>
            </p:cNvPr>
            <p:cNvSpPr/>
            <p:nvPr/>
          </p:nvSpPr>
          <p:spPr>
            <a:xfrm>
              <a:off x="6256256" y="3634354"/>
              <a:ext cx="1630863" cy="2584221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6">
              <a:extLst>
                <a:ext uri="{FF2B5EF4-FFF2-40B4-BE49-F238E27FC236}">
                  <a16:creationId xmlns:a16="http://schemas.microsoft.com/office/drawing/2014/main" id="{A7B73F24-C3F9-4332-A2B3-F6041465C5CA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gradFill>
              <a:gsLst>
                <a:gs pos="100000">
                  <a:srgbClr val="FFFF3A"/>
                </a:gs>
                <a:gs pos="0">
                  <a:srgbClr val="FFFF00"/>
                </a:gs>
                <a:gs pos="51000">
                  <a:schemeClr val="bg1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D83FC0F2-1AF3-49B0-B610-DC4B7C451D89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5F7432E9-BDD8-4C09-8B1D-3534AFA807AC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57ED13A3-9789-427E-BD28-40817852EA15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78BED884-0A27-4008-A0DD-86B6CA1496AD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23BD39A3-0FB7-4490-AB0D-2288CB388E8C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03A19291-D692-425B-8256-A69804CCF446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9BB29791-DDB4-4BB7-9A66-02C731A22BC6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9017C72-1F4E-46B2-8F69-40FBE2220816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Oval 77">
              <a:extLst>
                <a:ext uri="{FF2B5EF4-FFF2-40B4-BE49-F238E27FC236}">
                  <a16:creationId xmlns:a16="http://schemas.microsoft.com/office/drawing/2014/main" id="{C2B7C52E-286C-4C13-9785-55567047233E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DB604ED-FB75-4A6C-96D9-193B4DB0959A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8EE3055-684B-4537-8DE0-B708E9B87BA7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E57DA0D-97EF-4E95-9A28-D7D9D8B68456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0A6E762E-4ADC-4FC8-A123-BD1C39605EF6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0" name="Oval 10">
            <a:extLst>
              <a:ext uri="{FF2B5EF4-FFF2-40B4-BE49-F238E27FC236}">
                <a16:creationId xmlns:a16="http://schemas.microsoft.com/office/drawing/2014/main" id="{14806183-1941-41BA-AD8D-0E01F5AF102F}"/>
              </a:ext>
            </a:extLst>
          </p:cNvPr>
          <p:cNvSpPr/>
          <p:nvPr/>
        </p:nvSpPr>
        <p:spPr>
          <a:xfrm flipH="1" flipV="1">
            <a:off x="2041205" y="4602985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4">
            <a:extLst>
              <a:ext uri="{FF2B5EF4-FFF2-40B4-BE49-F238E27FC236}">
                <a16:creationId xmlns:a16="http://schemas.microsoft.com/office/drawing/2014/main" id="{3B40D8DC-E577-45EF-8AB4-E699785E23FE}"/>
              </a:ext>
            </a:extLst>
          </p:cNvPr>
          <p:cNvSpPr/>
          <p:nvPr/>
        </p:nvSpPr>
        <p:spPr>
          <a:xfrm>
            <a:off x="827552" y="4705720"/>
            <a:ext cx="1287960" cy="122795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71AA7170-7F39-4312-962A-82A3E5DE079D}"/>
              </a:ext>
            </a:extLst>
          </p:cNvPr>
          <p:cNvSpPr/>
          <p:nvPr/>
        </p:nvSpPr>
        <p:spPr>
          <a:xfrm>
            <a:off x="4216063" y="5096713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CBDE131-6327-4473-9A61-517C661FC206}"/>
              </a:ext>
            </a:extLst>
          </p:cNvPr>
          <p:cNvGrpSpPr/>
          <p:nvPr/>
        </p:nvGrpSpPr>
        <p:grpSpPr>
          <a:xfrm>
            <a:off x="1837111" y="3760216"/>
            <a:ext cx="751024" cy="542433"/>
            <a:chOff x="4149855" y="2278743"/>
            <a:chExt cx="3672856" cy="2631969"/>
          </a:xfrm>
        </p:grpSpPr>
        <p:sp>
          <p:nvSpPr>
            <p:cNvPr id="289" name="Oval 245">
              <a:extLst>
                <a:ext uri="{FF2B5EF4-FFF2-40B4-BE49-F238E27FC236}">
                  <a16:creationId xmlns:a16="http://schemas.microsoft.com/office/drawing/2014/main" id="{BE6DE475-49CC-4B95-B80A-191CC0AB6863}"/>
                </a:ext>
              </a:extLst>
            </p:cNvPr>
            <p:cNvSpPr/>
            <p:nvPr/>
          </p:nvSpPr>
          <p:spPr>
            <a:xfrm rot="20245845">
              <a:off x="4149855" y="3688367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45">
              <a:extLst>
                <a:ext uri="{FF2B5EF4-FFF2-40B4-BE49-F238E27FC236}">
                  <a16:creationId xmlns:a16="http://schemas.microsoft.com/office/drawing/2014/main" id="{EF1A8545-9D5C-44D1-B64C-83A540A1A85A}"/>
                </a:ext>
              </a:extLst>
            </p:cNvPr>
            <p:cNvSpPr/>
            <p:nvPr/>
          </p:nvSpPr>
          <p:spPr>
            <a:xfrm rot="1354155" flipH="1">
              <a:off x="6557143" y="3709668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42F5A3A4-DBCC-4FAE-8449-42BDF2F69CF7}"/>
                </a:ext>
              </a:extLst>
            </p:cNvPr>
            <p:cNvSpPr/>
            <p:nvPr/>
          </p:nvSpPr>
          <p:spPr>
            <a:xfrm>
              <a:off x="5225620" y="3434117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43">
              <a:extLst>
                <a:ext uri="{FF2B5EF4-FFF2-40B4-BE49-F238E27FC236}">
                  <a16:creationId xmlns:a16="http://schemas.microsoft.com/office/drawing/2014/main" id="{FD432208-0B37-4371-B4CB-41B420AA0318}"/>
                </a:ext>
              </a:extLst>
            </p:cNvPr>
            <p:cNvSpPr/>
            <p:nvPr/>
          </p:nvSpPr>
          <p:spPr>
            <a:xfrm>
              <a:off x="5014914" y="3403202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43">
              <a:extLst>
                <a:ext uri="{FF2B5EF4-FFF2-40B4-BE49-F238E27FC236}">
                  <a16:creationId xmlns:a16="http://schemas.microsoft.com/office/drawing/2014/main" id="{FC387138-0FED-4959-8EB9-41A86FBF320E}"/>
                </a:ext>
              </a:extLst>
            </p:cNvPr>
            <p:cNvSpPr/>
            <p:nvPr/>
          </p:nvSpPr>
          <p:spPr>
            <a:xfrm flipH="1">
              <a:off x="6192331" y="3396343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B8D36E3-DC29-4BB7-8693-297B891DD815}"/>
                </a:ext>
              </a:extLst>
            </p:cNvPr>
            <p:cNvSpPr/>
            <p:nvPr/>
          </p:nvSpPr>
          <p:spPr>
            <a:xfrm>
              <a:off x="4818379" y="2569029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5A3DEB2-FF08-4044-A8A7-89345E5EC72F}"/>
                </a:ext>
              </a:extLst>
            </p:cNvPr>
            <p:cNvSpPr/>
            <p:nvPr/>
          </p:nvSpPr>
          <p:spPr>
            <a:xfrm>
              <a:off x="6044009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75B54E6-CFD7-4341-852C-9875F52DBBA6}"/>
                </a:ext>
              </a:extLst>
            </p:cNvPr>
            <p:cNvSpPr/>
            <p:nvPr/>
          </p:nvSpPr>
          <p:spPr>
            <a:xfrm>
              <a:off x="4998543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8EA71C89-6FFF-47CC-9013-80A2F1FD825C}"/>
                </a:ext>
              </a:extLst>
            </p:cNvPr>
            <p:cNvSpPr/>
            <p:nvPr/>
          </p:nvSpPr>
          <p:spPr>
            <a:xfrm rot="3117443">
              <a:off x="5760975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8D59A68B-A7EE-45A6-A325-11D2D6073A5A}"/>
                </a:ext>
              </a:extLst>
            </p:cNvPr>
            <p:cNvSpPr/>
            <p:nvPr/>
          </p:nvSpPr>
          <p:spPr>
            <a:xfrm rot="18482557" flipH="1">
              <a:off x="6006307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Arc 247">
              <a:extLst>
                <a:ext uri="{FF2B5EF4-FFF2-40B4-BE49-F238E27FC236}">
                  <a16:creationId xmlns:a16="http://schemas.microsoft.com/office/drawing/2014/main" id="{99F2E497-9009-4717-94D8-535B52BA7AFC}"/>
                </a:ext>
              </a:extLst>
            </p:cNvPr>
            <p:cNvSpPr/>
            <p:nvPr/>
          </p:nvSpPr>
          <p:spPr>
            <a:xfrm rot="8811340">
              <a:off x="5215777" y="2579851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E5282C8-6CAE-49CD-9152-3624472A5B6C}"/>
                </a:ext>
              </a:extLst>
            </p:cNvPr>
            <p:cNvSpPr/>
            <p:nvPr/>
          </p:nvSpPr>
          <p:spPr>
            <a:xfrm>
              <a:off x="5229307" y="2508440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40B54E7-A772-46F3-9920-59A090B9B11F}"/>
                </a:ext>
              </a:extLst>
            </p:cNvPr>
            <p:cNvSpPr/>
            <p:nvPr/>
          </p:nvSpPr>
          <p:spPr>
            <a:xfrm>
              <a:off x="5525628" y="2633536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2E1EE42E-9AA1-4950-A4A6-DBC2AF9F445E}"/>
                </a:ext>
              </a:extLst>
            </p:cNvPr>
            <p:cNvSpPr/>
            <p:nvPr/>
          </p:nvSpPr>
          <p:spPr>
            <a:xfrm>
              <a:off x="6296415" y="2508896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D1117602-7774-45D1-A0BA-527EF41B724E}"/>
                </a:ext>
              </a:extLst>
            </p:cNvPr>
            <p:cNvSpPr/>
            <p:nvPr/>
          </p:nvSpPr>
          <p:spPr>
            <a:xfrm>
              <a:off x="6592736" y="2633992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A30A37C2-8385-4B77-91F0-443CA0A5385F}"/>
                </a:ext>
              </a:extLst>
            </p:cNvPr>
            <p:cNvSpPr/>
            <p:nvPr/>
          </p:nvSpPr>
          <p:spPr>
            <a:xfrm rot="18872518">
              <a:off x="5606066" y="3998943"/>
              <a:ext cx="367688" cy="882998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75000"/>
                  </a:schemeClr>
                </a:gs>
                <a:gs pos="100000">
                  <a:schemeClr val="accent6">
                    <a:lumMod val="40000"/>
                    <a:lumOff val="60000"/>
                    <a:alpha val="75000"/>
                  </a:schemeClr>
                </a:gs>
              </a:gsLst>
              <a:lin ang="16800000" scaled="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E02BD64-540E-4780-8E8E-86EEA4E92052}"/>
              </a:ext>
            </a:extLst>
          </p:cNvPr>
          <p:cNvGrpSpPr/>
          <p:nvPr/>
        </p:nvGrpSpPr>
        <p:grpSpPr>
          <a:xfrm>
            <a:off x="2422420" y="5104190"/>
            <a:ext cx="484986" cy="329240"/>
            <a:chOff x="8319333" y="3989427"/>
            <a:chExt cx="759757" cy="515772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5820950A-C97D-403E-A4BB-FE8E60C39B9C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311" name="Arc 12">
                <a:extLst>
                  <a:ext uri="{FF2B5EF4-FFF2-40B4-BE49-F238E27FC236}">
                    <a16:creationId xmlns:a16="http://schemas.microsoft.com/office/drawing/2014/main" id="{BEDC7703-1F1D-49A4-A292-FE95687E5C6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Arc 12">
                <a:extLst>
                  <a:ext uri="{FF2B5EF4-FFF2-40B4-BE49-F238E27FC236}">
                    <a16:creationId xmlns:a16="http://schemas.microsoft.com/office/drawing/2014/main" id="{309AF18D-C0B9-490A-A5C7-EE0E87AB0B16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Arc 12">
                <a:extLst>
                  <a:ext uri="{FF2B5EF4-FFF2-40B4-BE49-F238E27FC236}">
                    <a16:creationId xmlns:a16="http://schemas.microsoft.com/office/drawing/2014/main" id="{01B80954-CF82-4466-8342-F28B0E785A1B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D422251-0592-472D-BCB9-C627A5DB545F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308" name="Arc 12">
                <a:extLst>
                  <a:ext uri="{FF2B5EF4-FFF2-40B4-BE49-F238E27FC236}">
                    <a16:creationId xmlns:a16="http://schemas.microsoft.com/office/drawing/2014/main" id="{08361249-F694-4E2B-B9A0-3932A9BD57A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Arc 12">
                <a:extLst>
                  <a:ext uri="{FF2B5EF4-FFF2-40B4-BE49-F238E27FC236}">
                    <a16:creationId xmlns:a16="http://schemas.microsoft.com/office/drawing/2014/main" id="{73FA31B1-6AA9-4333-B87D-B9C7F64A208E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Arc 12">
                <a:extLst>
                  <a:ext uri="{FF2B5EF4-FFF2-40B4-BE49-F238E27FC236}">
                    <a16:creationId xmlns:a16="http://schemas.microsoft.com/office/drawing/2014/main" id="{7A638F8D-E109-4997-B257-B99173D1DBA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FD0C8B-D5F4-445B-AD1A-333377C52E2D}"/>
              </a:ext>
            </a:extLst>
          </p:cNvPr>
          <p:cNvGrpSpPr/>
          <p:nvPr/>
        </p:nvGrpSpPr>
        <p:grpSpPr>
          <a:xfrm rot="1377758">
            <a:off x="2754368" y="3846803"/>
            <a:ext cx="1226771" cy="1473089"/>
            <a:chOff x="3919826" y="3981783"/>
            <a:chExt cx="1226771" cy="1473089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EA12081-9498-4B95-9B29-CAF7AB48D3A1}"/>
                </a:ext>
              </a:extLst>
            </p:cNvPr>
            <p:cNvGrpSpPr/>
            <p:nvPr/>
          </p:nvGrpSpPr>
          <p:grpSpPr>
            <a:xfrm rot="19784542">
              <a:off x="3919826" y="3981783"/>
              <a:ext cx="1226771" cy="1473089"/>
              <a:chOff x="4300233" y="888014"/>
              <a:chExt cx="4297519" cy="5160401"/>
            </a:xfrm>
            <a:solidFill>
              <a:srgbClr val="FFFF00"/>
            </a:solidFill>
          </p:grpSpPr>
          <p:sp>
            <p:nvSpPr>
              <p:cNvPr id="234" name="Oval 100">
                <a:extLst>
                  <a:ext uri="{FF2B5EF4-FFF2-40B4-BE49-F238E27FC236}">
                    <a16:creationId xmlns:a16="http://schemas.microsoft.com/office/drawing/2014/main" id="{893B007A-BD53-482E-98AF-F2C70E6EE2B6}"/>
                  </a:ext>
                </a:extLst>
              </p:cNvPr>
              <p:cNvSpPr/>
              <p:nvPr/>
            </p:nvSpPr>
            <p:spPr>
              <a:xfrm rot="582942">
                <a:off x="4340489" y="2542936"/>
                <a:ext cx="4257263" cy="3505479"/>
              </a:xfrm>
              <a:custGeom>
                <a:avLst/>
                <a:gdLst>
                  <a:gd name="connsiteX0" fmla="*/ 0 w 4147682"/>
                  <a:gd name="connsiteY0" fmla="*/ 1230070 h 2460139"/>
                  <a:gd name="connsiteX1" fmla="*/ 2073841 w 4147682"/>
                  <a:gd name="connsiteY1" fmla="*/ 0 h 2460139"/>
                  <a:gd name="connsiteX2" fmla="*/ 4147682 w 4147682"/>
                  <a:gd name="connsiteY2" fmla="*/ 1230070 h 2460139"/>
                  <a:gd name="connsiteX3" fmla="*/ 2073841 w 4147682"/>
                  <a:gd name="connsiteY3" fmla="*/ 2460140 h 2460139"/>
                  <a:gd name="connsiteX4" fmla="*/ 0 w 4147682"/>
                  <a:gd name="connsiteY4" fmla="*/ 1230070 h 2460139"/>
                  <a:gd name="connsiteX0" fmla="*/ 7 w 4147689"/>
                  <a:gd name="connsiteY0" fmla="*/ 1596166 h 2826236"/>
                  <a:gd name="connsiteX1" fmla="*/ 2091837 w 4147689"/>
                  <a:gd name="connsiteY1" fmla="*/ 0 h 2826236"/>
                  <a:gd name="connsiteX2" fmla="*/ 4147689 w 4147689"/>
                  <a:gd name="connsiteY2" fmla="*/ 1596166 h 2826236"/>
                  <a:gd name="connsiteX3" fmla="*/ 2073848 w 4147689"/>
                  <a:gd name="connsiteY3" fmla="*/ 2826236 h 2826236"/>
                  <a:gd name="connsiteX4" fmla="*/ 7 w 4147689"/>
                  <a:gd name="connsiteY4" fmla="*/ 1596166 h 2826236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82483"/>
                  <a:gd name="connsiteY0" fmla="*/ 2105819 h 3335889"/>
                  <a:gd name="connsiteX1" fmla="*/ 2091837 w 4282483"/>
                  <a:gd name="connsiteY1" fmla="*/ 509653 h 3335889"/>
                  <a:gd name="connsiteX2" fmla="*/ 3793200 w 4282483"/>
                  <a:gd name="connsiteY2" fmla="*/ 94505 h 3335889"/>
                  <a:gd name="connsiteX3" fmla="*/ 4147689 w 4282483"/>
                  <a:gd name="connsiteY3" fmla="*/ 2105819 h 3335889"/>
                  <a:gd name="connsiteX4" fmla="*/ 2073848 w 4282483"/>
                  <a:gd name="connsiteY4" fmla="*/ 3335889 h 3335889"/>
                  <a:gd name="connsiteX5" fmla="*/ 7 w 4282483"/>
                  <a:gd name="connsiteY5" fmla="*/ 2105819 h 3335889"/>
                  <a:gd name="connsiteX0" fmla="*/ 7 w 4297331"/>
                  <a:gd name="connsiteY0" fmla="*/ 2105819 h 3335889"/>
                  <a:gd name="connsiteX1" fmla="*/ 2091837 w 4297331"/>
                  <a:gd name="connsiteY1" fmla="*/ 509653 h 3335889"/>
                  <a:gd name="connsiteX2" fmla="*/ 3793200 w 4297331"/>
                  <a:gd name="connsiteY2" fmla="*/ 94505 h 3335889"/>
                  <a:gd name="connsiteX3" fmla="*/ 4147689 w 4297331"/>
                  <a:gd name="connsiteY3" fmla="*/ 2105819 h 3335889"/>
                  <a:gd name="connsiteX4" fmla="*/ 2073848 w 4297331"/>
                  <a:gd name="connsiteY4" fmla="*/ 3335889 h 3335889"/>
                  <a:gd name="connsiteX5" fmla="*/ 7 w 4297331"/>
                  <a:gd name="connsiteY5" fmla="*/ 2105819 h 3335889"/>
                  <a:gd name="connsiteX0" fmla="*/ 7 w 4261321"/>
                  <a:gd name="connsiteY0" fmla="*/ 2207300 h 3437370"/>
                  <a:gd name="connsiteX1" fmla="*/ 2091837 w 4261321"/>
                  <a:gd name="connsiteY1" fmla="*/ 611134 h 3437370"/>
                  <a:gd name="connsiteX2" fmla="*/ 3598792 w 4261321"/>
                  <a:gd name="connsiteY2" fmla="*/ 81376 h 3437370"/>
                  <a:gd name="connsiteX3" fmla="*/ 4147689 w 4261321"/>
                  <a:gd name="connsiteY3" fmla="*/ 2207300 h 3437370"/>
                  <a:gd name="connsiteX4" fmla="*/ 2073848 w 4261321"/>
                  <a:gd name="connsiteY4" fmla="*/ 3437370 h 3437370"/>
                  <a:gd name="connsiteX5" fmla="*/ 7 w 4261321"/>
                  <a:gd name="connsiteY5" fmla="*/ 2207300 h 3437370"/>
                  <a:gd name="connsiteX0" fmla="*/ 7 w 4292170"/>
                  <a:gd name="connsiteY0" fmla="*/ 2207300 h 3437370"/>
                  <a:gd name="connsiteX1" fmla="*/ 2091837 w 4292170"/>
                  <a:gd name="connsiteY1" fmla="*/ 611134 h 3437370"/>
                  <a:gd name="connsiteX2" fmla="*/ 3598792 w 4292170"/>
                  <a:gd name="connsiteY2" fmla="*/ 81376 h 3437370"/>
                  <a:gd name="connsiteX3" fmla="*/ 4147689 w 4292170"/>
                  <a:gd name="connsiteY3" fmla="*/ 2207300 h 3437370"/>
                  <a:gd name="connsiteX4" fmla="*/ 2073848 w 4292170"/>
                  <a:gd name="connsiteY4" fmla="*/ 3437370 h 3437370"/>
                  <a:gd name="connsiteX5" fmla="*/ 7 w 4292170"/>
                  <a:gd name="connsiteY5" fmla="*/ 2207300 h 3437370"/>
                  <a:gd name="connsiteX0" fmla="*/ 7 w 4302297"/>
                  <a:gd name="connsiteY0" fmla="*/ 2207300 h 3437370"/>
                  <a:gd name="connsiteX1" fmla="*/ 2091837 w 4302297"/>
                  <a:gd name="connsiteY1" fmla="*/ 611134 h 3437370"/>
                  <a:gd name="connsiteX2" fmla="*/ 3598792 w 4302297"/>
                  <a:gd name="connsiteY2" fmla="*/ 81376 h 3437370"/>
                  <a:gd name="connsiteX3" fmla="*/ 4147689 w 4302297"/>
                  <a:gd name="connsiteY3" fmla="*/ 2207300 h 3437370"/>
                  <a:gd name="connsiteX4" fmla="*/ 2073848 w 4302297"/>
                  <a:gd name="connsiteY4" fmla="*/ 3437370 h 3437370"/>
                  <a:gd name="connsiteX5" fmla="*/ 7 w 4302297"/>
                  <a:gd name="connsiteY5" fmla="*/ 2207300 h 3437370"/>
                  <a:gd name="connsiteX0" fmla="*/ 7 w 4302297"/>
                  <a:gd name="connsiteY0" fmla="*/ 2153146 h 3383216"/>
                  <a:gd name="connsiteX1" fmla="*/ 2091837 w 4302297"/>
                  <a:gd name="connsiteY1" fmla="*/ 556980 h 3383216"/>
                  <a:gd name="connsiteX2" fmla="*/ 3598792 w 4302297"/>
                  <a:gd name="connsiteY2" fmla="*/ 27222 h 3383216"/>
                  <a:gd name="connsiteX3" fmla="*/ 4147689 w 4302297"/>
                  <a:gd name="connsiteY3" fmla="*/ 2153146 h 3383216"/>
                  <a:gd name="connsiteX4" fmla="*/ 2073848 w 4302297"/>
                  <a:gd name="connsiteY4" fmla="*/ 3383216 h 3383216"/>
                  <a:gd name="connsiteX5" fmla="*/ 7 w 4302297"/>
                  <a:gd name="connsiteY5" fmla="*/ 2153146 h 3383216"/>
                  <a:gd name="connsiteX0" fmla="*/ 7 w 4302297"/>
                  <a:gd name="connsiteY0" fmla="*/ 2135008 h 3365078"/>
                  <a:gd name="connsiteX1" fmla="*/ 2091837 w 4302297"/>
                  <a:gd name="connsiteY1" fmla="*/ 538842 h 3365078"/>
                  <a:gd name="connsiteX2" fmla="*/ 3598792 w 4302297"/>
                  <a:gd name="connsiteY2" fmla="*/ 9084 h 3365078"/>
                  <a:gd name="connsiteX3" fmla="*/ 4147689 w 4302297"/>
                  <a:gd name="connsiteY3" fmla="*/ 2135008 h 3365078"/>
                  <a:gd name="connsiteX4" fmla="*/ 2073848 w 4302297"/>
                  <a:gd name="connsiteY4" fmla="*/ 3365078 h 3365078"/>
                  <a:gd name="connsiteX5" fmla="*/ 7 w 4302297"/>
                  <a:gd name="connsiteY5" fmla="*/ 2135008 h 3365078"/>
                  <a:gd name="connsiteX0" fmla="*/ 369 w 4302659"/>
                  <a:gd name="connsiteY0" fmla="*/ 2135377 h 3365447"/>
                  <a:gd name="connsiteX1" fmla="*/ 2205286 w 4302659"/>
                  <a:gd name="connsiteY1" fmla="*/ 492959 h 3365447"/>
                  <a:gd name="connsiteX2" fmla="*/ 3599154 w 4302659"/>
                  <a:gd name="connsiteY2" fmla="*/ 9453 h 3365447"/>
                  <a:gd name="connsiteX3" fmla="*/ 4148051 w 4302659"/>
                  <a:gd name="connsiteY3" fmla="*/ 2135377 h 3365447"/>
                  <a:gd name="connsiteX4" fmla="*/ 2074210 w 4302659"/>
                  <a:gd name="connsiteY4" fmla="*/ 3365447 h 3365447"/>
                  <a:gd name="connsiteX5" fmla="*/ 369 w 4302659"/>
                  <a:gd name="connsiteY5" fmla="*/ 2135377 h 3365447"/>
                  <a:gd name="connsiteX0" fmla="*/ 369 w 4302659"/>
                  <a:gd name="connsiteY0" fmla="*/ 2135369 h 3365439"/>
                  <a:gd name="connsiteX1" fmla="*/ 2205286 w 4302659"/>
                  <a:gd name="connsiteY1" fmla="*/ 492951 h 3365439"/>
                  <a:gd name="connsiteX2" fmla="*/ 3599154 w 4302659"/>
                  <a:gd name="connsiteY2" fmla="*/ 9445 h 3365439"/>
                  <a:gd name="connsiteX3" fmla="*/ 4148051 w 4302659"/>
                  <a:gd name="connsiteY3" fmla="*/ 2135369 h 3365439"/>
                  <a:gd name="connsiteX4" fmla="*/ 2074210 w 4302659"/>
                  <a:gd name="connsiteY4" fmla="*/ 3365439 h 3365439"/>
                  <a:gd name="connsiteX5" fmla="*/ 369 w 4302659"/>
                  <a:gd name="connsiteY5" fmla="*/ 2135369 h 3365439"/>
                  <a:gd name="connsiteX0" fmla="*/ 369 w 4302659"/>
                  <a:gd name="connsiteY0" fmla="*/ 2135228 h 3365298"/>
                  <a:gd name="connsiteX1" fmla="*/ 2205286 w 4302659"/>
                  <a:gd name="connsiteY1" fmla="*/ 492810 h 3365298"/>
                  <a:gd name="connsiteX2" fmla="*/ 3599154 w 4302659"/>
                  <a:gd name="connsiteY2" fmla="*/ 9304 h 3365298"/>
                  <a:gd name="connsiteX3" fmla="*/ 4148051 w 4302659"/>
                  <a:gd name="connsiteY3" fmla="*/ 2135228 h 3365298"/>
                  <a:gd name="connsiteX4" fmla="*/ 2074210 w 4302659"/>
                  <a:gd name="connsiteY4" fmla="*/ 3365298 h 3365298"/>
                  <a:gd name="connsiteX5" fmla="*/ 369 w 4302659"/>
                  <a:gd name="connsiteY5" fmla="*/ 2135228 h 3365298"/>
                  <a:gd name="connsiteX0" fmla="*/ 369 w 4288096"/>
                  <a:gd name="connsiteY0" fmla="*/ 2158215 h 3388285"/>
                  <a:gd name="connsiteX1" fmla="*/ 2205286 w 4288096"/>
                  <a:gd name="connsiteY1" fmla="*/ 515797 h 3388285"/>
                  <a:gd name="connsiteX2" fmla="*/ 3531607 w 4288096"/>
                  <a:gd name="connsiteY2" fmla="*/ 30411 h 3388285"/>
                  <a:gd name="connsiteX3" fmla="*/ 4148051 w 4288096"/>
                  <a:gd name="connsiteY3" fmla="*/ 2158215 h 3388285"/>
                  <a:gd name="connsiteX4" fmla="*/ 2074210 w 4288096"/>
                  <a:gd name="connsiteY4" fmla="*/ 3388285 h 3388285"/>
                  <a:gd name="connsiteX5" fmla="*/ 369 w 4288096"/>
                  <a:gd name="connsiteY5" fmla="*/ 2158215 h 3388285"/>
                  <a:gd name="connsiteX0" fmla="*/ 369 w 4288096"/>
                  <a:gd name="connsiteY0" fmla="*/ 2127804 h 3357874"/>
                  <a:gd name="connsiteX1" fmla="*/ 2205286 w 4288096"/>
                  <a:gd name="connsiteY1" fmla="*/ 485386 h 3357874"/>
                  <a:gd name="connsiteX2" fmla="*/ 3531607 w 4288096"/>
                  <a:gd name="connsiteY2" fmla="*/ 0 h 3357874"/>
                  <a:gd name="connsiteX3" fmla="*/ 4148051 w 4288096"/>
                  <a:gd name="connsiteY3" fmla="*/ 2127804 h 3357874"/>
                  <a:gd name="connsiteX4" fmla="*/ 2074210 w 4288096"/>
                  <a:gd name="connsiteY4" fmla="*/ 3357874 h 3357874"/>
                  <a:gd name="connsiteX5" fmla="*/ 369 w 4288096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88676 w 4385449"/>
                  <a:gd name="connsiteY0" fmla="*/ 2162518 h 3603138"/>
                  <a:gd name="connsiteX1" fmla="*/ 2293593 w 4385449"/>
                  <a:gd name="connsiteY1" fmla="*/ 520100 h 3603138"/>
                  <a:gd name="connsiteX2" fmla="*/ 3587080 w 4385449"/>
                  <a:gd name="connsiteY2" fmla="*/ 0 h 3603138"/>
                  <a:gd name="connsiteX3" fmla="*/ 4236358 w 4385449"/>
                  <a:gd name="connsiteY3" fmla="*/ 2162518 h 3603138"/>
                  <a:gd name="connsiteX4" fmla="*/ 2162517 w 4385449"/>
                  <a:gd name="connsiteY4" fmla="*/ 3392588 h 3603138"/>
                  <a:gd name="connsiteX5" fmla="*/ 88676 w 4385449"/>
                  <a:gd name="connsiteY5" fmla="*/ 2162518 h 3603138"/>
                  <a:gd name="connsiteX0" fmla="*/ 89270 w 4386043"/>
                  <a:gd name="connsiteY0" fmla="*/ 2162518 h 3636316"/>
                  <a:gd name="connsiteX1" fmla="*/ 2294187 w 4386043"/>
                  <a:gd name="connsiteY1" fmla="*/ 520100 h 3636316"/>
                  <a:gd name="connsiteX2" fmla="*/ 3587674 w 4386043"/>
                  <a:gd name="connsiteY2" fmla="*/ 0 h 3636316"/>
                  <a:gd name="connsiteX3" fmla="*/ 4236952 w 4386043"/>
                  <a:gd name="connsiteY3" fmla="*/ 2162518 h 3636316"/>
                  <a:gd name="connsiteX4" fmla="*/ 2163111 w 4386043"/>
                  <a:gd name="connsiteY4" fmla="*/ 3392588 h 3636316"/>
                  <a:gd name="connsiteX5" fmla="*/ 89270 w 4386043"/>
                  <a:gd name="connsiteY5" fmla="*/ 2162518 h 3636316"/>
                  <a:gd name="connsiteX0" fmla="*/ 30539 w 4327312"/>
                  <a:gd name="connsiteY0" fmla="*/ 2162518 h 3399185"/>
                  <a:gd name="connsiteX1" fmla="*/ 2235456 w 4327312"/>
                  <a:gd name="connsiteY1" fmla="*/ 520100 h 3399185"/>
                  <a:gd name="connsiteX2" fmla="*/ 3528943 w 4327312"/>
                  <a:gd name="connsiteY2" fmla="*/ 0 h 3399185"/>
                  <a:gd name="connsiteX3" fmla="*/ 4178221 w 4327312"/>
                  <a:gd name="connsiteY3" fmla="*/ 2162518 h 3399185"/>
                  <a:gd name="connsiteX4" fmla="*/ 2104380 w 4327312"/>
                  <a:gd name="connsiteY4" fmla="*/ 3392588 h 3399185"/>
                  <a:gd name="connsiteX5" fmla="*/ 30539 w 4327312"/>
                  <a:gd name="connsiteY5" fmla="*/ 2162518 h 3399185"/>
                  <a:gd name="connsiteX0" fmla="*/ 33370 w 4330143"/>
                  <a:gd name="connsiteY0" fmla="*/ 2162518 h 3398276"/>
                  <a:gd name="connsiteX1" fmla="*/ 926421 w 4330143"/>
                  <a:gd name="connsiteY1" fmla="*/ 567083 h 3398276"/>
                  <a:gd name="connsiteX2" fmla="*/ 2238287 w 4330143"/>
                  <a:gd name="connsiteY2" fmla="*/ 520100 h 3398276"/>
                  <a:gd name="connsiteX3" fmla="*/ 3531774 w 4330143"/>
                  <a:gd name="connsiteY3" fmla="*/ 0 h 3398276"/>
                  <a:gd name="connsiteX4" fmla="*/ 4181052 w 4330143"/>
                  <a:gd name="connsiteY4" fmla="*/ 2162518 h 3398276"/>
                  <a:gd name="connsiteX5" fmla="*/ 2107211 w 4330143"/>
                  <a:gd name="connsiteY5" fmla="*/ 3392588 h 3398276"/>
                  <a:gd name="connsiteX6" fmla="*/ 33370 w 4330143"/>
                  <a:gd name="connsiteY6" fmla="*/ 2162518 h 3398276"/>
                  <a:gd name="connsiteX0" fmla="*/ 12956 w 4309729"/>
                  <a:gd name="connsiteY0" fmla="*/ 2162518 h 3398122"/>
                  <a:gd name="connsiteX1" fmla="*/ 906007 w 4309729"/>
                  <a:gd name="connsiteY1" fmla="*/ 567083 h 3398122"/>
                  <a:gd name="connsiteX2" fmla="*/ 2217873 w 4309729"/>
                  <a:gd name="connsiteY2" fmla="*/ 520100 h 3398122"/>
                  <a:gd name="connsiteX3" fmla="*/ 3511360 w 4309729"/>
                  <a:gd name="connsiteY3" fmla="*/ 0 h 3398122"/>
                  <a:gd name="connsiteX4" fmla="*/ 4160638 w 4309729"/>
                  <a:gd name="connsiteY4" fmla="*/ 2162518 h 3398122"/>
                  <a:gd name="connsiteX5" fmla="*/ 2086797 w 4309729"/>
                  <a:gd name="connsiteY5" fmla="*/ 3392588 h 3398122"/>
                  <a:gd name="connsiteX6" fmla="*/ 12956 w 4309729"/>
                  <a:gd name="connsiteY6" fmla="*/ 2162518 h 3398122"/>
                  <a:gd name="connsiteX0" fmla="*/ 13948 w 4258473"/>
                  <a:gd name="connsiteY0" fmla="*/ 2153573 h 3392590"/>
                  <a:gd name="connsiteX1" fmla="*/ 854751 w 4258473"/>
                  <a:gd name="connsiteY1" fmla="*/ 567083 h 3392590"/>
                  <a:gd name="connsiteX2" fmla="*/ 2166617 w 4258473"/>
                  <a:gd name="connsiteY2" fmla="*/ 520100 h 3392590"/>
                  <a:gd name="connsiteX3" fmla="*/ 3460104 w 4258473"/>
                  <a:gd name="connsiteY3" fmla="*/ 0 h 3392590"/>
                  <a:gd name="connsiteX4" fmla="*/ 4109382 w 4258473"/>
                  <a:gd name="connsiteY4" fmla="*/ 2162518 h 3392590"/>
                  <a:gd name="connsiteX5" fmla="*/ 2035541 w 4258473"/>
                  <a:gd name="connsiteY5" fmla="*/ 3392588 h 3392590"/>
                  <a:gd name="connsiteX6" fmla="*/ 13948 w 4258473"/>
                  <a:gd name="connsiteY6" fmla="*/ 2153573 h 3392590"/>
                  <a:gd name="connsiteX0" fmla="*/ 16378 w 4260903"/>
                  <a:gd name="connsiteY0" fmla="*/ 2153573 h 3392590"/>
                  <a:gd name="connsiteX1" fmla="*/ 857181 w 4260903"/>
                  <a:gd name="connsiteY1" fmla="*/ 567083 h 3392590"/>
                  <a:gd name="connsiteX2" fmla="*/ 2169047 w 4260903"/>
                  <a:gd name="connsiteY2" fmla="*/ 520100 h 3392590"/>
                  <a:gd name="connsiteX3" fmla="*/ 3462534 w 4260903"/>
                  <a:gd name="connsiteY3" fmla="*/ 0 h 3392590"/>
                  <a:gd name="connsiteX4" fmla="*/ 4111812 w 4260903"/>
                  <a:gd name="connsiteY4" fmla="*/ 2162518 h 3392590"/>
                  <a:gd name="connsiteX5" fmla="*/ 2037971 w 4260903"/>
                  <a:gd name="connsiteY5" fmla="*/ 3392588 h 3392590"/>
                  <a:gd name="connsiteX6" fmla="*/ 16378 w 4260903"/>
                  <a:gd name="connsiteY6" fmla="*/ 2153573 h 3392590"/>
                  <a:gd name="connsiteX0" fmla="*/ 13453 w 4257978"/>
                  <a:gd name="connsiteY0" fmla="*/ 2153573 h 3392590"/>
                  <a:gd name="connsiteX1" fmla="*/ 854256 w 4257978"/>
                  <a:gd name="connsiteY1" fmla="*/ 567083 h 3392590"/>
                  <a:gd name="connsiteX2" fmla="*/ 2166122 w 4257978"/>
                  <a:gd name="connsiteY2" fmla="*/ 520100 h 3392590"/>
                  <a:gd name="connsiteX3" fmla="*/ 3459609 w 4257978"/>
                  <a:gd name="connsiteY3" fmla="*/ 0 h 3392590"/>
                  <a:gd name="connsiteX4" fmla="*/ 4108887 w 4257978"/>
                  <a:gd name="connsiteY4" fmla="*/ 2162518 h 3392590"/>
                  <a:gd name="connsiteX5" fmla="*/ 2035046 w 4257978"/>
                  <a:gd name="connsiteY5" fmla="*/ 3392588 h 3392590"/>
                  <a:gd name="connsiteX6" fmla="*/ 13453 w 4257978"/>
                  <a:gd name="connsiteY6" fmla="*/ 2153573 h 3392590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2738 w 4257263"/>
                  <a:gd name="connsiteY0" fmla="*/ 2153573 h 3394227"/>
                  <a:gd name="connsiteX1" fmla="*/ 853541 w 4257263"/>
                  <a:gd name="connsiteY1" fmla="*/ 567083 h 3394227"/>
                  <a:gd name="connsiteX2" fmla="*/ 2165407 w 4257263"/>
                  <a:gd name="connsiteY2" fmla="*/ 520100 h 3394227"/>
                  <a:gd name="connsiteX3" fmla="*/ 3458894 w 4257263"/>
                  <a:gd name="connsiteY3" fmla="*/ 0 h 3394227"/>
                  <a:gd name="connsiteX4" fmla="*/ 4108172 w 4257263"/>
                  <a:gd name="connsiteY4" fmla="*/ 2162518 h 3394227"/>
                  <a:gd name="connsiteX5" fmla="*/ 2034331 w 4257263"/>
                  <a:gd name="connsiteY5" fmla="*/ 3392588 h 3394227"/>
                  <a:gd name="connsiteX6" fmla="*/ 12738 w 4257263"/>
                  <a:gd name="connsiteY6" fmla="*/ 2153573 h 3394227"/>
                  <a:gd name="connsiteX0" fmla="*/ 12738 w 4257263"/>
                  <a:gd name="connsiteY0" fmla="*/ 2164693 h 3405347"/>
                  <a:gd name="connsiteX1" fmla="*/ 853541 w 4257263"/>
                  <a:gd name="connsiteY1" fmla="*/ 578203 h 3405347"/>
                  <a:gd name="connsiteX2" fmla="*/ 1376950 w 4257263"/>
                  <a:gd name="connsiteY2" fmla="*/ 84 h 3405347"/>
                  <a:gd name="connsiteX3" fmla="*/ 2165407 w 4257263"/>
                  <a:gd name="connsiteY3" fmla="*/ 531220 h 3405347"/>
                  <a:gd name="connsiteX4" fmla="*/ 3458894 w 4257263"/>
                  <a:gd name="connsiteY4" fmla="*/ 11120 h 3405347"/>
                  <a:gd name="connsiteX5" fmla="*/ 4108172 w 4257263"/>
                  <a:gd name="connsiteY5" fmla="*/ 2173638 h 3405347"/>
                  <a:gd name="connsiteX6" fmla="*/ 2034331 w 4257263"/>
                  <a:gd name="connsiteY6" fmla="*/ 3403708 h 3405347"/>
                  <a:gd name="connsiteX7" fmla="*/ 12738 w 4257263"/>
                  <a:gd name="connsiteY7" fmla="*/ 2164693 h 3405347"/>
                  <a:gd name="connsiteX0" fmla="*/ 12738 w 4257263"/>
                  <a:gd name="connsiteY0" fmla="*/ 2164705 h 3405359"/>
                  <a:gd name="connsiteX1" fmla="*/ 853541 w 4257263"/>
                  <a:gd name="connsiteY1" fmla="*/ 578215 h 3405359"/>
                  <a:gd name="connsiteX2" fmla="*/ 1376950 w 4257263"/>
                  <a:gd name="connsiteY2" fmla="*/ 96 h 3405359"/>
                  <a:gd name="connsiteX3" fmla="*/ 2165407 w 4257263"/>
                  <a:gd name="connsiteY3" fmla="*/ 531232 h 3405359"/>
                  <a:gd name="connsiteX4" fmla="*/ 3458894 w 4257263"/>
                  <a:gd name="connsiteY4" fmla="*/ 11132 h 3405359"/>
                  <a:gd name="connsiteX5" fmla="*/ 4108172 w 4257263"/>
                  <a:gd name="connsiteY5" fmla="*/ 2173650 h 3405359"/>
                  <a:gd name="connsiteX6" fmla="*/ 2034331 w 4257263"/>
                  <a:gd name="connsiteY6" fmla="*/ 3403720 h 3405359"/>
                  <a:gd name="connsiteX7" fmla="*/ 12738 w 4257263"/>
                  <a:gd name="connsiteY7" fmla="*/ 2164705 h 3405359"/>
                  <a:gd name="connsiteX0" fmla="*/ 12738 w 4257263"/>
                  <a:gd name="connsiteY0" fmla="*/ 2164710 h 3405364"/>
                  <a:gd name="connsiteX1" fmla="*/ 853541 w 4257263"/>
                  <a:gd name="connsiteY1" fmla="*/ 578220 h 3405364"/>
                  <a:gd name="connsiteX2" fmla="*/ 1376950 w 4257263"/>
                  <a:gd name="connsiteY2" fmla="*/ 101 h 3405364"/>
                  <a:gd name="connsiteX3" fmla="*/ 2165407 w 4257263"/>
                  <a:gd name="connsiteY3" fmla="*/ 531237 h 3405364"/>
                  <a:gd name="connsiteX4" fmla="*/ 3458894 w 4257263"/>
                  <a:gd name="connsiteY4" fmla="*/ 11137 h 3405364"/>
                  <a:gd name="connsiteX5" fmla="*/ 4108172 w 4257263"/>
                  <a:gd name="connsiteY5" fmla="*/ 2173655 h 3405364"/>
                  <a:gd name="connsiteX6" fmla="*/ 2034331 w 4257263"/>
                  <a:gd name="connsiteY6" fmla="*/ 3403725 h 3405364"/>
                  <a:gd name="connsiteX7" fmla="*/ 12738 w 4257263"/>
                  <a:gd name="connsiteY7" fmla="*/ 2164710 h 3405364"/>
                  <a:gd name="connsiteX0" fmla="*/ 12738 w 4257263"/>
                  <a:gd name="connsiteY0" fmla="*/ 2264825 h 3505479"/>
                  <a:gd name="connsiteX1" fmla="*/ 853541 w 4257263"/>
                  <a:gd name="connsiteY1" fmla="*/ 678335 h 3505479"/>
                  <a:gd name="connsiteX2" fmla="*/ 1359804 w 4257263"/>
                  <a:gd name="connsiteY2" fmla="*/ 73 h 3505479"/>
                  <a:gd name="connsiteX3" fmla="*/ 2165407 w 4257263"/>
                  <a:gd name="connsiteY3" fmla="*/ 631352 h 3505479"/>
                  <a:gd name="connsiteX4" fmla="*/ 3458894 w 4257263"/>
                  <a:gd name="connsiteY4" fmla="*/ 111252 h 3505479"/>
                  <a:gd name="connsiteX5" fmla="*/ 4108172 w 4257263"/>
                  <a:gd name="connsiteY5" fmla="*/ 2273770 h 3505479"/>
                  <a:gd name="connsiteX6" fmla="*/ 2034331 w 4257263"/>
                  <a:gd name="connsiteY6" fmla="*/ 3503840 h 3505479"/>
                  <a:gd name="connsiteX7" fmla="*/ 12738 w 4257263"/>
                  <a:gd name="connsiteY7" fmla="*/ 2264825 h 350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57263" h="3505479">
                    <a:moveTo>
                      <a:pt x="12738" y="2264825"/>
                    </a:moveTo>
                    <a:cubicBezTo>
                      <a:pt x="-96645" y="1362149"/>
                      <a:pt x="525241" y="945362"/>
                      <a:pt x="853541" y="678335"/>
                    </a:cubicBezTo>
                    <a:cubicBezTo>
                      <a:pt x="1093883" y="418424"/>
                      <a:pt x="1141160" y="7904"/>
                      <a:pt x="1359804" y="73"/>
                    </a:cubicBezTo>
                    <a:cubicBezTo>
                      <a:pt x="1578448" y="-7758"/>
                      <a:pt x="1815559" y="612822"/>
                      <a:pt x="2165407" y="631352"/>
                    </a:cubicBezTo>
                    <a:cubicBezTo>
                      <a:pt x="2515255" y="649882"/>
                      <a:pt x="3044295" y="1309604"/>
                      <a:pt x="3458894" y="111252"/>
                    </a:cubicBezTo>
                    <a:cubicBezTo>
                      <a:pt x="4215406" y="360199"/>
                      <a:pt x="4440042" y="1880399"/>
                      <a:pt x="4108172" y="2273770"/>
                    </a:cubicBezTo>
                    <a:cubicBezTo>
                      <a:pt x="4012490" y="2868713"/>
                      <a:pt x="2819163" y="3474378"/>
                      <a:pt x="2034331" y="3503840"/>
                    </a:cubicBezTo>
                    <a:cubicBezTo>
                      <a:pt x="1249499" y="3533302"/>
                      <a:pt x="122121" y="3167501"/>
                      <a:pt x="12738" y="22648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2F4C20FB-2547-467F-920C-A9F182A4B464}"/>
                  </a:ext>
                </a:extLst>
              </p:cNvPr>
              <p:cNvSpPr/>
              <p:nvPr/>
            </p:nvSpPr>
            <p:spPr>
              <a:xfrm rot="464317">
                <a:off x="4561701" y="2457558"/>
                <a:ext cx="828675" cy="42996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13">
                <a:extLst>
                  <a:ext uri="{FF2B5EF4-FFF2-40B4-BE49-F238E27FC236}">
                    <a16:creationId xmlns:a16="http://schemas.microsoft.com/office/drawing/2014/main" id="{C511BE79-4789-46DD-B09E-3A27EFB2142B}"/>
                  </a:ext>
                </a:extLst>
              </p:cNvPr>
              <p:cNvSpPr/>
              <p:nvPr/>
            </p:nvSpPr>
            <p:spPr>
              <a:xfrm rot="1555790">
                <a:off x="4300233" y="1478242"/>
                <a:ext cx="1234095" cy="1221838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095" h="1221838">
                    <a:moveTo>
                      <a:pt x="6250" y="773964"/>
                    </a:moveTo>
                    <a:cubicBezTo>
                      <a:pt x="69265" y="602781"/>
                      <a:pt x="581502" y="812873"/>
                      <a:pt x="998653" y="188472"/>
                    </a:cubicBezTo>
                    <a:cubicBezTo>
                      <a:pt x="1415804" y="-435929"/>
                      <a:pt x="1141591" y="676835"/>
                      <a:pt x="1188823" y="846894"/>
                    </a:cubicBezTo>
                    <a:cubicBezTo>
                      <a:pt x="1188823" y="1050509"/>
                      <a:pt x="869526" y="1160141"/>
                      <a:pt x="620562" y="1215571"/>
                    </a:cubicBezTo>
                    <a:cubicBezTo>
                      <a:pt x="371598" y="1271001"/>
                      <a:pt x="-56765" y="945147"/>
                      <a:pt x="6250" y="77396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04D6AF28-54C9-4D11-9A87-2E08466BA53A}"/>
                  </a:ext>
                </a:extLst>
              </p:cNvPr>
              <p:cNvSpPr/>
              <p:nvPr/>
            </p:nvSpPr>
            <p:spPr>
              <a:xfrm rot="582942">
                <a:off x="5094900" y="888014"/>
                <a:ext cx="2196015" cy="229164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554B26B4-8093-4513-8FD0-F9F6A778D50E}"/>
                  </a:ext>
                </a:extLst>
              </p:cNvPr>
              <p:cNvSpPr/>
              <p:nvPr/>
            </p:nvSpPr>
            <p:spPr>
              <a:xfrm>
                <a:off x="4917280" y="2143544"/>
                <a:ext cx="115810" cy="2538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626C30CC-8D72-4DBB-8294-F702BE748B27}"/>
                  </a:ext>
                </a:extLst>
              </p:cNvPr>
              <p:cNvSpPr/>
              <p:nvPr/>
            </p:nvSpPr>
            <p:spPr>
              <a:xfrm rot="18590328">
                <a:off x="5381832" y="1647077"/>
                <a:ext cx="557068" cy="343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1BED3DB-18C9-42C8-92DC-1CF225A00E73}"/>
                  </a:ext>
                </a:extLst>
              </p:cNvPr>
              <p:cNvSpPr/>
              <p:nvPr/>
            </p:nvSpPr>
            <p:spPr>
              <a:xfrm rot="18590328">
                <a:off x="5463743" y="1680820"/>
                <a:ext cx="371975" cy="229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0BDCEA6-F90F-4A53-8D1B-E5C36F7DF921}"/>
                  </a:ext>
                </a:extLst>
              </p:cNvPr>
              <p:cNvSpPr/>
              <p:nvPr/>
            </p:nvSpPr>
            <p:spPr>
              <a:xfrm rot="18590328">
                <a:off x="5491911" y="1734715"/>
                <a:ext cx="208268" cy="1285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2851768-9C75-45B9-980D-5D5E21700F16}"/>
                  </a:ext>
                </a:extLst>
              </p:cNvPr>
              <p:cNvSpPr/>
              <p:nvPr/>
            </p:nvSpPr>
            <p:spPr>
              <a:xfrm rot="18590328">
                <a:off x="5577091" y="1908597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042BFC1-3490-4D66-9220-F18470893A29}"/>
                  </a:ext>
                </a:extLst>
              </p:cNvPr>
              <p:cNvSpPr/>
              <p:nvPr/>
            </p:nvSpPr>
            <p:spPr>
              <a:xfrm rot="18590328">
                <a:off x="5626491" y="1887786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DB981CA6-841E-4EA0-9664-1431B451D772}"/>
                  </a:ext>
                </a:extLst>
              </p:cNvPr>
              <p:cNvSpPr/>
              <p:nvPr/>
            </p:nvSpPr>
            <p:spPr>
              <a:xfrm rot="18590328">
                <a:off x="5668603" y="1860579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713D5862-D1A7-4C30-AA82-D25015F2C050}"/>
                  </a:ext>
                </a:extLst>
              </p:cNvPr>
              <p:cNvSpPr/>
              <p:nvPr/>
            </p:nvSpPr>
            <p:spPr>
              <a:xfrm rot="18590328">
                <a:off x="5703713" y="1810613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646C6EA-074A-4846-A8D7-53710B9A3C47}"/>
                  </a:ext>
                </a:extLst>
              </p:cNvPr>
              <p:cNvSpPr/>
              <p:nvPr/>
            </p:nvSpPr>
            <p:spPr>
              <a:xfrm rot="18590328" flipH="1">
                <a:off x="5673484" y="1745205"/>
                <a:ext cx="85259" cy="52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3">
                <a:extLst>
                  <a:ext uri="{FF2B5EF4-FFF2-40B4-BE49-F238E27FC236}">
                    <a16:creationId xmlns:a16="http://schemas.microsoft.com/office/drawing/2014/main" id="{08EEF4D5-2180-469A-9DC4-74D4169F4A1E}"/>
                  </a:ext>
                </a:extLst>
              </p:cNvPr>
              <p:cNvSpPr/>
              <p:nvPr/>
            </p:nvSpPr>
            <p:spPr>
              <a:xfrm rot="12303800">
                <a:off x="5020095" y="3435255"/>
                <a:ext cx="2554536" cy="17265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3">
                <a:extLst>
                  <a:ext uri="{FF2B5EF4-FFF2-40B4-BE49-F238E27FC236}">
                    <a16:creationId xmlns:a16="http://schemas.microsoft.com/office/drawing/2014/main" id="{6BC25E38-9649-4A88-B7FE-601F7C550AD1}"/>
                  </a:ext>
                </a:extLst>
              </p:cNvPr>
              <p:cNvSpPr/>
              <p:nvPr/>
            </p:nvSpPr>
            <p:spPr>
              <a:xfrm rot="18052774">
                <a:off x="4768444" y="3328422"/>
                <a:ext cx="2014591" cy="172653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2E7805D-31B8-419C-8650-F2FC47978479}"/>
                  </a:ext>
                </a:extLst>
              </p:cNvPr>
              <p:cNvSpPr/>
              <p:nvPr/>
            </p:nvSpPr>
            <p:spPr>
              <a:xfrm rot="13509673">
                <a:off x="5159848" y="1777035"/>
                <a:ext cx="557069" cy="34375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E79ECD65-8EE3-4CC8-946A-627B856EB230}"/>
                </a:ext>
              </a:extLst>
            </p:cNvPr>
            <p:cNvSpPr/>
            <p:nvPr/>
          </p:nvSpPr>
          <p:spPr>
            <a:xfrm rot="20791278">
              <a:off x="3976767" y="4430836"/>
              <a:ext cx="181358" cy="181358"/>
            </a:xfrm>
            <a:prstGeom prst="arc">
              <a:avLst>
                <a:gd name="adj1" fmla="val 16200000"/>
                <a:gd name="adj2" fmla="val 204631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6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47569" y="715315"/>
            <a:ext cx="62865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“Quack, quack!”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aisy says. “This is fun!”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25">
            <a:extLst>
              <a:ext uri="{FF2B5EF4-FFF2-40B4-BE49-F238E27FC236}">
                <a16:creationId xmlns:a16="http://schemas.microsoft.com/office/drawing/2014/main" id="{85394882-E11B-4B8B-B0E2-4CDDC5E0E90E}"/>
              </a:ext>
            </a:extLst>
          </p:cNvPr>
          <p:cNvSpPr/>
          <p:nvPr/>
        </p:nvSpPr>
        <p:spPr>
          <a:xfrm>
            <a:off x="6647993" y="3852181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25">
            <a:extLst>
              <a:ext uri="{FF2B5EF4-FFF2-40B4-BE49-F238E27FC236}">
                <a16:creationId xmlns:a16="http://schemas.microsoft.com/office/drawing/2014/main" id="{8FAF367E-5B4C-410A-A8B9-6B3B7B120EDF}"/>
              </a:ext>
            </a:extLst>
          </p:cNvPr>
          <p:cNvSpPr/>
          <p:nvPr/>
        </p:nvSpPr>
        <p:spPr>
          <a:xfrm>
            <a:off x="6653384" y="2878037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2">
            <a:extLst>
              <a:ext uri="{FF2B5EF4-FFF2-40B4-BE49-F238E27FC236}">
                <a16:creationId xmlns:a16="http://schemas.microsoft.com/office/drawing/2014/main" id="{80980968-650C-42C8-BB90-C6F2F7F6E9DF}"/>
              </a:ext>
            </a:extLst>
          </p:cNvPr>
          <p:cNvSpPr/>
          <p:nvPr/>
        </p:nvSpPr>
        <p:spPr>
          <a:xfrm>
            <a:off x="6920019" y="3316107"/>
            <a:ext cx="5155828" cy="2076611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09432" h="3176059">
                <a:moveTo>
                  <a:pt x="4241799" y="3036360"/>
                </a:moveTo>
                <a:cubicBezTo>
                  <a:pt x="3280832" y="3032127"/>
                  <a:pt x="334433" y="3783543"/>
                  <a:pt x="0" y="1791760"/>
                </a:cubicBezTo>
                <a:cubicBezTo>
                  <a:pt x="173567" y="993777"/>
                  <a:pt x="2387600" y="1406526"/>
                  <a:pt x="2159000" y="1220260"/>
                </a:cubicBezTo>
                <a:cubicBezTo>
                  <a:pt x="2436283" y="970493"/>
                  <a:pt x="800601" y="1204882"/>
                  <a:pt x="1663699" y="293160"/>
                </a:cubicBezTo>
                <a:cubicBezTo>
                  <a:pt x="2008715" y="89960"/>
                  <a:pt x="3384549" y="-11640"/>
                  <a:pt x="4229099" y="1060"/>
                </a:cubicBezTo>
                <a:cubicBezTo>
                  <a:pt x="5073649" y="13760"/>
                  <a:pt x="6250517" y="174625"/>
                  <a:pt x="6731000" y="369358"/>
                </a:cubicBezTo>
                <a:cubicBezTo>
                  <a:pt x="7211483" y="564091"/>
                  <a:pt x="7231592" y="787399"/>
                  <a:pt x="7112000" y="1169458"/>
                </a:cubicBezTo>
                <a:cubicBezTo>
                  <a:pt x="7449608" y="1297517"/>
                  <a:pt x="7725832" y="1235077"/>
                  <a:pt x="8020049" y="1442510"/>
                </a:cubicBezTo>
                <a:cubicBezTo>
                  <a:pt x="8314266" y="1649944"/>
                  <a:pt x="8844491" y="1432984"/>
                  <a:pt x="9004300" y="2261659"/>
                </a:cubicBezTo>
                <a:cubicBezTo>
                  <a:pt x="9151409" y="3268134"/>
                  <a:pt x="6089650" y="3055409"/>
                  <a:pt x="5778500" y="3176059"/>
                </a:cubicBezTo>
                <a:cubicBezTo>
                  <a:pt x="5563659" y="3111501"/>
                  <a:pt x="5863167" y="2972859"/>
                  <a:pt x="5613400" y="2960159"/>
                </a:cubicBezTo>
                <a:cubicBezTo>
                  <a:pt x="5274733" y="2922059"/>
                  <a:pt x="5202766" y="3040593"/>
                  <a:pt x="4241799" y="3036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2">
            <a:extLst>
              <a:ext uri="{FF2B5EF4-FFF2-40B4-BE49-F238E27FC236}">
                <a16:creationId xmlns:a16="http://schemas.microsoft.com/office/drawing/2014/main" id="{DA4DBBB2-194D-48C2-9405-1AEB53AC97C6}"/>
              </a:ext>
            </a:extLst>
          </p:cNvPr>
          <p:cNvSpPr/>
          <p:nvPr/>
        </p:nvSpPr>
        <p:spPr>
          <a:xfrm>
            <a:off x="6984799" y="3367864"/>
            <a:ext cx="5031259" cy="2022456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88524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08225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38972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352"/>
              <a:gd name="connsiteY0" fmla="*/ 3036339 h 3176038"/>
              <a:gd name="connsiteX1" fmla="*/ 0 w 9009352"/>
              <a:gd name="connsiteY1" fmla="*/ 1791739 h 3176038"/>
              <a:gd name="connsiteX2" fmla="*/ 1938972 w 9009352"/>
              <a:gd name="connsiteY2" fmla="*/ 1205579 h 3176038"/>
              <a:gd name="connsiteX3" fmla="*/ 1663699 w 9009352"/>
              <a:gd name="connsiteY3" fmla="*/ 293139 h 3176038"/>
              <a:gd name="connsiteX4" fmla="*/ 4229099 w 9009352"/>
              <a:gd name="connsiteY4" fmla="*/ 1039 h 3176038"/>
              <a:gd name="connsiteX5" fmla="*/ 6731000 w 9009352"/>
              <a:gd name="connsiteY5" fmla="*/ 369337 h 3176038"/>
              <a:gd name="connsiteX6" fmla="*/ 7027374 w 9009352"/>
              <a:gd name="connsiteY6" fmla="*/ 1184097 h 3176038"/>
              <a:gd name="connsiteX7" fmla="*/ 8020049 w 9009352"/>
              <a:gd name="connsiteY7" fmla="*/ 1442489 h 3176038"/>
              <a:gd name="connsiteX8" fmla="*/ 9004300 w 9009352"/>
              <a:gd name="connsiteY8" fmla="*/ 2261638 h 3176038"/>
              <a:gd name="connsiteX9" fmla="*/ 5727724 w 9009352"/>
              <a:gd name="connsiteY9" fmla="*/ 3176038 h 3176038"/>
              <a:gd name="connsiteX10" fmla="*/ 5613400 w 9009352"/>
              <a:gd name="connsiteY10" fmla="*/ 2960138 h 3176038"/>
              <a:gd name="connsiteX11" fmla="*/ 4241799 w 9009352"/>
              <a:gd name="connsiteY11" fmla="*/ 3036339 h 3176038"/>
              <a:gd name="connsiteX0" fmla="*/ 4241799 w 9009780"/>
              <a:gd name="connsiteY0" fmla="*/ 3036339 h 3176038"/>
              <a:gd name="connsiteX1" fmla="*/ 0 w 9009780"/>
              <a:gd name="connsiteY1" fmla="*/ 1791739 h 3176038"/>
              <a:gd name="connsiteX2" fmla="*/ 1938972 w 9009780"/>
              <a:gd name="connsiteY2" fmla="*/ 1205579 h 3176038"/>
              <a:gd name="connsiteX3" fmla="*/ 1663699 w 9009780"/>
              <a:gd name="connsiteY3" fmla="*/ 293139 h 3176038"/>
              <a:gd name="connsiteX4" fmla="*/ 4229099 w 9009780"/>
              <a:gd name="connsiteY4" fmla="*/ 1039 h 3176038"/>
              <a:gd name="connsiteX5" fmla="*/ 6731000 w 9009780"/>
              <a:gd name="connsiteY5" fmla="*/ 369337 h 3176038"/>
              <a:gd name="connsiteX6" fmla="*/ 7027374 w 9009780"/>
              <a:gd name="connsiteY6" fmla="*/ 1184097 h 3176038"/>
              <a:gd name="connsiteX7" fmla="*/ 8020049 w 9009780"/>
              <a:gd name="connsiteY7" fmla="*/ 1442489 h 3176038"/>
              <a:gd name="connsiteX8" fmla="*/ 9004300 w 9009780"/>
              <a:gd name="connsiteY8" fmla="*/ 2261638 h 3176038"/>
              <a:gd name="connsiteX9" fmla="*/ 5727724 w 9009780"/>
              <a:gd name="connsiteY9" fmla="*/ 3176038 h 3176038"/>
              <a:gd name="connsiteX10" fmla="*/ 5613400 w 9009780"/>
              <a:gd name="connsiteY10" fmla="*/ 2960138 h 3176038"/>
              <a:gd name="connsiteX11" fmla="*/ 4241799 w 9009780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94978 h 3208213"/>
              <a:gd name="connsiteX1" fmla="*/ 0 w 9009842"/>
              <a:gd name="connsiteY1" fmla="*/ 1791739 h 3208213"/>
              <a:gd name="connsiteX2" fmla="*/ 1938972 w 9009842"/>
              <a:gd name="connsiteY2" fmla="*/ 1205579 h 3208213"/>
              <a:gd name="connsiteX3" fmla="*/ 1663699 w 9009842"/>
              <a:gd name="connsiteY3" fmla="*/ 293139 h 3208213"/>
              <a:gd name="connsiteX4" fmla="*/ 4229099 w 9009842"/>
              <a:gd name="connsiteY4" fmla="*/ 1039 h 3208213"/>
              <a:gd name="connsiteX5" fmla="*/ 6731000 w 9009842"/>
              <a:gd name="connsiteY5" fmla="*/ 369337 h 3208213"/>
              <a:gd name="connsiteX6" fmla="*/ 7027374 w 9009842"/>
              <a:gd name="connsiteY6" fmla="*/ 1184097 h 3208213"/>
              <a:gd name="connsiteX7" fmla="*/ 8020049 w 9009842"/>
              <a:gd name="connsiteY7" fmla="*/ 1442489 h 3208213"/>
              <a:gd name="connsiteX8" fmla="*/ 9004300 w 9009842"/>
              <a:gd name="connsiteY8" fmla="*/ 2261638 h 3208213"/>
              <a:gd name="connsiteX9" fmla="*/ 5727724 w 9009842"/>
              <a:gd name="connsiteY9" fmla="*/ 3176038 h 3208213"/>
              <a:gd name="connsiteX10" fmla="*/ 5613400 w 9009842"/>
              <a:gd name="connsiteY10" fmla="*/ 2960138 h 3208213"/>
              <a:gd name="connsiteX11" fmla="*/ 4241799 w 9009842"/>
              <a:gd name="connsiteY11" fmla="*/ 3094978 h 3208213"/>
              <a:gd name="connsiteX0" fmla="*/ 4294789 w 9062832"/>
              <a:gd name="connsiteY0" fmla="*/ 3094978 h 3176038"/>
              <a:gd name="connsiteX1" fmla="*/ 52990 w 9062832"/>
              <a:gd name="connsiteY1" fmla="*/ 1791739 h 3176038"/>
              <a:gd name="connsiteX2" fmla="*/ 1991962 w 9062832"/>
              <a:gd name="connsiteY2" fmla="*/ 1205579 h 3176038"/>
              <a:gd name="connsiteX3" fmla="*/ 1716689 w 9062832"/>
              <a:gd name="connsiteY3" fmla="*/ 293139 h 3176038"/>
              <a:gd name="connsiteX4" fmla="*/ 4282089 w 9062832"/>
              <a:gd name="connsiteY4" fmla="*/ 1039 h 3176038"/>
              <a:gd name="connsiteX5" fmla="*/ 6783990 w 9062832"/>
              <a:gd name="connsiteY5" fmla="*/ 369337 h 3176038"/>
              <a:gd name="connsiteX6" fmla="*/ 7080364 w 9062832"/>
              <a:gd name="connsiteY6" fmla="*/ 1184097 h 3176038"/>
              <a:gd name="connsiteX7" fmla="*/ 8073039 w 9062832"/>
              <a:gd name="connsiteY7" fmla="*/ 1442489 h 3176038"/>
              <a:gd name="connsiteX8" fmla="*/ 9057290 w 9062832"/>
              <a:gd name="connsiteY8" fmla="*/ 2261638 h 3176038"/>
              <a:gd name="connsiteX9" fmla="*/ 5780714 w 9062832"/>
              <a:gd name="connsiteY9" fmla="*/ 3176038 h 3176038"/>
              <a:gd name="connsiteX10" fmla="*/ 5666390 w 9062832"/>
              <a:gd name="connsiteY10" fmla="*/ 2960138 h 3176038"/>
              <a:gd name="connsiteX11" fmla="*/ 4294789 w 9062832"/>
              <a:gd name="connsiteY11" fmla="*/ 3094978 h 3176038"/>
              <a:gd name="connsiteX0" fmla="*/ 4326926 w 9094969"/>
              <a:gd name="connsiteY0" fmla="*/ 3094978 h 3176038"/>
              <a:gd name="connsiteX1" fmla="*/ 85127 w 9094969"/>
              <a:gd name="connsiteY1" fmla="*/ 1791739 h 3176038"/>
              <a:gd name="connsiteX2" fmla="*/ 2024099 w 9094969"/>
              <a:gd name="connsiteY2" fmla="*/ 1205579 h 3176038"/>
              <a:gd name="connsiteX3" fmla="*/ 1748826 w 9094969"/>
              <a:gd name="connsiteY3" fmla="*/ 293139 h 3176038"/>
              <a:gd name="connsiteX4" fmla="*/ 4314226 w 9094969"/>
              <a:gd name="connsiteY4" fmla="*/ 1039 h 3176038"/>
              <a:gd name="connsiteX5" fmla="*/ 6816127 w 9094969"/>
              <a:gd name="connsiteY5" fmla="*/ 369337 h 3176038"/>
              <a:gd name="connsiteX6" fmla="*/ 7112501 w 9094969"/>
              <a:gd name="connsiteY6" fmla="*/ 1184097 h 3176038"/>
              <a:gd name="connsiteX7" fmla="*/ 8105176 w 9094969"/>
              <a:gd name="connsiteY7" fmla="*/ 1442489 h 3176038"/>
              <a:gd name="connsiteX8" fmla="*/ 9089427 w 9094969"/>
              <a:gd name="connsiteY8" fmla="*/ 2261638 h 3176038"/>
              <a:gd name="connsiteX9" fmla="*/ 5812851 w 9094969"/>
              <a:gd name="connsiteY9" fmla="*/ 3176038 h 3176038"/>
              <a:gd name="connsiteX10" fmla="*/ 5698527 w 9094969"/>
              <a:gd name="connsiteY10" fmla="*/ 2960138 h 3176038"/>
              <a:gd name="connsiteX11" fmla="*/ 4326926 w 9094969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3078 w 9191121"/>
              <a:gd name="connsiteY0" fmla="*/ 3094978 h 3176038"/>
              <a:gd name="connsiteX1" fmla="*/ 79726 w 9191121"/>
              <a:gd name="connsiteY1" fmla="*/ 1747759 h 3176038"/>
              <a:gd name="connsiteX2" fmla="*/ 2120251 w 9191121"/>
              <a:gd name="connsiteY2" fmla="*/ 1205579 h 3176038"/>
              <a:gd name="connsiteX3" fmla="*/ 1844978 w 9191121"/>
              <a:gd name="connsiteY3" fmla="*/ 293139 h 3176038"/>
              <a:gd name="connsiteX4" fmla="*/ 4410378 w 9191121"/>
              <a:gd name="connsiteY4" fmla="*/ 1039 h 3176038"/>
              <a:gd name="connsiteX5" fmla="*/ 6912279 w 9191121"/>
              <a:gd name="connsiteY5" fmla="*/ 369337 h 3176038"/>
              <a:gd name="connsiteX6" fmla="*/ 7208653 w 9191121"/>
              <a:gd name="connsiteY6" fmla="*/ 1184097 h 3176038"/>
              <a:gd name="connsiteX7" fmla="*/ 8201328 w 9191121"/>
              <a:gd name="connsiteY7" fmla="*/ 1442489 h 3176038"/>
              <a:gd name="connsiteX8" fmla="*/ 9185579 w 9191121"/>
              <a:gd name="connsiteY8" fmla="*/ 2261638 h 3176038"/>
              <a:gd name="connsiteX9" fmla="*/ 5909003 w 9191121"/>
              <a:gd name="connsiteY9" fmla="*/ 3176038 h 3176038"/>
              <a:gd name="connsiteX10" fmla="*/ 5794679 w 9191121"/>
              <a:gd name="connsiteY10" fmla="*/ 2960138 h 3176038"/>
              <a:gd name="connsiteX11" fmla="*/ 4423078 w 9191121"/>
              <a:gd name="connsiteY11" fmla="*/ 3094978 h 3176038"/>
              <a:gd name="connsiteX0" fmla="*/ 4423078 w 9191142"/>
              <a:gd name="connsiteY0" fmla="*/ 3094978 h 3200090"/>
              <a:gd name="connsiteX1" fmla="*/ 79726 w 9191142"/>
              <a:gd name="connsiteY1" fmla="*/ 1747759 h 3200090"/>
              <a:gd name="connsiteX2" fmla="*/ 2120251 w 9191142"/>
              <a:gd name="connsiteY2" fmla="*/ 1205579 h 3200090"/>
              <a:gd name="connsiteX3" fmla="*/ 1844978 w 9191142"/>
              <a:gd name="connsiteY3" fmla="*/ 293139 h 3200090"/>
              <a:gd name="connsiteX4" fmla="*/ 4410378 w 9191142"/>
              <a:gd name="connsiteY4" fmla="*/ 1039 h 3200090"/>
              <a:gd name="connsiteX5" fmla="*/ 6912279 w 9191142"/>
              <a:gd name="connsiteY5" fmla="*/ 369337 h 3200090"/>
              <a:gd name="connsiteX6" fmla="*/ 7208653 w 9191142"/>
              <a:gd name="connsiteY6" fmla="*/ 1184097 h 3200090"/>
              <a:gd name="connsiteX7" fmla="*/ 8201328 w 9191142"/>
              <a:gd name="connsiteY7" fmla="*/ 1442489 h 3200090"/>
              <a:gd name="connsiteX8" fmla="*/ 9185579 w 9191142"/>
              <a:gd name="connsiteY8" fmla="*/ 2261638 h 3200090"/>
              <a:gd name="connsiteX9" fmla="*/ 5920110 w 9191142"/>
              <a:gd name="connsiteY9" fmla="*/ 3200090 h 3200090"/>
              <a:gd name="connsiteX10" fmla="*/ 5794679 w 9191142"/>
              <a:gd name="connsiteY10" fmla="*/ 2960138 h 3200090"/>
              <a:gd name="connsiteX11" fmla="*/ 4423078 w 9191142"/>
              <a:gd name="connsiteY11" fmla="*/ 3094978 h 3200090"/>
              <a:gd name="connsiteX0" fmla="*/ 4423000 w 9191064"/>
              <a:gd name="connsiteY0" fmla="*/ 3094978 h 3200090"/>
              <a:gd name="connsiteX1" fmla="*/ 79648 w 9191064"/>
              <a:gd name="connsiteY1" fmla="*/ 1747759 h 3200090"/>
              <a:gd name="connsiteX2" fmla="*/ 2120173 w 9191064"/>
              <a:gd name="connsiteY2" fmla="*/ 1205579 h 3200090"/>
              <a:gd name="connsiteX3" fmla="*/ 1844900 w 9191064"/>
              <a:gd name="connsiteY3" fmla="*/ 293139 h 3200090"/>
              <a:gd name="connsiteX4" fmla="*/ 4410300 w 9191064"/>
              <a:gd name="connsiteY4" fmla="*/ 1039 h 3200090"/>
              <a:gd name="connsiteX5" fmla="*/ 6912201 w 9191064"/>
              <a:gd name="connsiteY5" fmla="*/ 369337 h 3200090"/>
              <a:gd name="connsiteX6" fmla="*/ 7208575 w 9191064"/>
              <a:gd name="connsiteY6" fmla="*/ 1184097 h 3200090"/>
              <a:gd name="connsiteX7" fmla="*/ 8201250 w 9191064"/>
              <a:gd name="connsiteY7" fmla="*/ 1442489 h 3200090"/>
              <a:gd name="connsiteX8" fmla="*/ 9185501 w 9191064"/>
              <a:gd name="connsiteY8" fmla="*/ 2261638 h 3200090"/>
              <a:gd name="connsiteX9" fmla="*/ 5920032 w 9191064"/>
              <a:gd name="connsiteY9" fmla="*/ 3200090 h 3200090"/>
              <a:gd name="connsiteX10" fmla="*/ 5766833 w 9191064"/>
              <a:gd name="connsiteY10" fmla="*/ 2984189 h 3200090"/>
              <a:gd name="connsiteX11" fmla="*/ 4423000 w 9191064"/>
              <a:gd name="connsiteY11" fmla="*/ 3094978 h 32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1064" h="3200090">
                <a:moveTo>
                  <a:pt x="4423000" y="3094978"/>
                </a:moveTo>
                <a:cubicBezTo>
                  <a:pt x="3475136" y="2888906"/>
                  <a:pt x="-618369" y="3592944"/>
                  <a:pt x="79648" y="1747759"/>
                </a:cubicBezTo>
                <a:cubicBezTo>
                  <a:pt x="236290" y="1023076"/>
                  <a:pt x="2297996" y="1230586"/>
                  <a:pt x="2120173" y="1205579"/>
                </a:cubicBezTo>
                <a:cubicBezTo>
                  <a:pt x="2397456" y="955812"/>
                  <a:pt x="769271" y="1153595"/>
                  <a:pt x="1844900" y="293139"/>
                </a:cubicBezTo>
                <a:cubicBezTo>
                  <a:pt x="2226588" y="92382"/>
                  <a:pt x="3565750" y="-11661"/>
                  <a:pt x="4410300" y="1039"/>
                </a:cubicBezTo>
                <a:cubicBezTo>
                  <a:pt x="5254850" y="13739"/>
                  <a:pt x="6431718" y="174604"/>
                  <a:pt x="6912201" y="369337"/>
                </a:cubicBezTo>
                <a:cubicBezTo>
                  <a:pt x="7392684" y="564070"/>
                  <a:pt x="7226615" y="904658"/>
                  <a:pt x="7208575" y="1184097"/>
                </a:cubicBezTo>
                <a:cubicBezTo>
                  <a:pt x="7546183" y="1312156"/>
                  <a:pt x="7907033" y="1235056"/>
                  <a:pt x="8201250" y="1442489"/>
                </a:cubicBezTo>
                <a:cubicBezTo>
                  <a:pt x="8495467" y="1649923"/>
                  <a:pt x="9025692" y="1432963"/>
                  <a:pt x="9185501" y="2261638"/>
                </a:cubicBezTo>
                <a:cubicBezTo>
                  <a:pt x="9332610" y="3268113"/>
                  <a:pt x="6518914" y="3138080"/>
                  <a:pt x="5920032" y="3200090"/>
                </a:cubicBezTo>
                <a:cubicBezTo>
                  <a:pt x="5705191" y="3135532"/>
                  <a:pt x="6016600" y="2996889"/>
                  <a:pt x="5766833" y="2984189"/>
                </a:cubicBezTo>
                <a:cubicBezTo>
                  <a:pt x="5377390" y="3004729"/>
                  <a:pt x="5370864" y="3301050"/>
                  <a:pt x="4423000" y="30949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id="{DA0D0278-D3DD-4DBF-8E4F-C3AF04CB0DB3}"/>
              </a:ext>
            </a:extLst>
          </p:cNvPr>
          <p:cNvSpPr/>
          <p:nvPr/>
        </p:nvSpPr>
        <p:spPr>
          <a:xfrm>
            <a:off x="8261145" y="2522581"/>
            <a:ext cx="810696" cy="90000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000" h="1409905">
                <a:moveTo>
                  <a:pt x="50800" y="205"/>
                </a:moveTo>
                <a:cubicBezTo>
                  <a:pt x="254000" y="-16728"/>
                  <a:pt x="609600" y="1020438"/>
                  <a:pt x="749300" y="1016205"/>
                </a:cubicBezTo>
                <a:cubicBezTo>
                  <a:pt x="808567" y="681772"/>
                  <a:pt x="982133" y="652138"/>
                  <a:pt x="1104900" y="406605"/>
                </a:cubicBezTo>
                <a:cubicBezTo>
                  <a:pt x="1113367" y="601339"/>
                  <a:pt x="944033" y="872272"/>
                  <a:pt x="952500" y="1079706"/>
                </a:cubicBezTo>
                <a:cubicBezTo>
                  <a:pt x="1028700" y="1134739"/>
                  <a:pt x="1193800" y="834173"/>
                  <a:pt x="1270000" y="889206"/>
                </a:cubicBezTo>
                <a:lnTo>
                  <a:pt x="977900" y="1397205"/>
                </a:lnTo>
                <a:lnTo>
                  <a:pt x="355600" y="1409905"/>
                </a:lnTo>
                <a:cubicBezTo>
                  <a:pt x="325967" y="1223638"/>
                  <a:pt x="29633" y="999272"/>
                  <a:pt x="0" y="813005"/>
                </a:cubicBezTo>
                <a:cubicBezTo>
                  <a:pt x="4233" y="770672"/>
                  <a:pt x="440267" y="1160138"/>
                  <a:pt x="444500" y="1117805"/>
                </a:cubicBezTo>
                <a:cubicBezTo>
                  <a:pt x="313267" y="745272"/>
                  <a:pt x="334433" y="372738"/>
                  <a:pt x="50800" y="2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0">
            <a:extLst>
              <a:ext uri="{FF2B5EF4-FFF2-40B4-BE49-F238E27FC236}">
                <a16:creationId xmlns:a16="http://schemas.microsoft.com/office/drawing/2014/main" id="{4F38E253-5679-415C-B75B-BA65612B8E33}"/>
              </a:ext>
            </a:extLst>
          </p:cNvPr>
          <p:cNvSpPr/>
          <p:nvPr/>
        </p:nvSpPr>
        <p:spPr>
          <a:xfrm rot="21423019" flipH="1" flipV="1">
            <a:off x="8296315" y="3574604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FDB6C8-CC8A-4E53-BC5B-660BB0C4DCA6}"/>
              </a:ext>
            </a:extLst>
          </p:cNvPr>
          <p:cNvGrpSpPr/>
          <p:nvPr/>
        </p:nvGrpSpPr>
        <p:grpSpPr>
          <a:xfrm flipH="1">
            <a:off x="11353621" y="4518481"/>
            <a:ext cx="484986" cy="329240"/>
            <a:chOff x="8319333" y="3989427"/>
            <a:chExt cx="759757" cy="51577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ACC3463-5529-4451-9B6E-0C9F34A6E837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98" name="Arc 12">
                <a:extLst>
                  <a:ext uri="{FF2B5EF4-FFF2-40B4-BE49-F238E27FC236}">
                    <a16:creationId xmlns:a16="http://schemas.microsoft.com/office/drawing/2014/main" id="{83C736AE-A924-47FA-AF7F-569BE80C293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12">
                <a:extLst>
                  <a:ext uri="{FF2B5EF4-FFF2-40B4-BE49-F238E27FC236}">
                    <a16:creationId xmlns:a16="http://schemas.microsoft.com/office/drawing/2014/main" id="{EA69A553-5F55-48C1-B5A2-0400B639479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c 12">
                <a:extLst>
                  <a:ext uri="{FF2B5EF4-FFF2-40B4-BE49-F238E27FC236}">
                    <a16:creationId xmlns:a16="http://schemas.microsoft.com/office/drawing/2014/main" id="{F625C8C7-3665-40A9-BF61-96DD47A7589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139EABF-3EC0-483D-9FB5-32FF459B3B86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95" name="Arc 12">
                <a:extLst>
                  <a:ext uri="{FF2B5EF4-FFF2-40B4-BE49-F238E27FC236}">
                    <a16:creationId xmlns:a16="http://schemas.microsoft.com/office/drawing/2014/main" id="{579E1618-52ED-4DD3-8A71-75C9B363FB4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rc 12">
                <a:extLst>
                  <a:ext uri="{FF2B5EF4-FFF2-40B4-BE49-F238E27FC236}">
                    <a16:creationId xmlns:a16="http://schemas.microsoft.com/office/drawing/2014/main" id="{08A02DF8-3FEA-4E92-836C-696DC1CBB3D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rc 12">
                <a:extLst>
                  <a:ext uri="{FF2B5EF4-FFF2-40B4-BE49-F238E27FC236}">
                    <a16:creationId xmlns:a16="http://schemas.microsoft.com/office/drawing/2014/main" id="{E638CAF3-CAD7-4E43-99C7-1D497789C6BE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9" name="Teardrop 138">
            <a:extLst>
              <a:ext uri="{FF2B5EF4-FFF2-40B4-BE49-F238E27FC236}">
                <a16:creationId xmlns:a16="http://schemas.microsoft.com/office/drawing/2014/main" id="{4667E366-ABF5-4EDA-870F-76CECF0566E4}"/>
              </a:ext>
            </a:extLst>
          </p:cNvPr>
          <p:cNvSpPr/>
          <p:nvPr/>
        </p:nvSpPr>
        <p:spPr>
          <a:xfrm rot="14246081" flipV="1">
            <a:off x="9985421" y="4656110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ardrop 139">
            <a:extLst>
              <a:ext uri="{FF2B5EF4-FFF2-40B4-BE49-F238E27FC236}">
                <a16:creationId xmlns:a16="http://schemas.microsoft.com/office/drawing/2014/main" id="{7309C6D4-0756-4DF6-9F75-6049FCACEE7E}"/>
              </a:ext>
            </a:extLst>
          </p:cNvPr>
          <p:cNvSpPr/>
          <p:nvPr/>
        </p:nvSpPr>
        <p:spPr>
          <a:xfrm rot="14246081" flipV="1">
            <a:off x="10011227" y="4263313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ardrop 141">
            <a:extLst>
              <a:ext uri="{FF2B5EF4-FFF2-40B4-BE49-F238E27FC236}">
                <a16:creationId xmlns:a16="http://schemas.microsoft.com/office/drawing/2014/main" id="{C0E9E65B-06D9-42B4-9A74-00269CC40CD5}"/>
              </a:ext>
            </a:extLst>
          </p:cNvPr>
          <p:cNvSpPr/>
          <p:nvPr/>
        </p:nvSpPr>
        <p:spPr>
          <a:xfrm rot="14246081" flipV="1">
            <a:off x="10131097" y="3557572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ardrop 142">
            <a:extLst>
              <a:ext uri="{FF2B5EF4-FFF2-40B4-BE49-F238E27FC236}">
                <a16:creationId xmlns:a16="http://schemas.microsoft.com/office/drawing/2014/main" id="{D8EAA119-5D1A-4671-89F8-D8E746A7A049}"/>
              </a:ext>
            </a:extLst>
          </p:cNvPr>
          <p:cNvSpPr/>
          <p:nvPr/>
        </p:nvSpPr>
        <p:spPr>
          <a:xfrm rot="14246081" flipV="1">
            <a:off x="9953692" y="3480546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ardrop 157">
            <a:extLst>
              <a:ext uri="{FF2B5EF4-FFF2-40B4-BE49-F238E27FC236}">
                <a16:creationId xmlns:a16="http://schemas.microsoft.com/office/drawing/2014/main" id="{667DBD2B-DAE9-40C0-BCED-F0BFC0B3C548}"/>
              </a:ext>
            </a:extLst>
          </p:cNvPr>
          <p:cNvSpPr/>
          <p:nvPr/>
        </p:nvSpPr>
        <p:spPr>
          <a:xfrm rot="15331426" flipV="1">
            <a:off x="7089547" y="3061914"/>
            <a:ext cx="254057" cy="254057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5DFB62E-B35B-471A-AC18-4F26A31142F3}"/>
              </a:ext>
            </a:extLst>
          </p:cNvPr>
          <p:cNvGrpSpPr/>
          <p:nvPr/>
        </p:nvGrpSpPr>
        <p:grpSpPr>
          <a:xfrm>
            <a:off x="10090431" y="4518333"/>
            <a:ext cx="484986" cy="329240"/>
            <a:chOff x="8319333" y="3989427"/>
            <a:chExt cx="759757" cy="51577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A0FC10E-83B4-46B4-A326-29310F886501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0" name="Arc 12">
                <a:extLst>
                  <a:ext uri="{FF2B5EF4-FFF2-40B4-BE49-F238E27FC236}">
                    <a16:creationId xmlns:a16="http://schemas.microsoft.com/office/drawing/2014/main" id="{9FDAE7DD-89B8-48AA-B8DC-DABDD07E2BC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Arc 12">
                <a:extLst>
                  <a:ext uri="{FF2B5EF4-FFF2-40B4-BE49-F238E27FC236}">
                    <a16:creationId xmlns:a16="http://schemas.microsoft.com/office/drawing/2014/main" id="{64C0096D-AC36-4952-BFB9-541882C5E80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2">
                <a:extLst>
                  <a:ext uri="{FF2B5EF4-FFF2-40B4-BE49-F238E27FC236}">
                    <a16:creationId xmlns:a16="http://schemas.microsoft.com/office/drawing/2014/main" id="{3EA7FFA2-4625-41F6-98B4-FA4D73008F7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13A7B61-545B-4241-93DA-7EBEEC9A8E8A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67" name="Arc 12">
                <a:extLst>
                  <a:ext uri="{FF2B5EF4-FFF2-40B4-BE49-F238E27FC236}">
                    <a16:creationId xmlns:a16="http://schemas.microsoft.com/office/drawing/2014/main" id="{7201DF79-A0FD-4C6D-BF97-A24E805B69C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Arc 12">
                <a:extLst>
                  <a:ext uri="{FF2B5EF4-FFF2-40B4-BE49-F238E27FC236}">
                    <a16:creationId xmlns:a16="http://schemas.microsoft.com/office/drawing/2014/main" id="{1F168B76-E883-4229-9FF5-BFED785A0E2B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Arc 12">
                <a:extLst>
                  <a:ext uri="{FF2B5EF4-FFF2-40B4-BE49-F238E27FC236}">
                    <a16:creationId xmlns:a16="http://schemas.microsoft.com/office/drawing/2014/main" id="{80D1A7E3-1143-4405-BC36-C9167D1574AD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ardrop 159">
            <a:extLst>
              <a:ext uri="{FF2B5EF4-FFF2-40B4-BE49-F238E27FC236}">
                <a16:creationId xmlns:a16="http://schemas.microsoft.com/office/drawing/2014/main" id="{F667ECF9-171A-4700-A968-D4182322412E}"/>
              </a:ext>
            </a:extLst>
          </p:cNvPr>
          <p:cNvSpPr/>
          <p:nvPr/>
        </p:nvSpPr>
        <p:spPr>
          <a:xfrm rot="13170382" flipV="1">
            <a:off x="8278470" y="3156107"/>
            <a:ext cx="133193" cy="133193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ardrop 162">
            <a:extLst>
              <a:ext uri="{FF2B5EF4-FFF2-40B4-BE49-F238E27FC236}">
                <a16:creationId xmlns:a16="http://schemas.microsoft.com/office/drawing/2014/main" id="{D75C88D3-DF10-40EA-838C-7F7805253B8B}"/>
              </a:ext>
            </a:extLst>
          </p:cNvPr>
          <p:cNvSpPr/>
          <p:nvPr/>
        </p:nvSpPr>
        <p:spPr>
          <a:xfrm rot="13193396" flipV="1">
            <a:off x="8927175" y="3216529"/>
            <a:ext cx="221076" cy="22107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9349F43-38CD-4AB5-B9D6-D406A48851AB}"/>
              </a:ext>
            </a:extLst>
          </p:cNvPr>
          <p:cNvGrpSpPr/>
          <p:nvPr/>
        </p:nvGrpSpPr>
        <p:grpSpPr>
          <a:xfrm>
            <a:off x="8221948" y="3991140"/>
            <a:ext cx="484986" cy="329240"/>
            <a:chOff x="8319333" y="3989427"/>
            <a:chExt cx="759757" cy="515772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94D4489-2ADB-49A8-A5F1-E483FCE7137E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9" name="Arc 12">
                <a:extLst>
                  <a:ext uri="{FF2B5EF4-FFF2-40B4-BE49-F238E27FC236}">
                    <a16:creationId xmlns:a16="http://schemas.microsoft.com/office/drawing/2014/main" id="{231F8C9A-D567-42E6-B5F5-FACC388AF729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2">
                <a:extLst>
                  <a:ext uri="{FF2B5EF4-FFF2-40B4-BE49-F238E27FC236}">
                    <a16:creationId xmlns:a16="http://schemas.microsoft.com/office/drawing/2014/main" id="{ABC2CF28-98F2-462D-A670-464AB9A792F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c 12">
                <a:extLst>
                  <a:ext uri="{FF2B5EF4-FFF2-40B4-BE49-F238E27FC236}">
                    <a16:creationId xmlns:a16="http://schemas.microsoft.com/office/drawing/2014/main" id="{7E21468C-BC49-44A9-9BF5-7962982D678D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6F54973-26C1-4111-A733-8C10129D65C7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76" name="Arc 12">
                <a:extLst>
                  <a:ext uri="{FF2B5EF4-FFF2-40B4-BE49-F238E27FC236}">
                    <a16:creationId xmlns:a16="http://schemas.microsoft.com/office/drawing/2014/main" id="{32675E40-DCBF-48F7-9F48-E7450C904588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c 12">
                <a:extLst>
                  <a:ext uri="{FF2B5EF4-FFF2-40B4-BE49-F238E27FC236}">
                    <a16:creationId xmlns:a16="http://schemas.microsoft.com/office/drawing/2014/main" id="{B24918E9-F555-49F2-87D0-8D117D90402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Arc 12">
                <a:extLst>
                  <a:ext uri="{FF2B5EF4-FFF2-40B4-BE49-F238E27FC236}">
                    <a16:creationId xmlns:a16="http://schemas.microsoft.com/office/drawing/2014/main" id="{F6D47D1B-8E51-408C-8EA4-31A0128602F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B1527CF-2E61-4E42-BB8B-DF5CA7D08A3A}"/>
              </a:ext>
            </a:extLst>
          </p:cNvPr>
          <p:cNvGrpSpPr/>
          <p:nvPr/>
        </p:nvGrpSpPr>
        <p:grpSpPr>
          <a:xfrm rot="21188675">
            <a:off x="9683563" y="3558211"/>
            <a:ext cx="484986" cy="329240"/>
            <a:chOff x="8319333" y="3989427"/>
            <a:chExt cx="759757" cy="51577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A46996F-A8CA-4AC6-A140-AFBDCAEDCDAD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88" name="Arc 12">
                <a:extLst>
                  <a:ext uri="{FF2B5EF4-FFF2-40B4-BE49-F238E27FC236}">
                    <a16:creationId xmlns:a16="http://schemas.microsoft.com/office/drawing/2014/main" id="{C2275816-8E51-4126-8F1C-0C9504BD193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c 12">
                <a:extLst>
                  <a:ext uri="{FF2B5EF4-FFF2-40B4-BE49-F238E27FC236}">
                    <a16:creationId xmlns:a16="http://schemas.microsoft.com/office/drawing/2014/main" id="{D7DFDA43-918B-4B2D-85F5-A778F7637A4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c 12">
                <a:extLst>
                  <a:ext uri="{FF2B5EF4-FFF2-40B4-BE49-F238E27FC236}">
                    <a16:creationId xmlns:a16="http://schemas.microsoft.com/office/drawing/2014/main" id="{0FA414B8-C421-4528-B733-BA2A6FF7AF2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741AA516-E703-48F2-8648-651814EB93C1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85" name="Arc 12">
                <a:extLst>
                  <a:ext uri="{FF2B5EF4-FFF2-40B4-BE49-F238E27FC236}">
                    <a16:creationId xmlns:a16="http://schemas.microsoft.com/office/drawing/2014/main" id="{DCBAFCCA-7830-4C7D-A5FC-B126CD738D2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2">
                <a:extLst>
                  <a:ext uri="{FF2B5EF4-FFF2-40B4-BE49-F238E27FC236}">
                    <a16:creationId xmlns:a16="http://schemas.microsoft.com/office/drawing/2014/main" id="{B2AEF391-F718-4642-A5CC-94450923C534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Arc 12">
                <a:extLst>
                  <a:ext uri="{FF2B5EF4-FFF2-40B4-BE49-F238E27FC236}">
                    <a16:creationId xmlns:a16="http://schemas.microsoft.com/office/drawing/2014/main" id="{D0A9E3AF-E274-4F5D-BCFB-6066B7490E5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Oval 10">
            <a:extLst>
              <a:ext uri="{FF2B5EF4-FFF2-40B4-BE49-F238E27FC236}">
                <a16:creationId xmlns:a16="http://schemas.microsoft.com/office/drawing/2014/main" id="{7CB31D21-CB31-440A-9D07-948490DC3BE1}"/>
              </a:ext>
            </a:extLst>
          </p:cNvPr>
          <p:cNvSpPr/>
          <p:nvPr/>
        </p:nvSpPr>
        <p:spPr>
          <a:xfrm flipH="1">
            <a:off x="10020291" y="3793008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66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F8B29-3EB3-4C16-A34F-0429FB79D4DF}"/>
              </a:ext>
            </a:extLst>
          </p:cNvPr>
          <p:cNvSpPr/>
          <p:nvPr/>
        </p:nvSpPr>
        <p:spPr>
          <a:xfrm>
            <a:off x="7156376" y="4333982"/>
            <a:ext cx="2046440" cy="81618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3">
            <a:extLst>
              <a:ext uri="{FF2B5EF4-FFF2-40B4-BE49-F238E27FC236}">
                <a16:creationId xmlns:a16="http://schemas.microsoft.com/office/drawing/2014/main" id="{357BC1CB-97A6-4889-A17F-257117AAFE27}"/>
              </a:ext>
            </a:extLst>
          </p:cNvPr>
          <p:cNvSpPr/>
          <p:nvPr/>
        </p:nvSpPr>
        <p:spPr>
          <a:xfrm>
            <a:off x="10632088" y="457532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ardrop 156">
            <a:extLst>
              <a:ext uri="{FF2B5EF4-FFF2-40B4-BE49-F238E27FC236}">
                <a16:creationId xmlns:a16="http://schemas.microsoft.com/office/drawing/2014/main" id="{EC41E807-876A-4D87-996E-271852F950E9}"/>
              </a:ext>
            </a:extLst>
          </p:cNvPr>
          <p:cNvSpPr/>
          <p:nvPr/>
        </p:nvSpPr>
        <p:spPr>
          <a:xfrm rot="13815223" flipV="1">
            <a:off x="7985247" y="2673014"/>
            <a:ext cx="220626" cy="22062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3">
            <a:extLst>
              <a:ext uri="{FF2B5EF4-FFF2-40B4-BE49-F238E27FC236}">
                <a16:creationId xmlns:a16="http://schemas.microsoft.com/office/drawing/2014/main" id="{625AFB3A-D602-46E8-8DF1-DB80D7A876F8}"/>
              </a:ext>
            </a:extLst>
          </p:cNvPr>
          <p:cNvSpPr/>
          <p:nvPr/>
        </p:nvSpPr>
        <p:spPr>
          <a:xfrm>
            <a:off x="6654763" y="3381048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1FB4BB22-068E-403D-8E0B-F2CCE20C3A33}"/>
              </a:ext>
            </a:extLst>
          </p:cNvPr>
          <p:cNvSpPr/>
          <p:nvPr/>
        </p:nvSpPr>
        <p:spPr>
          <a:xfrm rot="865929">
            <a:off x="8798902" y="4733422"/>
            <a:ext cx="917585" cy="75909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0">
            <a:extLst>
              <a:ext uri="{FF2B5EF4-FFF2-40B4-BE49-F238E27FC236}">
                <a16:creationId xmlns:a16="http://schemas.microsoft.com/office/drawing/2014/main" id="{DDF65DE5-7203-47A1-B4B8-378B1EF0C3B9}"/>
              </a:ext>
            </a:extLst>
          </p:cNvPr>
          <p:cNvSpPr/>
          <p:nvPr/>
        </p:nvSpPr>
        <p:spPr>
          <a:xfrm flipH="1" flipV="1">
            <a:off x="9744475" y="4696794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A012410-591A-42B4-B9ED-E00C88A9AAC3}"/>
              </a:ext>
            </a:extLst>
          </p:cNvPr>
          <p:cNvGrpSpPr/>
          <p:nvPr/>
        </p:nvGrpSpPr>
        <p:grpSpPr>
          <a:xfrm flipH="1">
            <a:off x="9073727" y="3132457"/>
            <a:ext cx="803388" cy="498888"/>
            <a:chOff x="2595778" y="3070825"/>
            <a:chExt cx="5291341" cy="328581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0" name="Oval 77">
              <a:extLst>
                <a:ext uri="{FF2B5EF4-FFF2-40B4-BE49-F238E27FC236}">
                  <a16:creationId xmlns:a16="http://schemas.microsoft.com/office/drawing/2014/main" id="{00D14FA9-1E14-4088-B7BA-5601B1EAF029}"/>
                </a:ext>
              </a:extLst>
            </p:cNvPr>
            <p:cNvSpPr/>
            <p:nvPr/>
          </p:nvSpPr>
          <p:spPr>
            <a:xfrm rot="16571848">
              <a:off x="4603587" y="2944760"/>
              <a:ext cx="704613" cy="956743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77">
              <a:extLst>
                <a:ext uri="{FF2B5EF4-FFF2-40B4-BE49-F238E27FC236}">
                  <a16:creationId xmlns:a16="http://schemas.microsoft.com/office/drawing/2014/main" id="{C3EF1DA8-C815-4E91-9B39-B0F52048614C}"/>
                </a:ext>
              </a:extLst>
            </p:cNvPr>
            <p:cNvSpPr/>
            <p:nvPr/>
          </p:nvSpPr>
          <p:spPr>
            <a:xfrm>
              <a:off x="6256256" y="3634354"/>
              <a:ext cx="1630863" cy="2584221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76">
              <a:extLst>
                <a:ext uri="{FF2B5EF4-FFF2-40B4-BE49-F238E27FC236}">
                  <a16:creationId xmlns:a16="http://schemas.microsoft.com/office/drawing/2014/main" id="{A371317E-2DE2-441A-82DF-8CBFAC5B91AF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gradFill>
              <a:gsLst>
                <a:gs pos="100000">
                  <a:srgbClr val="FFFF3A"/>
                </a:gs>
                <a:gs pos="0">
                  <a:srgbClr val="FFFF00"/>
                </a:gs>
                <a:gs pos="51000">
                  <a:schemeClr val="bg1"/>
                </a:gs>
              </a:gsLst>
              <a:lin ang="17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C1DC63ED-161E-49F8-82A0-7322B4C5A8C0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032B0701-B1AF-465D-A94C-27BF6E8992E1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4C9ED310-D686-48CE-A461-ACB82363621F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B009F24F-66C2-488A-858E-41DD93C54386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F19650E6-3B74-4DEF-8F27-2F475ACCB724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1797D463-7D68-4960-807F-E33F082B5AE3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570F554-D890-4574-8334-13959F5D467A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48C50D8-D1BA-4ED2-9C74-2EBD969900C3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77">
              <a:extLst>
                <a:ext uri="{FF2B5EF4-FFF2-40B4-BE49-F238E27FC236}">
                  <a16:creationId xmlns:a16="http://schemas.microsoft.com/office/drawing/2014/main" id="{F37E9AF7-F8A7-4B06-9C9A-03D8C385CA85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219960D-B9E0-4EB4-8E66-823505668E90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070E977-E48E-4CEE-BF6E-E06B0A7F91AA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1F1E8AC-B7A2-4112-8CA1-A1390EF49C9B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0082DAF-2508-4BC3-890C-82071BEAD2A1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BAA5B3-EE4E-4F01-8742-BEABB5D9F57D}"/>
              </a:ext>
            </a:extLst>
          </p:cNvPr>
          <p:cNvGrpSpPr/>
          <p:nvPr/>
        </p:nvGrpSpPr>
        <p:grpSpPr>
          <a:xfrm>
            <a:off x="10081753" y="3513980"/>
            <a:ext cx="751024" cy="542433"/>
            <a:chOff x="4149855" y="2278743"/>
            <a:chExt cx="3672856" cy="2631969"/>
          </a:xfrm>
        </p:grpSpPr>
        <p:sp>
          <p:nvSpPr>
            <p:cNvPr id="159" name="Oval 245">
              <a:extLst>
                <a:ext uri="{FF2B5EF4-FFF2-40B4-BE49-F238E27FC236}">
                  <a16:creationId xmlns:a16="http://schemas.microsoft.com/office/drawing/2014/main" id="{09B43F05-B7FC-4953-8DD2-9E4657E7DD7F}"/>
                </a:ext>
              </a:extLst>
            </p:cNvPr>
            <p:cNvSpPr/>
            <p:nvPr/>
          </p:nvSpPr>
          <p:spPr>
            <a:xfrm rot="20245845">
              <a:off x="4149855" y="3688367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245">
              <a:extLst>
                <a:ext uri="{FF2B5EF4-FFF2-40B4-BE49-F238E27FC236}">
                  <a16:creationId xmlns:a16="http://schemas.microsoft.com/office/drawing/2014/main" id="{FFBF4D54-4966-4B49-B67E-203742530511}"/>
                </a:ext>
              </a:extLst>
            </p:cNvPr>
            <p:cNvSpPr/>
            <p:nvPr/>
          </p:nvSpPr>
          <p:spPr>
            <a:xfrm rot="1354155" flipH="1">
              <a:off x="6557143" y="3709668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59280BF-FEEF-4508-B694-B90C8AB51535}"/>
                </a:ext>
              </a:extLst>
            </p:cNvPr>
            <p:cNvSpPr/>
            <p:nvPr/>
          </p:nvSpPr>
          <p:spPr>
            <a:xfrm>
              <a:off x="5225620" y="3434117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243">
              <a:extLst>
                <a:ext uri="{FF2B5EF4-FFF2-40B4-BE49-F238E27FC236}">
                  <a16:creationId xmlns:a16="http://schemas.microsoft.com/office/drawing/2014/main" id="{2C01957C-4D0D-44A2-8504-9C2C94491283}"/>
                </a:ext>
              </a:extLst>
            </p:cNvPr>
            <p:cNvSpPr/>
            <p:nvPr/>
          </p:nvSpPr>
          <p:spPr>
            <a:xfrm>
              <a:off x="5014914" y="3403202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243">
              <a:extLst>
                <a:ext uri="{FF2B5EF4-FFF2-40B4-BE49-F238E27FC236}">
                  <a16:creationId xmlns:a16="http://schemas.microsoft.com/office/drawing/2014/main" id="{22832E8F-E85D-4863-B091-12325E0C5880}"/>
                </a:ext>
              </a:extLst>
            </p:cNvPr>
            <p:cNvSpPr/>
            <p:nvPr/>
          </p:nvSpPr>
          <p:spPr>
            <a:xfrm flipH="1">
              <a:off x="6192331" y="3396343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907C73A-B317-421E-BE14-72F712010373}"/>
                </a:ext>
              </a:extLst>
            </p:cNvPr>
            <p:cNvSpPr/>
            <p:nvPr/>
          </p:nvSpPr>
          <p:spPr>
            <a:xfrm>
              <a:off x="4818379" y="2569029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8587CCB-F292-4EDD-8EF0-F3B2B67569B5}"/>
                </a:ext>
              </a:extLst>
            </p:cNvPr>
            <p:cNvSpPr/>
            <p:nvPr/>
          </p:nvSpPr>
          <p:spPr>
            <a:xfrm>
              <a:off x="6044009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9C8C4B3-C36A-4180-A216-E117F46BC887}"/>
                </a:ext>
              </a:extLst>
            </p:cNvPr>
            <p:cNvSpPr/>
            <p:nvPr/>
          </p:nvSpPr>
          <p:spPr>
            <a:xfrm>
              <a:off x="4998543" y="22787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8851274-1BD1-4FCB-BD7C-4700C59FCF13}"/>
                </a:ext>
              </a:extLst>
            </p:cNvPr>
            <p:cNvSpPr/>
            <p:nvPr/>
          </p:nvSpPr>
          <p:spPr>
            <a:xfrm rot="3117443">
              <a:off x="5760975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BC0825B-48D2-4124-B35B-6E5D9BAAA4B4}"/>
                </a:ext>
              </a:extLst>
            </p:cNvPr>
            <p:cNvSpPr/>
            <p:nvPr/>
          </p:nvSpPr>
          <p:spPr>
            <a:xfrm rot="18482557" flipH="1">
              <a:off x="6006307" y="3170283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Arc 247">
              <a:extLst>
                <a:ext uri="{FF2B5EF4-FFF2-40B4-BE49-F238E27FC236}">
                  <a16:creationId xmlns:a16="http://schemas.microsoft.com/office/drawing/2014/main" id="{1AFF97C3-7EF2-4113-BE0F-AC3A55220CC4}"/>
                </a:ext>
              </a:extLst>
            </p:cNvPr>
            <p:cNvSpPr/>
            <p:nvPr/>
          </p:nvSpPr>
          <p:spPr>
            <a:xfrm rot="8811340">
              <a:off x="5215777" y="2579851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EECD375-63D1-41E9-AA8F-24EB3327EF3D}"/>
                </a:ext>
              </a:extLst>
            </p:cNvPr>
            <p:cNvSpPr/>
            <p:nvPr/>
          </p:nvSpPr>
          <p:spPr>
            <a:xfrm>
              <a:off x="5229307" y="2508440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C00B73D-01C6-4F7F-95FA-D51F0FDC77D7}"/>
                </a:ext>
              </a:extLst>
            </p:cNvPr>
            <p:cNvSpPr/>
            <p:nvPr/>
          </p:nvSpPr>
          <p:spPr>
            <a:xfrm>
              <a:off x="5525628" y="2633536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F9F8F971-EF1F-4C20-BF18-B41DFD282E4E}"/>
                </a:ext>
              </a:extLst>
            </p:cNvPr>
            <p:cNvSpPr/>
            <p:nvPr/>
          </p:nvSpPr>
          <p:spPr>
            <a:xfrm>
              <a:off x="6296415" y="2508896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3B85B05-65CB-4A8D-8B71-191E324B52D9}"/>
                </a:ext>
              </a:extLst>
            </p:cNvPr>
            <p:cNvSpPr/>
            <p:nvPr/>
          </p:nvSpPr>
          <p:spPr>
            <a:xfrm>
              <a:off x="6592736" y="2633992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B41A0E4-05C3-4FF9-9CEC-13FD21FEF6B5}"/>
                </a:ext>
              </a:extLst>
            </p:cNvPr>
            <p:cNvSpPr/>
            <p:nvPr/>
          </p:nvSpPr>
          <p:spPr>
            <a:xfrm rot="18872518">
              <a:off x="5606066" y="3998943"/>
              <a:ext cx="367688" cy="882998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  <a:alpha val="75000"/>
                  </a:schemeClr>
                </a:gs>
                <a:gs pos="100000">
                  <a:schemeClr val="accent6">
                    <a:lumMod val="40000"/>
                    <a:lumOff val="60000"/>
                    <a:alpha val="75000"/>
                  </a:schemeClr>
                </a:gs>
              </a:gsLst>
              <a:lin ang="16800000" scaled="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CA205DB-8C2E-4AC2-8F49-70892180B140}"/>
              </a:ext>
            </a:extLst>
          </p:cNvPr>
          <p:cNvGrpSpPr/>
          <p:nvPr/>
        </p:nvGrpSpPr>
        <p:grpSpPr>
          <a:xfrm rot="505078" flipH="1">
            <a:off x="7684166" y="3231614"/>
            <a:ext cx="1226771" cy="1473089"/>
            <a:chOff x="4300233" y="888014"/>
            <a:chExt cx="4297519" cy="5160401"/>
          </a:xfrm>
          <a:solidFill>
            <a:srgbClr val="FFFF00"/>
          </a:solidFill>
        </p:grpSpPr>
        <p:sp>
          <p:nvSpPr>
            <p:cNvPr id="121" name="Oval 100">
              <a:extLst>
                <a:ext uri="{FF2B5EF4-FFF2-40B4-BE49-F238E27FC236}">
                  <a16:creationId xmlns:a16="http://schemas.microsoft.com/office/drawing/2014/main" id="{1B59F4EF-83A9-4486-BA0C-8A18D011FA97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2EC0729-29DD-48B3-B286-C63D3D126BC3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3">
              <a:extLst>
                <a:ext uri="{FF2B5EF4-FFF2-40B4-BE49-F238E27FC236}">
                  <a16:creationId xmlns:a16="http://schemas.microsoft.com/office/drawing/2014/main" id="{238A0FA5-06DA-4A80-A32C-A0D3A4947FE9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6AEE684-4B28-4F43-B643-3D2343F45592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AAD659B-6309-46FB-8301-B47BFC4BD732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B36F886-F3F6-4239-9450-0610C6B89FA6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4613730-F02B-49B2-BD6F-63F9435FA509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C6A6AD9-DACE-486D-A6B1-727506D385E3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BDA7395-2B46-4787-AF34-12FD533724BE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0784FFD-E073-4D3F-8D65-4672C822B171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EE536F6-A5EA-4801-92DE-3E22B7981483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B273A77-B0CC-4D5D-A039-917BA772DE74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39EB82-6EF1-4D4D-B2B4-37E81B186DED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3">
              <a:extLst>
                <a:ext uri="{FF2B5EF4-FFF2-40B4-BE49-F238E27FC236}">
                  <a16:creationId xmlns:a16="http://schemas.microsoft.com/office/drawing/2014/main" id="{1C4E6CE9-9F8E-42C9-A546-8722C7009B45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3">
              <a:extLst>
                <a:ext uri="{FF2B5EF4-FFF2-40B4-BE49-F238E27FC236}">
                  <a16:creationId xmlns:a16="http://schemas.microsoft.com/office/drawing/2014/main" id="{A803BD4F-3335-400A-8D12-E4927C932324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F013DFB-1649-4EF6-A9F6-EECBAECC47CE}"/>
                </a:ext>
              </a:extLst>
            </p:cNvPr>
            <p:cNvSpPr/>
            <p:nvPr/>
          </p:nvSpPr>
          <p:spPr>
            <a:xfrm rot="13509673">
              <a:off x="5159848" y="1777035"/>
              <a:ext cx="557069" cy="3437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5F965381-B410-4E61-8D0E-DEF936269E17}"/>
              </a:ext>
            </a:extLst>
          </p:cNvPr>
          <p:cNvSpPr/>
          <p:nvPr/>
        </p:nvSpPr>
        <p:spPr>
          <a:xfrm rot="20920810" flipH="1">
            <a:off x="8567625" y="3520506"/>
            <a:ext cx="181358" cy="181358"/>
          </a:xfrm>
          <a:prstGeom prst="arc">
            <a:avLst>
              <a:gd name="adj1" fmla="val 16200000"/>
              <a:gd name="adj2" fmla="val 204631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5">
            <a:extLst>
              <a:ext uri="{FF2B5EF4-FFF2-40B4-BE49-F238E27FC236}">
                <a16:creationId xmlns:a16="http://schemas.microsoft.com/office/drawing/2014/main" id="{DACC804B-044D-4740-BF47-C2C28ADB750D}"/>
              </a:ext>
            </a:extLst>
          </p:cNvPr>
          <p:cNvSpPr/>
          <p:nvPr/>
        </p:nvSpPr>
        <p:spPr>
          <a:xfrm>
            <a:off x="8269670" y="4647217"/>
            <a:ext cx="733680" cy="740221"/>
          </a:xfrm>
          <a:custGeom>
            <a:avLst/>
            <a:gdLst>
              <a:gd name="connsiteX0" fmla="*/ 0 w 952500"/>
              <a:gd name="connsiteY0" fmla="*/ 558306 h 1116612"/>
              <a:gd name="connsiteX1" fmla="*/ 476250 w 952500"/>
              <a:gd name="connsiteY1" fmla="*/ 0 h 1116612"/>
              <a:gd name="connsiteX2" fmla="*/ 952500 w 952500"/>
              <a:gd name="connsiteY2" fmla="*/ 558306 h 1116612"/>
              <a:gd name="connsiteX3" fmla="*/ 476250 w 952500"/>
              <a:gd name="connsiteY3" fmla="*/ 1116612 h 1116612"/>
              <a:gd name="connsiteX4" fmla="*/ 0 w 952500"/>
              <a:gd name="connsiteY4" fmla="*/ 558306 h 1116612"/>
              <a:gd name="connsiteX0" fmla="*/ 102328 w 1054828"/>
              <a:gd name="connsiteY0" fmla="*/ 558306 h 1157535"/>
              <a:gd name="connsiteX1" fmla="*/ 578578 w 1054828"/>
              <a:gd name="connsiteY1" fmla="*/ 0 h 1157535"/>
              <a:gd name="connsiteX2" fmla="*/ 1054828 w 1054828"/>
              <a:gd name="connsiteY2" fmla="*/ 558306 h 1157535"/>
              <a:gd name="connsiteX3" fmla="*/ 578578 w 1054828"/>
              <a:gd name="connsiteY3" fmla="*/ 1116612 h 1157535"/>
              <a:gd name="connsiteX4" fmla="*/ 38828 w 1054828"/>
              <a:gd name="connsiteY4" fmla="*/ 1053111 h 1157535"/>
              <a:gd name="connsiteX5" fmla="*/ 102328 w 1054828"/>
              <a:gd name="connsiteY5" fmla="*/ 558306 h 1157535"/>
              <a:gd name="connsiteX0" fmla="*/ 29437 w 1172437"/>
              <a:gd name="connsiteY0" fmla="*/ 164731 h 1195760"/>
              <a:gd name="connsiteX1" fmla="*/ 696187 w 1172437"/>
              <a:gd name="connsiteY1" fmla="*/ 38225 h 1195760"/>
              <a:gd name="connsiteX2" fmla="*/ 1172437 w 1172437"/>
              <a:gd name="connsiteY2" fmla="*/ 596531 h 1195760"/>
              <a:gd name="connsiteX3" fmla="*/ 696187 w 1172437"/>
              <a:gd name="connsiteY3" fmla="*/ 1154837 h 1195760"/>
              <a:gd name="connsiteX4" fmla="*/ 156437 w 1172437"/>
              <a:gd name="connsiteY4" fmla="*/ 1091336 h 1195760"/>
              <a:gd name="connsiteX5" fmla="*/ 29437 w 1172437"/>
              <a:gd name="connsiteY5" fmla="*/ 164731 h 1195760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96832 h 1127861"/>
              <a:gd name="connsiteX1" fmla="*/ 696187 w 1172437"/>
              <a:gd name="connsiteY1" fmla="*/ 8426 h 1127861"/>
              <a:gd name="connsiteX2" fmla="*/ 1172437 w 1172437"/>
              <a:gd name="connsiteY2" fmla="*/ 528632 h 1127861"/>
              <a:gd name="connsiteX3" fmla="*/ 696187 w 1172437"/>
              <a:gd name="connsiteY3" fmla="*/ 1086938 h 1127861"/>
              <a:gd name="connsiteX4" fmla="*/ 156437 w 1172437"/>
              <a:gd name="connsiteY4" fmla="*/ 1023437 h 1127861"/>
              <a:gd name="connsiteX5" fmla="*/ 29437 w 1172437"/>
              <a:gd name="connsiteY5" fmla="*/ 96832 h 1127861"/>
              <a:gd name="connsiteX0" fmla="*/ 34682 w 1177682"/>
              <a:gd name="connsiteY0" fmla="*/ 150552 h 1181581"/>
              <a:gd name="connsiteX1" fmla="*/ 701432 w 1177682"/>
              <a:gd name="connsiteY1" fmla="*/ 62146 h 1181581"/>
              <a:gd name="connsiteX2" fmla="*/ 1177682 w 1177682"/>
              <a:gd name="connsiteY2" fmla="*/ 582352 h 1181581"/>
              <a:gd name="connsiteX3" fmla="*/ 701432 w 1177682"/>
              <a:gd name="connsiteY3" fmla="*/ 1140658 h 1181581"/>
              <a:gd name="connsiteX4" fmla="*/ 161682 w 1177682"/>
              <a:gd name="connsiteY4" fmla="*/ 1077157 h 1181581"/>
              <a:gd name="connsiteX5" fmla="*/ 34682 w 1177682"/>
              <a:gd name="connsiteY5" fmla="*/ 150552 h 1181581"/>
              <a:gd name="connsiteX0" fmla="*/ 34682 w 1210982"/>
              <a:gd name="connsiteY0" fmla="*/ 150552 h 1151615"/>
              <a:gd name="connsiteX1" fmla="*/ 701432 w 1210982"/>
              <a:gd name="connsiteY1" fmla="*/ 62146 h 1151615"/>
              <a:gd name="connsiteX2" fmla="*/ 1177682 w 1210982"/>
              <a:gd name="connsiteY2" fmla="*/ 582352 h 1151615"/>
              <a:gd name="connsiteX3" fmla="*/ 1126883 w 1210982"/>
              <a:gd name="connsiteY3" fmla="*/ 988257 h 1151615"/>
              <a:gd name="connsiteX4" fmla="*/ 701432 w 1210982"/>
              <a:gd name="connsiteY4" fmla="*/ 1140658 h 1151615"/>
              <a:gd name="connsiteX5" fmla="*/ 161682 w 1210982"/>
              <a:gd name="connsiteY5" fmla="*/ 1077157 h 1151615"/>
              <a:gd name="connsiteX6" fmla="*/ 34682 w 1210982"/>
              <a:gd name="connsiteY6" fmla="*/ 150552 h 1151615"/>
              <a:gd name="connsiteX0" fmla="*/ 34682 w 1166802"/>
              <a:gd name="connsiteY0" fmla="*/ 186551 h 1187614"/>
              <a:gd name="connsiteX1" fmla="*/ 701432 w 1166802"/>
              <a:gd name="connsiteY1" fmla="*/ 98145 h 1187614"/>
              <a:gd name="connsiteX2" fmla="*/ 1088782 w 1166802"/>
              <a:gd name="connsiteY2" fmla="*/ 681851 h 1187614"/>
              <a:gd name="connsiteX3" fmla="*/ 1126883 w 1166802"/>
              <a:gd name="connsiteY3" fmla="*/ 1024256 h 1187614"/>
              <a:gd name="connsiteX4" fmla="*/ 701432 w 1166802"/>
              <a:gd name="connsiteY4" fmla="*/ 1176657 h 1187614"/>
              <a:gd name="connsiteX5" fmla="*/ 161682 w 1166802"/>
              <a:gd name="connsiteY5" fmla="*/ 1113156 h 1187614"/>
              <a:gd name="connsiteX6" fmla="*/ 34682 w 1166802"/>
              <a:gd name="connsiteY6" fmla="*/ 186551 h 1187614"/>
              <a:gd name="connsiteX0" fmla="*/ 34682 w 1166802"/>
              <a:gd name="connsiteY0" fmla="*/ 143056 h 1144119"/>
              <a:gd name="connsiteX1" fmla="*/ 701432 w 1166802"/>
              <a:gd name="connsiteY1" fmla="*/ 54650 h 1144119"/>
              <a:gd name="connsiteX2" fmla="*/ 1088782 w 1166802"/>
              <a:gd name="connsiteY2" fmla="*/ 638356 h 1144119"/>
              <a:gd name="connsiteX3" fmla="*/ 1126883 w 1166802"/>
              <a:gd name="connsiteY3" fmla="*/ 980761 h 1144119"/>
              <a:gd name="connsiteX4" fmla="*/ 701432 w 1166802"/>
              <a:gd name="connsiteY4" fmla="*/ 1133162 h 1144119"/>
              <a:gd name="connsiteX5" fmla="*/ 161682 w 1166802"/>
              <a:gd name="connsiteY5" fmla="*/ 1069661 h 1144119"/>
              <a:gd name="connsiteX6" fmla="*/ 34682 w 1166802"/>
              <a:gd name="connsiteY6" fmla="*/ 143056 h 1144119"/>
              <a:gd name="connsiteX0" fmla="*/ 34682 w 1166802"/>
              <a:gd name="connsiteY0" fmla="*/ 161169 h 1162232"/>
              <a:gd name="connsiteX1" fmla="*/ 701432 w 1166802"/>
              <a:gd name="connsiteY1" fmla="*/ 72763 h 1162232"/>
              <a:gd name="connsiteX2" fmla="*/ 1088782 w 1166802"/>
              <a:gd name="connsiteY2" fmla="*/ 656469 h 1162232"/>
              <a:gd name="connsiteX3" fmla="*/ 1126883 w 1166802"/>
              <a:gd name="connsiteY3" fmla="*/ 998874 h 1162232"/>
              <a:gd name="connsiteX4" fmla="*/ 701432 w 1166802"/>
              <a:gd name="connsiteY4" fmla="*/ 1151275 h 1162232"/>
              <a:gd name="connsiteX5" fmla="*/ 161682 w 1166802"/>
              <a:gd name="connsiteY5" fmla="*/ 1087774 h 1162232"/>
              <a:gd name="connsiteX6" fmla="*/ 34682 w 1166802"/>
              <a:gd name="connsiteY6" fmla="*/ 161169 h 1162232"/>
              <a:gd name="connsiteX0" fmla="*/ 14746 w 1146866"/>
              <a:gd name="connsiteY0" fmla="*/ 135474 h 1136537"/>
              <a:gd name="connsiteX1" fmla="*/ 459247 w 1146866"/>
              <a:gd name="connsiteY1" fmla="*/ 46079 h 1136537"/>
              <a:gd name="connsiteX2" fmla="*/ 681496 w 1146866"/>
              <a:gd name="connsiteY2" fmla="*/ 47068 h 1136537"/>
              <a:gd name="connsiteX3" fmla="*/ 1068846 w 1146866"/>
              <a:gd name="connsiteY3" fmla="*/ 630774 h 1136537"/>
              <a:gd name="connsiteX4" fmla="*/ 1106947 w 1146866"/>
              <a:gd name="connsiteY4" fmla="*/ 973179 h 1136537"/>
              <a:gd name="connsiteX5" fmla="*/ 681496 w 1146866"/>
              <a:gd name="connsiteY5" fmla="*/ 1125580 h 1136537"/>
              <a:gd name="connsiteX6" fmla="*/ 141746 w 1146866"/>
              <a:gd name="connsiteY6" fmla="*/ 1062079 h 1136537"/>
              <a:gd name="connsiteX7" fmla="*/ 14746 w 1146866"/>
              <a:gd name="connsiteY7" fmla="*/ 135474 h 1136537"/>
              <a:gd name="connsiteX0" fmla="*/ 14746 w 1146866"/>
              <a:gd name="connsiteY0" fmla="*/ 75409 h 1152672"/>
              <a:gd name="connsiteX1" fmla="*/ 459247 w 1146866"/>
              <a:gd name="connsiteY1" fmla="*/ 62214 h 1152672"/>
              <a:gd name="connsiteX2" fmla="*/ 681496 w 1146866"/>
              <a:gd name="connsiteY2" fmla="*/ 63203 h 1152672"/>
              <a:gd name="connsiteX3" fmla="*/ 1068846 w 1146866"/>
              <a:gd name="connsiteY3" fmla="*/ 646909 h 1152672"/>
              <a:gd name="connsiteX4" fmla="*/ 1106947 w 1146866"/>
              <a:gd name="connsiteY4" fmla="*/ 989314 h 1152672"/>
              <a:gd name="connsiteX5" fmla="*/ 681496 w 1146866"/>
              <a:gd name="connsiteY5" fmla="*/ 1141715 h 1152672"/>
              <a:gd name="connsiteX6" fmla="*/ 141746 w 1146866"/>
              <a:gd name="connsiteY6" fmla="*/ 1078214 h 1152672"/>
              <a:gd name="connsiteX7" fmla="*/ 14746 w 1146866"/>
              <a:gd name="connsiteY7" fmla="*/ 75409 h 1152672"/>
              <a:gd name="connsiteX0" fmla="*/ 14746 w 1146866"/>
              <a:gd name="connsiteY0" fmla="*/ 75409 h 1149181"/>
              <a:gd name="connsiteX1" fmla="*/ 459247 w 1146866"/>
              <a:gd name="connsiteY1" fmla="*/ 62214 h 1149181"/>
              <a:gd name="connsiteX2" fmla="*/ 681496 w 1146866"/>
              <a:gd name="connsiteY2" fmla="*/ 63203 h 1149181"/>
              <a:gd name="connsiteX3" fmla="*/ 1068846 w 1146866"/>
              <a:gd name="connsiteY3" fmla="*/ 646909 h 1149181"/>
              <a:gd name="connsiteX4" fmla="*/ 1106947 w 1146866"/>
              <a:gd name="connsiteY4" fmla="*/ 1036939 h 1149181"/>
              <a:gd name="connsiteX5" fmla="*/ 681496 w 1146866"/>
              <a:gd name="connsiteY5" fmla="*/ 1141715 h 1149181"/>
              <a:gd name="connsiteX6" fmla="*/ 141746 w 1146866"/>
              <a:gd name="connsiteY6" fmla="*/ 1078214 h 1149181"/>
              <a:gd name="connsiteX7" fmla="*/ 14746 w 1146866"/>
              <a:gd name="connsiteY7" fmla="*/ 75409 h 1149181"/>
              <a:gd name="connsiteX0" fmla="*/ 17231 w 1149351"/>
              <a:gd name="connsiteY0" fmla="*/ 76820 h 1159597"/>
              <a:gd name="connsiteX1" fmla="*/ 461732 w 1149351"/>
              <a:gd name="connsiteY1" fmla="*/ 63625 h 1159597"/>
              <a:gd name="connsiteX2" fmla="*/ 683981 w 1149351"/>
              <a:gd name="connsiteY2" fmla="*/ 64614 h 1159597"/>
              <a:gd name="connsiteX3" fmla="*/ 1071331 w 1149351"/>
              <a:gd name="connsiteY3" fmla="*/ 648320 h 1159597"/>
              <a:gd name="connsiteX4" fmla="*/ 1109432 w 1149351"/>
              <a:gd name="connsiteY4" fmla="*/ 1038350 h 1159597"/>
              <a:gd name="connsiteX5" fmla="*/ 683981 w 1149351"/>
              <a:gd name="connsiteY5" fmla="*/ 1143126 h 1159597"/>
              <a:gd name="connsiteX6" fmla="*/ 129944 w 1149351"/>
              <a:gd name="connsiteY6" fmla="*/ 1098675 h 1159597"/>
              <a:gd name="connsiteX7" fmla="*/ 17231 w 1149351"/>
              <a:gd name="connsiteY7" fmla="*/ 76820 h 11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351" h="1159597">
                <a:moveTo>
                  <a:pt x="17231" y="76820"/>
                </a:moveTo>
                <a:cubicBezTo>
                  <a:pt x="72529" y="-95688"/>
                  <a:pt x="350607" y="78359"/>
                  <a:pt x="461732" y="63625"/>
                </a:cubicBezTo>
                <a:cubicBezTo>
                  <a:pt x="572857" y="48891"/>
                  <a:pt x="582381" y="-32835"/>
                  <a:pt x="683981" y="64614"/>
                </a:cubicBezTo>
                <a:cubicBezTo>
                  <a:pt x="785581" y="162063"/>
                  <a:pt x="1006773" y="523602"/>
                  <a:pt x="1071331" y="648320"/>
                </a:cubicBezTo>
                <a:cubicBezTo>
                  <a:pt x="1135889" y="773038"/>
                  <a:pt x="1188807" y="945299"/>
                  <a:pt x="1109432" y="1038350"/>
                </a:cubicBezTo>
                <a:cubicBezTo>
                  <a:pt x="1030057" y="1131401"/>
                  <a:pt x="847229" y="1133072"/>
                  <a:pt x="683981" y="1143126"/>
                </a:cubicBezTo>
                <a:cubicBezTo>
                  <a:pt x="520733" y="1153180"/>
                  <a:pt x="209319" y="1191726"/>
                  <a:pt x="129944" y="1098675"/>
                </a:cubicBezTo>
                <a:cubicBezTo>
                  <a:pt x="50569" y="1005624"/>
                  <a:pt x="-38067" y="249328"/>
                  <a:pt x="17231" y="7682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4">
            <a:extLst>
              <a:ext uri="{FF2B5EF4-FFF2-40B4-BE49-F238E27FC236}">
                <a16:creationId xmlns:a16="http://schemas.microsoft.com/office/drawing/2014/main" id="{782A09C4-E2F4-4EFC-8C30-A34D07014CB2}"/>
              </a:ext>
            </a:extLst>
          </p:cNvPr>
          <p:cNvSpPr/>
          <p:nvPr/>
        </p:nvSpPr>
        <p:spPr>
          <a:xfrm>
            <a:off x="7243577" y="4184329"/>
            <a:ext cx="1287960" cy="122795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58E6D6D-DD84-435B-92FE-1BD547DD4A49}"/>
              </a:ext>
            </a:extLst>
          </p:cNvPr>
          <p:cNvGrpSpPr/>
          <p:nvPr/>
        </p:nvGrpSpPr>
        <p:grpSpPr>
          <a:xfrm>
            <a:off x="9163049" y="3620851"/>
            <a:ext cx="302459" cy="53317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D189B9D8-F220-4948-99E5-2ED324EFE7B3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CDCD70-4256-4F03-90F9-242FF91164FD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B2FB74D-0512-463B-AB83-F941BC51B542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2040F46-58F6-446B-9A29-0B8D355AED56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18360FB-4214-427B-8713-C4C2EC04E72F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3E2FF7B-B3CD-4194-8CCA-3F8D2FBD33B8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3187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43246" y="232947"/>
            <a:ext cx="5824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uck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FBD720-F8CA-469C-A5DE-00F8BC57BAE0}"/>
              </a:ext>
            </a:extLst>
          </p:cNvPr>
          <p:cNvSpPr txBox="1"/>
          <p:nvPr/>
        </p:nvSpPr>
        <p:spPr>
          <a:xfrm>
            <a:off x="6254133" y="236304"/>
            <a:ext cx="58240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D05CC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lang="en-US" sz="8000" dirty="0" err="1">
                <a:latin typeface="Calibri" panose="020F0502020204030204"/>
              </a:rPr>
              <a:t>ive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25">
            <a:extLst>
              <a:ext uri="{FF2B5EF4-FFF2-40B4-BE49-F238E27FC236}">
                <a16:creationId xmlns:a16="http://schemas.microsoft.com/office/drawing/2014/main" id="{B212438F-3A5F-4ABD-92B6-014B6F4F5356}"/>
              </a:ext>
            </a:extLst>
          </p:cNvPr>
          <p:cNvSpPr/>
          <p:nvPr/>
        </p:nvSpPr>
        <p:spPr>
          <a:xfrm>
            <a:off x="6647993" y="3852181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25">
            <a:extLst>
              <a:ext uri="{FF2B5EF4-FFF2-40B4-BE49-F238E27FC236}">
                <a16:creationId xmlns:a16="http://schemas.microsoft.com/office/drawing/2014/main" id="{21EDE569-F38E-469A-B8E5-8F63FC6B51C1}"/>
              </a:ext>
            </a:extLst>
          </p:cNvPr>
          <p:cNvSpPr/>
          <p:nvPr/>
        </p:nvSpPr>
        <p:spPr>
          <a:xfrm>
            <a:off x="6653384" y="2878037"/>
            <a:ext cx="5453876" cy="189224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2">
            <a:extLst>
              <a:ext uri="{FF2B5EF4-FFF2-40B4-BE49-F238E27FC236}">
                <a16:creationId xmlns:a16="http://schemas.microsoft.com/office/drawing/2014/main" id="{6F3628F5-455A-44DF-B2D6-18B49014A2DF}"/>
              </a:ext>
            </a:extLst>
          </p:cNvPr>
          <p:cNvSpPr/>
          <p:nvPr/>
        </p:nvSpPr>
        <p:spPr>
          <a:xfrm>
            <a:off x="6920019" y="3316107"/>
            <a:ext cx="5155828" cy="2076611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  <a:gd name="connsiteX0" fmla="*/ 4241799 w 9009432"/>
              <a:gd name="connsiteY0" fmla="*/ 3036360 h 3176059"/>
              <a:gd name="connsiteX1" fmla="*/ 0 w 9009432"/>
              <a:gd name="connsiteY1" fmla="*/ 1791760 h 3176059"/>
              <a:gd name="connsiteX2" fmla="*/ 2159000 w 9009432"/>
              <a:gd name="connsiteY2" fmla="*/ 1220260 h 3176059"/>
              <a:gd name="connsiteX3" fmla="*/ 1663699 w 9009432"/>
              <a:gd name="connsiteY3" fmla="*/ 293160 h 3176059"/>
              <a:gd name="connsiteX4" fmla="*/ 4229099 w 9009432"/>
              <a:gd name="connsiteY4" fmla="*/ 1060 h 3176059"/>
              <a:gd name="connsiteX5" fmla="*/ 6731000 w 9009432"/>
              <a:gd name="connsiteY5" fmla="*/ 369358 h 3176059"/>
              <a:gd name="connsiteX6" fmla="*/ 7112000 w 9009432"/>
              <a:gd name="connsiteY6" fmla="*/ 1169458 h 3176059"/>
              <a:gd name="connsiteX7" fmla="*/ 8020049 w 9009432"/>
              <a:gd name="connsiteY7" fmla="*/ 1442510 h 3176059"/>
              <a:gd name="connsiteX8" fmla="*/ 9004300 w 9009432"/>
              <a:gd name="connsiteY8" fmla="*/ 2261659 h 3176059"/>
              <a:gd name="connsiteX9" fmla="*/ 5778500 w 9009432"/>
              <a:gd name="connsiteY9" fmla="*/ 3176059 h 3176059"/>
              <a:gd name="connsiteX10" fmla="*/ 5613400 w 9009432"/>
              <a:gd name="connsiteY10" fmla="*/ 2960159 h 3176059"/>
              <a:gd name="connsiteX11" fmla="*/ 4241799 w 9009432"/>
              <a:gd name="connsiteY11" fmla="*/ 3036360 h 3176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09432" h="3176059">
                <a:moveTo>
                  <a:pt x="4241799" y="3036360"/>
                </a:moveTo>
                <a:cubicBezTo>
                  <a:pt x="3280832" y="3032127"/>
                  <a:pt x="334433" y="3783543"/>
                  <a:pt x="0" y="1791760"/>
                </a:cubicBezTo>
                <a:cubicBezTo>
                  <a:pt x="173567" y="993777"/>
                  <a:pt x="2387600" y="1406526"/>
                  <a:pt x="2159000" y="1220260"/>
                </a:cubicBezTo>
                <a:cubicBezTo>
                  <a:pt x="2436283" y="970493"/>
                  <a:pt x="800601" y="1204882"/>
                  <a:pt x="1663699" y="293160"/>
                </a:cubicBezTo>
                <a:cubicBezTo>
                  <a:pt x="2008715" y="89960"/>
                  <a:pt x="3384549" y="-11640"/>
                  <a:pt x="4229099" y="1060"/>
                </a:cubicBezTo>
                <a:cubicBezTo>
                  <a:pt x="5073649" y="13760"/>
                  <a:pt x="6250517" y="174625"/>
                  <a:pt x="6731000" y="369358"/>
                </a:cubicBezTo>
                <a:cubicBezTo>
                  <a:pt x="7211483" y="564091"/>
                  <a:pt x="7231592" y="787399"/>
                  <a:pt x="7112000" y="1169458"/>
                </a:cubicBezTo>
                <a:cubicBezTo>
                  <a:pt x="7449608" y="1297517"/>
                  <a:pt x="7725832" y="1235077"/>
                  <a:pt x="8020049" y="1442510"/>
                </a:cubicBezTo>
                <a:cubicBezTo>
                  <a:pt x="8314266" y="1649944"/>
                  <a:pt x="8844491" y="1432984"/>
                  <a:pt x="9004300" y="2261659"/>
                </a:cubicBezTo>
                <a:cubicBezTo>
                  <a:pt x="9151409" y="3268134"/>
                  <a:pt x="6089650" y="3055409"/>
                  <a:pt x="5778500" y="3176059"/>
                </a:cubicBezTo>
                <a:cubicBezTo>
                  <a:pt x="5563659" y="3111501"/>
                  <a:pt x="5863167" y="2972859"/>
                  <a:pt x="5613400" y="2960159"/>
                </a:cubicBezTo>
                <a:cubicBezTo>
                  <a:pt x="5274733" y="2922059"/>
                  <a:pt x="5202766" y="3040593"/>
                  <a:pt x="4241799" y="3036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2">
            <a:extLst>
              <a:ext uri="{FF2B5EF4-FFF2-40B4-BE49-F238E27FC236}">
                <a16:creationId xmlns:a16="http://schemas.microsoft.com/office/drawing/2014/main" id="{DCBFB564-003D-46A1-A2DF-922280779EE5}"/>
              </a:ext>
            </a:extLst>
          </p:cNvPr>
          <p:cNvSpPr/>
          <p:nvPr/>
        </p:nvSpPr>
        <p:spPr>
          <a:xfrm>
            <a:off x="6984799" y="3367864"/>
            <a:ext cx="5031259" cy="2022456"/>
          </a:xfrm>
          <a:custGeom>
            <a:avLst/>
            <a:gdLst>
              <a:gd name="connsiteX0" fmla="*/ 0 w 7277100"/>
              <a:gd name="connsiteY0" fmla="*/ 1631950 h 3263900"/>
              <a:gd name="connsiteX1" fmla="*/ 3638550 w 7277100"/>
              <a:gd name="connsiteY1" fmla="*/ 0 h 3263900"/>
              <a:gd name="connsiteX2" fmla="*/ 7277100 w 7277100"/>
              <a:gd name="connsiteY2" fmla="*/ 1631950 h 3263900"/>
              <a:gd name="connsiteX3" fmla="*/ 3638550 w 7277100"/>
              <a:gd name="connsiteY3" fmla="*/ 3263900 h 3263900"/>
              <a:gd name="connsiteX4" fmla="*/ 0 w 7277100"/>
              <a:gd name="connsiteY4" fmla="*/ 1631950 h 3263900"/>
              <a:gd name="connsiteX0" fmla="*/ 111800 w 7388900"/>
              <a:gd name="connsiteY0" fmla="*/ 1719403 h 3351353"/>
              <a:gd name="connsiteX1" fmla="*/ 1184950 w 7388900"/>
              <a:gd name="connsiteY1" fmla="*/ 379553 h 3351353"/>
              <a:gd name="connsiteX2" fmla="*/ 3750350 w 7388900"/>
              <a:gd name="connsiteY2" fmla="*/ 87453 h 3351353"/>
              <a:gd name="connsiteX3" fmla="*/ 7388900 w 7388900"/>
              <a:gd name="connsiteY3" fmla="*/ 1719403 h 3351353"/>
              <a:gd name="connsiteX4" fmla="*/ 3750350 w 7388900"/>
              <a:gd name="connsiteY4" fmla="*/ 3351353 h 3351353"/>
              <a:gd name="connsiteX5" fmla="*/ 111800 w 7388900"/>
              <a:gd name="connsiteY5" fmla="*/ 1719403 h 3351353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126001 w 7403101"/>
              <a:gd name="connsiteY0" fmla="*/ 1698690 h 3330640"/>
              <a:gd name="connsiteX1" fmla="*/ 868951 w 7403101"/>
              <a:gd name="connsiteY1" fmla="*/ 917641 h 3330640"/>
              <a:gd name="connsiteX2" fmla="*/ 1199151 w 7403101"/>
              <a:gd name="connsiteY2" fmla="*/ 358840 h 3330640"/>
              <a:gd name="connsiteX3" fmla="*/ 3764551 w 7403101"/>
              <a:gd name="connsiteY3" fmla="*/ 66740 h 3330640"/>
              <a:gd name="connsiteX4" fmla="*/ 7403101 w 7403101"/>
              <a:gd name="connsiteY4" fmla="*/ 1698690 h 3330640"/>
              <a:gd name="connsiteX5" fmla="*/ 3764551 w 7403101"/>
              <a:gd name="connsiteY5" fmla="*/ 3330640 h 3330640"/>
              <a:gd name="connsiteX6" fmla="*/ 126001 w 7403101"/>
              <a:gd name="connsiteY6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46345 w 7323445"/>
              <a:gd name="connsiteY0" fmla="*/ 1698690 h 3330640"/>
              <a:gd name="connsiteX1" fmla="*/ 1576696 w 7323445"/>
              <a:gd name="connsiteY1" fmla="*/ 1235140 h 3330640"/>
              <a:gd name="connsiteX2" fmla="*/ 789295 w 7323445"/>
              <a:gd name="connsiteY2" fmla="*/ 917641 h 3330640"/>
              <a:gd name="connsiteX3" fmla="*/ 1119495 w 7323445"/>
              <a:gd name="connsiteY3" fmla="*/ 358840 h 3330640"/>
              <a:gd name="connsiteX4" fmla="*/ 3684895 w 7323445"/>
              <a:gd name="connsiteY4" fmla="*/ 66740 h 3330640"/>
              <a:gd name="connsiteX5" fmla="*/ 7323445 w 7323445"/>
              <a:gd name="connsiteY5" fmla="*/ 1698690 h 3330640"/>
              <a:gd name="connsiteX6" fmla="*/ 3684895 w 7323445"/>
              <a:gd name="connsiteY6" fmla="*/ 3330640 h 3330640"/>
              <a:gd name="connsiteX7" fmla="*/ 46345 w 7323445"/>
              <a:gd name="connsiteY7" fmla="*/ 1698690 h 3330640"/>
              <a:gd name="connsiteX0" fmla="*/ 36415 w 7859615"/>
              <a:gd name="connsiteY0" fmla="*/ 1825690 h 3330921"/>
              <a:gd name="connsiteX1" fmla="*/ 2112866 w 7859615"/>
              <a:gd name="connsiteY1" fmla="*/ 1235140 h 3330921"/>
              <a:gd name="connsiteX2" fmla="*/ 1325465 w 7859615"/>
              <a:gd name="connsiteY2" fmla="*/ 917641 h 3330921"/>
              <a:gd name="connsiteX3" fmla="*/ 1655665 w 7859615"/>
              <a:gd name="connsiteY3" fmla="*/ 358840 h 3330921"/>
              <a:gd name="connsiteX4" fmla="*/ 4221065 w 7859615"/>
              <a:gd name="connsiteY4" fmla="*/ 66740 h 3330921"/>
              <a:gd name="connsiteX5" fmla="*/ 7859615 w 7859615"/>
              <a:gd name="connsiteY5" fmla="*/ 1698690 h 3330921"/>
              <a:gd name="connsiteX6" fmla="*/ 4221065 w 7859615"/>
              <a:gd name="connsiteY6" fmla="*/ 3330640 h 3330921"/>
              <a:gd name="connsiteX7" fmla="*/ 36415 w 7859615"/>
              <a:gd name="connsiteY7" fmla="*/ 1825690 h 3330921"/>
              <a:gd name="connsiteX0" fmla="*/ 17932 w 7841132"/>
              <a:gd name="connsiteY0" fmla="*/ 1825690 h 3330921"/>
              <a:gd name="connsiteX1" fmla="*/ 2094383 w 7841132"/>
              <a:gd name="connsiteY1" fmla="*/ 1235140 h 3330921"/>
              <a:gd name="connsiteX2" fmla="*/ 1306982 w 7841132"/>
              <a:gd name="connsiteY2" fmla="*/ 917641 h 3330921"/>
              <a:gd name="connsiteX3" fmla="*/ 1637182 w 7841132"/>
              <a:gd name="connsiteY3" fmla="*/ 358840 h 3330921"/>
              <a:gd name="connsiteX4" fmla="*/ 4202582 w 7841132"/>
              <a:gd name="connsiteY4" fmla="*/ 66740 h 3330921"/>
              <a:gd name="connsiteX5" fmla="*/ 7841132 w 7841132"/>
              <a:gd name="connsiteY5" fmla="*/ 1698690 h 3330921"/>
              <a:gd name="connsiteX6" fmla="*/ 4202582 w 7841132"/>
              <a:gd name="connsiteY6" fmla="*/ 3330640 h 3330921"/>
              <a:gd name="connsiteX7" fmla="*/ 17932 w 7841132"/>
              <a:gd name="connsiteY7" fmla="*/ 1825690 h 3330921"/>
              <a:gd name="connsiteX0" fmla="*/ 28309 w 7851509"/>
              <a:gd name="connsiteY0" fmla="*/ 1825690 h 3330921"/>
              <a:gd name="connsiteX1" fmla="*/ 2104760 w 7851509"/>
              <a:gd name="connsiteY1" fmla="*/ 1235140 h 3330921"/>
              <a:gd name="connsiteX2" fmla="*/ 1317359 w 7851509"/>
              <a:gd name="connsiteY2" fmla="*/ 917641 h 3330921"/>
              <a:gd name="connsiteX3" fmla="*/ 1647559 w 7851509"/>
              <a:gd name="connsiteY3" fmla="*/ 358840 h 3330921"/>
              <a:gd name="connsiteX4" fmla="*/ 4212959 w 7851509"/>
              <a:gd name="connsiteY4" fmla="*/ 66740 h 3330921"/>
              <a:gd name="connsiteX5" fmla="*/ 7851509 w 7851509"/>
              <a:gd name="connsiteY5" fmla="*/ 1698690 h 3330921"/>
              <a:gd name="connsiteX6" fmla="*/ 4212959 w 7851509"/>
              <a:gd name="connsiteY6" fmla="*/ 3330640 h 3330921"/>
              <a:gd name="connsiteX7" fmla="*/ 28309 w 7851509"/>
              <a:gd name="connsiteY7" fmla="*/ 1825690 h 3330921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41066 w 7875216"/>
              <a:gd name="connsiteY2" fmla="*/ 9176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2016 w 7875216"/>
              <a:gd name="connsiteY0" fmla="*/ 1825690 h 3330919"/>
              <a:gd name="connsiteX1" fmla="*/ 2166567 w 7875216"/>
              <a:gd name="connsiteY1" fmla="*/ 1285940 h 3330919"/>
              <a:gd name="connsiteX2" fmla="*/ 1379166 w 7875216"/>
              <a:gd name="connsiteY2" fmla="*/ 854141 h 3330919"/>
              <a:gd name="connsiteX3" fmla="*/ 1671266 w 7875216"/>
              <a:gd name="connsiteY3" fmla="*/ 358840 h 3330919"/>
              <a:gd name="connsiteX4" fmla="*/ 4236666 w 7875216"/>
              <a:gd name="connsiteY4" fmla="*/ 66740 h 3330919"/>
              <a:gd name="connsiteX5" fmla="*/ 7875216 w 7875216"/>
              <a:gd name="connsiteY5" fmla="*/ 1698690 h 3330919"/>
              <a:gd name="connsiteX6" fmla="*/ 4236666 w 7875216"/>
              <a:gd name="connsiteY6" fmla="*/ 3330640 h 3330919"/>
              <a:gd name="connsiteX7" fmla="*/ 52016 w 7875216"/>
              <a:gd name="connsiteY7" fmla="*/ 1825690 h 3330919"/>
              <a:gd name="connsiteX0" fmla="*/ 51643 w 7887543"/>
              <a:gd name="connsiteY0" fmla="*/ 1914590 h 3331494"/>
              <a:gd name="connsiteX1" fmla="*/ 2178894 w 7887543"/>
              <a:gd name="connsiteY1" fmla="*/ 1285940 h 3331494"/>
              <a:gd name="connsiteX2" fmla="*/ 1391493 w 7887543"/>
              <a:gd name="connsiteY2" fmla="*/ 854141 h 3331494"/>
              <a:gd name="connsiteX3" fmla="*/ 1683593 w 7887543"/>
              <a:gd name="connsiteY3" fmla="*/ 358840 h 3331494"/>
              <a:gd name="connsiteX4" fmla="*/ 4248993 w 7887543"/>
              <a:gd name="connsiteY4" fmla="*/ 66740 h 3331494"/>
              <a:gd name="connsiteX5" fmla="*/ 7887543 w 7887543"/>
              <a:gd name="connsiteY5" fmla="*/ 1698690 h 3331494"/>
              <a:gd name="connsiteX6" fmla="*/ 4248993 w 7887543"/>
              <a:gd name="connsiteY6" fmla="*/ 3330640 h 3331494"/>
              <a:gd name="connsiteX7" fmla="*/ 51643 w 7887543"/>
              <a:gd name="connsiteY7" fmla="*/ 1914590 h 3331494"/>
              <a:gd name="connsiteX0" fmla="*/ 10506 w 7846406"/>
              <a:gd name="connsiteY0" fmla="*/ 1914590 h 3331802"/>
              <a:gd name="connsiteX1" fmla="*/ 2137757 w 7846406"/>
              <a:gd name="connsiteY1" fmla="*/ 1285940 h 3331802"/>
              <a:gd name="connsiteX2" fmla="*/ 1350356 w 7846406"/>
              <a:gd name="connsiteY2" fmla="*/ 854141 h 3331802"/>
              <a:gd name="connsiteX3" fmla="*/ 1642456 w 7846406"/>
              <a:gd name="connsiteY3" fmla="*/ 358840 h 3331802"/>
              <a:gd name="connsiteX4" fmla="*/ 4207856 w 7846406"/>
              <a:gd name="connsiteY4" fmla="*/ 66740 h 3331802"/>
              <a:gd name="connsiteX5" fmla="*/ 7846406 w 7846406"/>
              <a:gd name="connsiteY5" fmla="*/ 1698690 h 3331802"/>
              <a:gd name="connsiteX6" fmla="*/ 4207856 w 7846406"/>
              <a:gd name="connsiteY6" fmla="*/ 3330640 h 3331802"/>
              <a:gd name="connsiteX7" fmla="*/ 10506 w 7846406"/>
              <a:gd name="connsiteY7" fmla="*/ 1914590 h 3331802"/>
              <a:gd name="connsiteX0" fmla="*/ 52166 w 7888066"/>
              <a:gd name="connsiteY0" fmla="*/ 1914590 h 3103065"/>
              <a:gd name="connsiteX1" fmla="*/ 2179417 w 7888066"/>
              <a:gd name="connsiteY1" fmla="*/ 1285940 h 3103065"/>
              <a:gd name="connsiteX2" fmla="*/ 1392016 w 7888066"/>
              <a:gd name="connsiteY2" fmla="*/ 854141 h 3103065"/>
              <a:gd name="connsiteX3" fmla="*/ 1684116 w 7888066"/>
              <a:gd name="connsiteY3" fmla="*/ 358840 h 3103065"/>
              <a:gd name="connsiteX4" fmla="*/ 4249516 w 7888066"/>
              <a:gd name="connsiteY4" fmla="*/ 66740 h 3103065"/>
              <a:gd name="connsiteX5" fmla="*/ 7888066 w 7888066"/>
              <a:gd name="connsiteY5" fmla="*/ 1698690 h 3103065"/>
              <a:gd name="connsiteX6" fmla="*/ 4262216 w 7888066"/>
              <a:gd name="connsiteY6" fmla="*/ 3102040 h 3103065"/>
              <a:gd name="connsiteX7" fmla="*/ 52166 w 7888066"/>
              <a:gd name="connsiteY7" fmla="*/ 1914590 h 3103065"/>
              <a:gd name="connsiteX0" fmla="*/ 52166 w 8103168"/>
              <a:gd name="connsiteY0" fmla="*/ 1914590 h 3119146"/>
              <a:gd name="connsiteX1" fmla="*/ 2179417 w 8103168"/>
              <a:gd name="connsiteY1" fmla="*/ 1285940 h 3119146"/>
              <a:gd name="connsiteX2" fmla="*/ 1392016 w 8103168"/>
              <a:gd name="connsiteY2" fmla="*/ 854141 h 3119146"/>
              <a:gd name="connsiteX3" fmla="*/ 1684116 w 8103168"/>
              <a:gd name="connsiteY3" fmla="*/ 358840 h 3119146"/>
              <a:gd name="connsiteX4" fmla="*/ 4249516 w 8103168"/>
              <a:gd name="connsiteY4" fmla="*/ 66740 h 3119146"/>
              <a:gd name="connsiteX5" fmla="*/ 7888066 w 8103168"/>
              <a:gd name="connsiteY5" fmla="*/ 1698690 h 3119146"/>
              <a:gd name="connsiteX6" fmla="*/ 4262216 w 8103168"/>
              <a:gd name="connsiteY6" fmla="*/ 3102040 h 3119146"/>
              <a:gd name="connsiteX7" fmla="*/ 52166 w 8103168"/>
              <a:gd name="connsiteY7" fmla="*/ 1914590 h 3119146"/>
              <a:gd name="connsiteX0" fmla="*/ 2889614 w 6515464"/>
              <a:gd name="connsiteY0" fmla="*/ 3102040 h 3107637"/>
              <a:gd name="connsiteX1" fmla="*/ 806815 w 6515464"/>
              <a:gd name="connsiteY1" fmla="*/ 1285940 h 3107637"/>
              <a:gd name="connsiteX2" fmla="*/ 19414 w 6515464"/>
              <a:gd name="connsiteY2" fmla="*/ 854141 h 3107637"/>
              <a:gd name="connsiteX3" fmla="*/ 311514 w 6515464"/>
              <a:gd name="connsiteY3" fmla="*/ 358840 h 3107637"/>
              <a:gd name="connsiteX4" fmla="*/ 2876914 w 6515464"/>
              <a:gd name="connsiteY4" fmla="*/ 66740 h 3107637"/>
              <a:gd name="connsiteX5" fmla="*/ 6515464 w 6515464"/>
              <a:gd name="connsiteY5" fmla="*/ 1698690 h 3107637"/>
              <a:gd name="connsiteX6" fmla="*/ 2889614 w 6515464"/>
              <a:gd name="connsiteY6" fmla="*/ 3102040 h 3107637"/>
              <a:gd name="connsiteX0" fmla="*/ 4272304 w 7898154"/>
              <a:gd name="connsiteY0" fmla="*/ 3102040 h 3102571"/>
              <a:gd name="connsiteX1" fmla="*/ 30505 w 7898154"/>
              <a:gd name="connsiteY1" fmla="*/ 1857440 h 3102571"/>
              <a:gd name="connsiteX2" fmla="*/ 2189505 w 7898154"/>
              <a:gd name="connsiteY2" fmla="*/ 1285940 h 3102571"/>
              <a:gd name="connsiteX3" fmla="*/ 1402104 w 7898154"/>
              <a:gd name="connsiteY3" fmla="*/ 854141 h 3102571"/>
              <a:gd name="connsiteX4" fmla="*/ 1694204 w 7898154"/>
              <a:gd name="connsiteY4" fmla="*/ 358840 h 3102571"/>
              <a:gd name="connsiteX5" fmla="*/ 4259604 w 7898154"/>
              <a:gd name="connsiteY5" fmla="*/ 66740 h 3102571"/>
              <a:gd name="connsiteX6" fmla="*/ 7898154 w 7898154"/>
              <a:gd name="connsiteY6" fmla="*/ 1698690 h 3102571"/>
              <a:gd name="connsiteX7" fmla="*/ 4272304 w 7898154"/>
              <a:gd name="connsiteY7" fmla="*/ 3102040 h 3102571"/>
              <a:gd name="connsiteX0" fmla="*/ 4241799 w 7867649"/>
              <a:gd name="connsiteY0" fmla="*/ 3102040 h 3102571"/>
              <a:gd name="connsiteX1" fmla="*/ 0 w 7867649"/>
              <a:gd name="connsiteY1" fmla="*/ 1857440 h 3102571"/>
              <a:gd name="connsiteX2" fmla="*/ 2159000 w 7867649"/>
              <a:gd name="connsiteY2" fmla="*/ 1285940 h 3102571"/>
              <a:gd name="connsiteX3" fmla="*/ 1371599 w 7867649"/>
              <a:gd name="connsiteY3" fmla="*/ 854141 h 3102571"/>
              <a:gd name="connsiteX4" fmla="*/ 1663699 w 7867649"/>
              <a:gd name="connsiteY4" fmla="*/ 358840 h 3102571"/>
              <a:gd name="connsiteX5" fmla="*/ 4229099 w 7867649"/>
              <a:gd name="connsiteY5" fmla="*/ 66740 h 3102571"/>
              <a:gd name="connsiteX6" fmla="*/ 7867649 w 7867649"/>
              <a:gd name="connsiteY6" fmla="*/ 1698690 h 3102571"/>
              <a:gd name="connsiteX7" fmla="*/ 4241799 w 7867649"/>
              <a:gd name="connsiteY7" fmla="*/ 3102040 h 3102571"/>
              <a:gd name="connsiteX0" fmla="*/ 4241799 w 7867649"/>
              <a:gd name="connsiteY0" fmla="*/ 3102040 h 3250458"/>
              <a:gd name="connsiteX1" fmla="*/ 0 w 7867649"/>
              <a:gd name="connsiteY1" fmla="*/ 1857440 h 3250458"/>
              <a:gd name="connsiteX2" fmla="*/ 2159000 w 7867649"/>
              <a:gd name="connsiteY2" fmla="*/ 1285940 h 3250458"/>
              <a:gd name="connsiteX3" fmla="*/ 1371599 w 7867649"/>
              <a:gd name="connsiteY3" fmla="*/ 854141 h 3250458"/>
              <a:gd name="connsiteX4" fmla="*/ 1663699 w 7867649"/>
              <a:gd name="connsiteY4" fmla="*/ 358840 h 3250458"/>
              <a:gd name="connsiteX5" fmla="*/ 4229099 w 7867649"/>
              <a:gd name="connsiteY5" fmla="*/ 66740 h 3250458"/>
              <a:gd name="connsiteX6" fmla="*/ 7867649 w 7867649"/>
              <a:gd name="connsiteY6" fmla="*/ 1698690 h 3250458"/>
              <a:gd name="connsiteX7" fmla="*/ 4241799 w 7867649"/>
              <a:gd name="connsiteY7" fmla="*/ 3102040 h 3250458"/>
              <a:gd name="connsiteX0" fmla="*/ 4241799 w 7897635"/>
              <a:gd name="connsiteY0" fmla="*/ 3102040 h 3315959"/>
              <a:gd name="connsiteX1" fmla="*/ 0 w 7897635"/>
              <a:gd name="connsiteY1" fmla="*/ 1857440 h 3315959"/>
              <a:gd name="connsiteX2" fmla="*/ 2159000 w 7897635"/>
              <a:gd name="connsiteY2" fmla="*/ 1285940 h 3315959"/>
              <a:gd name="connsiteX3" fmla="*/ 1371599 w 7897635"/>
              <a:gd name="connsiteY3" fmla="*/ 854141 h 3315959"/>
              <a:gd name="connsiteX4" fmla="*/ 1663699 w 7897635"/>
              <a:gd name="connsiteY4" fmla="*/ 358840 h 3315959"/>
              <a:gd name="connsiteX5" fmla="*/ 4229099 w 7897635"/>
              <a:gd name="connsiteY5" fmla="*/ 66740 h 3315959"/>
              <a:gd name="connsiteX6" fmla="*/ 7867649 w 7897635"/>
              <a:gd name="connsiteY6" fmla="*/ 1698690 h 3315959"/>
              <a:gd name="connsiteX7" fmla="*/ 5740400 w 7897635"/>
              <a:gd name="connsiteY7" fmla="*/ 3178239 h 3315959"/>
              <a:gd name="connsiteX8" fmla="*/ 4241799 w 7897635"/>
              <a:gd name="connsiteY8" fmla="*/ 3102040 h 3315959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5800"/>
              <a:gd name="connsiteY0" fmla="*/ 3102040 h 3268301"/>
              <a:gd name="connsiteX1" fmla="*/ 0 w 7895800"/>
              <a:gd name="connsiteY1" fmla="*/ 1857440 h 3268301"/>
              <a:gd name="connsiteX2" fmla="*/ 2159000 w 7895800"/>
              <a:gd name="connsiteY2" fmla="*/ 1285940 h 3268301"/>
              <a:gd name="connsiteX3" fmla="*/ 1371599 w 7895800"/>
              <a:gd name="connsiteY3" fmla="*/ 854141 h 3268301"/>
              <a:gd name="connsiteX4" fmla="*/ 1663699 w 7895800"/>
              <a:gd name="connsiteY4" fmla="*/ 358840 h 3268301"/>
              <a:gd name="connsiteX5" fmla="*/ 4229099 w 7895800"/>
              <a:gd name="connsiteY5" fmla="*/ 66740 h 3268301"/>
              <a:gd name="connsiteX6" fmla="*/ 7867649 w 7895800"/>
              <a:gd name="connsiteY6" fmla="*/ 1698690 h 3268301"/>
              <a:gd name="connsiteX7" fmla="*/ 5740400 w 7895800"/>
              <a:gd name="connsiteY7" fmla="*/ 3178239 h 3268301"/>
              <a:gd name="connsiteX8" fmla="*/ 5613400 w 7895800"/>
              <a:gd name="connsiteY8" fmla="*/ 3025839 h 3268301"/>
              <a:gd name="connsiteX9" fmla="*/ 4241799 w 7895800"/>
              <a:gd name="connsiteY9" fmla="*/ 3102040 h 3268301"/>
              <a:gd name="connsiteX0" fmla="*/ 4241799 w 7897010"/>
              <a:gd name="connsiteY0" fmla="*/ 3102040 h 3311999"/>
              <a:gd name="connsiteX1" fmla="*/ 0 w 7897010"/>
              <a:gd name="connsiteY1" fmla="*/ 1857440 h 3311999"/>
              <a:gd name="connsiteX2" fmla="*/ 2159000 w 7897010"/>
              <a:gd name="connsiteY2" fmla="*/ 1285940 h 3311999"/>
              <a:gd name="connsiteX3" fmla="*/ 1371599 w 7897010"/>
              <a:gd name="connsiteY3" fmla="*/ 854141 h 3311999"/>
              <a:gd name="connsiteX4" fmla="*/ 1663699 w 7897010"/>
              <a:gd name="connsiteY4" fmla="*/ 358840 h 3311999"/>
              <a:gd name="connsiteX5" fmla="*/ 4229099 w 7897010"/>
              <a:gd name="connsiteY5" fmla="*/ 66740 h 3311999"/>
              <a:gd name="connsiteX6" fmla="*/ 7867649 w 7897010"/>
              <a:gd name="connsiteY6" fmla="*/ 1698690 h 3311999"/>
              <a:gd name="connsiteX7" fmla="*/ 5829300 w 7897010"/>
              <a:gd name="connsiteY7" fmla="*/ 3229039 h 3311999"/>
              <a:gd name="connsiteX8" fmla="*/ 5613400 w 7897010"/>
              <a:gd name="connsiteY8" fmla="*/ 3025839 h 3311999"/>
              <a:gd name="connsiteX9" fmla="*/ 4241799 w 7897010"/>
              <a:gd name="connsiteY9" fmla="*/ 3102040 h 3311999"/>
              <a:gd name="connsiteX0" fmla="*/ 4241799 w 7897010"/>
              <a:gd name="connsiteY0" fmla="*/ 3102040 h 3237556"/>
              <a:gd name="connsiteX1" fmla="*/ 0 w 7897010"/>
              <a:gd name="connsiteY1" fmla="*/ 1857440 h 3237556"/>
              <a:gd name="connsiteX2" fmla="*/ 2159000 w 7897010"/>
              <a:gd name="connsiteY2" fmla="*/ 1285940 h 3237556"/>
              <a:gd name="connsiteX3" fmla="*/ 1371599 w 7897010"/>
              <a:gd name="connsiteY3" fmla="*/ 854141 h 3237556"/>
              <a:gd name="connsiteX4" fmla="*/ 1663699 w 7897010"/>
              <a:gd name="connsiteY4" fmla="*/ 358840 h 3237556"/>
              <a:gd name="connsiteX5" fmla="*/ 4229099 w 7897010"/>
              <a:gd name="connsiteY5" fmla="*/ 66740 h 3237556"/>
              <a:gd name="connsiteX6" fmla="*/ 7867649 w 7897010"/>
              <a:gd name="connsiteY6" fmla="*/ 1698690 h 3237556"/>
              <a:gd name="connsiteX7" fmla="*/ 5829300 w 7897010"/>
              <a:gd name="connsiteY7" fmla="*/ 3229039 h 3237556"/>
              <a:gd name="connsiteX8" fmla="*/ 5613400 w 7897010"/>
              <a:gd name="connsiteY8" fmla="*/ 3025839 h 3237556"/>
              <a:gd name="connsiteX9" fmla="*/ 4241799 w 7897010"/>
              <a:gd name="connsiteY9" fmla="*/ 3102040 h 3237556"/>
              <a:gd name="connsiteX0" fmla="*/ 4241799 w 7896306"/>
              <a:gd name="connsiteY0" fmla="*/ 3102040 h 3241739"/>
              <a:gd name="connsiteX1" fmla="*/ 0 w 7896306"/>
              <a:gd name="connsiteY1" fmla="*/ 1857440 h 3241739"/>
              <a:gd name="connsiteX2" fmla="*/ 2159000 w 7896306"/>
              <a:gd name="connsiteY2" fmla="*/ 1285940 h 3241739"/>
              <a:gd name="connsiteX3" fmla="*/ 1371599 w 7896306"/>
              <a:gd name="connsiteY3" fmla="*/ 854141 h 3241739"/>
              <a:gd name="connsiteX4" fmla="*/ 1663699 w 7896306"/>
              <a:gd name="connsiteY4" fmla="*/ 358840 h 3241739"/>
              <a:gd name="connsiteX5" fmla="*/ 4229099 w 7896306"/>
              <a:gd name="connsiteY5" fmla="*/ 66740 h 3241739"/>
              <a:gd name="connsiteX6" fmla="*/ 7867649 w 7896306"/>
              <a:gd name="connsiteY6" fmla="*/ 1698690 h 3241739"/>
              <a:gd name="connsiteX7" fmla="*/ 5778500 w 7896306"/>
              <a:gd name="connsiteY7" fmla="*/ 3241739 h 3241739"/>
              <a:gd name="connsiteX8" fmla="*/ 5613400 w 7896306"/>
              <a:gd name="connsiteY8" fmla="*/ 3025839 h 3241739"/>
              <a:gd name="connsiteX9" fmla="*/ 4241799 w 7896306"/>
              <a:gd name="connsiteY9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79544"/>
              <a:gd name="connsiteY0" fmla="*/ 3102040 h 3241739"/>
              <a:gd name="connsiteX1" fmla="*/ 0 w 9079544"/>
              <a:gd name="connsiteY1" fmla="*/ 1857440 h 3241739"/>
              <a:gd name="connsiteX2" fmla="*/ 2159000 w 9079544"/>
              <a:gd name="connsiteY2" fmla="*/ 1285940 h 3241739"/>
              <a:gd name="connsiteX3" fmla="*/ 1371599 w 9079544"/>
              <a:gd name="connsiteY3" fmla="*/ 854141 h 3241739"/>
              <a:gd name="connsiteX4" fmla="*/ 1663699 w 9079544"/>
              <a:gd name="connsiteY4" fmla="*/ 358840 h 3241739"/>
              <a:gd name="connsiteX5" fmla="*/ 4229099 w 9079544"/>
              <a:gd name="connsiteY5" fmla="*/ 66740 h 3241739"/>
              <a:gd name="connsiteX6" fmla="*/ 7867649 w 9079544"/>
              <a:gd name="connsiteY6" fmla="*/ 1698690 h 3241739"/>
              <a:gd name="connsiteX7" fmla="*/ 9004300 w 9079544"/>
              <a:gd name="connsiteY7" fmla="*/ 2327339 h 3241739"/>
              <a:gd name="connsiteX8" fmla="*/ 5778500 w 9079544"/>
              <a:gd name="connsiteY8" fmla="*/ 3241739 h 3241739"/>
              <a:gd name="connsiteX9" fmla="*/ 5613400 w 9079544"/>
              <a:gd name="connsiteY9" fmla="*/ 3025839 h 3241739"/>
              <a:gd name="connsiteX10" fmla="*/ 4241799 w 9079544"/>
              <a:gd name="connsiteY10" fmla="*/ 3102040 h 3241739"/>
              <a:gd name="connsiteX0" fmla="*/ 4241799 w 9009432"/>
              <a:gd name="connsiteY0" fmla="*/ 3102040 h 3241739"/>
              <a:gd name="connsiteX1" fmla="*/ 0 w 9009432"/>
              <a:gd name="connsiteY1" fmla="*/ 1857440 h 3241739"/>
              <a:gd name="connsiteX2" fmla="*/ 2159000 w 9009432"/>
              <a:gd name="connsiteY2" fmla="*/ 1285940 h 3241739"/>
              <a:gd name="connsiteX3" fmla="*/ 1371599 w 9009432"/>
              <a:gd name="connsiteY3" fmla="*/ 854141 h 3241739"/>
              <a:gd name="connsiteX4" fmla="*/ 1663699 w 9009432"/>
              <a:gd name="connsiteY4" fmla="*/ 358840 h 3241739"/>
              <a:gd name="connsiteX5" fmla="*/ 4229099 w 9009432"/>
              <a:gd name="connsiteY5" fmla="*/ 66740 h 3241739"/>
              <a:gd name="connsiteX6" fmla="*/ 7867649 w 9009432"/>
              <a:gd name="connsiteY6" fmla="*/ 1698690 h 3241739"/>
              <a:gd name="connsiteX7" fmla="*/ 9004300 w 9009432"/>
              <a:gd name="connsiteY7" fmla="*/ 2327339 h 3241739"/>
              <a:gd name="connsiteX8" fmla="*/ 5778500 w 9009432"/>
              <a:gd name="connsiteY8" fmla="*/ 3241739 h 3241739"/>
              <a:gd name="connsiteX9" fmla="*/ 5613400 w 9009432"/>
              <a:gd name="connsiteY9" fmla="*/ 3025839 h 3241739"/>
              <a:gd name="connsiteX10" fmla="*/ 4241799 w 9009432"/>
              <a:gd name="connsiteY10" fmla="*/ 3102040 h 3241739"/>
              <a:gd name="connsiteX0" fmla="*/ 4241799 w 9009432"/>
              <a:gd name="connsiteY0" fmla="*/ 3089657 h 3229356"/>
              <a:gd name="connsiteX1" fmla="*/ 0 w 9009432"/>
              <a:gd name="connsiteY1" fmla="*/ 1845057 h 3229356"/>
              <a:gd name="connsiteX2" fmla="*/ 2159000 w 9009432"/>
              <a:gd name="connsiteY2" fmla="*/ 1273557 h 3229356"/>
              <a:gd name="connsiteX3" fmla="*/ 1371599 w 9009432"/>
              <a:gd name="connsiteY3" fmla="*/ 841758 h 3229356"/>
              <a:gd name="connsiteX4" fmla="*/ 1663699 w 9009432"/>
              <a:gd name="connsiteY4" fmla="*/ 346457 h 3229356"/>
              <a:gd name="connsiteX5" fmla="*/ 4229099 w 9009432"/>
              <a:gd name="connsiteY5" fmla="*/ 54357 h 3229356"/>
              <a:gd name="connsiteX6" fmla="*/ 8020049 w 9009432"/>
              <a:gd name="connsiteY6" fmla="*/ 1495807 h 3229356"/>
              <a:gd name="connsiteX7" fmla="*/ 9004300 w 9009432"/>
              <a:gd name="connsiteY7" fmla="*/ 2314956 h 3229356"/>
              <a:gd name="connsiteX8" fmla="*/ 5778500 w 9009432"/>
              <a:gd name="connsiteY8" fmla="*/ 3229356 h 3229356"/>
              <a:gd name="connsiteX9" fmla="*/ 5613400 w 9009432"/>
              <a:gd name="connsiteY9" fmla="*/ 3013456 h 3229356"/>
              <a:gd name="connsiteX10" fmla="*/ 4241799 w 9009432"/>
              <a:gd name="connsiteY10" fmla="*/ 3089657 h 3229356"/>
              <a:gd name="connsiteX0" fmla="*/ 4241799 w 9009432"/>
              <a:gd name="connsiteY0" fmla="*/ 3072625 h 3212324"/>
              <a:gd name="connsiteX1" fmla="*/ 0 w 9009432"/>
              <a:gd name="connsiteY1" fmla="*/ 1828025 h 3212324"/>
              <a:gd name="connsiteX2" fmla="*/ 2159000 w 9009432"/>
              <a:gd name="connsiteY2" fmla="*/ 1256525 h 3212324"/>
              <a:gd name="connsiteX3" fmla="*/ 1371599 w 9009432"/>
              <a:gd name="connsiteY3" fmla="*/ 824726 h 3212324"/>
              <a:gd name="connsiteX4" fmla="*/ 1663699 w 9009432"/>
              <a:gd name="connsiteY4" fmla="*/ 329425 h 3212324"/>
              <a:gd name="connsiteX5" fmla="*/ 4229099 w 9009432"/>
              <a:gd name="connsiteY5" fmla="*/ 37325 h 3212324"/>
              <a:gd name="connsiteX6" fmla="*/ 7112000 w 9009432"/>
              <a:gd name="connsiteY6" fmla="*/ 1205723 h 3212324"/>
              <a:gd name="connsiteX7" fmla="*/ 8020049 w 9009432"/>
              <a:gd name="connsiteY7" fmla="*/ 1478775 h 3212324"/>
              <a:gd name="connsiteX8" fmla="*/ 9004300 w 9009432"/>
              <a:gd name="connsiteY8" fmla="*/ 2297924 h 3212324"/>
              <a:gd name="connsiteX9" fmla="*/ 5778500 w 9009432"/>
              <a:gd name="connsiteY9" fmla="*/ 3212324 h 3212324"/>
              <a:gd name="connsiteX10" fmla="*/ 5613400 w 9009432"/>
              <a:gd name="connsiteY10" fmla="*/ 2996424 h 3212324"/>
              <a:gd name="connsiteX11" fmla="*/ 4241799 w 9009432"/>
              <a:gd name="connsiteY11" fmla="*/ 3072625 h 3212324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71599 w 9009432"/>
              <a:gd name="connsiteY3" fmla="*/ 78801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88524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59000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108225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303896 w 9009432"/>
              <a:gd name="connsiteY3" fmla="*/ 656073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2023599 w 9009432"/>
              <a:gd name="connsiteY2" fmla="*/ 121981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55897 w 9009432"/>
              <a:gd name="connsiteY2" fmla="*/ 124913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5911 h 3175610"/>
              <a:gd name="connsiteX1" fmla="*/ 0 w 9009432"/>
              <a:gd name="connsiteY1" fmla="*/ 1791311 h 3175610"/>
              <a:gd name="connsiteX2" fmla="*/ 1938972 w 9009432"/>
              <a:gd name="connsiteY2" fmla="*/ 1205151 h 3175610"/>
              <a:gd name="connsiteX3" fmla="*/ 1270046 w 9009432"/>
              <a:gd name="connsiteY3" fmla="*/ 729372 h 3175610"/>
              <a:gd name="connsiteX4" fmla="*/ 1663699 w 9009432"/>
              <a:gd name="connsiteY4" fmla="*/ 292711 h 3175610"/>
              <a:gd name="connsiteX5" fmla="*/ 4229099 w 9009432"/>
              <a:gd name="connsiteY5" fmla="*/ 611 h 3175610"/>
              <a:gd name="connsiteX6" fmla="*/ 6731000 w 9009432"/>
              <a:gd name="connsiteY6" fmla="*/ 368909 h 3175610"/>
              <a:gd name="connsiteX7" fmla="*/ 7112000 w 9009432"/>
              <a:gd name="connsiteY7" fmla="*/ 1169009 h 3175610"/>
              <a:gd name="connsiteX8" fmla="*/ 8020049 w 9009432"/>
              <a:gd name="connsiteY8" fmla="*/ 1442061 h 3175610"/>
              <a:gd name="connsiteX9" fmla="*/ 9004300 w 9009432"/>
              <a:gd name="connsiteY9" fmla="*/ 2261210 h 3175610"/>
              <a:gd name="connsiteX10" fmla="*/ 5778500 w 9009432"/>
              <a:gd name="connsiteY10" fmla="*/ 3175610 h 3175610"/>
              <a:gd name="connsiteX11" fmla="*/ 5613400 w 9009432"/>
              <a:gd name="connsiteY11" fmla="*/ 2959710 h 3175610"/>
              <a:gd name="connsiteX12" fmla="*/ 4241799 w 9009432"/>
              <a:gd name="connsiteY12" fmla="*/ 3035911 h 3175610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112000 w 9009432"/>
              <a:gd name="connsiteY6" fmla="*/ 116943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432"/>
              <a:gd name="connsiteY0" fmla="*/ 3036339 h 3176038"/>
              <a:gd name="connsiteX1" fmla="*/ 0 w 9009432"/>
              <a:gd name="connsiteY1" fmla="*/ 1791739 h 3176038"/>
              <a:gd name="connsiteX2" fmla="*/ 1938972 w 9009432"/>
              <a:gd name="connsiteY2" fmla="*/ 1205579 h 3176038"/>
              <a:gd name="connsiteX3" fmla="*/ 1663699 w 9009432"/>
              <a:gd name="connsiteY3" fmla="*/ 293139 h 3176038"/>
              <a:gd name="connsiteX4" fmla="*/ 4229099 w 9009432"/>
              <a:gd name="connsiteY4" fmla="*/ 1039 h 3176038"/>
              <a:gd name="connsiteX5" fmla="*/ 6731000 w 9009432"/>
              <a:gd name="connsiteY5" fmla="*/ 369337 h 3176038"/>
              <a:gd name="connsiteX6" fmla="*/ 7027374 w 9009432"/>
              <a:gd name="connsiteY6" fmla="*/ 1184097 h 3176038"/>
              <a:gd name="connsiteX7" fmla="*/ 8020049 w 9009432"/>
              <a:gd name="connsiteY7" fmla="*/ 1442489 h 3176038"/>
              <a:gd name="connsiteX8" fmla="*/ 9004300 w 9009432"/>
              <a:gd name="connsiteY8" fmla="*/ 2261638 h 3176038"/>
              <a:gd name="connsiteX9" fmla="*/ 5778500 w 9009432"/>
              <a:gd name="connsiteY9" fmla="*/ 3176038 h 3176038"/>
              <a:gd name="connsiteX10" fmla="*/ 5613400 w 9009432"/>
              <a:gd name="connsiteY10" fmla="*/ 2960138 h 3176038"/>
              <a:gd name="connsiteX11" fmla="*/ 4241799 w 9009432"/>
              <a:gd name="connsiteY11" fmla="*/ 3036339 h 3176038"/>
              <a:gd name="connsiteX0" fmla="*/ 4241799 w 9009352"/>
              <a:gd name="connsiteY0" fmla="*/ 3036339 h 3176038"/>
              <a:gd name="connsiteX1" fmla="*/ 0 w 9009352"/>
              <a:gd name="connsiteY1" fmla="*/ 1791739 h 3176038"/>
              <a:gd name="connsiteX2" fmla="*/ 1938972 w 9009352"/>
              <a:gd name="connsiteY2" fmla="*/ 1205579 h 3176038"/>
              <a:gd name="connsiteX3" fmla="*/ 1663699 w 9009352"/>
              <a:gd name="connsiteY3" fmla="*/ 293139 h 3176038"/>
              <a:gd name="connsiteX4" fmla="*/ 4229099 w 9009352"/>
              <a:gd name="connsiteY4" fmla="*/ 1039 h 3176038"/>
              <a:gd name="connsiteX5" fmla="*/ 6731000 w 9009352"/>
              <a:gd name="connsiteY5" fmla="*/ 369337 h 3176038"/>
              <a:gd name="connsiteX6" fmla="*/ 7027374 w 9009352"/>
              <a:gd name="connsiteY6" fmla="*/ 1184097 h 3176038"/>
              <a:gd name="connsiteX7" fmla="*/ 8020049 w 9009352"/>
              <a:gd name="connsiteY7" fmla="*/ 1442489 h 3176038"/>
              <a:gd name="connsiteX8" fmla="*/ 9004300 w 9009352"/>
              <a:gd name="connsiteY8" fmla="*/ 2261638 h 3176038"/>
              <a:gd name="connsiteX9" fmla="*/ 5727724 w 9009352"/>
              <a:gd name="connsiteY9" fmla="*/ 3176038 h 3176038"/>
              <a:gd name="connsiteX10" fmla="*/ 5613400 w 9009352"/>
              <a:gd name="connsiteY10" fmla="*/ 2960138 h 3176038"/>
              <a:gd name="connsiteX11" fmla="*/ 4241799 w 9009352"/>
              <a:gd name="connsiteY11" fmla="*/ 3036339 h 3176038"/>
              <a:gd name="connsiteX0" fmla="*/ 4241799 w 9009780"/>
              <a:gd name="connsiteY0" fmla="*/ 3036339 h 3176038"/>
              <a:gd name="connsiteX1" fmla="*/ 0 w 9009780"/>
              <a:gd name="connsiteY1" fmla="*/ 1791739 h 3176038"/>
              <a:gd name="connsiteX2" fmla="*/ 1938972 w 9009780"/>
              <a:gd name="connsiteY2" fmla="*/ 1205579 h 3176038"/>
              <a:gd name="connsiteX3" fmla="*/ 1663699 w 9009780"/>
              <a:gd name="connsiteY3" fmla="*/ 293139 h 3176038"/>
              <a:gd name="connsiteX4" fmla="*/ 4229099 w 9009780"/>
              <a:gd name="connsiteY4" fmla="*/ 1039 h 3176038"/>
              <a:gd name="connsiteX5" fmla="*/ 6731000 w 9009780"/>
              <a:gd name="connsiteY5" fmla="*/ 369337 h 3176038"/>
              <a:gd name="connsiteX6" fmla="*/ 7027374 w 9009780"/>
              <a:gd name="connsiteY6" fmla="*/ 1184097 h 3176038"/>
              <a:gd name="connsiteX7" fmla="*/ 8020049 w 9009780"/>
              <a:gd name="connsiteY7" fmla="*/ 1442489 h 3176038"/>
              <a:gd name="connsiteX8" fmla="*/ 9004300 w 9009780"/>
              <a:gd name="connsiteY8" fmla="*/ 2261638 h 3176038"/>
              <a:gd name="connsiteX9" fmla="*/ 5727724 w 9009780"/>
              <a:gd name="connsiteY9" fmla="*/ 3176038 h 3176038"/>
              <a:gd name="connsiteX10" fmla="*/ 5613400 w 9009780"/>
              <a:gd name="connsiteY10" fmla="*/ 2960138 h 3176038"/>
              <a:gd name="connsiteX11" fmla="*/ 4241799 w 9009780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36339 h 3176038"/>
              <a:gd name="connsiteX1" fmla="*/ 0 w 9009842"/>
              <a:gd name="connsiteY1" fmla="*/ 1791739 h 3176038"/>
              <a:gd name="connsiteX2" fmla="*/ 1938972 w 9009842"/>
              <a:gd name="connsiteY2" fmla="*/ 1205579 h 3176038"/>
              <a:gd name="connsiteX3" fmla="*/ 1663699 w 9009842"/>
              <a:gd name="connsiteY3" fmla="*/ 293139 h 3176038"/>
              <a:gd name="connsiteX4" fmla="*/ 4229099 w 9009842"/>
              <a:gd name="connsiteY4" fmla="*/ 1039 h 3176038"/>
              <a:gd name="connsiteX5" fmla="*/ 6731000 w 9009842"/>
              <a:gd name="connsiteY5" fmla="*/ 369337 h 3176038"/>
              <a:gd name="connsiteX6" fmla="*/ 7027374 w 9009842"/>
              <a:gd name="connsiteY6" fmla="*/ 1184097 h 3176038"/>
              <a:gd name="connsiteX7" fmla="*/ 8020049 w 9009842"/>
              <a:gd name="connsiteY7" fmla="*/ 1442489 h 3176038"/>
              <a:gd name="connsiteX8" fmla="*/ 9004300 w 9009842"/>
              <a:gd name="connsiteY8" fmla="*/ 2261638 h 3176038"/>
              <a:gd name="connsiteX9" fmla="*/ 5727724 w 9009842"/>
              <a:gd name="connsiteY9" fmla="*/ 3176038 h 3176038"/>
              <a:gd name="connsiteX10" fmla="*/ 5613400 w 9009842"/>
              <a:gd name="connsiteY10" fmla="*/ 2960138 h 3176038"/>
              <a:gd name="connsiteX11" fmla="*/ 4241799 w 9009842"/>
              <a:gd name="connsiteY11" fmla="*/ 3036339 h 3176038"/>
              <a:gd name="connsiteX0" fmla="*/ 4241799 w 9009842"/>
              <a:gd name="connsiteY0" fmla="*/ 3094978 h 3208213"/>
              <a:gd name="connsiteX1" fmla="*/ 0 w 9009842"/>
              <a:gd name="connsiteY1" fmla="*/ 1791739 h 3208213"/>
              <a:gd name="connsiteX2" fmla="*/ 1938972 w 9009842"/>
              <a:gd name="connsiteY2" fmla="*/ 1205579 h 3208213"/>
              <a:gd name="connsiteX3" fmla="*/ 1663699 w 9009842"/>
              <a:gd name="connsiteY3" fmla="*/ 293139 h 3208213"/>
              <a:gd name="connsiteX4" fmla="*/ 4229099 w 9009842"/>
              <a:gd name="connsiteY4" fmla="*/ 1039 h 3208213"/>
              <a:gd name="connsiteX5" fmla="*/ 6731000 w 9009842"/>
              <a:gd name="connsiteY5" fmla="*/ 369337 h 3208213"/>
              <a:gd name="connsiteX6" fmla="*/ 7027374 w 9009842"/>
              <a:gd name="connsiteY6" fmla="*/ 1184097 h 3208213"/>
              <a:gd name="connsiteX7" fmla="*/ 8020049 w 9009842"/>
              <a:gd name="connsiteY7" fmla="*/ 1442489 h 3208213"/>
              <a:gd name="connsiteX8" fmla="*/ 9004300 w 9009842"/>
              <a:gd name="connsiteY8" fmla="*/ 2261638 h 3208213"/>
              <a:gd name="connsiteX9" fmla="*/ 5727724 w 9009842"/>
              <a:gd name="connsiteY9" fmla="*/ 3176038 h 3208213"/>
              <a:gd name="connsiteX10" fmla="*/ 5613400 w 9009842"/>
              <a:gd name="connsiteY10" fmla="*/ 2960138 h 3208213"/>
              <a:gd name="connsiteX11" fmla="*/ 4241799 w 9009842"/>
              <a:gd name="connsiteY11" fmla="*/ 3094978 h 3208213"/>
              <a:gd name="connsiteX0" fmla="*/ 4294789 w 9062832"/>
              <a:gd name="connsiteY0" fmla="*/ 3094978 h 3176038"/>
              <a:gd name="connsiteX1" fmla="*/ 52990 w 9062832"/>
              <a:gd name="connsiteY1" fmla="*/ 1791739 h 3176038"/>
              <a:gd name="connsiteX2" fmla="*/ 1991962 w 9062832"/>
              <a:gd name="connsiteY2" fmla="*/ 1205579 h 3176038"/>
              <a:gd name="connsiteX3" fmla="*/ 1716689 w 9062832"/>
              <a:gd name="connsiteY3" fmla="*/ 293139 h 3176038"/>
              <a:gd name="connsiteX4" fmla="*/ 4282089 w 9062832"/>
              <a:gd name="connsiteY4" fmla="*/ 1039 h 3176038"/>
              <a:gd name="connsiteX5" fmla="*/ 6783990 w 9062832"/>
              <a:gd name="connsiteY5" fmla="*/ 369337 h 3176038"/>
              <a:gd name="connsiteX6" fmla="*/ 7080364 w 9062832"/>
              <a:gd name="connsiteY6" fmla="*/ 1184097 h 3176038"/>
              <a:gd name="connsiteX7" fmla="*/ 8073039 w 9062832"/>
              <a:gd name="connsiteY7" fmla="*/ 1442489 h 3176038"/>
              <a:gd name="connsiteX8" fmla="*/ 9057290 w 9062832"/>
              <a:gd name="connsiteY8" fmla="*/ 2261638 h 3176038"/>
              <a:gd name="connsiteX9" fmla="*/ 5780714 w 9062832"/>
              <a:gd name="connsiteY9" fmla="*/ 3176038 h 3176038"/>
              <a:gd name="connsiteX10" fmla="*/ 5666390 w 9062832"/>
              <a:gd name="connsiteY10" fmla="*/ 2960138 h 3176038"/>
              <a:gd name="connsiteX11" fmla="*/ 4294789 w 9062832"/>
              <a:gd name="connsiteY11" fmla="*/ 3094978 h 3176038"/>
              <a:gd name="connsiteX0" fmla="*/ 4326926 w 9094969"/>
              <a:gd name="connsiteY0" fmla="*/ 3094978 h 3176038"/>
              <a:gd name="connsiteX1" fmla="*/ 85127 w 9094969"/>
              <a:gd name="connsiteY1" fmla="*/ 1791739 h 3176038"/>
              <a:gd name="connsiteX2" fmla="*/ 2024099 w 9094969"/>
              <a:gd name="connsiteY2" fmla="*/ 1205579 h 3176038"/>
              <a:gd name="connsiteX3" fmla="*/ 1748826 w 9094969"/>
              <a:gd name="connsiteY3" fmla="*/ 293139 h 3176038"/>
              <a:gd name="connsiteX4" fmla="*/ 4314226 w 9094969"/>
              <a:gd name="connsiteY4" fmla="*/ 1039 h 3176038"/>
              <a:gd name="connsiteX5" fmla="*/ 6816127 w 9094969"/>
              <a:gd name="connsiteY5" fmla="*/ 369337 h 3176038"/>
              <a:gd name="connsiteX6" fmla="*/ 7112501 w 9094969"/>
              <a:gd name="connsiteY6" fmla="*/ 1184097 h 3176038"/>
              <a:gd name="connsiteX7" fmla="*/ 8105176 w 9094969"/>
              <a:gd name="connsiteY7" fmla="*/ 1442489 h 3176038"/>
              <a:gd name="connsiteX8" fmla="*/ 9089427 w 9094969"/>
              <a:gd name="connsiteY8" fmla="*/ 2261638 h 3176038"/>
              <a:gd name="connsiteX9" fmla="*/ 5812851 w 9094969"/>
              <a:gd name="connsiteY9" fmla="*/ 3176038 h 3176038"/>
              <a:gd name="connsiteX10" fmla="*/ 5698527 w 9094969"/>
              <a:gd name="connsiteY10" fmla="*/ 2960138 h 3176038"/>
              <a:gd name="connsiteX11" fmla="*/ 4326926 w 9094969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6467 w 9194510"/>
              <a:gd name="connsiteY0" fmla="*/ 3094978 h 3176038"/>
              <a:gd name="connsiteX1" fmla="*/ 83115 w 9194510"/>
              <a:gd name="connsiteY1" fmla="*/ 1747759 h 3176038"/>
              <a:gd name="connsiteX2" fmla="*/ 2123640 w 9194510"/>
              <a:gd name="connsiteY2" fmla="*/ 1205579 h 3176038"/>
              <a:gd name="connsiteX3" fmla="*/ 1848367 w 9194510"/>
              <a:gd name="connsiteY3" fmla="*/ 293139 h 3176038"/>
              <a:gd name="connsiteX4" fmla="*/ 4413767 w 9194510"/>
              <a:gd name="connsiteY4" fmla="*/ 1039 h 3176038"/>
              <a:gd name="connsiteX5" fmla="*/ 6915668 w 9194510"/>
              <a:gd name="connsiteY5" fmla="*/ 369337 h 3176038"/>
              <a:gd name="connsiteX6" fmla="*/ 7212042 w 9194510"/>
              <a:gd name="connsiteY6" fmla="*/ 1184097 h 3176038"/>
              <a:gd name="connsiteX7" fmla="*/ 8204717 w 9194510"/>
              <a:gd name="connsiteY7" fmla="*/ 1442489 h 3176038"/>
              <a:gd name="connsiteX8" fmla="*/ 9188968 w 9194510"/>
              <a:gd name="connsiteY8" fmla="*/ 2261638 h 3176038"/>
              <a:gd name="connsiteX9" fmla="*/ 5912392 w 9194510"/>
              <a:gd name="connsiteY9" fmla="*/ 3176038 h 3176038"/>
              <a:gd name="connsiteX10" fmla="*/ 5798068 w 9194510"/>
              <a:gd name="connsiteY10" fmla="*/ 2960138 h 3176038"/>
              <a:gd name="connsiteX11" fmla="*/ 4426467 w 9194510"/>
              <a:gd name="connsiteY11" fmla="*/ 3094978 h 3176038"/>
              <a:gd name="connsiteX0" fmla="*/ 4423078 w 9191121"/>
              <a:gd name="connsiteY0" fmla="*/ 3094978 h 3176038"/>
              <a:gd name="connsiteX1" fmla="*/ 79726 w 9191121"/>
              <a:gd name="connsiteY1" fmla="*/ 1747759 h 3176038"/>
              <a:gd name="connsiteX2" fmla="*/ 2120251 w 9191121"/>
              <a:gd name="connsiteY2" fmla="*/ 1205579 h 3176038"/>
              <a:gd name="connsiteX3" fmla="*/ 1844978 w 9191121"/>
              <a:gd name="connsiteY3" fmla="*/ 293139 h 3176038"/>
              <a:gd name="connsiteX4" fmla="*/ 4410378 w 9191121"/>
              <a:gd name="connsiteY4" fmla="*/ 1039 h 3176038"/>
              <a:gd name="connsiteX5" fmla="*/ 6912279 w 9191121"/>
              <a:gd name="connsiteY5" fmla="*/ 369337 h 3176038"/>
              <a:gd name="connsiteX6" fmla="*/ 7208653 w 9191121"/>
              <a:gd name="connsiteY6" fmla="*/ 1184097 h 3176038"/>
              <a:gd name="connsiteX7" fmla="*/ 8201328 w 9191121"/>
              <a:gd name="connsiteY7" fmla="*/ 1442489 h 3176038"/>
              <a:gd name="connsiteX8" fmla="*/ 9185579 w 9191121"/>
              <a:gd name="connsiteY8" fmla="*/ 2261638 h 3176038"/>
              <a:gd name="connsiteX9" fmla="*/ 5909003 w 9191121"/>
              <a:gd name="connsiteY9" fmla="*/ 3176038 h 3176038"/>
              <a:gd name="connsiteX10" fmla="*/ 5794679 w 9191121"/>
              <a:gd name="connsiteY10" fmla="*/ 2960138 h 3176038"/>
              <a:gd name="connsiteX11" fmla="*/ 4423078 w 9191121"/>
              <a:gd name="connsiteY11" fmla="*/ 3094978 h 3176038"/>
              <a:gd name="connsiteX0" fmla="*/ 4423078 w 9191142"/>
              <a:gd name="connsiteY0" fmla="*/ 3094978 h 3200090"/>
              <a:gd name="connsiteX1" fmla="*/ 79726 w 9191142"/>
              <a:gd name="connsiteY1" fmla="*/ 1747759 h 3200090"/>
              <a:gd name="connsiteX2" fmla="*/ 2120251 w 9191142"/>
              <a:gd name="connsiteY2" fmla="*/ 1205579 h 3200090"/>
              <a:gd name="connsiteX3" fmla="*/ 1844978 w 9191142"/>
              <a:gd name="connsiteY3" fmla="*/ 293139 h 3200090"/>
              <a:gd name="connsiteX4" fmla="*/ 4410378 w 9191142"/>
              <a:gd name="connsiteY4" fmla="*/ 1039 h 3200090"/>
              <a:gd name="connsiteX5" fmla="*/ 6912279 w 9191142"/>
              <a:gd name="connsiteY5" fmla="*/ 369337 h 3200090"/>
              <a:gd name="connsiteX6" fmla="*/ 7208653 w 9191142"/>
              <a:gd name="connsiteY6" fmla="*/ 1184097 h 3200090"/>
              <a:gd name="connsiteX7" fmla="*/ 8201328 w 9191142"/>
              <a:gd name="connsiteY7" fmla="*/ 1442489 h 3200090"/>
              <a:gd name="connsiteX8" fmla="*/ 9185579 w 9191142"/>
              <a:gd name="connsiteY8" fmla="*/ 2261638 h 3200090"/>
              <a:gd name="connsiteX9" fmla="*/ 5920110 w 9191142"/>
              <a:gd name="connsiteY9" fmla="*/ 3200090 h 3200090"/>
              <a:gd name="connsiteX10" fmla="*/ 5794679 w 9191142"/>
              <a:gd name="connsiteY10" fmla="*/ 2960138 h 3200090"/>
              <a:gd name="connsiteX11" fmla="*/ 4423078 w 9191142"/>
              <a:gd name="connsiteY11" fmla="*/ 3094978 h 3200090"/>
              <a:gd name="connsiteX0" fmla="*/ 4423000 w 9191064"/>
              <a:gd name="connsiteY0" fmla="*/ 3094978 h 3200090"/>
              <a:gd name="connsiteX1" fmla="*/ 79648 w 9191064"/>
              <a:gd name="connsiteY1" fmla="*/ 1747759 h 3200090"/>
              <a:gd name="connsiteX2" fmla="*/ 2120173 w 9191064"/>
              <a:gd name="connsiteY2" fmla="*/ 1205579 h 3200090"/>
              <a:gd name="connsiteX3" fmla="*/ 1844900 w 9191064"/>
              <a:gd name="connsiteY3" fmla="*/ 293139 h 3200090"/>
              <a:gd name="connsiteX4" fmla="*/ 4410300 w 9191064"/>
              <a:gd name="connsiteY4" fmla="*/ 1039 h 3200090"/>
              <a:gd name="connsiteX5" fmla="*/ 6912201 w 9191064"/>
              <a:gd name="connsiteY5" fmla="*/ 369337 h 3200090"/>
              <a:gd name="connsiteX6" fmla="*/ 7208575 w 9191064"/>
              <a:gd name="connsiteY6" fmla="*/ 1184097 h 3200090"/>
              <a:gd name="connsiteX7" fmla="*/ 8201250 w 9191064"/>
              <a:gd name="connsiteY7" fmla="*/ 1442489 h 3200090"/>
              <a:gd name="connsiteX8" fmla="*/ 9185501 w 9191064"/>
              <a:gd name="connsiteY8" fmla="*/ 2261638 h 3200090"/>
              <a:gd name="connsiteX9" fmla="*/ 5920032 w 9191064"/>
              <a:gd name="connsiteY9" fmla="*/ 3200090 h 3200090"/>
              <a:gd name="connsiteX10" fmla="*/ 5766833 w 9191064"/>
              <a:gd name="connsiteY10" fmla="*/ 2984189 h 3200090"/>
              <a:gd name="connsiteX11" fmla="*/ 4423000 w 9191064"/>
              <a:gd name="connsiteY11" fmla="*/ 3094978 h 320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91064" h="3200090">
                <a:moveTo>
                  <a:pt x="4423000" y="3094978"/>
                </a:moveTo>
                <a:cubicBezTo>
                  <a:pt x="3475136" y="2888906"/>
                  <a:pt x="-618369" y="3592944"/>
                  <a:pt x="79648" y="1747759"/>
                </a:cubicBezTo>
                <a:cubicBezTo>
                  <a:pt x="236290" y="1023076"/>
                  <a:pt x="2297996" y="1230586"/>
                  <a:pt x="2120173" y="1205579"/>
                </a:cubicBezTo>
                <a:cubicBezTo>
                  <a:pt x="2397456" y="955812"/>
                  <a:pt x="769271" y="1153595"/>
                  <a:pt x="1844900" y="293139"/>
                </a:cubicBezTo>
                <a:cubicBezTo>
                  <a:pt x="2226588" y="92382"/>
                  <a:pt x="3565750" y="-11661"/>
                  <a:pt x="4410300" y="1039"/>
                </a:cubicBezTo>
                <a:cubicBezTo>
                  <a:pt x="5254850" y="13739"/>
                  <a:pt x="6431718" y="174604"/>
                  <a:pt x="6912201" y="369337"/>
                </a:cubicBezTo>
                <a:cubicBezTo>
                  <a:pt x="7392684" y="564070"/>
                  <a:pt x="7226615" y="904658"/>
                  <a:pt x="7208575" y="1184097"/>
                </a:cubicBezTo>
                <a:cubicBezTo>
                  <a:pt x="7546183" y="1312156"/>
                  <a:pt x="7907033" y="1235056"/>
                  <a:pt x="8201250" y="1442489"/>
                </a:cubicBezTo>
                <a:cubicBezTo>
                  <a:pt x="8495467" y="1649923"/>
                  <a:pt x="9025692" y="1432963"/>
                  <a:pt x="9185501" y="2261638"/>
                </a:cubicBezTo>
                <a:cubicBezTo>
                  <a:pt x="9332610" y="3268113"/>
                  <a:pt x="6518914" y="3138080"/>
                  <a:pt x="5920032" y="3200090"/>
                </a:cubicBezTo>
                <a:cubicBezTo>
                  <a:pt x="5705191" y="3135532"/>
                  <a:pt x="6016600" y="2996889"/>
                  <a:pt x="5766833" y="2984189"/>
                </a:cubicBezTo>
                <a:cubicBezTo>
                  <a:pt x="5377390" y="3004729"/>
                  <a:pt x="5370864" y="3301050"/>
                  <a:pt x="4423000" y="309497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3">
            <a:extLst>
              <a:ext uri="{FF2B5EF4-FFF2-40B4-BE49-F238E27FC236}">
                <a16:creationId xmlns:a16="http://schemas.microsoft.com/office/drawing/2014/main" id="{B622C5F2-EAEC-4FA0-968D-13262C361E7B}"/>
              </a:ext>
            </a:extLst>
          </p:cNvPr>
          <p:cNvSpPr/>
          <p:nvPr/>
        </p:nvSpPr>
        <p:spPr>
          <a:xfrm>
            <a:off x="6654763" y="3381048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839B1A6-975B-4C5B-A142-379C74B9B183}"/>
              </a:ext>
            </a:extLst>
          </p:cNvPr>
          <p:cNvSpPr/>
          <p:nvPr/>
        </p:nvSpPr>
        <p:spPr>
          <a:xfrm rot="865929">
            <a:off x="8798902" y="4733422"/>
            <a:ext cx="917585" cy="75909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325118DC-939B-4D6B-B33D-2E8E34166C8B}"/>
              </a:ext>
            </a:extLst>
          </p:cNvPr>
          <p:cNvSpPr/>
          <p:nvPr/>
        </p:nvSpPr>
        <p:spPr>
          <a:xfrm>
            <a:off x="8261145" y="2522581"/>
            <a:ext cx="810696" cy="900003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0000" h="1409905">
                <a:moveTo>
                  <a:pt x="50800" y="205"/>
                </a:moveTo>
                <a:cubicBezTo>
                  <a:pt x="254000" y="-16728"/>
                  <a:pt x="609600" y="1020438"/>
                  <a:pt x="749300" y="1016205"/>
                </a:cubicBezTo>
                <a:cubicBezTo>
                  <a:pt x="808567" y="681772"/>
                  <a:pt x="982133" y="652138"/>
                  <a:pt x="1104900" y="406605"/>
                </a:cubicBezTo>
                <a:cubicBezTo>
                  <a:pt x="1113367" y="601339"/>
                  <a:pt x="944033" y="872272"/>
                  <a:pt x="952500" y="1079706"/>
                </a:cubicBezTo>
                <a:cubicBezTo>
                  <a:pt x="1028700" y="1134739"/>
                  <a:pt x="1193800" y="834173"/>
                  <a:pt x="1270000" y="889206"/>
                </a:cubicBezTo>
                <a:lnTo>
                  <a:pt x="977900" y="1397205"/>
                </a:lnTo>
                <a:lnTo>
                  <a:pt x="355600" y="1409905"/>
                </a:lnTo>
                <a:cubicBezTo>
                  <a:pt x="325967" y="1223638"/>
                  <a:pt x="29633" y="999272"/>
                  <a:pt x="0" y="813005"/>
                </a:cubicBezTo>
                <a:cubicBezTo>
                  <a:pt x="4233" y="770672"/>
                  <a:pt x="440267" y="1160138"/>
                  <a:pt x="444500" y="1117805"/>
                </a:cubicBezTo>
                <a:cubicBezTo>
                  <a:pt x="313267" y="745272"/>
                  <a:pt x="334433" y="372738"/>
                  <a:pt x="50800" y="2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BFF3857D-90DB-45FC-8836-9F4FF77D10D4}"/>
              </a:ext>
            </a:extLst>
          </p:cNvPr>
          <p:cNvSpPr/>
          <p:nvPr/>
        </p:nvSpPr>
        <p:spPr>
          <a:xfrm rot="21423019" flipH="1" flipV="1">
            <a:off x="8601646" y="3908350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4800000" scaled="0"/>
          </a:gradFill>
          <a:ln>
            <a:solidFill>
              <a:schemeClr val="tx1"/>
            </a:soli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5">
            <a:extLst>
              <a:ext uri="{FF2B5EF4-FFF2-40B4-BE49-F238E27FC236}">
                <a16:creationId xmlns:a16="http://schemas.microsoft.com/office/drawing/2014/main" id="{1F665663-1728-4D93-96D2-3B8EFD6A048A}"/>
              </a:ext>
            </a:extLst>
          </p:cNvPr>
          <p:cNvSpPr/>
          <p:nvPr/>
        </p:nvSpPr>
        <p:spPr>
          <a:xfrm>
            <a:off x="8269670" y="4647217"/>
            <a:ext cx="733680" cy="740221"/>
          </a:xfrm>
          <a:custGeom>
            <a:avLst/>
            <a:gdLst>
              <a:gd name="connsiteX0" fmla="*/ 0 w 952500"/>
              <a:gd name="connsiteY0" fmla="*/ 558306 h 1116612"/>
              <a:gd name="connsiteX1" fmla="*/ 476250 w 952500"/>
              <a:gd name="connsiteY1" fmla="*/ 0 h 1116612"/>
              <a:gd name="connsiteX2" fmla="*/ 952500 w 952500"/>
              <a:gd name="connsiteY2" fmla="*/ 558306 h 1116612"/>
              <a:gd name="connsiteX3" fmla="*/ 476250 w 952500"/>
              <a:gd name="connsiteY3" fmla="*/ 1116612 h 1116612"/>
              <a:gd name="connsiteX4" fmla="*/ 0 w 952500"/>
              <a:gd name="connsiteY4" fmla="*/ 558306 h 1116612"/>
              <a:gd name="connsiteX0" fmla="*/ 102328 w 1054828"/>
              <a:gd name="connsiteY0" fmla="*/ 558306 h 1157535"/>
              <a:gd name="connsiteX1" fmla="*/ 578578 w 1054828"/>
              <a:gd name="connsiteY1" fmla="*/ 0 h 1157535"/>
              <a:gd name="connsiteX2" fmla="*/ 1054828 w 1054828"/>
              <a:gd name="connsiteY2" fmla="*/ 558306 h 1157535"/>
              <a:gd name="connsiteX3" fmla="*/ 578578 w 1054828"/>
              <a:gd name="connsiteY3" fmla="*/ 1116612 h 1157535"/>
              <a:gd name="connsiteX4" fmla="*/ 38828 w 1054828"/>
              <a:gd name="connsiteY4" fmla="*/ 1053111 h 1157535"/>
              <a:gd name="connsiteX5" fmla="*/ 102328 w 1054828"/>
              <a:gd name="connsiteY5" fmla="*/ 558306 h 1157535"/>
              <a:gd name="connsiteX0" fmla="*/ 29437 w 1172437"/>
              <a:gd name="connsiteY0" fmla="*/ 164731 h 1195760"/>
              <a:gd name="connsiteX1" fmla="*/ 696187 w 1172437"/>
              <a:gd name="connsiteY1" fmla="*/ 38225 h 1195760"/>
              <a:gd name="connsiteX2" fmla="*/ 1172437 w 1172437"/>
              <a:gd name="connsiteY2" fmla="*/ 596531 h 1195760"/>
              <a:gd name="connsiteX3" fmla="*/ 696187 w 1172437"/>
              <a:gd name="connsiteY3" fmla="*/ 1154837 h 1195760"/>
              <a:gd name="connsiteX4" fmla="*/ 156437 w 1172437"/>
              <a:gd name="connsiteY4" fmla="*/ 1091336 h 1195760"/>
              <a:gd name="connsiteX5" fmla="*/ 29437 w 1172437"/>
              <a:gd name="connsiteY5" fmla="*/ 164731 h 1195760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128668 h 1159697"/>
              <a:gd name="connsiteX1" fmla="*/ 696187 w 1172437"/>
              <a:gd name="connsiteY1" fmla="*/ 2162 h 1159697"/>
              <a:gd name="connsiteX2" fmla="*/ 1172437 w 1172437"/>
              <a:gd name="connsiteY2" fmla="*/ 560468 h 1159697"/>
              <a:gd name="connsiteX3" fmla="*/ 696187 w 1172437"/>
              <a:gd name="connsiteY3" fmla="*/ 1118774 h 1159697"/>
              <a:gd name="connsiteX4" fmla="*/ 156437 w 1172437"/>
              <a:gd name="connsiteY4" fmla="*/ 1055273 h 1159697"/>
              <a:gd name="connsiteX5" fmla="*/ 29437 w 1172437"/>
              <a:gd name="connsiteY5" fmla="*/ 128668 h 1159697"/>
              <a:gd name="connsiteX0" fmla="*/ 29437 w 1172437"/>
              <a:gd name="connsiteY0" fmla="*/ 96832 h 1127861"/>
              <a:gd name="connsiteX1" fmla="*/ 696187 w 1172437"/>
              <a:gd name="connsiteY1" fmla="*/ 8426 h 1127861"/>
              <a:gd name="connsiteX2" fmla="*/ 1172437 w 1172437"/>
              <a:gd name="connsiteY2" fmla="*/ 528632 h 1127861"/>
              <a:gd name="connsiteX3" fmla="*/ 696187 w 1172437"/>
              <a:gd name="connsiteY3" fmla="*/ 1086938 h 1127861"/>
              <a:gd name="connsiteX4" fmla="*/ 156437 w 1172437"/>
              <a:gd name="connsiteY4" fmla="*/ 1023437 h 1127861"/>
              <a:gd name="connsiteX5" fmla="*/ 29437 w 1172437"/>
              <a:gd name="connsiteY5" fmla="*/ 96832 h 1127861"/>
              <a:gd name="connsiteX0" fmla="*/ 34682 w 1177682"/>
              <a:gd name="connsiteY0" fmla="*/ 150552 h 1181581"/>
              <a:gd name="connsiteX1" fmla="*/ 701432 w 1177682"/>
              <a:gd name="connsiteY1" fmla="*/ 62146 h 1181581"/>
              <a:gd name="connsiteX2" fmla="*/ 1177682 w 1177682"/>
              <a:gd name="connsiteY2" fmla="*/ 582352 h 1181581"/>
              <a:gd name="connsiteX3" fmla="*/ 701432 w 1177682"/>
              <a:gd name="connsiteY3" fmla="*/ 1140658 h 1181581"/>
              <a:gd name="connsiteX4" fmla="*/ 161682 w 1177682"/>
              <a:gd name="connsiteY4" fmla="*/ 1077157 h 1181581"/>
              <a:gd name="connsiteX5" fmla="*/ 34682 w 1177682"/>
              <a:gd name="connsiteY5" fmla="*/ 150552 h 1181581"/>
              <a:gd name="connsiteX0" fmla="*/ 34682 w 1210982"/>
              <a:gd name="connsiteY0" fmla="*/ 150552 h 1151615"/>
              <a:gd name="connsiteX1" fmla="*/ 701432 w 1210982"/>
              <a:gd name="connsiteY1" fmla="*/ 62146 h 1151615"/>
              <a:gd name="connsiteX2" fmla="*/ 1177682 w 1210982"/>
              <a:gd name="connsiteY2" fmla="*/ 582352 h 1151615"/>
              <a:gd name="connsiteX3" fmla="*/ 1126883 w 1210982"/>
              <a:gd name="connsiteY3" fmla="*/ 988257 h 1151615"/>
              <a:gd name="connsiteX4" fmla="*/ 701432 w 1210982"/>
              <a:gd name="connsiteY4" fmla="*/ 1140658 h 1151615"/>
              <a:gd name="connsiteX5" fmla="*/ 161682 w 1210982"/>
              <a:gd name="connsiteY5" fmla="*/ 1077157 h 1151615"/>
              <a:gd name="connsiteX6" fmla="*/ 34682 w 1210982"/>
              <a:gd name="connsiteY6" fmla="*/ 150552 h 1151615"/>
              <a:gd name="connsiteX0" fmla="*/ 34682 w 1166802"/>
              <a:gd name="connsiteY0" fmla="*/ 186551 h 1187614"/>
              <a:gd name="connsiteX1" fmla="*/ 701432 w 1166802"/>
              <a:gd name="connsiteY1" fmla="*/ 98145 h 1187614"/>
              <a:gd name="connsiteX2" fmla="*/ 1088782 w 1166802"/>
              <a:gd name="connsiteY2" fmla="*/ 681851 h 1187614"/>
              <a:gd name="connsiteX3" fmla="*/ 1126883 w 1166802"/>
              <a:gd name="connsiteY3" fmla="*/ 1024256 h 1187614"/>
              <a:gd name="connsiteX4" fmla="*/ 701432 w 1166802"/>
              <a:gd name="connsiteY4" fmla="*/ 1176657 h 1187614"/>
              <a:gd name="connsiteX5" fmla="*/ 161682 w 1166802"/>
              <a:gd name="connsiteY5" fmla="*/ 1113156 h 1187614"/>
              <a:gd name="connsiteX6" fmla="*/ 34682 w 1166802"/>
              <a:gd name="connsiteY6" fmla="*/ 186551 h 1187614"/>
              <a:gd name="connsiteX0" fmla="*/ 34682 w 1166802"/>
              <a:gd name="connsiteY0" fmla="*/ 143056 h 1144119"/>
              <a:gd name="connsiteX1" fmla="*/ 701432 w 1166802"/>
              <a:gd name="connsiteY1" fmla="*/ 54650 h 1144119"/>
              <a:gd name="connsiteX2" fmla="*/ 1088782 w 1166802"/>
              <a:gd name="connsiteY2" fmla="*/ 638356 h 1144119"/>
              <a:gd name="connsiteX3" fmla="*/ 1126883 w 1166802"/>
              <a:gd name="connsiteY3" fmla="*/ 980761 h 1144119"/>
              <a:gd name="connsiteX4" fmla="*/ 701432 w 1166802"/>
              <a:gd name="connsiteY4" fmla="*/ 1133162 h 1144119"/>
              <a:gd name="connsiteX5" fmla="*/ 161682 w 1166802"/>
              <a:gd name="connsiteY5" fmla="*/ 1069661 h 1144119"/>
              <a:gd name="connsiteX6" fmla="*/ 34682 w 1166802"/>
              <a:gd name="connsiteY6" fmla="*/ 143056 h 1144119"/>
              <a:gd name="connsiteX0" fmla="*/ 34682 w 1166802"/>
              <a:gd name="connsiteY0" fmla="*/ 161169 h 1162232"/>
              <a:gd name="connsiteX1" fmla="*/ 701432 w 1166802"/>
              <a:gd name="connsiteY1" fmla="*/ 72763 h 1162232"/>
              <a:gd name="connsiteX2" fmla="*/ 1088782 w 1166802"/>
              <a:gd name="connsiteY2" fmla="*/ 656469 h 1162232"/>
              <a:gd name="connsiteX3" fmla="*/ 1126883 w 1166802"/>
              <a:gd name="connsiteY3" fmla="*/ 998874 h 1162232"/>
              <a:gd name="connsiteX4" fmla="*/ 701432 w 1166802"/>
              <a:gd name="connsiteY4" fmla="*/ 1151275 h 1162232"/>
              <a:gd name="connsiteX5" fmla="*/ 161682 w 1166802"/>
              <a:gd name="connsiteY5" fmla="*/ 1087774 h 1162232"/>
              <a:gd name="connsiteX6" fmla="*/ 34682 w 1166802"/>
              <a:gd name="connsiteY6" fmla="*/ 161169 h 1162232"/>
              <a:gd name="connsiteX0" fmla="*/ 14746 w 1146866"/>
              <a:gd name="connsiteY0" fmla="*/ 135474 h 1136537"/>
              <a:gd name="connsiteX1" fmla="*/ 459247 w 1146866"/>
              <a:gd name="connsiteY1" fmla="*/ 46079 h 1136537"/>
              <a:gd name="connsiteX2" fmla="*/ 681496 w 1146866"/>
              <a:gd name="connsiteY2" fmla="*/ 47068 h 1136537"/>
              <a:gd name="connsiteX3" fmla="*/ 1068846 w 1146866"/>
              <a:gd name="connsiteY3" fmla="*/ 630774 h 1136537"/>
              <a:gd name="connsiteX4" fmla="*/ 1106947 w 1146866"/>
              <a:gd name="connsiteY4" fmla="*/ 973179 h 1136537"/>
              <a:gd name="connsiteX5" fmla="*/ 681496 w 1146866"/>
              <a:gd name="connsiteY5" fmla="*/ 1125580 h 1136537"/>
              <a:gd name="connsiteX6" fmla="*/ 141746 w 1146866"/>
              <a:gd name="connsiteY6" fmla="*/ 1062079 h 1136537"/>
              <a:gd name="connsiteX7" fmla="*/ 14746 w 1146866"/>
              <a:gd name="connsiteY7" fmla="*/ 135474 h 1136537"/>
              <a:gd name="connsiteX0" fmla="*/ 14746 w 1146866"/>
              <a:gd name="connsiteY0" fmla="*/ 75409 h 1152672"/>
              <a:gd name="connsiteX1" fmla="*/ 459247 w 1146866"/>
              <a:gd name="connsiteY1" fmla="*/ 62214 h 1152672"/>
              <a:gd name="connsiteX2" fmla="*/ 681496 w 1146866"/>
              <a:gd name="connsiteY2" fmla="*/ 63203 h 1152672"/>
              <a:gd name="connsiteX3" fmla="*/ 1068846 w 1146866"/>
              <a:gd name="connsiteY3" fmla="*/ 646909 h 1152672"/>
              <a:gd name="connsiteX4" fmla="*/ 1106947 w 1146866"/>
              <a:gd name="connsiteY4" fmla="*/ 989314 h 1152672"/>
              <a:gd name="connsiteX5" fmla="*/ 681496 w 1146866"/>
              <a:gd name="connsiteY5" fmla="*/ 1141715 h 1152672"/>
              <a:gd name="connsiteX6" fmla="*/ 141746 w 1146866"/>
              <a:gd name="connsiteY6" fmla="*/ 1078214 h 1152672"/>
              <a:gd name="connsiteX7" fmla="*/ 14746 w 1146866"/>
              <a:gd name="connsiteY7" fmla="*/ 75409 h 1152672"/>
              <a:gd name="connsiteX0" fmla="*/ 14746 w 1146866"/>
              <a:gd name="connsiteY0" fmla="*/ 75409 h 1149181"/>
              <a:gd name="connsiteX1" fmla="*/ 459247 w 1146866"/>
              <a:gd name="connsiteY1" fmla="*/ 62214 h 1149181"/>
              <a:gd name="connsiteX2" fmla="*/ 681496 w 1146866"/>
              <a:gd name="connsiteY2" fmla="*/ 63203 h 1149181"/>
              <a:gd name="connsiteX3" fmla="*/ 1068846 w 1146866"/>
              <a:gd name="connsiteY3" fmla="*/ 646909 h 1149181"/>
              <a:gd name="connsiteX4" fmla="*/ 1106947 w 1146866"/>
              <a:gd name="connsiteY4" fmla="*/ 1036939 h 1149181"/>
              <a:gd name="connsiteX5" fmla="*/ 681496 w 1146866"/>
              <a:gd name="connsiteY5" fmla="*/ 1141715 h 1149181"/>
              <a:gd name="connsiteX6" fmla="*/ 141746 w 1146866"/>
              <a:gd name="connsiteY6" fmla="*/ 1078214 h 1149181"/>
              <a:gd name="connsiteX7" fmla="*/ 14746 w 1146866"/>
              <a:gd name="connsiteY7" fmla="*/ 75409 h 1149181"/>
              <a:gd name="connsiteX0" fmla="*/ 17231 w 1149351"/>
              <a:gd name="connsiteY0" fmla="*/ 76820 h 1159597"/>
              <a:gd name="connsiteX1" fmla="*/ 461732 w 1149351"/>
              <a:gd name="connsiteY1" fmla="*/ 63625 h 1159597"/>
              <a:gd name="connsiteX2" fmla="*/ 683981 w 1149351"/>
              <a:gd name="connsiteY2" fmla="*/ 64614 h 1159597"/>
              <a:gd name="connsiteX3" fmla="*/ 1071331 w 1149351"/>
              <a:gd name="connsiteY3" fmla="*/ 648320 h 1159597"/>
              <a:gd name="connsiteX4" fmla="*/ 1109432 w 1149351"/>
              <a:gd name="connsiteY4" fmla="*/ 1038350 h 1159597"/>
              <a:gd name="connsiteX5" fmla="*/ 683981 w 1149351"/>
              <a:gd name="connsiteY5" fmla="*/ 1143126 h 1159597"/>
              <a:gd name="connsiteX6" fmla="*/ 129944 w 1149351"/>
              <a:gd name="connsiteY6" fmla="*/ 1098675 h 1159597"/>
              <a:gd name="connsiteX7" fmla="*/ 17231 w 1149351"/>
              <a:gd name="connsiteY7" fmla="*/ 76820 h 115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351" h="1159597">
                <a:moveTo>
                  <a:pt x="17231" y="76820"/>
                </a:moveTo>
                <a:cubicBezTo>
                  <a:pt x="72529" y="-95688"/>
                  <a:pt x="350607" y="78359"/>
                  <a:pt x="461732" y="63625"/>
                </a:cubicBezTo>
                <a:cubicBezTo>
                  <a:pt x="572857" y="48891"/>
                  <a:pt x="582381" y="-32835"/>
                  <a:pt x="683981" y="64614"/>
                </a:cubicBezTo>
                <a:cubicBezTo>
                  <a:pt x="785581" y="162063"/>
                  <a:pt x="1006773" y="523602"/>
                  <a:pt x="1071331" y="648320"/>
                </a:cubicBezTo>
                <a:cubicBezTo>
                  <a:pt x="1135889" y="773038"/>
                  <a:pt x="1188807" y="945299"/>
                  <a:pt x="1109432" y="1038350"/>
                </a:cubicBezTo>
                <a:cubicBezTo>
                  <a:pt x="1030057" y="1131401"/>
                  <a:pt x="847229" y="1133072"/>
                  <a:pt x="683981" y="1143126"/>
                </a:cubicBezTo>
                <a:cubicBezTo>
                  <a:pt x="520733" y="1153180"/>
                  <a:pt x="209319" y="1191726"/>
                  <a:pt x="129944" y="1098675"/>
                </a:cubicBezTo>
                <a:cubicBezTo>
                  <a:pt x="50569" y="1005624"/>
                  <a:pt x="-38067" y="249328"/>
                  <a:pt x="17231" y="7682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4">
            <a:extLst>
              <a:ext uri="{FF2B5EF4-FFF2-40B4-BE49-F238E27FC236}">
                <a16:creationId xmlns:a16="http://schemas.microsoft.com/office/drawing/2014/main" id="{2CEA2F2A-427E-4626-9303-D0075FE95307}"/>
              </a:ext>
            </a:extLst>
          </p:cNvPr>
          <p:cNvSpPr/>
          <p:nvPr/>
        </p:nvSpPr>
        <p:spPr>
          <a:xfrm>
            <a:off x="7243577" y="4184329"/>
            <a:ext cx="1287960" cy="122795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7D1FA2F-7AFD-4249-B943-F52A72EEC090}"/>
              </a:ext>
            </a:extLst>
          </p:cNvPr>
          <p:cNvGrpSpPr/>
          <p:nvPr/>
        </p:nvGrpSpPr>
        <p:grpSpPr>
          <a:xfrm>
            <a:off x="9163049" y="3620851"/>
            <a:ext cx="302459" cy="53317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DBB4CCD7-FC30-47EE-AFE7-E7E45E835F92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512C89C-1BBE-45E6-9167-BCE9666A1132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11C3D79-C7BB-404B-BE67-69B41ED24BF6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0915332-F26B-4C79-A3A9-500289296074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6F4ED6B2-233C-44FD-ACC8-FEEAF2DC2EB5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9B7B89A-AB05-464F-A3DC-68819BBF1829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368A6A6-0887-4762-AC78-8210FCFE22EC}"/>
              </a:ext>
            </a:extLst>
          </p:cNvPr>
          <p:cNvGrpSpPr/>
          <p:nvPr/>
        </p:nvGrpSpPr>
        <p:grpSpPr>
          <a:xfrm flipH="1">
            <a:off x="11353621" y="4518481"/>
            <a:ext cx="484986" cy="329240"/>
            <a:chOff x="8319333" y="3989427"/>
            <a:chExt cx="759757" cy="51577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DF753E4-1BCF-45D2-83EC-A4D9098826E7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88" name="Arc 12">
                <a:extLst>
                  <a:ext uri="{FF2B5EF4-FFF2-40B4-BE49-F238E27FC236}">
                    <a16:creationId xmlns:a16="http://schemas.microsoft.com/office/drawing/2014/main" id="{4288ABB2-CA94-423B-A15E-E7E130A7355D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c 12">
                <a:extLst>
                  <a:ext uri="{FF2B5EF4-FFF2-40B4-BE49-F238E27FC236}">
                    <a16:creationId xmlns:a16="http://schemas.microsoft.com/office/drawing/2014/main" id="{CE3EFEC6-B9BF-49D7-B74C-10BB6131471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c 12">
                <a:extLst>
                  <a:ext uri="{FF2B5EF4-FFF2-40B4-BE49-F238E27FC236}">
                    <a16:creationId xmlns:a16="http://schemas.microsoft.com/office/drawing/2014/main" id="{3C8F440D-5955-4FEE-9C03-3E02307FD493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5E354BE-1BBF-4453-8581-F66CB8192738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85" name="Arc 12">
                <a:extLst>
                  <a:ext uri="{FF2B5EF4-FFF2-40B4-BE49-F238E27FC236}">
                    <a16:creationId xmlns:a16="http://schemas.microsoft.com/office/drawing/2014/main" id="{6795080A-0DA7-43B4-A457-60EA2A9D71D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2">
                <a:extLst>
                  <a:ext uri="{FF2B5EF4-FFF2-40B4-BE49-F238E27FC236}">
                    <a16:creationId xmlns:a16="http://schemas.microsoft.com/office/drawing/2014/main" id="{81BFABF9-3D14-499D-9F3E-C148C09CCCE1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Arc 12">
                <a:extLst>
                  <a:ext uri="{FF2B5EF4-FFF2-40B4-BE49-F238E27FC236}">
                    <a16:creationId xmlns:a16="http://schemas.microsoft.com/office/drawing/2014/main" id="{CD73E9AB-DCF9-41E1-905E-37BA462F6EB4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5" name="Teardrop 124">
            <a:extLst>
              <a:ext uri="{FF2B5EF4-FFF2-40B4-BE49-F238E27FC236}">
                <a16:creationId xmlns:a16="http://schemas.microsoft.com/office/drawing/2014/main" id="{ADC64F75-8A1C-4048-BAAF-83B1D6F20BA4}"/>
              </a:ext>
            </a:extLst>
          </p:cNvPr>
          <p:cNvSpPr/>
          <p:nvPr/>
        </p:nvSpPr>
        <p:spPr>
          <a:xfrm rot="14246081" flipV="1">
            <a:off x="9985421" y="4656110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ardrop 125">
            <a:extLst>
              <a:ext uri="{FF2B5EF4-FFF2-40B4-BE49-F238E27FC236}">
                <a16:creationId xmlns:a16="http://schemas.microsoft.com/office/drawing/2014/main" id="{68D5B11F-64F5-47CD-8AAF-39C8F00FCD9D}"/>
              </a:ext>
            </a:extLst>
          </p:cNvPr>
          <p:cNvSpPr/>
          <p:nvPr/>
        </p:nvSpPr>
        <p:spPr>
          <a:xfrm rot="14246081" flipV="1">
            <a:off x="10011227" y="4263313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ardrop 126">
            <a:extLst>
              <a:ext uri="{FF2B5EF4-FFF2-40B4-BE49-F238E27FC236}">
                <a16:creationId xmlns:a16="http://schemas.microsoft.com/office/drawing/2014/main" id="{0DB93E88-A827-4E2E-86A3-CF8A11D6082B}"/>
              </a:ext>
            </a:extLst>
          </p:cNvPr>
          <p:cNvSpPr/>
          <p:nvPr/>
        </p:nvSpPr>
        <p:spPr>
          <a:xfrm rot="14246081" flipV="1">
            <a:off x="10131097" y="3557572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ardrop 127">
            <a:extLst>
              <a:ext uri="{FF2B5EF4-FFF2-40B4-BE49-F238E27FC236}">
                <a16:creationId xmlns:a16="http://schemas.microsoft.com/office/drawing/2014/main" id="{92C5CAB4-9D7F-4A19-A48A-9C89C97B04C4}"/>
              </a:ext>
            </a:extLst>
          </p:cNvPr>
          <p:cNvSpPr/>
          <p:nvPr/>
        </p:nvSpPr>
        <p:spPr>
          <a:xfrm rot="14246081" flipV="1">
            <a:off x="9953692" y="3480546"/>
            <a:ext cx="55797" cy="5579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0">
            <a:extLst>
              <a:ext uri="{FF2B5EF4-FFF2-40B4-BE49-F238E27FC236}">
                <a16:creationId xmlns:a16="http://schemas.microsoft.com/office/drawing/2014/main" id="{B2D39F34-68B4-483E-A58C-9C162AA34873}"/>
              </a:ext>
            </a:extLst>
          </p:cNvPr>
          <p:cNvSpPr/>
          <p:nvPr/>
        </p:nvSpPr>
        <p:spPr>
          <a:xfrm flipH="1" flipV="1">
            <a:off x="9087211" y="4289015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72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ardrop 129">
            <a:extLst>
              <a:ext uri="{FF2B5EF4-FFF2-40B4-BE49-F238E27FC236}">
                <a16:creationId xmlns:a16="http://schemas.microsoft.com/office/drawing/2014/main" id="{4EFC2D73-E28F-4702-859A-1F79CE431562}"/>
              </a:ext>
            </a:extLst>
          </p:cNvPr>
          <p:cNvSpPr/>
          <p:nvPr/>
        </p:nvSpPr>
        <p:spPr>
          <a:xfrm rot="15331426" flipV="1">
            <a:off x="9979971" y="4632304"/>
            <a:ext cx="254057" cy="254057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363118C-B30D-40C5-92BD-C73EBE53930A}"/>
              </a:ext>
            </a:extLst>
          </p:cNvPr>
          <p:cNvGrpSpPr/>
          <p:nvPr/>
        </p:nvGrpSpPr>
        <p:grpSpPr>
          <a:xfrm>
            <a:off x="10090431" y="4518333"/>
            <a:ext cx="484986" cy="329240"/>
            <a:chOff x="8319333" y="3989427"/>
            <a:chExt cx="759757" cy="515772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B124984-6E72-47E3-A92A-437F987C3220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80" name="Arc 12">
                <a:extLst>
                  <a:ext uri="{FF2B5EF4-FFF2-40B4-BE49-F238E27FC236}">
                    <a16:creationId xmlns:a16="http://schemas.microsoft.com/office/drawing/2014/main" id="{9B4377C2-0BC1-4140-981B-C471D6D811E1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c 12">
                <a:extLst>
                  <a:ext uri="{FF2B5EF4-FFF2-40B4-BE49-F238E27FC236}">
                    <a16:creationId xmlns:a16="http://schemas.microsoft.com/office/drawing/2014/main" id="{E3A03405-6A5A-4E20-BA9A-4185BF58FF59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Arc 12">
                <a:extLst>
                  <a:ext uri="{FF2B5EF4-FFF2-40B4-BE49-F238E27FC236}">
                    <a16:creationId xmlns:a16="http://schemas.microsoft.com/office/drawing/2014/main" id="{80D158A6-4E1A-4E9A-ADAB-D6756C9BC711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7E47355-4D7E-46FA-9487-F8750C51C461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77" name="Arc 12">
                <a:extLst>
                  <a:ext uri="{FF2B5EF4-FFF2-40B4-BE49-F238E27FC236}">
                    <a16:creationId xmlns:a16="http://schemas.microsoft.com/office/drawing/2014/main" id="{641308C0-53BD-401D-9282-B3644AF0E75B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Arc 12">
                <a:extLst>
                  <a:ext uri="{FF2B5EF4-FFF2-40B4-BE49-F238E27FC236}">
                    <a16:creationId xmlns:a16="http://schemas.microsoft.com/office/drawing/2014/main" id="{43A6E6CF-C46D-4C3F-B4E1-B285E5449D43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c 12">
                <a:extLst>
                  <a:ext uri="{FF2B5EF4-FFF2-40B4-BE49-F238E27FC236}">
                    <a16:creationId xmlns:a16="http://schemas.microsoft.com/office/drawing/2014/main" id="{3E0281DE-D865-49FE-B1EE-4A11C3E56C5C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2" name="Teardrop 131">
            <a:extLst>
              <a:ext uri="{FF2B5EF4-FFF2-40B4-BE49-F238E27FC236}">
                <a16:creationId xmlns:a16="http://schemas.microsoft.com/office/drawing/2014/main" id="{7B83A3F6-A5C0-4F4D-82EF-5750CB660996}"/>
              </a:ext>
            </a:extLst>
          </p:cNvPr>
          <p:cNvSpPr/>
          <p:nvPr/>
        </p:nvSpPr>
        <p:spPr>
          <a:xfrm rot="13170382" flipV="1">
            <a:off x="10930155" y="3384885"/>
            <a:ext cx="133193" cy="133193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ardrop 132">
            <a:extLst>
              <a:ext uri="{FF2B5EF4-FFF2-40B4-BE49-F238E27FC236}">
                <a16:creationId xmlns:a16="http://schemas.microsoft.com/office/drawing/2014/main" id="{03233553-8436-42E0-BEE7-6E5755CE96EB}"/>
              </a:ext>
            </a:extLst>
          </p:cNvPr>
          <p:cNvSpPr/>
          <p:nvPr/>
        </p:nvSpPr>
        <p:spPr>
          <a:xfrm rot="13193396" flipV="1">
            <a:off x="11578860" y="3445307"/>
            <a:ext cx="221076" cy="22107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5946236-1B47-4691-89E4-446192022B35}"/>
              </a:ext>
            </a:extLst>
          </p:cNvPr>
          <p:cNvGrpSpPr/>
          <p:nvPr/>
        </p:nvGrpSpPr>
        <p:grpSpPr>
          <a:xfrm>
            <a:off x="8221948" y="3991140"/>
            <a:ext cx="484986" cy="329240"/>
            <a:chOff x="8319333" y="3989427"/>
            <a:chExt cx="759757" cy="515772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8002272-3064-4391-ABD7-CBC09515FED3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72" name="Arc 12">
                <a:extLst>
                  <a:ext uri="{FF2B5EF4-FFF2-40B4-BE49-F238E27FC236}">
                    <a16:creationId xmlns:a16="http://schemas.microsoft.com/office/drawing/2014/main" id="{2A6DE3CB-0196-49E4-A8E5-24A3D5C99B95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Arc 12">
                <a:extLst>
                  <a:ext uri="{FF2B5EF4-FFF2-40B4-BE49-F238E27FC236}">
                    <a16:creationId xmlns:a16="http://schemas.microsoft.com/office/drawing/2014/main" id="{A903279C-0D1B-4974-AE66-276BD8E46A76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Arc 12">
                <a:extLst>
                  <a:ext uri="{FF2B5EF4-FFF2-40B4-BE49-F238E27FC236}">
                    <a16:creationId xmlns:a16="http://schemas.microsoft.com/office/drawing/2014/main" id="{41AD97FB-4480-43F2-906A-A1BFC4CE424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5BF11AA-7984-4AAE-8AC5-7AE4CF4ED113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69" name="Arc 12">
                <a:extLst>
                  <a:ext uri="{FF2B5EF4-FFF2-40B4-BE49-F238E27FC236}">
                    <a16:creationId xmlns:a16="http://schemas.microsoft.com/office/drawing/2014/main" id="{D654470F-3792-4922-99CF-473349938A34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Arc 12">
                <a:extLst>
                  <a:ext uri="{FF2B5EF4-FFF2-40B4-BE49-F238E27FC236}">
                    <a16:creationId xmlns:a16="http://schemas.microsoft.com/office/drawing/2014/main" id="{7C77C82E-89EB-414C-8EF0-2B7D0AB6C0F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Arc 12">
                <a:extLst>
                  <a:ext uri="{FF2B5EF4-FFF2-40B4-BE49-F238E27FC236}">
                    <a16:creationId xmlns:a16="http://schemas.microsoft.com/office/drawing/2014/main" id="{CF36C3FD-5DB3-4479-B189-3798EE48980F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2AA98AE-F114-4368-A091-D75FA445BB22}"/>
              </a:ext>
            </a:extLst>
          </p:cNvPr>
          <p:cNvGrpSpPr/>
          <p:nvPr/>
        </p:nvGrpSpPr>
        <p:grpSpPr>
          <a:xfrm rot="21188675">
            <a:off x="9683563" y="3558211"/>
            <a:ext cx="484986" cy="329240"/>
            <a:chOff x="8319333" y="3989427"/>
            <a:chExt cx="759757" cy="51577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13A3012-36BA-4FCD-B625-704A46968609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164" name="Arc 12">
                <a:extLst>
                  <a:ext uri="{FF2B5EF4-FFF2-40B4-BE49-F238E27FC236}">
                    <a16:creationId xmlns:a16="http://schemas.microsoft.com/office/drawing/2014/main" id="{B6B78542-D035-48D0-8528-07F4BB481A3C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Arc 12">
                <a:extLst>
                  <a:ext uri="{FF2B5EF4-FFF2-40B4-BE49-F238E27FC236}">
                    <a16:creationId xmlns:a16="http://schemas.microsoft.com/office/drawing/2014/main" id="{CAE40185-B45F-468E-8BA3-7D2FC3BD293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c 12">
                <a:extLst>
                  <a:ext uri="{FF2B5EF4-FFF2-40B4-BE49-F238E27FC236}">
                    <a16:creationId xmlns:a16="http://schemas.microsoft.com/office/drawing/2014/main" id="{3E519921-F381-4EBA-9824-8A57CE31D56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8BC36DB-37B9-48A3-99BE-43EC5C0D7618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161" name="Arc 12">
                <a:extLst>
                  <a:ext uri="{FF2B5EF4-FFF2-40B4-BE49-F238E27FC236}">
                    <a16:creationId xmlns:a16="http://schemas.microsoft.com/office/drawing/2014/main" id="{C5E264D2-DDE7-491D-B1F1-65089F3832C3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Arc 12">
                <a:extLst>
                  <a:ext uri="{FF2B5EF4-FFF2-40B4-BE49-F238E27FC236}">
                    <a16:creationId xmlns:a16="http://schemas.microsoft.com/office/drawing/2014/main" id="{4C9DD369-CB24-4D65-A84C-53116C198DF3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Arc 12">
                <a:extLst>
                  <a:ext uri="{FF2B5EF4-FFF2-40B4-BE49-F238E27FC236}">
                    <a16:creationId xmlns:a16="http://schemas.microsoft.com/office/drawing/2014/main" id="{F10C7B4E-48FB-4865-AEDB-E32CAB2E3E0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6" name="Oval 10">
            <a:extLst>
              <a:ext uri="{FF2B5EF4-FFF2-40B4-BE49-F238E27FC236}">
                <a16:creationId xmlns:a16="http://schemas.microsoft.com/office/drawing/2014/main" id="{C43FF15F-F483-40BF-88AB-C68783C1C0F5}"/>
              </a:ext>
            </a:extLst>
          </p:cNvPr>
          <p:cNvSpPr/>
          <p:nvPr/>
        </p:nvSpPr>
        <p:spPr>
          <a:xfrm flipH="1">
            <a:off x="9509172" y="3775111"/>
            <a:ext cx="823652" cy="421826"/>
          </a:xfrm>
          <a:custGeom>
            <a:avLst/>
            <a:gdLst>
              <a:gd name="connsiteX0" fmla="*/ 0 w 1286854"/>
              <a:gd name="connsiteY0" fmla="*/ 322988 h 645976"/>
              <a:gd name="connsiteX1" fmla="*/ 643427 w 1286854"/>
              <a:gd name="connsiteY1" fmla="*/ 0 h 645976"/>
              <a:gd name="connsiteX2" fmla="*/ 1286854 w 1286854"/>
              <a:gd name="connsiteY2" fmla="*/ 322988 h 645976"/>
              <a:gd name="connsiteX3" fmla="*/ 643427 w 1286854"/>
              <a:gd name="connsiteY3" fmla="*/ 645976 h 645976"/>
              <a:gd name="connsiteX4" fmla="*/ 0 w 1286854"/>
              <a:gd name="connsiteY4" fmla="*/ 322988 h 645976"/>
              <a:gd name="connsiteX0" fmla="*/ 2922 w 1289776"/>
              <a:gd name="connsiteY0" fmla="*/ 322988 h 660813"/>
              <a:gd name="connsiteX1" fmla="*/ 646349 w 1289776"/>
              <a:gd name="connsiteY1" fmla="*/ 0 h 660813"/>
              <a:gd name="connsiteX2" fmla="*/ 1289776 w 1289776"/>
              <a:gd name="connsiteY2" fmla="*/ 322988 h 660813"/>
              <a:gd name="connsiteX3" fmla="*/ 646349 w 1289776"/>
              <a:gd name="connsiteY3" fmla="*/ 645976 h 660813"/>
              <a:gd name="connsiteX4" fmla="*/ 417603 w 1289776"/>
              <a:gd name="connsiteY4" fmla="*/ 577788 h 660813"/>
              <a:gd name="connsiteX5" fmla="*/ 2922 w 1289776"/>
              <a:gd name="connsiteY5" fmla="*/ 322988 h 660813"/>
              <a:gd name="connsiteX0" fmla="*/ 3443 w 1290297"/>
              <a:gd name="connsiteY0" fmla="*/ 322988 h 660813"/>
              <a:gd name="connsiteX1" fmla="*/ 646870 w 1290297"/>
              <a:gd name="connsiteY1" fmla="*/ 0 h 660813"/>
              <a:gd name="connsiteX2" fmla="*/ 1290297 w 1290297"/>
              <a:gd name="connsiteY2" fmla="*/ 322988 h 660813"/>
              <a:gd name="connsiteX3" fmla="*/ 646870 w 1290297"/>
              <a:gd name="connsiteY3" fmla="*/ 645976 h 660813"/>
              <a:gd name="connsiteX4" fmla="*/ 418124 w 1290297"/>
              <a:gd name="connsiteY4" fmla="*/ 577788 h 660813"/>
              <a:gd name="connsiteX5" fmla="*/ 3443 w 1290297"/>
              <a:gd name="connsiteY5" fmla="*/ 322988 h 66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0297" h="660813">
                <a:moveTo>
                  <a:pt x="3443" y="322988"/>
                </a:moveTo>
                <a:cubicBezTo>
                  <a:pt x="41567" y="226690"/>
                  <a:pt x="291515" y="0"/>
                  <a:pt x="646870" y="0"/>
                </a:cubicBezTo>
                <a:cubicBezTo>
                  <a:pt x="1002225" y="0"/>
                  <a:pt x="1290297" y="144607"/>
                  <a:pt x="1290297" y="322988"/>
                </a:cubicBezTo>
                <a:cubicBezTo>
                  <a:pt x="1290297" y="501369"/>
                  <a:pt x="792232" y="603509"/>
                  <a:pt x="646870" y="645976"/>
                </a:cubicBezTo>
                <a:cubicBezTo>
                  <a:pt x="501508" y="688443"/>
                  <a:pt x="525362" y="631619"/>
                  <a:pt x="418124" y="577788"/>
                </a:cubicBezTo>
                <a:cubicBezTo>
                  <a:pt x="252828" y="567500"/>
                  <a:pt x="-34681" y="419286"/>
                  <a:pt x="3443" y="3229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6600000" scaled="0"/>
          </a:gradFill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0">
            <a:extLst>
              <a:ext uri="{FF2B5EF4-FFF2-40B4-BE49-F238E27FC236}">
                <a16:creationId xmlns:a16="http://schemas.microsoft.com/office/drawing/2014/main" id="{5522196B-9112-4BF8-B5CD-B9BE3DEB5ACC}"/>
              </a:ext>
            </a:extLst>
          </p:cNvPr>
          <p:cNvSpPr/>
          <p:nvPr/>
        </p:nvSpPr>
        <p:spPr>
          <a:xfrm flipH="1">
            <a:off x="9904191" y="3485498"/>
            <a:ext cx="2046440" cy="1033727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 30">
            <a:extLst>
              <a:ext uri="{FF2B5EF4-FFF2-40B4-BE49-F238E27FC236}">
                <a16:creationId xmlns:a16="http://schemas.microsoft.com/office/drawing/2014/main" id="{5AF72AF4-FDFA-4371-A964-648DAD2A5AC1}"/>
              </a:ext>
            </a:extLst>
          </p:cNvPr>
          <p:cNvSpPr/>
          <p:nvPr/>
        </p:nvSpPr>
        <p:spPr>
          <a:xfrm rot="16200000">
            <a:off x="11265427" y="4341794"/>
            <a:ext cx="364139" cy="403373"/>
          </a:xfrm>
          <a:custGeom>
            <a:avLst/>
            <a:gdLst>
              <a:gd name="connsiteX0" fmla="*/ 0 w 45719"/>
              <a:gd name="connsiteY0" fmla="*/ 0 h 647700"/>
              <a:gd name="connsiteX1" fmla="*/ 45719 w 45719"/>
              <a:gd name="connsiteY1" fmla="*/ 0 h 647700"/>
              <a:gd name="connsiteX2" fmla="*/ 45719 w 45719"/>
              <a:gd name="connsiteY2" fmla="*/ 647700 h 647700"/>
              <a:gd name="connsiteX3" fmla="*/ 0 w 45719"/>
              <a:gd name="connsiteY3" fmla="*/ 647700 h 647700"/>
              <a:gd name="connsiteX4" fmla="*/ 0 w 4571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191769"/>
              <a:gd name="connsiteY0" fmla="*/ 0 h 647700"/>
              <a:gd name="connsiteX1" fmla="*/ 45719 w 191769"/>
              <a:gd name="connsiteY1" fmla="*/ 0 h 647700"/>
              <a:gd name="connsiteX2" fmla="*/ 191769 w 191769"/>
              <a:gd name="connsiteY2" fmla="*/ 419100 h 647700"/>
              <a:gd name="connsiteX3" fmla="*/ 0 w 191769"/>
              <a:gd name="connsiteY3" fmla="*/ 647700 h 647700"/>
              <a:gd name="connsiteX4" fmla="*/ 0 w 191769"/>
              <a:gd name="connsiteY4" fmla="*/ 0 h 64770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0 w 356869"/>
              <a:gd name="connsiteY0" fmla="*/ 0 h 666750"/>
              <a:gd name="connsiteX1" fmla="*/ 210819 w 356869"/>
              <a:gd name="connsiteY1" fmla="*/ 19050 h 666750"/>
              <a:gd name="connsiteX2" fmla="*/ 356869 w 356869"/>
              <a:gd name="connsiteY2" fmla="*/ 438150 h 666750"/>
              <a:gd name="connsiteX3" fmla="*/ 165100 w 356869"/>
              <a:gd name="connsiteY3" fmla="*/ 666750 h 666750"/>
              <a:gd name="connsiteX4" fmla="*/ 0 w 356869"/>
              <a:gd name="connsiteY4" fmla="*/ 0 h 66675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53106 w 709975"/>
              <a:gd name="connsiteY0" fmla="*/ 0 h 889000"/>
              <a:gd name="connsiteX1" fmla="*/ 563925 w 709975"/>
              <a:gd name="connsiteY1" fmla="*/ 19050 h 889000"/>
              <a:gd name="connsiteX2" fmla="*/ 709975 w 709975"/>
              <a:gd name="connsiteY2" fmla="*/ 438150 h 889000"/>
              <a:gd name="connsiteX3" fmla="*/ 3856 w 709975"/>
              <a:gd name="connsiteY3" fmla="*/ 889000 h 889000"/>
              <a:gd name="connsiteX4" fmla="*/ 353106 w 709975"/>
              <a:gd name="connsiteY4" fmla="*/ 0 h 889000"/>
              <a:gd name="connsiteX0" fmla="*/ 388436 w 745305"/>
              <a:gd name="connsiteY0" fmla="*/ 0 h 898244"/>
              <a:gd name="connsiteX1" fmla="*/ 599255 w 745305"/>
              <a:gd name="connsiteY1" fmla="*/ 19050 h 898244"/>
              <a:gd name="connsiteX2" fmla="*/ 745305 w 745305"/>
              <a:gd name="connsiteY2" fmla="*/ 438150 h 898244"/>
              <a:gd name="connsiteX3" fmla="*/ 39186 w 745305"/>
              <a:gd name="connsiteY3" fmla="*/ 889000 h 898244"/>
              <a:gd name="connsiteX4" fmla="*/ 135417 w 745305"/>
              <a:gd name="connsiteY4" fmla="*/ 685800 h 898244"/>
              <a:gd name="connsiteX5" fmla="*/ 388436 w 745305"/>
              <a:gd name="connsiteY5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398298 w 755167"/>
              <a:gd name="connsiteY6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398298 w 755167"/>
              <a:gd name="connsiteY7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398298 w 755167"/>
              <a:gd name="connsiteY8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755167"/>
              <a:gd name="connsiteY0" fmla="*/ 0 h 898244"/>
              <a:gd name="connsiteX1" fmla="*/ 609117 w 755167"/>
              <a:gd name="connsiteY1" fmla="*/ 19050 h 898244"/>
              <a:gd name="connsiteX2" fmla="*/ 755167 w 755167"/>
              <a:gd name="connsiteY2" fmla="*/ 438150 h 898244"/>
              <a:gd name="connsiteX3" fmla="*/ 49048 w 755167"/>
              <a:gd name="connsiteY3" fmla="*/ 889000 h 898244"/>
              <a:gd name="connsiteX4" fmla="*/ 145279 w 755167"/>
              <a:gd name="connsiteY4" fmla="*/ 685800 h 898244"/>
              <a:gd name="connsiteX5" fmla="*/ 5579 w 755167"/>
              <a:gd name="connsiteY5" fmla="*/ 596900 h 898244"/>
              <a:gd name="connsiteX6" fmla="*/ 157979 w 755167"/>
              <a:gd name="connsiteY6" fmla="*/ 533400 h 898244"/>
              <a:gd name="connsiteX7" fmla="*/ 126229 w 755167"/>
              <a:gd name="connsiteY7" fmla="*/ 431800 h 898244"/>
              <a:gd name="connsiteX8" fmla="*/ 494529 w 755167"/>
              <a:gd name="connsiteY8" fmla="*/ 463550 h 898244"/>
              <a:gd name="connsiteX9" fmla="*/ 398298 w 755167"/>
              <a:gd name="connsiteY9" fmla="*/ 0 h 898244"/>
              <a:gd name="connsiteX0" fmla="*/ 398298 w 634517"/>
              <a:gd name="connsiteY0" fmla="*/ 0 h 898244"/>
              <a:gd name="connsiteX1" fmla="*/ 609117 w 634517"/>
              <a:gd name="connsiteY1" fmla="*/ 19050 h 898244"/>
              <a:gd name="connsiteX2" fmla="*/ 634517 w 634517"/>
              <a:gd name="connsiteY2" fmla="*/ 577850 h 898244"/>
              <a:gd name="connsiteX3" fmla="*/ 49048 w 634517"/>
              <a:gd name="connsiteY3" fmla="*/ 889000 h 898244"/>
              <a:gd name="connsiteX4" fmla="*/ 145279 w 634517"/>
              <a:gd name="connsiteY4" fmla="*/ 685800 h 898244"/>
              <a:gd name="connsiteX5" fmla="*/ 5579 w 634517"/>
              <a:gd name="connsiteY5" fmla="*/ 596900 h 898244"/>
              <a:gd name="connsiteX6" fmla="*/ 157979 w 634517"/>
              <a:gd name="connsiteY6" fmla="*/ 533400 h 898244"/>
              <a:gd name="connsiteX7" fmla="*/ 126229 w 634517"/>
              <a:gd name="connsiteY7" fmla="*/ 431800 h 898244"/>
              <a:gd name="connsiteX8" fmla="*/ 494529 w 634517"/>
              <a:gd name="connsiteY8" fmla="*/ 463550 h 898244"/>
              <a:gd name="connsiteX9" fmla="*/ 398298 w 634517"/>
              <a:gd name="connsiteY9" fmla="*/ 0 h 898244"/>
              <a:gd name="connsiteX0" fmla="*/ 398298 w 634517"/>
              <a:gd name="connsiteY0" fmla="*/ 0 h 898244"/>
              <a:gd name="connsiteX1" fmla="*/ 609117 w 634517"/>
              <a:gd name="connsiteY1" fmla="*/ 19050 h 898244"/>
              <a:gd name="connsiteX2" fmla="*/ 634517 w 634517"/>
              <a:gd name="connsiteY2" fmla="*/ 577850 h 898244"/>
              <a:gd name="connsiteX3" fmla="*/ 49048 w 634517"/>
              <a:gd name="connsiteY3" fmla="*/ 889000 h 898244"/>
              <a:gd name="connsiteX4" fmla="*/ 145279 w 634517"/>
              <a:gd name="connsiteY4" fmla="*/ 685800 h 898244"/>
              <a:gd name="connsiteX5" fmla="*/ 5579 w 634517"/>
              <a:gd name="connsiteY5" fmla="*/ 596900 h 898244"/>
              <a:gd name="connsiteX6" fmla="*/ 157979 w 634517"/>
              <a:gd name="connsiteY6" fmla="*/ 533400 h 898244"/>
              <a:gd name="connsiteX7" fmla="*/ 126229 w 634517"/>
              <a:gd name="connsiteY7" fmla="*/ 431800 h 898244"/>
              <a:gd name="connsiteX8" fmla="*/ 494529 w 634517"/>
              <a:gd name="connsiteY8" fmla="*/ 463550 h 898244"/>
              <a:gd name="connsiteX9" fmla="*/ 398298 w 634517"/>
              <a:gd name="connsiteY9" fmla="*/ 0 h 898244"/>
              <a:gd name="connsiteX0" fmla="*/ 398298 w 780567"/>
              <a:gd name="connsiteY0" fmla="*/ 317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398298 w 780567"/>
              <a:gd name="connsiteY9" fmla="*/ 31750 h 929994"/>
              <a:gd name="connsiteX0" fmla="*/ 398298 w 780567"/>
              <a:gd name="connsiteY0" fmla="*/ 317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398298 w 780567"/>
              <a:gd name="connsiteY9" fmla="*/ 31750 h 929994"/>
              <a:gd name="connsiteX0" fmla="*/ 296698 w 780567"/>
              <a:gd name="connsiteY0" fmla="*/ 190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296698 w 780567"/>
              <a:gd name="connsiteY9" fmla="*/ 19050 h 929994"/>
              <a:gd name="connsiteX0" fmla="*/ 296698 w 780567"/>
              <a:gd name="connsiteY0" fmla="*/ 19050 h 929994"/>
              <a:gd name="connsiteX1" fmla="*/ 780567 w 780567"/>
              <a:gd name="connsiteY1" fmla="*/ 0 h 929994"/>
              <a:gd name="connsiteX2" fmla="*/ 634517 w 780567"/>
              <a:gd name="connsiteY2" fmla="*/ 609600 h 929994"/>
              <a:gd name="connsiteX3" fmla="*/ 49048 w 780567"/>
              <a:gd name="connsiteY3" fmla="*/ 920750 h 929994"/>
              <a:gd name="connsiteX4" fmla="*/ 145279 w 780567"/>
              <a:gd name="connsiteY4" fmla="*/ 717550 h 929994"/>
              <a:gd name="connsiteX5" fmla="*/ 5579 w 780567"/>
              <a:gd name="connsiteY5" fmla="*/ 628650 h 929994"/>
              <a:gd name="connsiteX6" fmla="*/ 157979 w 780567"/>
              <a:gd name="connsiteY6" fmla="*/ 565150 h 929994"/>
              <a:gd name="connsiteX7" fmla="*/ 126229 w 780567"/>
              <a:gd name="connsiteY7" fmla="*/ 463550 h 929994"/>
              <a:gd name="connsiteX8" fmla="*/ 494529 w 780567"/>
              <a:gd name="connsiteY8" fmla="*/ 495300 h 929994"/>
              <a:gd name="connsiteX9" fmla="*/ 296698 w 780567"/>
              <a:gd name="connsiteY9" fmla="*/ 19050 h 929994"/>
              <a:gd name="connsiteX0" fmla="*/ 296698 w 780567"/>
              <a:gd name="connsiteY0" fmla="*/ 19050 h 920778"/>
              <a:gd name="connsiteX1" fmla="*/ 780567 w 780567"/>
              <a:gd name="connsiteY1" fmla="*/ 0 h 920778"/>
              <a:gd name="connsiteX2" fmla="*/ 634517 w 780567"/>
              <a:gd name="connsiteY2" fmla="*/ 708660 h 920778"/>
              <a:gd name="connsiteX3" fmla="*/ 49048 w 780567"/>
              <a:gd name="connsiteY3" fmla="*/ 920750 h 920778"/>
              <a:gd name="connsiteX4" fmla="*/ 145279 w 780567"/>
              <a:gd name="connsiteY4" fmla="*/ 717550 h 920778"/>
              <a:gd name="connsiteX5" fmla="*/ 5579 w 780567"/>
              <a:gd name="connsiteY5" fmla="*/ 628650 h 920778"/>
              <a:gd name="connsiteX6" fmla="*/ 157979 w 780567"/>
              <a:gd name="connsiteY6" fmla="*/ 565150 h 920778"/>
              <a:gd name="connsiteX7" fmla="*/ 126229 w 780567"/>
              <a:gd name="connsiteY7" fmla="*/ 463550 h 920778"/>
              <a:gd name="connsiteX8" fmla="*/ 494529 w 780567"/>
              <a:gd name="connsiteY8" fmla="*/ 495300 h 920778"/>
              <a:gd name="connsiteX9" fmla="*/ 296698 w 780567"/>
              <a:gd name="connsiteY9" fmla="*/ 19050 h 920778"/>
              <a:gd name="connsiteX0" fmla="*/ 349018 w 832887"/>
              <a:gd name="connsiteY0" fmla="*/ 19050 h 920778"/>
              <a:gd name="connsiteX1" fmla="*/ 832887 w 832887"/>
              <a:gd name="connsiteY1" fmla="*/ 0 h 920778"/>
              <a:gd name="connsiteX2" fmla="*/ 686837 w 832887"/>
              <a:gd name="connsiteY2" fmla="*/ 708660 h 920778"/>
              <a:gd name="connsiteX3" fmla="*/ 101368 w 832887"/>
              <a:gd name="connsiteY3" fmla="*/ 920750 h 920778"/>
              <a:gd name="connsiteX4" fmla="*/ 197599 w 832887"/>
              <a:gd name="connsiteY4" fmla="*/ 717550 h 920778"/>
              <a:gd name="connsiteX5" fmla="*/ 4559 w 832887"/>
              <a:gd name="connsiteY5" fmla="*/ 636270 h 920778"/>
              <a:gd name="connsiteX6" fmla="*/ 210299 w 832887"/>
              <a:gd name="connsiteY6" fmla="*/ 565150 h 920778"/>
              <a:gd name="connsiteX7" fmla="*/ 178549 w 832887"/>
              <a:gd name="connsiteY7" fmla="*/ 463550 h 920778"/>
              <a:gd name="connsiteX8" fmla="*/ 546849 w 832887"/>
              <a:gd name="connsiteY8" fmla="*/ 495300 h 920778"/>
              <a:gd name="connsiteX9" fmla="*/ 349018 w 832887"/>
              <a:gd name="connsiteY9" fmla="*/ 19050 h 920778"/>
              <a:gd name="connsiteX0" fmla="*/ 349018 w 832887"/>
              <a:gd name="connsiteY0" fmla="*/ 19050 h 920778"/>
              <a:gd name="connsiteX1" fmla="*/ 832887 w 832887"/>
              <a:gd name="connsiteY1" fmla="*/ 0 h 920778"/>
              <a:gd name="connsiteX2" fmla="*/ 686837 w 832887"/>
              <a:gd name="connsiteY2" fmla="*/ 708660 h 920778"/>
              <a:gd name="connsiteX3" fmla="*/ 101368 w 832887"/>
              <a:gd name="connsiteY3" fmla="*/ 920750 h 920778"/>
              <a:gd name="connsiteX4" fmla="*/ 197599 w 832887"/>
              <a:gd name="connsiteY4" fmla="*/ 717550 h 920778"/>
              <a:gd name="connsiteX5" fmla="*/ 4559 w 832887"/>
              <a:gd name="connsiteY5" fmla="*/ 636270 h 920778"/>
              <a:gd name="connsiteX6" fmla="*/ 210299 w 832887"/>
              <a:gd name="connsiteY6" fmla="*/ 565150 h 920778"/>
              <a:gd name="connsiteX7" fmla="*/ 125209 w 832887"/>
              <a:gd name="connsiteY7" fmla="*/ 433070 h 920778"/>
              <a:gd name="connsiteX8" fmla="*/ 546849 w 832887"/>
              <a:gd name="connsiteY8" fmla="*/ 495300 h 920778"/>
              <a:gd name="connsiteX9" fmla="*/ 349018 w 832887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3627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3 w 828352"/>
              <a:gd name="connsiteY0" fmla="*/ 19050 h 920778"/>
              <a:gd name="connsiteX1" fmla="*/ 828352 w 828352"/>
              <a:gd name="connsiteY1" fmla="*/ 0 h 920778"/>
              <a:gd name="connsiteX2" fmla="*/ 682302 w 828352"/>
              <a:gd name="connsiteY2" fmla="*/ 708660 h 920778"/>
              <a:gd name="connsiteX3" fmla="*/ 96833 w 828352"/>
              <a:gd name="connsiteY3" fmla="*/ 920750 h 920778"/>
              <a:gd name="connsiteX4" fmla="*/ 193064 w 828352"/>
              <a:gd name="connsiteY4" fmla="*/ 717550 h 920778"/>
              <a:gd name="connsiteX5" fmla="*/ 24 w 828352"/>
              <a:gd name="connsiteY5" fmla="*/ 651510 h 920778"/>
              <a:gd name="connsiteX6" fmla="*/ 205764 w 828352"/>
              <a:gd name="connsiteY6" fmla="*/ 565150 h 920778"/>
              <a:gd name="connsiteX7" fmla="*/ 120674 w 828352"/>
              <a:gd name="connsiteY7" fmla="*/ 433070 h 920778"/>
              <a:gd name="connsiteX8" fmla="*/ 542314 w 828352"/>
              <a:gd name="connsiteY8" fmla="*/ 495300 h 920778"/>
              <a:gd name="connsiteX9" fmla="*/ 344483 w 828352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20778"/>
              <a:gd name="connsiteX1" fmla="*/ 828353 w 828353"/>
              <a:gd name="connsiteY1" fmla="*/ 0 h 920778"/>
              <a:gd name="connsiteX2" fmla="*/ 682303 w 828353"/>
              <a:gd name="connsiteY2" fmla="*/ 708660 h 920778"/>
              <a:gd name="connsiteX3" fmla="*/ 96834 w 828353"/>
              <a:gd name="connsiteY3" fmla="*/ 920750 h 920778"/>
              <a:gd name="connsiteX4" fmla="*/ 193065 w 828353"/>
              <a:gd name="connsiteY4" fmla="*/ 717550 h 920778"/>
              <a:gd name="connsiteX5" fmla="*/ 25 w 828353"/>
              <a:gd name="connsiteY5" fmla="*/ 651510 h 920778"/>
              <a:gd name="connsiteX6" fmla="*/ 205765 w 828353"/>
              <a:gd name="connsiteY6" fmla="*/ 565150 h 920778"/>
              <a:gd name="connsiteX7" fmla="*/ 120675 w 828353"/>
              <a:gd name="connsiteY7" fmla="*/ 433070 h 920778"/>
              <a:gd name="connsiteX8" fmla="*/ 542315 w 828353"/>
              <a:gd name="connsiteY8" fmla="*/ 495300 h 920778"/>
              <a:gd name="connsiteX9" fmla="*/ 344484 w 828353"/>
              <a:gd name="connsiteY9" fmla="*/ 19050 h 920778"/>
              <a:gd name="connsiteX0" fmla="*/ 344484 w 828353"/>
              <a:gd name="connsiteY0" fmla="*/ 19050 h 917604"/>
              <a:gd name="connsiteX1" fmla="*/ 828353 w 828353"/>
              <a:gd name="connsiteY1" fmla="*/ 0 h 917604"/>
              <a:gd name="connsiteX2" fmla="*/ 682303 w 828353"/>
              <a:gd name="connsiteY2" fmla="*/ 708660 h 917604"/>
              <a:gd name="connsiteX3" fmla="*/ 74609 w 828353"/>
              <a:gd name="connsiteY3" fmla="*/ 917575 h 917604"/>
              <a:gd name="connsiteX4" fmla="*/ 193065 w 828353"/>
              <a:gd name="connsiteY4" fmla="*/ 717550 h 917604"/>
              <a:gd name="connsiteX5" fmla="*/ 25 w 828353"/>
              <a:gd name="connsiteY5" fmla="*/ 651510 h 917604"/>
              <a:gd name="connsiteX6" fmla="*/ 205765 w 828353"/>
              <a:gd name="connsiteY6" fmla="*/ 565150 h 917604"/>
              <a:gd name="connsiteX7" fmla="*/ 120675 w 828353"/>
              <a:gd name="connsiteY7" fmla="*/ 433070 h 917604"/>
              <a:gd name="connsiteX8" fmla="*/ 542315 w 828353"/>
              <a:gd name="connsiteY8" fmla="*/ 495300 h 917604"/>
              <a:gd name="connsiteX9" fmla="*/ 344484 w 828353"/>
              <a:gd name="connsiteY9" fmla="*/ 19050 h 917604"/>
              <a:gd name="connsiteX0" fmla="*/ 344484 w 828353"/>
              <a:gd name="connsiteY0" fmla="*/ 19050 h 917604"/>
              <a:gd name="connsiteX1" fmla="*/ 828353 w 828353"/>
              <a:gd name="connsiteY1" fmla="*/ 0 h 917604"/>
              <a:gd name="connsiteX2" fmla="*/ 682303 w 828353"/>
              <a:gd name="connsiteY2" fmla="*/ 708660 h 917604"/>
              <a:gd name="connsiteX3" fmla="*/ 74609 w 828353"/>
              <a:gd name="connsiteY3" fmla="*/ 917575 h 917604"/>
              <a:gd name="connsiteX4" fmla="*/ 193065 w 828353"/>
              <a:gd name="connsiteY4" fmla="*/ 717550 h 917604"/>
              <a:gd name="connsiteX5" fmla="*/ 25 w 828353"/>
              <a:gd name="connsiteY5" fmla="*/ 651510 h 917604"/>
              <a:gd name="connsiteX6" fmla="*/ 205765 w 828353"/>
              <a:gd name="connsiteY6" fmla="*/ 565150 h 917604"/>
              <a:gd name="connsiteX7" fmla="*/ 120675 w 828353"/>
              <a:gd name="connsiteY7" fmla="*/ 433070 h 917604"/>
              <a:gd name="connsiteX8" fmla="*/ 542315 w 828353"/>
              <a:gd name="connsiteY8" fmla="*/ 495300 h 917604"/>
              <a:gd name="connsiteX9" fmla="*/ 344484 w 828353"/>
              <a:gd name="connsiteY9" fmla="*/ 19050 h 91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353" h="917604">
                <a:moveTo>
                  <a:pt x="344484" y="19050"/>
                </a:moveTo>
                <a:lnTo>
                  <a:pt x="828353" y="0"/>
                </a:lnTo>
                <a:cubicBezTo>
                  <a:pt x="582820" y="349250"/>
                  <a:pt x="730986" y="505460"/>
                  <a:pt x="682303" y="708660"/>
                </a:cubicBezTo>
                <a:cubicBezTo>
                  <a:pt x="491380" y="903393"/>
                  <a:pt x="155760" y="909484"/>
                  <a:pt x="74609" y="917575"/>
                </a:cubicBezTo>
                <a:cubicBezTo>
                  <a:pt x="59744" y="919057"/>
                  <a:pt x="134857" y="865717"/>
                  <a:pt x="193065" y="717550"/>
                </a:cubicBezTo>
                <a:cubicBezTo>
                  <a:pt x="222862" y="646642"/>
                  <a:pt x="-2775" y="668020"/>
                  <a:pt x="25" y="651510"/>
                </a:cubicBezTo>
                <a:cubicBezTo>
                  <a:pt x="-2092" y="632460"/>
                  <a:pt x="140312" y="664633"/>
                  <a:pt x="205765" y="565150"/>
                </a:cubicBezTo>
                <a:cubicBezTo>
                  <a:pt x="245982" y="523875"/>
                  <a:pt x="108562" y="442595"/>
                  <a:pt x="120675" y="433070"/>
                </a:cubicBezTo>
                <a:cubicBezTo>
                  <a:pt x="115172" y="425027"/>
                  <a:pt x="505014" y="564303"/>
                  <a:pt x="542315" y="495300"/>
                </a:cubicBezTo>
                <a:cubicBezTo>
                  <a:pt x="579616" y="426297"/>
                  <a:pt x="547636" y="122767"/>
                  <a:pt x="344484" y="190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360E5E-8DF4-4004-99B4-F95C5F7CABD0}"/>
              </a:ext>
            </a:extLst>
          </p:cNvPr>
          <p:cNvGrpSpPr/>
          <p:nvPr/>
        </p:nvGrpSpPr>
        <p:grpSpPr>
          <a:xfrm rot="19673037">
            <a:off x="10149941" y="3489462"/>
            <a:ext cx="1226771" cy="1473089"/>
            <a:chOff x="10335851" y="3460392"/>
            <a:chExt cx="1226771" cy="147308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96B455B-FBE5-490C-917C-DA8A0B6695A7}"/>
                </a:ext>
              </a:extLst>
            </p:cNvPr>
            <p:cNvGrpSpPr/>
            <p:nvPr/>
          </p:nvGrpSpPr>
          <p:grpSpPr>
            <a:xfrm rot="19784542">
              <a:off x="10335851" y="3460392"/>
              <a:ext cx="1226771" cy="1473089"/>
              <a:chOff x="4300233" y="888014"/>
              <a:chExt cx="4297519" cy="5160401"/>
            </a:xfrm>
            <a:solidFill>
              <a:srgbClr val="FFFF00"/>
            </a:solidFill>
          </p:grpSpPr>
          <p:sp>
            <p:nvSpPr>
              <p:cNvPr id="143" name="Oval 100">
                <a:extLst>
                  <a:ext uri="{FF2B5EF4-FFF2-40B4-BE49-F238E27FC236}">
                    <a16:creationId xmlns:a16="http://schemas.microsoft.com/office/drawing/2014/main" id="{81B79B9F-35A4-4035-88DB-E4ADAAE46A17}"/>
                  </a:ext>
                </a:extLst>
              </p:cNvPr>
              <p:cNvSpPr/>
              <p:nvPr/>
            </p:nvSpPr>
            <p:spPr>
              <a:xfrm rot="582942">
                <a:off x="4340489" y="2542936"/>
                <a:ext cx="4257263" cy="3505479"/>
              </a:xfrm>
              <a:custGeom>
                <a:avLst/>
                <a:gdLst>
                  <a:gd name="connsiteX0" fmla="*/ 0 w 4147682"/>
                  <a:gd name="connsiteY0" fmla="*/ 1230070 h 2460139"/>
                  <a:gd name="connsiteX1" fmla="*/ 2073841 w 4147682"/>
                  <a:gd name="connsiteY1" fmla="*/ 0 h 2460139"/>
                  <a:gd name="connsiteX2" fmla="*/ 4147682 w 4147682"/>
                  <a:gd name="connsiteY2" fmla="*/ 1230070 h 2460139"/>
                  <a:gd name="connsiteX3" fmla="*/ 2073841 w 4147682"/>
                  <a:gd name="connsiteY3" fmla="*/ 2460140 h 2460139"/>
                  <a:gd name="connsiteX4" fmla="*/ 0 w 4147682"/>
                  <a:gd name="connsiteY4" fmla="*/ 1230070 h 2460139"/>
                  <a:gd name="connsiteX0" fmla="*/ 7 w 4147689"/>
                  <a:gd name="connsiteY0" fmla="*/ 1596166 h 2826236"/>
                  <a:gd name="connsiteX1" fmla="*/ 2091837 w 4147689"/>
                  <a:gd name="connsiteY1" fmla="*/ 0 h 2826236"/>
                  <a:gd name="connsiteX2" fmla="*/ 4147689 w 4147689"/>
                  <a:gd name="connsiteY2" fmla="*/ 1596166 h 2826236"/>
                  <a:gd name="connsiteX3" fmla="*/ 2073848 w 4147689"/>
                  <a:gd name="connsiteY3" fmla="*/ 2826236 h 2826236"/>
                  <a:gd name="connsiteX4" fmla="*/ 7 w 4147689"/>
                  <a:gd name="connsiteY4" fmla="*/ 1596166 h 2826236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55924"/>
                  <a:gd name="connsiteY0" fmla="*/ 2105819 h 3335889"/>
                  <a:gd name="connsiteX1" fmla="*/ 2091837 w 4255924"/>
                  <a:gd name="connsiteY1" fmla="*/ 509653 h 3335889"/>
                  <a:gd name="connsiteX2" fmla="*/ 3793200 w 4255924"/>
                  <a:gd name="connsiteY2" fmla="*/ 94505 h 3335889"/>
                  <a:gd name="connsiteX3" fmla="*/ 4147689 w 4255924"/>
                  <a:gd name="connsiteY3" fmla="*/ 2105819 h 3335889"/>
                  <a:gd name="connsiteX4" fmla="*/ 2073848 w 4255924"/>
                  <a:gd name="connsiteY4" fmla="*/ 3335889 h 3335889"/>
                  <a:gd name="connsiteX5" fmla="*/ 7 w 4255924"/>
                  <a:gd name="connsiteY5" fmla="*/ 2105819 h 3335889"/>
                  <a:gd name="connsiteX0" fmla="*/ 7 w 4282483"/>
                  <a:gd name="connsiteY0" fmla="*/ 2105819 h 3335889"/>
                  <a:gd name="connsiteX1" fmla="*/ 2091837 w 4282483"/>
                  <a:gd name="connsiteY1" fmla="*/ 509653 h 3335889"/>
                  <a:gd name="connsiteX2" fmla="*/ 3793200 w 4282483"/>
                  <a:gd name="connsiteY2" fmla="*/ 94505 h 3335889"/>
                  <a:gd name="connsiteX3" fmla="*/ 4147689 w 4282483"/>
                  <a:gd name="connsiteY3" fmla="*/ 2105819 h 3335889"/>
                  <a:gd name="connsiteX4" fmla="*/ 2073848 w 4282483"/>
                  <a:gd name="connsiteY4" fmla="*/ 3335889 h 3335889"/>
                  <a:gd name="connsiteX5" fmla="*/ 7 w 4282483"/>
                  <a:gd name="connsiteY5" fmla="*/ 2105819 h 3335889"/>
                  <a:gd name="connsiteX0" fmla="*/ 7 w 4297331"/>
                  <a:gd name="connsiteY0" fmla="*/ 2105819 h 3335889"/>
                  <a:gd name="connsiteX1" fmla="*/ 2091837 w 4297331"/>
                  <a:gd name="connsiteY1" fmla="*/ 509653 h 3335889"/>
                  <a:gd name="connsiteX2" fmla="*/ 3793200 w 4297331"/>
                  <a:gd name="connsiteY2" fmla="*/ 94505 h 3335889"/>
                  <a:gd name="connsiteX3" fmla="*/ 4147689 w 4297331"/>
                  <a:gd name="connsiteY3" fmla="*/ 2105819 h 3335889"/>
                  <a:gd name="connsiteX4" fmla="*/ 2073848 w 4297331"/>
                  <a:gd name="connsiteY4" fmla="*/ 3335889 h 3335889"/>
                  <a:gd name="connsiteX5" fmla="*/ 7 w 4297331"/>
                  <a:gd name="connsiteY5" fmla="*/ 2105819 h 3335889"/>
                  <a:gd name="connsiteX0" fmla="*/ 7 w 4261321"/>
                  <a:gd name="connsiteY0" fmla="*/ 2207300 h 3437370"/>
                  <a:gd name="connsiteX1" fmla="*/ 2091837 w 4261321"/>
                  <a:gd name="connsiteY1" fmla="*/ 611134 h 3437370"/>
                  <a:gd name="connsiteX2" fmla="*/ 3598792 w 4261321"/>
                  <a:gd name="connsiteY2" fmla="*/ 81376 h 3437370"/>
                  <a:gd name="connsiteX3" fmla="*/ 4147689 w 4261321"/>
                  <a:gd name="connsiteY3" fmla="*/ 2207300 h 3437370"/>
                  <a:gd name="connsiteX4" fmla="*/ 2073848 w 4261321"/>
                  <a:gd name="connsiteY4" fmla="*/ 3437370 h 3437370"/>
                  <a:gd name="connsiteX5" fmla="*/ 7 w 4261321"/>
                  <a:gd name="connsiteY5" fmla="*/ 2207300 h 3437370"/>
                  <a:gd name="connsiteX0" fmla="*/ 7 w 4292170"/>
                  <a:gd name="connsiteY0" fmla="*/ 2207300 h 3437370"/>
                  <a:gd name="connsiteX1" fmla="*/ 2091837 w 4292170"/>
                  <a:gd name="connsiteY1" fmla="*/ 611134 h 3437370"/>
                  <a:gd name="connsiteX2" fmla="*/ 3598792 w 4292170"/>
                  <a:gd name="connsiteY2" fmla="*/ 81376 h 3437370"/>
                  <a:gd name="connsiteX3" fmla="*/ 4147689 w 4292170"/>
                  <a:gd name="connsiteY3" fmla="*/ 2207300 h 3437370"/>
                  <a:gd name="connsiteX4" fmla="*/ 2073848 w 4292170"/>
                  <a:gd name="connsiteY4" fmla="*/ 3437370 h 3437370"/>
                  <a:gd name="connsiteX5" fmla="*/ 7 w 4292170"/>
                  <a:gd name="connsiteY5" fmla="*/ 2207300 h 3437370"/>
                  <a:gd name="connsiteX0" fmla="*/ 7 w 4302297"/>
                  <a:gd name="connsiteY0" fmla="*/ 2207300 h 3437370"/>
                  <a:gd name="connsiteX1" fmla="*/ 2091837 w 4302297"/>
                  <a:gd name="connsiteY1" fmla="*/ 611134 h 3437370"/>
                  <a:gd name="connsiteX2" fmla="*/ 3598792 w 4302297"/>
                  <a:gd name="connsiteY2" fmla="*/ 81376 h 3437370"/>
                  <a:gd name="connsiteX3" fmla="*/ 4147689 w 4302297"/>
                  <a:gd name="connsiteY3" fmla="*/ 2207300 h 3437370"/>
                  <a:gd name="connsiteX4" fmla="*/ 2073848 w 4302297"/>
                  <a:gd name="connsiteY4" fmla="*/ 3437370 h 3437370"/>
                  <a:gd name="connsiteX5" fmla="*/ 7 w 4302297"/>
                  <a:gd name="connsiteY5" fmla="*/ 2207300 h 3437370"/>
                  <a:gd name="connsiteX0" fmla="*/ 7 w 4302297"/>
                  <a:gd name="connsiteY0" fmla="*/ 2153146 h 3383216"/>
                  <a:gd name="connsiteX1" fmla="*/ 2091837 w 4302297"/>
                  <a:gd name="connsiteY1" fmla="*/ 556980 h 3383216"/>
                  <a:gd name="connsiteX2" fmla="*/ 3598792 w 4302297"/>
                  <a:gd name="connsiteY2" fmla="*/ 27222 h 3383216"/>
                  <a:gd name="connsiteX3" fmla="*/ 4147689 w 4302297"/>
                  <a:gd name="connsiteY3" fmla="*/ 2153146 h 3383216"/>
                  <a:gd name="connsiteX4" fmla="*/ 2073848 w 4302297"/>
                  <a:gd name="connsiteY4" fmla="*/ 3383216 h 3383216"/>
                  <a:gd name="connsiteX5" fmla="*/ 7 w 4302297"/>
                  <a:gd name="connsiteY5" fmla="*/ 2153146 h 3383216"/>
                  <a:gd name="connsiteX0" fmla="*/ 7 w 4302297"/>
                  <a:gd name="connsiteY0" fmla="*/ 2135008 h 3365078"/>
                  <a:gd name="connsiteX1" fmla="*/ 2091837 w 4302297"/>
                  <a:gd name="connsiteY1" fmla="*/ 538842 h 3365078"/>
                  <a:gd name="connsiteX2" fmla="*/ 3598792 w 4302297"/>
                  <a:gd name="connsiteY2" fmla="*/ 9084 h 3365078"/>
                  <a:gd name="connsiteX3" fmla="*/ 4147689 w 4302297"/>
                  <a:gd name="connsiteY3" fmla="*/ 2135008 h 3365078"/>
                  <a:gd name="connsiteX4" fmla="*/ 2073848 w 4302297"/>
                  <a:gd name="connsiteY4" fmla="*/ 3365078 h 3365078"/>
                  <a:gd name="connsiteX5" fmla="*/ 7 w 4302297"/>
                  <a:gd name="connsiteY5" fmla="*/ 2135008 h 3365078"/>
                  <a:gd name="connsiteX0" fmla="*/ 369 w 4302659"/>
                  <a:gd name="connsiteY0" fmla="*/ 2135377 h 3365447"/>
                  <a:gd name="connsiteX1" fmla="*/ 2205286 w 4302659"/>
                  <a:gd name="connsiteY1" fmla="*/ 492959 h 3365447"/>
                  <a:gd name="connsiteX2" fmla="*/ 3599154 w 4302659"/>
                  <a:gd name="connsiteY2" fmla="*/ 9453 h 3365447"/>
                  <a:gd name="connsiteX3" fmla="*/ 4148051 w 4302659"/>
                  <a:gd name="connsiteY3" fmla="*/ 2135377 h 3365447"/>
                  <a:gd name="connsiteX4" fmla="*/ 2074210 w 4302659"/>
                  <a:gd name="connsiteY4" fmla="*/ 3365447 h 3365447"/>
                  <a:gd name="connsiteX5" fmla="*/ 369 w 4302659"/>
                  <a:gd name="connsiteY5" fmla="*/ 2135377 h 3365447"/>
                  <a:gd name="connsiteX0" fmla="*/ 369 w 4302659"/>
                  <a:gd name="connsiteY0" fmla="*/ 2135369 h 3365439"/>
                  <a:gd name="connsiteX1" fmla="*/ 2205286 w 4302659"/>
                  <a:gd name="connsiteY1" fmla="*/ 492951 h 3365439"/>
                  <a:gd name="connsiteX2" fmla="*/ 3599154 w 4302659"/>
                  <a:gd name="connsiteY2" fmla="*/ 9445 h 3365439"/>
                  <a:gd name="connsiteX3" fmla="*/ 4148051 w 4302659"/>
                  <a:gd name="connsiteY3" fmla="*/ 2135369 h 3365439"/>
                  <a:gd name="connsiteX4" fmla="*/ 2074210 w 4302659"/>
                  <a:gd name="connsiteY4" fmla="*/ 3365439 h 3365439"/>
                  <a:gd name="connsiteX5" fmla="*/ 369 w 4302659"/>
                  <a:gd name="connsiteY5" fmla="*/ 2135369 h 3365439"/>
                  <a:gd name="connsiteX0" fmla="*/ 369 w 4302659"/>
                  <a:gd name="connsiteY0" fmla="*/ 2135228 h 3365298"/>
                  <a:gd name="connsiteX1" fmla="*/ 2205286 w 4302659"/>
                  <a:gd name="connsiteY1" fmla="*/ 492810 h 3365298"/>
                  <a:gd name="connsiteX2" fmla="*/ 3599154 w 4302659"/>
                  <a:gd name="connsiteY2" fmla="*/ 9304 h 3365298"/>
                  <a:gd name="connsiteX3" fmla="*/ 4148051 w 4302659"/>
                  <a:gd name="connsiteY3" fmla="*/ 2135228 h 3365298"/>
                  <a:gd name="connsiteX4" fmla="*/ 2074210 w 4302659"/>
                  <a:gd name="connsiteY4" fmla="*/ 3365298 h 3365298"/>
                  <a:gd name="connsiteX5" fmla="*/ 369 w 4302659"/>
                  <a:gd name="connsiteY5" fmla="*/ 2135228 h 3365298"/>
                  <a:gd name="connsiteX0" fmla="*/ 369 w 4288096"/>
                  <a:gd name="connsiteY0" fmla="*/ 2158215 h 3388285"/>
                  <a:gd name="connsiteX1" fmla="*/ 2205286 w 4288096"/>
                  <a:gd name="connsiteY1" fmla="*/ 515797 h 3388285"/>
                  <a:gd name="connsiteX2" fmla="*/ 3531607 w 4288096"/>
                  <a:gd name="connsiteY2" fmla="*/ 30411 h 3388285"/>
                  <a:gd name="connsiteX3" fmla="*/ 4148051 w 4288096"/>
                  <a:gd name="connsiteY3" fmla="*/ 2158215 h 3388285"/>
                  <a:gd name="connsiteX4" fmla="*/ 2074210 w 4288096"/>
                  <a:gd name="connsiteY4" fmla="*/ 3388285 h 3388285"/>
                  <a:gd name="connsiteX5" fmla="*/ 369 w 4288096"/>
                  <a:gd name="connsiteY5" fmla="*/ 2158215 h 3388285"/>
                  <a:gd name="connsiteX0" fmla="*/ 369 w 4288096"/>
                  <a:gd name="connsiteY0" fmla="*/ 2127804 h 3357874"/>
                  <a:gd name="connsiteX1" fmla="*/ 2205286 w 4288096"/>
                  <a:gd name="connsiteY1" fmla="*/ 485386 h 3357874"/>
                  <a:gd name="connsiteX2" fmla="*/ 3531607 w 4288096"/>
                  <a:gd name="connsiteY2" fmla="*/ 0 h 3357874"/>
                  <a:gd name="connsiteX3" fmla="*/ 4148051 w 4288096"/>
                  <a:gd name="connsiteY3" fmla="*/ 2127804 h 3357874"/>
                  <a:gd name="connsiteX4" fmla="*/ 2074210 w 4288096"/>
                  <a:gd name="connsiteY4" fmla="*/ 3357874 h 3357874"/>
                  <a:gd name="connsiteX5" fmla="*/ 369 w 4288096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304507"/>
                  <a:gd name="connsiteY0" fmla="*/ 2127804 h 3357874"/>
                  <a:gd name="connsiteX1" fmla="*/ 2205286 w 4304507"/>
                  <a:gd name="connsiteY1" fmla="*/ 485386 h 3357874"/>
                  <a:gd name="connsiteX2" fmla="*/ 3531607 w 4304507"/>
                  <a:gd name="connsiteY2" fmla="*/ 0 h 3357874"/>
                  <a:gd name="connsiteX3" fmla="*/ 4148051 w 4304507"/>
                  <a:gd name="connsiteY3" fmla="*/ 2127804 h 3357874"/>
                  <a:gd name="connsiteX4" fmla="*/ 2074210 w 4304507"/>
                  <a:gd name="connsiteY4" fmla="*/ 3357874 h 3357874"/>
                  <a:gd name="connsiteX5" fmla="*/ 369 w 4304507"/>
                  <a:gd name="connsiteY5" fmla="*/ 2127804 h 3357874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369 w 4297142"/>
                  <a:gd name="connsiteY0" fmla="*/ 2162518 h 3392588"/>
                  <a:gd name="connsiteX1" fmla="*/ 2205286 w 4297142"/>
                  <a:gd name="connsiteY1" fmla="*/ 520100 h 3392588"/>
                  <a:gd name="connsiteX2" fmla="*/ 3498773 w 4297142"/>
                  <a:gd name="connsiteY2" fmla="*/ 0 h 3392588"/>
                  <a:gd name="connsiteX3" fmla="*/ 4148051 w 4297142"/>
                  <a:gd name="connsiteY3" fmla="*/ 2162518 h 3392588"/>
                  <a:gd name="connsiteX4" fmla="*/ 2074210 w 4297142"/>
                  <a:gd name="connsiteY4" fmla="*/ 3392588 h 3392588"/>
                  <a:gd name="connsiteX5" fmla="*/ 369 w 4297142"/>
                  <a:gd name="connsiteY5" fmla="*/ 2162518 h 3392588"/>
                  <a:gd name="connsiteX0" fmla="*/ 88676 w 4385449"/>
                  <a:gd name="connsiteY0" fmla="*/ 2162518 h 3603138"/>
                  <a:gd name="connsiteX1" fmla="*/ 2293593 w 4385449"/>
                  <a:gd name="connsiteY1" fmla="*/ 520100 h 3603138"/>
                  <a:gd name="connsiteX2" fmla="*/ 3587080 w 4385449"/>
                  <a:gd name="connsiteY2" fmla="*/ 0 h 3603138"/>
                  <a:gd name="connsiteX3" fmla="*/ 4236358 w 4385449"/>
                  <a:gd name="connsiteY3" fmla="*/ 2162518 h 3603138"/>
                  <a:gd name="connsiteX4" fmla="*/ 2162517 w 4385449"/>
                  <a:gd name="connsiteY4" fmla="*/ 3392588 h 3603138"/>
                  <a:gd name="connsiteX5" fmla="*/ 88676 w 4385449"/>
                  <a:gd name="connsiteY5" fmla="*/ 2162518 h 3603138"/>
                  <a:gd name="connsiteX0" fmla="*/ 89270 w 4386043"/>
                  <a:gd name="connsiteY0" fmla="*/ 2162518 h 3636316"/>
                  <a:gd name="connsiteX1" fmla="*/ 2294187 w 4386043"/>
                  <a:gd name="connsiteY1" fmla="*/ 520100 h 3636316"/>
                  <a:gd name="connsiteX2" fmla="*/ 3587674 w 4386043"/>
                  <a:gd name="connsiteY2" fmla="*/ 0 h 3636316"/>
                  <a:gd name="connsiteX3" fmla="*/ 4236952 w 4386043"/>
                  <a:gd name="connsiteY3" fmla="*/ 2162518 h 3636316"/>
                  <a:gd name="connsiteX4" fmla="*/ 2163111 w 4386043"/>
                  <a:gd name="connsiteY4" fmla="*/ 3392588 h 3636316"/>
                  <a:gd name="connsiteX5" fmla="*/ 89270 w 4386043"/>
                  <a:gd name="connsiteY5" fmla="*/ 2162518 h 3636316"/>
                  <a:gd name="connsiteX0" fmla="*/ 30539 w 4327312"/>
                  <a:gd name="connsiteY0" fmla="*/ 2162518 h 3399185"/>
                  <a:gd name="connsiteX1" fmla="*/ 2235456 w 4327312"/>
                  <a:gd name="connsiteY1" fmla="*/ 520100 h 3399185"/>
                  <a:gd name="connsiteX2" fmla="*/ 3528943 w 4327312"/>
                  <a:gd name="connsiteY2" fmla="*/ 0 h 3399185"/>
                  <a:gd name="connsiteX3" fmla="*/ 4178221 w 4327312"/>
                  <a:gd name="connsiteY3" fmla="*/ 2162518 h 3399185"/>
                  <a:gd name="connsiteX4" fmla="*/ 2104380 w 4327312"/>
                  <a:gd name="connsiteY4" fmla="*/ 3392588 h 3399185"/>
                  <a:gd name="connsiteX5" fmla="*/ 30539 w 4327312"/>
                  <a:gd name="connsiteY5" fmla="*/ 2162518 h 3399185"/>
                  <a:gd name="connsiteX0" fmla="*/ 33370 w 4330143"/>
                  <a:gd name="connsiteY0" fmla="*/ 2162518 h 3398276"/>
                  <a:gd name="connsiteX1" fmla="*/ 926421 w 4330143"/>
                  <a:gd name="connsiteY1" fmla="*/ 567083 h 3398276"/>
                  <a:gd name="connsiteX2" fmla="*/ 2238287 w 4330143"/>
                  <a:gd name="connsiteY2" fmla="*/ 520100 h 3398276"/>
                  <a:gd name="connsiteX3" fmla="*/ 3531774 w 4330143"/>
                  <a:gd name="connsiteY3" fmla="*/ 0 h 3398276"/>
                  <a:gd name="connsiteX4" fmla="*/ 4181052 w 4330143"/>
                  <a:gd name="connsiteY4" fmla="*/ 2162518 h 3398276"/>
                  <a:gd name="connsiteX5" fmla="*/ 2107211 w 4330143"/>
                  <a:gd name="connsiteY5" fmla="*/ 3392588 h 3398276"/>
                  <a:gd name="connsiteX6" fmla="*/ 33370 w 4330143"/>
                  <a:gd name="connsiteY6" fmla="*/ 2162518 h 3398276"/>
                  <a:gd name="connsiteX0" fmla="*/ 12956 w 4309729"/>
                  <a:gd name="connsiteY0" fmla="*/ 2162518 h 3398122"/>
                  <a:gd name="connsiteX1" fmla="*/ 906007 w 4309729"/>
                  <a:gd name="connsiteY1" fmla="*/ 567083 h 3398122"/>
                  <a:gd name="connsiteX2" fmla="*/ 2217873 w 4309729"/>
                  <a:gd name="connsiteY2" fmla="*/ 520100 h 3398122"/>
                  <a:gd name="connsiteX3" fmla="*/ 3511360 w 4309729"/>
                  <a:gd name="connsiteY3" fmla="*/ 0 h 3398122"/>
                  <a:gd name="connsiteX4" fmla="*/ 4160638 w 4309729"/>
                  <a:gd name="connsiteY4" fmla="*/ 2162518 h 3398122"/>
                  <a:gd name="connsiteX5" fmla="*/ 2086797 w 4309729"/>
                  <a:gd name="connsiteY5" fmla="*/ 3392588 h 3398122"/>
                  <a:gd name="connsiteX6" fmla="*/ 12956 w 4309729"/>
                  <a:gd name="connsiteY6" fmla="*/ 2162518 h 3398122"/>
                  <a:gd name="connsiteX0" fmla="*/ 13948 w 4258473"/>
                  <a:gd name="connsiteY0" fmla="*/ 2153573 h 3392590"/>
                  <a:gd name="connsiteX1" fmla="*/ 854751 w 4258473"/>
                  <a:gd name="connsiteY1" fmla="*/ 567083 h 3392590"/>
                  <a:gd name="connsiteX2" fmla="*/ 2166617 w 4258473"/>
                  <a:gd name="connsiteY2" fmla="*/ 520100 h 3392590"/>
                  <a:gd name="connsiteX3" fmla="*/ 3460104 w 4258473"/>
                  <a:gd name="connsiteY3" fmla="*/ 0 h 3392590"/>
                  <a:gd name="connsiteX4" fmla="*/ 4109382 w 4258473"/>
                  <a:gd name="connsiteY4" fmla="*/ 2162518 h 3392590"/>
                  <a:gd name="connsiteX5" fmla="*/ 2035541 w 4258473"/>
                  <a:gd name="connsiteY5" fmla="*/ 3392588 h 3392590"/>
                  <a:gd name="connsiteX6" fmla="*/ 13948 w 4258473"/>
                  <a:gd name="connsiteY6" fmla="*/ 2153573 h 3392590"/>
                  <a:gd name="connsiteX0" fmla="*/ 16378 w 4260903"/>
                  <a:gd name="connsiteY0" fmla="*/ 2153573 h 3392590"/>
                  <a:gd name="connsiteX1" fmla="*/ 857181 w 4260903"/>
                  <a:gd name="connsiteY1" fmla="*/ 567083 h 3392590"/>
                  <a:gd name="connsiteX2" fmla="*/ 2169047 w 4260903"/>
                  <a:gd name="connsiteY2" fmla="*/ 520100 h 3392590"/>
                  <a:gd name="connsiteX3" fmla="*/ 3462534 w 4260903"/>
                  <a:gd name="connsiteY3" fmla="*/ 0 h 3392590"/>
                  <a:gd name="connsiteX4" fmla="*/ 4111812 w 4260903"/>
                  <a:gd name="connsiteY4" fmla="*/ 2162518 h 3392590"/>
                  <a:gd name="connsiteX5" fmla="*/ 2037971 w 4260903"/>
                  <a:gd name="connsiteY5" fmla="*/ 3392588 h 3392590"/>
                  <a:gd name="connsiteX6" fmla="*/ 16378 w 4260903"/>
                  <a:gd name="connsiteY6" fmla="*/ 2153573 h 3392590"/>
                  <a:gd name="connsiteX0" fmla="*/ 13453 w 4257978"/>
                  <a:gd name="connsiteY0" fmla="*/ 2153573 h 3392590"/>
                  <a:gd name="connsiteX1" fmla="*/ 854256 w 4257978"/>
                  <a:gd name="connsiteY1" fmla="*/ 567083 h 3392590"/>
                  <a:gd name="connsiteX2" fmla="*/ 2166122 w 4257978"/>
                  <a:gd name="connsiteY2" fmla="*/ 520100 h 3392590"/>
                  <a:gd name="connsiteX3" fmla="*/ 3459609 w 4257978"/>
                  <a:gd name="connsiteY3" fmla="*/ 0 h 3392590"/>
                  <a:gd name="connsiteX4" fmla="*/ 4108887 w 4257978"/>
                  <a:gd name="connsiteY4" fmla="*/ 2162518 h 3392590"/>
                  <a:gd name="connsiteX5" fmla="*/ 2035046 w 4257978"/>
                  <a:gd name="connsiteY5" fmla="*/ 3392588 h 3392590"/>
                  <a:gd name="connsiteX6" fmla="*/ 13453 w 4257978"/>
                  <a:gd name="connsiteY6" fmla="*/ 2153573 h 3392590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3453 w 4257978"/>
                  <a:gd name="connsiteY0" fmla="*/ 2153573 h 3394227"/>
                  <a:gd name="connsiteX1" fmla="*/ 854256 w 4257978"/>
                  <a:gd name="connsiteY1" fmla="*/ 567083 h 3394227"/>
                  <a:gd name="connsiteX2" fmla="*/ 2166122 w 4257978"/>
                  <a:gd name="connsiteY2" fmla="*/ 520100 h 3394227"/>
                  <a:gd name="connsiteX3" fmla="*/ 3459609 w 4257978"/>
                  <a:gd name="connsiteY3" fmla="*/ 0 h 3394227"/>
                  <a:gd name="connsiteX4" fmla="*/ 4108887 w 4257978"/>
                  <a:gd name="connsiteY4" fmla="*/ 2162518 h 3394227"/>
                  <a:gd name="connsiteX5" fmla="*/ 2035046 w 4257978"/>
                  <a:gd name="connsiteY5" fmla="*/ 3392588 h 3394227"/>
                  <a:gd name="connsiteX6" fmla="*/ 13453 w 4257978"/>
                  <a:gd name="connsiteY6" fmla="*/ 2153573 h 3394227"/>
                  <a:gd name="connsiteX0" fmla="*/ 12738 w 4257263"/>
                  <a:gd name="connsiteY0" fmla="*/ 2153573 h 3394227"/>
                  <a:gd name="connsiteX1" fmla="*/ 853541 w 4257263"/>
                  <a:gd name="connsiteY1" fmla="*/ 567083 h 3394227"/>
                  <a:gd name="connsiteX2" fmla="*/ 2165407 w 4257263"/>
                  <a:gd name="connsiteY2" fmla="*/ 520100 h 3394227"/>
                  <a:gd name="connsiteX3" fmla="*/ 3458894 w 4257263"/>
                  <a:gd name="connsiteY3" fmla="*/ 0 h 3394227"/>
                  <a:gd name="connsiteX4" fmla="*/ 4108172 w 4257263"/>
                  <a:gd name="connsiteY4" fmla="*/ 2162518 h 3394227"/>
                  <a:gd name="connsiteX5" fmla="*/ 2034331 w 4257263"/>
                  <a:gd name="connsiteY5" fmla="*/ 3392588 h 3394227"/>
                  <a:gd name="connsiteX6" fmla="*/ 12738 w 4257263"/>
                  <a:gd name="connsiteY6" fmla="*/ 2153573 h 3394227"/>
                  <a:gd name="connsiteX0" fmla="*/ 12738 w 4257263"/>
                  <a:gd name="connsiteY0" fmla="*/ 2164693 h 3405347"/>
                  <a:gd name="connsiteX1" fmla="*/ 853541 w 4257263"/>
                  <a:gd name="connsiteY1" fmla="*/ 578203 h 3405347"/>
                  <a:gd name="connsiteX2" fmla="*/ 1376950 w 4257263"/>
                  <a:gd name="connsiteY2" fmla="*/ 84 h 3405347"/>
                  <a:gd name="connsiteX3" fmla="*/ 2165407 w 4257263"/>
                  <a:gd name="connsiteY3" fmla="*/ 531220 h 3405347"/>
                  <a:gd name="connsiteX4" fmla="*/ 3458894 w 4257263"/>
                  <a:gd name="connsiteY4" fmla="*/ 11120 h 3405347"/>
                  <a:gd name="connsiteX5" fmla="*/ 4108172 w 4257263"/>
                  <a:gd name="connsiteY5" fmla="*/ 2173638 h 3405347"/>
                  <a:gd name="connsiteX6" fmla="*/ 2034331 w 4257263"/>
                  <a:gd name="connsiteY6" fmla="*/ 3403708 h 3405347"/>
                  <a:gd name="connsiteX7" fmla="*/ 12738 w 4257263"/>
                  <a:gd name="connsiteY7" fmla="*/ 2164693 h 3405347"/>
                  <a:gd name="connsiteX0" fmla="*/ 12738 w 4257263"/>
                  <a:gd name="connsiteY0" fmla="*/ 2164705 h 3405359"/>
                  <a:gd name="connsiteX1" fmla="*/ 853541 w 4257263"/>
                  <a:gd name="connsiteY1" fmla="*/ 578215 h 3405359"/>
                  <a:gd name="connsiteX2" fmla="*/ 1376950 w 4257263"/>
                  <a:gd name="connsiteY2" fmla="*/ 96 h 3405359"/>
                  <a:gd name="connsiteX3" fmla="*/ 2165407 w 4257263"/>
                  <a:gd name="connsiteY3" fmla="*/ 531232 h 3405359"/>
                  <a:gd name="connsiteX4" fmla="*/ 3458894 w 4257263"/>
                  <a:gd name="connsiteY4" fmla="*/ 11132 h 3405359"/>
                  <a:gd name="connsiteX5" fmla="*/ 4108172 w 4257263"/>
                  <a:gd name="connsiteY5" fmla="*/ 2173650 h 3405359"/>
                  <a:gd name="connsiteX6" fmla="*/ 2034331 w 4257263"/>
                  <a:gd name="connsiteY6" fmla="*/ 3403720 h 3405359"/>
                  <a:gd name="connsiteX7" fmla="*/ 12738 w 4257263"/>
                  <a:gd name="connsiteY7" fmla="*/ 2164705 h 3405359"/>
                  <a:gd name="connsiteX0" fmla="*/ 12738 w 4257263"/>
                  <a:gd name="connsiteY0" fmla="*/ 2164710 h 3405364"/>
                  <a:gd name="connsiteX1" fmla="*/ 853541 w 4257263"/>
                  <a:gd name="connsiteY1" fmla="*/ 578220 h 3405364"/>
                  <a:gd name="connsiteX2" fmla="*/ 1376950 w 4257263"/>
                  <a:gd name="connsiteY2" fmla="*/ 101 h 3405364"/>
                  <a:gd name="connsiteX3" fmla="*/ 2165407 w 4257263"/>
                  <a:gd name="connsiteY3" fmla="*/ 531237 h 3405364"/>
                  <a:gd name="connsiteX4" fmla="*/ 3458894 w 4257263"/>
                  <a:gd name="connsiteY4" fmla="*/ 11137 h 3405364"/>
                  <a:gd name="connsiteX5" fmla="*/ 4108172 w 4257263"/>
                  <a:gd name="connsiteY5" fmla="*/ 2173655 h 3405364"/>
                  <a:gd name="connsiteX6" fmla="*/ 2034331 w 4257263"/>
                  <a:gd name="connsiteY6" fmla="*/ 3403725 h 3405364"/>
                  <a:gd name="connsiteX7" fmla="*/ 12738 w 4257263"/>
                  <a:gd name="connsiteY7" fmla="*/ 2164710 h 3405364"/>
                  <a:gd name="connsiteX0" fmla="*/ 12738 w 4257263"/>
                  <a:gd name="connsiteY0" fmla="*/ 2264825 h 3505479"/>
                  <a:gd name="connsiteX1" fmla="*/ 853541 w 4257263"/>
                  <a:gd name="connsiteY1" fmla="*/ 678335 h 3505479"/>
                  <a:gd name="connsiteX2" fmla="*/ 1359804 w 4257263"/>
                  <a:gd name="connsiteY2" fmla="*/ 73 h 3505479"/>
                  <a:gd name="connsiteX3" fmla="*/ 2165407 w 4257263"/>
                  <a:gd name="connsiteY3" fmla="*/ 631352 h 3505479"/>
                  <a:gd name="connsiteX4" fmla="*/ 3458894 w 4257263"/>
                  <a:gd name="connsiteY4" fmla="*/ 111252 h 3505479"/>
                  <a:gd name="connsiteX5" fmla="*/ 4108172 w 4257263"/>
                  <a:gd name="connsiteY5" fmla="*/ 2273770 h 3505479"/>
                  <a:gd name="connsiteX6" fmla="*/ 2034331 w 4257263"/>
                  <a:gd name="connsiteY6" fmla="*/ 3503840 h 3505479"/>
                  <a:gd name="connsiteX7" fmla="*/ 12738 w 4257263"/>
                  <a:gd name="connsiteY7" fmla="*/ 2264825 h 350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57263" h="3505479">
                    <a:moveTo>
                      <a:pt x="12738" y="2264825"/>
                    </a:moveTo>
                    <a:cubicBezTo>
                      <a:pt x="-96645" y="1362149"/>
                      <a:pt x="525241" y="945362"/>
                      <a:pt x="853541" y="678335"/>
                    </a:cubicBezTo>
                    <a:cubicBezTo>
                      <a:pt x="1093883" y="418424"/>
                      <a:pt x="1141160" y="7904"/>
                      <a:pt x="1359804" y="73"/>
                    </a:cubicBezTo>
                    <a:cubicBezTo>
                      <a:pt x="1578448" y="-7758"/>
                      <a:pt x="1815559" y="612822"/>
                      <a:pt x="2165407" y="631352"/>
                    </a:cubicBezTo>
                    <a:cubicBezTo>
                      <a:pt x="2515255" y="649882"/>
                      <a:pt x="3044295" y="1309604"/>
                      <a:pt x="3458894" y="111252"/>
                    </a:cubicBezTo>
                    <a:cubicBezTo>
                      <a:pt x="4215406" y="360199"/>
                      <a:pt x="4440042" y="1880399"/>
                      <a:pt x="4108172" y="2273770"/>
                    </a:cubicBezTo>
                    <a:cubicBezTo>
                      <a:pt x="4012490" y="2868713"/>
                      <a:pt x="2819163" y="3474378"/>
                      <a:pt x="2034331" y="3503840"/>
                    </a:cubicBezTo>
                    <a:cubicBezTo>
                      <a:pt x="1249499" y="3533302"/>
                      <a:pt x="122121" y="3167501"/>
                      <a:pt x="12738" y="226482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670EBF8-1476-4D02-A339-418AF74D1149}"/>
                  </a:ext>
                </a:extLst>
              </p:cNvPr>
              <p:cNvSpPr/>
              <p:nvPr/>
            </p:nvSpPr>
            <p:spPr>
              <a:xfrm rot="464317">
                <a:off x="4561701" y="2457558"/>
                <a:ext cx="828675" cy="42996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3">
                <a:extLst>
                  <a:ext uri="{FF2B5EF4-FFF2-40B4-BE49-F238E27FC236}">
                    <a16:creationId xmlns:a16="http://schemas.microsoft.com/office/drawing/2014/main" id="{1FF2DF4F-A27B-4762-BB0F-DF365CB1AD4F}"/>
                  </a:ext>
                </a:extLst>
              </p:cNvPr>
              <p:cNvSpPr/>
              <p:nvPr/>
            </p:nvSpPr>
            <p:spPr>
              <a:xfrm rot="1555790">
                <a:off x="4300233" y="1478242"/>
                <a:ext cx="1234095" cy="1221838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4095" h="1221838">
                    <a:moveTo>
                      <a:pt x="6250" y="773964"/>
                    </a:moveTo>
                    <a:cubicBezTo>
                      <a:pt x="69265" y="602781"/>
                      <a:pt x="581502" y="812873"/>
                      <a:pt x="998653" y="188472"/>
                    </a:cubicBezTo>
                    <a:cubicBezTo>
                      <a:pt x="1415804" y="-435929"/>
                      <a:pt x="1141591" y="676835"/>
                      <a:pt x="1188823" y="846894"/>
                    </a:cubicBezTo>
                    <a:cubicBezTo>
                      <a:pt x="1188823" y="1050509"/>
                      <a:pt x="869526" y="1160141"/>
                      <a:pt x="620562" y="1215571"/>
                    </a:cubicBezTo>
                    <a:cubicBezTo>
                      <a:pt x="371598" y="1271001"/>
                      <a:pt x="-56765" y="945147"/>
                      <a:pt x="6250" y="77396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0021558-0504-4603-BA2A-41A6F5102479}"/>
                  </a:ext>
                </a:extLst>
              </p:cNvPr>
              <p:cNvSpPr/>
              <p:nvPr/>
            </p:nvSpPr>
            <p:spPr>
              <a:xfrm rot="582942">
                <a:off x="5094900" y="888014"/>
                <a:ext cx="2196015" cy="229164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8220A2B-3FB2-4E22-9C21-1890BD8373F6}"/>
                  </a:ext>
                </a:extLst>
              </p:cNvPr>
              <p:cNvSpPr/>
              <p:nvPr/>
            </p:nvSpPr>
            <p:spPr>
              <a:xfrm>
                <a:off x="4917280" y="2143544"/>
                <a:ext cx="115810" cy="2538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8E29DB7-D427-44DE-BEAD-CCF5691215C1}"/>
                  </a:ext>
                </a:extLst>
              </p:cNvPr>
              <p:cNvSpPr/>
              <p:nvPr/>
            </p:nvSpPr>
            <p:spPr>
              <a:xfrm rot="18590328">
                <a:off x="5381832" y="1647077"/>
                <a:ext cx="557068" cy="343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C746DE3-8AE0-4493-A3FE-7F30B18DBF8E}"/>
                  </a:ext>
                </a:extLst>
              </p:cNvPr>
              <p:cNvSpPr/>
              <p:nvPr/>
            </p:nvSpPr>
            <p:spPr>
              <a:xfrm rot="18590328">
                <a:off x="5463743" y="1680820"/>
                <a:ext cx="371975" cy="22953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DEA5961-1C0A-474E-9F44-01810A26F84F}"/>
                  </a:ext>
                </a:extLst>
              </p:cNvPr>
              <p:cNvSpPr/>
              <p:nvPr/>
            </p:nvSpPr>
            <p:spPr>
              <a:xfrm rot="18590328">
                <a:off x="5491911" y="1734715"/>
                <a:ext cx="208268" cy="1285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D2C6DA0-0B14-4897-869A-222FBF3265D0}"/>
                  </a:ext>
                </a:extLst>
              </p:cNvPr>
              <p:cNvSpPr/>
              <p:nvPr/>
            </p:nvSpPr>
            <p:spPr>
              <a:xfrm rot="18590328">
                <a:off x="5577091" y="1908597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13B19F4-7A3A-47DD-A65D-489249FFAC9B}"/>
                  </a:ext>
                </a:extLst>
              </p:cNvPr>
              <p:cNvSpPr/>
              <p:nvPr/>
            </p:nvSpPr>
            <p:spPr>
              <a:xfrm rot="18590328">
                <a:off x="5626491" y="1887786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D1038DD-7EBC-4ECE-BCEC-FA88C4F0B9C6}"/>
                  </a:ext>
                </a:extLst>
              </p:cNvPr>
              <p:cNvSpPr/>
              <p:nvPr/>
            </p:nvSpPr>
            <p:spPr>
              <a:xfrm rot="18590328">
                <a:off x="5668603" y="1860579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531C99DC-0721-43F8-9DB5-9A965127FEB5}"/>
                  </a:ext>
                </a:extLst>
              </p:cNvPr>
              <p:cNvSpPr/>
              <p:nvPr/>
            </p:nvSpPr>
            <p:spPr>
              <a:xfrm rot="18590328">
                <a:off x="5703713" y="1810613"/>
                <a:ext cx="51854" cy="4571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132F6BD-5F8A-4456-BEF5-E2611C0EC99D}"/>
                  </a:ext>
                </a:extLst>
              </p:cNvPr>
              <p:cNvSpPr/>
              <p:nvPr/>
            </p:nvSpPr>
            <p:spPr>
              <a:xfrm rot="18590328" flipH="1">
                <a:off x="5673484" y="1745205"/>
                <a:ext cx="85259" cy="52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3">
                <a:extLst>
                  <a:ext uri="{FF2B5EF4-FFF2-40B4-BE49-F238E27FC236}">
                    <a16:creationId xmlns:a16="http://schemas.microsoft.com/office/drawing/2014/main" id="{3BD11F12-BB5D-467B-9596-68613FACA046}"/>
                  </a:ext>
                </a:extLst>
              </p:cNvPr>
              <p:cNvSpPr/>
              <p:nvPr/>
            </p:nvSpPr>
            <p:spPr>
              <a:xfrm rot="12303800">
                <a:off x="5020095" y="3435255"/>
                <a:ext cx="2554536" cy="17265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3">
                <a:extLst>
                  <a:ext uri="{FF2B5EF4-FFF2-40B4-BE49-F238E27FC236}">
                    <a16:creationId xmlns:a16="http://schemas.microsoft.com/office/drawing/2014/main" id="{09275DF6-85CA-4BAA-9B27-C3D509BA869D}"/>
                  </a:ext>
                </a:extLst>
              </p:cNvPr>
              <p:cNvSpPr/>
              <p:nvPr/>
            </p:nvSpPr>
            <p:spPr>
              <a:xfrm rot="18052774">
                <a:off x="4768444" y="3328422"/>
                <a:ext cx="2014591" cy="1726536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2A74D08-FB9D-436F-8592-F01FF7D7C439}"/>
                  </a:ext>
                </a:extLst>
              </p:cNvPr>
              <p:cNvSpPr/>
              <p:nvPr/>
            </p:nvSpPr>
            <p:spPr>
              <a:xfrm rot="13509673">
                <a:off x="5159848" y="1777035"/>
                <a:ext cx="557069" cy="34375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4198F8D8-56D5-4C59-8962-2CA3421B1B1B}"/>
                </a:ext>
              </a:extLst>
            </p:cNvPr>
            <p:cNvSpPr/>
            <p:nvPr/>
          </p:nvSpPr>
          <p:spPr>
            <a:xfrm rot="20791278">
              <a:off x="10392792" y="3909445"/>
              <a:ext cx="181358" cy="181358"/>
            </a:xfrm>
            <a:prstGeom prst="arc">
              <a:avLst>
                <a:gd name="adj1" fmla="val 16200000"/>
                <a:gd name="adj2" fmla="val 204631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0">
            <a:extLst>
              <a:ext uri="{FF2B5EF4-FFF2-40B4-BE49-F238E27FC236}">
                <a16:creationId xmlns:a16="http://schemas.microsoft.com/office/drawing/2014/main" id="{2AFB2446-ED61-416C-B073-CF6ABDA8EBBA}"/>
              </a:ext>
            </a:extLst>
          </p:cNvPr>
          <p:cNvSpPr/>
          <p:nvPr/>
        </p:nvSpPr>
        <p:spPr>
          <a:xfrm>
            <a:off x="9930213" y="4151173"/>
            <a:ext cx="2046440" cy="81618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3">
            <a:extLst>
              <a:ext uri="{FF2B5EF4-FFF2-40B4-BE49-F238E27FC236}">
                <a16:creationId xmlns:a16="http://schemas.microsoft.com/office/drawing/2014/main" id="{E8FEFEC3-CCBD-4578-B76E-E0A68237FDC5}"/>
              </a:ext>
            </a:extLst>
          </p:cNvPr>
          <p:cNvSpPr/>
          <p:nvPr/>
        </p:nvSpPr>
        <p:spPr>
          <a:xfrm>
            <a:off x="10632088" y="457532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60000"/>
                  <a:lumOff val="40000"/>
                </a:schemeClr>
              </a:gs>
              <a:gs pos="79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ardrop 141">
            <a:extLst>
              <a:ext uri="{FF2B5EF4-FFF2-40B4-BE49-F238E27FC236}">
                <a16:creationId xmlns:a16="http://schemas.microsoft.com/office/drawing/2014/main" id="{D5A46C19-0B9C-4DA5-86C3-DFFEAD523E29}"/>
              </a:ext>
            </a:extLst>
          </p:cNvPr>
          <p:cNvSpPr/>
          <p:nvPr/>
        </p:nvSpPr>
        <p:spPr>
          <a:xfrm rot="13815223" flipV="1">
            <a:off x="10636932" y="2901792"/>
            <a:ext cx="220626" cy="22062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5C0AE8-1A03-4898-B68E-66E1BBE5FE56}"/>
              </a:ext>
            </a:extLst>
          </p:cNvPr>
          <p:cNvGrpSpPr/>
          <p:nvPr/>
        </p:nvGrpSpPr>
        <p:grpSpPr>
          <a:xfrm>
            <a:off x="2553690" y="5955805"/>
            <a:ext cx="1439464" cy="769240"/>
            <a:chOff x="2553690" y="5955805"/>
            <a:chExt cx="1439464" cy="7692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825C27-9E3F-4888-8891-6934FF5B6E34}"/>
                </a:ext>
              </a:extLst>
            </p:cNvPr>
            <p:cNvGrpSpPr/>
            <p:nvPr/>
          </p:nvGrpSpPr>
          <p:grpSpPr>
            <a:xfrm>
              <a:off x="3361803" y="5964281"/>
              <a:ext cx="631351" cy="760764"/>
              <a:chOff x="3361803" y="5964281"/>
              <a:chExt cx="631351" cy="76076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7901E9-9F85-4D1F-9923-49B0A6D9B425}"/>
                  </a:ext>
                </a:extLst>
              </p:cNvPr>
              <p:cNvSpPr/>
              <p:nvPr/>
            </p:nvSpPr>
            <p:spPr>
              <a:xfrm>
                <a:off x="3515124" y="5964281"/>
                <a:ext cx="304096" cy="498612"/>
              </a:xfrm>
              <a:custGeom>
                <a:avLst/>
                <a:gdLst>
                  <a:gd name="connsiteX0" fmla="*/ 0 w 221546"/>
                  <a:gd name="connsiteY0" fmla="*/ 0 h 536712"/>
                  <a:gd name="connsiteX1" fmla="*/ 221546 w 221546"/>
                  <a:gd name="connsiteY1" fmla="*/ 0 h 536712"/>
                  <a:gd name="connsiteX2" fmla="*/ 221546 w 221546"/>
                  <a:gd name="connsiteY2" fmla="*/ 536712 h 536712"/>
                  <a:gd name="connsiteX3" fmla="*/ 0 w 221546"/>
                  <a:gd name="connsiteY3" fmla="*/ 536712 h 536712"/>
                  <a:gd name="connsiteX4" fmla="*/ 0 w 221546"/>
                  <a:gd name="connsiteY4" fmla="*/ 0 h 536712"/>
                  <a:gd name="connsiteX0" fmla="*/ 0 w 342196"/>
                  <a:gd name="connsiteY0" fmla="*/ 0 h 543062"/>
                  <a:gd name="connsiteX1" fmla="*/ 221546 w 342196"/>
                  <a:gd name="connsiteY1" fmla="*/ 0 h 543062"/>
                  <a:gd name="connsiteX2" fmla="*/ 342196 w 342196"/>
                  <a:gd name="connsiteY2" fmla="*/ 543062 h 543062"/>
                  <a:gd name="connsiteX3" fmla="*/ 0 w 342196"/>
                  <a:gd name="connsiteY3" fmla="*/ 536712 h 543062"/>
                  <a:gd name="connsiteX4" fmla="*/ 0 w 342196"/>
                  <a:gd name="connsiteY4" fmla="*/ 0 h 543062"/>
                  <a:gd name="connsiteX0" fmla="*/ 114300 w 456496"/>
                  <a:gd name="connsiteY0" fmla="*/ 0 h 562112"/>
                  <a:gd name="connsiteX1" fmla="*/ 335846 w 456496"/>
                  <a:gd name="connsiteY1" fmla="*/ 0 h 562112"/>
                  <a:gd name="connsiteX2" fmla="*/ 456496 w 456496"/>
                  <a:gd name="connsiteY2" fmla="*/ 543062 h 562112"/>
                  <a:gd name="connsiteX3" fmla="*/ 0 w 456496"/>
                  <a:gd name="connsiteY3" fmla="*/ 562112 h 562112"/>
                  <a:gd name="connsiteX4" fmla="*/ 114300 w 456496"/>
                  <a:gd name="connsiteY4" fmla="*/ 0 h 562112"/>
                  <a:gd name="connsiteX0" fmla="*/ 114300 w 392996"/>
                  <a:gd name="connsiteY0" fmla="*/ 0 h 562112"/>
                  <a:gd name="connsiteX1" fmla="*/ 335846 w 392996"/>
                  <a:gd name="connsiteY1" fmla="*/ 0 h 562112"/>
                  <a:gd name="connsiteX2" fmla="*/ 392996 w 392996"/>
                  <a:gd name="connsiteY2" fmla="*/ 524012 h 562112"/>
                  <a:gd name="connsiteX3" fmla="*/ 0 w 392996"/>
                  <a:gd name="connsiteY3" fmla="*/ 562112 h 562112"/>
                  <a:gd name="connsiteX4" fmla="*/ 114300 w 392996"/>
                  <a:gd name="connsiteY4" fmla="*/ 0 h 562112"/>
                  <a:gd name="connsiteX0" fmla="*/ 31750 w 310446"/>
                  <a:gd name="connsiteY0" fmla="*/ 0 h 524012"/>
                  <a:gd name="connsiteX1" fmla="*/ 253296 w 310446"/>
                  <a:gd name="connsiteY1" fmla="*/ 0 h 524012"/>
                  <a:gd name="connsiteX2" fmla="*/ 310446 w 310446"/>
                  <a:gd name="connsiteY2" fmla="*/ 524012 h 524012"/>
                  <a:gd name="connsiteX3" fmla="*/ 0 w 310446"/>
                  <a:gd name="connsiteY3" fmla="*/ 498612 h 524012"/>
                  <a:gd name="connsiteX4" fmla="*/ 31750 w 310446"/>
                  <a:gd name="connsiteY4" fmla="*/ 0 h 524012"/>
                  <a:gd name="connsiteX0" fmla="*/ 31750 w 304096"/>
                  <a:gd name="connsiteY0" fmla="*/ 0 h 498612"/>
                  <a:gd name="connsiteX1" fmla="*/ 253296 w 304096"/>
                  <a:gd name="connsiteY1" fmla="*/ 0 h 498612"/>
                  <a:gd name="connsiteX2" fmla="*/ 304096 w 304096"/>
                  <a:gd name="connsiteY2" fmla="*/ 498612 h 498612"/>
                  <a:gd name="connsiteX3" fmla="*/ 0 w 304096"/>
                  <a:gd name="connsiteY3" fmla="*/ 498612 h 498612"/>
                  <a:gd name="connsiteX4" fmla="*/ 31750 w 304096"/>
                  <a:gd name="connsiteY4" fmla="*/ 0 h 49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6" h="498612">
                    <a:moveTo>
                      <a:pt x="31750" y="0"/>
                    </a:moveTo>
                    <a:lnTo>
                      <a:pt x="253296" y="0"/>
                    </a:lnTo>
                    <a:lnTo>
                      <a:pt x="304096" y="498612"/>
                    </a:lnTo>
                    <a:lnTo>
                      <a:pt x="0" y="498612"/>
                    </a:lnTo>
                    <a:lnTo>
                      <a:pt x="317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B4AB2C8-4431-404E-A4AC-9FFFA2190D81}"/>
                  </a:ext>
                </a:extLst>
              </p:cNvPr>
              <p:cNvSpPr/>
              <p:nvPr/>
            </p:nvSpPr>
            <p:spPr>
              <a:xfrm>
                <a:off x="3361803" y="6435273"/>
                <a:ext cx="631351" cy="289772"/>
              </a:xfrm>
              <a:custGeom>
                <a:avLst/>
                <a:gdLst>
                  <a:gd name="connsiteX0" fmla="*/ 0 w 625840"/>
                  <a:gd name="connsiteY0" fmla="*/ 144844 h 289688"/>
                  <a:gd name="connsiteX1" fmla="*/ 312920 w 625840"/>
                  <a:gd name="connsiteY1" fmla="*/ 0 h 289688"/>
                  <a:gd name="connsiteX2" fmla="*/ 625840 w 625840"/>
                  <a:gd name="connsiteY2" fmla="*/ 144844 h 289688"/>
                  <a:gd name="connsiteX3" fmla="*/ 312920 w 625840"/>
                  <a:gd name="connsiteY3" fmla="*/ 289688 h 289688"/>
                  <a:gd name="connsiteX4" fmla="*/ 0 w 625840"/>
                  <a:gd name="connsiteY4" fmla="*/ 144844 h 289688"/>
                  <a:gd name="connsiteX0" fmla="*/ 1975 w 627815"/>
                  <a:gd name="connsiteY0" fmla="*/ 144844 h 289982"/>
                  <a:gd name="connsiteX1" fmla="*/ 314895 w 627815"/>
                  <a:gd name="connsiteY1" fmla="*/ 0 h 289982"/>
                  <a:gd name="connsiteX2" fmla="*/ 627815 w 627815"/>
                  <a:gd name="connsiteY2" fmla="*/ 144844 h 289982"/>
                  <a:gd name="connsiteX3" fmla="*/ 314895 w 627815"/>
                  <a:gd name="connsiteY3" fmla="*/ 289688 h 289982"/>
                  <a:gd name="connsiteX4" fmla="*/ 187848 w 627815"/>
                  <a:gd name="connsiteY4" fmla="*/ 181422 h 289982"/>
                  <a:gd name="connsiteX5" fmla="*/ 1975 w 627815"/>
                  <a:gd name="connsiteY5" fmla="*/ 144844 h 289982"/>
                  <a:gd name="connsiteX0" fmla="*/ 1975 w 631351"/>
                  <a:gd name="connsiteY0" fmla="*/ 144844 h 289772"/>
                  <a:gd name="connsiteX1" fmla="*/ 314895 w 631351"/>
                  <a:gd name="connsiteY1" fmla="*/ 0 h 289772"/>
                  <a:gd name="connsiteX2" fmla="*/ 627815 w 631351"/>
                  <a:gd name="connsiteY2" fmla="*/ 144844 h 289772"/>
                  <a:gd name="connsiteX3" fmla="*/ 416449 w 631351"/>
                  <a:gd name="connsiteY3" fmla="*/ 162372 h 289772"/>
                  <a:gd name="connsiteX4" fmla="*/ 314895 w 631351"/>
                  <a:gd name="connsiteY4" fmla="*/ 289688 h 289772"/>
                  <a:gd name="connsiteX5" fmla="*/ 187848 w 631351"/>
                  <a:gd name="connsiteY5" fmla="*/ 181422 h 289772"/>
                  <a:gd name="connsiteX6" fmla="*/ 1975 w 631351"/>
                  <a:gd name="connsiteY6" fmla="*/ 144844 h 2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1351" h="289772">
                    <a:moveTo>
                      <a:pt x="1975" y="144844"/>
                    </a:moveTo>
                    <a:cubicBezTo>
                      <a:pt x="23150" y="114607"/>
                      <a:pt x="142074" y="0"/>
                      <a:pt x="314895" y="0"/>
                    </a:cubicBezTo>
                    <a:cubicBezTo>
                      <a:pt x="487716" y="0"/>
                      <a:pt x="596073" y="107199"/>
                      <a:pt x="627815" y="144844"/>
                    </a:cubicBezTo>
                    <a:cubicBezTo>
                      <a:pt x="659557" y="182489"/>
                      <a:pt x="468602" y="138231"/>
                      <a:pt x="416449" y="162372"/>
                    </a:cubicBezTo>
                    <a:cubicBezTo>
                      <a:pt x="364296" y="186513"/>
                      <a:pt x="352995" y="286513"/>
                      <a:pt x="314895" y="289688"/>
                    </a:cubicBezTo>
                    <a:cubicBezTo>
                      <a:pt x="276795" y="292863"/>
                      <a:pt x="240001" y="205563"/>
                      <a:pt x="187848" y="181422"/>
                    </a:cubicBezTo>
                    <a:cubicBezTo>
                      <a:pt x="135695" y="157281"/>
                      <a:pt x="-19200" y="175081"/>
                      <a:pt x="1975" y="14484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AEA6E40-80FC-4EDF-9FA5-046FC8C3DB72}"/>
                  </a:ext>
                </a:extLst>
              </p:cNvPr>
              <p:cNvSpPr/>
              <p:nvPr/>
            </p:nvSpPr>
            <p:spPr>
              <a:xfrm>
                <a:off x="3524821" y="6344236"/>
                <a:ext cx="294399" cy="2896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63CF71F9-FBE0-4976-9F0C-9C83334FA256}"/>
                </a:ext>
              </a:extLst>
            </p:cNvPr>
            <p:cNvGrpSpPr/>
            <p:nvPr/>
          </p:nvGrpSpPr>
          <p:grpSpPr>
            <a:xfrm>
              <a:off x="2553690" y="5955805"/>
              <a:ext cx="631351" cy="760764"/>
              <a:chOff x="3361803" y="5964281"/>
              <a:chExt cx="631351" cy="76076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7" name="Rectangle 11">
                <a:extLst>
                  <a:ext uri="{FF2B5EF4-FFF2-40B4-BE49-F238E27FC236}">
                    <a16:creationId xmlns:a16="http://schemas.microsoft.com/office/drawing/2014/main" id="{9234CB8B-A7E7-44B0-AACF-76B4630A6693}"/>
                  </a:ext>
                </a:extLst>
              </p:cNvPr>
              <p:cNvSpPr/>
              <p:nvPr/>
            </p:nvSpPr>
            <p:spPr>
              <a:xfrm>
                <a:off x="3515124" y="5964281"/>
                <a:ext cx="304096" cy="498612"/>
              </a:xfrm>
              <a:custGeom>
                <a:avLst/>
                <a:gdLst>
                  <a:gd name="connsiteX0" fmla="*/ 0 w 221546"/>
                  <a:gd name="connsiteY0" fmla="*/ 0 h 536712"/>
                  <a:gd name="connsiteX1" fmla="*/ 221546 w 221546"/>
                  <a:gd name="connsiteY1" fmla="*/ 0 h 536712"/>
                  <a:gd name="connsiteX2" fmla="*/ 221546 w 221546"/>
                  <a:gd name="connsiteY2" fmla="*/ 536712 h 536712"/>
                  <a:gd name="connsiteX3" fmla="*/ 0 w 221546"/>
                  <a:gd name="connsiteY3" fmla="*/ 536712 h 536712"/>
                  <a:gd name="connsiteX4" fmla="*/ 0 w 221546"/>
                  <a:gd name="connsiteY4" fmla="*/ 0 h 536712"/>
                  <a:gd name="connsiteX0" fmla="*/ 0 w 342196"/>
                  <a:gd name="connsiteY0" fmla="*/ 0 h 543062"/>
                  <a:gd name="connsiteX1" fmla="*/ 221546 w 342196"/>
                  <a:gd name="connsiteY1" fmla="*/ 0 h 543062"/>
                  <a:gd name="connsiteX2" fmla="*/ 342196 w 342196"/>
                  <a:gd name="connsiteY2" fmla="*/ 543062 h 543062"/>
                  <a:gd name="connsiteX3" fmla="*/ 0 w 342196"/>
                  <a:gd name="connsiteY3" fmla="*/ 536712 h 543062"/>
                  <a:gd name="connsiteX4" fmla="*/ 0 w 342196"/>
                  <a:gd name="connsiteY4" fmla="*/ 0 h 543062"/>
                  <a:gd name="connsiteX0" fmla="*/ 114300 w 456496"/>
                  <a:gd name="connsiteY0" fmla="*/ 0 h 562112"/>
                  <a:gd name="connsiteX1" fmla="*/ 335846 w 456496"/>
                  <a:gd name="connsiteY1" fmla="*/ 0 h 562112"/>
                  <a:gd name="connsiteX2" fmla="*/ 456496 w 456496"/>
                  <a:gd name="connsiteY2" fmla="*/ 543062 h 562112"/>
                  <a:gd name="connsiteX3" fmla="*/ 0 w 456496"/>
                  <a:gd name="connsiteY3" fmla="*/ 562112 h 562112"/>
                  <a:gd name="connsiteX4" fmla="*/ 114300 w 456496"/>
                  <a:gd name="connsiteY4" fmla="*/ 0 h 562112"/>
                  <a:gd name="connsiteX0" fmla="*/ 114300 w 392996"/>
                  <a:gd name="connsiteY0" fmla="*/ 0 h 562112"/>
                  <a:gd name="connsiteX1" fmla="*/ 335846 w 392996"/>
                  <a:gd name="connsiteY1" fmla="*/ 0 h 562112"/>
                  <a:gd name="connsiteX2" fmla="*/ 392996 w 392996"/>
                  <a:gd name="connsiteY2" fmla="*/ 524012 h 562112"/>
                  <a:gd name="connsiteX3" fmla="*/ 0 w 392996"/>
                  <a:gd name="connsiteY3" fmla="*/ 562112 h 562112"/>
                  <a:gd name="connsiteX4" fmla="*/ 114300 w 392996"/>
                  <a:gd name="connsiteY4" fmla="*/ 0 h 562112"/>
                  <a:gd name="connsiteX0" fmla="*/ 31750 w 310446"/>
                  <a:gd name="connsiteY0" fmla="*/ 0 h 524012"/>
                  <a:gd name="connsiteX1" fmla="*/ 253296 w 310446"/>
                  <a:gd name="connsiteY1" fmla="*/ 0 h 524012"/>
                  <a:gd name="connsiteX2" fmla="*/ 310446 w 310446"/>
                  <a:gd name="connsiteY2" fmla="*/ 524012 h 524012"/>
                  <a:gd name="connsiteX3" fmla="*/ 0 w 310446"/>
                  <a:gd name="connsiteY3" fmla="*/ 498612 h 524012"/>
                  <a:gd name="connsiteX4" fmla="*/ 31750 w 310446"/>
                  <a:gd name="connsiteY4" fmla="*/ 0 h 524012"/>
                  <a:gd name="connsiteX0" fmla="*/ 31750 w 304096"/>
                  <a:gd name="connsiteY0" fmla="*/ 0 h 498612"/>
                  <a:gd name="connsiteX1" fmla="*/ 253296 w 304096"/>
                  <a:gd name="connsiteY1" fmla="*/ 0 h 498612"/>
                  <a:gd name="connsiteX2" fmla="*/ 304096 w 304096"/>
                  <a:gd name="connsiteY2" fmla="*/ 498612 h 498612"/>
                  <a:gd name="connsiteX3" fmla="*/ 0 w 304096"/>
                  <a:gd name="connsiteY3" fmla="*/ 498612 h 498612"/>
                  <a:gd name="connsiteX4" fmla="*/ 31750 w 304096"/>
                  <a:gd name="connsiteY4" fmla="*/ 0 h 49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6" h="498612">
                    <a:moveTo>
                      <a:pt x="31750" y="0"/>
                    </a:moveTo>
                    <a:lnTo>
                      <a:pt x="253296" y="0"/>
                    </a:lnTo>
                    <a:lnTo>
                      <a:pt x="304096" y="498612"/>
                    </a:lnTo>
                    <a:lnTo>
                      <a:pt x="0" y="498612"/>
                    </a:lnTo>
                    <a:lnTo>
                      <a:pt x="3175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199">
                <a:extLst>
                  <a:ext uri="{FF2B5EF4-FFF2-40B4-BE49-F238E27FC236}">
                    <a16:creationId xmlns:a16="http://schemas.microsoft.com/office/drawing/2014/main" id="{6E7B0511-F1A0-4513-B19C-8AE0BEE29C9A}"/>
                  </a:ext>
                </a:extLst>
              </p:cNvPr>
              <p:cNvSpPr/>
              <p:nvPr/>
            </p:nvSpPr>
            <p:spPr>
              <a:xfrm>
                <a:off x="3361803" y="6435273"/>
                <a:ext cx="631351" cy="289772"/>
              </a:xfrm>
              <a:custGeom>
                <a:avLst/>
                <a:gdLst>
                  <a:gd name="connsiteX0" fmla="*/ 0 w 625840"/>
                  <a:gd name="connsiteY0" fmla="*/ 144844 h 289688"/>
                  <a:gd name="connsiteX1" fmla="*/ 312920 w 625840"/>
                  <a:gd name="connsiteY1" fmla="*/ 0 h 289688"/>
                  <a:gd name="connsiteX2" fmla="*/ 625840 w 625840"/>
                  <a:gd name="connsiteY2" fmla="*/ 144844 h 289688"/>
                  <a:gd name="connsiteX3" fmla="*/ 312920 w 625840"/>
                  <a:gd name="connsiteY3" fmla="*/ 289688 h 289688"/>
                  <a:gd name="connsiteX4" fmla="*/ 0 w 625840"/>
                  <a:gd name="connsiteY4" fmla="*/ 144844 h 289688"/>
                  <a:gd name="connsiteX0" fmla="*/ 1975 w 627815"/>
                  <a:gd name="connsiteY0" fmla="*/ 144844 h 289982"/>
                  <a:gd name="connsiteX1" fmla="*/ 314895 w 627815"/>
                  <a:gd name="connsiteY1" fmla="*/ 0 h 289982"/>
                  <a:gd name="connsiteX2" fmla="*/ 627815 w 627815"/>
                  <a:gd name="connsiteY2" fmla="*/ 144844 h 289982"/>
                  <a:gd name="connsiteX3" fmla="*/ 314895 w 627815"/>
                  <a:gd name="connsiteY3" fmla="*/ 289688 h 289982"/>
                  <a:gd name="connsiteX4" fmla="*/ 187848 w 627815"/>
                  <a:gd name="connsiteY4" fmla="*/ 181422 h 289982"/>
                  <a:gd name="connsiteX5" fmla="*/ 1975 w 627815"/>
                  <a:gd name="connsiteY5" fmla="*/ 144844 h 289982"/>
                  <a:gd name="connsiteX0" fmla="*/ 1975 w 631351"/>
                  <a:gd name="connsiteY0" fmla="*/ 144844 h 289772"/>
                  <a:gd name="connsiteX1" fmla="*/ 314895 w 631351"/>
                  <a:gd name="connsiteY1" fmla="*/ 0 h 289772"/>
                  <a:gd name="connsiteX2" fmla="*/ 627815 w 631351"/>
                  <a:gd name="connsiteY2" fmla="*/ 144844 h 289772"/>
                  <a:gd name="connsiteX3" fmla="*/ 416449 w 631351"/>
                  <a:gd name="connsiteY3" fmla="*/ 162372 h 289772"/>
                  <a:gd name="connsiteX4" fmla="*/ 314895 w 631351"/>
                  <a:gd name="connsiteY4" fmla="*/ 289688 h 289772"/>
                  <a:gd name="connsiteX5" fmla="*/ 187848 w 631351"/>
                  <a:gd name="connsiteY5" fmla="*/ 181422 h 289772"/>
                  <a:gd name="connsiteX6" fmla="*/ 1975 w 631351"/>
                  <a:gd name="connsiteY6" fmla="*/ 144844 h 2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1351" h="289772">
                    <a:moveTo>
                      <a:pt x="1975" y="144844"/>
                    </a:moveTo>
                    <a:cubicBezTo>
                      <a:pt x="23150" y="114607"/>
                      <a:pt x="142074" y="0"/>
                      <a:pt x="314895" y="0"/>
                    </a:cubicBezTo>
                    <a:cubicBezTo>
                      <a:pt x="487716" y="0"/>
                      <a:pt x="596073" y="107199"/>
                      <a:pt x="627815" y="144844"/>
                    </a:cubicBezTo>
                    <a:cubicBezTo>
                      <a:pt x="659557" y="182489"/>
                      <a:pt x="468602" y="138231"/>
                      <a:pt x="416449" y="162372"/>
                    </a:cubicBezTo>
                    <a:cubicBezTo>
                      <a:pt x="364296" y="186513"/>
                      <a:pt x="352995" y="286513"/>
                      <a:pt x="314895" y="289688"/>
                    </a:cubicBezTo>
                    <a:cubicBezTo>
                      <a:pt x="276795" y="292863"/>
                      <a:pt x="240001" y="205563"/>
                      <a:pt x="187848" y="181422"/>
                    </a:cubicBezTo>
                    <a:cubicBezTo>
                      <a:pt x="135695" y="157281"/>
                      <a:pt x="-19200" y="175081"/>
                      <a:pt x="1975" y="144844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BD39926-ECF1-4EFF-BB93-91EC8D81FF28}"/>
                  </a:ext>
                </a:extLst>
              </p:cNvPr>
              <p:cNvSpPr/>
              <p:nvPr/>
            </p:nvSpPr>
            <p:spPr>
              <a:xfrm>
                <a:off x="3524821" y="6344236"/>
                <a:ext cx="294399" cy="28968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847109-C108-4C1E-B5D2-0F37141F71C9}"/>
              </a:ext>
            </a:extLst>
          </p:cNvPr>
          <p:cNvGrpSpPr/>
          <p:nvPr/>
        </p:nvGrpSpPr>
        <p:grpSpPr>
          <a:xfrm>
            <a:off x="1927930" y="1721947"/>
            <a:ext cx="2584220" cy="4389952"/>
            <a:chOff x="1927930" y="1721947"/>
            <a:chExt cx="2584220" cy="4389952"/>
          </a:xfrm>
        </p:grpSpPr>
        <p:sp>
          <p:nvSpPr>
            <p:cNvPr id="58" name="Oval 100">
              <a:extLst>
                <a:ext uri="{FF2B5EF4-FFF2-40B4-BE49-F238E27FC236}">
                  <a16:creationId xmlns:a16="http://schemas.microsoft.com/office/drawing/2014/main" id="{B9D648C1-F573-482F-B8F0-59E7471D3D3B}"/>
                </a:ext>
              </a:extLst>
            </p:cNvPr>
            <p:cNvSpPr/>
            <p:nvPr/>
          </p:nvSpPr>
          <p:spPr>
            <a:xfrm rot="16428514">
              <a:off x="1612719" y="3212468"/>
              <a:ext cx="3214642" cy="2584220"/>
            </a:xfrm>
            <a:custGeom>
              <a:avLst/>
              <a:gdLst>
                <a:gd name="connsiteX0" fmla="*/ 0 w 2716646"/>
                <a:gd name="connsiteY0" fmla="*/ 1370357 h 2740714"/>
                <a:gd name="connsiteX1" fmla="*/ 1358323 w 2716646"/>
                <a:gd name="connsiteY1" fmla="*/ 0 h 2740714"/>
                <a:gd name="connsiteX2" fmla="*/ 2716646 w 2716646"/>
                <a:gd name="connsiteY2" fmla="*/ 1370357 h 2740714"/>
                <a:gd name="connsiteX3" fmla="*/ 1358323 w 2716646"/>
                <a:gd name="connsiteY3" fmla="*/ 2740714 h 2740714"/>
                <a:gd name="connsiteX4" fmla="*/ 0 w 2716646"/>
                <a:gd name="connsiteY4" fmla="*/ 1370357 h 2740714"/>
                <a:gd name="connsiteX0" fmla="*/ 0 w 2952348"/>
                <a:gd name="connsiteY0" fmla="*/ 1370357 h 2816212"/>
                <a:gd name="connsiteX1" fmla="*/ 1358323 w 2952348"/>
                <a:gd name="connsiteY1" fmla="*/ 0 h 2816212"/>
                <a:gd name="connsiteX2" fmla="*/ 2716646 w 2952348"/>
                <a:gd name="connsiteY2" fmla="*/ 1370357 h 2816212"/>
                <a:gd name="connsiteX3" fmla="*/ 2853912 w 2952348"/>
                <a:gd name="connsiteY3" fmla="*/ 2503349 h 2816212"/>
                <a:gd name="connsiteX4" fmla="*/ 1358323 w 2952348"/>
                <a:gd name="connsiteY4" fmla="*/ 2740714 h 2816212"/>
                <a:gd name="connsiteX5" fmla="*/ 0 w 2952348"/>
                <a:gd name="connsiteY5" fmla="*/ 1370357 h 2816212"/>
                <a:gd name="connsiteX0" fmla="*/ 0 w 3218264"/>
                <a:gd name="connsiteY0" fmla="*/ 1370357 h 2828522"/>
                <a:gd name="connsiteX1" fmla="*/ 1358323 w 3218264"/>
                <a:gd name="connsiteY1" fmla="*/ 0 h 2828522"/>
                <a:gd name="connsiteX2" fmla="*/ 2716646 w 3218264"/>
                <a:gd name="connsiteY2" fmla="*/ 1370357 h 2828522"/>
                <a:gd name="connsiteX3" fmla="*/ 3162257 w 3218264"/>
                <a:gd name="connsiteY3" fmla="*/ 2546463 h 2828522"/>
                <a:gd name="connsiteX4" fmla="*/ 1358323 w 3218264"/>
                <a:gd name="connsiteY4" fmla="*/ 2740714 h 2828522"/>
                <a:gd name="connsiteX5" fmla="*/ 0 w 3218264"/>
                <a:gd name="connsiteY5" fmla="*/ 1370357 h 2828522"/>
                <a:gd name="connsiteX0" fmla="*/ 0 w 3162257"/>
                <a:gd name="connsiteY0" fmla="*/ 1370357 h 2828522"/>
                <a:gd name="connsiteX1" fmla="*/ 1358323 w 3162257"/>
                <a:gd name="connsiteY1" fmla="*/ 0 h 2828522"/>
                <a:gd name="connsiteX2" fmla="*/ 2716646 w 3162257"/>
                <a:gd name="connsiteY2" fmla="*/ 1370357 h 2828522"/>
                <a:gd name="connsiteX3" fmla="*/ 3162257 w 3162257"/>
                <a:gd name="connsiteY3" fmla="*/ 2546463 h 2828522"/>
                <a:gd name="connsiteX4" fmla="*/ 1358323 w 3162257"/>
                <a:gd name="connsiteY4" fmla="*/ 2740714 h 2828522"/>
                <a:gd name="connsiteX5" fmla="*/ 0 w 3162257"/>
                <a:gd name="connsiteY5" fmla="*/ 1370357 h 2828522"/>
                <a:gd name="connsiteX0" fmla="*/ 0 w 3162257"/>
                <a:gd name="connsiteY0" fmla="*/ 1370357 h 2828522"/>
                <a:gd name="connsiteX1" fmla="*/ 1358323 w 3162257"/>
                <a:gd name="connsiteY1" fmla="*/ 0 h 2828522"/>
                <a:gd name="connsiteX2" fmla="*/ 2716646 w 3162257"/>
                <a:gd name="connsiteY2" fmla="*/ 1370357 h 2828522"/>
                <a:gd name="connsiteX3" fmla="*/ 3162257 w 3162257"/>
                <a:gd name="connsiteY3" fmla="*/ 2546463 h 2828522"/>
                <a:gd name="connsiteX4" fmla="*/ 1358323 w 3162257"/>
                <a:gd name="connsiteY4" fmla="*/ 2740714 h 2828522"/>
                <a:gd name="connsiteX5" fmla="*/ 0 w 3162257"/>
                <a:gd name="connsiteY5" fmla="*/ 1370357 h 2828522"/>
                <a:gd name="connsiteX0" fmla="*/ 0 w 3162257"/>
                <a:gd name="connsiteY0" fmla="*/ 1370357 h 2828522"/>
                <a:gd name="connsiteX1" fmla="*/ 1358323 w 3162257"/>
                <a:gd name="connsiteY1" fmla="*/ 0 h 2828522"/>
                <a:gd name="connsiteX2" fmla="*/ 2716646 w 3162257"/>
                <a:gd name="connsiteY2" fmla="*/ 1370357 h 2828522"/>
                <a:gd name="connsiteX3" fmla="*/ 3162257 w 3162257"/>
                <a:gd name="connsiteY3" fmla="*/ 2546463 h 2828522"/>
                <a:gd name="connsiteX4" fmla="*/ 1358323 w 3162257"/>
                <a:gd name="connsiteY4" fmla="*/ 2740714 h 2828522"/>
                <a:gd name="connsiteX5" fmla="*/ 0 w 3162257"/>
                <a:gd name="connsiteY5" fmla="*/ 1370357 h 2828522"/>
                <a:gd name="connsiteX0" fmla="*/ 0 w 3234364"/>
                <a:gd name="connsiteY0" fmla="*/ 1381823 h 2839988"/>
                <a:gd name="connsiteX1" fmla="*/ 1358323 w 3234364"/>
                <a:gd name="connsiteY1" fmla="*/ 11466 h 2839988"/>
                <a:gd name="connsiteX2" fmla="*/ 3195378 w 3234364"/>
                <a:gd name="connsiteY2" fmla="*/ 761059 h 2839988"/>
                <a:gd name="connsiteX3" fmla="*/ 2716646 w 3234364"/>
                <a:gd name="connsiteY3" fmla="*/ 1381823 h 2839988"/>
                <a:gd name="connsiteX4" fmla="*/ 3162257 w 3234364"/>
                <a:gd name="connsiteY4" fmla="*/ 2557929 h 2839988"/>
                <a:gd name="connsiteX5" fmla="*/ 1358323 w 3234364"/>
                <a:gd name="connsiteY5" fmla="*/ 2752180 h 2839988"/>
                <a:gd name="connsiteX6" fmla="*/ 0 w 3234364"/>
                <a:gd name="connsiteY6" fmla="*/ 1381823 h 2839988"/>
                <a:gd name="connsiteX0" fmla="*/ 0 w 3260880"/>
                <a:gd name="connsiteY0" fmla="*/ 1381823 h 2839988"/>
                <a:gd name="connsiteX1" fmla="*/ 1358323 w 3260880"/>
                <a:gd name="connsiteY1" fmla="*/ 11466 h 2839988"/>
                <a:gd name="connsiteX2" fmla="*/ 3195378 w 3260880"/>
                <a:gd name="connsiteY2" fmla="*/ 761059 h 2839988"/>
                <a:gd name="connsiteX3" fmla="*/ 3111988 w 3260880"/>
                <a:gd name="connsiteY3" fmla="*/ 1584611 h 2839988"/>
                <a:gd name="connsiteX4" fmla="*/ 3162257 w 3260880"/>
                <a:gd name="connsiteY4" fmla="*/ 2557929 h 2839988"/>
                <a:gd name="connsiteX5" fmla="*/ 1358323 w 3260880"/>
                <a:gd name="connsiteY5" fmla="*/ 2752180 h 2839988"/>
                <a:gd name="connsiteX6" fmla="*/ 0 w 3260880"/>
                <a:gd name="connsiteY6" fmla="*/ 1381823 h 2839988"/>
                <a:gd name="connsiteX0" fmla="*/ 0 w 3212885"/>
                <a:gd name="connsiteY0" fmla="*/ 1380673 h 2838838"/>
                <a:gd name="connsiteX1" fmla="*/ 1358323 w 3212885"/>
                <a:gd name="connsiteY1" fmla="*/ 10316 h 2838838"/>
                <a:gd name="connsiteX2" fmla="*/ 2533060 w 3212885"/>
                <a:gd name="connsiteY2" fmla="*/ 753086 h 2838838"/>
                <a:gd name="connsiteX3" fmla="*/ 3195378 w 3212885"/>
                <a:gd name="connsiteY3" fmla="*/ 759909 h 2838838"/>
                <a:gd name="connsiteX4" fmla="*/ 3111988 w 3212885"/>
                <a:gd name="connsiteY4" fmla="*/ 1583461 h 2838838"/>
                <a:gd name="connsiteX5" fmla="*/ 3162257 w 3212885"/>
                <a:gd name="connsiteY5" fmla="*/ 2556779 h 2838838"/>
                <a:gd name="connsiteX6" fmla="*/ 1358323 w 3212885"/>
                <a:gd name="connsiteY6" fmla="*/ 2751030 h 2838838"/>
                <a:gd name="connsiteX7" fmla="*/ 0 w 3212885"/>
                <a:gd name="connsiteY7" fmla="*/ 1380673 h 2838838"/>
                <a:gd name="connsiteX0" fmla="*/ 0 w 3212885"/>
                <a:gd name="connsiteY0" fmla="*/ 1374956 h 2833121"/>
                <a:gd name="connsiteX1" fmla="*/ 1358323 w 3212885"/>
                <a:gd name="connsiteY1" fmla="*/ 4599 h 2833121"/>
                <a:gd name="connsiteX2" fmla="*/ 2557542 w 3212885"/>
                <a:gd name="connsiteY2" fmla="*/ 923933 h 2833121"/>
                <a:gd name="connsiteX3" fmla="*/ 3195378 w 3212885"/>
                <a:gd name="connsiteY3" fmla="*/ 754192 h 2833121"/>
                <a:gd name="connsiteX4" fmla="*/ 3111988 w 3212885"/>
                <a:gd name="connsiteY4" fmla="*/ 1577744 h 2833121"/>
                <a:gd name="connsiteX5" fmla="*/ 3162257 w 3212885"/>
                <a:gd name="connsiteY5" fmla="*/ 2551062 h 2833121"/>
                <a:gd name="connsiteX6" fmla="*/ 1358323 w 3212885"/>
                <a:gd name="connsiteY6" fmla="*/ 2745313 h 2833121"/>
                <a:gd name="connsiteX7" fmla="*/ 0 w 3212885"/>
                <a:gd name="connsiteY7" fmla="*/ 1374956 h 2833121"/>
                <a:gd name="connsiteX0" fmla="*/ 0 w 3212885"/>
                <a:gd name="connsiteY0" fmla="*/ 1375648 h 2833813"/>
                <a:gd name="connsiteX1" fmla="*/ 1358323 w 3212885"/>
                <a:gd name="connsiteY1" fmla="*/ 5291 h 2833813"/>
                <a:gd name="connsiteX2" fmla="*/ 2557542 w 3212885"/>
                <a:gd name="connsiteY2" fmla="*/ 924625 h 2833813"/>
                <a:gd name="connsiteX3" fmla="*/ 3195378 w 3212885"/>
                <a:gd name="connsiteY3" fmla="*/ 754884 h 2833813"/>
                <a:gd name="connsiteX4" fmla="*/ 3111988 w 3212885"/>
                <a:gd name="connsiteY4" fmla="*/ 1578436 h 2833813"/>
                <a:gd name="connsiteX5" fmla="*/ 3162257 w 3212885"/>
                <a:gd name="connsiteY5" fmla="*/ 2551754 h 2833813"/>
                <a:gd name="connsiteX6" fmla="*/ 1358323 w 3212885"/>
                <a:gd name="connsiteY6" fmla="*/ 2746005 h 2833813"/>
                <a:gd name="connsiteX7" fmla="*/ 0 w 3212885"/>
                <a:gd name="connsiteY7" fmla="*/ 1375648 h 2833813"/>
                <a:gd name="connsiteX0" fmla="*/ 0 w 3212885"/>
                <a:gd name="connsiteY0" fmla="*/ 1300086 h 2758251"/>
                <a:gd name="connsiteX1" fmla="*/ 1363384 w 3212885"/>
                <a:gd name="connsiteY1" fmla="*/ 5761 h 2758251"/>
                <a:gd name="connsiteX2" fmla="*/ 2557542 w 3212885"/>
                <a:gd name="connsiteY2" fmla="*/ 849063 h 2758251"/>
                <a:gd name="connsiteX3" fmla="*/ 3195378 w 3212885"/>
                <a:gd name="connsiteY3" fmla="*/ 679322 h 2758251"/>
                <a:gd name="connsiteX4" fmla="*/ 3111988 w 3212885"/>
                <a:gd name="connsiteY4" fmla="*/ 1502874 h 2758251"/>
                <a:gd name="connsiteX5" fmla="*/ 3162257 w 3212885"/>
                <a:gd name="connsiteY5" fmla="*/ 2476192 h 2758251"/>
                <a:gd name="connsiteX6" fmla="*/ 1358323 w 3212885"/>
                <a:gd name="connsiteY6" fmla="*/ 2670443 h 2758251"/>
                <a:gd name="connsiteX7" fmla="*/ 0 w 3212885"/>
                <a:gd name="connsiteY7" fmla="*/ 1300086 h 2758251"/>
                <a:gd name="connsiteX0" fmla="*/ 4594 w 3217479"/>
                <a:gd name="connsiteY0" fmla="*/ 1300086 h 2758251"/>
                <a:gd name="connsiteX1" fmla="*/ 1367978 w 3217479"/>
                <a:gd name="connsiteY1" fmla="*/ 5761 h 2758251"/>
                <a:gd name="connsiteX2" fmla="*/ 2562136 w 3217479"/>
                <a:gd name="connsiteY2" fmla="*/ 849063 h 2758251"/>
                <a:gd name="connsiteX3" fmla="*/ 3199972 w 3217479"/>
                <a:gd name="connsiteY3" fmla="*/ 679322 h 2758251"/>
                <a:gd name="connsiteX4" fmla="*/ 3116582 w 3217479"/>
                <a:gd name="connsiteY4" fmla="*/ 1502874 h 2758251"/>
                <a:gd name="connsiteX5" fmla="*/ 3166851 w 3217479"/>
                <a:gd name="connsiteY5" fmla="*/ 2476192 h 2758251"/>
                <a:gd name="connsiteX6" fmla="*/ 1362917 w 3217479"/>
                <a:gd name="connsiteY6" fmla="*/ 2670443 h 2758251"/>
                <a:gd name="connsiteX7" fmla="*/ 4594 w 3217479"/>
                <a:gd name="connsiteY7" fmla="*/ 1300086 h 2758251"/>
                <a:gd name="connsiteX0" fmla="*/ 4594 w 3217479"/>
                <a:gd name="connsiteY0" fmla="*/ 1300086 h 2758251"/>
                <a:gd name="connsiteX1" fmla="*/ 1367978 w 3217479"/>
                <a:gd name="connsiteY1" fmla="*/ 5761 h 2758251"/>
                <a:gd name="connsiteX2" fmla="*/ 2562136 w 3217479"/>
                <a:gd name="connsiteY2" fmla="*/ 849063 h 2758251"/>
                <a:gd name="connsiteX3" fmla="*/ 3199972 w 3217479"/>
                <a:gd name="connsiteY3" fmla="*/ 679322 h 2758251"/>
                <a:gd name="connsiteX4" fmla="*/ 3116582 w 3217479"/>
                <a:gd name="connsiteY4" fmla="*/ 1502874 h 2758251"/>
                <a:gd name="connsiteX5" fmla="*/ 3166851 w 3217479"/>
                <a:gd name="connsiteY5" fmla="*/ 2476192 h 2758251"/>
                <a:gd name="connsiteX6" fmla="*/ 1362917 w 3217479"/>
                <a:gd name="connsiteY6" fmla="*/ 2670443 h 2758251"/>
                <a:gd name="connsiteX7" fmla="*/ 4594 w 3217479"/>
                <a:gd name="connsiteY7" fmla="*/ 1300086 h 2758251"/>
                <a:gd name="connsiteX0" fmla="*/ 4594 w 3217479"/>
                <a:gd name="connsiteY0" fmla="*/ 1300086 h 2674778"/>
                <a:gd name="connsiteX1" fmla="*/ 1367978 w 3217479"/>
                <a:gd name="connsiteY1" fmla="*/ 5761 h 2674778"/>
                <a:gd name="connsiteX2" fmla="*/ 2562136 w 3217479"/>
                <a:gd name="connsiteY2" fmla="*/ 849063 h 2674778"/>
                <a:gd name="connsiteX3" fmla="*/ 3199972 w 3217479"/>
                <a:gd name="connsiteY3" fmla="*/ 679322 h 2674778"/>
                <a:gd name="connsiteX4" fmla="*/ 3116582 w 3217479"/>
                <a:gd name="connsiteY4" fmla="*/ 1502874 h 2674778"/>
                <a:gd name="connsiteX5" fmla="*/ 3166851 w 3217479"/>
                <a:gd name="connsiteY5" fmla="*/ 2476192 h 2674778"/>
                <a:gd name="connsiteX6" fmla="*/ 2673564 w 3217479"/>
                <a:gd name="connsiteY6" fmla="*/ 1758069 h 2674778"/>
                <a:gd name="connsiteX7" fmla="*/ 1362917 w 3217479"/>
                <a:gd name="connsiteY7" fmla="*/ 2670443 h 2674778"/>
                <a:gd name="connsiteX8" fmla="*/ 4594 w 3217479"/>
                <a:gd name="connsiteY8" fmla="*/ 1300086 h 2674778"/>
                <a:gd name="connsiteX0" fmla="*/ 4594 w 3217479"/>
                <a:gd name="connsiteY0" fmla="*/ 1300086 h 2687167"/>
                <a:gd name="connsiteX1" fmla="*/ 1367978 w 3217479"/>
                <a:gd name="connsiteY1" fmla="*/ 5761 h 2687167"/>
                <a:gd name="connsiteX2" fmla="*/ 2562136 w 3217479"/>
                <a:gd name="connsiteY2" fmla="*/ 849063 h 2687167"/>
                <a:gd name="connsiteX3" fmla="*/ 3199972 w 3217479"/>
                <a:gd name="connsiteY3" fmla="*/ 679322 h 2687167"/>
                <a:gd name="connsiteX4" fmla="*/ 3116582 w 3217479"/>
                <a:gd name="connsiteY4" fmla="*/ 1502874 h 2687167"/>
                <a:gd name="connsiteX5" fmla="*/ 3166851 w 3217479"/>
                <a:gd name="connsiteY5" fmla="*/ 2476192 h 2687167"/>
                <a:gd name="connsiteX6" fmla="*/ 2673564 w 3217479"/>
                <a:gd name="connsiteY6" fmla="*/ 1758069 h 2687167"/>
                <a:gd name="connsiteX7" fmla="*/ 1362917 w 3217479"/>
                <a:gd name="connsiteY7" fmla="*/ 2670443 h 2687167"/>
                <a:gd name="connsiteX8" fmla="*/ 4594 w 3217479"/>
                <a:gd name="connsiteY8" fmla="*/ 1300086 h 2687167"/>
                <a:gd name="connsiteX0" fmla="*/ 4594 w 3217479"/>
                <a:gd name="connsiteY0" fmla="*/ 1300086 h 2687167"/>
                <a:gd name="connsiteX1" fmla="*/ 1367978 w 3217479"/>
                <a:gd name="connsiteY1" fmla="*/ 5761 h 2687167"/>
                <a:gd name="connsiteX2" fmla="*/ 2562136 w 3217479"/>
                <a:gd name="connsiteY2" fmla="*/ 849063 h 2687167"/>
                <a:gd name="connsiteX3" fmla="*/ 3199972 w 3217479"/>
                <a:gd name="connsiteY3" fmla="*/ 679322 h 2687167"/>
                <a:gd name="connsiteX4" fmla="*/ 3116582 w 3217479"/>
                <a:gd name="connsiteY4" fmla="*/ 1502874 h 2687167"/>
                <a:gd name="connsiteX5" fmla="*/ 3166851 w 3217479"/>
                <a:gd name="connsiteY5" fmla="*/ 2476192 h 2687167"/>
                <a:gd name="connsiteX6" fmla="*/ 2673564 w 3217479"/>
                <a:gd name="connsiteY6" fmla="*/ 1758069 h 2687167"/>
                <a:gd name="connsiteX7" fmla="*/ 1362917 w 3217479"/>
                <a:gd name="connsiteY7" fmla="*/ 2670443 h 2687167"/>
                <a:gd name="connsiteX8" fmla="*/ 4594 w 3217479"/>
                <a:gd name="connsiteY8" fmla="*/ 1300086 h 2687167"/>
                <a:gd name="connsiteX0" fmla="*/ 4594 w 3217479"/>
                <a:gd name="connsiteY0" fmla="*/ 1300086 h 2690729"/>
                <a:gd name="connsiteX1" fmla="*/ 1367978 w 3217479"/>
                <a:gd name="connsiteY1" fmla="*/ 5761 h 2690729"/>
                <a:gd name="connsiteX2" fmla="*/ 2562136 w 3217479"/>
                <a:gd name="connsiteY2" fmla="*/ 849063 h 2690729"/>
                <a:gd name="connsiteX3" fmla="*/ 3199972 w 3217479"/>
                <a:gd name="connsiteY3" fmla="*/ 679322 h 2690729"/>
                <a:gd name="connsiteX4" fmla="*/ 3116582 w 3217479"/>
                <a:gd name="connsiteY4" fmla="*/ 1502874 h 2690729"/>
                <a:gd name="connsiteX5" fmla="*/ 3166851 w 3217479"/>
                <a:gd name="connsiteY5" fmla="*/ 2476192 h 2690729"/>
                <a:gd name="connsiteX6" fmla="*/ 2673564 w 3217479"/>
                <a:gd name="connsiteY6" fmla="*/ 1758069 h 2690729"/>
                <a:gd name="connsiteX7" fmla="*/ 1362917 w 3217479"/>
                <a:gd name="connsiteY7" fmla="*/ 2670443 h 2690729"/>
                <a:gd name="connsiteX8" fmla="*/ 4594 w 3217479"/>
                <a:gd name="connsiteY8" fmla="*/ 1300086 h 2690729"/>
                <a:gd name="connsiteX0" fmla="*/ 4594 w 3217479"/>
                <a:gd name="connsiteY0" fmla="*/ 1300086 h 2691916"/>
                <a:gd name="connsiteX1" fmla="*/ 1367978 w 3217479"/>
                <a:gd name="connsiteY1" fmla="*/ 5761 h 2691916"/>
                <a:gd name="connsiteX2" fmla="*/ 2562136 w 3217479"/>
                <a:gd name="connsiteY2" fmla="*/ 849063 h 2691916"/>
                <a:gd name="connsiteX3" fmla="*/ 3199972 w 3217479"/>
                <a:gd name="connsiteY3" fmla="*/ 679322 h 2691916"/>
                <a:gd name="connsiteX4" fmla="*/ 3116582 w 3217479"/>
                <a:gd name="connsiteY4" fmla="*/ 1502874 h 2691916"/>
                <a:gd name="connsiteX5" fmla="*/ 3166851 w 3217479"/>
                <a:gd name="connsiteY5" fmla="*/ 2476192 h 2691916"/>
                <a:gd name="connsiteX6" fmla="*/ 2673564 w 3217479"/>
                <a:gd name="connsiteY6" fmla="*/ 1758069 h 2691916"/>
                <a:gd name="connsiteX7" fmla="*/ 1362917 w 3217479"/>
                <a:gd name="connsiteY7" fmla="*/ 2670443 h 2691916"/>
                <a:gd name="connsiteX8" fmla="*/ 4594 w 3217479"/>
                <a:gd name="connsiteY8" fmla="*/ 1300086 h 2691916"/>
                <a:gd name="connsiteX0" fmla="*/ 4594 w 3217479"/>
                <a:gd name="connsiteY0" fmla="*/ 1300086 h 2695173"/>
                <a:gd name="connsiteX1" fmla="*/ 1367978 w 3217479"/>
                <a:gd name="connsiteY1" fmla="*/ 5761 h 2695173"/>
                <a:gd name="connsiteX2" fmla="*/ 2562136 w 3217479"/>
                <a:gd name="connsiteY2" fmla="*/ 849063 h 2695173"/>
                <a:gd name="connsiteX3" fmla="*/ 3199972 w 3217479"/>
                <a:gd name="connsiteY3" fmla="*/ 679322 h 2695173"/>
                <a:gd name="connsiteX4" fmla="*/ 3116582 w 3217479"/>
                <a:gd name="connsiteY4" fmla="*/ 1502874 h 2695173"/>
                <a:gd name="connsiteX5" fmla="*/ 2673564 w 3217479"/>
                <a:gd name="connsiteY5" fmla="*/ 1758069 h 2695173"/>
                <a:gd name="connsiteX6" fmla="*/ 1362917 w 3217479"/>
                <a:gd name="connsiteY6" fmla="*/ 2670443 h 2695173"/>
                <a:gd name="connsiteX7" fmla="*/ 4594 w 3217479"/>
                <a:gd name="connsiteY7" fmla="*/ 1300086 h 2695173"/>
                <a:gd name="connsiteX0" fmla="*/ 1 w 3212886"/>
                <a:gd name="connsiteY0" fmla="*/ 1261499 h 2656586"/>
                <a:gd name="connsiteX1" fmla="*/ 1353244 w 3212886"/>
                <a:gd name="connsiteY1" fmla="*/ 6034 h 2656586"/>
                <a:gd name="connsiteX2" fmla="*/ 2557543 w 3212886"/>
                <a:gd name="connsiteY2" fmla="*/ 810476 h 2656586"/>
                <a:gd name="connsiteX3" fmla="*/ 3195379 w 3212886"/>
                <a:gd name="connsiteY3" fmla="*/ 640735 h 2656586"/>
                <a:gd name="connsiteX4" fmla="*/ 3111989 w 3212886"/>
                <a:gd name="connsiteY4" fmla="*/ 1464287 h 2656586"/>
                <a:gd name="connsiteX5" fmla="*/ 2668971 w 3212886"/>
                <a:gd name="connsiteY5" fmla="*/ 1719482 h 2656586"/>
                <a:gd name="connsiteX6" fmla="*/ 1358324 w 3212886"/>
                <a:gd name="connsiteY6" fmla="*/ 2631856 h 2656586"/>
                <a:gd name="connsiteX7" fmla="*/ 1 w 3212886"/>
                <a:gd name="connsiteY7" fmla="*/ 1261499 h 2656586"/>
                <a:gd name="connsiteX0" fmla="*/ 8 w 3212893"/>
                <a:gd name="connsiteY0" fmla="*/ 1273240 h 2668327"/>
                <a:gd name="connsiteX1" fmla="*/ 1339735 w 3212893"/>
                <a:gd name="connsiteY1" fmla="*/ 5947 h 2668327"/>
                <a:gd name="connsiteX2" fmla="*/ 2557550 w 3212893"/>
                <a:gd name="connsiteY2" fmla="*/ 822217 h 2668327"/>
                <a:gd name="connsiteX3" fmla="*/ 3195386 w 3212893"/>
                <a:gd name="connsiteY3" fmla="*/ 652476 h 2668327"/>
                <a:gd name="connsiteX4" fmla="*/ 3111996 w 3212893"/>
                <a:gd name="connsiteY4" fmla="*/ 1476028 h 2668327"/>
                <a:gd name="connsiteX5" fmla="*/ 2668978 w 3212893"/>
                <a:gd name="connsiteY5" fmla="*/ 1731223 h 2668327"/>
                <a:gd name="connsiteX6" fmla="*/ 1358331 w 3212893"/>
                <a:gd name="connsiteY6" fmla="*/ 2643597 h 2668327"/>
                <a:gd name="connsiteX7" fmla="*/ 8 w 3212893"/>
                <a:gd name="connsiteY7" fmla="*/ 1273240 h 2668327"/>
                <a:gd name="connsiteX0" fmla="*/ 960 w 3213845"/>
                <a:gd name="connsiteY0" fmla="*/ 1237203 h 2632290"/>
                <a:gd name="connsiteX1" fmla="*/ 1177638 w 3213845"/>
                <a:gd name="connsiteY1" fmla="*/ 6220 h 2632290"/>
                <a:gd name="connsiteX2" fmla="*/ 2558502 w 3213845"/>
                <a:gd name="connsiteY2" fmla="*/ 786180 h 2632290"/>
                <a:gd name="connsiteX3" fmla="*/ 3196338 w 3213845"/>
                <a:gd name="connsiteY3" fmla="*/ 616439 h 2632290"/>
                <a:gd name="connsiteX4" fmla="*/ 3112948 w 3213845"/>
                <a:gd name="connsiteY4" fmla="*/ 1439991 h 2632290"/>
                <a:gd name="connsiteX5" fmla="*/ 2669930 w 3213845"/>
                <a:gd name="connsiteY5" fmla="*/ 1695186 h 2632290"/>
                <a:gd name="connsiteX6" fmla="*/ 1359283 w 3213845"/>
                <a:gd name="connsiteY6" fmla="*/ 2607560 h 2632290"/>
                <a:gd name="connsiteX7" fmla="*/ 960 w 3213845"/>
                <a:gd name="connsiteY7" fmla="*/ 1237203 h 2632290"/>
                <a:gd name="connsiteX0" fmla="*/ 43 w 3212928"/>
                <a:gd name="connsiteY0" fmla="*/ 1221267 h 2616354"/>
                <a:gd name="connsiteX1" fmla="*/ 1317800 w 3212928"/>
                <a:gd name="connsiteY1" fmla="*/ 6348 h 2616354"/>
                <a:gd name="connsiteX2" fmla="*/ 2557585 w 3212928"/>
                <a:gd name="connsiteY2" fmla="*/ 770244 h 2616354"/>
                <a:gd name="connsiteX3" fmla="*/ 3195421 w 3212928"/>
                <a:gd name="connsiteY3" fmla="*/ 600503 h 2616354"/>
                <a:gd name="connsiteX4" fmla="*/ 3112031 w 3212928"/>
                <a:gd name="connsiteY4" fmla="*/ 1424055 h 2616354"/>
                <a:gd name="connsiteX5" fmla="*/ 2669013 w 3212928"/>
                <a:gd name="connsiteY5" fmla="*/ 1679250 h 2616354"/>
                <a:gd name="connsiteX6" fmla="*/ 1358366 w 3212928"/>
                <a:gd name="connsiteY6" fmla="*/ 2591624 h 2616354"/>
                <a:gd name="connsiteX7" fmla="*/ 43 w 3212928"/>
                <a:gd name="connsiteY7" fmla="*/ 1221267 h 2616354"/>
                <a:gd name="connsiteX0" fmla="*/ 897 w 3213782"/>
                <a:gd name="connsiteY0" fmla="*/ 1221267 h 2616354"/>
                <a:gd name="connsiteX1" fmla="*/ 1318654 w 3213782"/>
                <a:gd name="connsiteY1" fmla="*/ 6348 h 2616354"/>
                <a:gd name="connsiteX2" fmla="*/ 2558439 w 3213782"/>
                <a:gd name="connsiteY2" fmla="*/ 770244 h 2616354"/>
                <a:gd name="connsiteX3" fmla="*/ 3196275 w 3213782"/>
                <a:gd name="connsiteY3" fmla="*/ 600503 h 2616354"/>
                <a:gd name="connsiteX4" fmla="*/ 3112885 w 3213782"/>
                <a:gd name="connsiteY4" fmla="*/ 1424055 h 2616354"/>
                <a:gd name="connsiteX5" fmla="*/ 2669867 w 3213782"/>
                <a:gd name="connsiteY5" fmla="*/ 1679250 h 2616354"/>
                <a:gd name="connsiteX6" fmla="*/ 1359220 w 3213782"/>
                <a:gd name="connsiteY6" fmla="*/ 2591624 h 2616354"/>
                <a:gd name="connsiteX7" fmla="*/ 897 w 3213782"/>
                <a:gd name="connsiteY7" fmla="*/ 1221267 h 2616354"/>
                <a:gd name="connsiteX0" fmla="*/ 531 w 3213416"/>
                <a:gd name="connsiteY0" fmla="*/ 1221267 h 2616354"/>
                <a:gd name="connsiteX1" fmla="*/ 1318288 w 3213416"/>
                <a:gd name="connsiteY1" fmla="*/ 6348 h 2616354"/>
                <a:gd name="connsiteX2" fmla="*/ 2558073 w 3213416"/>
                <a:gd name="connsiteY2" fmla="*/ 770244 h 2616354"/>
                <a:gd name="connsiteX3" fmla="*/ 3195909 w 3213416"/>
                <a:gd name="connsiteY3" fmla="*/ 600503 h 2616354"/>
                <a:gd name="connsiteX4" fmla="*/ 3112519 w 3213416"/>
                <a:gd name="connsiteY4" fmla="*/ 1424055 h 2616354"/>
                <a:gd name="connsiteX5" fmla="*/ 2669501 w 3213416"/>
                <a:gd name="connsiteY5" fmla="*/ 1679250 h 2616354"/>
                <a:gd name="connsiteX6" fmla="*/ 1358854 w 3213416"/>
                <a:gd name="connsiteY6" fmla="*/ 2591624 h 2616354"/>
                <a:gd name="connsiteX7" fmla="*/ 531 w 3213416"/>
                <a:gd name="connsiteY7" fmla="*/ 1221267 h 2616354"/>
                <a:gd name="connsiteX0" fmla="*/ 531 w 3213416"/>
                <a:gd name="connsiteY0" fmla="*/ 1222532 h 2617619"/>
                <a:gd name="connsiteX1" fmla="*/ 1318288 w 3213416"/>
                <a:gd name="connsiteY1" fmla="*/ 7613 h 2617619"/>
                <a:gd name="connsiteX2" fmla="*/ 2558073 w 3213416"/>
                <a:gd name="connsiteY2" fmla="*/ 771509 h 2617619"/>
                <a:gd name="connsiteX3" fmla="*/ 3195909 w 3213416"/>
                <a:gd name="connsiteY3" fmla="*/ 601768 h 2617619"/>
                <a:gd name="connsiteX4" fmla="*/ 3112519 w 3213416"/>
                <a:gd name="connsiteY4" fmla="*/ 1425320 h 2617619"/>
                <a:gd name="connsiteX5" fmla="*/ 2669501 w 3213416"/>
                <a:gd name="connsiteY5" fmla="*/ 1680515 h 2617619"/>
                <a:gd name="connsiteX6" fmla="*/ 1358854 w 3213416"/>
                <a:gd name="connsiteY6" fmla="*/ 2592889 h 2617619"/>
                <a:gd name="connsiteX7" fmla="*/ 531 w 3213416"/>
                <a:gd name="connsiteY7" fmla="*/ 1222532 h 2617619"/>
                <a:gd name="connsiteX0" fmla="*/ 2988 w 3215873"/>
                <a:gd name="connsiteY0" fmla="*/ 1189131 h 2584218"/>
                <a:gd name="connsiteX1" fmla="*/ 1577558 w 3215873"/>
                <a:gd name="connsiteY1" fmla="*/ 8029 h 2584218"/>
                <a:gd name="connsiteX2" fmla="*/ 2560530 w 3215873"/>
                <a:gd name="connsiteY2" fmla="*/ 738108 h 2584218"/>
                <a:gd name="connsiteX3" fmla="*/ 3198366 w 3215873"/>
                <a:gd name="connsiteY3" fmla="*/ 568367 h 2584218"/>
                <a:gd name="connsiteX4" fmla="*/ 3114976 w 3215873"/>
                <a:gd name="connsiteY4" fmla="*/ 1391919 h 2584218"/>
                <a:gd name="connsiteX5" fmla="*/ 2671958 w 3215873"/>
                <a:gd name="connsiteY5" fmla="*/ 1647114 h 2584218"/>
                <a:gd name="connsiteX6" fmla="*/ 1361311 w 3215873"/>
                <a:gd name="connsiteY6" fmla="*/ 2559488 h 2584218"/>
                <a:gd name="connsiteX7" fmla="*/ 2988 w 3215873"/>
                <a:gd name="connsiteY7" fmla="*/ 1189131 h 2584218"/>
                <a:gd name="connsiteX0" fmla="*/ 852 w 3213737"/>
                <a:gd name="connsiteY0" fmla="*/ 1189131 h 2584218"/>
                <a:gd name="connsiteX1" fmla="*/ 1575422 w 3213737"/>
                <a:gd name="connsiteY1" fmla="*/ 8029 h 2584218"/>
                <a:gd name="connsiteX2" fmla="*/ 2558394 w 3213737"/>
                <a:gd name="connsiteY2" fmla="*/ 738108 h 2584218"/>
                <a:gd name="connsiteX3" fmla="*/ 3196230 w 3213737"/>
                <a:gd name="connsiteY3" fmla="*/ 568367 h 2584218"/>
                <a:gd name="connsiteX4" fmla="*/ 3112840 w 3213737"/>
                <a:gd name="connsiteY4" fmla="*/ 1391919 h 2584218"/>
                <a:gd name="connsiteX5" fmla="*/ 2669822 w 3213737"/>
                <a:gd name="connsiteY5" fmla="*/ 1647114 h 2584218"/>
                <a:gd name="connsiteX6" fmla="*/ 1359175 w 3213737"/>
                <a:gd name="connsiteY6" fmla="*/ 2559488 h 2584218"/>
                <a:gd name="connsiteX7" fmla="*/ 852 w 3213737"/>
                <a:gd name="connsiteY7" fmla="*/ 1189131 h 2584218"/>
                <a:gd name="connsiteX0" fmla="*/ 389 w 3213274"/>
                <a:gd name="connsiteY0" fmla="*/ 1189131 h 2584218"/>
                <a:gd name="connsiteX1" fmla="*/ 1574959 w 3213274"/>
                <a:gd name="connsiteY1" fmla="*/ 8029 h 2584218"/>
                <a:gd name="connsiteX2" fmla="*/ 2557931 w 3213274"/>
                <a:gd name="connsiteY2" fmla="*/ 738108 h 2584218"/>
                <a:gd name="connsiteX3" fmla="*/ 3195767 w 3213274"/>
                <a:gd name="connsiteY3" fmla="*/ 568367 h 2584218"/>
                <a:gd name="connsiteX4" fmla="*/ 3112377 w 3213274"/>
                <a:gd name="connsiteY4" fmla="*/ 1391919 h 2584218"/>
                <a:gd name="connsiteX5" fmla="*/ 2669359 w 3213274"/>
                <a:gd name="connsiteY5" fmla="*/ 1647114 h 2584218"/>
                <a:gd name="connsiteX6" fmla="*/ 1358712 w 3213274"/>
                <a:gd name="connsiteY6" fmla="*/ 2559488 h 2584218"/>
                <a:gd name="connsiteX7" fmla="*/ 389 w 3213274"/>
                <a:gd name="connsiteY7" fmla="*/ 1189131 h 2584218"/>
                <a:gd name="connsiteX0" fmla="*/ 148 w 3213033"/>
                <a:gd name="connsiteY0" fmla="*/ 1189131 h 2584218"/>
                <a:gd name="connsiteX1" fmla="*/ 1574718 w 3213033"/>
                <a:gd name="connsiteY1" fmla="*/ 8029 h 2584218"/>
                <a:gd name="connsiteX2" fmla="*/ 2557690 w 3213033"/>
                <a:gd name="connsiteY2" fmla="*/ 738108 h 2584218"/>
                <a:gd name="connsiteX3" fmla="*/ 3195526 w 3213033"/>
                <a:gd name="connsiteY3" fmla="*/ 568367 h 2584218"/>
                <a:gd name="connsiteX4" fmla="*/ 3112136 w 3213033"/>
                <a:gd name="connsiteY4" fmla="*/ 1391919 h 2584218"/>
                <a:gd name="connsiteX5" fmla="*/ 2669118 w 3213033"/>
                <a:gd name="connsiteY5" fmla="*/ 1647114 h 2584218"/>
                <a:gd name="connsiteX6" fmla="*/ 1358471 w 3213033"/>
                <a:gd name="connsiteY6" fmla="*/ 2559488 h 2584218"/>
                <a:gd name="connsiteX7" fmla="*/ 148 w 3213033"/>
                <a:gd name="connsiteY7" fmla="*/ 1189131 h 2584218"/>
                <a:gd name="connsiteX0" fmla="*/ 1760 w 3214645"/>
                <a:gd name="connsiteY0" fmla="*/ 1189131 h 2584218"/>
                <a:gd name="connsiteX1" fmla="*/ 1576330 w 3214645"/>
                <a:gd name="connsiteY1" fmla="*/ 8029 h 2584218"/>
                <a:gd name="connsiteX2" fmla="*/ 2559302 w 3214645"/>
                <a:gd name="connsiteY2" fmla="*/ 738108 h 2584218"/>
                <a:gd name="connsiteX3" fmla="*/ 3197138 w 3214645"/>
                <a:gd name="connsiteY3" fmla="*/ 568367 h 2584218"/>
                <a:gd name="connsiteX4" fmla="*/ 3113748 w 3214645"/>
                <a:gd name="connsiteY4" fmla="*/ 1391919 h 2584218"/>
                <a:gd name="connsiteX5" fmla="*/ 2670730 w 3214645"/>
                <a:gd name="connsiteY5" fmla="*/ 1647114 h 2584218"/>
                <a:gd name="connsiteX6" fmla="*/ 1360083 w 3214645"/>
                <a:gd name="connsiteY6" fmla="*/ 2559488 h 2584218"/>
                <a:gd name="connsiteX7" fmla="*/ 1760 w 3214645"/>
                <a:gd name="connsiteY7" fmla="*/ 1189131 h 258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4645" h="2584218">
                  <a:moveTo>
                    <a:pt x="1760" y="1189131"/>
                  </a:moveTo>
                  <a:cubicBezTo>
                    <a:pt x="28558" y="242651"/>
                    <a:pt x="1061369" y="89104"/>
                    <a:pt x="1576330" y="8029"/>
                  </a:cubicBezTo>
                  <a:cubicBezTo>
                    <a:pt x="2091291" y="-73046"/>
                    <a:pt x="2333394" y="480551"/>
                    <a:pt x="2559302" y="738108"/>
                  </a:cubicBezTo>
                  <a:cubicBezTo>
                    <a:pt x="2865478" y="863040"/>
                    <a:pt x="3104740" y="363937"/>
                    <a:pt x="3197138" y="568367"/>
                  </a:cubicBezTo>
                  <a:cubicBezTo>
                    <a:pt x="3289536" y="772797"/>
                    <a:pt x="2979598" y="1065676"/>
                    <a:pt x="3113748" y="1391919"/>
                  </a:cubicBezTo>
                  <a:cubicBezTo>
                    <a:pt x="3026013" y="1571710"/>
                    <a:pt x="2963008" y="1452519"/>
                    <a:pt x="2670730" y="1647114"/>
                  </a:cubicBezTo>
                  <a:cubicBezTo>
                    <a:pt x="2378452" y="1841709"/>
                    <a:pt x="2473976" y="2744015"/>
                    <a:pt x="1360083" y="2559488"/>
                  </a:cubicBezTo>
                  <a:cubicBezTo>
                    <a:pt x="246190" y="2374961"/>
                    <a:pt x="-25038" y="2135611"/>
                    <a:pt x="1760" y="1189131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3">
              <a:extLst>
                <a:ext uri="{FF2B5EF4-FFF2-40B4-BE49-F238E27FC236}">
                  <a16:creationId xmlns:a16="http://schemas.microsoft.com/office/drawing/2014/main" id="{52A8A379-0370-4B5A-B730-D5DE59CFED87}"/>
                </a:ext>
              </a:extLst>
            </p:cNvPr>
            <p:cNvSpPr/>
            <p:nvPr/>
          </p:nvSpPr>
          <p:spPr>
            <a:xfrm rot="14565955">
              <a:off x="3590544" y="4242326"/>
              <a:ext cx="1200415" cy="5088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3">
              <a:extLst>
                <a:ext uri="{FF2B5EF4-FFF2-40B4-BE49-F238E27FC236}">
                  <a16:creationId xmlns:a16="http://schemas.microsoft.com/office/drawing/2014/main" id="{708ECF51-CEC5-4B65-9E5F-DAC3789654B1}"/>
                </a:ext>
              </a:extLst>
            </p:cNvPr>
            <p:cNvSpPr/>
            <p:nvPr/>
          </p:nvSpPr>
          <p:spPr>
            <a:xfrm rot="5066099">
              <a:off x="3533745" y="3903646"/>
              <a:ext cx="935418" cy="65791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3">
              <a:extLst>
                <a:ext uri="{FF2B5EF4-FFF2-40B4-BE49-F238E27FC236}">
                  <a16:creationId xmlns:a16="http://schemas.microsoft.com/office/drawing/2014/main" id="{FCFDC22C-103D-48F8-B131-8ADBB5F51C08}"/>
                </a:ext>
              </a:extLst>
            </p:cNvPr>
            <p:cNvSpPr/>
            <p:nvPr/>
          </p:nvSpPr>
          <p:spPr>
            <a:xfrm rot="17508818" flipH="1">
              <a:off x="1654224" y="4313622"/>
              <a:ext cx="1200415" cy="50882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3">
              <a:extLst>
                <a:ext uri="{FF2B5EF4-FFF2-40B4-BE49-F238E27FC236}">
                  <a16:creationId xmlns:a16="http://schemas.microsoft.com/office/drawing/2014/main" id="{171FA2E3-6A4F-479A-B06F-03D879E17597}"/>
                </a:ext>
              </a:extLst>
            </p:cNvPr>
            <p:cNvSpPr/>
            <p:nvPr/>
          </p:nvSpPr>
          <p:spPr>
            <a:xfrm rot="18052774">
              <a:off x="1948370" y="3998694"/>
              <a:ext cx="935418" cy="65791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2401C44-D958-451D-8ED9-72B399F98138}"/>
                </a:ext>
              </a:extLst>
            </p:cNvPr>
            <p:cNvSpPr/>
            <p:nvPr/>
          </p:nvSpPr>
          <p:spPr>
            <a:xfrm rot="582942">
              <a:off x="2297810" y="1721947"/>
              <a:ext cx="1716927" cy="179169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768CAA6-A45E-4FD3-8E87-8C43EB2D3C9F}"/>
                </a:ext>
              </a:extLst>
            </p:cNvPr>
            <p:cNvGrpSpPr/>
            <p:nvPr/>
          </p:nvGrpSpPr>
          <p:grpSpPr>
            <a:xfrm>
              <a:off x="2646756" y="2658160"/>
              <a:ext cx="1087227" cy="506204"/>
              <a:chOff x="3901625" y="2465628"/>
              <a:chExt cx="628153" cy="292463"/>
            </a:xfrm>
          </p:grpSpPr>
          <p:sp>
            <p:nvSpPr>
              <p:cNvPr id="86" name="Oval 13">
                <a:extLst>
                  <a:ext uri="{FF2B5EF4-FFF2-40B4-BE49-F238E27FC236}">
                    <a16:creationId xmlns:a16="http://schemas.microsoft.com/office/drawing/2014/main" id="{0951108B-2343-497F-B6ED-7AB4FF3D9983}"/>
                  </a:ext>
                </a:extLst>
              </p:cNvPr>
              <p:cNvSpPr/>
              <p:nvPr/>
            </p:nvSpPr>
            <p:spPr>
              <a:xfrm rot="408029">
                <a:off x="3901626" y="2486500"/>
                <a:ext cx="628152" cy="271591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  <a:gd name="connsiteX0" fmla="*/ 6250 w 1435530"/>
                  <a:gd name="connsiteY0" fmla="*/ 618965 h 1066839"/>
                  <a:gd name="connsiteX1" fmla="*/ 998653 w 1435530"/>
                  <a:gd name="connsiteY1" fmla="*/ 33473 h 1066839"/>
                  <a:gd name="connsiteX2" fmla="*/ 1431731 w 1435530"/>
                  <a:gd name="connsiteY2" fmla="*/ 138243 h 1066839"/>
                  <a:gd name="connsiteX3" fmla="*/ 1188823 w 1435530"/>
                  <a:gd name="connsiteY3" fmla="*/ 691895 h 1066839"/>
                  <a:gd name="connsiteX4" fmla="*/ 620562 w 1435530"/>
                  <a:gd name="connsiteY4" fmla="*/ 1060572 h 1066839"/>
                  <a:gd name="connsiteX5" fmla="*/ 6250 w 1435530"/>
                  <a:gd name="connsiteY5" fmla="*/ 618965 h 1066839"/>
                  <a:gd name="connsiteX0" fmla="*/ 593 w 1429873"/>
                  <a:gd name="connsiteY0" fmla="*/ 701604 h 1149713"/>
                  <a:gd name="connsiteX1" fmla="*/ 511516 w 1429873"/>
                  <a:gd name="connsiteY1" fmla="*/ 32578 h 1149713"/>
                  <a:gd name="connsiteX2" fmla="*/ 992996 w 1429873"/>
                  <a:gd name="connsiteY2" fmla="*/ 116112 h 1149713"/>
                  <a:gd name="connsiteX3" fmla="*/ 1426074 w 1429873"/>
                  <a:gd name="connsiteY3" fmla="*/ 220882 h 1149713"/>
                  <a:gd name="connsiteX4" fmla="*/ 1183166 w 1429873"/>
                  <a:gd name="connsiteY4" fmla="*/ 774534 h 1149713"/>
                  <a:gd name="connsiteX5" fmla="*/ 614905 w 1429873"/>
                  <a:gd name="connsiteY5" fmla="*/ 1143211 h 1149713"/>
                  <a:gd name="connsiteX6" fmla="*/ 593 w 1429873"/>
                  <a:gd name="connsiteY6" fmla="*/ 701604 h 1149713"/>
                  <a:gd name="connsiteX0" fmla="*/ 593 w 1429873"/>
                  <a:gd name="connsiteY0" fmla="*/ 686800 h 1134909"/>
                  <a:gd name="connsiteX1" fmla="*/ 511516 w 1429873"/>
                  <a:gd name="connsiteY1" fmla="*/ 17774 h 1134909"/>
                  <a:gd name="connsiteX2" fmla="*/ 1091781 w 1429873"/>
                  <a:gd name="connsiteY2" fmla="*/ 286173 h 1134909"/>
                  <a:gd name="connsiteX3" fmla="*/ 1426074 w 1429873"/>
                  <a:gd name="connsiteY3" fmla="*/ 206078 h 1134909"/>
                  <a:gd name="connsiteX4" fmla="*/ 1183166 w 1429873"/>
                  <a:gd name="connsiteY4" fmla="*/ 759730 h 1134909"/>
                  <a:gd name="connsiteX5" fmla="*/ 614905 w 1429873"/>
                  <a:gd name="connsiteY5" fmla="*/ 1128407 h 1134909"/>
                  <a:gd name="connsiteX6" fmla="*/ 593 w 1429873"/>
                  <a:gd name="connsiteY6" fmla="*/ 686800 h 1134909"/>
                  <a:gd name="connsiteX0" fmla="*/ 593 w 1429873"/>
                  <a:gd name="connsiteY0" fmla="*/ 683323 h 1131432"/>
                  <a:gd name="connsiteX1" fmla="*/ 511516 w 1429873"/>
                  <a:gd name="connsiteY1" fmla="*/ 14297 h 1131432"/>
                  <a:gd name="connsiteX2" fmla="*/ 1113082 w 1429873"/>
                  <a:gd name="connsiteY2" fmla="*/ 380878 h 1131432"/>
                  <a:gd name="connsiteX3" fmla="*/ 1426074 w 1429873"/>
                  <a:gd name="connsiteY3" fmla="*/ 202601 h 1131432"/>
                  <a:gd name="connsiteX4" fmla="*/ 1183166 w 1429873"/>
                  <a:gd name="connsiteY4" fmla="*/ 756253 h 1131432"/>
                  <a:gd name="connsiteX5" fmla="*/ 614905 w 1429873"/>
                  <a:gd name="connsiteY5" fmla="*/ 1124930 h 1131432"/>
                  <a:gd name="connsiteX6" fmla="*/ 593 w 1429873"/>
                  <a:gd name="connsiteY6" fmla="*/ 683323 h 1131432"/>
                  <a:gd name="connsiteX0" fmla="*/ 593 w 1227043"/>
                  <a:gd name="connsiteY0" fmla="*/ 686369 h 1134478"/>
                  <a:gd name="connsiteX1" fmla="*/ 511516 w 1227043"/>
                  <a:gd name="connsiteY1" fmla="*/ 17343 h 1134478"/>
                  <a:gd name="connsiteX2" fmla="*/ 1113082 w 1227043"/>
                  <a:gd name="connsiteY2" fmla="*/ 383924 h 1134478"/>
                  <a:gd name="connsiteX3" fmla="*/ 1183166 w 1227043"/>
                  <a:gd name="connsiteY3" fmla="*/ 759299 h 1134478"/>
                  <a:gd name="connsiteX4" fmla="*/ 614905 w 1227043"/>
                  <a:gd name="connsiteY4" fmla="*/ 1127976 h 1134478"/>
                  <a:gd name="connsiteX5" fmla="*/ 593 w 1227043"/>
                  <a:gd name="connsiteY5" fmla="*/ 686369 h 1134478"/>
                  <a:gd name="connsiteX0" fmla="*/ 1056 w 1061903"/>
                  <a:gd name="connsiteY0" fmla="*/ 546714 h 1131049"/>
                  <a:gd name="connsiteX1" fmla="*/ 346376 w 1061903"/>
                  <a:gd name="connsiteY1" fmla="*/ 17343 h 1131049"/>
                  <a:gd name="connsiteX2" fmla="*/ 947942 w 1061903"/>
                  <a:gd name="connsiteY2" fmla="*/ 383924 h 1131049"/>
                  <a:gd name="connsiteX3" fmla="*/ 1018026 w 1061903"/>
                  <a:gd name="connsiteY3" fmla="*/ 759299 h 1131049"/>
                  <a:gd name="connsiteX4" fmla="*/ 449765 w 1061903"/>
                  <a:gd name="connsiteY4" fmla="*/ 1127976 h 1131049"/>
                  <a:gd name="connsiteX5" fmla="*/ 1056 w 1061903"/>
                  <a:gd name="connsiteY5" fmla="*/ 546714 h 1131049"/>
                  <a:gd name="connsiteX0" fmla="*/ 1056 w 1062758"/>
                  <a:gd name="connsiteY0" fmla="*/ 545787 h 1130122"/>
                  <a:gd name="connsiteX1" fmla="*/ 346376 w 1062758"/>
                  <a:gd name="connsiteY1" fmla="*/ 16416 h 1130122"/>
                  <a:gd name="connsiteX2" fmla="*/ 950762 w 1062758"/>
                  <a:gd name="connsiteY2" fmla="*/ 406641 h 1130122"/>
                  <a:gd name="connsiteX3" fmla="*/ 1018026 w 1062758"/>
                  <a:gd name="connsiteY3" fmla="*/ 758372 h 1130122"/>
                  <a:gd name="connsiteX4" fmla="*/ 449765 w 1062758"/>
                  <a:gd name="connsiteY4" fmla="*/ 1127049 h 1130122"/>
                  <a:gd name="connsiteX5" fmla="*/ 1056 w 1062758"/>
                  <a:gd name="connsiteY5" fmla="*/ 545787 h 1130122"/>
                  <a:gd name="connsiteX0" fmla="*/ 24924 w 1086626"/>
                  <a:gd name="connsiteY0" fmla="*/ 545787 h 761435"/>
                  <a:gd name="connsiteX1" fmla="*/ 370244 w 1086626"/>
                  <a:gd name="connsiteY1" fmla="*/ 16416 h 761435"/>
                  <a:gd name="connsiteX2" fmla="*/ 974630 w 1086626"/>
                  <a:gd name="connsiteY2" fmla="*/ 406641 h 761435"/>
                  <a:gd name="connsiteX3" fmla="*/ 1041894 w 1086626"/>
                  <a:gd name="connsiteY3" fmla="*/ 758372 h 761435"/>
                  <a:gd name="connsiteX4" fmla="*/ 24924 w 1086626"/>
                  <a:gd name="connsiteY4" fmla="*/ 545787 h 761435"/>
                  <a:gd name="connsiteX0" fmla="*/ 24924 w 974630"/>
                  <a:gd name="connsiteY0" fmla="*/ 545787 h 564765"/>
                  <a:gd name="connsiteX1" fmla="*/ 370244 w 974630"/>
                  <a:gd name="connsiteY1" fmla="*/ 16416 h 564765"/>
                  <a:gd name="connsiteX2" fmla="*/ 974630 w 974630"/>
                  <a:gd name="connsiteY2" fmla="*/ 406641 h 564765"/>
                  <a:gd name="connsiteX3" fmla="*/ 24924 w 974630"/>
                  <a:gd name="connsiteY3" fmla="*/ 545787 h 564765"/>
                  <a:gd name="connsiteX0" fmla="*/ 20882 w 975323"/>
                  <a:gd name="connsiteY0" fmla="*/ 554365 h 574161"/>
                  <a:gd name="connsiteX1" fmla="*/ 369804 w 975323"/>
                  <a:gd name="connsiteY1" fmla="*/ 14972 h 574161"/>
                  <a:gd name="connsiteX2" fmla="*/ 970588 w 975323"/>
                  <a:gd name="connsiteY2" fmla="*/ 415219 h 574161"/>
                  <a:gd name="connsiteX3" fmla="*/ 20882 w 975323"/>
                  <a:gd name="connsiteY3" fmla="*/ 554365 h 574161"/>
                  <a:gd name="connsiteX0" fmla="*/ 23678 w 977357"/>
                  <a:gd name="connsiteY0" fmla="*/ 556224 h 576177"/>
                  <a:gd name="connsiteX1" fmla="*/ 348391 w 977357"/>
                  <a:gd name="connsiteY1" fmla="*/ 14922 h 576177"/>
                  <a:gd name="connsiteX2" fmla="*/ 973384 w 977357"/>
                  <a:gd name="connsiteY2" fmla="*/ 417078 h 576177"/>
                  <a:gd name="connsiteX3" fmla="*/ 23678 w 977357"/>
                  <a:gd name="connsiteY3" fmla="*/ 556224 h 576177"/>
                  <a:gd name="connsiteX0" fmla="*/ 23678 w 977155"/>
                  <a:gd name="connsiteY0" fmla="*/ 541302 h 561255"/>
                  <a:gd name="connsiteX1" fmla="*/ 348391 w 977155"/>
                  <a:gd name="connsiteY1" fmla="*/ 0 h 561255"/>
                  <a:gd name="connsiteX2" fmla="*/ 973384 w 977155"/>
                  <a:gd name="connsiteY2" fmla="*/ 402156 h 561255"/>
                  <a:gd name="connsiteX3" fmla="*/ 23678 w 977155"/>
                  <a:gd name="connsiteY3" fmla="*/ 541302 h 561255"/>
                  <a:gd name="connsiteX0" fmla="*/ 23678 w 978229"/>
                  <a:gd name="connsiteY0" fmla="*/ 541344 h 561297"/>
                  <a:gd name="connsiteX1" fmla="*/ 348391 w 978229"/>
                  <a:gd name="connsiteY1" fmla="*/ 42 h 561297"/>
                  <a:gd name="connsiteX2" fmla="*/ 973384 w 978229"/>
                  <a:gd name="connsiteY2" fmla="*/ 402198 h 561297"/>
                  <a:gd name="connsiteX3" fmla="*/ 23678 w 978229"/>
                  <a:gd name="connsiteY3" fmla="*/ 541344 h 561297"/>
                  <a:gd name="connsiteX0" fmla="*/ 32304 w 1135082"/>
                  <a:gd name="connsiteY0" fmla="*/ 541344 h 562416"/>
                  <a:gd name="connsiteX1" fmla="*/ 357017 w 1135082"/>
                  <a:gd name="connsiteY1" fmla="*/ 42 h 562416"/>
                  <a:gd name="connsiteX2" fmla="*/ 1131429 w 1135082"/>
                  <a:gd name="connsiteY2" fmla="*/ 408361 h 562416"/>
                  <a:gd name="connsiteX3" fmla="*/ 32304 w 1135082"/>
                  <a:gd name="connsiteY3" fmla="*/ 541344 h 562416"/>
                  <a:gd name="connsiteX0" fmla="*/ 22930 w 1291803"/>
                  <a:gd name="connsiteY0" fmla="*/ 589456 h 606522"/>
                  <a:gd name="connsiteX1" fmla="*/ 509774 w 1291803"/>
                  <a:gd name="connsiteY1" fmla="*/ 42 h 606522"/>
                  <a:gd name="connsiteX2" fmla="*/ 1284186 w 1291803"/>
                  <a:gd name="connsiteY2" fmla="*/ 408361 h 606522"/>
                  <a:gd name="connsiteX3" fmla="*/ 22930 w 1291803"/>
                  <a:gd name="connsiteY3" fmla="*/ 589456 h 606522"/>
                  <a:gd name="connsiteX0" fmla="*/ 19786 w 1290266"/>
                  <a:gd name="connsiteY0" fmla="*/ 593967 h 611359"/>
                  <a:gd name="connsiteX1" fmla="*/ 544462 w 1290266"/>
                  <a:gd name="connsiteY1" fmla="*/ 42 h 611359"/>
                  <a:gd name="connsiteX2" fmla="*/ 1281042 w 1290266"/>
                  <a:gd name="connsiteY2" fmla="*/ 412872 h 611359"/>
                  <a:gd name="connsiteX3" fmla="*/ 19786 w 1290266"/>
                  <a:gd name="connsiteY3" fmla="*/ 593967 h 611359"/>
                  <a:gd name="connsiteX0" fmla="*/ 20871 w 1291351"/>
                  <a:gd name="connsiteY0" fmla="*/ 593967 h 611359"/>
                  <a:gd name="connsiteX1" fmla="*/ 545547 w 1291351"/>
                  <a:gd name="connsiteY1" fmla="*/ 42 h 611359"/>
                  <a:gd name="connsiteX2" fmla="*/ 1282127 w 1291351"/>
                  <a:gd name="connsiteY2" fmla="*/ 412872 h 611359"/>
                  <a:gd name="connsiteX3" fmla="*/ 20871 w 1291351"/>
                  <a:gd name="connsiteY3" fmla="*/ 593967 h 611359"/>
                  <a:gd name="connsiteX0" fmla="*/ 19717 w 1290860"/>
                  <a:gd name="connsiteY0" fmla="*/ 595659 h 613173"/>
                  <a:gd name="connsiteX1" fmla="*/ 558580 w 1290860"/>
                  <a:gd name="connsiteY1" fmla="*/ 42 h 613173"/>
                  <a:gd name="connsiteX2" fmla="*/ 1280973 w 1290860"/>
                  <a:gd name="connsiteY2" fmla="*/ 414564 h 613173"/>
                  <a:gd name="connsiteX3" fmla="*/ 19717 w 1290860"/>
                  <a:gd name="connsiteY3" fmla="*/ 595659 h 613173"/>
                  <a:gd name="connsiteX0" fmla="*/ 17231 w 1290062"/>
                  <a:gd name="connsiteY0" fmla="*/ 599606 h 617408"/>
                  <a:gd name="connsiteX1" fmla="*/ 589196 w 1290062"/>
                  <a:gd name="connsiteY1" fmla="*/ 41 h 617408"/>
                  <a:gd name="connsiteX2" fmla="*/ 1278487 w 1290062"/>
                  <a:gd name="connsiteY2" fmla="*/ 418511 h 617408"/>
                  <a:gd name="connsiteX3" fmla="*/ 17231 w 1290062"/>
                  <a:gd name="connsiteY3" fmla="*/ 599606 h 617408"/>
                  <a:gd name="connsiteX0" fmla="*/ 18223 w 1291054"/>
                  <a:gd name="connsiteY0" fmla="*/ 599606 h 617408"/>
                  <a:gd name="connsiteX1" fmla="*/ 590188 w 1291054"/>
                  <a:gd name="connsiteY1" fmla="*/ 41 h 617408"/>
                  <a:gd name="connsiteX2" fmla="*/ 1279479 w 1291054"/>
                  <a:gd name="connsiteY2" fmla="*/ 418511 h 617408"/>
                  <a:gd name="connsiteX3" fmla="*/ 18223 w 1291054"/>
                  <a:gd name="connsiteY3" fmla="*/ 599606 h 617408"/>
                  <a:gd name="connsiteX0" fmla="*/ 66351 w 1339182"/>
                  <a:gd name="connsiteY0" fmla="*/ 599762 h 599951"/>
                  <a:gd name="connsiteX1" fmla="*/ 224373 w 1339182"/>
                  <a:gd name="connsiteY1" fmla="*/ 390092 h 599951"/>
                  <a:gd name="connsiteX2" fmla="*/ 638316 w 1339182"/>
                  <a:gd name="connsiteY2" fmla="*/ 197 h 599951"/>
                  <a:gd name="connsiteX3" fmla="*/ 1327607 w 1339182"/>
                  <a:gd name="connsiteY3" fmla="*/ 418667 h 599951"/>
                  <a:gd name="connsiteX4" fmla="*/ 66351 w 1339182"/>
                  <a:gd name="connsiteY4" fmla="*/ 599762 h 599951"/>
                  <a:gd name="connsiteX0" fmla="*/ 66351 w 1390602"/>
                  <a:gd name="connsiteY0" fmla="*/ 601125 h 601248"/>
                  <a:gd name="connsiteX1" fmla="*/ 224373 w 1390602"/>
                  <a:gd name="connsiteY1" fmla="*/ 391455 h 601248"/>
                  <a:gd name="connsiteX2" fmla="*/ 638316 w 1390602"/>
                  <a:gd name="connsiteY2" fmla="*/ 1560 h 601248"/>
                  <a:gd name="connsiteX3" fmla="*/ 1142925 w 1390602"/>
                  <a:gd name="connsiteY3" fmla="*/ 291510 h 601248"/>
                  <a:gd name="connsiteX4" fmla="*/ 1327607 w 1390602"/>
                  <a:gd name="connsiteY4" fmla="*/ 420030 h 601248"/>
                  <a:gd name="connsiteX5" fmla="*/ 66351 w 1390602"/>
                  <a:gd name="connsiteY5" fmla="*/ 601125 h 60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0602" h="601248">
                    <a:moveTo>
                      <a:pt x="66351" y="601125"/>
                    </a:moveTo>
                    <a:cubicBezTo>
                      <a:pt x="-117521" y="596363"/>
                      <a:pt x="129046" y="491382"/>
                      <a:pt x="224373" y="391455"/>
                    </a:cubicBezTo>
                    <a:cubicBezTo>
                      <a:pt x="319700" y="291528"/>
                      <a:pt x="470025" y="24826"/>
                      <a:pt x="638316" y="1560"/>
                    </a:cubicBezTo>
                    <a:cubicBezTo>
                      <a:pt x="806607" y="-21706"/>
                      <a:pt x="1028043" y="221765"/>
                      <a:pt x="1142925" y="291510"/>
                    </a:cubicBezTo>
                    <a:cubicBezTo>
                      <a:pt x="1257807" y="361255"/>
                      <a:pt x="1507036" y="368428"/>
                      <a:pt x="1327607" y="420030"/>
                    </a:cubicBezTo>
                    <a:cubicBezTo>
                      <a:pt x="1148178" y="471632"/>
                      <a:pt x="250223" y="605888"/>
                      <a:pt x="66351" y="60112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13">
                <a:extLst>
                  <a:ext uri="{FF2B5EF4-FFF2-40B4-BE49-F238E27FC236}">
                    <a16:creationId xmlns:a16="http://schemas.microsoft.com/office/drawing/2014/main" id="{312051CF-0BC9-4083-AB09-35D1AAD2E9F5}"/>
                  </a:ext>
                </a:extLst>
              </p:cNvPr>
              <p:cNvSpPr/>
              <p:nvPr/>
            </p:nvSpPr>
            <p:spPr>
              <a:xfrm rot="408029">
                <a:off x="3901625" y="2465628"/>
                <a:ext cx="628152" cy="271591"/>
              </a:xfrm>
              <a:custGeom>
                <a:avLst/>
                <a:gdLst>
                  <a:gd name="connsiteX0" fmla="*/ 0 w 1136521"/>
                  <a:gd name="connsiteY0" fmla="*/ 368677 h 737354"/>
                  <a:gd name="connsiteX1" fmla="*/ 568261 w 1136521"/>
                  <a:gd name="connsiteY1" fmla="*/ 0 h 737354"/>
                  <a:gd name="connsiteX2" fmla="*/ 1136522 w 1136521"/>
                  <a:gd name="connsiteY2" fmla="*/ 368677 h 737354"/>
                  <a:gd name="connsiteX3" fmla="*/ 568261 w 1136521"/>
                  <a:gd name="connsiteY3" fmla="*/ 737354 h 737354"/>
                  <a:gd name="connsiteX4" fmla="*/ 0 w 1136521"/>
                  <a:gd name="connsiteY4" fmla="*/ 368677 h 737354"/>
                  <a:gd name="connsiteX0" fmla="*/ 8516 w 1174429"/>
                  <a:gd name="connsiteY0" fmla="*/ 632725 h 1001402"/>
                  <a:gd name="connsiteX1" fmla="*/ 967363 w 1174429"/>
                  <a:gd name="connsiteY1" fmla="*/ 0 h 1001402"/>
                  <a:gd name="connsiteX2" fmla="*/ 1145038 w 1174429"/>
                  <a:gd name="connsiteY2" fmla="*/ 632725 h 1001402"/>
                  <a:gd name="connsiteX3" fmla="*/ 576777 w 1174429"/>
                  <a:gd name="connsiteY3" fmla="*/ 1001402 h 1001402"/>
                  <a:gd name="connsiteX4" fmla="*/ 8516 w 1174429"/>
                  <a:gd name="connsiteY4" fmla="*/ 632725 h 1001402"/>
                  <a:gd name="connsiteX0" fmla="*/ 8516 w 1191643"/>
                  <a:gd name="connsiteY0" fmla="*/ 749922 h 1118599"/>
                  <a:gd name="connsiteX1" fmla="*/ 967363 w 1191643"/>
                  <a:gd name="connsiteY1" fmla="*/ 117197 h 1118599"/>
                  <a:gd name="connsiteX2" fmla="*/ 1145038 w 1191643"/>
                  <a:gd name="connsiteY2" fmla="*/ 749922 h 1118599"/>
                  <a:gd name="connsiteX3" fmla="*/ 576777 w 1191643"/>
                  <a:gd name="connsiteY3" fmla="*/ 1118599 h 1118599"/>
                  <a:gd name="connsiteX4" fmla="*/ 8516 w 1191643"/>
                  <a:gd name="connsiteY4" fmla="*/ 749922 h 1118599"/>
                  <a:gd name="connsiteX0" fmla="*/ 5994 w 1189093"/>
                  <a:gd name="connsiteY0" fmla="*/ 560063 h 1002260"/>
                  <a:gd name="connsiteX1" fmla="*/ 1010892 w 1189093"/>
                  <a:gd name="connsiteY1" fmla="*/ 268 h 1002260"/>
                  <a:gd name="connsiteX2" fmla="*/ 1188567 w 1189093"/>
                  <a:gd name="connsiteY2" fmla="*/ 632993 h 1002260"/>
                  <a:gd name="connsiteX3" fmla="*/ 620306 w 1189093"/>
                  <a:gd name="connsiteY3" fmla="*/ 1001670 h 1002260"/>
                  <a:gd name="connsiteX4" fmla="*/ 5994 w 1189093"/>
                  <a:gd name="connsiteY4" fmla="*/ 560063 h 1002260"/>
                  <a:gd name="connsiteX0" fmla="*/ 1210 w 1184309"/>
                  <a:gd name="connsiteY0" fmla="*/ 560103 h 1002300"/>
                  <a:gd name="connsiteX1" fmla="*/ 1006108 w 1184309"/>
                  <a:gd name="connsiteY1" fmla="*/ 308 h 1002300"/>
                  <a:gd name="connsiteX2" fmla="*/ 1183783 w 1184309"/>
                  <a:gd name="connsiteY2" fmla="*/ 633033 h 1002300"/>
                  <a:gd name="connsiteX3" fmla="*/ 615522 w 1184309"/>
                  <a:gd name="connsiteY3" fmla="*/ 1001710 h 1002300"/>
                  <a:gd name="connsiteX4" fmla="*/ 1210 w 1184309"/>
                  <a:gd name="connsiteY4" fmla="*/ 560103 h 1002300"/>
                  <a:gd name="connsiteX0" fmla="*/ 1210 w 1314014"/>
                  <a:gd name="connsiteY0" fmla="*/ 771862 h 1214059"/>
                  <a:gd name="connsiteX1" fmla="*/ 1006108 w 1314014"/>
                  <a:gd name="connsiteY1" fmla="*/ 212067 h 1214059"/>
                  <a:gd name="connsiteX2" fmla="*/ 1183783 w 1314014"/>
                  <a:gd name="connsiteY2" fmla="*/ 844792 h 1214059"/>
                  <a:gd name="connsiteX3" fmla="*/ 615522 w 1314014"/>
                  <a:gd name="connsiteY3" fmla="*/ 1213469 h 1214059"/>
                  <a:gd name="connsiteX4" fmla="*/ 1210 w 1314014"/>
                  <a:gd name="connsiteY4" fmla="*/ 771862 h 1214059"/>
                  <a:gd name="connsiteX0" fmla="*/ 1358 w 1314162"/>
                  <a:gd name="connsiteY0" fmla="*/ 771862 h 1220701"/>
                  <a:gd name="connsiteX1" fmla="*/ 1006256 w 1314162"/>
                  <a:gd name="connsiteY1" fmla="*/ 212067 h 1220701"/>
                  <a:gd name="connsiteX2" fmla="*/ 1183931 w 1314162"/>
                  <a:gd name="connsiteY2" fmla="*/ 844792 h 1220701"/>
                  <a:gd name="connsiteX3" fmla="*/ 615670 w 1314162"/>
                  <a:gd name="connsiteY3" fmla="*/ 1213469 h 1220701"/>
                  <a:gd name="connsiteX4" fmla="*/ 1358 w 1314162"/>
                  <a:gd name="connsiteY4" fmla="*/ 771862 h 1220701"/>
                  <a:gd name="connsiteX0" fmla="*/ 1358 w 1285406"/>
                  <a:gd name="connsiteY0" fmla="*/ 758317 h 1207156"/>
                  <a:gd name="connsiteX1" fmla="*/ 1006256 w 1285406"/>
                  <a:gd name="connsiteY1" fmla="*/ 198522 h 1207156"/>
                  <a:gd name="connsiteX2" fmla="*/ 1183931 w 1285406"/>
                  <a:gd name="connsiteY2" fmla="*/ 831247 h 1207156"/>
                  <a:gd name="connsiteX3" fmla="*/ 615670 w 1285406"/>
                  <a:gd name="connsiteY3" fmla="*/ 1199924 h 1207156"/>
                  <a:gd name="connsiteX4" fmla="*/ 1358 w 1285406"/>
                  <a:gd name="connsiteY4" fmla="*/ 758317 h 1207156"/>
                  <a:gd name="connsiteX0" fmla="*/ 1358 w 1270639"/>
                  <a:gd name="connsiteY0" fmla="*/ 754444 h 1203283"/>
                  <a:gd name="connsiteX1" fmla="*/ 1006256 w 1270639"/>
                  <a:gd name="connsiteY1" fmla="*/ 194649 h 1203283"/>
                  <a:gd name="connsiteX2" fmla="*/ 1183931 w 1270639"/>
                  <a:gd name="connsiteY2" fmla="*/ 827374 h 1203283"/>
                  <a:gd name="connsiteX3" fmla="*/ 615670 w 1270639"/>
                  <a:gd name="connsiteY3" fmla="*/ 1196051 h 1203283"/>
                  <a:gd name="connsiteX4" fmla="*/ 1358 w 1270639"/>
                  <a:gd name="connsiteY4" fmla="*/ 754444 h 1203283"/>
                  <a:gd name="connsiteX0" fmla="*/ 6250 w 1267792"/>
                  <a:gd name="connsiteY0" fmla="*/ 776999 h 1224873"/>
                  <a:gd name="connsiteX1" fmla="*/ 998653 w 1267792"/>
                  <a:gd name="connsiteY1" fmla="*/ 191507 h 1224873"/>
                  <a:gd name="connsiteX2" fmla="*/ 1188823 w 1267792"/>
                  <a:gd name="connsiteY2" fmla="*/ 849929 h 1224873"/>
                  <a:gd name="connsiteX3" fmla="*/ 620562 w 1267792"/>
                  <a:gd name="connsiteY3" fmla="*/ 1218606 h 1224873"/>
                  <a:gd name="connsiteX4" fmla="*/ 6250 w 1267792"/>
                  <a:gd name="connsiteY4" fmla="*/ 776999 h 1224873"/>
                  <a:gd name="connsiteX0" fmla="*/ 6250 w 1234095"/>
                  <a:gd name="connsiteY0" fmla="*/ 773964 h 1221838"/>
                  <a:gd name="connsiteX1" fmla="*/ 998653 w 1234095"/>
                  <a:gd name="connsiteY1" fmla="*/ 188472 h 1221838"/>
                  <a:gd name="connsiteX2" fmla="*/ 1188823 w 1234095"/>
                  <a:gd name="connsiteY2" fmla="*/ 846894 h 1221838"/>
                  <a:gd name="connsiteX3" fmla="*/ 620562 w 1234095"/>
                  <a:gd name="connsiteY3" fmla="*/ 1215571 h 1221838"/>
                  <a:gd name="connsiteX4" fmla="*/ 6250 w 1234095"/>
                  <a:gd name="connsiteY4" fmla="*/ 773964 h 1221838"/>
                  <a:gd name="connsiteX0" fmla="*/ 6250 w 1435530"/>
                  <a:gd name="connsiteY0" fmla="*/ 618965 h 1066839"/>
                  <a:gd name="connsiteX1" fmla="*/ 998653 w 1435530"/>
                  <a:gd name="connsiteY1" fmla="*/ 33473 h 1066839"/>
                  <a:gd name="connsiteX2" fmla="*/ 1431731 w 1435530"/>
                  <a:gd name="connsiteY2" fmla="*/ 138243 h 1066839"/>
                  <a:gd name="connsiteX3" fmla="*/ 1188823 w 1435530"/>
                  <a:gd name="connsiteY3" fmla="*/ 691895 h 1066839"/>
                  <a:gd name="connsiteX4" fmla="*/ 620562 w 1435530"/>
                  <a:gd name="connsiteY4" fmla="*/ 1060572 h 1066839"/>
                  <a:gd name="connsiteX5" fmla="*/ 6250 w 1435530"/>
                  <a:gd name="connsiteY5" fmla="*/ 618965 h 1066839"/>
                  <a:gd name="connsiteX0" fmla="*/ 593 w 1429873"/>
                  <a:gd name="connsiteY0" fmla="*/ 701604 h 1149713"/>
                  <a:gd name="connsiteX1" fmla="*/ 511516 w 1429873"/>
                  <a:gd name="connsiteY1" fmla="*/ 32578 h 1149713"/>
                  <a:gd name="connsiteX2" fmla="*/ 992996 w 1429873"/>
                  <a:gd name="connsiteY2" fmla="*/ 116112 h 1149713"/>
                  <a:gd name="connsiteX3" fmla="*/ 1426074 w 1429873"/>
                  <a:gd name="connsiteY3" fmla="*/ 220882 h 1149713"/>
                  <a:gd name="connsiteX4" fmla="*/ 1183166 w 1429873"/>
                  <a:gd name="connsiteY4" fmla="*/ 774534 h 1149713"/>
                  <a:gd name="connsiteX5" fmla="*/ 614905 w 1429873"/>
                  <a:gd name="connsiteY5" fmla="*/ 1143211 h 1149713"/>
                  <a:gd name="connsiteX6" fmla="*/ 593 w 1429873"/>
                  <a:gd name="connsiteY6" fmla="*/ 701604 h 1149713"/>
                  <a:gd name="connsiteX0" fmla="*/ 593 w 1429873"/>
                  <a:gd name="connsiteY0" fmla="*/ 686800 h 1134909"/>
                  <a:gd name="connsiteX1" fmla="*/ 511516 w 1429873"/>
                  <a:gd name="connsiteY1" fmla="*/ 17774 h 1134909"/>
                  <a:gd name="connsiteX2" fmla="*/ 1091781 w 1429873"/>
                  <a:gd name="connsiteY2" fmla="*/ 286173 h 1134909"/>
                  <a:gd name="connsiteX3" fmla="*/ 1426074 w 1429873"/>
                  <a:gd name="connsiteY3" fmla="*/ 206078 h 1134909"/>
                  <a:gd name="connsiteX4" fmla="*/ 1183166 w 1429873"/>
                  <a:gd name="connsiteY4" fmla="*/ 759730 h 1134909"/>
                  <a:gd name="connsiteX5" fmla="*/ 614905 w 1429873"/>
                  <a:gd name="connsiteY5" fmla="*/ 1128407 h 1134909"/>
                  <a:gd name="connsiteX6" fmla="*/ 593 w 1429873"/>
                  <a:gd name="connsiteY6" fmla="*/ 686800 h 1134909"/>
                  <a:gd name="connsiteX0" fmla="*/ 593 w 1429873"/>
                  <a:gd name="connsiteY0" fmla="*/ 683323 h 1131432"/>
                  <a:gd name="connsiteX1" fmla="*/ 511516 w 1429873"/>
                  <a:gd name="connsiteY1" fmla="*/ 14297 h 1131432"/>
                  <a:gd name="connsiteX2" fmla="*/ 1113082 w 1429873"/>
                  <a:gd name="connsiteY2" fmla="*/ 380878 h 1131432"/>
                  <a:gd name="connsiteX3" fmla="*/ 1426074 w 1429873"/>
                  <a:gd name="connsiteY3" fmla="*/ 202601 h 1131432"/>
                  <a:gd name="connsiteX4" fmla="*/ 1183166 w 1429873"/>
                  <a:gd name="connsiteY4" fmla="*/ 756253 h 1131432"/>
                  <a:gd name="connsiteX5" fmla="*/ 614905 w 1429873"/>
                  <a:gd name="connsiteY5" fmla="*/ 1124930 h 1131432"/>
                  <a:gd name="connsiteX6" fmla="*/ 593 w 1429873"/>
                  <a:gd name="connsiteY6" fmla="*/ 683323 h 1131432"/>
                  <a:gd name="connsiteX0" fmla="*/ 593 w 1227043"/>
                  <a:gd name="connsiteY0" fmla="*/ 686369 h 1134478"/>
                  <a:gd name="connsiteX1" fmla="*/ 511516 w 1227043"/>
                  <a:gd name="connsiteY1" fmla="*/ 17343 h 1134478"/>
                  <a:gd name="connsiteX2" fmla="*/ 1113082 w 1227043"/>
                  <a:gd name="connsiteY2" fmla="*/ 383924 h 1134478"/>
                  <a:gd name="connsiteX3" fmla="*/ 1183166 w 1227043"/>
                  <a:gd name="connsiteY3" fmla="*/ 759299 h 1134478"/>
                  <a:gd name="connsiteX4" fmla="*/ 614905 w 1227043"/>
                  <a:gd name="connsiteY4" fmla="*/ 1127976 h 1134478"/>
                  <a:gd name="connsiteX5" fmla="*/ 593 w 1227043"/>
                  <a:gd name="connsiteY5" fmla="*/ 686369 h 1134478"/>
                  <a:gd name="connsiteX0" fmla="*/ 1056 w 1061903"/>
                  <a:gd name="connsiteY0" fmla="*/ 546714 h 1131049"/>
                  <a:gd name="connsiteX1" fmla="*/ 346376 w 1061903"/>
                  <a:gd name="connsiteY1" fmla="*/ 17343 h 1131049"/>
                  <a:gd name="connsiteX2" fmla="*/ 947942 w 1061903"/>
                  <a:gd name="connsiteY2" fmla="*/ 383924 h 1131049"/>
                  <a:gd name="connsiteX3" fmla="*/ 1018026 w 1061903"/>
                  <a:gd name="connsiteY3" fmla="*/ 759299 h 1131049"/>
                  <a:gd name="connsiteX4" fmla="*/ 449765 w 1061903"/>
                  <a:gd name="connsiteY4" fmla="*/ 1127976 h 1131049"/>
                  <a:gd name="connsiteX5" fmla="*/ 1056 w 1061903"/>
                  <a:gd name="connsiteY5" fmla="*/ 546714 h 1131049"/>
                  <a:gd name="connsiteX0" fmla="*/ 1056 w 1062758"/>
                  <a:gd name="connsiteY0" fmla="*/ 545787 h 1130122"/>
                  <a:gd name="connsiteX1" fmla="*/ 346376 w 1062758"/>
                  <a:gd name="connsiteY1" fmla="*/ 16416 h 1130122"/>
                  <a:gd name="connsiteX2" fmla="*/ 950762 w 1062758"/>
                  <a:gd name="connsiteY2" fmla="*/ 406641 h 1130122"/>
                  <a:gd name="connsiteX3" fmla="*/ 1018026 w 1062758"/>
                  <a:gd name="connsiteY3" fmla="*/ 758372 h 1130122"/>
                  <a:gd name="connsiteX4" fmla="*/ 449765 w 1062758"/>
                  <a:gd name="connsiteY4" fmla="*/ 1127049 h 1130122"/>
                  <a:gd name="connsiteX5" fmla="*/ 1056 w 1062758"/>
                  <a:gd name="connsiteY5" fmla="*/ 545787 h 1130122"/>
                  <a:gd name="connsiteX0" fmla="*/ 24924 w 1086626"/>
                  <a:gd name="connsiteY0" fmla="*/ 545787 h 761435"/>
                  <a:gd name="connsiteX1" fmla="*/ 370244 w 1086626"/>
                  <a:gd name="connsiteY1" fmla="*/ 16416 h 761435"/>
                  <a:gd name="connsiteX2" fmla="*/ 974630 w 1086626"/>
                  <a:gd name="connsiteY2" fmla="*/ 406641 h 761435"/>
                  <a:gd name="connsiteX3" fmla="*/ 1041894 w 1086626"/>
                  <a:gd name="connsiteY3" fmla="*/ 758372 h 761435"/>
                  <a:gd name="connsiteX4" fmla="*/ 24924 w 1086626"/>
                  <a:gd name="connsiteY4" fmla="*/ 545787 h 761435"/>
                  <a:gd name="connsiteX0" fmla="*/ 24924 w 974630"/>
                  <a:gd name="connsiteY0" fmla="*/ 545787 h 564765"/>
                  <a:gd name="connsiteX1" fmla="*/ 370244 w 974630"/>
                  <a:gd name="connsiteY1" fmla="*/ 16416 h 564765"/>
                  <a:gd name="connsiteX2" fmla="*/ 974630 w 974630"/>
                  <a:gd name="connsiteY2" fmla="*/ 406641 h 564765"/>
                  <a:gd name="connsiteX3" fmla="*/ 24924 w 974630"/>
                  <a:gd name="connsiteY3" fmla="*/ 545787 h 564765"/>
                  <a:gd name="connsiteX0" fmla="*/ 20882 w 975323"/>
                  <a:gd name="connsiteY0" fmla="*/ 554365 h 574161"/>
                  <a:gd name="connsiteX1" fmla="*/ 369804 w 975323"/>
                  <a:gd name="connsiteY1" fmla="*/ 14972 h 574161"/>
                  <a:gd name="connsiteX2" fmla="*/ 970588 w 975323"/>
                  <a:gd name="connsiteY2" fmla="*/ 415219 h 574161"/>
                  <a:gd name="connsiteX3" fmla="*/ 20882 w 975323"/>
                  <a:gd name="connsiteY3" fmla="*/ 554365 h 574161"/>
                  <a:gd name="connsiteX0" fmla="*/ 23678 w 977357"/>
                  <a:gd name="connsiteY0" fmla="*/ 556224 h 576177"/>
                  <a:gd name="connsiteX1" fmla="*/ 348391 w 977357"/>
                  <a:gd name="connsiteY1" fmla="*/ 14922 h 576177"/>
                  <a:gd name="connsiteX2" fmla="*/ 973384 w 977357"/>
                  <a:gd name="connsiteY2" fmla="*/ 417078 h 576177"/>
                  <a:gd name="connsiteX3" fmla="*/ 23678 w 977357"/>
                  <a:gd name="connsiteY3" fmla="*/ 556224 h 576177"/>
                  <a:gd name="connsiteX0" fmla="*/ 23678 w 977155"/>
                  <a:gd name="connsiteY0" fmla="*/ 541302 h 561255"/>
                  <a:gd name="connsiteX1" fmla="*/ 348391 w 977155"/>
                  <a:gd name="connsiteY1" fmla="*/ 0 h 561255"/>
                  <a:gd name="connsiteX2" fmla="*/ 973384 w 977155"/>
                  <a:gd name="connsiteY2" fmla="*/ 402156 h 561255"/>
                  <a:gd name="connsiteX3" fmla="*/ 23678 w 977155"/>
                  <a:gd name="connsiteY3" fmla="*/ 541302 h 561255"/>
                  <a:gd name="connsiteX0" fmla="*/ 23678 w 978229"/>
                  <a:gd name="connsiteY0" fmla="*/ 541344 h 561297"/>
                  <a:gd name="connsiteX1" fmla="*/ 348391 w 978229"/>
                  <a:gd name="connsiteY1" fmla="*/ 42 h 561297"/>
                  <a:gd name="connsiteX2" fmla="*/ 973384 w 978229"/>
                  <a:gd name="connsiteY2" fmla="*/ 402198 h 561297"/>
                  <a:gd name="connsiteX3" fmla="*/ 23678 w 978229"/>
                  <a:gd name="connsiteY3" fmla="*/ 541344 h 561297"/>
                  <a:gd name="connsiteX0" fmla="*/ 32304 w 1135082"/>
                  <a:gd name="connsiteY0" fmla="*/ 541344 h 562416"/>
                  <a:gd name="connsiteX1" fmla="*/ 357017 w 1135082"/>
                  <a:gd name="connsiteY1" fmla="*/ 42 h 562416"/>
                  <a:gd name="connsiteX2" fmla="*/ 1131429 w 1135082"/>
                  <a:gd name="connsiteY2" fmla="*/ 408361 h 562416"/>
                  <a:gd name="connsiteX3" fmla="*/ 32304 w 1135082"/>
                  <a:gd name="connsiteY3" fmla="*/ 541344 h 562416"/>
                  <a:gd name="connsiteX0" fmla="*/ 22930 w 1291803"/>
                  <a:gd name="connsiteY0" fmla="*/ 589456 h 606522"/>
                  <a:gd name="connsiteX1" fmla="*/ 509774 w 1291803"/>
                  <a:gd name="connsiteY1" fmla="*/ 42 h 606522"/>
                  <a:gd name="connsiteX2" fmla="*/ 1284186 w 1291803"/>
                  <a:gd name="connsiteY2" fmla="*/ 408361 h 606522"/>
                  <a:gd name="connsiteX3" fmla="*/ 22930 w 1291803"/>
                  <a:gd name="connsiteY3" fmla="*/ 589456 h 606522"/>
                  <a:gd name="connsiteX0" fmla="*/ 19786 w 1290266"/>
                  <a:gd name="connsiteY0" fmla="*/ 593967 h 611359"/>
                  <a:gd name="connsiteX1" fmla="*/ 544462 w 1290266"/>
                  <a:gd name="connsiteY1" fmla="*/ 42 h 611359"/>
                  <a:gd name="connsiteX2" fmla="*/ 1281042 w 1290266"/>
                  <a:gd name="connsiteY2" fmla="*/ 412872 h 611359"/>
                  <a:gd name="connsiteX3" fmla="*/ 19786 w 1290266"/>
                  <a:gd name="connsiteY3" fmla="*/ 593967 h 611359"/>
                  <a:gd name="connsiteX0" fmla="*/ 20871 w 1291351"/>
                  <a:gd name="connsiteY0" fmla="*/ 593967 h 611359"/>
                  <a:gd name="connsiteX1" fmla="*/ 545547 w 1291351"/>
                  <a:gd name="connsiteY1" fmla="*/ 42 h 611359"/>
                  <a:gd name="connsiteX2" fmla="*/ 1282127 w 1291351"/>
                  <a:gd name="connsiteY2" fmla="*/ 412872 h 611359"/>
                  <a:gd name="connsiteX3" fmla="*/ 20871 w 1291351"/>
                  <a:gd name="connsiteY3" fmla="*/ 593967 h 611359"/>
                  <a:gd name="connsiteX0" fmla="*/ 19717 w 1290860"/>
                  <a:gd name="connsiteY0" fmla="*/ 595659 h 613173"/>
                  <a:gd name="connsiteX1" fmla="*/ 558580 w 1290860"/>
                  <a:gd name="connsiteY1" fmla="*/ 42 h 613173"/>
                  <a:gd name="connsiteX2" fmla="*/ 1280973 w 1290860"/>
                  <a:gd name="connsiteY2" fmla="*/ 414564 h 613173"/>
                  <a:gd name="connsiteX3" fmla="*/ 19717 w 1290860"/>
                  <a:gd name="connsiteY3" fmla="*/ 595659 h 613173"/>
                  <a:gd name="connsiteX0" fmla="*/ 17231 w 1290062"/>
                  <a:gd name="connsiteY0" fmla="*/ 599606 h 617408"/>
                  <a:gd name="connsiteX1" fmla="*/ 589196 w 1290062"/>
                  <a:gd name="connsiteY1" fmla="*/ 41 h 617408"/>
                  <a:gd name="connsiteX2" fmla="*/ 1278487 w 1290062"/>
                  <a:gd name="connsiteY2" fmla="*/ 418511 h 617408"/>
                  <a:gd name="connsiteX3" fmla="*/ 17231 w 1290062"/>
                  <a:gd name="connsiteY3" fmla="*/ 599606 h 617408"/>
                  <a:gd name="connsiteX0" fmla="*/ 18223 w 1291054"/>
                  <a:gd name="connsiteY0" fmla="*/ 599606 h 617408"/>
                  <a:gd name="connsiteX1" fmla="*/ 590188 w 1291054"/>
                  <a:gd name="connsiteY1" fmla="*/ 41 h 617408"/>
                  <a:gd name="connsiteX2" fmla="*/ 1279479 w 1291054"/>
                  <a:gd name="connsiteY2" fmla="*/ 418511 h 617408"/>
                  <a:gd name="connsiteX3" fmla="*/ 18223 w 1291054"/>
                  <a:gd name="connsiteY3" fmla="*/ 599606 h 617408"/>
                  <a:gd name="connsiteX0" fmla="*/ 66351 w 1339182"/>
                  <a:gd name="connsiteY0" fmla="*/ 599762 h 599951"/>
                  <a:gd name="connsiteX1" fmla="*/ 224373 w 1339182"/>
                  <a:gd name="connsiteY1" fmla="*/ 390092 h 599951"/>
                  <a:gd name="connsiteX2" fmla="*/ 638316 w 1339182"/>
                  <a:gd name="connsiteY2" fmla="*/ 197 h 599951"/>
                  <a:gd name="connsiteX3" fmla="*/ 1327607 w 1339182"/>
                  <a:gd name="connsiteY3" fmla="*/ 418667 h 599951"/>
                  <a:gd name="connsiteX4" fmla="*/ 66351 w 1339182"/>
                  <a:gd name="connsiteY4" fmla="*/ 599762 h 599951"/>
                  <a:gd name="connsiteX0" fmla="*/ 66351 w 1390602"/>
                  <a:gd name="connsiteY0" fmla="*/ 601125 h 601248"/>
                  <a:gd name="connsiteX1" fmla="*/ 224373 w 1390602"/>
                  <a:gd name="connsiteY1" fmla="*/ 391455 h 601248"/>
                  <a:gd name="connsiteX2" fmla="*/ 638316 w 1390602"/>
                  <a:gd name="connsiteY2" fmla="*/ 1560 h 601248"/>
                  <a:gd name="connsiteX3" fmla="*/ 1142925 w 1390602"/>
                  <a:gd name="connsiteY3" fmla="*/ 291510 h 601248"/>
                  <a:gd name="connsiteX4" fmla="*/ 1327607 w 1390602"/>
                  <a:gd name="connsiteY4" fmla="*/ 420030 h 601248"/>
                  <a:gd name="connsiteX5" fmla="*/ 66351 w 1390602"/>
                  <a:gd name="connsiteY5" fmla="*/ 601125 h 60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0602" h="601248">
                    <a:moveTo>
                      <a:pt x="66351" y="601125"/>
                    </a:moveTo>
                    <a:cubicBezTo>
                      <a:pt x="-117521" y="596363"/>
                      <a:pt x="129046" y="491382"/>
                      <a:pt x="224373" y="391455"/>
                    </a:cubicBezTo>
                    <a:cubicBezTo>
                      <a:pt x="319700" y="291528"/>
                      <a:pt x="470025" y="24826"/>
                      <a:pt x="638316" y="1560"/>
                    </a:cubicBezTo>
                    <a:cubicBezTo>
                      <a:pt x="806607" y="-21706"/>
                      <a:pt x="1028043" y="221765"/>
                      <a:pt x="1142925" y="291510"/>
                    </a:cubicBezTo>
                    <a:cubicBezTo>
                      <a:pt x="1257807" y="361255"/>
                      <a:pt x="1507036" y="368428"/>
                      <a:pt x="1327607" y="420030"/>
                    </a:cubicBezTo>
                    <a:cubicBezTo>
                      <a:pt x="1148178" y="471632"/>
                      <a:pt x="250223" y="605888"/>
                      <a:pt x="66351" y="601125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227195D-E9E8-47C1-8A9D-0FC9D5C36FCA}"/>
                  </a:ext>
                </a:extLst>
              </p:cNvPr>
              <p:cNvSpPr/>
              <p:nvPr/>
            </p:nvSpPr>
            <p:spPr>
              <a:xfrm flipV="1">
                <a:off x="4078520" y="2606309"/>
                <a:ext cx="28414" cy="6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1AB36C6-2335-4FC7-A8A6-21827A0656BD}"/>
                  </a:ext>
                </a:extLst>
              </p:cNvPr>
              <p:cNvSpPr/>
              <p:nvPr/>
            </p:nvSpPr>
            <p:spPr>
              <a:xfrm flipV="1">
                <a:off x="4296711" y="2606309"/>
                <a:ext cx="28414" cy="622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11248F3-C9F4-4D8E-A434-8F6AA271F15E}"/>
                </a:ext>
              </a:extLst>
            </p:cNvPr>
            <p:cNvGrpSpPr/>
            <p:nvPr/>
          </p:nvGrpSpPr>
          <p:grpSpPr>
            <a:xfrm>
              <a:off x="2501444" y="2161782"/>
              <a:ext cx="1309657" cy="595511"/>
              <a:chOff x="3182869" y="636607"/>
              <a:chExt cx="1271432" cy="57812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E3A537C-1B99-4A13-9D27-C48DED21B4C8}"/>
                  </a:ext>
                </a:extLst>
              </p:cNvPr>
              <p:cNvGrpSpPr/>
              <p:nvPr/>
            </p:nvGrpSpPr>
            <p:grpSpPr>
              <a:xfrm rot="21051488">
                <a:off x="3182869" y="657667"/>
                <a:ext cx="343750" cy="557068"/>
                <a:chOff x="5640891" y="1692818"/>
                <a:chExt cx="343749" cy="557068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EC30503-70C8-4329-81CA-D51570099081}"/>
                    </a:ext>
                  </a:extLst>
                </p:cNvPr>
                <p:cNvSpPr/>
                <p:nvPr/>
              </p:nvSpPr>
              <p:spPr>
                <a:xfrm rot="16866229">
                  <a:off x="5534232" y="1799477"/>
                  <a:ext cx="557068" cy="343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41D18EC-6145-48D1-950E-32EE3BD5698D}"/>
                    </a:ext>
                  </a:extLst>
                </p:cNvPr>
                <p:cNvSpPr/>
                <p:nvPr/>
              </p:nvSpPr>
              <p:spPr>
                <a:xfrm rot="16654969">
                  <a:off x="5616143" y="1833220"/>
                  <a:ext cx="371975" cy="229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AC2E1B8A-5534-452B-8D28-591059536ADA}"/>
                    </a:ext>
                  </a:extLst>
                </p:cNvPr>
                <p:cNvSpPr/>
                <p:nvPr/>
              </p:nvSpPr>
              <p:spPr>
                <a:xfrm rot="16654969">
                  <a:off x="5683768" y="1980094"/>
                  <a:ext cx="208267" cy="1285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607BB11-BBC8-43DD-AC85-A14FF9399168}"/>
                    </a:ext>
                  </a:extLst>
                </p:cNvPr>
                <p:cNvSpPr/>
                <p:nvPr/>
              </p:nvSpPr>
              <p:spPr>
                <a:xfrm rot="18590328">
                  <a:off x="5784592" y="2083308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F856F0D-6599-483F-A45C-BD3324729D48}"/>
                    </a:ext>
                  </a:extLst>
                </p:cNvPr>
                <p:cNvSpPr/>
                <p:nvPr/>
              </p:nvSpPr>
              <p:spPr>
                <a:xfrm rot="18590328">
                  <a:off x="5821258" y="2045147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92EA63AE-84E4-4A19-967F-8EF98B66919B}"/>
                    </a:ext>
                  </a:extLst>
                </p:cNvPr>
                <p:cNvSpPr/>
                <p:nvPr/>
              </p:nvSpPr>
              <p:spPr>
                <a:xfrm rot="18590328">
                  <a:off x="5698124" y="2035441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49D032F-8D16-4658-9F1F-9F398E45AEF9}"/>
                    </a:ext>
                  </a:extLst>
                </p:cNvPr>
                <p:cNvSpPr/>
                <p:nvPr/>
              </p:nvSpPr>
              <p:spPr>
                <a:xfrm rot="18590328">
                  <a:off x="5735342" y="2070666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DE504A6D-69DB-4C4A-80CB-5FA71405BD7C}"/>
                    </a:ext>
                  </a:extLst>
                </p:cNvPr>
                <p:cNvSpPr/>
                <p:nvPr/>
              </p:nvSpPr>
              <p:spPr>
                <a:xfrm rot="16444373" flipH="1">
                  <a:off x="5835216" y="1860315"/>
                  <a:ext cx="85259" cy="526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99D9050-AED8-46D7-A547-64C111F3AE2E}"/>
                  </a:ext>
                </a:extLst>
              </p:cNvPr>
              <p:cNvGrpSpPr/>
              <p:nvPr/>
            </p:nvGrpSpPr>
            <p:grpSpPr>
              <a:xfrm rot="20829550">
                <a:off x="4110551" y="636607"/>
                <a:ext cx="343750" cy="557068"/>
                <a:chOff x="5640891" y="1692818"/>
                <a:chExt cx="343749" cy="557068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C394BDF-F3D5-44C6-9620-985D7E13740C}"/>
                    </a:ext>
                  </a:extLst>
                </p:cNvPr>
                <p:cNvSpPr/>
                <p:nvPr/>
              </p:nvSpPr>
              <p:spPr>
                <a:xfrm rot="16866229">
                  <a:off x="5534232" y="1799477"/>
                  <a:ext cx="557068" cy="3437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E05D7E7-0B10-487E-924A-D24CBE85E5B7}"/>
                    </a:ext>
                  </a:extLst>
                </p:cNvPr>
                <p:cNvSpPr/>
                <p:nvPr/>
              </p:nvSpPr>
              <p:spPr>
                <a:xfrm rot="16654969">
                  <a:off x="5616143" y="1833220"/>
                  <a:ext cx="371975" cy="2295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E55B025C-1FB8-4C72-9776-900C3500A90D}"/>
                    </a:ext>
                  </a:extLst>
                </p:cNvPr>
                <p:cNvSpPr/>
                <p:nvPr/>
              </p:nvSpPr>
              <p:spPr>
                <a:xfrm rot="16654969">
                  <a:off x="5660638" y="1971330"/>
                  <a:ext cx="208267" cy="1285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45C3637-D089-48FF-90BA-9194FE29FEA1}"/>
                    </a:ext>
                  </a:extLst>
                </p:cNvPr>
                <p:cNvSpPr/>
                <p:nvPr/>
              </p:nvSpPr>
              <p:spPr>
                <a:xfrm rot="18590328">
                  <a:off x="5784592" y="2083308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BC0A69A-7AF7-4BC5-956F-16ADED844A79}"/>
                    </a:ext>
                  </a:extLst>
                </p:cNvPr>
                <p:cNvSpPr/>
                <p:nvPr/>
              </p:nvSpPr>
              <p:spPr>
                <a:xfrm rot="18590328">
                  <a:off x="5821258" y="2045147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75A6F49-3B37-4BDA-ACD0-CD48F77E0DD2}"/>
                    </a:ext>
                  </a:extLst>
                </p:cNvPr>
                <p:cNvSpPr/>
                <p:nvPr/>
              </p:nvSpPr>
              <p:spPr>
                <a:xfrm rot="18590328">
                  <a:off x="5698124" y="2035441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F1B97F9-AF46-41E7-8E42-81FCEEC14A85}"/>
                    </a:ext>
                  </a:extLst>
                </p:cNvPr>
                <p:cNvSpPr/>
                <p:nvPr/>
              </p:nvSpPr>
              <p:spPr>
                <a:xfrm rot="18590328">
                  <a:off x="5735342" y="2070666"/>
                  <a:ext cx="51854" cy="45719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1B0EA693-91F0-4E9D-8B3E-E05F4B55A7D1}"/>
                    </a:ext>
                  </a:extLst>
                </p:cNvPr>
                <p:cNvSpPr/>
                <p:nvPr/>
              </p:nvSpPr>
              <p:spPr>
                <a:xfrm rot="16444373" flipH="1">
                  <a:off x="5835216" y="1860315"/>
                  <a:ext cx="85259" cy="526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3732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55</Words>
  <Application>Microsoft Office PowerPoint</Application>
  <PresentationFormat>Widescreen</PresentationFormat>
  <Paragraphs>13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38</cp:revision>
  <dcterms:created xsi:type="dcterms:W3CDTF">2025-01-03T22:08:23Z</dcterms:created>
  <dcterms:modified xsi:type="dcterms:W3CDTF">2025-01-04T18:08:40Z</dcterms:modified>
</cp:coreProperties>
</file>