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336" r:id="rId4"/>
    <p:sldId id="311" r:id="rId5"/>
    <p:sldId id="316" r:id="rId6"/>
    <p:sldId id="322" r:id="rId7"/>
    <p:sldId id="337" r:id="rId8"/>
    <p:sldId id="338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352"/>
    <a:srgbClr val="EDBB8C"/>
    <a:srgbClr val="F8B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2F44F-8FC3-4F47-8846-0BC8AE754EF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D4193-7E5A-477B-AFF1-AFFB6005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13E2-5974-4E6F-8011-B49824CCB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BE6B-26A8-4A54-A245-06ABA8ABA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5CE6-99A5-4A58-8732-412D2648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5DDC-1B39-44A2-9702-4A2DDF99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F342-AAEC-4024-B029-7DD9251D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DFB5-B9EA-4D6F-8CBC-6B238E85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8573F-0F16-4D3A-8CF2-634146FAD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BF3A-3729-4A64-91A9-9DD42373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B26D9-BCAB-4892-A1AC-C3B78B14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1641A-3887-4238-8ED3-DE4E4DEB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F5EE3-21C0-4DB1-9B36-A2B2E3499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FCB24-1DC6-4E62-A65F-3AC204DDC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6847-CC44-4BD8-9EA9-3153AABB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5813-E634-45B8-A9C0-D2947A0E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F303-2A11-4AE7-855D-8CDAB298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0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3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8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6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32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9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4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84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7464-366E-41A6-8E4D-52EB2BB0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0F15-2DA2-46DB-9E7D-F626DE954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9285-87F3-4014-84DE-5EB5A43C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7C36-FD68-4706-AC94-00C6FB99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75E1-4AB5-4C6F-9884-8E9532DC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15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2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6FB4-AF24-49DA-9D6A-C39069F86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24480-DD99-4F84-9855-17BAF767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D34E-AD43-47B8-A9A5-5828686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3206E-131C-4A67-8859-70167E79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0974E-20AC-4D34-A021-3524B88C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7A26-7B2B-4E74-962A-73657897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DF92B-8AA9-48F6-BD30-EA5F14AFC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BB79F-45AD-4426-BF26-026A8C5A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F1974-5F52-449B-9E8D-8B2AA4CB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B38E2-670A-422D-B899-2E2869E0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DD9A-3544-4C9F-99E1-3C044FC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2157-B5F3-41A4-A8E4-EC6F8CF0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425B1-66E3-4146-AF48-9EFDDE3F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8B7B2-B52B-456D-89D5-3B49BE779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66E74-7509-4B76-A300-EC5F1C96E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317B-776E-45C5-B11F-CE332F9BF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C87BE-7566-4BA5-964B-A5B7B4AA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8E86C-DDAF-4F49-BDB0-22EA2A48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B9EF8-DD43-45FE-9823-F1F6B12F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8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73C7-0CAC-4F83-94C6-61DDD7C2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8F000-8020-4E9E-BA87-20561561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55829-5D3E-47FB-9D8F-AE507A68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1D1C0-2D07-4092-81CF-39A7F2AB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2214F-A5F8-485B-843F-A591D80E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CAB52-6C05-407A-B98B-CB94701D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F1696-596E-4339-9C8D-8D015194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6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1CAD-D997-4719-BB02-0E249D09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B3AA-9B9B-4DF7-A267-090E4F62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D0160-687E-4112-86F6-E2C1C30DF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98C3D-258F-4D8A-B408-929E8F76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62A10-0FC9-4A89-82C2-CAFB2C8B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08F21-9B31-4F54-BA47-F8C5E687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7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A69B-5261-40D6-B5AC-0AD1E22A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1DC6D-4DE6-4580-AC58-EB8D4C24A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10DC3-FB94-4B26-AEB8-FF81AC7A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CED49-9B8C-4CEB-96E3-DA49FD92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28292-B019-4341-85CC-C5DE75C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EF70D-9A21-4B77-BBD0-4F135EEE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36436-1E46-4F8D-BCA3-10EA3E1E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2F898-7A8B-4436-8CDD-3DCBEA17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4DED6-0548-474A-83E9-C354C13D2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CF05-967D-44AF-8347-E44E05ABEB7C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B8B8-DE65-4C48-AE93-F1E3A97F7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1E3F-EC10-4448-9BEB-D83A156D6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CB4B4-A224-4F74-A895-80F77EA5B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0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F8DA97C-9265-4041-8E57-CE58320BAB10}"/>
              </a:ext>
            </a:extLst>
          </p:cNvPr>
          <p:cNvGrpSpPr/>
          <p:nvPr/>
        </p:nvGrpSpPr>
        <p:grpSpPr>
          <a:xfrm>
            <a:off x="-121435" y="1398992"/>
            <a:ext cx="12434870" cy="5611408"/>
            <a:chOff x="-176607" y="1703792"/>
            <a:chExt cx="12434870" cy="561140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C060A0-35CF-45E0-9C3D-EB8920EAA608}"/>
                </a:ext>
              </a:extLst>
            </p:cNvPr>
            <p:cNvGrpSpPr/>
            <p:nvPr/>
          </p:nvGrpSpPr>
          <p:grpSpPr>
            <a:xfrm>
              <a:off x="-176607" y="1771650"/>
              <a:ext cx="12434870" cy="5543550"/>
              <a:chOff x="-176607" y="1771650"/>
              <a:chExt cx="12434870" cy="554355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E336B8E-79FB-4B01-ADF5-B982A7AE05C8}"/>
                  </a:ext>
                </a:extLst>
              </p:cNvPr>
              <p:cNvSpPr/>
              <p:nvPr/>
            </p:nvSpPr>
            <p:spPr>
              <a:xfrm>
                <a:off x="6613230" y="2410995"/>
                <a:ext cx="5609250" cy="640124"/>
              </a:xfrm>
              <a:custGeom>
                <a:avLst/>
                <a:gdLst>
                  <a:gd name="connsiteX0" fmla="*/ 0 w 5571417"/>
                  <a:gd name="connsiteY0" fmla="*/ 0 h 177054"/>
                  <a:gd name="connsiteX1" fmla="*/ 5571417 w 5571417"/>
                  <a:gd name="connsiteY1" fmla="*/ 0 h 177054"/>
                  <a:gd name="connsiteX2" fmla="*/ 5571417 w 5571417"/>
                  <a:gd name="connsiteY2" fmla="*/ 177054 h 177054"/>
                  <a:gd name="connsiteX3" fmla="*/ 0 w 5571417"/>
                  <a:gd name="connsiteY3" fmla="*/ 177054 h 177054"/>
                  <a:gd name="connsiteX4" fmla="*/ 0 w 5571417"/>
                  <a:gd name="connsiteY4" fmla="*/ 0 h 177054"/>
                  <a:gd name="connsiteX0" fmla="*/ 0 w 5571417"/>
                  <a:gd name="connsiteY0" fmla="*/ 0 h 443754"/>
                  <a:gd name="connsiteX1" fmla="*/ 5571417 w 5571417"/>
                  <a:gd name="connsiteY1" fmla="*/ 0 h 443754"/>
                  <a:gd name="connsiteX2" fmla="*/ 5571417 w 5571417"/>
                  <a:gd name="connsiteY2" fmla="*/ 177054 h 443754"/>
                  <a:gd name="connsiteX3" fmla="*/ 30480 w 5571417"/>
                  <a:gd name="connsiteY3" fmla="*/ 443754 h 443754"/>
                  <a:gd name="connsiteX4" fmla="*/ 0 w 5571417"/>
                  <a:gd name="connsiteY4" fmla="*/ 0 h 443754"/>
                  <a:gd name="connsiteX0" fmla="*/ 0 w 5579037"/>
                  <a:gd name="connsiteY0" fmla="*/ 320040 h 443754"/>
                  <a:gd name="connsiteX1" fmla="*/ 5579037 w 5579037"/>
                  <a:gd name="connsiteY1" fmla="*/ 0 h 443754"/>
                  <a:gd name="connsiteX2" fmla="*/ 5579037 w 5579037"/>
                  <a:gd name="connsiteY2" fmla="*/ 177054 h 443754"/>
                  <a:gd name="connsiteX3" fmla="*/ 38100 w 5579037"/>
                  <a:gd name="connsiteY3" fmla="*/ 443754 h 443754"/>
                  <a:gd name="connsiteX4" fmla="*/ 0 w 5579037"/>
                  <a:gd name="connsiteY4" fmla="*/ 320040 h 443754"/>
                  <a:gd name="connsiteX0" fmla="*/ 0 w 5609517"/>
                  <a:gd name="connsiteY0" fmla="*/ 266700 h 390414"/>
                  <a:gd name="connsiteX1" fmla="*/ 5609517 w 5609517"/>
                  <a:gd name="connsiteY1" fmla="*/ 0 h 390414"/>
                  <a:gd name="connsiteX2" fmla="*/ 5579037 w 5609517"/>
                  <a:gd name="connsiteY2" fmla="*/ 123714 h 390414"/>
                  <a:gd name="connsiteX3" fmla="*/ 38100 w 5609517"/>
                  <a:gd name="connsiteY3" fmla="*/ 390414 h 390414"/>
                  <a:gd name="connsiteX4" fmla="*/ 0 w 5609517"/>
                  <a:gd name="connsiteY4" fmla="*/ 266700 h 390414"/>
                  <a:gd name="connsiteX0" fmla="*/ 0 w 5609517"/>
                  <a:gd name="connsiteY0" fmla="*/ 484153 h 607867"/>
                  <a:gd name="connsiteX1" fmla="*/ 5609517 w 5609517"/>
                  <a:gd name="connsiteY1" fmla="*/ 217453 h 607867"/>
                  <a:gd name="connsiteX2" fmla="*/ 5579037 w 5609517"/>
                  <a:gd name="connsiteY2" fmla="*/ 341167 h 607867"/>
                  <a:gd name="connsiteX3" fmla="*/ 38100 w 5609517"/>
                  <a:gd name="connsiteY3" fmla="*/ 607867 h 607867"/>
                  <a:gd name="connsiteX4" fmla="*/ 0 w 5609517"/>
                  <a:gd name="connsiteY4" fmla="*/ 484153 h 607867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1897"/>
                  <a:gd name="connsiteY0" fmla="*/ 556623 h 665097"/>
                  <a:gd name="connsiteX1" fmla="*/ 5601897 w 5601897"/>
                  <a:gd name="connsiteY1" fmla="*/ 274683 h 665097"/>
                  <a:gd name="connsiteX2" fmla="*/ 5571417 w 5601897"/>
                  <a:gd name="connsiteY2" fmla="*/ 398397 h 665097"/>
                  <a:gd name="connsiteX3" fmla="*/ 30480 w 5601897"/>
                  <a:gd name="connsiteY3" fmla="*/ 665097 h 665097"/>
                  <a:gd name="connsiteX4" fmla="*/ 0 w 5601897"/>
                  <a:gd name="connsiteY4" fmla="*/ 556623 h 665097"/>
                  <a:gd name="connsiteX0" fmla="*/ 0 w 5601897"/>
                  <a:gd name="connsiteY0" fmla="*/ 532923 h 641397"/>
                  <a:gd name="connsiteX1" fmla="*/ 5601897 w 5601897"/>
                  <a:gd name="connsiteY1" fmla="*/ 250983 h 641397"/>
                  <a:gd name="connsiteX2" fmla="*/ 5571417 w 5601897"/>
                  <a:gd name="connsiteY2" fmla="*/ 374697 h 641397"/>
                  <a:gd name="connsiteX3" fmla="*/ 30480 w 5601897"/>
                  <a:gd name="connsiteY3" fmla="*/ 641397 h 641397"/>
                  <a:gd name="connsiteX4" fmla="*/ 0 w 5601897"/>
                  <a:gd name="connsiteY4" fmla="*/ 532923 h 641397"/>
                  <a:gd name="connsiteX0" fmla="*/ 0 w 5587610"/>
                  <a:gd name="connsiteY0" fmla="*/ 536412 h 640124"/>
                  <a:gd name="connsiteX1" fmla="*/ 5587610 w 5587610"/>
                  <a:gd name="connsiteY1" fmla="*/ 249710 h 640124"/>
                  <a:gd name="connsiteX2" fmla="*/ 5557130 w 5587610"/>
                  <a:gd name="connsiteY2" fmla="*/ 373424 h 640124"/>
                  <a:gd name="connsiteX3" fmla="*/ 16193 w 5587610"/>
                  <a:gd name="connsiteY3" fmla="*/ 640124 h 640124"/>
                  <a:gd name="connsiteX4" fmla="*/ 0 w 5587610"/>
                  <a:gd name="connsiteY4" fmla="*/ 536412 h 640124"/>
                  <a:gd name="connsiteX0" fmla="*/ 14133 w 5601743"/>
                  <a:gd name="connsiteY0" fmla="*/ 536412 h 640124"/>
                  <a:gd name="connsiteX1" fmla="*/ 5601743 w 5601743"/>
                  <a:gd name="connsiteY1" fmla="*/ 249710 h 640124"/>
                  <a:gd name="connsiteX2" fmla="*/ 5571263 w 5601743"/>
                  <a:gd name="connsiteY2" fmla="*/ 373424 h 640124"/>
                  <a:gd name="connsiteX3" fmla="*/ 30326 w 5601743"/>
                  <a:gd name="connsiteY3" fmla="*/ 640124 h 640124"/>
                  <a:gd name="connsiteX4" fmla="*/ 14133 w 5601743"/>
                  <a:gd name="connsiteY4" fmla="*/ 536412 h 640124"/>
                  <a:gd name="connsiteX0" fmla="*/ 21640 w 5609250"/>
                  <a:gd name="connsiteY0" fmla="*/ 536412 h 640124"/>
                  <a:gd name="connsiteX1" fmla="*/ 5609250 w 5609250"/>
                  <a:gd name="connsiteY1" fmla="*/ 249710 h 640124"/>
                  <a:gd name="connsiteX2" fmla="*/ 5578770 w 5609250"/>
                  <a:gd name="connsiteY2" fmla="*/ 373424 h 640124"/>
                  <a:gd name="connsiteX3" fmla="*/ 37833 w 5609250"/>
                  <a:gd name="connsiteY3" fmla="*/ 640124 h 640124"/>
                  <a:gd name="connsiteX4" fmla="*/ 21640 w 5609250"/>
                  <a:gd name="connsiteY4" fmla="*/ 536412 h 64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9250" h="640124">
                    <a:moveTo>
                      <a:pt x="21640" y="536412"/>
                    </a:moveTo>
                    <a:cubicBezTo>
                      <a:pt x="1830519" y="135092"/>
                      <a:pt x="3716551" y="-278610"/>
                      <a:pt x="5609250" y="249710"/>
                    </a:cubicBezTo>
                    <a:lnTo>
                      <a:pt x="5578770" y="373424"/>
                    </a:lnTo>
                    <a:cubicBezTo>
                      <a:pt x="2832631" y="-185376"/>
                      <a:pt x="1412372" y="459784"/>
                      <a:pt x="37833" y="640124"/>
                    </a:cubicBezTo>
                    <a:cubicBezTo>
                      <a:pt x="-902" y="619841"/>
                      <a:pt x="-15824" y="570983"/>
                      <a:pt x="21640" y="53641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D0E824DB-F0F0-49C1-A127-05A29F19C254}"/>
                  </a:ext>
                </a:extLst>
              </p:cNvPr>
              <p:cNvSpPr/>
              <p:nvPr/>
            </p:nvSpPr>
            <p:spPr>
              <a:xfrm>
                <a:off x="6629236" y="2797554"/>
                <a:ext cx="5609250" cy="640124"/>
              </a:xfrm>
              <a:custGeom>
                <a:avLst/>
                <a:gdLst>
                  <a:gd name="connsiteX0" fmla="*/ 0 w 5571417"/>
                  <a:gd name="connsiteY0" fmla="*/ 0 h 177054"/>
                  <a:gd name="connsiteX1" fmla="*/ 5571417 w 5571417"/>
                  <a:gd name="connsiteY1" fmla="*/ 0 h 177054"/>
                  <a:gd name="connsiteX2" fmla="*/ 5571417 w 5571417"/>
                  <a:gd name="connsiteY2" fmla="*/ 177054 h 177054"/>
                  <a:gd name="connsiteX3" fmla="*/ 0 w 5571417"/>
                  <a:gd name="connsiteY3" fmla="*/ 177054 h 177054"/>
                  <a:gd name="connsiteX4" fmla="*/ 0 w 5571417"/>
                  <a:gd name="connsiteY4" fmla="*/ 0 h 177054"/>
                  <a:gd name="connsiteX0" fmla="*/ 0 w 5571417"/>
                  <a:gd name="connsiteY0" fmla="*/ 0 h 443754"/>
                  <a:gd name="connsiteX1" fmla="*/ 5571417 w 5571417"/>
                  <a:gd name="connsiteY1" fmla="*/ 0 h 443754"/>
                  <a:gd name="connsiteX2" fmla="*/ 5571417 w 5571417"/>
                  <a:gd name="connsiteY2" fmla="*/ 177054 h 443754"/>
                  <a:gd name="connsiteX3" fmla="*/ 30480 w 5571417"/>
                  <a:gd name="connsiteY3" fmla="*/ 443754 h 443754"/>
                  <a:gd name="connsiteX4" fmla="*/ 0 w 5571417"/>
                  <a:gd name="connsiteY4" fmla="*/ 0 h 443754"/>
                  <a:gd name="connsiteX0" fmla="*/ 0 w 5579037"/>
                  <a:gd name="connsiteY0" fmla="*/ 320040 h 443754"/>
                  <a:gd name="connsiteX1" fmla="*/ 5579037 w 5579037"/>
                  <a:gd name="connsiteY1" fmla="*/ 0 h 443754"/>
                  <a:gd name="connsiteX2" fmla="*/ 5579037 w 5579037"/>
                  <a:gd name="connsiteY2" fmla="*/ 177054 h 443754"/>
                  <a:gd name="connsiteX3" fmla="*/ 38100 w 5579037"/>
                  <a:gd name="connsiteY3" fmla="*/ 443754 h 443754"/>
                  <a:gd name="connsiteX4" fmla="*/ 0 w 5579037"/>
                  <a:gd name="connsiteY4" fmla="*/ 320040 h 443754"/>
                  <a:gd name="connsiteX0" fmla="*/ 0 w 5609517"/>
                  <a:gd name="connsiteY0" fmla="*/ 266700 h 390414"/>
                  <a:gd name="connsiteX1" fmla="*/ 5609517 w 5609517"/>
                  <a:gd name="connsiteY1" fmla="*/ 0 h 390414"/>
                  <a:gd name="connsiteX2" fmla="*/ 5579037 w 5609517"/>
                  <a:gd name="connsiteY2" fmla="*/ 123714 h 390414"/>
                  <a:gd name="connsiteX3" fmla="*/ 38100 w 5609517"/>
                  <a:gd name="connsiteY3" fmla="*/ 390414 h 390414"/>
                  <a:gd name="connsiteX4" fmla="*/ 0 w 5609517"/>
                  <a:gd name="connsiteY4" fmla="*/ 266700 h 390414"/>
                  <a:gd name="connsiteX0" fmla="*/ 0 w 5609517"/>
                  <a:gd name="connsiteY0" fmla="*/ 484153 h 607867"/>
                  <a:gd name="connsiteX1" fmla="*/ 5609517 w 5609517"/>
                  <a:gd name="connsiteY1" fmla="*/ 217453 h 607867"/>
                  <a:gd name="connsiteX2" fmla="*/ 5579037 w 5609517"/>
                  <a:gd name="connsiteY2" fmla="*/ 341167 h 607867"/>
                  <a:gd name="connsiteX3" fmla="*/ 38100 w 5609517"/>
                  <a:gd name="connsiteY3" fmla="*/ 607867 h 607867"/>
                  <a:gd name="connsiteX4" fmla="*/ 0 w 5609517"/>
                  <a:gd name="connsiteY4" fmla="*/ 484153 h 607867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1897"/>
                  <a:gd name="connsiteY0" fmla="*/ 556623 h 665097"/>
                  <a:gd name="connsiteX1" fmla="*/ 5601897 w 5601897"/>
                  <a:gd name="connsiteY1" fmla="*/ 274683 h 665097"/>
                  <a:gd name="connsiteX2" fmla="*/ 5571417 w 5601897"/>
                  <a:gd name="connsiteY2" fmla="*/ 398397 h 665097"/>
                  <a:gd name="connsiteX3" fmla="*/ 30480 w 5601897"/>
                  <a:gd name="connsiteY3" fmla="*/ 665097 h 665097"/>
                  <a:gd name="connsiteX4" fmla="*/ 0 w 5601897"/>
                  <a:gd name="connsiteY4" fmla="*/ 556623 h 665097"/>
                  <a:gd name="connsiteX0" fmla="*/ 0 w 5601897"/>
                  <a:gd name="connsiteY0" fmla="*/ 532923 h 641397"/>
                  <a:gd name="connsiteX1" fmla="*/ 5601897 w 5601897"/>
                  <a:gd name="connsiteY1" fmla="*/ 250983 h 641397"/>
                  <a:gd name="connsiteX2" fmla="*/ 5571417 w 5601897"/>
                  <a:gd name="connsiteY2" fmla="*/ 374697 h 641397"/>
                  <a:gd name="connsiteX3" fmla="*/ 30480 w 5601897"/>
                  <a:gd name="connsiteY3" fmla="*/ 641397 h 641397"/>
                  <a:gd name="connsiteX4" fmla="*/ 0 w 5601897"/>
                  <a:gd name="connsiteY4" fmla="*/ 532923 h 641397"/>
                  <a:gd name="connsiteX0" fmla="*/ 0 w 5587610"/>
                  <a:gd name="connsiteY0" fmla="*/ 536412 h 640124"/>
                  <a:gd name="connsiteX1" fmla="*/ 5587610 w 5587610"/>
                  <a:gd name="connsiteY1" fmla="*/ 249710 h 640124"/>
                  <a:gd name="connsiteX2" fmla="*/ 5557130 w 5587610"/>
                  <a:gd name="connsiteY2" fmla="*/ 373424 h 640124"/>
                  <a:gd name="connsiteX3" fmla="*/ 16193 w 5587610"/>
                  <a:gd name="connsiteY3" fmla="*/ 640124 h 640124"/>
                  <a:gd name="connsiteX4" fmla="*/ 0 w 5587610"/>
                  <a:gd name="connsiteY4" fmla="*/ 536412 h 640124"/>
                  <a:gd name="connsiteX0" fmla="*/ 14133 w 5601743"/>
                  <a:gd name="connsiteY0" fmla="*/ 536412 h 640124"/>
                  <a:gd name="connsiteX1" fmla="*/ 5601743 w 5601743"/>
                  <a:gd name="connsiteY1" fmla="*/ 249710 h 640124"/>
                  <a:gd name="connsiteX2" fmla="*/ 5571263 w 5601743"/>
                  <a:gd name="connsiteY2" fmla="*/ 373424 h 640124"/>
                  <a:gd name="connsiteX3" fmla="*/ 30326 w 5601743"/>
                  <a:gd name="connsiteY3" fmla="*/ 640124 h 640124"/>
                  <a:gd name="connsiteX4" fmla="*/ 14133 w 5601743"/>
                  <a:gd name="connsiteY4" fmla="*/ 536412 h 640124"/>
                  <a:gd name="connsiteX0" fmla="*/ 21640 w 5609250"/>
                  <a:gd name="connsiteY0" fmla="*/ 536412 h 640124"/>
                  <a:gd name="connsiteX1" fmla="*/ 5609250 w 5609250"/>
                  <a:gd name="connsiteY1" fmla="*/ 249710 h 640124"/>
                  <a:gd name="connsiteX2" fmla="*/ 5578770 w 5609250"/>
                  <a:gd name="connsiteY2" fmla="*/ 373424 h 640124"/>
                  <a:gd name="connsiteX3" fmla="*/ 37833 w 5609250"/>
                  <a:gd name="connsiteY3" fmla="*/ 640124 h 640124"/>
                  <a:gd name="connsiteX4" fmla="*/ 21640 w 5609250"/>
                  <a:gd name="connsiteY4" fmla="*/ 536412 h 64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9250" h="640124">
                    <a:moveTo>
                      <a:pt x="21640" y="536412"/>
                    </a:moveTo>
                    <a:cubicBezTo>
                      <a:pt x="1830519" y="135092"/>
                      <a:pt x="3716551" y="-278610"/>
                      <a:pt x="5609250" y="249710"/>
                    </a:cubicBezTo>
                    <a:lnTo>
                      <a:pt x="5578770" y="373424"/>
                    </a:lnTo>
                    <a:cubicBezTo>
                      <a:pt x="2832631" y="-185376"/>
                      <a:pt x="1412372" y="459784"/>
                      <a:pt x="37833" y="640124"/>
                    </a:cubicBezTo>
                    <a:cubicBezTo>
                      <a:pt x="-902" y="619841"/>
                      <a:pt x="-15824" y="570983"/>
                      <a:pt x="21640" y="53641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7671B68B-2834-4E38-828C-B72281BD570A}"/>
                  </a:ext>
                </a:extLst>
              </p:cNvPr>
              <p:cNvSpPr/>
              <p:nvPr/>
            </p:nvSpPr>
            <p:spPr>
              <a:xfrm>
                <a:off x="7004050" y="2410996"/>
                <a:ext cx="152123" cy="1170404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1945CA13-BCBA-4C24-8F7C-C8EC2DEAF018}"/>
                  </a:ext>
                </a:extLst>
              </p:cNvPr>
              <p:cNvSpPr/>
              <p:nvPr/>
            </p:nvSpPr>
            <p:spPr>
              <a:xfrm rot="179035">
                <a:off x="7572051" y="2408670"/>
                <a:ext cx="152123" cy="1159939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2603BA28-F7FD-4C21-855F-C4F434812402}"/>
                  </a:ext>
                </a:extLst>
              </p:cNvPr>
              <p:cNvSpPr/>
              <p:nvPr/>
            </p:nvSpPr>
            <p:spPr>
              <a:xfrm rot="179035">
                <a:off x="10978668" y="2269026"/>
                <a:ext cx="152123" cy="1262206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4D36612-D8B4-45D7-99DF-39FE9C9A2D98}"/>
                  </a:ext>
                </a:extLst>
              </p:cNvPr>
              <p:cNvSpPr/>
              <p:nvPr/>
            </p:nvSpPr>
            <p:spPr>
              <a:xfrm rot="179035">
                <a:off x="11660532" y="2342829"/>
                <a:ext cx="152123" cy="117054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3FC03C2-7623-468E-91B4-430FBFD49A3F}"/>
                  </a:ext>
                </a:extLst>
              </p:cNvPr>
              <p:cNvGrpSpPr/>
              <p:nvPr/>
            </p:nvGrpSpPr>
            <p:grpSpPr>
              <a:xfrm>
                <a:off x="-176607" y="1771650"/>
                <a:ext cx="3769433" cy="1657349"/>
                <a:chOff x="-176607" y="1771650"/>
                <a:chExt cx="3769433" cy="1657349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FD39BC2D-1EFE-4EE3-AC59-C9C15690C429}"/>
                    </a:ext>
                  </a:extLst>
                </p:cNvPr>
                <p:cNvSpPr/>
                <p:nvPr/>
              </p:nvSpPr>
              <p:spPr>
                <a:xfrm>
                  <a:off x="-125807" y="2116205"/>
                  <a:ext cx="3718633" cy="657917"/>
                </a:xfrm>
                <a:custGeom>
                  <a:avLst/>
                  <a:gdLst>
                    <a:gd name="connsiteX0" fmla="*/ 0 w 3730399"/>
                    <a:gd name="connsiteY0" fmla="*/ 0 h 132521"/>
                    <a:gd name="connsiteX1" fmla="*/ 3730399 w 3730399"/>
                    <a:gd name="connsiteY1" fmla="*/ 0 h 132521"/>
                    <a:gd name="connsiteX2" fmla="*/ 3730399 w 3730399"/>
                    <a:gd name="connsiteY2" fmla="*/ 132521 h 132521"/>
                    <a:gd name="connsiteX3" fmla="*/ 0 w 3730399"/>
                    <a:gd name="connsiteY3" fmla="*/ 132521 h 132521"/>
                    <a:gd name="connsiteX4" fmla="*/ 0 w 3730399"/>
                    <a:gd name="connsiteY4" fmla="*/ 0 h 132521"/>
                    <a:gd name="connsiteX0" fmla="*/ 0 w 3730399"/>
                    <a:gd name="connsiteY0" fmla="*/ 0 h 646871"/>
                    <a:gd name="connsiteX1" fmla="*/ 3730399 w 3730399"/>
                    <a:gd name="connsiteY1" fmla="*/ 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692299"/>
                    <a:gd name="connsiteY0" fmla="*/ 21997 h 668868"/>
                    <a:gd name="connsiteX1" fmla="*/ 3660549 w 3692299"/>
                    <a:gd name="connsiteY1" fmla="*/ 517297 h 668868"/>
                    <a:gd name="connsiteX2" fmla="*/ 3692299 w 3692299"/>
                    <a:gd name="connsiteY2" fmla="*/ 668868 h 668868"/>
                    <a:gd name="connsiteX3" fmla="*/ 0 w 3692299"/>
                    <a:gd name="connsiteY3" fmla="*/ 154518 h 668868"/>
                    <a:gd name="connsiteX4" fmla="*/ 0 w 3692299"/>
                    <a:gd name="connsiteY4" fmla="*/ 21997 h 668868"/>
                    <a:gd name="connsiteX0" fmla="*/ 0 w 3666899"/>
                    <a:gd name="connsiteY0" fmla="*/ 21997 h 662518"/>
                    <a:gd name="connsiteX1" fmla="*/ 3660549 w 3666899"/>
                    <a:gd name="connsiteY1" fmla="*/ 517297 h 662518"/>
                    <a:gd name="connsiteX2" fmla="*/ 3666899 w 3666899"/>
                    <a:gd name="connsiteY2" fmla="*/ 662518 h 662518"/>
                    <a:gd name="connsiteX3" fmla="*/ 0 w 3666899"/>
                    <a:gd name="connsiteY3" fmla="*/ 154518 h 662518"/>
                    <a:gd name="connsiteX4" fmla="*/ 0 w 3666899"/>
                    <a:gd name="connsiteY4" fmla="*/ 21997 h 662518"/>
                    <a:gd name="connsiteX0" fmla="*/ 0 w 3698692"/>
                    <a:gd name="connsiteY0" fmla="*/ 21997 h 662518"/>
                    <a:gd name="connsiteX1" fmla="*/ 3660549 w 3698692"/>
                    <a:gd name="connsiteY1" fmla="*/ 517297 h 662518"/>
                    <a:gd name="connsiteX2" fmla="*/ 3666899 w 3698692"/>
                    <a:gd name="connsiteY2" fmla="*/ 662518 h 662518"/>
                    <a:gd name="connsiteX3" fmla="*/ 0 w 3698692"/>
                    <a:gd name="connsiteY3" fmla="*/ 154518 h 662518"/>
                    <a:gd name="connsiteX4" fmla="*/ 0 w 3698692"/>
                    <a:gd name="connsiteY4" fmla="*/ 21997 h 662518"/>
                    <a:gd name="connsiteX0" fmla="*/ 0 w 3718633"/>
                    <a:gd name="connsiteY0" fmla="*/ 21997 h 662518"/>
                    <a:gd name="connsiteX1" fmla="*/ 3660549 w 3718633"/>
                    <a:gd name="connsiteY1" fmla="*/ 517297 h 662518"/>
                    <a:gd name="connsiteX2" fmla="*/ 3666899 w 3718633"/>
                    <a:gd name="connsiteY2" fmla="*/ 662518 h 662518"/>
                    <a:gd name="connsiteX3" fmla="*/ 0 w 3718633"/>
                    <a:gd name="connsiteY3" fmla="*/ 154518 h 662518"/>
                    <a:gd name="connsiteX4" fmla="*/ 0 w 3718633"/>
                    <a:gd name="connsiteY4" fmla="*/ 21997 h 662518"/>
                    <a:gd name="connsiteX0" fmla="*/ 0 w 3718633"/>
                    <a:gd name="connsiteY0" fmla="*/ 19828 h 660349"/>
                    <a:gd name="connsiteX1" fmla="*/ 3660549 w 3718633"/>
                    <a:gd name="connsiteY1" fmla="*/ 515128 h 660349"/>
                    <a:gd name="connsiteX2" fmla="*/ 3666899 w 3718633"/>
                    <a:gd name="connsiteY2" fmla="*/ 660349 h 660349"/>
                    <a:gd name="connsiteX3" fmla="*/ 0 w 3718633"/>
                    <a:gd name="connsiteY3" fmla="*/ 152349 h 660349"/>
                    <a:gd name="connsiteX4" fmla="*/ 0 w 3718633"/>
                    <a:gd name="connsiteY4" fmla="*/ 19828 h 660349"/>
                    <a:gd name="connsiteX0" fmla="*/ 0 w 3718633"/>
                    <a:gd name="connsiteY0" fmla="*/ 32618 h 673139"/>
                    <a:gd name="connsiteX1" fmla="*/ 3660549 w 3718633"/>
                    <a:gd name="connsiteY1" fmla="*/ 527918 h 673139"/>
                    <a:gd name="connsiteX2" fmla="*/ 3666899 w 3718633"/>
                    <a:gd name="connsiteY2" fmla="*/ 673139 h 673139"/>
                    <a:gd name="connsiteX3" fmla="*/ 0 w 3718633"/>
                    <a:gd name="connsiteY3" fmla="*/ 165139 h 673139"/>
                    <a:gd name="connsiteX4" fmla="*/ 0 w 3718633"/>
                    <a:gd name="connsiteY4" fmla="*/ 32618 h 673139"/>
                    <a:gd name="connsiteX0" fmla="*/ 0 w 3718633"/>
                    <a:gd name="connsiteY0" fmla="*/ 17396 h 657917"/>
                    <a:gd name="connsiteX1" fmla="*/ 3660549 w 3718633"/>
                    <a:gd name="connsiteY1" fmla="*/ 512696 h 657917"/>
                    <a:gd name="connsiteX2" fmla="*/ 3666899 w 3718633"/>
                    <a:gd name="connsiteY2" fmla="*/ 657917 h 657917"/>
                    <a:gd name="connsiteX3" fmla="*/ 0 w 3718633"/>
                    <a:gd name="connsiteY3" fmla="*/ 149917 h 657917"/>
                    <a:gd name="connsiteX4" fmla="*/ 0 w 3718633"/>
                    <a:gd name="connsiteY4" fmla="*/ 17396 h 657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633" h="657917">
                      <a:moveTo>
                        <a:pt x="0" y="17396"/>
                      </a:moveTo>
                      <a:cubicBezTo>
                        <a:pt x="1179966" y="-109604"/>
                        <a:pt x="3052083" y="499996"/>
                        <a:pt x="3660549" y="512696"/>
                      </a:cubicBezTo>
                      <a:cubicBezTo>
                        <a:pt x="3732516" y="516653"/>
                        <a:pt x="3740982" y="603160"/>
                        <a:pt x="3666899" y="657917"/>
                      </a:cubicBezTo>
                      <a:cubicBezTo>
                        <a:pt x="2436133" y="486467"/>
                        <a:pt x="1262516" y="73717"/>
                        <a:pt x="0" y="149917"/>
                      </a:cubicBezTo>
                      <a:lnTo>
                        <a:pt x="0" y="17396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7">
                  <a:extLst>
                    <a:ext uri="{FF2B5EF4-FFF2-40B4-BE49-F238E27FC236}">
                      <a16:creationId xmlns:a16="http://schemas.microsoft.com/office/drawing/2014/main" id="{7C4351D8-DF00-4ACD-9BCE-C947ECA78686}"/>
                    </a:ext>
                  </a:extLst>
                </p:cNvPr>
                <p:cNvSpPr/>
                <p:nvPr/>
              </p:nvSpPr>
              <p:spPr>
                <a:xfrm>
                  <a:off x="-176607" y="2468596"/>
                  <a:ext cx="3769433" cy="657917"/>
                </a:xfrm>
                <a:custGeom>
                  <a:avLst/>
                  <a:gdLst>
                    <a:gd name="connsiteX0" fmla="*/ 0 w 3730399"/>
                    <a:gd name="connsiteY0" fmla="*/ 0 h 132521"/>
                    <a:gd name="connsiteX1" fmla="*/ 3730399 w 3730399"/>
                    <a:gd name="connsiteY1" fmla="*/ 0 h 132521"/>
                    <a:gd name="connsiteX2" fmla="*/ 3730399 w 3730399"/>
                    <a:gd name="connsiteY2" fmla="*/ 132521 h 132521"/>
                    <a:gd name="connsiteX3" fmla="*/ 0 w 3730399"/>
                    <a:gd name="connsiteY3" fmla="*/ 132521 h 132521"/>
                    <a:gd name="connsiteX4" fmla="*/ 0 w 3730399"/>
                    <a:gd name="connsiteY4" fmla="*/ 0 h 132521"/>
                    <a:gd name="connsiteX0" fmla="*/ 0 w 3730399"/>
                    <a:gd name="connsiteY0" fmla="*/ 0 h 646871"/>
                    <a:gd name="connsiteX1" fmla="*/ 3730399 w 3730399"/>
                    <a:gd name="connsiteY1" fmla="*/ 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692299"/>
                    <a:gd name="connsiteY0" fmla="*/ 21997 h 668868"/>
                    <a:gd name="connsiteX1" fmla="*/ 3660549 w 3692299"/>
                    <a:gd name="connsiteY1" fmla="*/ 517297 h 668868"/>
                    <a:gd name="connsiteX2" fmla="*/ 3692299 w 3692299"/>
                    <a:gd name="connsiteY2" fmla="*/ 668868 h 668868"/>
                    <a:gd name="connsiteX3" fmla="*/ 0 w 3692299"/>
                    <a:gd name="connsiteY3" fmla="*/ 154518 h 668868"/>
                    <a:gd name="connsiteX4" fmla="*/ 0 w 3692299"/>
                    <a:gd name="connsiteY4" fmla="*/ 21997 h 668868"/>
                    <a:gd name="connsiteX0" fmla="*/ 0 w 3666899"/>
                    <a:gd name="connsiteY0" fmla="*/ 21997 h 662518"/>
                    <a:gd name="connsiteX1" fmla="*/ 3660549 w 3666899"/>
                    <a:gd name="connsiteY1" fmla="*/ 517297 h 662518"/>
                    <a:gd name="connsiteX2" fmla="*/ 3666899 w 3666899"/>
                    <a:gd name="connsiteY2" fmla="*/ 662518 h 662518"/>
                    <a:gd name="connsiteX3" fmla="*/ 0 w 3666899"/>
                    <a:gd name="connsiteY3" fmla="*/ 154518 h 662518"/>
                    <a:gd name="connsiteX4" fmla="*/ 0 w 3666899"/>
                    <a:gd name="connsiteY4" fmla="*/ 21997 h 662518"/>
                    <a:gd name="connsiteX0" fmla="*/ 0 w 3698692"/>
                    <a:gd name="connsiteY0" fmla="*/ 21997 h 662518"/>
                    <a:gd name="connsiteX1" fmla="*/ 3660549 w 3698692"/>
                    <a:gd name="connsiteY1" fmla="*/ 517297 h 662518"/>
                    <a:gd name="connsiteX2" fmla="*/ 3666899 w 3698692"/>
                    <a:gd name="connsiteY2" fmla="*/ 662518 h 662518"/>
                    <a:gd name="connsiteX3" fmla="*/ 0 w 3698692"/>
                    <a:gd name="connsiteY3" fmla="*/ 154518 h 662518"/>
                    <a:gd name="connsiteX4" fmla="*/ 0 w 3698692"/>
                    <a:gd name="connsiteY4" fmla="*/ 21997 h 662518"/>
                    <a:gd name="connsiteX0" fmla="*/ 0 w 3718633"/>
                    <a:gd name="connsiteY0" fmla="*/ 21997 h 662518"/>
                    <a:gd name="connsiteX1" fmla="*/ 3660549 w 3718633"/>
                    <a:gd name="connsiteY1" fmla="*/ 517297 h 662518"/>
                    <a:gd name="connsiteX2" fmla="*/ 3666899 w 3718633"/>
                    <a:gd name="connsiteY2" fmla="*/ 662518 h 662518"/>
                    <a:gd name="connsiteX3" fmla="*/ 0 w 3718633"/>
                    <a:gd name="connsiteY3" fmla="*/ 154518 h 662518"/>
                    <a:gd name="connsiteX4" fmla="*/ 0 w 3718633"/>
                    <a:gd name="connsiteY4" fmla="*/ 21997 h 662518"/>
                    <a:gd name="connsiteX0" fmla="*/ 0 w 3718633"/>
                    <a:gd name="connsiteY0" fmla="*/ 19828 h 660349"/>
                    <a:gd name="connsiteX1" fmla="*/ 3660549 w 3718633"/>
                    <a:gd name="connsiteY1" fmla="*/ 515128 h 660349"/>
                    <a:gd name="connsiteX2" fmla="*/ 3666899 w 3718633"/>
                    <a:gd name="connsiteY2" fmla="*/ 660349 h 660349"/>
                    <a:gd name="connsiteX3" fmla="*/ 0 w 3718633"/>
                    <a:gd name="connsiteY3" fmla="*/ 152349 h 660349"/>
                    <a:gd name="connsiteX4" fmla="*/ 0 w 3718633"/>
                    <a:gd name="connsiteY4" fmla="*/ 19828 h 660349"/>
                    <a:gd name="connsiteX0" fmla="*/ 0 w 3718633"/>
                    <a:gd name="connsiteY0" fmla="*/ 32618 h 673139"/>
                    <a:gd name="connsiteX1" fmla="*/ 3660549 w 3718633"/>
                    <a:gd name="connsiteY1" fmla="*/ 527918 h 673139"/>
                    <a:gd name="connsiteX2" fmla="*/ 3666899 w 3718633"/>
                    <a:gd name="connsiteY2" fmla="*/ 673139 h 673139"/>
                    <a:gd name="connsiteX3" fmla="*/ 0 w 3718633"/>
                    <a:gd name="connsiteY3" fmla="*/ 165139 h 673139"/>
                    <a:gd name="connsiteX4" fmla="*/ 0 w 3718633"/>
                    <a:gd name="connsiteY4" fmla="*/ 32618 h 673139"/>
                    <a:gd name="connsiteX0" fmla="*/ 0 w 3718633"/>
                    <a:gd name="connsiteY0" fmla="*/ 17396 h 657917"/>
                    <a:gd name="connsiteX1" fmla="*/ 3660549 w 3718633"/>
                    <a:gd name="connsiteY1" fmla="*/ 512696 h 657917"/>
                    <a:gd name="connsiteX2" fmla="*/ 3666899 w 3718633"/>
                    <a:gd name="connsiteY2" fmla="*/ 657917 h 657917"/>
                    <a:gd name="connsiteX3" fmla="*/ 0 w 3718633"/>
                    <a:gd name="connsiteY3" fmla="*/ 149917 h 657917"/>
                    <a:gd name="connsiteX4" fmla="*/ 0 w 3718633"/>
                    <a:gd name="connsiteY4" fmla="*/ 17396 h 657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633" h="657917">
                      <a:moveTo>
                        <a:pt x="0" y="17396"/>
                      </a:moveTo>
                      <a:cubicBezTo>
                        <a:pt x="1179966" y="-109604"/>
                        <a:pt x="3052083" y="499996"/>
                        <a:pt x="3660549" y="512696"/>
                      </a:cubicBezTo>
                      <a:cubicBezTo>
                        <a:pt x="3732516" y="516653"/>
                        <a:pt x="3740982" y="603160"/>
                        <a:pt x="3666899" y="657917"/>
                      </a:cubicBezTo>
                      <a:cubicBezTo>
                        <a:pt x="2436133" y="486467"/>
                        <a:pt x="1262516" y="73717"/>
                        <a:pt x="0" y="149917"/>
                      </a:cubicBezTo>
                      <a:lnTo>
                        <a:pt x="0" y="17396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F6333609-2E8D-437B-B5DA-861EABDB121A}"/>
                    </a:ext>
                  </a:extLst>
                </p:cNvPr>
                <p:cNvSpPr/>
                <p:nvPr/>
              </p:nvSpPr>
              <p:spPr>
                <a:xfrm>
                  <a:off x="290513" y="1771650"/>
                  <a:ext cx="266700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99DD5C66-EC09-42B1-A5EE-33509B5B2ECE}"/>
                    </a:ext>
                  </a:extLst>
                </p:cNvPr>
                <p:cNvSpPr/>
                <p:nvPr/>
              </p:nvSpPr>
              <p:spPr>
                <a:xfrm>
                  <a:off x="1032014" y="1813406"/>
                  <a:ext cx="153849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8F539E4-5C3E-43B5-AE23-3DF7886EE749}"/>
                    </a:ext>
                  </a:extLst>
                </p:cNvPr>
                <p:cNvSpPr/>
                <p:nvPr/>
              </p:nvSpPr>
              <p:spPr>
                <a:xfrm>
                  <a:off x="1768493" y="1985202"/>
                  <a:ext cx="199093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267E0723-CF26-4669-A828-95229FD454DA}"/>
                    </a:ext>
                  </a:extLst>
                </p:cNvPr>
                <p:cNvSpPr/>
                <p:nvPr/>
              </p:nvSpPr>
              <p:spPr>
                <a:xfrm>
                  <a:off x="2441316" y="2116205"/>
                  <a:ext cx="160527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250C519B-3957-48CF-B12A-DFF1BF14042B}"/>
                    </a:ext>
                  </a:extLst>
                </p:cNvPr>
                <p:cNvSpPr/>
                <p:nvPr/>
              </p:nvSpPr>
              <p:spPr>
                <a:xfrm>
                  <a:off x="3109464" y="2297906"/>
                  <a:ext cx="160527" cy="1131093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3E1380-513C-462C-A929-9532C4CCBD34}"/>
                  </a:ext>
                </a:extLst>
              </p:cNvPr>
              <p:cNvSpPr/>
              <p:nvPr/>
            </p:nvSpPr>
            <p:spPr>
              <a:xfrm>
                <a:off x="-125806" y="2827555"/>
                <a:ext cx="12384069" cy="4487645"/>
              </a:xfrm>
              <a:custGeom>
                <a:avLst/>
                <a:gdLst>
                  <a:gd name="connsiteX0" fmla="*/ 0 w 12317807"/>
                  <a:gd name="connsiteY0" fmla="*/ 0 h 4449281"/>
                  <a:gd name="connsiteX1" fmla="*/ 12317807 w 12317807"/>
                  <a:gd name="connsiteY1" fmla="*/ 0 h 4449281"/>
                  <a:gd name="connsiteX2" fmla="*/ 12317807 w 12317807"/>
                  <a:gd name="connsiteY2" fmla="*/ 4449281 h 4449281"/>
                  <a:gd name="connsiteX3" fmla="*/ 0 w 12317807"/>
                  <a:gd name="connsiteY3" fmla="*/ 4449281 h 4449281"/>
                  <a:gd name="connsiteX4" fmla="*/ 0 w 12317807"/>
                  <a:gd name="connsiteY4" fmla="*/ 0 h 4449281"/>
                  <a:gd name="connsiteX0" fmla="*/ 0 w 12357564"/>
                  <a:gd name="connsiteY0" fmla="*/ 0 h 4449281"/>
                  <a:gd name="connsiteX1" fmla="*/ 12357564 w 12357564"/>
                  <a:gd name="connsiteY1" fmla="*/ 649357 h 4449281"/>
                  <a:gd name="connsiteX2" fmla="*/ 12317807 w 12357564"/>
                  <a:gd name="connsiteY2" fmla="*/ 4449281 h 4449281"/>
                  <a:gd name="connsiteX3" fmla="*/ 0 w 12357564"/>
                  <a:gd name="connsiteY3" fmla="*/ 4449281 h 4449281"/>
                  <a:gd name="connsiteX4" fmla="*/ 0 w 12357564"/>
                  <a:gd name="connsiteY4" fmla="*/ 0 h 4449281"/>
                  <a:gd name="connsiteX0" fmla="*/ 0 w 12357564"/>
                  <a:gd name="connsiteY0" fmla="*/ 0 h 4449281"/>
                  <a:gd name="connsiteX1" fmla="*/ 12357564 w 12357564"/>
                  <a:gd name="connsiteY1" fmla="*/ 649357 h 4449281"/>
                  <a:gd name="connsiteX2" fmla="*/ 12317807 w 12357564"/>
                  <a:gd name="connsiteY2" fmla="*/ 4449281 h 4449281"/>
                  <a:gd name="connsiteX3" fmla="*/ 0 w 12357564"/>
                  <a:gd name="connsiteY3" fmla="*/ 4449281 h 4449281"/>
                  <a:gd name="connsiteX4" fmla="*/ 0 w 12357564"/>
                  <a:gd name="connsiteY4" fmla="*/ 0 h 4449281"/>
                  <a:gd name="connsiteX0" fmla="*/ 0 w 12357564"/>
                  <a:gd name="connsiteY0" fmla="*/ 0 h 4449281"/>
                  <a:gd name="connsiteX1" fmla="*/ 12357564 w 12357564"/>
                  <a:gd name="connsiteY1" fmla="*/ 649357 h 4449281"/>
                  <a:gd name="connsiteX2" fmla="*/ 12317807 w 12357564"/>
                  <a:gd name="connsiteY2" fmla="*/ 4449281 h 4449281"/>
                  <a:gd name="connsiteX3" fmla="*/ 0 w 12357564"/>
                  <a:gd name="connsiteY3" fmla="*/ 4449281 h 4449281"/>
                  <a:gd name="connsiteX4" fmla="*/ 0 w 12357564"/>
                  <a:gd name="connsiteY4" fmla="*/ 0 h 4449281"/>
                  <a:gd name="connsiteX0" fmla="*/ 0 w 12357564"/>
                  <a:gd name="connsiteY0" fmla="*/ 20420 h 4469701"/>
                  <a:gd name="connsiteX1" fmla="*/ 12357564 w 12357564"/>
                  <a:gd name="connsiteY1" fmla="*/ 669777 h 4469701"/>
                  <a:gd name="connsiteX2" fmla="*/ 12317807 w 12357564"/>
                  <a:gd name="connsiteY2" fmla="*/ 4469701 h 4469701"/>
                  <a:gd name="connsiteX3" fmla="*/ 0 w 12357564"/>
                  <a:gd name="connsiteY3" fmla="*/ 4469701 h 4469701"/>
                  <a:gd name="connsiteX4" fmla="*/ 0 w 12357564"/>
                  <a:gd name="connsiteY4" fmla="*/ 20420 h 4469701"/>
                  <a:gd name="connsiteX0" fmla="*/ 0 w 12344312"/>
                  <a:gd name="connsiteY0" fmla="*/ 21055 h 4470336"/>
                  <a:gd name="connsiteX1" fmla="*/ 12344312 w 12344312"/>
                  <a:gd name="connsiteY1" fmla="*/ 643907 h 4470336"/>
                  <a:gd name="connsiteX2" fmla="*/ 12317807 w 12344312"/>
                  <a:gd name="connsiteY2" fmla="*/ 4470336 h 4470336"/>
                  <a:gd name="connsiteX3" fmla="*/ 0 w 12344312"/>
                  <a:gd name="connsiteY3" fmla="*/ 4470336 h 4470336"/>
                  <a:gd name="connsiteX4" fmla="*/ 0 w 12344312"/>
                  <a:gd name="connsiteY4" fmla="*/ 21055 h 4470336"/>
                  <a:gd name="connsiteX0" fmla="*/ 0 w 12344312"/>
                  <a:gd name="connsiteY0" fmla="*/ 203378 h 4652659"/>
                  <a:gd name="connsiteX1" fmla="*/ 5029110 w 12344312"/>
                  <a:gd name="connsiteY1" fmla="*/ 915546 h 4652659"/>
                  <a:gd name="connsiteX2" fmla="*/ 12344312 w 12344312"/>
                  <a:gd name="connsiteY2" fmla="*/ 826230 h 4652659"/>
                  <a:gd name="connsiteX3" fmla="*/ 12317807 w 12344312"/>
                  <a:gd name="connsiteY3" fmla="*/ 4652659 h 4652659"/>
                  <a:gd name="connsiteX4" fmla="*/ 0 w 12344312"/>
                  <a:gd name="connsiteY4" fmla="*/ 4652659 h 4652659"/>
                  <a:gd name="connsiteX5" fmla="*/ 0 w 12344312"/>
                  <a:gd name="connsiteY5" fmla="*/ 203378 h 4652659"/>
                  <a:gd name="connsiteX0" fmla="*/ 0 w 12344312"/>
                  <a:gd name="connsiteY0" fmla="*/ 99405 h 4548686"/>
                  <a:gd name="connsiteX1" fmla="*/ 5029110 w 12344312"/>
                  <a:gd name="connsiteY1" fmla="*/ 811573 h 4548686"/>
                  <a:gd name="connsiteX2" fmla="*/ 12344312 w 12344312"/>
                  <a:gd name="connsiteY2" fmla="*/ 722257 h 4548686"/>
                  <a:gd name="connsiteX3" fmla="*/ 12317807 w 12344312"/>
                  <a:gd name="connsiteY3" fmla="*/ 4548686 h 4548686"/>
                  <a:gd name="connsiteX4" fmla="*/ 0 w 12344312"/>
                  <a:gd name="connsiteY4" fmla="*/ 4548686 h 4548686"/>
                  <a:gd name="connsiteX5" fmla="*/ 0 w 12344312"/>
                  <a:gd name="connsiteY5" fmla="*/ 99405 h 4548686"/>
                  <a:gd name="connsiteX0" fmla="*/ 0 w 12344312"/>
                  <a:gd name="connsiteY0" fmla="*/ 104625 h 4487645"/>
                  <a:gd name="connsiteX1" fmla="*/ 5029110 w 12344312"/>
                  <a:gd name="connsiteY1" fmla="*/ 750532 h 4487645"/>
                  <a:gd name="connsiteX2" fmla="*/ 12344312 w 12344312"/>
                  <a:gd name="connsiteY2" fmla="*/ 661216 h 4487645"/>
                  <a:gd name="connsiteX3" fmla="*/ 12317807 w 12344312"/>
                  <a:gd name="connsiteY3" fmla="*/ 4487645 h 4487645"/>
                  <a:gd name="connsiteX4" fmla="*/ 0 w 12344312"/>
                  <a:gd name="connsiteY4" fmla="*/ 4487645 h 4487645"/>
                  <a:gd name="connsiteX5" fmla="*/ 0 w 12344312"/>
                  <a:gd name="connsiteY5" fmla="*/ 104625 h 4487645"/>
                  <a:gd name="connsiteX0" fmla="*/ 0 w 12384069"/>
                  <a:gd name="connsiteY0" fmla="*/ 104625 h 4487645"/>
                  <a:gd name="connsiteX1" fmla="*/ 5029110 w 12384069"/>
                  <a:gd name="connsiteY1" fmla="*/ 750532 h 4487645"/>
                  <a:gd name="connsiteX2" fmla="*/ 12384069 w 12384069"/>
                  <a:gd name="connsiteY2" fmla="*/ 753981 h 4487645"/>
                  <a:gd name="connsiteX3" fmla="*/ 12317807 w 12384069"/>
                  <a:gd name="connsiteY3" fmla="*/ 4487645 h 4487645"/>
                  <a:gd name="connsiteX4" fmla="*/ 0 w 12384069"/>
                  <a:gd name="connsiteY4" fmla="*/ 4487645 h 4487645"/>
                  <a:gd name="connsiteX5" fmla="*/ 0 w 12384069"/>
                  <a:gd name="connsiteY5" fmla="*/ 104625 h 4487645"/>
                  <a:gd name="connsiteX0" fmla="*/ 0 w 12384069"/>
                  <a:gd name="connsiteY0" fmla="*/ 104625 h 4487645"/>
                  <a:gd name="connsiteX1" fmla="*/ 5029110 w 12384069"/>
                  <a:gd name="connsiteY1" fmla="*/ 750532 h 4487645"/>
                  <a:gd name="connsiteX2" fmla="*/ 12384069 w 12384069"/>
                  <a:gd name="connsiteY2" fmla="*/ 753981 h 4487645"/>
                  <a:gd name="connsiteX3" fmla="*/ 12317807 w 12384069"/>
                  <a:gd name="connsiteY3" fmla="*/ 4487645 h 4487645"/>
                  <a:gd name="connsiteX4" fmla="*/ 0 w 12384069"/>
                  <a:gd name="connsiteY4" fmla="*/ 4487645 h 4487645"/>
                  <a:gd name="connsiteX5" fmla="*/ 0 w 12384069"/>
                  <a:gd name="connsiteY5" fmla="*/ 104625 h 448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4069" h="4487645">
                    <a:moveTo>
                      <a:pt x="0" y="104625"/>
                    </a:moveTo>
                    <a:cubicBezTo>
                      <a:pt x="533385" y="-312819"/>
                      <a:pt x="2971725" y="646723"/>
                      <a:pt x="5029110" y="750532"/>
                    </a:cubicBezTo>
                    <a:cubicBezTo>
                      <a:pt x="7086495" y="854341"/>
                      <a:pt x="11076521" y="336538"/>
                      <a:pt x="12384069" y="753981"/>
                    </a:cubicBezTo>
                    <a:lnTo>
                      <a:pt x="12317807" y="4487645"/>
                    </a:lnTo>
                    <a:lnTo>
                      <a:pt x="0" y="4487645"/>
                    </a:lnTo>
                    <a:lnTo>
                      <a:pt x="0" y="10462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7E62640-CFBB-4B79-9613-52DEA9E321CA}"/>
                  </a:ext>
                </a:extLst>
              </p:cNvPr>
              <p:cNvSpPr/>
              <p:nvPr/>
            </p:nvSpPr>
            <p:spPr>
              <a:xfrm>
                <a:off x="954157" y="6531418"/>
                <a:ext cx="649356" cy="306704"/>
              </a:xfrm>
              <a:custGeom>
                <a:avLst/>
                <a:gdLst>
                  <a:gd name="connsiteX0" fmla="*/ 0 w 649356"/>
                  <a:gd name="connsiteY0" fmla="*/ 306704 h 306704"/>
                  <a:gd name="connsiteX1" fmla="*/ 39756 w 649356"/>
                  <a:gd name="connsiteY1" fmla="*/ 240443 h 306704"/>
                  <a:gd name="connsiteX2" fmla="*/ 66260 w 649356"/>
                  <a:gd name="connsiteY2" fmla="*/ 187434 h 306704"/>
                  <a:gd name="connsiteX3" fmla="*/ 119269 w 649356"/>
                  <a:gd name="connsiteY3" fmla="*/ 160930 h 306704"/>
                  <a:gd name="connsiteX4" fmla="*/ 238539 w 649356"/>
                  <a:gd name="connsiteY4" fmla="*/ 107921 h 306704"/>
                  <a:gd name="connsiteX5" fmla="*/ 410817 w 649356"/>
                  <a:gd name="connsiteY5" fmla="*/ 94669 h 306704"/>
                  <a:gd name="connsiteX6" fmla="*/ 424069 w 649356"/>
                  <a:gd name="connsiteY6" fmla="*/ 160930 h 306704"/>
                  <a:gd name="connsiteX7" fmla="*/ 490330 w 649356"/>
                  <a:gd name="connsiteY7" fmla="*/ 147678 h 306704"/>
                  <a:gd name="connsiteX8" fmla="*/ 463826 w 649356"/>
                  <a:gd name="connsiteY8" fmla="*/ 94669 h 306704"/>
                  <a:gd name="connsiteX9" fmla="*/ 503582 w 649356"/>
                  <a:gd name="connsiteY9" fmla="*/ 68165 h 306704"/>
                  <a:gd name="connsiteX10" fmla="*/ 596347 w 649356"/>
                  <a:gd name="connsiteY10" fmla="*/ 1904 h 306704"/>
                  <a:gd name="connsiteX11" fmla="*/ 649356 w 649356"/>
                  <a:gd name="connsiteY11" fmla="*/ 1904 h 30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9356" h="306704">
                    <a:moveTo>
                      <a:pt x="0" y="306704"/>
                    </a:moveTo>
                    <a:cubicBezTo>
                      <a:pt x="13252" y="284617"/>
                      <a:pt x="27247" y="262959"/>
                      <a:pt x="39756" y="240443"/>
                    </a:cubicBezTo>
                    <a:cubicBezTo>
                      <a:pt x="49350" y="223174"/>
                      <a:pt x="52291" y="201403"/>
                      <a:pt x="66260" y="187434"/>
                    </a:cubicBezTo>
                    <a:cubicBezTo>
                      <a:pt x="80229" y="173465"/>
                      <a:pt x="102000" y="170524"/>
                      <a:pt x="119269" y="160930"/>
                    </a:cubicBezTo>
                    <a:cubicBezTo>
                      <a:pt x="213059" y="108824"/>
                      <a:pt x="152119" y="129526"/>
                      <a:pt x="238539" y="107921"/>
                    </a:cubicBezTo>
                    <a:cubicBezTo>
                      <a:pt x="295672" y="69833"/>
                      <a:pt x="316973" y="43482"/>
                      <a:pt x="410817" y="94669"/>
                    </a:cubicBezTo>
                    <a:cubicBezTo>
                      <a:pt x="430591" y="105455"/>
                      <a:pt x="419652" y="138843"/>
                      <a:pt x="424069" y="160930"/>
                    </a:cubicBezTo>
                    <a:cubicBezTo>
                      <a:pt x="446156" y="156513"/>
                      <a:pt x="478741" y="166992"/>
                      <a:pt x="490330" y="147678"/>
                    </a:cubicBezTo>
                    <a:cubicBezTo>
                      <a:pt x="500494" y="130738"/>
                      <a:pt x="460578" y="114155"/>
                      <a:pt x="463826" y="94669"/>
                    </a:cubicBezTo>
                    <a:cubicBezTo>
                      <a:pt x="466444" y="78959"/>
                      <a:pt x="491347" y="78361"/>
                      <a:pt x="503582" y="68165"/>
                    </a:cubicBezTo>
                    <a:cubicBezTo>
                      <a:pt x="544290" y="34242"/>
                      <a:pt x="540298" y="15916"/>
                      <a:pt x="596347" y="1904"/>
                    </a:cubicBezTo>
                    <a:cubicBezTo>
                      <a:pt x="613489" y="-2381"/>
                      <a:pt x="631686" y="1904"/>
                      <a:pt x="649356" y="190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207225A-0EB1-4B39-AF99-8C0C91E341BD}"/>
                  </a:ext>
                </a:extLst>
              </p:cNvPr>
              <p:cNvSpPr/>
              <p:nvPr/>
            </p:nvSpPr>
            <p:spPr>
              <a:xfrm>
                <a:off x="1802296" y="6639320"/>
                <a:ext cx="530087" cy="79532"/>
              </a:xfrm>
              <a:custGeom>
                <a:avLst/>
                <a:gdLst>
                  <a:gd name="connsiteX0" fmla="*/ 0 w 530087"/>
                  <a:gd name="connsiteY0" fmla="*/ 19 h 79532"/>
                  <a:gd name="connsiteX1" fmla="*/ 92765 w 530087"/>
                  <a:gd name="connsiteY1" fmla="*/ 26523 h 79532"/>
                  <a:gd name="connsiteX2" fmla="*/ 185530 w 530087"/>
                  <a:gd name="connsiteY2" fmla="*/ 26523 h 79532"/>
                  <a:gd name="connsiteX3" fmla="*/ 384313 w 530087"/>
                  <a:gd name="connsiteY3" fmla="*/ 19 h 79532"/>
                  <a:gd name="connsiteX4" fmla="*/ 477078 w 530087"/>
                  <a:gd name="connsiteY4" fmla="*/ 26523 h 79532"/>
                  <a:gd name="connsiteX5" fmla="*/ 530087 w 530087"/>
                  <a:gd name="connsiteY5" fmla="*/ 79532 h 7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0087" h="79532">
                    <a:moveTo>
                      <a:pt x="0" y="19"/>
                    </a:moveTo>
                    <a:cubicBezTo>
                      <a:pt x="30922" y="8854"/>
                      <a:pt x="60738" y="23612"/>
                      <a:pt x="92765" y="26523"/>
                    </a:cubicBezTo>
                    <a:cubicBezTo>
                      <a:pt x="252925" y="41083"/>
                      <a:pt x="56709" y="-16417"/>
                      <a:pt x="185530" y="26523"/>
                    </a:cubicBezTo>
                    <a:cubicBezTo>
                      <a:pt x="251791" y="17688"/>
                      <a:pt x="317558" y="3532"/>
                      <a:pt x="384313" y="19"/>
                    </a:cubicBezTo>
                    <a:cubicBezTo>
                      <a:pt x="398683" y="-737"/>
                      <a:pt x="460071" y="20854"/>
                      <a:pt x="477078" y="26523"/>
                    </a:cubicBezTo>
                    <a:cubicBezTo>
                      <a:pt x="525053" y="58507"/>
                      <a:pt x="509711" y="38783"/>
                      <a:pt x="530087" y="7953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49B094E-776B-4551-82C4-87C60B541662}"/>
                  </a:ext>
                </a:extLst>
              </p:cNvPr>
              <p:cNvSpPr/>
              <p:nvPr/>
            </p:nvSpPr>
            <p:spPr>
              <a:xfrm>
                <a:off x="1524000" y="6692348"/>
                <a:ext cx="291831" cy="238539"/>
              </a:xfrm>
              <a:custGeom>
                <a:avLst/>
                <a:gdLst>
                  <a:gd name="connsiteX0" fmla="*/ 0 w 291831"/>
                  <a:gd name="connsiteY0" fmla="*/ 238539 h 238539"/>
                  <a:gd name="connsiteX1" fmla="*/ 66261 w 291831"/>
                  <a:gd name="connsiteY1" fmla="*/ 198782 h 238539"/>
                  <a:gd name="connsiteX2" fmla="*/ 79513 w 291831"/>
                  <a:gd name="connsiteY2" fmla="*/ 145774 h 238539"/>
                  <a:gd name="connsiteX3" fmla="*/ 106017 w 291831"/>
                  <a:gd name="connsiteY3" fmla="*/ 119269 h 238539"/>
                  <a:gd name="connsiteX4" fmla="*/ 198783 w 291831"/>
                  <a:gd name="connsiteY4" fmla="*/ 132522 h 238539"/>
                  <a:gd name="connsiteX5" fmla="*/ 225287 w 291831"/>
                  <a:gd name="connsiteY5" fmla="*/ 106017 h 238539"/>
                  <a:gd name="connsiteX6" fmla="*/ 265043 w 291831"/>
                  <a:gd name="connsiteY6" fmla="*/ 92765 h 238539"/>
                  <a:gd name="connsiteX7" fmla="*/ 291548 w 291831"/>
                  <a:gd name="connsiteY7" fmla="*/ 53009 h 238539"/>
                  <a:gd name="connsiteX8" fmla="*/ 278296 w 291831"/>
                  <a:gd name="connsiteY8" fmla="*/ 0 h 238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1831" h="238539">
                    <a:moveTo>
                      <a:pt x="0" y="238539"/>
                    </a:moveTo>
                    <a:cubicBezTo>
                      <a:pt x="22087" y="225287"/>
                      <a:pt x="49498" y="218339"/>
                      <a:pt x="66261" y="198782"/>
                    </a:cubicBezTo>
                    <a:cubicBezTo>
                      <a:pt x="78114" y="184954"/>
                      <a:pt x="71368" y="162064"/>
                      <a:pt x="79513" y="145774"/>
                    </a:cubicBezTo>
                    <a:cubicBezTo>
                      <a:pt x="85101" y="134599"/>
                      <a:pt x="97182" y="128104"/>
                      <a:pt x="106017" y="119269"/>
                    </a:cubicBezTo>
                    <a:cubicBezTo>
                      <a:pt x="136939" y="123687"/>
                      <a:pt x="167738" y="135971"/>
                      <a:pt x="198783" y="132522"/>
                    </a:cubicBezTo>
                    <a:cubicBezTo>
                      <a:pt x="211201" y="131142"/>
                      <a:pt x="214573" y="112445"/>
                      <a:pt x="225287" y="106017"/>
                    </a:cubicBezTo>
                    <a:cubicBezTo>
                      <a:pt x="237265" y="98830"/>
                      <a:pt x="251791" y="97182"/>
                      <a:pt x="265043" y="92765"/>
                    </a:cubicBezTo>
                    <a:cubicBezTo>
                      <a:pt x="273878" y="79513"/>
                      <a:pt x="289295" y="68776"/>
                      <a:pt x="291548" y="53009"/>
                    </a:cubicBezTo>
                    <a:cubicBezTo>
                      <a:pt x="294124" y="34979"/>
                      <a:pt x="278296" y="0"/>
                      <a:pt x="278296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B69EBD5-3032-4E73-A74D-591D16490BC6}"/>
                  </a:ext>
                </a:extLst>
              </p:cNvPr>
              <p:cNvSpPr/>
              <p:nvPr/>
            </p:nvSpPr>
            <p:spPr>
              <a:xfrm>
                <a:off x="2766925" y="6624321"/>
                <a:ext cx="122287" cy="57740"/>
              </a:xfrm>
              <a:custGeom>
                <a:avLst/>
                <a:gdLst>
                  <a:gd name="connsiteX0" fmla="*/ 2779 w 122287"/>
                  <a:gd name="connsiteY0" fmla="*/ 1766 h 57740"/>
                  <a:gd name="connsiteX1" fmla="*/ 69040 w 122287"/>
                  <a:gd name="connsiteY1" fmla="*/ 54775 h 57740"/>
                  <a:gd name="connsiteX2" fmla="*/ 122049 w 122287"/>
                  <a:gd name="connsiteY2" fmla="*/ 41522 h 57740"/>
                  <a:gd name="connsiteX3" fmla="*/ 42536 w 122287"/>
                  <a:gd name="connsiteY3" fmla="*/ 1766 h 57740"/>
                  <a:gd name="connsiteX4" fmla="*/ 2779 w 122287"/>
                  <a:gd name="connsiteY4" fmla="*/ 15018 h 57740"/>
                  <a:gd name="connsiteX5" fmla="*/ 16032 w 122287"/>
                  <a:gd name="connsiteY5" fmla="*/ 15018 h 57740"/>
                  <a:gd name="connsiteX6" fmla="*/ 2779 w 122287"/>
                  <a:gd name="connsiteY6" fmla="*/ 1766 h 5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87" h="57740">
                    <a:moveTo>
                      <a:pt x="2779" y="1766"/>
                    </a:moveTo>
                    <a:cubicBezTo>
                      <a:pt x="11614" y="8392"/>
                      <a:pt x="42206" y="45831"/>
                      <a:pt x="69040" y="54775"/>
                    </a:cubicBezTo>
                    <a:cubicBezTo>
                      <a:pt x="86319" y="60535"/>
                      <a:pt x="116290" y="58801"/>
                      <a:pt x="122049" y="41522"/>
                    </a:cubicBezTo>
                    <a:cubicBezTo>
                      <a:pt x="127187" y="26109"/>
                      <a:pt x="47834" y="3532"/>
                      <a:pt x="42536" y="1766"/>
                    </a:cubicBezTo>
                    <a:cubicBezTo>
                      <a:pt x="29284" y="6183"/>
                      <a:pt x="-609" y="1466"/>
                      <a:pt x="2779" y="15018"/>
                    </a:cubicBezTo>
                    <a:cubicBezTo>
                      <a:pt x="5796" y="27085"/>
                      <a:pt x="126547" y="103431"/>
                      <a:pt x="16032" y="15018"/>
                    </a:cubicBezTo>
                    <a:cubicBezTo>
                      <a:pt x="8319" y="8847"/>
                      <a:pt x="-6056" y="-4860"/>
                      <a:pt x="2779" y="1766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5C024CD-E8B3-4DDB-90BD-D94F433DD5F8}"/>
                  </a:ext>
                </a:extLst>
              </p:cNvPr>
              <p:cNvSpPr/>
              <p:nvPr/>
            </p:nvSpPr>
            <p:spPr>
              <a:xfrm>
                <a:off x="3193774" y="6453809"/>
                <a:ext cx="278296" cy="106423"/>
              </a:xfrm>
              <a:custGeom>
                <a:avLst/>
                <a:gdLst>
                  <a:gd name="connsiteX0" fmla="*/ 278296 w 278296"/>
                  <a:gd name="connsiteY0" fmla="*/ 0 h 106423"/>
                  <a:gd name="connsiteX1" fmla="*/ 145774 w 278296"/>
                  <a:gd name="connsiteY1" fmla="*/ 39756 h 106423"/>
                  <a:gd name="connsiteX2" fmla="*/ 106017 w 278296"/>
                  <a:gd name="connsiteY2" fmla="*/ 66261 h 106423"/>
                  <a:gd name="connsiteX3" fmla="*/ 79513 w 278296"/>
                  <a:gd name="connsiteY3" fmla="*/ 39756 h 106423"/>
                  <a:gd name="connsiteX4" fmla="*/ 39756 w 278296"/>
                  <a:gd name="connsiteY4" fmla="*/ 53008 h 106423"/>
                  <a:gd name="connsiteX5" fmla="*/ 0 w 278296"/>
                  <a:gd name="connsiteY5" fmla="*/ 106017 h 10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296" h="106423">
                    <a:moveTo>
                      <a:pt x="278296" y="0"/>
                    </a:moveTo>
                    <a:cubicBezTo>
                      <a:pt x="234122" y="13252"/>
                      <a:pt x="188819" y="23200"/>
                      <a:pt x="145774" y="39756"/>
                    </a:cubicBezTo>
                    <a:cubicBezTo>
                      <a:pt x="130908" y="45474"/>
                      <a:pt x="121944" y="66261"/>
                      <a:pt x="106017" y="66261"/>
                    </a:cubicBezTo>
                    <a:cubicBezTo>
                      <a:pt x="93523" y="66261"/>
                      <a:pt x="88348" y="48591"/>
                      <a:pt x="79513" y="39756"/>
                    </a:cubicBezTo>
                    <a:cubicBezTo>
                      <a:pt x="66261" y="44173"/>
                      <a:pt x="48482" y="42100"/>
                      <a:pt x="39756" y="53008"/>
                    </a:cubicBezTo>
                    <a:cubicBezTo>
                      <a:pt x="-9508" y="114588"/>
                      <a:pt x="61146" y="106017"/>
                      <a:pt x="0" y="10601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A66666D-A962-44AF-8E21-2C2C00BD24BC}"/>
                  </a:ext>
                </a:extLst>
              </p:cNvPr>
              <p:cNvSpPr/>
              <p:nvPr/>
            </p:nvSpPr>
            <p:spPr>
              <a:xfrm>
                <a:off x="3458817" y="6265132"/>
                <a:ext cx="424070" cy="56155"/>
              </a:xfrm>
              <a:custGeom>
                <a:avLst/>
                <a:gdLst>
                  <a:gd name="connsiteX0" fmla="*/ 424070 w 424070"/>
                  <a:gd name="connsiteY0" fmla="*/ 16398 h 56155"/>
                  <a:gd name="connsiteX1" fmla="*/ 26505 w 424070"/>
                  <a:gd name="connsiteY1" fmla="*/ 16398 h 56155"/>
                  <a:gd name="connsiteX2" fmla="*/ 0 w 424070"/>
                  <a:gd name="connsiteY2" fmla="*/ 56155 h 5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4070" h="56155">
                    <a:moveTo>
                      <a:pt x="424070" y="16398"/>
                    </a:moveTo>
                    <a:cubicBezTo>
                      <a:pt x="280059" y="3306"/>
                      <a:pt x="179802" y="-12802"/>
                      <a:pt x="26505" y="16398"/>
                    </a:cubicBezTo>
                    <a:cubicBezTo>
                      <a:pt x="10859" y="19378"/>
                      <a:pt x="0" y="56155"/>
                      <a:pt x="0" y="5615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AAA9882-F1AA-49E7-88B0-AA9596F4F96B}"/>
                  </a:ext>
                </a:extLst>
              </p:cNvPr>
              <p:cNvSpPr/>
              <p:nvPr/>
            </p:nvSpPr>
            <p:spPr>
              <a:xfrm>
                <a:off x="3790122" y="6003235"/>
                <a:ext cx="450574" cy="119269"/>
              </a:xfrm>
              <a:custGeom>
                <a:avLst/>
                <a:gdLst>
                  <a:gd name="connsiteX0" fmla="*/ 450574 w 450574"/>
                  <a:gd name="connsiteY0" fmla="*/ 119269 h 119269"/>
                  <a:gd name="connsiteX1" fmla="*/ 304800 w 450574"/>
                  <a:gd name="connsiteY1" fmla="*/ 66261 h 119269"/>
                  <a:gd name="connsiteX2" fmla="*/ 291548 w 450574"/>
                  <a:gd name="connsiteY2" fmla="*/ 0 h 119269"/>
                  <a:gd name="connsiteX3" fmla="*/ 265043 w 450574"/>
                  <a:gd name="connsiteY3" fmla="*/ 26504 h 119269"/>
                  <a:gd name="connsiteX4" fmla="*/ 185530 w 450574"/>
                  <a:gd name="connsiteY4" fmla="*/ 92765 h 119269"/>
                  <a:gd name="connsiteX5" fmla="*/ 172278 w 450574"/>
                  <a:gd name="connsiteY5" fmla="*/ 53008 h 119269"/>
                  <a:gd name="connsiteX6" fmla="*/ 132521 w 450574"/>
                  <a:gd name="connsiteY6" fmla="*/ 39756 h 119269"/>
                  <a:gd name="connsiteX7" fmla="*/ 0 w 450574"/>
                  <a:gd name="connsiteY7" fmla="*/ 39756 h 11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0574" h="119269">
                    <a:moveTo>
                      <a:pt x="450574" y="119269"/>
                    </a:moveTo>
                    <a:cubicBezTo>
                      <a:pt x="401983" y="101600"/>
                      <a:pt x="346163" y="97283"/>
                      <a:pt x="304800" y="66261"/>
                    </a:cubicBezTo>
                    <a:cubicBezTo>
                      <a:pt x="286780" y="52746"/>
                      <a:pt x="307475" y="15927"/>
                      <a:pt x="291548" y="0"/>
                    </a:cubicBezTo>
                    <a:lnTo>
                      <a:pt x="265043" y="26504"/>
                    </a:lnTo>
                    <a:cubicBezTo>
                      <a:pt x="232779" y="123296"/>
                      <a:pt x="265643" y="112793"/>
                      <a:pt x="185530" y="92765"/>
                    </a:cubicBezTo>
                    <a:cubicBezTo>
                      <a:pt x="181113" y="79513"/>
                      <a:pt x="182156" y="62886"/>
                      <a:pt x="172278" y="53008"/>
                    </a:cubicBezTo>
                    <a:cubicBezTo>
                      <a:pt x="162400" y="43130"/>
                      <a:pt x="146449" y="40827"/>
                      <a:pt x="132521" y="39756"/>
                    </a:cubicBezTo>
                    <a:cubicBezTo>
                      <a:pt x="88477" y="36368"/>
                      <a:pt x="44174" y="39756"/>
                      <a:pt x="0" y="3975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F683AF4-12A7-45D3-A559-AF15FB7FA767}"/>
                  </a:ext>
                </a:extLst>
              </p:cNvPr>
              <p:cNvSpPr/>
              <p:nvPr/>
            </p:nvSpPr>
            <p:spPr>
              <a:xfrm>
                <a:off x="3843130" y="4368418"/>
                <a:ext cx="2777453" cy="402365"/>
              </a:xfrm>
              <a:custGeom>
                <a:avLst/>
                <a:gdLst>
                  <a:gd name="connsiteX0" fmla="*/ 0 w 2777453"/>
                  <a:gd name="connsiteY0" fmla="*/ 269843 h 402365"/>
                  <a:gd name="connsiteX1" fmla="*/ 172279 w 2777453"/>
                  <a:gd name="connsiteY1" fmla="*/ 177078 h 402365"/>
                  <a:gd name="connsiteX2" fmla="*/ 212035 w 2777453"/>
                  <a:gd name="connsiteY2" fmla="*/ 150573 h 402365"/>
                  <a:gd name="connsiteX3" fmla="*/ 225287 w 2777453"/>
                  <a:gd name="connsiteY3" fmla="*/ 110817 h 402365"/>
                  <a:gd name="connsiteX4" fmla="*/ 291548 w 2777453"/>
                  <a:gd name="connsiteY4" fmla="*/ 124069 h 402365"/>
                  <a:gd name="connsiteX5" fmla="*/ 357809 w 2777453"/>
                  <a:gd name="connsiteY5" fmla="*/ 110817 h 402365"/>
                  <a:gd name="connsiteX6" fmla="*/ 344557 w 2777453"/>
                  <a:gd name="connsiteY6" fmla="*/ 4799 h 402365"/>
                  <a:gd name="connsiteX7" fmla="*/ 371061 w 2777453"/>
                  <a:gd name="connsiteY7" fmla="*/ 84312 h 402365"/>
                  <a:gd name="connsiteX8" fmla="*/ 397566 w 2777453"/>
                  <a:gd name="connsiteY8" fmla="*/ 110817 h 402365"/>
                  <a:gd name="connsiteX9" fmla="*/ 477079 w 2777453"/>
                  <a:gd name="connsiteY9" fmla="*/ 177078 h 402365"/>
                  <a:gd name="connsiteX10" fmla="*/ 596348 w 2777453"/>
                  <a:gd name="connsiteY10" fmla="*/ 110817 h 402365"/>
                  <a:gd name="connsiteX11" fmla="*/ 728870 w 2777453"/>
                  <a:gd name="connsiteY11" fmla="*/ 124069 h 402365"/>
                  <a:gd name="connsiteX12" fmla="*/ 901148 w 2777453"/>
                  <a:gd name="connsiteY12" fmla="*/ 190330 h 402365"/>
                  <a:gd name="connsiteX13" fmla="*/ 1020418 w 2777453"/>
                  <a:gd name="connsiteY13" fmla="*/ 230086 h 402365"/>
                  <a:gd name="connsiteX14" fmla="*/ 1272209 w 2777453"/>
                  <a:gd name="connsiteY14" fmla="*/ 190330 h 402365"/>
                  <a:gd name="connsiteX15" fmla="*/ 1325218 w 2777453"/>
                  <a:gd name="connsiteY15" fmla="*/ 163825 h 402365"/>
                  <a:gd name="connsiteX16" fmla="*/ 1431235 w 2777453"/>
                  <a:gd name="connsiteY16" fmla="*/ 177078 h 402365"/>
                  <a:gd name="connsiteX17" fmla="*/ 1683027 w 2777453"/>
                  <a:gd name="connsiteY17" fmla="*/ 190330 h 402365"/>
                  <a:gd name="connsiteX18" fmla="*/ 1775792 w 2777453"/>
                  <a:gd name="connsiteY18" fmla="*/ 216834 h 402365"/>
                  <a:gd name="connsiteX19" fmla="*/ 1736035 w 2777453"/>
                  <a:gd name="connsiteY19" fmla="*/ 230086 h 402365"/>
                  <a:gd name="connsiteX20" fmla="*/ 1722783 w 2777453"/>
                  <a:gd name="connsiteY20" fmla="*/ 177078 h 402365"/>
                  <a:gd name="connsiteX21" fmla="*/ 1789044 w 2777453"/>
                  <a:gd name="connsiteY21" fmla="*/ 230086 h 402365"/>
                  <a:gd name="connsiteX22" fmla="*/ 1855305 w 2777453"/>
                  <a:gd name="connsiteY22" fmla="*/ 269843 h 402365"/>
                  <a:gd name="connsiteX23" fmla="*/ 1921566 w 2777453"/>
                  <a:gd name="connsiteY23" fmla="*/ 243339 h 402365"/>
                  <a:gd name="connsiteX24" fmla="*/ 1974574 w 2777453"/>
                  <a:gd name="connsiteY24" fmla="*/ 230086 h 402365"/>
                  <a:gd name="connsiteX25" fmla="*/ 2001079 w 2777453"/>
                  <a:gd name="connsiteY25" fmla="*/ 177078 h 402365"/>
                  <a:gd name="connsiteX26" fmla="*/ 2107096 w 2777453"/>
                  <a:gd name="connsiteY26" fmla="*/ 110817 h 402365"/>
                  <a:gd name="connsiteX27" fmla="*/ 2120348 w 2777453"/>
                  <a:gd name="connsiteY27" fmla="*/ 44556 h 402365"/>
                  <a:gd name="connsiteX28" fmla="*/ 2160105 w 2777453"/>
                  <a:gd name="connsiteY28" fmla="*/ 124069 h 402365"/>
                  <a:gd name="connsiteX29" fmla="*/ 2213113 w 2777453"/>
                  <a:gd name="connsiteY29" fmla="*/ 97565 h 402365"/>
                  <a:gd name="connsiteX30" fmla="*/ 2226366 w 2777453"/>
                  <a:gd name="connsiteY30" fmla="*/ 137321 h 402365"/>
                  <a:gd name="connsiteX31" fmla="*/ 2252870 w 2777453"/>
                  <a:gd name="connsiteY31" fmla="*/ 84312 h 402365"/>
                  <a:gd name="connsiteX32" fmla="*/ 2279374 w 2777453"/>
                  <a:gd name="connsiteY32" fmla="*/ 110817 h 402365"/>
                  <a:gd name="connsiteX33" fmla="*/ 2451653 w 2777453"/>
                  <a:gd name="connsiteY33" fmla="*/ 137321 h 402365"/>
                  <a:gd name="connsiteX34" fmla="*/ 2517913 w 2777453"/>
                  <a:gd name="connsiteY34" fmla="*/ 309599 h 402365"/>
                  <a:gd name="connsiteX35" fmla="*/ 2544418 w 2777453"/>
                  <a:gd name="connsiteY35" fmla="*/ 349356 h 402365"/>
                  <a:gd name="connsiteX36" fmla="*/ 2716696 w 2777453"/>
                  <a:gd name="connsiteY36" fmla="*/ 309599 h 402365"/>
                  <a:gd name="connsiteX37" fmla="*/ 2650435 w 2777453"/>
                  <a:gd name="connsiteY37" fmla="*/ 269843 h 402365"/>
                  <a:gd name="connsiteX38" fmla="*/ 2570922 w 2777453"/>
                  <a:gd name="connsiteY38" fmla="*/ 256591 h 402365"/>
                  <a:gd name="connsiteX39" fmla="*/ 2504661 w 2777453"/>
                  <a:gd name="connsiteY39" fmla="*/ 216834 h 402365"/>
                  <a:gd name="connsiteX40" fmla="*/ 2478157 w 2777453"/>
                  <a:gd name="connsiteY40" fmla="*/ 150573 h 402365"/>
                  <a:gd name="connsiteX41" fmla="*/ 2650435 w 2777453"/>
                  <a:gd name="connsiteY41" fmla="*/ 309599 h 402365"/>
                  <a:gd name="connsiteX42" fmla="*/ 2769705 w 2777453"/>
                  <a:gd name="connsiteY42" fmla="*/ 336104 h 402365"/>
                  <a:gd name="connsiteX43" fmla="*/ 2769705 w 2777453"/>
                  <a:gd name="connsiteY43" fmla="*/ 402365 h 40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777453" h="402365">
                    <a:moveTo>
                      <a:pt x="0" y="269843"/>
                    </a:moveTo>
                    <a:cubicBezTo>
                      <a:pt x="57426" y="238921"/>
                      <a:pt x="115433" y="209054"/>
                      <a:pt x="172279" y="177078"/>
                    </a:cubicBezTo>
                    <a:cubicBezTo>
                      <a:pt x="186161" y="169270"/>
                      <a:pt x="202086" y="163010"/>
                      <a:pt x="212035" y="150573"/>
                    </a:cubicBezTo>
                    <a:cubicBezTo>
                      <a:pt x="220761" y="139665"/>
                      <a:pt x="220870" y="124069"/>
                      <a:pt x="225287" y="110817"/>
                    </a:cubicBezTo>
                    <a:cubicBezTo>
                      <a:pt x="247374" y="115234"/>
                      <a:pt x="270845" y="115196"/>
                      <a:pt x="291548" y="124069"/>
                    </a:cubicBezTo>
                    <a:cubicBezTo>
                      <a:pt x="347207" y="147923"/>
                      <a:pt x="285365" y="183261"/>
                      <a:pt x="357809" y="110817"/>
                    </a:cubicBezTo>
                    <a:cubicBezTo>
                      <a:pt x="353392" y="75478"/>
                      <a:pt x="328630" y="36654"/>
                      <a:pt x="344557" y="4799"/>
                    </a:cubicBezTo>
                    <a:cubicBezTo>
                      <a:pt x="357051" y="-20190"/>
                      <a:pt x="358567" y="59324"/>
                      <a:pt x="371061" y="84312"/>
                    </a:cubicBezTo>
                    <a:cubicBezTo>
                      <a:pt x="376649" y="95487"/>
                      <a:pt x="389567" y="101218"/>
                      <a:pt x="397566" y="110817"/>
                    </a:cubicBezTo>
                    <a:cubicBezTo>
                      <a:pt x="453110" y="177469"/>
                      <a:pt x="411685" y="155279"/>
                      <a:pt x="477079" y="177078"/>
                    </a:cubicBezTo>
                    <a:cubicBezTo>
                      <a:pt x="488430" y="169511"/>
                      <a:pt x="561360" y="110817"/>
                      <a:pt x="596348" y="110817"/>
                    </a:cubicBezTo>
                    <a:cubicBezTo>
                      <a:pt x="640742" y="110817"/>
                      <a:pt x="684696" y="119652"/>
                      <a:pt x="728870" y="124069"/>
                    </a:cubicBezTo>
                    <a:cubicBezTo>
                      <a:pt x="786296" y="146156"/>
                      <a:pt x="843325" y="169304"/>
                      <a:pt x="901148" y="190330"/>
                    </a:cubicBezTo>
                    <a:cubicBezTo>
                      <a:pt x="940532" y="204651"/>
                      <a:pt x="978511" y="230086"/>
                      <a:pt x="1020418" y="230086"/>
                    </a:cubicBezTo>
                    <a:cubicBezTo>
                      <a:pt x="1105388" y="230086"/>
                      <a:pt x="1188279" y="203582"/>
                      <a:pt x="1272209" y="190330"/>
                    </a:cubicBezTo>
                    <a:cubicBezTo>
                      <a:pt x="1289879" y="181495"/>
                      <a:pt x="1305531" y="165466"/>
                      <a:pt x="1325218" y="163825"/>
                    </a:cubicBezTo>
                    <a:cubicBezTo>
                      <a:pt x="1360709" y="160867"/>
                      <a:pt x="1395718" y="174447"/>
                      <a:pt x="1431235" y="177078"/>
                    </a:cubicBezTo>
                    <a:cubicBezTo>
                      <a:pt x="1515052" y="183287"/>
                      <a:pt x="1599096" y="185913"/>
                      <a:pt x="1683027" y="190330"/>
                    </a:cubicBezTo>
                    <a:cubicBezTo>
                      <a:pt x="1713949" y="199165"/>
                      <a:pt x="1750065" y="197539"/>
                      <a:pt x="1775792" y="216834"/>
                    </a:cubicBezTo>
                    <a:cubicBezTo>
                      <a:pt x="1786967" y="225215"/>
                      <a:pt x="1747210" y="238467"/>
                      <a:pt x="1736035" y="230086"/>
                    </a:cubicBezTo>
                    <a:cubicBezTo>
                      <a:pt x="1721464" y="219158"/>
                      <a:pt x="1704570" y="177078"/>
                      <a:pt x="1722783" y="177078"/>
                    </a:cubicBezTo>
                    <a:cubicBezTo>
                      <a:pt x="1751068" y="177078"/>
                      <a:pt x="1765872" y="213866"/>
                      <a:pt x="1789044" y="230086"/>
                    </a:cubicBezTo>
                    <a:cubicBezTo>
                      <a:pt x="1810146" y="244857"/>
                      <a:pt x="1833218" y="256591"/>
                      <a:pt x="1855305" y="269843"/>
                    </a:cubicBezTo>
                    <a:cubicBezTo>
                      <a:pt x="1877392" y="261008"/>
                      <a:pt x="1898998" y="250862"/>
                      <a:pt x="1921566" y="243339"/>
                    </a:cubicBezTo>
                    <a:cubicBezTo>
                      <a:pt x="1938845" y="237579"/>
                      <a:pt x="1960582" y="241746"/>
                      <a:pt x="1974574" y="230086"/>
                    </a:cubicBezTo>
                    <a:cubicBezTo>
                      <a:pt x="1989750" y="217439"/>
                      <a:pt x="1992244" y="194747"/>
                      <a:pt x="2001079" y="177078"/>
                    </a:cubicBezTo>
                    <a:cubicBezTo>
                      <a:pt x="2033975" y="45490"/>
                      <a:pt x="1975603" y="209437"/>
                      <a:pt x="2107096" y="110817"/>
                    </a:cubicBezTo>
                    <a:cubicBezTo>
                      <a:pt x="2125115" y="97302"/>
                      <a:pt x="2115931" y="66643"/>
                      <a:pt x="2120348" y="44556"/>
                    </a:cubicBezTo>
                    <a:cubicBezTo>
                      <a:pt x="2145784" y="324355"/>
                      <a:pt x="2110589" y="181838"/>
                      <a:pt x="2160105" y="124069"/>
                    </a:cubicBezTo>
                    <a:cubicBezTo>
                      <a:pt x="2172961" y="109070"/>
                      <a:pt x="2195444" y="106400"/>
                      <a:pt x="2213113" y="97565"/>
                    </a:cubicBezTo>
                    <a:cubicBezTo>
                      <a:pt x="2217531" y="110817"/>
                      <a:pt x="2213114" y="141739"/>
                      <a:pt x="2226366" y="137321"/>
                    </a:cubicBezTo>
                    <a:cubicBezTo>
                      <a:pt x="2245107" y="131074"/>
                      <a:pt x="2235200" y="93147"/>
                      <a:pt x="2252870" y="84312"/>
                    </a:cubicBezTo>
                    <a:cubicBezTo>
                      <a:pt x="2264045" y="78724"/>
                      <a:pt x="2267302" y="107598"/>
                      <a:pt x="2279374" y="110817"/>
                    </a:cubicBezTo>
                    <a:cubicBezTo>
                      <a:pt x="2335514" y="125788"/>
                      <a:pt x="2394227" y="128486"/>
                      <a:pt x="2451653" y="137321"/>
                    </a:cubicBezTo>
                    <a:cubicBezTo>
                      <a:pt x="2513946" y="230763"/>
                      <a:pt x="2444023" y="117485"/>
                      <a:pt x="2517913" y="309599"/>
                    </a:cubicBezTo>
                    <a:cubicBezTo>
                      <a:pt x="2523631" y="324465"/>
                      <a:pt x="2535583" y="336104"/>
                      <a:pt x="2544418" y="349356"/>
                    </a:cubicBezTo>
                    <a:cubicBezTo>
                      <a:pt x="2601844" y="336104"/>
                      <a:pt x="2669548" y="344960"/>
                      <a:pt x="2716696" y="309599"/>
                    </a:cubicBezTo>
                    <a:cubicBezTo>
                      <a:pt x="2737302" y="294144"/>
                      <a:pt x="2674642" y="278645"/>
                      <a:pt x="2650435" y="269843"/>
                    </a:cubicBezTo>
                    <a:cubicBezTo>
                      <a:pt x="2625183" y="260661"/>
                      <a:pt x="2597426" y="261008"/>
                      <a:pt x="2570922" y="256591"/>
                    </a:cubicBezTo>
                    <a:cubicBezTo>
                      <a:pt x="2540847" y="246566"/>
                      <a:pt x="2521782" y="246796"/>
                      <a:pt x="2504661" y="216834"/>
                    </a:cubicBezTo>
                    <a:cubicBezTo>
                      <a:pt x="2492859" y="196180"/>
                      <a:pt x="2458364" y="137377"/>
                      <a:pt x="2478157" y="150573"/>
                    </a:cubicBezTo>
                    <a:cubicBezTo>
                      <a:pt x="2723499" y="314136"/>
                      <a:pt x="2342366" y="182747"/>
                      <a:pt x="2650435" y="309599"/>
                    </a:cubicBezTo>
                    <a:cubicBezTo>
                      <a:pt x="2688094" y="325106"/>
                      <a:pt x="2737557" y="311100"/>
                      <a:pt x="2769705" y="336104"/>
                    </a:cubicBezTo>
                    <a:cubicBezTo>
                      <a:pt x="2787139" y="349664"/>
                      <a:pt x="2769705" y="380278"/>
                      <a:pt x="2769705" y="40236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7A4DC7D-B16F-46F6-A28A-9DF492EDB10A}"/>
                  </a:ext>
                </a:extLst>
              </p:cNvPr>
              <p:cNvSpPr/>
              <p:nvPr/>
            </p:nvSpPr>
            <p:spPr>
              <a:xfrm>
                <a:off x="8269357" y="4452678"/>
                <a:ext cx="981101" cy="410870"/>
              </a:xfrm>
              <a:custGeom>
                <a:avLst/>
                <a:gdLst>
                  <a:gd name="connsiteX0" fmla="*/ 0 w 981101"/>
                  <a:gd name="connsiteY0" fmla="*/ 225339 h 410870"/>
                  <a:gd name="connsiteX1" fmla="*/ 318052 w 981101"/>
                  <a:gd name="connsiteY1" fmla="*/ 132574 h 410870"/>
                  <a:gd name="connsiteX2" fmla="*/ 357808 w 981101"/>
                  <a:gd name="connsiteY2" fmla="*/ 145826 h 410870"/>
                  <a:gd name="connsiteX3" fmla="*/ 318052 w 981101"/>
                  <a:gd name="connsiteY3" fmla="*/ 53061 h 410870"/>
                  <a:gd name="connsiteX4" fmla="*/ 291547 w 981101"/>
                  <a:gd name="connsiteY4" fmla="*/ 13305 h 410870"/>
                  <a:gd name="connsiteX5" fmla="*/ 344556 w 981101"/>
                  <a:gd name="connsiteY5" fmla="*/ 26557 h 410870"/>
                  <a:gd name="connsiteX6" fmla="*/ 437321 w 981101"/>
                  <a:gd name="connsiteY6" fmla="*/ 79565 h 410870"/>
                  <a:gd name="connsiteX7" fmla="*/ 463826 w 981101"/>
                  <a:gd name="connsiteY7" fmla="*/ 106070 h 410870"/>
                  <a:gd name="connsiteX8" fmla="*/ 530086 w 981101"/>
                  <a:gd name="connsiteY8" fmla="*/ 53061 h 410870"/>
                  <a:gd name="connsiteX9" fmla="*/ 556591 w 981101"/>
                  <a:gd name="connsiteY9" fmla="*/ 106070 h 410870"/>
                  <a:gd name="connsiteX10" fmla="*/ 596347 w 981101"/>
                  <a:gd name="connsiteY10" fmla="*/ 66313 h 410870"/>
                  <a:gd name="connsiteX11" fmla="*/ 702365 w 981101"/>
                  <a:gd name="connsiteY11" fmla="*/ 66313 h 410870"/>
                  <a:gd name="connsiteX12" fmla="*/ 715617 w 981101"/>
                  <a:gd name="connsiteY12" fmla="*/ 132574 h 410870"/>
                  <a:gd name="connsiteX13" fmla="*/ 742121 w 981101"/>
                  <a:gd name="connsiteY13" fmla="*/ 212087 h 410870"/>
                  <a:gd name="connsiteX14" fmla="*/ 755373 w 981101"/>
                  <a:gd name="connsiteY14" fmla="*/ 265096 h 410870"/>
                  <a:gd name="connsiteX15" fmla="*/ 887895 w 981101"/>
                  <a:gd name="connsiteY15" fmla="*/ 278348 h 410870"/>
                  <a:gd name="connsiteX16" fmla="*/ 914400 w 981101"/>
                  <a:gd name="connsiteY16" fmla="*/ 304852 h 410870"/>
                  <a:gd name="connsiteX17" fmla="*/ 967408 w 981101"/>
                  <a:gd name="connsiteY17" fmla="*/ 331357 h 410870"/>
                  <a:gd name="connsiteX18" fmla="*/ 980660 w 981101"/>
                  <a:gd name="connsiteY18" fmla="*/ 410870 h 41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81101" h="410870">
                    <a:moveTo>
                      <a:pt x="0" y="225339"/>
                    </a:moveTo>
                    <a:cubicBezTo>
                      <a:pt x="205186" y="115906"/>
                      <a:pt x="139535" y="102822"/>
                      <a:pt x="318052" y="132574"/>
                    </a:cubicBezTo>
                    <a:cubicBezTo>
                      <a:pt x="331831" y="134870"/>
                      <a:pt x="344556" y="141409"/>
                      <a:pt x="357808" y="145826"/>
                    </a:cubicBezTo>
                    <a:cubicBezTo>
                      <a:pt x="291265" y="46012"/>
                      <a:pt x="369400" y="172871"/>
                      <a:pt x="318052" y="53061"/>
                    </a:cubicBezTo>
                    <a:cubicBezTo>
                      <a:pt x="311778" y="38422"/>
                      <a:pt x="280285" y="24567"/>
                      <a:pt x="291547" y="13305"/>
                    </a:cubicBezTo>
                    <a:cubicBezTo>
                      <a:pt x="304426" y="426"/>
                      <a:pt x="327502" y="20162"/>
                      <a:pt x="344556" y="26557"/>
                    </a:cubicBezTo>
                    <a:cubicBezTo>
                      <a:pt x="370164" y="36160"/>
                      <a:pt x="414704" y="61471"/>
                      <a:pt x="437321" y="79565"/>
                    </a:cubicBezTo>
                    <a:cubicBezTo>
                      <a:pt x="447078" y="87370"/>
                      <a:pt x="454991" y="97235"/>
                      <a:pt x="463826" y="106070"/>
                    </a:cubicBezTo>
                    <a:cubicBezTo>
                      <a:pt x="490848" y="-2022"/>
                      <a:pt x="471408" y="-40825"/>
                      <a:pt x="530086" y="53061"/>
                    </a:cubicBezTo>
                    <a:cubicBezTo>
                      <a:pt x="540556" y="69814"/>
                      <a:pt x="547756" y="88400"/>
                      <a:pt x="556591" y="106070"/>
                    </a:cubicBezTo>
                    <a:cubicBezTo>
                      <a:pt x="569843" y="92818"/>
                      <a:pt x="579584" y="74694"/>
                      <a:pt x="596347" y="66313"/>
                    </a:cubicBezTo>
                    <a:cubicBezTo>
                      <a:pt x="647520" y="40726"/>
                      <a:pt x="659092" y="51889"/>
                      <a:pt x="702365" y="66313"/>
                    </a:cubicBezTo>
                    <a:cubicBezTo>
                      <a:pt x="706782" y="88400"/>
                      <a:pt x="709691" y="110843"/>
                      <a:pt x="715617" y="132574"/>
                    </a:cubicBezTo>
                    <a:cubicBezTo>
                      <a:pt x="722968" y="159528"/>
                      <a:pt x="735345" y="184983"/>
                      <a:pt x="742121" y="212087"/>
                    </a:cubicBezTo>
                    <a:cubicBezTo>
                      <a:pt x="746538" y="229757"/>
                      <a:pt x="738792" y="257559"/>
                      <a:pt x="755373" y="265096"/>
                    </a:cubicBezTo>
                    <a:cubicBezTo>
                      <a:pt x="795788" y="283467"/>
                      <a:pt x="843721" y="273931"/>
                      <a:pt x="887895" y="278348"/>
                    </a:cubicBezTo>
                    <a:cubicBezTo>
                      <a:pt x="896730" y="287183"/>
                      <a:pt x="904004" y="297921"/>
                      <a:pt x="914400" y="304852"/>
                    </a:cubicBezTo>
                    <a:cubicBezTo>
                      <a:pt x="930837" y="315810"/>
                      <a:pt x="953439" y="317388"/>
                      <a:pt x="967408" y="331357"/>
                    </a:cubicBezTo>
                    <a:cubicBezTo>
                      <a:pt x="984851" y="348800"/>
                      <a:pt x="980660" y="390240"/>
                      <a:pt x="980660" y="41087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F7B74FF-80BB-4A5E-BD5D-24DBF6679B59}"/>
                  </a:ext>
                </a:extLst>
              </p:cNvPr>
              <p:cNvSpPr/>
              <p:nvPr/>
            </p:nvSpPr>
            <p:spPr>
              <a:xfrm>
                <a:off x="9090991" y="5512904"/>
                <a:ext cx="609600" cy="225323"/>
              </a:xfrm>
              <a:custGeom>
                <a:avLst/>
                <a:gdLst>
                  <a:gd name="connsiteX0" fmla="*/ 0 w 609600"/>
                  <a:gd name="connsiteY0" fmla="*/ 159026 h 225323"/>
                  <a:gd name="connsiteX1" fmla="*/ 172279 w 609600"/>
                  <a:gd name="connsiteY1" fmla="*/ 106018 h 225323"/>
                  <a:gd name="connsiteX2" fmla="*/ 278296 w 609600"/>
                  <a:gd name="connsiteY2" fmla="*/ 79513 h 225323"/>
                  <a:gd name="connsiteX3" fmla="*/ 410818 w 609600"/>
                  <a:gd name="connsiteY3" fmla="*/ 92766 h 225323"/>
                  <a:gd name="connsiteX4" fmla="*/ 477079 w 609600"/>
                  <a:gd name="connsiteY4" fmla="*/ 106018 h 225323"/>
                  <a:gd name="connsiteX5" fmla="*/ 530087 w 609600"/>
                  <a:gd name="connsiteY5" fmla="*/ 145774 h 225323"/>
                  <a:gd name="connsiteX6" fmla="*/ 569844 w 609600"/>
                  <a:gd name="connsiteY6" fmla="*/ 172279 h 225323"/>
                  <a:gd name="connsiteX7" fmla="*/ 516835 w 609600"/>
                  <a:gd name="connsiteY7" fmla="*/ 39757 h 225323"/>
                  <a:gd name="connsiteX8" fmla="*/ 463826 w 609600"/>
                  <a:gd name="connsiteY8" fmla="*/ 13253 h 225323"/>
                  <a:gd name="connsiteX9" fmla="*/ 516835 w 609600"/>
                  <a:gd name="connsiteY9" fmla="*/ 0 h 22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9600" h="225323">
                    <a:moveTo>
                      <a:pt x="0" y="159026"/>
                    </a:moveTo>
                    <a:cubicBezTo>
                      <a:pt x="57426" y="141357"/>
                      <a:pt x="117233" y="130100"/>
                      <a:pt x="172279" y="106018"/>
                    </a:cubicBezTo>
                    <a:cubicBezTo>
                      <a:pt x="277097" y="60160"/>
                      <a:pt x="134605" y="50775"/>
                      <a:pt x="278296" y="79513"/>
                    </a:cubicBezTo>
                    <a:cubicBezTo>
                      <a:pt x="328370" y="179664"/>
                      <a:pt x="273518" y="113889"/>
                      <a:pt x="410818" y="92766"/>
                    </a:cubicBezTo>
                    <a:cubicBezTo>
                      <a:pt x="433080" y="89341"/>
                      <a:pt x="454992" y="101601"/>
                      <a:pt x="477079" y="106018"/>
                    </a:cubicBezTo>
                    <a:cubicBezTo>
                      <a:pt x="494748" y="119270"/>
                      <a:pt x="513670" y="130999"/>
                      <a:pt x="530087" y="145774"/>
                    </a:cubicBezTo>
                    <a:cubicBezTo>
                      <a:pt x="603265" y="211634"/>
                      <a:pt x="645025" y="272521"/>
                      <a:pt x="569844" y="172279"/>
                    </a:cubicBezTo>
                    <a:cubicBezTo>
                      <a:pt x="557438" y="135059"/>
                      <a:pt x="534438" y="62389"/>
                      <a:pt x="516835" y="39757"/>
                    </a:cubicBezTo>
                    <a:cubicBezTo>
                      <a:pt x="504706" y="24163"/>
                      <a:pt x="463826" y="33008"/>
                      <a:pt x="463826" y="13253"/>
                    </a:cubicBezTo>
                    <a:cubicBezTo>
                      <a:pt x="463826" y="-4961"/>
                      <a:pt x="499165" y="4418"/>
                      <a:pt x="51683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685626-B248-4A7E-A6F4-34FDF3093A69}"/>
                  </a:ext>
                </a:extLst>
              </p:cNvPr>
              <p:cNvSpPr/>
              <p:nvPr/>
            </p:nvSpPr>
            <p:spPr>
              <a:xfrm>
                <a:off x="9780104" y="5539409"/>
                <a:ext cx="79776" cy="185530"/>
              </a:xfrm>
              <a:custGeom>
                <a:avLst/>
                <a:gdLst>
                  <a:gd name="connsiteX0" fmla="*/ 0 w 79776"/>
                  <a:gd name="connsiteY0" fmla="*/ 185530 h 185530"/>
                  <a:gd name="connsiteX1" fmla="*/ 79513 w 79776"/>
                  <a:gd name="connsiteY1" fmla="*/ 0 h 18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76" h="185530">
                    <a:moveTo>
                      <a:pt x="0" y="185530"/>
                    </a:moveTo>
                    <a:cubicBezTo>
                      <a:pt x="88604" y="37857"/>
                      <a:pt x="79513" y="104523"/>
                      <a:pt x="79513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041EBF3-FB27-4B97-BE64-BDB4F54BC2EF}"/>
                  </a:ext>
                </a:extLst>
              </p:cNvPr>
              <p:cNvSpPr/>
              <p:nvPr/>
            </p:nvSpPr>
            <p:spPr>
              <a:xfrm>
                <a:off x="9899374" y="5685183"/>
                <a:ext cx="689113" cy="159026"/>
              </a:xfrm>
              <a:custGeom>
                <a:avLst/>
                <a:gdLst>
                  <a:gd name="connsiteX0" fmla="*/ 689113 w 689113"/>
                  <a:gd name="connsiteY0" fmla="*/ 53008 h 159026"/>
                  <a:gd name="connsiteX1" fmla="*/ 503583 w 689113"/>
                  <a:gd name="connsiteY1" fmla="*/ 106017 h 159026"/>
                  <a:gd name="connsiteX2" fmla="*/ 450574 w 689113"/>
                  <a:gd name="connsiteY2" fmla="*/ 26504 h 159026"/>
                  <a:gd name="connsiteX3" fmla="*/ 424069 w 689113"/>
                  <a:gd name="connsiteY3" fmla="*/ 0 h 159026"/>
                  <a:gd name="connsiteX4" fmla="*/ 371061 w 689113"/>
                  <a:gd name="connsiteY4" fmla="*/ 92765 h 159026"/>
                  <a:gd name="connsiteX5" fmla="*/ 212035 w 689113"/>
                  <a:gd name="connsiteY5" fmla="*/ 79513 h 159026"/>
                  <a:gd name="connsiteX6" fmla="*/ 185530 w 689113"/>
                  <a:gd name="connsiteY6" fmla="*/ 26504 h 159026"/>
                  <a:gd name="connsiteX7" fmla="*/ 106017 w 689113"/>
                  <a:gd name="connsiteY7" fmla="*/ 106017 h 159026"/>
                  <a:gd name="connsiteX8" fmla="*/ 53009 w 689113"/>
                  <a:gd name="connsiteY8" fmla="*/ 145774 h 159026"/>
                  <a:gd name="connsiteX9" fmla="*/ 0 w 689113"/>
                  <a:gd name="connsiteY9" fmla="*/ 159026 h 15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9113" h="159026">
                    <a:moveTo>
                      <a:pt x="689113" y="53008"/>
                    </a:moveTo>
                    <a:cubicBezTo>
                      <a:pt x="627270" y="70678"/>
                      <a:pt x="567508" y="113120"/>
                      <a:pt x="503583" y="106017"/>
                    </a:cubicBezTo>
                    <a:cubicBezTo>
                      <a:pt x="471924" y="102499"/>
                      <a:pt x="473099" y="49028"/>
                      <a:pt x="450574" y="26504"/>
                    </a:cubicBezTo>
                    <a:lnTo>
                      <a:pt x="424069" y="0"/>
                    </a:lnTo>
                    <a:cubicBezTo>
                      <a:pt x="406400" y="30922"/>
                      <a:pt x="401392" y="74100"/>
                      <a:pt x="371061" y="92765"/>
                    </a:cubicBezTo>
                    <a:cubicBezTo>
                      <a:pt x="289101" y="143202"/>
                      <a:pt x="263916" y="114100"/>
                      <a:pt x="212035" y="79513"/>
                    </a:cubicBezTo>
                    <a:cubicBezTo>
                      <a:pt x="203200" y="61843"/>
                      <a:pt x="205087" y="29298"/>
                      <a:pt x="185530" y="26504"/>
                    </a:cubicBezTo>
                    <a:cubicBezTo>
                      <a:pt x="97686" y="13954"/>
                      <a:pt x="132623" y="74089"/>
                      <a:pt x="106017" y="106017"/>
                    </a:cubicBezTo>
                    <a:cubicBezTo>
                      <a:pt x="91878" y="122985"/>
                      <a:pt x="72764" y="135896"/>
                      <a:pt x="53009" y="145774"/>
                    </a:cubicBezTo>
                    <a:cubicBezTo>
                      <a:pt x="36718" y="153919"/>
                      <a:pt x="0" y="159026"/>
                      <a:pt x="0" y="1590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5592BD6-9D36-4DCC-A50E-85757837C9A0}"/>
                  </a:ext>
                </a:extLst>
              </p:cNvPr>
              <p:cNvSpPr/>
              <p:nvPr/>
            </p:nvSpPr>
            <p:spPr>
              <a:xfrm>
                <a:off x="10442713" y="5817704"/>
                <a:ext cx="503583" cy="119270"/>
              </a:xfrm>
              <a:custGeom>
                <a:avLst/>
                <a:gdLst>
                  <a:gd name="connsiteX0" fmla="*/ 503583 w 503583"/>
                  <a:gd name="connsiteY0" fmla="*/ 0 h 119270"/>
                  <a:gd name="connsiteX1" fmla="*/ 291548 w 503583"/>
                  <a:gd name="connsiteY1" fmla="*/ 13253 h 119270"/>
                  <a:gd name="connsiteX2" fmla="*/ 251791 w 503583"/>
                  <a:gd name="connsiteY2" fmla="*/ 39757 h 119270"/>
                  <a:gd name="connsiteX3" fmla="*/ 53009 w 503583"/>
                  <a:gd name="connsiteY3" fmla="*/ 53009 h 119270"/>
                  <a:gd name="connsiteX4" fmla="*/ 39757 w 503583"/>
                  <a:gd name="connsiteY4" fmla="*/ 106018 h 119270"/>
                  <a:gd name="connsiteX5" fmla="*/ 0 w 503583"/>
                  <a:gd name="connsiteY5" fmla="*/ 119270 h 11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583" h="119270">
                    <a:moveTo>
                      <a:pt x="503583" y="0"/>
                    </a:moveTo>
                    <a:cubicBezTo>
                      <a:pt x="432905" y="4418"/>
                      <a:pt x="361498" y="2208"/>
                      <a:pt x="291548" y="13253"/>
                    </a:cubicBezTo>
                    <a:cubicBezTo>
                      <a:pt x="275816" y="15737"/>
                      <a:pt x="267501" y="37139"/>
                      <a:pt x="251791" y="39757"/>
                    </a:cubicBezTo>
                    <a:cubicBezTo>
                      <a:pt x="186287" y="50674"/>
                      <a:pt x="119270" y="48592"/>
                      <a:pt x="53009" y="53009"/>
                    </a:cubicBezTo>
                    <a:cubicBezTo>
                      <a:pt x="48592" y="70679"/>
                      <a:pt x="51135" y="91796"/>
                      <a:pt x="39757" y="106018"/>
                    </a:cubicBezTo>
                    <a:cubicBezTo>
                      <a:pt x="31031" y="116926"/>
                      <a:pt x="0" y="119270"/>
                      <a:pt x="0" y="11927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07EFAC8-6B55-49BD-B431-B9C769B87FCB}"/>
                  </a:ext>
                </a:extLst>
              </p:cNvPr>
              <p:cNvSpPr/>
              <p:nvPr/>
            </p:nvSpPr>
            <p:spPr>
              <a:xfrm>
                <a:off x="11105322" y="5420139"/>
                <a:ext cx="1007165" cy="251819"/>
              </a:xfrm>
              <a:custGeom>
                <a:avLst/>
                <a:gdLst>
                  <a:gd name="connsiteX0" fmla="*/ 1007165 w 1007165"/>
                  <a:gd name="connsiteY0" fmla="*/ 145774 h 251819"/>
                  <a:gd name="connsiteX1" fmla="*/ 795130 w 1007165"/>
                  <a:gd name="connsiteY1" fmla="*/ 159026 h 251819"/>
                  <a:gd name="connsiteX2" fmla="*/ 715617 w 1007165"/>
                  <a:gd name="connsiteY2" fmla="*/ 198783 h 251819"/>
                  <a:gd name="connsiteX3" fmla="*/ 675861 w 1007165"/>
                  <a:gd name="connsiteY3" fmla="*/ 185531 h 251819"/>
                  <a:gd name="connsiteX4" fmla="*/ 609600 w 1007165"/>
                  <a:gd name="connsiteY4" fmla="*/ 145774 h 251819"/>
                  <a:gd name="connsiteX5" fmla="*/ 596348 w 1007165"/>
                  <a:gd name="connsiteY5" fmla="*/ 106018 h 251819"/>
                  <a:gd name="connsiteX6" fmla="*/ 569843 w 1007165"/>
                  <a:gd name="connsiteY6" fmla="*/ 145774 h 251819"/>
                  <a:gd name="connsiteX7" fmla="*/ 357808 w 1007165"/>
                  <a:gd name="connsiteY7" fmla="*/ 132522 h 251819"/>
                  <a:gd name="connsiteX8" fmla="*/ 265043 w 1007165"/>
                  <a:gd name="connsiteY8" fmla="*/ 106018 h 251819"/>
                  <a:gd name="connsiteX9" fmla="*/ 238539 w 1007165"/>
                  <a:gd name="connsiteY9" fmla="*/ 66261 h 251819"/>
                  <a:gd name="connsiteX10" fmla="*/ 198782 w 1007165"/>
                  <a:gd name="connsiteY10" fmla="*/ 39757 h 251819"/>
                  <a:gd name="connsiteX11" fmla="*/ 172278 w 1007165"/>
                  <a:gd name="connsiteY11" fmla="*/ 79513 h 251819"/>
                  <a:gd name="connsiteX12" fmla="*/ 132521 w 1007165"/>
                  <a:gd name="connsiteY12" fmla="*/ 198783 h 251819"/>
                  <a:gd name="connsiteX13" fmla="*/ 185530 w 1007165"/>
                  <a:gd name="connsiteY13" fmla="*/ 79513 h 251819"/>
                  <a:gd name="connsiteX14" fmla="*/ 198782 w 1007165"/>
                  <a:gd name="connsiteY14" fmla="*/ 26504 h 251819"/>
                  <a:gd name="connsiteX15" fmla="*/ 159026 w 1007165"/>
                  <a:gd name="connsiteY15" fmla="*/ 0 h 251819"/>
                  <a:gd name="connsiteX16" fmla="*/ 53008 w 1007165"/>
                  <a:gd name="connsiteY16" fmla="*/ 53009 h 251819"/>
                  <a:gd name="connsiteX17" fmla="*/ 26504 w 1007165"/>
                  <a:gd name="connsiteY17" fmla="*/ 92765 h 251819"/>
                  <a:gd name="connsiteX18" fmla="*/ 0 w 1007165"/>
                  <a:gd name="connsiteY18" fmla="*/ 119270 h 25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7165" h="251819">
                    <a:moveTo>
                      <a:pt x="1007165" y="145774"/>
                    </a:moveTo>
                    <a:cubicBezTo>
                      <a:pt x="936487" y="150191"/>
                      <a:pt x="863363" y="140072"/>
                      <a:pt x="795130" y="159026"/>
                    </a:cubicBezTo>
                    <a:cubicBezTo>
                      <a:pt x="647412" y="200059"/>
                      <a:pt x="892036" y="242887"/>
                      <a:pt x="715617" y="198783"/>
                    </a:cubicBezTo>
                    <a:cubicBezTo>
                      <a:pt x="693273" y="288159"/>
                      <a:pt x="713469" y="251344"/>
                      <a:pt x="675861" y="185531"/>
                    </a:cubicBezTo>
                    <a:cubicBezTo>
                      <a:pt x="658740" y="155569"/>
                      <a:pt x="639676" y="155799"/>
                      <a:pt x="609600" y="145774"/>
                    </a:cubicBezTo>
                    <a:cubicBezTo>
                      <a:pt x="605183" y="132522"/>
                      <a:pt x="610317" y="106018"/>
                      <a:pt x="596348" y="106018"/>
                    </a:cubicBezTo>
                    <a:cubicBezTo>
                      <a:pt x="580421" y="106018"/>
                      <a:pt x="585673" y="144015"/>
                      <a:pt x="569843" y="145774"/>
                    </a:cubicBezTo>
                    <a:cubicBezTo>
                      <a:pt x="499460" y="153594"/>
                      <a:pt x="428486" y="136939"/>
                      <a:pt x="357808" y="132522"/>
                    </a:cubicBezTo>
                    <a:cubicBezTo>
                      <a:pt x="354345" y="131656"/>
                      <a:pt x="273684" y="112931"/>
                      <a:pt x="265043" y="106018"/>
                    </a:cubicBezTo>
                    <a:cubicBezTo>
                      <a:pt x="252606" y="96068"/>
                      <a:pt x="249801" y="77523"/>
                      <a:pt x="238539" y="66261"/>
                    </a:cubicBezTo>
                    <a:cubicBezTo>
                      <a:pt x="227277" y="54999"/>
                      <a:pt x="212034" y="48592"/>
                      <a:pt x="198782" y="39757"/>
                    </a:cubicBezTo>
                    <a:cubicBezTo>
                      <a:pt x="189947" y="53009"/>
                      <a:pt x="178404" y="64811"/>
                      <a:pt x="172278" y="79513"/>
                    </a:cubicBezTo>
                    <a:cubicBezTo>
                      <a:pt x="156160" y="118197"/>
                      <a:pt x="115501" y="237078"/>
                      <a:pt x="132521" y="198783"/>
                    </a:cubicBezTo>
                    <a:cubicBezTo>
                      <a:pt x="150191" y="159026"/>
                      <a:pt x="169912" y="120120"/>
                      <a:pt x="185530" y="79513"/>
                    </a:cubicBezTo>
                    <a:cubicBezTo>
                      <a:pt x="192068" y="62514"/>
                      <a:pt x="194365" y="44174"/>
                      <a:pt x="198782" y="26504"/>
                    </a:cubicBezTo>
                    <a:cubicBezTo>
                      <a:pt x="185530" y="17669"/>
                      <a:pt x="174953" y="0"/>
                      <a:pt x="159026" y="0"/>
                    </a:cubicBezTo>
                    <a:cubicBezTo>
                      <a:pt x="112711" y="0"/>
                      <a:pt x="79120" y="20369"/>
                      <a:pt x="53008" y="53009"/>
                    </a:cubicBezTo>
                    <a:cubicBezTo>
                      <a:pt x="43059" y="65446"/>
                      <a:pt x="36453" y="80328"/>
                      <a:pt x="26504" y="92765"/>
                    </a:cubicBezTo>
                    <a:cubicBezTo>
                      <a:pt x="18699" y="102521"/>
                      <a:pt x="0" y="119270"/>
                      <a:pt x="0" y="11927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C2FA168-B482-44C3-94D4-64981C48606F}"/>
                  </a:ext>
                </a:extLst>
              </p:cNvPr>
              <p:cNvSpPr/>
              <p:nvPr/>
            </p:nvSpPr>
            <p:spPr>
              <a:xfrm>
                <a:off x="6029739" y="6771861"/>
                <a:ext cx="281437" cy="185530"/>
              </a:xfrm>
              <a:custGeom>
                <a:avLst/>
                <a:gdLst>
                  <a:gd name="connsiteX0" fmla="*/ 0 w 281437"/>
                  <a:gd name="connsiteY0" fmla="*/ 185530 h 185530"/>
                  <a:gd name="connsiteX1" fmla="*/ 13252 w 281437"/>
                  <a:gd name="connsiteY1" fmla="*/ 106017 h 185530"/>
                  <a:gd name="connsiteX2" fmla="*/ 79513 w 281437"/>
                  <a:gd name="connsiteY2" fmla="*/ 79513 h 185530"/>
                  <a:gd name="connsiteX3" fmla="*/ 185531 w 281437"/>
                  <a:gd name="connsiteY3" fmla="*/ 53009 h 185530"/>
                  <a:gd name="connsiteX4" fmla="*/ 225287 w 281437"/>
                  <a:gd name="connsiteY4" fmla="*/ 39756 h 185530"/>
                  <a:gd name="connsiteX5" fmla="*/ 278296 w 281437"/>
                  <a:gd name="connsiteY5" fmla="*/ 26504 h 185530"/>
                  <a:gd name="connsiteX6" fmla="*/ 278296 w 281437"/>
                  <a:gd name="connsiteY6" fmla="*/ 0 h 18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437" h="185530">
                    <a:moveTo>
                      <a:pt x="0" y="185530"/>
                    </a:moveTo>
                    <a:cubicBezTo>
                      <a:pt x="4417" y="159026"/>
                      <a:pt x="-2870" y="127513"/>
                      <a:pt x="13252" y="106017"/>
                    </a:cubicBezTo>
                    <a:cubicBezTo>
                      <a:pt x="27525" y="86986"/>
                      <a:pt x="56777" y="86509"/>
                      <a:pt x="79513" y="79513"/>
                    </a:cubicBezTo>
                    <a:cubicBezTo>
                      <a:pt x="114329" y="68801"/>
                      <a:pt x="150388" y="62594"/>
                      <a:pt x="185531" y="53009"/>
                    </a:cubicBezTo>
                    <a:cubicBezTo>
                      <a:pt x="199008" y="49333"/>
                      <a:pt x="211856" y="43594"/>
                      <a:pt x="225287" y="39756"/>
                    </a:cubicBezTo>
                    <a:cubicBezTo>
                      <a:pt x="242800" y="34752"/>
                      <a:pt x="263725" y="37432"/>
                      <a:pt x="278296" y="26504"/>
                    </a:cubicBezTo>
                    <a:cubicBezTo>
                      <a:pt x="285364" y="21203"/>
                      <a:pt x="278296" y="8835"/>
                      <a:pt x="278296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CF6EC34-EA10-4D1A-BF3A-781A234FDCF4}"/>
                  </a:ext>
                </a:extLst>
              </p:cNvPr>
              <p:cNvSpPr/>
              <p:nvPr/>
            </p:nvSpPr>
            <p:spPr>
              <a:xfrm>
                <a:off x="6361043" y="6714507"/>
                <a:ext cx="675861" cy="203128"/>
              </a:xfrm>
              <a:custGeom>
                <a:avLst/>
                <a:gdLst>
                  <a:gd name="connsiteX0" fmla="*/ 0 w 675861"/>
                  <a:gd name="connsiteY0" fmla="*/ 203128 h 203128"/>
                  <a:gd name="connsiteX1" fmla="*/ 132522 w 675861"/>
                  <a:gd name="connsiteY1" fmla="*/ 110363 h 203128"/>
                  <a:gd name="connsiteX2" fmla="*/ 238540 w 675861"/>
                  <a:gd name="connsiteY2" fmla="*/ 17597 h 203128"/>
                  <a:gd name="connsiteX3" fmla="*/ 291548 w 675861"/>
                  <a:gd name="connsiteY3" fmla="*/ 44102 h 203128"/>
                  <a:gd name="connsiteX4" fmla="*/ 384314 w 675861"/>
                  <a:gd name="connsiteY4" fmla="*/ 110363 h 203128"/>
                  <a:gd name="connsiteX5" fmla="*/ 556592 w 675861"/>
                  <a:gd name="connsiteY5" fmla="*/ 44102 h 203128"/>
                  <a:gd name="connsiteX6" fmla="*/ 583096 w 675861"/>
                  <a:gd name="connsiteY6" fmla="*/ 4345 h 203128"/>
                  <a:gd name="connsiteX7" fmla="*/ 675861 w 675861"/>
                  <a:gd name="connsiteY7" fmla="*/ 4345 h 20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5861" h="203128">
                    <a:moveTo>
                      <a:pt x="0" y="203128"/>
                    </a:moveTo>
                    <a:cubicBezTo>
                      <a:pt x="44174" y="172206"/>
                      <a:pt x="93009" y="147054"/>
                      <a:pt x="132522" y="110363"/>
                    </a:cubicBezTo>
                    <a:cubicBezTo>
                      <a:pt x="248782" y="2408"/>
                      <a:pt x="124239" y="46174"/>
                      <a:pt x="238540" y="17597"/>
                    </a:cubicBezTo>
                    <a:cubicBezTo>
                      <a:pt x="256209" y="26432"/>
                      <a:pt x="275744" y="32249"/>
                      <a:pt x="291548" y="44102"/>
                    </a:cubicBezTo>
                    <a:cubicBezTo>
                      <a:pt x="392165" y="119565"/>
                      <a:pt x="299759" y="82176"/>
                      <a:pt x="384314" y="110363"/>
                    </a:cubicBezTo>
                    <a:cubicBezTo>
                      <a:pt x="460546" y="95116"/>
                      <a:pt x="480897" y="97088"/>
                      <a:pt x="556592" y="44102"/>
                    </a:cubicBezTo>
                    <a:cubicBezTo>
                      <a:pt x="569640" y="34968"/>
                      <a:pt x="567986" y="9382"/>
                      <a:pt x="583096" y="4345"/>
                    </a:cubicBezTo>
                    <a:cubicBezTo>
                      <a:pt x="612431" y="-5433"/>
                      <a:pt x="644939" y="4345"/>
                      <a:pt x="675861" y="43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04AEC40-104A-4680-BA9B-ED3188219418}"/>
                  </a:ext>
                </a:extLst>
              </p:cNvPr>
              <p:cNvSpPr/>
              <p:nvPr/>
            </p:nvSpPr>
            <p:spPr>
              <a:xfrm>
                <a:off x="7156174" y="6447547"/>
                <a:ext cx="1550504" cy="390575"/>
              </a:xfrm>
              <a:custGeom>
                <a:avLst/>
                <a:gdLst>
                  <a:gd name="connsiteX0" fmla="*/ 0 w 1550504"/>
                  <a:gd name="connsiteY0" fmla="*/ 297810 h 390575"/>
                  <a:gd name="connsiteX1" fmla="*/ 689113 w 1550504"/>
                  <a:gd name="connsiteY1" fmla="*/ 364070 h 390575"/>
                  <a:gd name="connsiteX2" fmla="*/ 728869 w 1550504"/>
                  <a:gd name="connsiteY2" fmla="*/ 390575 h 390575"/>
                  <a:gd name="connsiteX3" fmla="*/ 768626 w 1550504"/>
                  <a:gd name="connsiteY3" fmla="*/ 364070 h 390575"/>
                  <a:gd name="connsiteX4" fmla="*/ 874643 w 1550504"/>
                  <a:gd name="connsiteY4" fmla="*/ 337566 h 390575"/>
                  <a:gd name="connsiteX5" fmla="*/ 940904 w 1550504"/>
                  <a:gd name="connsiteY5" fmla="*/ 191792 h 390575"/>
                  <a:gd name="connsiteX6" fmla="*/ 1073426 w 1550504"/>
                  <a:gd name="connsiteY6" fmla="*/ 138783 h 390575"/>
                  <a:gd name="connsiteX7" fmla="*/ 1205948 w 1550504"/>
                  <a:gd name="connsiteY7" fmla="*/ 99027 h 390575"/>
                  <a:gd name="connsiteX8" fmla="*/ 1232452 w 1550504"/>
                  <a:gd name="connsiteY8" fmla="*/ 6262 h 390575"/>
                  <a:gd name="connsiteX9" fmla="*/ 1351722 w 1550504"/>
                  <a:gd name="connsiteY9" fmla="*/ 19514 h 390575"/>
                  <a:gd name="connsiteX10" fmla="*/ 1550504 w 1550504"/>
                  <a:gd name="connsiteY10" fmla="*/ 19514 h 3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50504" h="390575">
                    <a:moveTo>
                      <a:pt x="0" y="297810"/>
                    </a:moveTo>
                    <a:cubicBezTo>
                      <a:pt x="374290" y="314445"/>
                      <a:pt x="456683" y="247854"/>
                      <a:pt x="689113" y="364070"/>
                    </a:cubicBezTo>
                    <a:cubicBezTo>
                      <a:pt x="703359" y="371193"/>
                      <a:pt x="715617" y="381740"/>
                      <a:pt x="728869" y="390575"/>
                    </a:cubicBezTo>
                    <a:cubicBezTo>
                      <a:pt x="742121" y="381740"/>
                      <a:pt x="754380" y="371193"/>
                      <a:pt x="768626" y="364070"/>
                    </a:cubicBezTo>
                    <a:cubicBezTo>
                      <a:pt x="795791" y="350487"/>
                      <a:pt x="849443" y="342606"/>
                      <a:pt x="874643" y="337566"/>
                    </a:cubicBezTo>
                    <a:cubicBezTo>
                      <a:pt x="964203" y="218154"/>
                      <a:pt x="863913" y="365019"/>
                      <a:pt x="940904" y="191792"/>
                    </a:cubicBezTo>
                    <a:cubicBezTo>
                      <a:pt x="960568" y="147549"/>
                      <a:pt x="1050329" y="144942"/>
                      <a:pt x="1073426" y="138783"/>
                    </a:cubicBezTo>
                    <a:cubicBezTo>
                      <a:pt x="1149285" y="118554"/>
                      <a:pt x="1148860" y="118056"/>
                      <a:pt x="1205948" y="99027"/>
                    </a:cubicBezTo>
                    <a:cubicBezTo>
                      <a:pt x="1214783" y="68105"/>
                      <a:pt x="1204220" y="21661"/>
                      <a:pt x="1232452" y="6262"/>
                    </a:cubicBezTo>
                    <a:cubicBezTo>
                      <a:pt x="1267569" y="-12893"/>
                      <a:pt x="1311755" y="17849"/>
                      <a:pt x="1351722" y="19514"/>
                    </a:cubicBezTo>
                    <a:cubicBezTo>
                      <a:pt x="1417925" y="22272"/>
                      <a:pt x="1484243" y="19514"/>
                      <a:pt x="1550504" y="195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48C7A9D-8364-45EA-A880-D547B398B3DE}"/>
                  </a:ext>
                </a:extLst>
              </p:cNvPr>
              <p:cNvSpPr/>
              <p:nvPr/>
            </p:nvSpPr>
            <p:spPr>
              <a:xfrm>
                <a:off x="8786191" y="6319668"/>
                <a:ext cx="371061" cy="120889"/>
              </a:xfrm>
              <a:custGeom>
                <a:avLst/>
                <a:gdLst>
                  <a:gd name="connsiteX0" fmla="*/ 371061 w 371061"/>
                  <a:gd name="connsiteY0" fmla="*/ 41375 h 120889"/>
                  <a:gd name="connsiteX1" fmla="*/ 304800 w 371061"/>
                  <a:gd name="connsiteY1" fmla="*/ 14871 h 120889"/>
                  <a:gd name="connsiteX2" fmla="*/ 92766 w 371061"/>
                  <a:gd name="connsiteY2" fmla="*/ 54628 h 120889"/>
                  <a:gd name="connsiteX3" fmla="*/ 53009 w 371061"/>
                  <a:gd name="connsiteY3" fmla="*/ 81132 h 120889"/>
                  <a:gd name="connsiteX4" fmla="*/ 0 w 371061"/>
                  <a:gd name="connsiteY4" fmla="*/ 120889 h 1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061" h="120889">
                    <a:moveTo>
                      <a:pt x="371061" y="41375"/>
                    </a:moveTo>
                    <a:cubicBezTo>
                      <a:pt x="348974" y="32540"/>
                      <a:pt x="327368" y="22393"/>
                      <a:pt x="304800" y="14871"/>
                    </a:cubicBezTo>
                    <a:cubicBezTo>
                      <a:pt x="225674" y="-11504"/>
                      <a:pt x="182894" y="-5456"/>
                      <a:pt x="92766" y="54628"/>
                    </a:cubicBezTo>
                    <a:cubicBezTo>
                      <a:pt x="79514" y="63463"/>
                      <a:pt x="65970" y="71875"/>
                      <a:pt x="53009" y="81132"/>
                    </a:cubicBezTo>
                    <a:cubicBezTo>
                      <a:pt x="35036" y="93970"/>
                      <a:pt x="0" y="120889"/>
                      <a:pt x="0" y="12088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6769D7-EC8C-41A7-B770-B0B3EC0FEF42}"/>
                </a:ext>
              </a:extLst>
            </p:cNvPr>
            <p:cNvGrpSpPr/>
            <p:nvPr/>
          </p:nvGrpSpPr>
          <p:grpSpPr>
            <a:xfrm>
              <a:off x="4618700" y="3366033"/>
              <a:ext cx="1348937" cy="1216266"/>
              <a:chOff x="9244839" y="3425851"/>
              <a:chExt cx="2655537" cy="2394361"/>
            </a:xfrm>
            <a:solidFill>
              <a:schemeClr val="accent2"/>
            </a:solidFill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977181A-DC8C-40E4-9C14-E1719F55E2E3}"/>
                  </a:ext>
                </a:extLst>
              </p:cNvPr>
              <p:cNvSpPr/>
              <p:nvPr/>
            </p:nvSpPr>
            <p:spPr>
              <a:xfrm>
                <a:off x="9738948" y="3782774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0191497-E0D3-4219-BC6C-F6D3A7204D67}"/>
                  </a:ext>
                </a:extLst>
              </p:cNvPr>
              <p:cNvSpPr/>
              <p:nvPr/>
            </p:nvSpPr>
            <p:spPr>
              <a:xfrm>
                <a:off x="10487536" y="3850620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29">
                <a:extLst>
                  <a:ext uri="{FF2B5EF4-FFF2-40B4-BE49-F238E27FC236}">
                    <a16:creationId xmlns:a16="http://schemas.microsoft.com/office/drawing/2014/main" id="{5CE32B8C-D61F-45C9-8331-9346FFE71EF1}"/>
                  </a:ext>
                </a:extLst>
              </p:cNvPr>
              <p:cNvSpPr/>
              <p:nvPr/>
            </p:nvSpPr>
            <p:spPr>
              <a:xfrm>
                <a:off x="10415621" y="3425851"/>
                <a:ext cx="304402" cy="743592"/>
              </a:xfrm>
              <a:custGeom>
                <a:avLst/>
                <a:gdLst>
                  <a:gd name="connsiteX0" fmla="*/ 0 w 209152"/>
                  <a:gd name="connsiteY0" fmla="*/ 0 h 705491"/>
                  <a:gd name="connsiteX1" fmla="*/ 209152 w 209152"/>
                  <a:gd name="connsiteY1" fmla="*/ 0 h 705491"/>
                  <a:gd name="connsiteX2" fmla="*/ 209152 w 209152"/>
                  <a:gd name="connsiteY2" fmla="*/ 705491 h 705491"/>
                  <a:gd name="connsiteX3" fmla="*/ 0 w 209152"/>
                  <a:gd name="connsiteY3" fmla="*/ 705491 h 705491"/>
                  <a:gd name="connsiteX4" fmla="*/ 0 w 209152"/>
                  <a:gd name="connsiteY4" fmla="*/ 0 h 705491"/>
                  <a:gd name="connsiteX0" fmla="*/ 0 w 304402"/>
                  <a:gd name="connsiteY0" fmla="*/ 0 h 705491"/>
                  <a:gd name="connsiteX1" fmla="*/ 304402 w 304402"/>
                  <a:gd name="connsiteY1" fmla="*/ 0 h 705491"/>
                  <a:gd name="connsiteX2" fmla="*/ 304402 w 304402"/>
                  <a:gd name="connsiteY2" fmla="*/ 705491 h 705491"/>
                  <a:gd name="connsiteX3" fmla="*/ 95250 w 304402"/>
                  <a:gd name="connsiteY3" fmla="*/ 705491 h 705491"/>
                  <a:gd name="connsiteX4" fmla="*/ 0 w 304402"/>
                  <a:gd name="connsiteY4" fmla="*/ 0 h 705491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95250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33835 h 739326"/>
                  <a:gd name="connsiteX1" fmla="*/ 199627 w 304402"/>
                  <a:gd name="connsiteY1" fmla="*/ 5260 h 739326"/>
                  <a:gd name="connsiteX2" fmla="*/ 304402 w 304402"/>
                  <a:gd name="connsiteY2" fmla="*/ 739326 h 739326"/>
                  <a:gd name="connsiteX3" fmla="*/ 185738 w 304402"/>
                  <a:gd name="connsiteY3" fmla="*/ 739326 h 739326"/>
                  <a:gd name="connsiteX4" fmla="*/ 0 w 304402"/>
                  <a:gd name="connsiteY4" fmla="*/ 33835 h 739326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402" h="743591">
                    <a:moveTo>
                      <a:pt x="0" y="38100"/>
                    </a:moveTo>
                    <a:cubicBezTo>
                      <a:pt x="66542" y="0"/>
                      <a:pt x="94985" y="-9525"/>
                      <a:pt x="199627" y="9525"/>
                    </a:cubicBezTo>
                    <a:cubicBezTo>
                      <a:pt x="234552" y="254214"/>
                      <a:pt x="283764" y="422702"/>
                      <a:pt x="304402" y="743591"/>
                    </a:cubicBezTo>
                    <a:lnTo>
                      <a:pt x="185738" y="743591"/>
                    </a:lnTo>
                    <a:cubicBezTo>
                      <a:pt x="152400" y="432227"/>
                      <a:pt x="61913" y="273264"/>
                      <a:pt x="0" y="3810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BDE1174-9132-4924-8DE8-EC3464123B53}"/>
                  </a:ext>
                </a:extLst>
              </p:cNvPr>
              <p:cNvSpPr/>
              <p:nvPr/>
            </p:nvSpPr>
            <p:spPr>
              <a:xfrm>
                <a:off x="9244839" y="4019581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464277D-935B-4A39-953C-22A42000EA2C}"/>
                  </a:ext>
                </a:extLst>
              </p:cNvPr>
              <p:cNvSpPr/>
              <p:nvPr/>
            </p:nvSpPr>
            <p:spPr>
              <a:xfrm>
                <a:off x="10912161" y="401957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992CE7C-D6C9-46DC-840C-3FB87FA66992}"/>
                  </a:ext>
                </a:extLst>
              </p:cNvPr>
              <p:cNvSpPr/>
              <p:nvPr/>
            </p:nvSpPr>
            <p:spPr>
              <a:xfrm>
                <a:off x="9663674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2161FA8-E256-4A18-99D0-A9B6509216E5}"/>
                  </a:ext>
                </a:extLst>
              </p:cNvPr>
              <p:cNvSpPr/>
              <p:nvPr/>
            </p:nvSpPr>
            <p:spPr>
              <a:xfrm>
                <a:off x="10610033" y="413654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72A37E2-F514-480A-AB83-66AC27365326}"/>
                  </a:ext>
                </a:extLst>
              </p:cNvPr>
              <p:cNvSpPr/>
              <p:nvPr/>
            </p:nvSpPr>
            <p:spPr>
              <a:xfrm>
                <a:off x="10083347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A232DEA-DEC5-4D45-B3FC-BEF33FEBA909}"/>
                </a:ext>
              </a:extLst>
            </p:cNvPr>
            <p:cNvGrpSpPr/>
            <p:nvPr/>
          </p:nvGrpSpPr>
          <p:grpSpPr>
            <a:xfrm>
              <a:off x="1932628" y="5396947"/>
              <a:ext cx="1348937" cy="1216266"/>
              <a:chOff x="9244839" y="3425851"/>
              <a:chExt cx="2655537" cy="2394361"/>
            </a:xfrm>
            <a:solidFill>
              <a:schemeClr val="accent2"/>
            </a:solidFill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7AAA577-0BEF-405D-A380-2B370ADE34E2}"/>
                  </a:ext>
                </a:extLst>
              </p:cNvPr>
              <p:cNvSpPr/>
              <p:nvPr/>
            </p:nvSpPr>
            <p:spPr>
              <a:xfrm>
                <a:off x="9738948" y="3782774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B575CB22-EFF4-49D9-B25D-39C41484F758}"/>
                  </a:ext>
                </a:extLst>
              </p:cNvPr>
              <p:cNvSpPr/>
              <p:nvPr/>
            </p:nvSpPr>
            <p:spPr>
              <a:xfrm>
                <a:off x="10487536" y="3850620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29">
                <a:extLst>
                  <a:ext uri="{FF2B5EF4-FFF2-40B4-BE49-F238E27FC236}">
                    <a16:creationId xmlns:a16="http://schemas.microsoft.com/office/drawing/2014/main" id="{CFB42E87-2166-4135-A074-6ABB8F7FC7EA}"/>
                  </a:ext>
                </a:extLst>
              </p:cNvPr>
              <p:cNvSpPr/>
              <p:nvPr/>
            </p:nvSpPr>
            <p:spPr>
              <a:xfrm>
                <a:off x="10415621" y="3425851"/>
                <a:ext cx="304402" cy="743592"/>
              </a:xfrm>
              <a:custGeom>
                <a:avLst/>
                <a:gdLst>
                  <a:gd name="connsiteX0" fmla="*/ 0 w 209152"/>
                  <a:gd name="connsiteY0" fmla="*/ 0 h 705491"/>
                  <a:gd name="connsiteX1" fmla="*/ 209152 w 209152"/>
                  <a:gd name="connsiteY1" fmla="*/ 0 h 705491"/>
                  <a:gd name="connsiteX2" fmla="*/ 209152 w 209152"/>
                  <a:gd name="connsiteY2" fmla="*/ 705491 h 705491"/>
                  <a:gd name="connsiteX3" fmla="*/ 0 w 209152"/>
                  <a:gd name="connsiteY3" fmla="*/ 705491 h 705491"/>
                  <a:gd name="connsiteX4" fmla="*/ 0 w 209152"/>
                  <a:gd name="connsiteY4" fmla="*/ 0 h 705491"/>
                  <a:gd name="connsiteX0" fmla="*/ 0 w 304402"/>
                  <a:gd name="connsiteY0" fmla="*/ 0 h 705491"/>
                  <a:gd name="connsiteX1" fmla="*/ 304402 w 304402"/>
                  <a:gd name="connsiteY1" fmla="*/ 0 h 705491"/>
                  <a:gd name="connsiteX2" fmla="*/ 304402 w 304402"/>
                  <a:gd name="connsiteY2" fmla="*/ 705491 h 705491"/>
                  <a:gd name="connsiteX3" fmla="*/ 95250 w 304402"/>
                  <a:gd name="connsiteY3" fmla="*/ 705491 h 705491"/>
                  <a:gd name="connsiteX4" fmla="*/ 0 w 304402"/>
                  <a:gd name="connsiteY4" fmla="*/ 0 h 705491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95250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33835 h 739326"/>
                  <a:gd name="connsiteX1" fmla="*/ 199627 w 304402"/>
                  <a:gd name="connsiteY1" fmla="*/ 5260 h 739326"/>
                  <a:gd name="connsiteX2" fmla="*/ 304402 w 304402"/>
                  <a:gd name="connsiteY2" fmla="*/ 739326 h 739326"/>
                  <a:gd name="connsiteX3" fmla="*/ 185738 w 304402"/>
                  <a:gd name="connsiteY3" fmla="*/ 739326 h 739326"/>
                  <a:gd name="connsiteX4" fmla="*/ 0 w 304402"/>
                  <a:gd name="connsiteY4" fmla="*/ 33835 h 739326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402" h="743591">
                    <a:moveTo>
                      <a:pt x="0" y="38100"/>
                    </a:moveTo>
                    <a:cubicBezTo>
                      <a:pt x="66542" y="0"/>
                      <a:pt x="94985" y="-9525"/>
                      <a:pt x="199627" y="9525"/>
                    </a:cubicBezTo>
                    <a:cubicBezTo>
                      <a:pt x="234552" y="254214"/>
                      <a:pt x="283764" y="422702"/>
                      <a:pt x="304402" y="743591"/>
                    </a:cubicBezTo>
                    <a:lnTo>
                      <a:pt x="185738" y="743591"/>
                    </a:lnTo>
                    <a:cubicBezTo>
                      <a:pt x="152400" y="432227"/>
                      <a:pt x="61913" y="273264"/>
                      <a:pt x="0" y="3810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E6A2E85-108B-42FE-9B78-0E01B86C5433}"/>
                  </a:ext>
                </a:extLst>
              </p:cNvPr>
              <p:cNvSpPr/>
              <p:nvPr/>
            </p:nvSpPr>
            <p:spPr>
              <a:xfrm>
                <a:off x="9244839" y="4019581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035C16B-61A4-4BA9-9818-0A1405ADC106}"/>
                  </a:ext>
                </a:extLst>
              </p:cNvPr>
              <p:cNvSpPr/>
              <p:nvPr/>
            </p:nvSpPr>
            <p:spPr>
              <a:xfrm>
                <a:off x="10912161" y="401957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3640B71-B463-4541-96C9-8317408CF6A3}"/>
                  </a:ext>
                </a:extLst>
              </p:cNvPr>
              <p:cNvSpPr/>
              <p:nvPr/>
            </p:nvSpPr>
            <p:spPr>
              <a:xfrm>
                <a:off x="9663674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0202381-83E7-48B0-8B51-93DAEB810486}"/>
                  </a:ext>
                </a:extLst>
              </p:cNvPr>
              <p:cNvSpPr/>
              <p:nvPr/>
            </p:nvSpPr>
            <p:spPr>
              <a:xfrm>
                <a:off x="10610033" y="413654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A67213E-1357-4B19-BC39-0ED04E915629}"/>
                  </a:ext>
                </a:extLst>
              </p:cNvPr>
              <p:cNvSpPr/>
              <p:nvPr/>
            </p:nvSpPr>
            <p:spPr>
              <a:xfrm>
                <a:off x="10083347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F9AD6F4-D067-49E9-BBFA-B58884D39523}"/>
                </a:ext>
              </a:extLst>
            </p:cNvPr>
            <p:cNvGrpSpPr/>
            <p:nvPr/>
          </p:nvGrpSpPr>
          <p:grpSpPr>
            <a:xfrm>
              <a:off x="9447700" y="4496101"/>
              <a:ext cx="1348937" cy="1216266"/>
              <a:chOff x="9244839" y="3425851"/>
              <a:chExt cx="2655537" cy="2394361"/>
            </a:xfrm>
            <a:solidFill>
              <a:schemeClr val="accent2"/>
            </a:solidFill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2F900CA4-2987-4DC6-AB7B-64C6FCABE192}"/>
                  </a:ext>
                </a:extLst>
              </p:cNvPr>
              <p:cNvSpPr/>
              <p:nvPr/>
            </p:nvSpPr>
            <p:spPr>
              <a:xfrm>
                <a:off x="9738948" y="3782774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4E4356D-1A29-4CE0-9B6B-372EF00D4FAE}"/>
                  </a:ext>
                </a:extLst>
              </p:cNvPr>
              <p:cNvSpPr/>
              <p:nvPr/>
            </p:nvSpPr>
            <p:spPr>
              <a:xfrm>
                <a:off x="10487536" y="3850620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E11F32F0-A952-4FD1-B643-8D53BC7A2B61}"/>
                  </a:ext>
                </a:extLst>
              </p:cNvPr>
              <p:cNvSpPr/>
              <p:nvPr/>
            </p:nvSpPr>
            <p:spPr>
              <a:xfrm>
                <a:off x="10415621" y="3425851"/>
                <a:ext cx="304402" cy="743592"/>
              </a:xfrm>
              <a:custGeom>
                <a:avLst/>
                <a:gdLst>
                  <a:gd name="connsiteX0" fmla="*/ 0 w 209152"/>
                  <a:gd name="connsiteY0" fmla="*/ 0 h 705491"/>
                  <a:gd name="connsiteX1" fmla="*/ 209152 w 209152"/>
                  <a:gd name="connsiteY1" fmla="*/ 0 h 705491"/>
                  <a:gd name="connsiteX2" fmla="*/ 209152 w 209152"/>
                  <a:gd name="connsiteY2" fmla="*/ 705491 h 705491"/>
                  <a:gd name="connsiteX3" fmla="*/ 0 w 209152"/>
                  <a:gd name="connsiteY3" fmla="*/ 705491 h 705491"/>
                  <a:gd name="connsiteX4" fmla="*/ 0 w 209152"/>
                  <a:gd name="connsiteY4" fmla="*/ 0 h 705491"/>
                  <a:gd name="connsiteX0" fmla="*/ 0 w 304402"/>
                  <a:gd name="connsiteY0" fmla="*/ 0 h 705491"/>
                  <a:gd name="connsiteX1" fmla="*/ 304402 w 304402"/>
                  <a:gd name="connsiteY1" fmla="*/ 0 h 705491"/>
                  <a:gd name="connsiteX2" fmla="*/ 304402 w 304402"/>
                  <a:gd name="connsiteY2" fmla="*/ 705491 h 705491"/>
                  <a:gd name="connsiteX3" fmla="*/ 95250 w 304402"/>
                  <a:gd name="connsiteY3" fmla="*/ 705491 h 705491"/>
                  <a:gd name="connsiteX4" fmla="*/ 0 w 304402"/>
                  <a:gd name="connsiteY4" fmla="*/ 0 h 705491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95250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33835 h 739326"/>
                  <a:gd name="connsiteX1" fmla="*/ 199627 w 304402"/>
                  <a:gd name="connsiteY1" fmla="*/ 5260 h 739326"/>
                  <a:gd name="connsiteX2" fmla="*/ 304402 w 304402"/>
                  <a:gd name="connsiteY2" fmla="*/ 739326 h 739326"/>
                  <a:gd name="connsiteX3" fmla="*/ 185738 w 304402"/>
                  <a:gd name="connsiteY3" fmla="*/ 739326 h 739326"/>
                  <a:gd name="connsiteX4" fmla="*/ 0 w 304402"/>
                  <a:gd name="connsiteY4" fmla="*/ 33835 h 739326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402" h="743591">
                    <a:moveTo>
                      <a:pt x="0" y="38100"/>
                    </a:moveTo>
                    <a:cubicBezTo>
                      <a:pt x="66542" y="0"/>
                      <a:pt x="94985" y="-9525"/>
                      <a:pt x="199627" y="9525"/>
                    </a:cubicBezTo>
                    <a:cubicBezTo>
                      <a:pt x="234552" y="254214"/>
                      <a:pt x="283764" y="422702"/>
                      <a:pt x="304402" y="743591"/>
                    </a:cubicBezTo>
                    <a:lnTo>
                      <a:pt x="185738" y="743591"/>
                    </a:lnTo>
                    <a:cubicBezTo>
                      <a:pt x="152400" y="432227"/>
                      <a:pt x="61913" y="273264"/>
                      <a:pt x="0" y="3810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7AFECCC-6D9F-4EA3-8299-AD8EB9199AB1}"/>
                  </a:ext>
                </a:extLst>
              </p:cNvPr>
              <p:cNvSpPr/>
              <p:nvPr/>
            </p:nvSpPr>
            <p:spPr>
              <a:xfrm>
                <a:off x="9244839" y="4019581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5D66100-CF19-4926-9DEF-BCE89C10AFA0}"/>
                  </a:ext>
                </a:extLst>
              </p:cNvPr>
              <p:cNvSpPr/>
              <p:nvPr/>
            </p:nvSpPr>
            <p:spPr>
              <a:xfrm>
                <a:off x="10912161" y="401957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9D54A134-DDF1-4658-BA33-39B61A0E3659}"/>
                  </a:ext>
                </a:extLst>
              </p:cNvPr>
              <p:cNvSpPr/>
              <p:nvPr/>
            </p:nvSpPr>
            <p:spPr>
              <a:xfrm>
                <a:off x="9663674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4D64BEDF-F009-4AA6-B705-8128066D083D}"/>
                  </a:ext>
                </a:extLst>
              </p:cNvPr>
              <p:cNvSpPr/>
              <p:nvPr/>
            </p:nvSpPr>
            <p:spPr>
              <a:xfrm>
                <a:off x="10610033" y="413654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57D93AC-584B-455A-99C4-BD8B20BB28CB}"/>
                  </a:ext>
                </a:extLst>
              </p:cNvPr>
              <p:cNvSpPr/>
              <p:nvPr/>
            </p:nvSpPr>
            <p:spPr>
              <a:xfrm>
                <a:off x="10083347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F00A1DE-2D2C-4815-88EE-3001578F14DD}"/>
                </a:ext>
              </a:extLst>
            </p:cNvPr>
            <p:cNvGrpSpPr/>
            <p:nvPr/>
          </p:nvGrpSpPr>
          <p:grpSpPr>
            <a:xfrm>
              <a:off x="6829573" y="5546048"/>
              <a:ext cx="1348937" cy="1216266"/>
              <a:chOff x="9244839" y="3425851"/>
              <a:chExt cx="2655537" cy="2394361"/>
            </a:xfrm>
            <a:solidFill>
              <a:schemeClr val="accent2"/>
            </a:solidFill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D6BEEF2-553C-47B3-9FBB-13458E64F784}"/>
                  </a:ext>
                </a:extLst>
              </p:cNvPr>
              <p:cNvSpPr/>
              <p:nvPr/>
            </p:nvSpPr>
            <p:spPr>
              <a:xfrm>
                <a:off x="9738948" y="3782774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245F8E54-C2D3-40B9-8378-E3B79EBE2C95}"/>
                  </a:ext>
                </a:extLst>
              </p:cNvPr>
              <p:cNvSpPr/>
              <p:nvPr/>
            </p:nvSpPr>
            <p:spPr>
              <a:xfrm>
                <a:off x="10487536" y="3850620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29">
                <a:extLst>
                  <a:ext uri="{FF2B5EF4-FFF2-40B4-BE49-F238E27FC236}">
                    <a16:creationId xmlns:a16="http://schemas.microsoft.com/office/drawing/2014/main" id="{890A697B-EE24-49B8-873A-C5387577CA55}"/>
                  </a:ext>
                </a:extLst>
              </p:cNvPr>
              <p:cNvSpPr/>
              <p:nvPr/>
            </p:nvSpPr>
            <p:spPr>
              <a:xfrm>
                <a:off x="10415621" y="3425851"/>
                <a:ext cx="304402" cy="743592"/>
              </a:xfrm>
              <a:custGeom>
                <a:avLst/>
                <a:gdLst>
                  <a:gd name="connsiteX0" fmla="*/ 0 w 209152"/>
                  <a:gd name="connsiteY0" fmla="*/ 0 h 705491"/>
                  <a:gd name="connsiteX1" fmla="*/ 209152 w 209152"/>
                  <a:gd name="connsiteY1" fmla="*/ 0 h 705491"/>
                  <a:gd name="connsiteX2" fmla="*/ 209152 w 209152"/>
                  <a:gd name="connsiteY2" fmla="*/ 705491 h 705491"/>
                  <a:gd name="connsiteX3" fmla="*/ 0 w 209152"/>
                  <a:gd name="connsiteY3" fmla="*/ 705491 h 705491"/>
                  <a:gd name="connsiteX4" fmla="*/ 0 w 209152"/>
                  <a:gd name="connsiteY4" fmla="*/ 0 h 705491"/>
                  <a:gd name="connsiteX0" fmla="*/ 0 w 304402"/>
                  <a:gd name="connsiteY0" fmla="*/ 0 h 705491"/>
                  <a:gd name="connsiteX1" fmla="*/ 304402 w 304402"/>
                  <a:gd name="connsiteY1" fmla="*/ 0 h 705491"/>
                  <a:gd name="connsiteX2" fmla="*/ 304402 w 304402"/>
                  <a:gd name="connsiteY2" fmla="*/ 705491 h 705491"/>
                  <a:gd name="connsiteX3" fmla="*/ 95250 w 304402"/>
                  <a:gd name="connsiteY3" fmla="*/ 705491 h 705491"/>
                  <a:gd name="connsiteX4" fmla="*/ 0 w 304402"/>
                  <a:gd name="connsiteY4" fmla="*/ 0 h 705491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95250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33835 h 739326"/>
                  <a:gd name="connsiteX1" fmla="*/ 199627 w 304402"/>
                  <a:gd name="connsiteY1" fmla="*/ 5260 h 739326"/>
                  <a:gd name="connsiteX2" fmla="*/ 304402 w 304402"/>
                  <a:gd name="connsiteY2" fmla="*/ 739326 h 739326"/>
                  <a:gd name="connsiteX3" fmla="*/ 185738 w 304402"/>
                  <a:gd name="connsiteY3" fmla="*/ 739326 h 739326"/>
                  <a:gd name="connsiteX4" fmla="*/ 0 w 304402"/>
                  <a:gd name="connsiteY4" fmla="*/ 33835 h 739326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402" h="743591">
                    <a:moveTo>
                      <a:pt x="0" y="38100"/>
                    </a:moveTo>
                    <a:cubicBezTo>
                      <a:pt x="66542" y="0"/>
                      <a:pt x="94985" y="-9525"/>
                      <a:pt x="199627" y="9525"/>
                    </a:cubicBezTo>
                    <a:cubicBezTo>
                      <a:pt x="234552" y="254214"/>
                      <a:pt x="283764" y="422702"/>
                      <a:pt x="304402" y="743591"/>
                    </a:cubicBezTo>
                    <a:lnTo>
                      <a:pt x="185738" y="743591"/>
                    </a:lnTo>
                    <a:cubicBezTo>
                      <a:pt x="152400" y="432227"/>
                      <a:pt x="61913" y="273264"/>
                      <a:pt x="0" y="3810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3ADCEB2-6479-49DD-B4A6-3DCCE4F95F2C}"/>
                  </a:ext>
                </a:extLst>
              </p:cNvPr>
              <p:cNvSpPr/>
              <p:nvPr/>
            </p:nvSpPr>
            <p:spPr>
              <a:xfrm>
                <a:off x="9244839" y="4019581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275B0DE-BD52-467B-A485-525E1894FC97}"/>
                  </a:ext>
                </a:extLst>
              </p:cNvPr>
              <p:cNvSpPr/>
              <p:nvPr/>
            </p:nvSpPr>
            <p:spPr>
              <a:xfrm>
                <a:off x="10912161" y="401957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B4DCC99-57D4-4971-BE76-E7EED307EE1C}"/>
                  </a:ext>
                </a:extLst>
              </p:cNvPr>
              <p:cNvSpPr/>
              <p:nvPr/>
            </p:nvSpPr>
            <p:spPr>
              <a:xfrm>
                <a:off x="9663674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B5630552-A77A-41B8-89AA-7BAD4F71835B}"/>
                  </a:ext>
                </a:extLst>
              </p:cNvPr>
              <p:cNvSpPr/>
              <p:nvPr/>
            </p:nvSpPr>
            <p:spPr>
              <a:xfrm>
                <a:off x="10610033" y="413654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9E2ECF0-C30D-444E-80E5-EF56DD899E08}"/>
                  </a:ext>
                </a:extLst>
              </p:cNvPr>
              <p:cNvSpPr/>
              <p:nvPr/>
            </p:nvSpPr>
            <p:spPr>
              <a:xfrm>
                <a:off x="10083347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4548C79-D4A0-49CC-8AA3-52BE9ABFBB75}"/>
                </a:ext>
              </a:extLst>
            </p:cNvPr>
            <p:cNvGrpSpPr/>
            <p:nvPr/>
          </p:nvGrpSpPr>
          <p:grpSpPr>
            <a:xfrm>
              <a:off x="8143964" y="1703792"/>
              <a:ext cx="1348937" cy="1216266"/>
              <a:chOff x="9244839" y="3425851"/>
              <a:chExt cx="2655537" cy="2394361"/>
            </a:xfrm>
            <a:solidFill>
              <a:schemeClr val="accent2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BB58A97-1CA3-4C03-823B-2A6E81DC07A6}"/>
                  </a:ext>
                </a:extLst>
              </p:cNvPr>
              <p:cNvSpPr/>
              <p:nvPr/>
            </p:nvSpPr>
            <p:spPr>
              <a:xfrm>
                <a:off x="9738948" y="3782774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B23B47B-D99C-47EF-B07C-5DEF3B373F8B}"/>
                  </a:ext>
                </a:extLst>
              </p:cNvPr>
              <p:cNvSpPr/>
              <p:nvPr/>
            </p:nvSpPr>
            <p:spPr>
              <a:xfrm>
                <a:off x="10487536" y="3850620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29">
                <a:extLst>
                  <a:ext uri="{FF2B5EF4-FFF2-40B4-BE49-F238E27FC236}">
                    <a16:creationId xmlns:a16="http://schemas.microsoft.com/office/drawing/2014/main" id="{4B60FD70-D3CD-4ED6-818B-4329AE285308}"/>
                  </a:ext>
                </a:extLst>
              </p:cNvPr>
              <p:cNvSpPr/>
              <p:nvPr/>
            </p:nvSpPr>
            <p:spPr>
              <a:xfrm>
                <a:off x="10415621" y="3425851"/>
                <a:ext cx="304402" cy="743592"/>
              </a:xfrm>
              <a:custGeom>
                <a:avLst/>
                <a:gdLst>
                  <a:gd name="connsiteX0" fmla="*/ 0 w 209152"/>
                  <a:gd name="connsiteY0" fmla="*/ 0 h 705491"/>
                  <a:gd name="connsiteX1" fmla="*/ 209152 w 209152"/>
                  <a:gd name="connsiteY1" fmla="*/ 0 h 705491"/>
                  <a:gd name="connsiteX2" fmla="*/ 209152 w 209152"/>
                  <a:gd name="connsiteY2" fmla="*/ 705491 h 705491"/>
                  <a:gd name="connsiteX3" fmla="*/ 0 w 209152"/>
                  <a:gd name="connsiteY3" fmla="*/ 705491 h 705491"/>
                  <a:gd name="connsiteX4" fmla="*/ 0 w 209152"/>
                  <a:gd name="connsiteY4" fmla="*/ 0 h 705491"/>
                  <a:gd name="connsiteX0" fmla="*/ 0 w 304402"/>
                  <a:gd name="connsiteY0" fmla="*/ 0 h 705491"/>
                  <a:gd name="connsiteX1" fmla="*/ 304402 w 304402"/>
                  <a:gd name="connsiteY1" fmla="*/ 0 h 705491"/>
                  <a:gd name="connsiteX2" fmla="*/ 304402 w 304402"/>
                  <a:gd name="connsiteY2" fmla="*/ 705491 h 705491"/>
                  <a:gd name="connsiteX3" fmla="*/ 95250 w 304402"/>
                  <a:gd name="connsiteY3" fmla="*/ 705491 h 705491"/>
                  <a:gd name="connsiteX4" fmla="*/ 0 w 304402"/>
                  <a:gd name="connsiteY4" fmla="*/ 0 h 705491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95250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33835 h 739326"/>
                  <a:gd name="connsiteX1" fmla="*/ 199627 w 304402"/>
                  <a:gd name="connsiteY1" fmla="*/ 5260 h 739326"/>
                  <a:gd name="connsiteX2" fmla="*/ 304402 w 304402"/>
                  <a:gd name="connsiteY2" fmla="*/ 739326 h 739326"/>
                  <a:gd name="connsiteX3" fmla="*/ 185738 w 304402"/>
                  <a:gd name="connsiteY3" fmla="*/ 739326 h 739326"/>
                  <a:gd name="connsiteX4" fmla="*/ 0 w 304402"/>
                  <a:gd name="connsiteY4" fmla="*/ 33835 h 739326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402" h="743591">
                    <a:moveTo>
                      <a:pt x="0" y="38100"/>
                    </a:moveTo>
                    <a:cubicBezTo>
                      <a:pt x="66542" y="0"/>
                      <a:pt x="94985" y="-9525"/>
                      <a:pt x="199627" y="9525"/>
                    </a:cubicBezTo>
                    <a:cubicBezTo>
                      <a:pt x="234552" y="254214"/>
                      <a:pt x="283764" y="422702"/>
                      <a:pt x="304402" y="743591"/>
                    </a:cubicBezTo>
                    <a:lnTo>
                      <a:pt x="185738" y="743591"/>
                    </a:lnTo>
                    <a:cubicBezTo>
                      <a:pt x="152400" y="432227"/>
                      <a:pt x="61913" y="273264"/>
                      <a:pt x="0" y="3810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94BC581-FD8A-404B-BA1E-A1E2645E62FF}"/>
                  </a:ext>
                </a:extLst>
              </p:cNvPr>
              <p:cNvSpPr/>
              <p:nvPr/>
            </p:nvSpPr>
            <p:spPr>
              <a:xfrm>
                <a:off x="9244839" y="4019581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076A1BD1-2213-478A-84D6-1B6D483B1D27}"/>
                  </a:ext>
                </a:extLst>
              </p:cNvPr>
              <p:cNvSpPr/>
              <p:nvPr/>
            </p:nvSpPr>
            <p:spPr>
              <a:xfrm>
                <a:off x="10912161" y="401957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D82C1316-2B2C-4906-8C33-BF749FAF7732}"/>
                  </a:ext>
                </a:extLst>
              </p:cNvPr>
              <p:cNvSpPr/>
              <p:nvPr/>
            </p:nvSpPr>
            <p:spPr>
              <a:xfrm>
                <a:off x="9663674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E118B79-E766-40F5-89A1-E862D867CCC1}"/>
                  </a:ext>
                </a:extLst>
              </p:cNvPr>
              <p:cNvSpPr/>
              <p:nvPr/>
            </p:nvSpPr>
            <p:spPr>
              <a:xfrm>
                <a:off x="10610033" y="413654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CBD4F2BC-145C-4343-ABEA-0E9EF38F018A}"/>
                  </a:ext>
                </a:extLst>
              </p:cNvPr>
              <p:cNvSpPr/>
              <p:nvPr/>
            </p:nvSpPr>
            <p:spPr>
              <a:xfrm>
                <a:off x="10083347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5CBE8BA-D836-4E1E-A0C7-ACCD2B6B45F0}"/>
                </a:ext>
              </a:extLst>
            </p:cNvPr>
            <p:cNvGrpSpPr/>
            <p:nvPr/>
          </p:nvGrpSpPr>
          <p:grpSpPr>
            <a:xfrm>
              <a:off x="9337870" y="1829553"/>
              <a:ext cx="1099446" cy="991313"/>
              <a:chOff x="9244839" y="3425851"/>
              <a:chExt cx="2655537" cy="2394361"/>
            </a:xfrm>
            <a:solidFill>
              <a:schemeClr val="accent2"/>
            </a:solidFill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BD1EFFB-DF6F-41F0-BCE4-FDAE699616ED}"/>
                  </a:ext>
                </a:extLst>
              </p:cNvPr>
              <p:cNvSpPr/>
              <p:nvPr/>
            </p:nvSpPr>
            <p:spPr>
              <a:xfrm>
                <a:off x="9738948" y="3782774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B4AE7BC-4DE0-49EC-A4E4-4A9585D3D63B}"/>
                  </a:ext>
                </a:extLst>
              </p:cNvPr>
              <p:cNvSpPr/>
              <p:nvPr/>
            </p:nvSpPr>
            <p:spPr>
              <a:xfrm>
                <a:off x="10487536" y="3850620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29">
                <a:extLst>
                  <a:ext uri="{FF2B5EF4-FFF2-40B4-BE49-F238E27FC236}">
                    <a16:creationId xmlns:a16="http://schemas.microsoft.com/office/drawing/2014/main" id="{2814E012-61BF-44CD-9509-235BA0E73B82}"/>
                  </a:ext>
                </a:extLst>
              </p:cNvPr>
              <p:cNvSpPr/>
              <p:nvPr/>
            </p:nvSpPr>
            <p:spPr>
              <a:xfrm>
                <a:off x="10415621" y="3425851"/>
                <a:ext cx="304402" cy="743592"/>
              </a:xfrm>
              <a:custGeom>
                <a:avLst/>
                <a:gdLst>
                  <a:gd name="connsiteX0" fmla="*/ 0 w 209152"/>
                  <a:gd name="connsiteY0" fmla="*/ 0 h 705491"/>
                  <a:gd name="connsiteX1" fmla="*/ 209152 w 209152"/>
                  <a:gd name="connsiteY1" fmla="*/ 0 h 705491"/>
                  <a:gd name="connsiteX2" fmla="*/ 209152 w 209152"/>
                  <a:gd name="connsiteY2" fmla="*/ 705491 h 705491"/>
                  <a:gd name="connsiteX3" fmla="*/ 0 w 209152"/>
                  <a:gd name="connsiteY3" fmla="*/ 705491 h 705491"/>
                  <a:gd name="connsiteX4" fmla="*/ 0 w 209152"/>
                  <a:gd name="connsiteY4" fmla="*/ 0 h 705491"/>
                  <a:gd name="connsiteX0" fmla="*/ 0 w 304402"/>
                  <a:gd name="connsiteY0" fmla="*/ 0 h 705491"/>
                  <a:gd name="connsiteX1" fmla="*/ 304402 w 304402"/>
                  <a:gd name="connsiteY1" fmla="*/ 0 h 705491"/>
                  <a:gd name="connsiteX2" fmla="*/ 304402 w 304402"/>
                  <a:gd name="connsiteY2" fmla="*/ 705491 h 705491"/>
                  <a:gd name="connsiteX3" fmla="*/ 95250 w 304402"/>
                  <a:gd name="connsiteY3" fmla="*/ 705491 h 705491"/>
                  <a:gd name="connsiteX4" fmla="*/ 0 w 304402"/>
                  <a:gd name="connsiteY4" fmla="*/ 0 h 705491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95250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33835 h 739326"/>
                  <a:gd name="connsiteX1" fmla="*/ 199627 w 304402"/>
                  <a:gd name="connsiteY1" fmla="*/ 5260 h 739326"/>
                  <a:gd name="connsiteX2" fmla="*/ 304402 w 304402"/>
                  <a:gd name="connsiteY2" fmla="*/ 739326 h 739326"/>
                  <a:gd name="connsiteX3" fmla="*/ 185738 w 304402"/>
                  <a:gd name="connsiteY3" fmla="*/ 739326 h 739326"/>
                  <a:gd name="connsiteX4" fmla="*/ 0 w 304402"/>
                  <a:gd name="connsiteY4" fmla="*/ 33835 h 739326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402" h="743591">
                    <a:moveTo>
                      <a:pt x="0" y="38100"/>
                    </a:moveTo>
                    <a:cubicBezTo>
                      <a:pt x="66542" y="0"/>
                      <a:pt x="94985" y="-9525"/>
                      <a:pt x="199627" y="9525"/>
                    </a:cubicBezTo>
                    <a:cubicBezTo>
                      <a:pt x="234552" y="254214"/>
                      <a:pt x="283764" y="422702"/>
                      <a:pt x="304402" y="743591"/>
                    </a:cubicBezTo>
                    <a:lnTo>
                      <a:pt x="185738" y="743591"/>
                    </a:lnTo>
                    <a:cubicBezTo>
                      <a:pt x="152400" y="432227"/>
                      <a:pt x="61913" y="273264"/>
                      <a:pt x="0" y="3810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2D8E7EEA-42DB-4B1A-9C10-FE03C52E5575}"/>
                  </a:ext>
                </a:extLst>
              </p:cNvPr>
              <p:cNvSpPr/>
              <p:nvPr/>
            </p:nvSpPr>
            <p:spPr>
              <a:xfrm>
                <a:off x="9244839" y="4019581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E8F22C8-F434-4508-8C17-5FF007B134AB}"/>
                  </a:ext>
                </a:extLst>
              </p:cNvPr>
              <p:cNvSpPr/>
              <p:nvPr/>
            </p:nvSpPr>
            <p:spPr>
              <a:xfrm>
                <a:off x="10912161" y="401957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D78D915-F55D-441B-A126-33BFB44CF8E7}"/>
                  </a:ext>
                </a:extLst>
              </p:cNvPr>
              <p:cNvSpPr/>
              <p:nvPr/>
            </p:nvSpPr>
            <p:spPr>
              <a:xfrm>
                <a:off x="9663674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9761BECD-5E0B-4DFC-9E21-B52066D32DE6}"/>
                  </a:ext>
                </a:extLst>
              </p:cNvPr>
              <p:cNvSpPr/>
              <p:nvPr/>
            </p:nvSpPr>
            <p:spPr>
              <a:xfrm>
                <a:off x="10610033" y="413654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C961AA3-EBA7-4369-85E5-6546DA5CAA80}"/>
                  </a:ext>
                </a:extLst>
              </p:cNvPr>
              <p:cNvSpPr/>
              <p:nvPr/>
            </p:nvSpPr>
            <p:spPr>
              <a:xfrm>
                <a:off x="10083347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A9D7995-21C3-4476-B17E-54660A0B7703}"/>
                </a:ext>
              </a:extLst>
            </p:cNvPr>
            <p:cNvSpPr/>
            <p:nvPr/>
          </p:nvSpPr>
          <p:spPr>
            <a:xfrm>
              <a:off x="9766852" y="3313043"/>
              <a:ext cx="1934818" cy="115956"/>
            </a:xfrm>
            <a:prstGeom prst="rect">
              <a:avLst/>
            </a:prstGeom>
            <a:solidFill>
              <a:srgbClr val="EDBB8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4">
              <a:extLst>
                <a:ext uri="{FF2B5EF4-FFF2-40B4-BE49-F238E27FC236}">
                  <a16:creationId xmlns:a16="http://schemas.microsoft.com/office/drawing/2014/main" id="{4EB1C327-4871-4C44-8635-502A664E533D}"/>
                </a:ext>
              </a:extLst>
            </p:cNvPr>
            <p:cNvSpPr/>
            <p:nvPr/>
          </p:nvSpPr>
          <p:spPr>
            <a:xfrm>
              <a:off x="7867963" y="2366305"/>
              <a:ext cx="3008243" cy="1162878"/>
            </a:xfrm>
            <a:custGeom>
              <a:avLst/>
              <a:gdLst>
                <a:gd name="connsiteX0" fmla="*/ 0 w 1338470"/>
                <a:gd name="connsiteY0" fmla="*/ 0 h 1162878"/>
                <a:gd name="connsiteX1" fmla="*/ 1338470 w 1338470"/>
                <a:gd name="connsiteY1" fmla="*/ 0 h 1162878"/>
                <a:gd name="connsiteX2" fmla="*/ 1338470 w 1338470"/>
                <a:gd name="connsiteY2" fmla="*/ 1162878 h 1162878"/>
                <a:gd name="connsiteX3" fmla="*/ 0 w 1338470"/>
                <a:gd name="connsiteY3" fmla="*/ 1162878 h 1162878"/>
                <a:gd name="connsiteX4" fmla="*/ 0 w 1338470"/>
                <a:gd name="connsiteY4" fmla="*/ 0 h 1162878"/>
                <a:gd name="connsiteX0" fmla="*/ 0 w 1590261"/>
                <a:gd name="connsiteY0" fmla="*/ 0 h 1162878"/>
                <a:gd name="connsiteX1" fmla="*/ 1590261 w 1590261"/>
                <a:gd name="connsiteY1" fmla="*/ 0 h 1162878"/>
                <a:gd name="connsiteX2" fmla="*/ 1590261 w 1590261"/>
                <a:gd name="connsiteY2" fmla="*/ 1162878 h 1162878"/>
                <a:gd name="connsiteX3" fmla="*/ 251791 w 1590261"/>
                <a:gd name="connsiteY3" fmla="*/ 1162878 h 1162878"/>
                <a:gd name="connsiteX4" fmla="*/ 0 w 1590261"/>
                <a:gd name="connsiteY4" fmla="*/ 0 h 1162878"/>
                <a:gd name="connsiteX0" fmla="*/ 0 w 3008243"/>
                <a:gd name="connsiteY0" fmla="*/ 0 h 1162878"/>
                <a:gd name="connsiteX1" fmla="*/ 3008243 w 3008243"/>
                <a:gd name="connsiteY1" fmla="*/ 0 h 1162878"/>
                <a:gd name="connsiteX2" fmla="*/ 1590261 w 3008243"/>
                <a:gd name="connsiteY2" fmla="*/ 1162878 h 1162878"/>
                <a:gd name="connsiteX3" fmla="*/ 251791 w 3008243"/>
                <a:gd name="connsiteY3" fmla="*/ 1162878 h 1162878"/>
                <a:gd name="connsiteX4" fmla="*/ 0 w 3008243"/>
                <a:gd name="connsiteY4" fmla="*/ 0 h 1162878"/>
                <a:gd name="connsiteX0" fmla="*/ 0 w 3008243"/>
                <a:gd name="connsiteY0" fmla="*/ 0 h 1162878"/>
                <a:gd name="connsiteX1" fmla="*/ 3008243 w 3008243"/>
                <a:gd name="connsiteY1" fmla="*/ 0 h 1162878"/>
                <a:gd name="connsiteX2" fmla="*/ 2438400 w 3008243"/>
                <a:gd name="connsiteY2" fmla="*/ 1056860 h 1162878"/>
                <a:gd name="connsiteX3" fmla="*/ 251791 w 3008243"/>
                <a:gd name="connsiteY3" fmla="*/ 1162878 h 1162878"/>
                <a:gd name="connsiteX4" fmla="*/ 0 w 3008243"/>
                <a:gd name="connsiteY4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243" h="1162878">
                  <a:moveTo>
                    <a:pt x="0" y="0"/>
                  </a:moveTo>
                  <a:lnTo>
                    <a:pt x="3008243" y="0"/>
                  </a:lnTo>
                  <a:lnTo>
                    <a:pt x="2438400" y="1056860"/>
                  </a:lnTo>
                  <a:lnTo>
                    <a:pt x="251791" y="1162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B8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C1B537C-393E-4730-890A-45B906B5F3BC}"/>
                </a:ext>
              </a:extLst>
            </p:cNvPr>
            <p:cNvSpPr/>
            <p:nvPr/>
          </p:nvSpPr>
          <p:spPr>
            <a:xfrm>
              <a:off x="8309113" y="2613991"/>
              <a:ext cx="1630017" cy="16300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071ED23-13E6-4B9E-A28A-C4A2D4333E33}"/>
                </a:ext>
              </a:extLst>
            </p:cNvPr>
            <p:cNvCxnSpPr>
              <a:stCxn id="147" idx="0"/>
              <a:endCxn id="147" idx="4"/>
            </p:cNvCxnSpPr>
            <p:nvPr/>
          </p:nvCxnSpPr>
          <p:spPr>
            <a:xfrm>
              <a:off x="9124122" y="2613991"/>
              <a:ext cx="0" cy="163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784EA6-75F3-428A-9FCA-20037BF5BDED}"/>
                </a:ext>
              </a:extLst>
            </p:cNvPr>
            <p:cNvCxnSpPr>
              <a:stCxn id="147" idx="2"/>
              <a:endCxn id="147" idx="6"/>
            </p:cNvCxnSpPr>
            <p:nvPr/>
          </p:nvCxnSpPr>
          <p:spPr>
            <a:xfrm>
              <a:off x="8309113" y="3429000"/>
              <a:ext cx="16300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2FCE90A-A9C1-4EEB-B64B-587DB75EA9D6}"/>
                </a:ext>
              </a:extLst>
            </p:cNvPr>
            <p:cNvCxnSpPr>
              <a:stCxn id="147" idx="1"/>
              <a:endCxn id="147" idx="5"/>
            </p:cNvCxnSpPr>
            <p:nvPr/>
          </p:nvCxnSpPr>
          <p:spPr>
            <a:xfrm>
              <a:off x="8547823" y="2852701"/>
              <a:ext cx="1152597" cy="1152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0F1DAD4-D8C8-4847-B7CD-CCF7E980ACE2}"/>
                </a:ext>
              </a:extLst>
            </p:cNvPr>
            <p:cNvCxnSpPr>
              <a:stCxn id="147" idx="7"/>
              <a:endCxn id="147" idx="3"/>
            </p:cNvCxnSpPr>
            <p:nvPr/>
          </p:nvCxnSpPr>
          <p:spPr>
            <a:xfrm flipH="1">
              <a:off x="8547823" y="2852701"/>
              <a:ext cx="1152597" cy="1152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58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75469-75F2-42F2-9553-8F1AD931A159}"/>
              </a:ext>
            </a:extLst>
          </p:cNvPr>
          <p:cNvGrpSpPr/>
          <p:nvPr/>
        </p:nvGrpSpPr>
        <p:grpSpPr>
          <a:xfrm>
            <a:off x="2390581" y="381001"/>
            <a:ext cx="4277367" cy="6239040"/>
            <a:chOff x="2390581" y="381001"/>
            <a:chExt cx="4277367" cy="623904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CEDAD8C-80FF-4D59-8FCE-3AD04B020320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30ED57-BB78-44EA-A669-68306D919153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4905A-69DA-4ACD-B5D0-90F94546C71B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E4BC2C79-E126-4A59-954A-AC2195BB5380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1">
              <a:extLst>
                <a:ext uri="{FF2B5EF4-FFF2-40B4-BE49-F238E27FC236}">
                  <a16:creationId xmlns:a16="http://schemas.microsoft.com/office/drawing/2014/main" id="{9281206C-D3B4-4DC6-968B-6E5E4C0E29B7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580F72-09C6-4683-B05A-4469CF3467BA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B537CF-E016-4BF2-A995-81144C3F8EB9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103B845-3BFE-4E14-BBF3-EA4A3F391AA4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A105A2-B4C0-4C73-AAE3-227C368AD981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B3F06F-B1E5-4494-B61E-2925C83D200C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59FC47-9DEF-4E45-89A2-43418A599B88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1BCAF3F-E6A9-475F-BFEA-C5CCF3AB0F2E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6D4C87-412A-45E5-B3E6-6DA7C260D23C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4CF346-0FF2-4DD2-A75C-9988DDF7E838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490DCD-639D-40F8-B66E-A88AFCA76E84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B31B73-0E43-4F7E-A7D6-AFFC144E3E46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09D402E4-3D98-49D4-9930-8223340B9253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762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enny the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enguin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a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D41F48E-DCF9-42C6-B5B2-0E720563ED52}"/>
              </a:ext>
            </a:extLst>
          </p:cNvPr>
          <p:cNvGrpSpPr/>
          <p:nvPr/>
        </p:nvGrpSpPr>
        <p:grpSpPr>
          <a:xfrm>
            <a:off x="1354808" y="1183381"/>
            <a:ext cx="3773784" cy="5504505"/>
            <a:chOff x="2390581" y="381001"/>
            <a:chExt cx="4277367" cy="62390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89CE26F-15B5-4ACB-89BA-8DDCDF7F8E3C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7DF7A27-3C35-46C4-ACA7-F5D60E9D9F73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60686441-74B7-4CAA-B50E-C7D1050CBDBE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04C3C9E4-BD22-49F6-AACD-9C26140DD060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B1775F5C-447B-4D5E-A659-7E9F21C43B0D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13">
              <a:extLst>
                <a:ext uri="{FF2B5EF4-FFF2-40B4-BE49-F238E27FC236}">
                  <a16:creationId xmlns:a16="http://schemas.microsoft.com/office/drawing/2014/main" id="{2AECE76C-CB95-4204-A6CB-D089001EAFDD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7FCEE8-769F-4120-A72B-3F3CF9EAC343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A8BAD47-365F-4FFE-93CD-613EAC13DE2B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1">
              <a:extLst>
                <a:ext uri="{FF2B5EF4-FFF2-40B4-BE49-F238E27FC236}">
                  <a16:creationId xmlns:a16="http://schemas.microsoft.com/office/drawing/2014/main" id="{ABF4AB8B-06DC-464F-BDAE-03EAB5058EC1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543F6D9-478C-4D7F-9046-CCF4D74D8E3A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AA20E7C-3032-4DE7-8F01-E026EB288400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9E287C1-1E63-4075-9C01-26F72D3BE41D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77A3E17-6180-4085-A062-62A565036EB6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BCBB283-C0ED-4E76-8720-C67A70057158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95D12D7-9E8B-4326-9095-3BC82A12704A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20">
              <a:extLst>
                <a:ext uri="{FF2B5EF4-FFF2-40B4-BE49-F238E27FC236}">
                  <a16:creationId xmlns:a16="http://schemas.microsoft.com/office/drawing/2014/main" id="{6715A57B-2BDA-47A7-A086-E3EBF2AF3D83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26">
              <a:extLst>
                <a:ext uri="{FF2B5EF4-FFF2-40B4-BE49-F238E27FC236}">
                  <a16:creationId xmlns:a16="http://schemas.microsoft.com/office/drawing/2014/main" id="{7FB31F7A-E605-4A2F-9B71-0D7DF9C08327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0671843-C98E-45F4-9FD1-E9B2984DCCA6}"/>
              </a:ext>
            </a:extLst>
          </p:cNvPr>
          <p:cNvGrpSpPr/>
          <p:nvPr/>
        </p:nvGrpSpPr>
        <p:grpSpPr>
          <a:xfrm>
            <a:off x="6797653" y="2082892"/>
            <a:ext cx="4298359" cy="3875606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09A1F15-B44B-4EAE-BCAC-1832116EE22D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A636E1-4EE6-49C1-9F0D-B019FC997BC0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450F8C73-134A-4C1D-8270-927A0695343B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F6F4E0-6E2C-48BC-A496-A4F9B583EFB6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22FD1C9-7F4C-4109-830F-B25DDFD94002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27EC86E-28A5-447D-8705-36377DB61C6F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438E21C-0BB5-4D35-B072-6546C79AFAB1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95E4A3B-BB28-4D53-B5B7-345D70E3ECB1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26314" y="65406"/>
            <a:ext cx="574214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enny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enguin goes to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atch.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AA3594-CB68-4C27-8B97-0A969FA01AD3}"/>
              </a:ext>
            </a:extLst>
          </p:cNvPr>
          <p:cNvGrpSpPr/>
          <p:nvPr/>
        </p:nvGrpSpPr>
        <p:grpSpPr>
          <a:xfrm>
            <a:off x="-44550" y="4265581"/>
            <a:ext cx="5868576" cy="2592419"/>
            <a:chOff x="-176607" y="1771650"/>
            <a:chExt cx="12434870" cy="5543550"/>
          </a:xfrm>
        </p:grpSpPr>
        <p:sp>
          <p:nvSpPr>
            <p:cNvPr id="142" name="Rectangle 43">
              <a:extLst>
                <a:ext uri="{FF2B5EF4-FFF2-40B4-BE49-F238E27FC236}">
                  <a16:creationId xmlns:a16="http://schemas.microsoft.com/office/drawing/2014/main" id="{6CA3D1B7-8430-49BB-A691-D866B52B0BFD}"/>
                </a:ext>
              </a:extLst>
            </p:cNvPr>
            <p:cNvSpPr/>
            <p:nvPr/>
          </p:nvSpPr>
          <p:spPr>
            <a:xfrm>
              <a:off x="6613230" y="2410995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43">
              <a:extLst>
                <a:ext uri="{FF2B5EF4-FFF2-40B4-BE49-F238E27FC236}">
                  <a16:creationId xmlns:a16="http://schemas.microsoft.com/office/drawing/2014/main" id="{87900CBF-3CBA-4CA1-9870-D4A19C982650}"/>
                </a:ext>
              </a:extLst>
            </p:cNvPr>
            <p:cNvSpPr/>
            <p:nvPr/>
          </p:nvSpPr>
          <p:spPr>
            <a:xfrm>
              <a:off x="6629236" y="2797554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36009218-2B3C-4817-B26D-0BE63340B424}"/>
                </a:ext>
              </a:extLst>
            </p:cNvPr>
            <p:cNvSpPr/>
            <p:nvPr/>
          </p:nvSpPr>
          <p:spPr>
            <a:xfrm>
              <a:off x="7004050" y="2410996"/>
              <a:ext cx="152123" cy="117040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836C4591-BCBE-46A8-AC9F-0EA63B286C55}"/>
                </a:ext>
              </a:extLst>
            </p:cNvPr>
            <p:cNvSpPr/>
            <p:nvPr/>
          </p:nvSpPr>
          <p:spPr>
            <a:xfrm rot="179035">
              <a:off x="7572051" y="2408670"/>
              <a:ext cx="152123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73D7DEB-4B60-44D7-BA4B-E9553E5F14F7}"/>
                </a:ext>
              </a:extLst>
            </p:cNvPr>
            <p:cNvSpPr/>
            <p:nvPr/>
          </p:nvSpPr>
          <p:spPr>
            <a:xfrm rot="179035">
              <a:off x="10978668" y="2269026"/>
              <a:ext cx="152123" cy="126220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59B01760-2914-4F7F-A3F9-D296036CA58A}"/>
                </a:ext>
              </a:extLst>
            </p:cNvPr>
            <p:cNvSpPr/>
            <p:nvPr/>
          </p:nvSpPr>
          <p:spPr>
            <a:xfrm rot="179035">
              <a:off x="11660532" y="2342829"/>
              <a:ext cx="152123" cy="117054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6FC7793-1388-45F2-8FF1-4FF87F5ECBC1}"/>
                </a:ext>
              </a:extLst>
            </p:cNvPr>
            <p:cNvGrpSpPr/>
            <p:nvPr/>
          </p:nvGrpSpPr>
          <p:grpSpPr>
            <a:xfrm>
              <a:off x="-176607" y="1771650"/>
              <a:ext cx="3769433" cy="1657349"/>
              <a:chOff x="-176607" y="1771650"/>
              <a:chExt cx="3769433" cy="1657349"/>
            </a:xfrm>
          </p:grpSpPr>
          <p:sp>
            <p:nvSpPr>
              <p:cNvPr id="174" name="Rectangle 7">
                <a:extLst>
                  <a:ext uri="{FF2B5EF4-FFF2-40B4-BE49-F238E27FC236}">
                    <a16:creationId xmlns:a16="http://schemas.microsoft.com/office/drawing/2014/main" id="{6A7D88E8-14D0-412F-BB59-EC253D2D824A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7">
                <a:extLst>
                  <a:ext uri="{FF2B5EF4-FFF2-40B4-BE49-F238E27FC236}">
                    <a16:creationId xmlns:a16="http://schemas.microsoft.com/office/drawing/2014/main" id="{4BF15BDF-B64C-4BF8-BC8C-88D7F7EF9407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: Rounded Corners 176">
                <a:extLst>
                  <a:ext uri="{FF2B5EF4-FFF2-40B4-BE49-F238E27FC236}">
                    <a16:creationId xmlns:a16="http://schemas.microsoft.com/office/drawing/2014/main" id="{7DB51434-5EF5-41EB-809A-C9DE3F023389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5748E506-C1EE-4864-8D67-863DE2C69585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3E2F0CA1-0F29-4A2F-86D1-6F3E0E43C82F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CADA6A62-6378-4FDA-A51B-5A3C855E2B87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2EA59452-F08D-48E1-9E8A-B6BA67524702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">
              <a:extLst>
                <a:ext uri="{FF2B5EF4-FFF2-40B4-BE49-F238E27FC236}">
                  <a16:creationId xmlns:a16="http://schemas.microsoft.com/office/drawing/2014/main" id="{FB69845B-59E3-4194-8705-69B4F7F0443C}"/>
                </a:ext>
              </a:extLst>
            </p:cNvPr>
            <p:cNvSpPr/>
            <p:nvPr/>
          </p:nvSpPr>
          <p:spPr>
            <a:xfrm>
              <a:off x="-125806" y="2827555"/>
              <a:ext cx="12384069" cy="4487645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000C768-4B94-4B68-9082-C6B6F7403955}"/>
                </a:ext>
              </a:extLst>
            </p:cNvPr>
            <p:cNvSpPr/>
            <p:nvPr/>
          </p:nvSpPr>
          <p:spPr>
            <a:xfrm>
              <a:off x="954157" y="6531418"/>
              <a:ext cx="649356" cy="306704"/>
            </a:xfrm>
            <a:custGeom>
              <a:avLst/>
              <a:gdLst>
                <a:gd name="connsiteX0" fmla="*/ 0 w 649356"/>
                <a:gd name="connsiteY0" fmla="*/ 306704 h 306704"/>
                <a:gd name="connsiteX1" fmla="*/ 39756 w 649356"/>
                <a:gd name="connsiteY1" fmla="*/ 240443 h 306704"/>
                <a:gd name="connsiteX2" fmla="*/ 66260 w 649356"/>
                <a:gd name="connsiteY2" fmla="*/ 187434 h 306704"/>
                <a:gd name="connsiteX3" fmla="*/ 119269 w 649356"/>
                <a:gd name="connsiteY3" fmla="*/ 160930 h 306704"/>
                <a:gd name="connsiteX4" fmla="*/ 238539 w 649356"/>
                <a:gd name="connsiteY4" fmla="*/ 107921 h 306704"/>
                <a:gd name="connsiteX5" fmla="*/ 410817 w 649356"/>
                <a:gd name="connsiteY5" fmla="*/ 94669 h 306704"/>
                <a:gd name="connsiteX6" fmla="*/ 424069 w 649356"/>
                <a:gd name="connsiteY6" fmla="*/ 160930 h 306704"/>
                <a:gd name="connsiteX7" fmla="*/ 490330 w 649356"/>
                <a:gd name="connsiteY7" fmla="*/ 147678 h 306704"/>
                <a:gd name="connsiteX8" fmla="*/ 463826 w 649356"/>
                <a:gd name="connsiteY8" fmla="*/ 94669 h 306704"/>
                <a:gd name="connsiteX9" fmla="*/ 503582 w 649356"/>
                <a:gd name="connsiteY9" fmla="*/ 68165 h 306704"/>
                <a:gd name="connsiteX10" fmla="*/ 596347 w 649356"/>
                <a:gd name="connsiteY10" fmla="*/ 1904 h 306704"/>
                <a:gd name="connsiteX11" fmla="*/ 649356 w 649356"/>
                <a:gd name="connsiteY11" fmla="*/ 1904 h 30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9356" h="306704">
                  <a:moveTo>
                    <a:pt x="0" y="306704"/>
                  </a:moveTo>
                  <a:cubicBezTo>
                    <a:pt x="13252" y="284617"/>
                    <a:pt x="27247" y="262959"/>
                    <a:pt x="39756" y="240443"/>
                  </a:cubicBezTo>
                  <a:cubicBezTo>
                    <a:pt x="49350" y="223174"/>
                    <a:pt x="52291" y="201403"/>
                    <a:pt x="66260" y="187434"/>
                  </a:cubicBezTo>
                  <a:cubicBezTo>
                    <a:pt x="80229" y="173465"/>
                    <a:pt x="102000" y="170524"/>
                    <a:pt x="119269" y="160930"/>
                  </a:cubicBezTo>
                  <a:cubicBezTo>
                    <a:pt x="213059" y="108824"/>
                    <a:pt x="152119" y="129526"/>
                    <a:pt x="238539" y="107921"/>
                  </a:cubicBezTo>
                  <a:cubicBezTo>
                    <a:pt x="295672" y="69833"/>
                    <a:pt x="316973" y="43482"/>
                    <a:pt x="410817" y="94669"/>
                  </a:cubicBezTo>
                  <a:cubicBezTo>
                    <a:pt x="430591" y="105455"/>
                    <a:pt x="419652" y="138843"/>
                    <a:pt x="424069" y="160930"/>
                  </a:cubicBezTo>
                  <a:cubicBezTo>
                    <a:pt x="446156" y="156513"/>
                    <a:pt x="478741" y="166992"/>
                    <a:pt x="490330" y="147678"/>
                  </a:cubicBezTo>
                  <a:cubicBezTo>
                    <a:pt x="500494" y="130738"/>
                    <a:pt x="460578" y="114155"/>
                    <a:pt x="463826" y="94669"/>
                  </a:cubicBezTo>
                  <a:cubicBezTo>
                    <a:pt x="466444" y="78959"/>
                    <a:pt x="491347" y="78361"/>
                    <a:pt x="503582" y="68165"/>
                  </a:cubicBezTo>
                  <a:cubicBezTo>
                    <a:pt x="544290" y="34242"/>
                    <a:pt x="540298" y="15916"/>
                    <a:pt x="596347" y="1904"/>
                  </a:cubicBezTo>
                  <a:cubicBezTo>
                    <a:pt x="613489" y="-2381"/>
                    <a:pt x="631686" y="1904"/>
                    <a:pt x="649356" y="19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C9BB59E-D3B4-40CC-867A-B613DA932B1C}"/>
                </a:ext>
              </a:extLst>
            </p:cNvPr>
            <p:cNvSpPr/>
            <p:nvPr/>
          </p:nvSpPr>
          <p:spPr>
            <a:xfrm>
              <a:off x="1802296" y="6639320"/>
              <a:ext cx="530087" cy="79532"/>
            </a:xfrm>
            <a:custGeom>
              <a:avLst/>
              <a:gdLst>
                <a:gd name="connsiteX0" fmla="*/ 0 w 530087"/>
                <a:gd name="connsiteY0" fmla="*/ 19 h 79532"/>
                <a:gd name="connsiteX1" fmla="*/ 92765 w 530087"/>
                <a:gd name="connsiteY1" fmla="*/ 26523 h 79532"/>
                <a:gd name="connsiteX2" fmla="*/ 185530 w 530087"/>
                <a:gd name="connsiteY2" fmla="*/ 26523 h 79532"/>
                <a:gd name="connsiteX3" fmla="*/ 384313 w 530087"/>
                <a:gd name="connsiteY3" fmla="*/ 19 h 79532"/>
                <a:gd name="connsiteX4" fmla="*/ 477078 w 530087"/>
                <a:gd name="connsiteY4" fmla="*/ 26523 h 79532"/>
                <a:gd name="connsiteX5" fmla="*/ 530087 w 530087"/>
                <a:gd name="connsiteY5" fmla="*/ 79532 h 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87" h="79532">
                  <a:moveTo>
                    <a:pt x="0" y="19"/>
                  </a:moveTo>
                  <a:cubicBezTo>
                    <a:pt x="30922" y="8854"/>
                    <a:pt x="60738" y="23612"/>
                    <a:pt x="92765" y="26523"/>
                  </a:cubicBezTo>
                  <a:cubicBezTo>
                    <a:pt x="252925" y="41083"/>
                    <a:pt x="56709" y="-16417"/>
                    <a:pt x="185530" y="26523"/>
                  </a:cubicBezTo>
                  <a:cubicBezTo>
                    <a:pt x="251791" y="17688"/>
                    <a:pt x="317558" y="3532"/>
                    <a:pt x="384313" y="19"/>
                  </a:cubicBezTo>
                  <a:cubicBezTo>
                    <a:pt x="398683" y="-737"/>
                    <a:pt x="460071" y="20854"/>
                    <a:pt x="477078" y="26523"/>
                  </a:cubicBezTo>
                  <a:cubicBezTo>
                    <a:pt x="525053" y="58507"/>
                    <a:pt x="509711" y="38783"/>
                    <a:pt x="530087" y="795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14FF308-2939-4C8F-8D71-56D2A371908C}"/>
                </a:ext>
              </a:extLst>
            </p:cNvPr>
            <p:cNvSpPr/>
            <p:nvPr/>
          </p:nvSpPr>
          <p:spPr>
            <a:xfrm>
              <a:off x="1524000" y="6692348"/>
              <a:ext cx="291831" cy="238539"/>
            </a:xfrm>
            <a:custGeom>
              <a:avLst/>
              <a:gdLst>
                <a:gd name="connsiteX0" fmla="*/ 0 w 291831"/>
                <a:gd name="connsiteY0" fmla="*/ 238539 h 238539"/>
                <a:gd name="connsiteX1" fmla="*/ 66261 w 291831"/>
                <a:gd name="connsiteY1" fmla="*/ 198782 h 238539"/>
                <a:gd name="connsiteX2" fmla="*/ 79513 w 291831"/>
                <a:gd name="connsiteY2" fmla="*/ 145774 h 238539"/>
                <a:gd name="connsiteX3" fmla="*/ 106017 w 291831"/>
                <a:gd name="connsiteY3" fmla="*/ 119269 h 238539"/>
                <a:gd name="connsiteX4" fmla="*/ 198783 w 291831"/>
                <a:gd name="connsiteY4" fmla="*/ 132522 h 238539"/>
                <a:gd name="connsiteX5" fmla="*/ 225287 w 291831"/>
                <a:gd name="connsiteY5" fmla="*/ 106017 h 238539"/>
                <a:gd name="connsiteX6" fmla="*/ 265043 w 291831"/>
                <a:gd name="connsiteY6" fmla="*/ 92765 h 238539"/>
                <a:gd name="connsiteX7" fmla="*/ 291548 w 291831"/>
                <a:gd name="connsiteY7" fmla="*/ 53009 h 238539"/>
                <a:gd name="connsiteX8" fmla="*/ 278296 w 291831"/>
                <a:gd name="connsiteY8" fmla="*/ 0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831" h="238539">
                  <a:moveTo>
                    <a:pt x="0" y="238539"/>
                  </a:moveTo>
                  <a:cubicBezTo>
                    <a:pt x="22087" y="225287"/>
                    <a:pt x="49498" y="218339"/>
                    <a:pt x="66261" y="198782"/>
                  </a:cubicBezTo>
                  <a:cubicBezTo>
                    <a:pt x="78114" y="184954"/>
                    <a:pt x="71368" y="162064"/>
                    <a:pt x="79513" y="145774"/>
                  </a:cubicBezTo>
                  <a:cubicBezTo>
                    <a:pt x="85101" y="134599"/>
                    <a:pt x="97182" y="128104"/>
                    <a:pt x="106017" y="119269"/>
                  </a:cubicBezTo>
                  <a:cubicBezTo>
                    <a:pt x="136939" y="123687"/>
                    <a:pt x="167738" y="135971"/>
                    <a:pt x="198783" y="132522"/>
                  </a:cubicBezTo>
                  <a:cubicBezTo>
                    <a:pt x="211201" y="131142"/>
                    <a:pt x="214573" y="112445"/>
                    <a:pt x="225287" y="106017"/>
                  </a:cubicBezTo>
                  <a:cubicBezTo>
                    <a:pt x="237265" y="98830"/>
                    <a:pt x="251791" y="97182"/>
                    <a:pt x="265043" y="92765"/>
                  </a:cubicBezTo>
                  <a:cubicBezTo>
                    <a:pt x="273878" y="79513"/>
                    <a:pt x="289295" y="68776"/>
                    <a:pt x="291548" y="53009"/>
                  </a:cubicBezTo>
                  <a:cubicBezTo>
                    <a:pt x="294124" y="34979"/>
                    <a:pt x="278296" y="0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27D8594-FD87-427E-B172-D24C54A43F3D}"/>
                </a:ext>
              </a:extLst>
            </p:cNvPr>
            <p:cNvSpPr/>
            <p:nvPr/>
          </p:nvSpPr>
          <p:spPr>
            <a:xfrm>
              <a:off x="2766925" y="6624321"/>
              <a:ext cx="122287" cy="57740"/>
            </a:xfrm>
            <a:custGeom>
              <a:avLst/>
              <a:gdLst>
                <a:gd name="connsiteX0" fmla="*/ 2779 w 122287"/>
                <a:gd name="connsiteY0" fmla="*/ 1766 h 57740"/>
                <a:gd name="connsiteX1" fmla="*/ 69040 w 122287"/>
                <a:gd name="connsiteY1" fmla="*/ 54775 h 57740"/>
                <a:gd name="connsiteX2" fmla="*/ 122049 w 122287"/>
                <a:gd name="connsiteY2" fmla="*/ 41522 h 57740"/>
                <a:gd name="connsiteX3" fmla="*/ 42536 w 122287"/>
                <a:gd name="connsiteY3" fmla="*/ 1766 h 57740"/>
                <a:gd name="connsiteX4" fmla="*/ 2779 w 122287"/>
                <a:gd name="connsiteY4" fmla="*/ 15018 h 57740"/>
                <a:gd name="connsiteX5" fmla="*/ 16032 w 122287"/>
                <a:gd name="connsiteY5" fmla="*/ 15018 h 57740"/>
                <a:gd name="connsiteX6" fmla="*/ 2779 w 122287"/>
                <a:gd name="connsiteY6" fmla="*/ 1766 h 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287" h="57740">
                  <a:moveTo>
                    <a:pt x="2779" y="1766"/>
                  </a:moveTo>
                  <a:cubicBezTo>
                    <a:pt x="11614" y="8392"/>
                    <a:pt x="42206" y="45831"/>
                    <a:pt x="69040" y="54775"/>
                  </a:cubicBezTo>
                  <a:cubicBezTo>
                    <a:pt x="86319" y="60535"/>
                    <a:pt x="116290" y="58801"/>
                    <a:pt x="122049" y="41522"/>
                  </a:cubicBezTo>
                  <a:cubicBezTo>
                    <a:pt x="127187" y="26109"/>
                    <a:pt x="47834" y="3532"/>
                    <a:pt x="42536" y="1766"/>
                  </a:cubicBezTo>
                  <a:cubicBezTo>
                    <a:pt x="29284" y="6183"/>
                    <a:pt x="-609" y="1466"/>
                    <a:pt x="2779" y="15018"/>
                  </a:cubicBezTo>
                  <a:cubicBezTo>
                    <a:pt x="5796" y="27085"/>
                    <a:pt x="126547" y="103431"/>
                    <a:pt x="16032" y="15018"/>
                  </a:cubicBezTo>
                  <a:cubicBezTo>
                    <a:pt x="8319" y="8847"/>
                    <a:pt x="-6056" y="-4860"/>
                    <a:pt x="2779" y="1766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D02D0AF-EFD9-4425-86D5-C140AF256A15}"/>
                </a:ext>
              </a:extLst>
            </p:cNvPr>
            <p:cNvSpPr/>
            <p:nvPr/>
          </p:nvSpPr>
          <p:spPr>
            <a:xfrm>
              <a:off x="3193774" y="6453809"/>
              <a:ext cx="278296" cy="106423"/>
            </a:xfrm>
            <a:custGeom>
              <a:avLst/>
              <a:gdLst>
                <a:gd name="connsiteX0" fmla="*/ 278296 w 278296"/>
                <a:gd name="connsiteY0" fmla="*/ 0 h 106423"/>
                <a:gd name="connsiteX1" fmla="*/ 145774 w 278296"/>
                <a:gd name="connsiteY1" fmla="*/ 39756 h 106423"/>
                <a:gd name="connsiteX2" fmla="*/ 106017 w 278296"/>
                <a:gd name="connsiteY2" fmla="*/ 66261 h 106423"/>
                <a:gd name="connsiteX3" fmla="*/ 79513 w 278296"/>
                <a:gd name="connsiteY3" fmla="*/ 39756 h 106423"/>
                <a:gd name="connsiteX4" fmla="*/ 39756 w 278296"/>
                <a:gd name="connsiteY4" fmla="*/ 53008 h 106423"/>
                <a:gd name="connsiteX5" fmla="*/ 0 w 278296"/>
                <a:gd name="connsiteY5" fmla="*/ 106017 h 10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296" h="106423">
                  <a:moveTo>
                    <a:pt x="278296" y="0"/>
                  </a:moveTo>
                  <a:cubicBezTo>
                    <a:pt x="234122" y="13252"/>
                    <a:pt x="188819" y="23200"/>
                    <a:pt x="145774" y="39756"/>
                  </a:cubicBezTo>
                  <a:cubicBezTo>
                    <a:pt x="130908" y="45474"/>
                    <a:pt x="121944" y="66261"/>
                    <a:pt x="106017" y="66261"/>
                  </a:cubicBezTo>
                  <a:cubicBezTo>
                    <a:pt x="93523" y="66261"/>
                    <a:pt x="88348" y="48591"/>
                    <a:pt x="79513" y="39756"/>
                  </a:cubicBezTo>
                  <a:cubicBezTo>
                    <a:pt x="66261" y="44173"/>
                    <a:pt x="48482" y="42100"/>
                    <a:pt x="39756" y="53008"/>
                  </a:cubicBezTo>
                  <a:cubicBezTo>
                    <a:pt x="-9508" y="114588"/>
                    <a:pt x="61146" y="106017"/>
                    <a:pt x="0" y="1060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FE18E69-11EE-4088-BB1E-930020E34453}"/>
                </a:ext>
              </a:extLst>
            </p:cNvPr>
            <p:cNvSpPr/>
            <p:nvPr/>
          </p:nvSpPr>
          <p:spPr>
            <a:xfrm>
              <a:off x="3458817" y="6265132"/>
              <a:ext cx="424070" cy="56155"/>
            </a:xfrm>
            <a:custGeom>
              <a:avLst/>
              <a:gdLst>
                <a:gd name="connsiteX0" fmla="*/ 424070 w 424070"/>
                <a:gd name="connsiteY0" fmla="*/ 16398 h 56155"/>
                <a:gd name="connsiteX1" fmla="*/ 26505 w 424070"/>
                <a:gd name="connsiteY1" fmla="*/ 16398 h 56155"/>
                <a:gd name="connsiteX2" fmla="*/ 0 w 424070"/>
                <a:gd name="connsiteY2" fmla="*/ 56155 h 5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070" h="56155">
                  <a:moveTo>
                    <a:pt x="424070" y="16398"/>
                  </a:moveTo>
                  <a:cubicBezTo>
                    <a:pt x="280059" y="3306"/>
                    <a:pt x="179802" y="-12802"/>
                    <a:pt x="26505" y="16398"/>
                  </a:cubicBezTo>
                  <a:cubicBezTo>
                    <a:pt x="10859" y="19378"/>
                    <a:pt x="0" y="56155"/>
                    <a:pt x="0" y="5615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269EF16-A175-406B-9742-6899C76FB9E7}"/>
                </a:ext>
              </a:extLst>
            </p:cNvPr>
            <p:cNvSpPr/>
            <p:nvPr/>
          </p:nvSpPr>
          <p:spPr>
            <a:xfrm>
              <a:off x="3790122" y="6003235"/>
              <a:ext cx="450574" cy="119269"/>
            </a:xfrm>
            <a:custGeom>
              <a:avLst/>
              <a:gdLst>
                <a:gd name="connsiteX0" fmla="*/ 450574 w 450574"/>
                <a:gd name="connsiteY0" fmla="*/ 119269 h 119269"/>
                <a:gd name="connsiteX1" fmla="*/ 304800 w 450574"/>
                <a:gd name="connsiteY1" fmla="*/ 66261 h 119269"/>
                <a:gd name="connsiteX2" fmla="*/ 291548 w 450574"/>
                <a:gd name="connsiteY2" fmla="*/ 0 h 119269"/>
                <a:gd name="connsiteX3" fmla="*/ 265043 w 450574"/>
                <a:gd name="connsiteY3" fmla="*/ 26504 h 119269"/>
                <a:gd name="connsiteX4" fmla="*/ 185530 w 450574"/>
                <a:gd name="connsiteY4" fmla="*/ 92765 h 119269"/>
                <a:gd name="connsiteX5" fmla="*/ 172278 w 450574"/>
                <a:gd name="connsiteY5" fmla="*/ 53008 h 119269"/>
                <a:gd name="connsiteX6" fmla="*/ 132521 w 450574"/>
                <a:gd name="connsiteY6" fmla="*/ 39756 h 119269"/>
                <a:gd name="connsiteX7" fmla="*/ 0 w 450574"/>
                <a:gd name="connsiteY7" fmla="*/ 39756 h 11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74" h="119269">
                  <a:moveTo>
                    <a:pt x="450574" y="119269"/>
                  </a:moveTo>
                  <a:cubicBezTo>
                    <a:pt x="401983" y="101600"/>
                    <a:pt x="346163" y="97283"/>
                    <a:pt x="304800" y="66261"/>
                  </a:cubicBezTo>
                  <a:cubicBezTo>
                    <a:pt x="286780" y="52746"/>
                    <a:pt x="307475" y="15927"/>
                    <a:pt x="291548" y="0"/>
                  </a:cubicBezTo>
                  <a:lnTo>
                    <a:pt x="265043" y="26504"/>
                  </a:lnTo>
                  <a:cubicBezTo>
                    <a:pt x="232779" y="123296"/>
                    <a:pt x="265643" y="112793"/>
                    <a:pt x="185530" y="92765"/>
                  </a:cubicBezTo>
                  <a:cubicBezTo>
                    <a:pt x="181113" y="79513"/>
                    <a:pt x="182156" y="62886"/>
                    <a:pt x="172278" y="53008"/>
                  </a:cubicBezTo>
                  <a:cubicBezTo>
                    <a:pt x="162400" y="43130"/>
                    <a:pt x="146449" y="40827"/>
                    <a:pt x="132521" y="39756"/>
                  </a:cubicBezTo>
                  <a:cubicBezTo>
                    <a:pt x="88477" y="36368"/>
                    <a:pt x="44174" y="39756"/>
                    <a:pt x="0" y="397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DA769D3-ACFD-4078-99DD-A9BFF99C5230}"/>
                </a:ext>
              </a:extLst>
            </p:cNvPr>
            <p:cNvSpPr/>
            <p:nvPr/>
          </p:nvSpPr>
          <p:spPr>
            <a:xfrm>
              <a:off x="3843130" y="4368418"/>
              <a:ext cx="2777453" cy="402365"/>
            </a:xfrm>
            <a:custGeom>
              <a:avLst/>
              <a:gdLst>
                <a:gd name="connsiteX0" fmla="*/ 0 w 2777453"/>
                <a:gd name="connsiteY0" fmla="*/ 269843 h 402365"/>
                <a:gd name="connsiteX1" fmla="*/ 172279 w 2777453"/>
                <a:gd name="connsiteY1" fmla="*/ 177078 h 402365"/>
                <a:gd name="connsiteX2" fmla="*/ 212035 w 2777453"/>
                <a:gd name="connsiteY2" fmla="*/ 150573 h 402365"/>
                <a:gd name="connsiteX3" fmla="*/ 225287 w 2777453"/>
                <a:gd name="connsiteY3" fmla="*/ 110817 h 402365"/>
                <a:gd name="connsiteX4" fmla="*/ 291548 w 2777453"/>
                <a:gd name="connsiteY4" fmla="*/ 124069 h 402365"/>
                <a:gd name="connsiteX5" fmla="*/ 357809 w 2777453"/>
                <a:gd name="connsiteY5" fmla="*/ 110817 h 402365"/>
                <a:gd name="connsiteX6" fmla="*/ 344557 w 2777453"/>
                <a:gd name="connsiteY6" fmla="*/ 4799 h 402365"/>
                <a:gd name="connsiteX7" fmla="*/ 371061 w 2777453"/>
                <a:gd name="connsiteY7" fmla="*/ 84312 h 402365"/>
                <a:gd name="connsiteX8" fmla="*/ 397566 w 2777453"/>
                <a:gd name="connsiteY8" fmla="*/ 110817 h 402365"/>
                <a:gd name="connsiteX9" fmla="*/ 477079 w 2777453"/>
                <a:gd name="connsiteY9" fmla="*/ 177078 h 402365"/>
                <a:gd name="connsiteX10" fmla="*/ 596348 w 2777453"/>
                <a:gd name="connsiteY10" fmla="*/ 110817 h 402365"/>
                <a:gd name="connsiteX11" fmla="*/ 728870 w 2777453"/>
                <a:gd name="connsiteY11" fmla="*/ 124069 h 402365"/>
                <a:gd name="connsiteX12" fmla="*/ 901148 w 2777453"/>
                <a:gd name="connsiteY12" fmla="*/ 190330 h 402365"/>
                <a:gd name="connsiteX13" fmla="*/ 1020418 w 2777453"/>
                <a:gd name="connsiteY13" fmla="*/ 230086 h 402365"/>
                <a:gd name="connsiteX14" fmla="*/ 1272209 w 2777453"/>
                <a:gd name="connsiteY14" fmla="*/ 190330 h 402365"/>
                <a:gd name="connsiteX15" fmla="*/ 1325218 w 2777453"/>
                <a:gd name="connsiteY15" fmla="*/ 163825 h 402365"/>
                <a:gd name="connsiteX16" fmla="*/ 1431235 w 2777453"/>
                <a:gd name="connsiteY16" fmla="*/ 177078 h 402365"/>
                <a:gd name="connsiteX17" fmla="*/ 1683027 w 2777453"/>
                <a:gd name="connsiteY17" fmla="*/ 190330 h 402365"/>
                <a:gd name="connsiteX18" fmla="*/ 1775792 w 2777453"/>
                <a:gd name="connsiteY18" fmla="*/ 216834 h 402365"/>
                <a:gd name="connsiteX19" fmla="*/ 1736035 w 2777453"/>
                <a:gd name="connsiteY19" fmla="*/ 230086 h 402365"/>
                <a:gd name="connsiteX20" fmla="*/ 1722783 w 2777453"/>
                <a:gd name="connsiteY20" fmla="*/ 177078 h 402365"/>
                <a:gd name="connsiteX21" fmla="*/ 1789044 w 2777453"/>
                <a:gd name="connsiteY21" fmla="*/ 230086 h 402365"/>
                <a:gd name="connsiteX22" fmla="*/ 1855305 w 2777453"/>
                <a:gd name="connsiteY22" fmla="*/ 269843 h 402365"/>
                <a:gd name="connsiteX23" fmla="*/ 1921566 w 2777453"/>
                <a:gd name="connsiteY23" fmla="*/ 243339 h 402365"/>
                <a:gd name="connsiteX24" fmla="*/ 1974574 w 2777453"/>
                <a:gd name="connsiteY24" fmla="*/ 230086 h 402365"/>
                <a:gd name="connsiteX25" fmla="*/ 2001079 w 2777453"/>
                <a:gd name="connsiteY25" fmla="*/ 177078 h 402365"/>
                <a:gd name="connsiteX26" fmla="*/ 2107096 w 2777453"/>
                <a:gd name="connsiteY26" fmla="*/ 110817 h 402365"/>
                <a:gd name="connsiteX27" fmla="*/ 2120348 w 2777453"/>
                <a:gd name="connsiteY27" fmla="*/ 44556 h 402365"/>
                <a:gd name="connsiteX28" fmla="*/ 2160105 w 2777453"/>
                <a:gd name="connsiteY28" fmla="*/ 124069 h 402365"/>
                <a:gd name="connsiteX29" fmla="*/ 2213113 w 2777453"/>
                <a:gd name="connsiteY29" fmla="*/ 97565 h 402365"/>
                <a:gd name="connsiteX30" fmla="*/ 2226366 w 2777453"/>
                <a:gd name="connsiteY30" fmla="*/ 137321 h 402365"/>
                <a:gd name="connsiteX31" fmla="*/ 2252870 w 2777453"/>
                <a:gd name="connsiteY31" fmla="*/ 84312 h 402365"/>
                <a:gd name="connsiteX32" fmla="*/ 2279374 w 2777453"/>
                <a:gd name="connsiteY32" fmla="*/ 110817 h 402365"/>
                <a:gd name="connsiteX33" fmla="*/ 2451653 w 2777453"/>
                <a:gd name="connsiteY33" fmla="*/ 137321 h 402365"/>
                <a:gd name="connsiteX34" fmla="*/ 2517913 w 2777453"/>
                <a:gd name="connsiteY34" fmla="*/ 309599 h 402365"/>
                <a:gd name="connsiteX35" fmla="*/ 2544418 w 2777453"/>
                <a:gd name="connsiteY35" fmla="*/ 349356 h 402365"/>
                <a:gd name="connsiteX36" fmla="*/ 2716696 w 2777453"/>
                <a:gd name="connsiteY36" fmla="*/ 309599 h 402365"/>
                <a:gd name="connsiteX37" fmla="*/ 2650435 w 2777453"/>
                <a:gd name="connsiteY37" fmla="*/ 269843 h 402365"/>
                <a:gd name="connsiteX38" fmla="*/ 2570922 w 2777453"/>
                <a:gd name="connsiteY38" fmla="*/ 256591 h 402365"/>
                <a:gd name="connsiteX39" fmla="*/ 2504661 w 2777453"/>
                <a:gd name="connsiteY39" fmla="*/ 216834 h 402365"/>
                <a:gd name="connsiteX40" fmla="*/ 2478157 w 2777453"/>
                <a:gd name="connsiteY40" fmla="*/ 150573 h 402365"/>
                <a:gd name="connsiteX41" fmla="*/ 2650435 w 2777453"/>
                <a:gd name="connsiteY41" fmla="*/ 309599 h 402365"/>
                <a:gd name="connsiteX42" fmla="*/ 2769705 w 2777453"/>
                <a:gd name="connsiteY42" fmla="*/ 336104 h 402365"/>
                <a:gd name="connsiteX43" fmla="*/ 2769705 w 2777453"/>
                <a:gd name="connsiteY43" fmla="*/ 402365 h 40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77453" h="402365">
                  <a:moveTo>
                    <a:pt x="0" y="269843"/>
                  </a:moveTo>
                  <a:cubicBezTo>
                    <a:pt x="57426" y="238921"/>
                    <a:pt x="115433" y="209054"/>
                    <a:pt x="172279" y="177078"/>
                  </a:cubicBezTo>
                  <a:cubicBezTo>
                    <a:pt x="186161" y="169270"/>
                    <a:pt x="202086" y="163010"/>
                    <a:pt x="212035" y="150573"/>
                  </a:cubicBezTo>
                  <a:cubicBezTo>
                    <a:pt x="220761" y="139665"/>
                    <a:pt x="220870" y="124069"/>
                    <a:pt x="225287" y="110817"/>
                  </a:cubicBezTo>
                  <a:cubicBezTo>
                    <a:pt x="247374" y="115234"/>
                    <a:pt x="270845" y="115196"/>
                    <a:pt x="291548" y="124069"/>
                  </a:cubicBezTo>
                  <a:cubicBezTo>
                    <a:pt x="347207" y="147923"/>
                    <a:pt x="285365" y="183261"/>
                    <a:pt x="357809" y="110817"/>
                  </a:cubicBezTo>
                  <a:cubicBezTo>
                    <a:pt x="353392" y="75478"/>
                    <a:pt x="328630" y="36654"/>
                    <a:pt x="344557" y="4799"/>
                  </a:cubicBezTo>
                  <a:cubicBezTo>
                    <a:pt x="357051" y="-20190"/>
                    <a:pt x="358567" y="59324"/>
                    <a:pt x="371061" y="84312"/>
                  </a:cubicBezTo>
                  <a:cubicBezTo>
                    <a:pt x="376649" y="95487"/>
                    <a:pt x="389567" y="101218"/>
                    <a:pt x="397566" y="110817"/>
                  </a:cubicBezTo>
                  <a:cubicBezTo>
                    <a:pt x="453110" y="177469"/>
                    <a:pt x="411685" y="155279"/>
                    <a:pt x="477079" y="177078"/>
                  </a:cubicBezTo>
                  <a:cubicBezTo>
                    <a:pt x="488430" y="169511"/>
                    <a:pt x="561360" y="110817"/>
                    <a:pt x="596348" y="110817"/>
                  </a:cubicBezTo>
                  <a:cubicBezTo>
                    <a:pt x="640742" y="110817"/>
                    <a:pt x="684696" y="119652"/>
                    <a:pt x="728870" y="124069"/>
                  </a:cubicBezTo>
                  <a:cubicBezTo>
                    <a:pt x="786296" y="146156"/>
                    <a:pt x="843325" y="169304"/>
                    <a:pt x="901148" y="190330"/>
                  </a:cubicBezTo>
                  <a:cubicBezTo>
                    <a:pt x="940532" y="204651"/>
                    <a:pt x="978511" y="230086"/>
                    <a:pt x="1020418" y="230086"/>
                  </a:cubicBezTo>
                  <a:cubicBezTo>
                    <a:pt x="1105388" y="230086"/>
                    <a:pt x="1188279" y="203582"/>
                    <a:pt x="1272209" y="190330"/>
                  </a:cubicBezTo>
                  <a:cubicBezTo>
                    <a:pt x="1289879" y="181495"/>
                    <a:pt x="1305531" y="165466"/>
                    <a:pt x="1325218" y="163825"/>
                  </a:cubicBezTo>
                  <a:cubicBezTo>
                    <a:pt x="1360709" y="160867"/>
                    <a:pt x="1395718" y="174447"/>
                    <a:pt x="1431235" y="177078"/>
                  </a:cubicBezTo>
                  <a:cubicBezTo>
                    <a:pt x="1515052" y="183287"/>
                    <a:pt x="1599096" y="185913"/>
                    <a:pt x="1683027" y="190330"/>
                  </a:cubicBezTo>
                  <a:cubicBezTo>
                    <a:pt x="1713949" y="199165"/>
                    <a:pt x="1750065" y="197539"/>
                    <a:pt x="1775792" y="216834"/>
                  </a:cubicBezTo>
                  <a:cubicBezTo>
                    <a:pt x="1786967" y="225215"/>
                    <a:pt x="1747210" y="238467"/>
                    <a:pt x="1736035" y="230086"/>
                  </a:cubicBezTo>
                  <a:cubicBezTo>
                    <a:pt x="1721464" y="219158"/>
                    <a:pt x="1704570" y="177078"/>
                    <a:pt x="1722783" y="177078"/>
                  </a:cubicBezTo>
                  <a:cubicBezTo>
                    <a:pt x="1751068" y="177078"/>
                    <a:pt x="1765872" y="213866"/>
                    <a:pt x="1789044" y="230086"/>
                  </a:cubicBezTo>
                  <a:cubicBezTo>
                    <a:pt x="1810146" y="244857"/>
                    <a:pt x="1833218" y="256591"/>
                    <a:pt x="1855305" y="269843"/>
                  </a:cubicBezTo>
                  <a:cubicBezTo>
                    <a:pt x="1877392" y="261008"/>
                    <a:pt x="1898998" y="250862"/>
                    <a:pt x="1921566" y="243339"/>
                  </a:cubicBezTo>
                  <a:cubicBezTo>
                    <a:pt x="1938845" y="237579"/>
                    <a:pt x="1960582" y="241746"/>
                    <a:pt x="1974574" y="230086"/>
                  </a:cubicBezTo>
                  <a:cubicBezTo>
                    <a:pt x="1989750" y="217439"/>
                    <a:pt x="1992244" y="194747"/>
                    <a:pt x="2001079" y="177078"/>
                  </a:cubicBezTo>
                  <a:cubicBezTo>
                    <a:pt x="2033975" y="45490"/>
                    <a:pt x="1975603" y="209437"/>
                    <a:pt x="2107096" y="110817"/>
                  </a:cubicBezTo>
                  <a:cubicBezTo>
                    <a:pt x="2125115" y="97302"/>
                    <a:pt x="2115931" y="66643"/>
                    <a:pt x="2120348" y="44556"/>
                  </a:cubicBezTo>
                  <a:cubicBezTo>
                    <a:pt x="2145784" y="324355"/>
                    <a:pt x="2110589" y="181838"/>
                    <a:pt x="2160105" y="124069"/>
                  </a:cubicBezTo>
                  <a:cubicBezTo>
                    <a:pt x="2172961" y="109070"/>
                    <a:pt x="2195444" y="106400"/>
                    <a:pt x="2213113" y="97565"/>
                  </a:cubicBezTo>
                  <a:cubicBezTo>
                    <a:pt x="2217531" y="110817"/>
                    <a:pt x="2213114" y="141739"/>
                    <a:pt x="2226366" y="137321"/>
                  </a:cubicBezTo>
                  <a:cubicBezTo>
                    <a:pt x="2245107" y="131074"/>
                    <a:pt x="2235200" y="93147"/>
                    <a:pt x="2252870" y="84312"/>
                  </a:cubicBezTo>
                  <a:cubicBezTo>
                    <a:pt x="2264045" y="78724"/>
                    <a:pt x="2267302" y="107598"/>
                    <a:pt x="2279374" y="110817"/>
                  </a:cubicBezTo>
                  <a:cubicBezTo>
                    <a:pt x="2335514" y="125788"/>
                    <a:pt x="2394227" y="128486"/>
                    <a:pt x="2451653" y="137321"/>
                  </a:cubicBezTo>
                  <a:cubicBezTo>
                    <a:pt x="2513946" y="230763"/>
                    <a:pt x="2444023" y="117485"/>
                    <a:pt x="2517913" y="309599"/>
                  </a:cubicBezTo>
                  <a:cubicBezTo>
                    <a:pt x="2523631" y="324465"/>
                    <a:pt x="2535583" y="336104"/>
                    <a:pt x="2544418" y="349356"/>
                  </a:cubicBezTo>
                  <a:cubicBezTo>
                    <a:pt x="2601844" y="336104"/>
                    <a:pt x="2669548" y="344960"/>
                    <a:pt x="2716696" y="309599"/>
                  </a:cubicBezTo>
                  <a:cubicBezTo>
                    <a:pt x="2737302" y="294144"/>
                    <a:pt x="2674642" y="278645"/>
                    <a:pt x="2650435" y="269843"/>
                  </a:cubicBezTo>
                  <a:cubicBezTo>
                    <a:pt x="2625183" y="260661"/>
                    <a:pt x="2597426" y="261008"/>
                    <a:pt x="2570922" y="256591"/>
                  </a:cubicBezTo>
                  <a:cubicBezTo>
                    <a:pt x="2540847" y="246566"/>
                    <a:pt x="2521782" y="246796"/>
                    <a:pt x="2504661" y="216834"/>
                  </a:cubicBezTo>
                  <a:cubicBezTo>
                    <a:pt x="2492859" y="196180"/>
                    <a:pt x="2458364" y="137377"/>
                    <a:pt x="2478157" y="150573"/>
                  </a:cubicBezTo>
                  <a:cubicBezTo>
                    <a:pt x="2723499" y="314136"/>
                    <a:pt x="2342366" y="182747"/>
                    <a:pt x="2650435" y="309599"/>
                  </a:cubicBezTo>
                  <a:cubicBezTo>
                    <a:pt x="2688094" y="325106"/>
                    <a:pt x="2737557" y="311100"/>
                    <a:pt x="2769705" y="336104"/>
                  </a:cubicBezTo>
                  <a:cubicBezTo>
                    <a:pt x="2787139" y="349664"/>
                    <a:pt x="2769705" y="380278"/>
                    <a:pt x="2769705" y="40236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4B6CC45-3EDB-445F-A6C3-E0B8F26B957A}"/>
                </a:ext>
              </a:extLst>
            </p:cNvPr>
            <p:cNvSpPr/>
            <p:nvPr/>
          </p:nvSpPr>
          <p:spPr>
            <a:xfrm>
              <a:off x="8269357" y="4452678"/>
              <a:ext cx="981101" cy="410870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D862A2B-75BB-4FF8-A569-9A1381C39E1C}"/>
                </a:ext>
              </a:extLst>
            </p:cNvPr>
            <p:cNvSpPr/>
            <p:nvPr/>
          </p:nvSpPr>
          <p:spPr>
            <a:xfrm>
              <a:off x="9090991" y="5512904"/>
              <a:ext cx="609600" cy="225323"/>
            </a:xfrm>
            <a:custGeom>
              <a:avLst/>
              <a:gdLst>
                <a:gd name="connsiteX0" fmla="*/ 0 w 609600"/>
                <a:gd name="connsiteY0" fmla="*/ 159026 h 225323"/>
                <a:gd name="connsiteX1" fmla="*/ 172279 w 609600"/>
                <a:gd name="connsiteY1" fmla="*/ 106018 h 225323"/>
                <a:gd name="connsiteX2" fmla="*/ 278296 w 609600"/>
                <a:gd name="connsiteY2" fmla="*/ 79513 h 225323"/>
                <a:gd name="connsiteX3" fmla="*/ 410818 w 609600"/>
                <a:gd name="connsiteY3" fmla="*/ 92766 h 225323"/>
                <a:gd name="connsiteX4" fmla="*/ 477079 w 609600"/>
                <a:gd name="connsiteY4" fmla="*/ 106018 h 225323"/>
                <a:gd name="connsiteX5" fmla="*/ 530087 w 609600"/>
                <a:gd name="connsiteY5" fmla="*/ 145774 h 225323"/>
                <a:gd name="connsiteX6" fmla="*/ 569844 w 609600"/>
                <a:gd name="connsiteY6" fmla="*/ 172279 h 225323"/>
                <a:gd name="connsiteX7" fmla="*/ 516835 w 609600"/>
                <a:gd name="connsiteY7" fmla="*/ 39757 h 225323"/>
                <a:gd name="connsiteX8" fmla="*/ 463826 w 609600"/>
                <a:gd name="connsiteY8" fmla="*/ 13253 h 225323"/>
                <a:gd name="connsiteX9" fmla="*/ 516835 w 609600"/>
                <a:gd name="connsiteY9" fmla="*/ 0 h 22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225323">
                  <a:moveTo>
                    <a:pt x="0" y="159026"/>
                  </a:moveTo>
                  <a:cubicBezTo>
                    <a:pt x="57426" y="141357"/>
                    <a:pt x="117233" y="130100"/>
                    <a:pt x="172279" y="106018"/>
                  </a:cubicBezTo>
                  <a:cubicBezTo>
                    <a:pt x="277097" y="60160"/>
                    <a:pt x="134605" y="50775"/>
                    <a:pt x="278296" y="79513"/>
                  </a:cubicBezTo>
                  <a:cubicBezTo>
                    <a:pt x="328370" y="179664"/>
                    <a:pt x="273518" y="113889"/>
                    <a:pt x="410818" y="92766"/>
                  </a:cubicBezTo>
                  <a:cubicBezTo>
                    <a:pt x="433080" y="89341"/>
                    <a:pt x="454992" y="101601"/>
                    <a:pt x="477079" y="106018"/>
                  </a:cubicBezTo>
                  <a:cubicBezTo>
                    <a:pt x="494748" y="119270"/>
                    <a:pt x="513670" y="130999"/>
                    <a:pt x="530087" y="145774"/>
                  </a:cubicBezTo>
                  <a:cubicBezTo>
                    <a:pt x="603265" y="211634"/>
                    <a:pt x="645025" y="272521"/>
                    <a:pt x="569844" y="172279"/>
                  </a:cubicBezTo>
                  <a:cubicBezTo>
                    <a:pt x="557438" y="135059"/>
                    <a:pt x="534438" y="62389"/>
                    <a:pt x="516835" y="39757"/>
                  </a:cubicBezTo>
                  <a:cubicBezTo>
                    <a:pt x="504706" y="24163"/>
                    <a:pt x="463826" y="33008"/>
                    <a:pt x="463826" y="13253"/>
                  </a:cubicBezTo>
                  <a:cubicBezTo>
                    <a:pt x="463826" y="-4961"/>
                    <a:pt x="499165" y="4418"/>
                    <a:pt x="51683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54780C1-68A4-4B6F-A409-1D0BA293BCC4}"/>
                </a:ext>
              </a:extLst>
            </p:cNvPr>
            <p:cNvSpPr/>
            <p:nvPr/>
          </p:nvSpPr>
          <p:spPr>
            <a:xfrm>
              <a:off x="9780104" y="5539409"/>
              <a:ext cx="79776" cy="185530"/>
            </a:xfrm>
            <a:custGeom>
              <a:avLst/>
              <a:gdLst>
                <a:gd name="connsiteX0" fmla="*/ 0 w 79776"/>
                <a:gd name="connsiteY0" fmla="*/ 185530 h 185530"/>
                <a:gd name="connsiteX1" fmla="*/ 79513 w 79776"/>
                <a:gd name="connsiteY1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76" h="185530">
                  <a:moveTo>
                    <a:pt x="0" y="185530"/>
                  </a:moveTo>
                  <a:cubicBezTo>
                    <a:pt x="88604" y="37857"/>
                    <a:pt x="79513" y="104523"/>
                    <a:pt x="7951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DA7D22-A9C0-4D84-A824-1CB38574EE2D}"/>
                </a:ext>
              </a:extLst>
            </p:cNvPr>
            <p:cNvSpPr/>
            <p:nvPr/>
          </p:nvSpPr>
          <p:spPr>
            <a:xfrm>
              <a:off x="9899374" y="5685183"/>
              <a:ext cx="689113" cy="159026"/>
            </a:xfrm>
            <a:custGeom>
              <a:avLst/>
              <a:gdLst>
                <a:gd name="connsiteX0" fmla="*/ 689113 w 689113"/>
                <a:gd name="connsiteY0" fmla="*/ 53008 h 159026"/>
                <a:gd name="connsiteX1" fmla="*/ 503583 w 689113"/>
                <a:gd name="connsiteY1" fmla="*/ 106017 h 159026"/>
                <a:gd name="connsiteX2" fmla="*/ 450574 w 689113"/>
                <a:gd name="connsiteY2" fmla="*/ 26504 h 159026"/>
                <a:gd name="connsiteX3" fmla="*/ 424069 w 689113"/>
                <a:gd name="connsiteY3" fmla="*/ 0 h 159026"/>
                <a:gd name="connsiteX4" fmla="*/ 371061 w 689113"/>
                <a:gd name="connsiteY4" fmla="*/ 92765 h 159026"/>
                <a:gd name="connsiteX5" fmla="*/ 212035 w 689113"/>
                <a:gd name="connsiteY5" fmla="*/ 79513 h 159026"/>
                <a:gd name="connsiteX6" fmla="*/ 185530 w 689113"/>
                <a:gd name="connsiteY6" fmla="*/ 26504 h 159026"/>
                <a:gd name="connsiteX7" fmla="*/ 106017 w 689113"/>
                <a:gd name="connsiteY7" fmla="*/ 106017 h 159026"/>
                <a:gd name="connsiteX8" fmla="*/ 53009 w 689113"/>
                <a:gd name="connsiteY8" fmla="*/ 145774 h 159026"/>
                <a:gd name="connsiteX9" fmla="*/ 0 w 689113"/>
                <a:gd name="connsiteY9" fmla="*/ 159026 h 15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113" h="159026">
                  <a:moveTo>
                    <a:pt x="689113" y="53008"/>
                  </a:moveTo>
                  <a:cubicBezTo>
                    <a:pt x="627270" y="70678"/>
                    <a:pt x="567508" y="113120"/>
                    <a:pt x="503583" y="106017"/>
                  </a:cubicBezTo>
                  <a:cubicBezTo>
                    <a:pt x="471924" y="102499"/>
                    <a:pt x="473099" y="49028"/>
                    <a:pt x="450574" y="26504"/>
                  </a:cubicBezTo>
                  <a:lnTo>
                    <a:pt x="424069" y="0"/>
                  </a:lnTo>
                  <a:cubicBezTo>
                    <a:pt x="406400" y="30922"/>
                    <a:pt x="401392" y="74100"/>
                    <a:pt x="371061" y="92765"/>
                  </a:cubicBezTo>
                  <a:cubicBezTo>
                    <a:pt x="289101" y="143202"/>
                    <a:pt x="263916" y="114100"/>
                    <a:pt x="212035" y="79513"/>
                  </a:cubicBezTo>
                  <a:cubicBezTo>
                    <a:pt x="203200" y="61843"/>
                    <a:pt x="205087" y="29298"/>
                    <a:pt x="185530" y="26504"/>
                  </a:cubicBezTo>
                  <a:cubicBezTo>
                    <a:pt x="97686" y="13954"/>
                    <a:pt x="132623" y="74089"/>
                    <a:pt x="106017" y="106017"/>
                  </a:cubicBezTo>
                  <a:cubicBezTo>
                    <a:pt x="91878" y="122985"/>
                    <a:pt x="72764" y="135896"/>
                    <a:pt x="53009" y="145774"/>
                  </a:cubicBezTo>
                  <a:cubicBezTo>
                    <a:pt x="36718" y="153919"/>
                    <a:pt x="0" y="159026"/>
                    <a:pt x="0" y="1590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89022B1-23E8-4D44-AF03-DD22BF7CF6CA}"/>
                </a:ext>
              </a:extLst>
            </p:cNvPr>
            <p:cNvSpPr/>
            <p:nvPr/>
          </p:nvSpPr>
          <p:spPr>
            <a:xfrm>
              <a:off x="10442713" y="5817704"/>
              <a:ext cx="503583" cy="119270"/>
            </a:xfrm>
            <a:custGeom>
              <a:avLst/>
              <a:gdLst>
                <a:gd name="connsiteX0" fmla="*/ 503583 w 503583"/>
                <a:gd name="connsiteY0" fmla="*/ 0 h 119270"/>
                <a:gd name="connsiteX1" fmla="*/ 291548 w 503583"/>
                <a:gd name="connsiteY1" fmla="*/ 13253 h 119270"/>
                <a:gd name="connsiteX2" fmla="*/ 251791 w 503583"/>
                <a:gd name="connsiteY2" fmla="*/ 39757 h 119270"/>
                <a:gd name="connsiteX3" fmla="*/ 53009 w 503583"/>
                <a:gd name="connsiteY3" fmla="*/ 53009 h 119270"/>
                <a:gd name="connsiteX4" fmla="*/ 39757 w 503583"/>
                <a:gd name="connsiteY4" fmla="*/ 106018 h 119270"/>
                <a:gd name="connsiteX5" fmla="*/ 0 w 503583"/>
                <a:gd name="connsiteY5" fmla="*/ 119270 h 11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583" h="119270">
                  <a:moveTo>
                    <a:pt x="503583" y="0"/>
                  </a:moveTo>
                  <a:cubicBezTo>
                    <a:pt x="432905" y="4418"/>
                    <a:pt x="361498" y="2208"/>
                    <a:pt x="291548" y="13253"/>
                  </a:cubicBezTo>
                  <a:cubicBezTo>
                    <a:pt x="275816" y="15737"/>
                    <a:pt x="267501" y="37139"/>
                    <a:pt x="251791" y="39757"/>
                  </a:cubicBezTo>
                  <a:cubicBezTo>
                    <a:pt x="186287" y="50674"/>
                    <a:pt x="119270" y="48592"/>
                    <a:pt x="53009" y="53009"/>
                  </a:cubicBezTo>
                  <a:cubicBezTo>
                    <a:pt x="48592" y="70679"/>
                    <a:pt x="51135" y="91796"/>
                    <a:pt x="39757" y="106018"/>
                  </a:cubicBezTo>
                  <a:cubicBezTo>
                    <a:pt x="31031" y="116926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1377A32-C319-4475-9600-53BBCB8DF296}"/>
                </a:ext>
              </a:extLst>
            </p:cNvPr>
            <p:cNvSpPr/>
            <p:nvPr/>
          </p:nvSpPr>
          <p:spPr>
            <a:xfrm>
              <a:off x="11105322" y="5420139"/>
              <a:ext cx="1007165" cy="251819"/>
            </a:xfrm>
            <a:custGeom>
              <a:avLst/>
              <a:gdLst>
                <a:gd name="connsiteX0" fmla="*/ 1007165 w 1007165"/>
                <a:gd name="connsiteY0" fmla="*/ 145774 h 251819"/>
                <a:gd name="connsiteX1" fmla="*/ 795130 w 1007165"/>
                <a:gd name="connsiteY1" fmla="*/ 159026 h 251819"/>
                <a:gd name="connsiteX2" fmla="*/ 715617 w 1007165"/>
                <a:gd name="connsiteY2" fmla="*/ 198783 h 251819"/>
                <a:gd name="connsiteX3" fmla="*/ 675861 w 1007165"/>
                <a:gd name="connsiteY3" fmla="*/ 185531 h 251819"/>
                <a:gd name="connsiteX4" fmla="*/ 609600 w 1007165"/>
                <a:gd name="connsiteY4" fmla="*/ 145774 h 251819"/>
                <a:gd name="connsiteX5" fmla="*/ 596348 w 1007165"/>
                <a:gd name="connsiteY5" fmla="*/ 106018 h 251819"/>
                <a:gd name="connsiteX6" fmla="*/ 569843 w 1007165"/>
                <a:gd name="connsiteY6" fmla="*/ 145774 h 251819"/>
                <a:gd name="connsiteX7" fmla="*/ 357808 w 1007165"/>
                <a:gd name="connsiteY7" fmla="*/ 132522 h 251819"/>
                <a:gd name="connsiteX8" fmla="*/ 265043 w 1007165"/>
                <a:gd name="connsiteY8" fmla="*/ 106018 h 251819"/>
                <a:gd name="connsiteX9" fmla="*/ 238539 w 1007165"/>
                <a:gd name="connsiteY9" fmla="*/ 66261 h 251819"/>
                <a:gd name="connsiteX10" fmla="*/ 198782 w 1007165"/>
                <a:gd name="connsiteY10" fmla="*/ 39757 h 251819"/>
                <a:gd name="connsiteX11" fmla="*/ 172278 w 1007165"/>
                <a:gd name="connsiteY11" fmla="*/ 79513 h 251819"/>
                <a:gd name="connsiteX12" fmla="*/ 132521 w 1007165"/>
                <a:gd name="connsiteY12" fmla="*/ 198783 h 251819"/>
                <a:gd name="connsiteX13" fmla="*/ 185530 w 1007165"/>
                <a:gd name="connsiteY13" fmla="*/ 79513 h 251819"/>
                <a:gd name="connsiteX14" fmla="*/ 198782 w 1007165"/>
                <a:gd name="connsiteY14" fmla="*/ 26504 h 251819"/>
                <a:gd name="connsiteX15" fmla="*/ 159026 w 1007165"/>
                <a:gd name="connsiteY15" fmla="*/ 0 h 251819"/>
                <a:gd name="connsiteX16" fmla="*/ 53008 w 1007165"/>
                <a:gd name="connsiteY16" fmla="*/ 53009 h 251819"/>
                <a:gd name="connsiteX17" fmla="*/ 26504 w 1007165"/>
                <a:gd name="connsiteY17" fmla="*/ 92765 h 251819"/>
                <a:gd name="connsiteX18" fmla="*/ 0 w 1007165"/>
                <a:gd name="connsiteY18" fmla="*/ 119270 h 2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7165" h="251819">
                  <a:moveTo>
                    <a:pt x="1007165" y="145774"/>
                  </a:moveTo>
                  <a:cubicBezTo>
                    <a:pt x="936487" y="150191"/>
                    <a:pt x="863363" y="140072"/>
                    <a:pt x="795130" y="159026"/>
                  </a:cubicBezTo>
                  <a:cubicBezTo>
                    <a:pt x="647412" y="200059"/>
                    <a:pt x="892036" y="242887"/>
                    <a:pt x="715617" y="198783"/>
                  </a:cubicBezTo>
                  <a:cubicBezTo>
                    <a:pt x="693273" y="288159"/>
                    <a:pt x="713469" y="251344"/>
                    <a:pt x="675861" y="185531"/>
                  </a:cubicBezTo>
                  <a:cubicBezTo>
                    <a:pt x="658740" y="155569"/>
                    <a:pt x="639676" y="155799"/>
                    <a:pt x="609600" y="145774"/>
                  </a:cubicBezTo>
                  <a:cubicBezTo>
                    <a:pt x="605183" y="132522"/>
                    <a:pt x="610317" y="106018"/>
                    <a:pt x="596348" y="106018"/>
                  </a:cubicBezTo>
                  <a:cubicBezTo>
                    <a:pt x="580421" y="106018"/>
                    <a:pt x="585673" y="144015"/>
                    <a:pt x="569843" y="145774"/>
                  </a:cubicBezTo>
                  <a:cubicBezTo>
                    <a:pt x="499460" y="153594"/>
                    <a:pt x="428486" y="136939"/>
                    <a:pt x="357808" y="132522"/>
                  </a:cubicBezTo>
                  <a:cubicBezTo>
                    <a:pt x="354345" y="131656"/>
                    <a:pt x="273684" y="112931"/>
                    <a:pt x="265043" y="106018"/>
                  </a:cubicBezTo>
                  <a:cubicBezTo>
                    <a:pt x="252606" y="96068"/>
                    <a:pt x="249801" y="77523"/>
                    <a:pt x="238539" y="66261"/>
                  </a:cubicBezTo>
                  <a:cubicBezTo>
                    <a:pt x="227277" y="54999"/>
                    <a:pt x="212034" y="48592"/>
                    <a:pt x="198782" y="39757"/>
                  </a:cubicBezTo>
                  <a:cubicBezTo>
                    <a:pt x="189947" y="53009"/>
                    <a:pt x="178404" y="64811"/>
                    <a:pt x="172278" y="79513"/>
                  </a:cubicBezTo>
                  <a:cubicBezTo>
                    <a:pt x="156160" y="118197"/>
                    <a:pt x="115501" y="237078"/>
                    <a:pt x="132521" y="198783"/>
                  </a:cubicBezTo>
                  <a:cubicBezTo>
                    <a:pt x="150191" y="159026"/>
                    <a:pt x="169912" y="120120"/>
                    <a:pt x="185530" y="79513"/>
                  </a:cubicBezTo>
                  <a:cubicBezTo>
                    <a:pt x="192068" y="62514"/>
                    <a:pt x="194365" y="44174"/>
                    <a:pt x="198782" y="26504"/>
                  </a:cubicBezTo>
                  <a:cubicBezTo>
                    <a:pt x="185530" y="17669"/>
                    <a:pt x="174953" y="0"/>
                    <a:pt x="159026" y="0"/>
                  </a:cubicBezTo>
                  <a:cubicBezTo>
                    <a:pt x="112711" y="0"/>
                    <a:pt x="79120" y="20369"/>
                    <a:pt x="53008" y="53009"/>
                  </a:cubicBezTo>
                  <a:cubicBezTo>
                    <a:pt x="43059" y="65446"/>
                    <a:pt x="36453" y="80328"/>
                    <a:pt x="26504" y="92765"/>
                  </a:cubicBezTo>
                  <a:cubicBezTo>
                    <a:pt x="18699" y="102521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8FB3A10-3798-4944-AF72-B50783F5F1E7}"/>
                </a:ext>
              </a:extLst>
            </p:cNvPr>
            <p:cNvSpPr/>
            <p:nvPr/>
          </p:nvSpPr>
          <p:spPr>
            <a:xfrm>
              <a:off x="6029739" y="6771861"/>
              <a:ext cx="281437" cy="185530"/>
            </a:xfrm>
            <a:custGeom>
              <a:avLst/>
              <a:gdLst>
                <a:gd name="connsiteX0" fmla="*/ 0 w 281437"/>
                <a:gd name="connsiteY0" fmla="*/ 185530 h 185530"/>
                <a:gd name="connsiteX1" fmla="*/ 13252 w 281437"/>
                <a:gd name="connsiteY1" fmla="*/ 106017 h 185530"/>
                <a:gd name="connsiteX2" fmla="*/ 79513 w 281437"/>
                <a:gd name="connsiteY2" fmla="*/ 79513 h 185530"/>
                <a:gd name="connsiteX3" fmla="*/ 185531 w 281437"/>
                <a:gd name="connsiteY3" fmla="*/ 53009 h 185530"/>
                <a:gd name="connsiteX4" fmla="*/ 225287 w 281437"/>
                <a:gd name="connsiteY4" fmla="*/ 39756 h 185530"/>
                <a:gd name="connsiteX5" fmla="*/ 278296 w 281437"/>
                <a:gd name="connsiteY5" fmla="*/ 26504 h 185530"/>
                <a:gd name="connsiteX6" fmla="*/ 278296 w 281437"/>
                <a:gd name="connsiteY6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437" h="185530">
                  <a:moveTo>
                    <a:pt x="0" y="185530"/>
                  </a:moveTo>
                  <a:cubicBezTo>
                    <a:pt x="4417" y="159026"/>
                    <a:pt x="-2870" y="127513"/>
                    <a:pt x="13252" y="106017"/>
                  </a:cubicBezTo>
                  <a:cubicBezTo>
                    <a:pt x="27525" y="86986"/>
                    <a:pt x="56777" y="86509"/>
                    <a:pt x="79513" y="79513"/>
                  </a:cubicBezTo>
                  <a:cubicBezTo>
                    <a:pt x="114329" y="68801"/>
                    <a:pt x="150388" y="62594"/>
                    <a:pt x="185531" y="53009"/>
                  </a:cubicBezTo>
                  <a:cubicBezTo>
                    <a:pt x="199008" y="49333"/>
                    <a:pt x="211856" y="43594"/>
                    <a:pt x="225287" y="39756"/>
                  </a:cubicBezTo>
                  <a:cubicBezTo>
                    <a:pt x="242800" y="34752"/>
                    <a:pt x="263725" y="37432"/>
                    <a:pt x="278296" y="26504"/>
                  </a:cubicBezTo>
                  <a:cubicBezTo>
                    <a:pt x="285364" y="21203"/>
                    <a:pt x="278296" y="8835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9CFE48B-153C-4F8A-AA5A-66667510022F}"/>
                </a:ext>
              </a:extLst>
            </p:cNvPr>
            <p:cNvSpPr/>
            <p:nvPr/>
          </p:nvSpPr>
          <p:spPr>
            <a:xfrm>
              <a:off x="6361043" y="6714507"/>
              <a:ext cx="675861" cy="203128"/>
            </a:xfrm>
            <a:custGeom>
              <a:avLst/>
              <a:gdLst>
                <a:gd name="connsiteX0" fmla="*/ 0 w 675861"/>
                <a:gd name="connsiteY0" fmla="*/ 203128 h 203128"/>
                <a:gd name="connsiteX1" fmla="*/ 132522 w 675861"/>
                <a:gd name="connsiteY1" fmla="*/ 110363 h 203128"/>
                <a:gd name="connsiteX2" fmla="*/ 238540 w 675861"/>
                <a:gd name="connsiteY2" fmla="*/ 17597 h 203128"/>
                <a:gd name="connsiteX3" fmla="*/ 291548 w 675861"/>
                <a:gd name="connsiteY3" fmla="*/ 44102 h 203128"/>
                <a:gd name="connsiteX4" fmla="*/ 384314 w 675861"/>
                <a:gd name="connsiteY4" fmla="*/ 110363 h 203128"/>
                <a:gd name="connsiteX5" fmla="*/ 556592 w 675861"/>
                <a:gd name="connsiteY5" fmla="*/ 44102 h 203128"/>
                <a:gd name="connsiteX6" fmla="*/ 583096 w 675861"/>
                <a:gd name="connsiteY6" fmla="*/ 4345 h 203128"/>
                <a:gd name="connsiteX7" fmla="*/ 675861 w 675861"/>
                <a:gd name="connsiteY7" fmla="*/ 4345 h 20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861" h="203128">
                  <a:moveTo>
                    <a:pt x="0" y="203128"/>
                  </a:moveTo>
                  <a:cubicBezTo>
                    <a:pt x="44174" y="172206"/>
                    <a:pt x="93009" y="147054"/>
                    <a:pt x="132522" y="110363"/>
                  </a:cubicBezTo>
                  <a:cubicBezTo>
                    <a:pt x="248782" y="2408"/>
                    <a:pt x="124239" y="46174"/>
                    <a:pt x="238540" y="17597"/>
                  </a:cubicBezTo>
                  <a:cubicBezTo>
                    <a:pt x="256209" y="26432"/>
                    <a:pt x="275744" y="32249"/>
                    <a:pt x="291548" y="44102"/>
                  </a:cubicBezTo>
                  <a:cubicBezTo>
                    <a:pt x="392165" y="119565"/>
                    <a:pt x="299759" y="82176"/>
                    <a:pt x="384314" y="110363"/>
                  </a:cubicBezTo>
                  <a:cubicBezTo>
                    <a:pt x="460546" y="95116"/>
                    <a:pt x="480897" y="97088"/>
                    <a:pt x="556592" y="44102"/>
                  </a:cubicBezTo>
                  <a:cubicBezTo>
                    <a:pt x="569640" y="34968"/>
                    <a:pt x="567986" y="9382"/>
                    <a:pt x="583096" y="4345"/>
                  </a:cubicBezTo>
                  <a:cubicBezTo>
                    <a:pt x="612431" y="-5433"/>
                    <a:pt x="644939" y="4345"/>
                    <a:pt x="675861" y="4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22C7A91-E714-4EB3-8438-7BDC08C931DF}"/>
                </a:ext>
              </a:extLst>
            </p:cNvPr>
            <p:cNvSpPr/>
            <p:nvPr/>
          </p:nvSpPr>
          <p:spPr>
            <a:xfrm>
              <a:off x="7156174" y="6447547"/>
              <a:ext cx="1550504" cy="390575"/>
            </a:xfrm>
            <a:custGeom>
              <a:avLst/>
              <a:gdLst>
                <a:gd name="connsiteX0" fmla="*/ 0 w 1550504"/>
                <a:gd name="connsiteY0" fmla="*/ 297810 h 390575"/>
                <a:gd name="connsiteX1" fmla="*/ 689113 w 1550504"/>
                <a:gd name="connsiteY1" fmla="*/ 364070 h 390575"/>
                <a:gd name="connsiteX2" fmla="*/ 728869 w 1550504"/>
                <a:gd name="connsiteY2" fmla="*/ 390575 h 390575"/>
                <a:gd name="connsiteX3" fmla="*/ 768626 w 1550504"/>
                <a:gd name="connsiteY3" fmla="*/ 364070 h 390575"/>
                <a:gd name="connsiteX4" fmla="*/ 874643 w 1550504"/>
                <a:gd name="connsiteY4" fmla="*/ 337566 h 390575"/>
                <a:gd name="connsiteX5" fmla="*/ 940904 w 1550504"/>
                <a:gd name="connsiteY5" fmla="*/ 191792 h 390575"/>
                <a:gd name="connsiteX6" fmla="*/ 1073426 w 1550504"/>
                <a:gd name="connsiteY6" fmla="*/ 138783 h 390575"/>
                <a:gd name="connsiteX7" fmla="*/ 1205948 w 1550504"/>
                <a:gd name="connsiteY7" fmla="*/ 99027 h 390575"/>
                <a:gd name="connsiteX8" fmla="*/ 1232452 w 1550504"/>
                <a:gd name="connsiteY8" fmla="*/ 6262 h 390575"/>
                <a:gd name="connsiteX9" fmla="*/ 1351722 w 1550504"/>
                <a:gd name="connsiteY9" fmla="*/ 19514 h 390575"/>
                <a:gd name="connsiteX10" fmla="*/ 1550504 w 1550504"/>
                <a:gd name="connsiteY10" fmla="*/ 19514 h 3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0504" h="390575">
                  <a:moveTo>
                    <a:pt x="0" y="297810"/>
                  </a:moveTo>
                  <a:cubicBezTo>
                    <a:pt x="374290" y="314445"/>
                    <a:pt x="456683" y="247854"/>
                    <a:pt x="689113" y="364070"/>
                  </a:cubicBezTo>
                  <a:cubicBezTo>
                    <a:pt x="703359" y="371193"/>
                    <a:pt x="715617" y="381740"/>
                    <a:pt x="728869" y="390575"/>
                  </a:cubicBezTo>
                  <a:cubicBezTo>
                    <a:pt x="742121" y="381740"/>
                    <a:pt x="754380" y="371193"/>
                    <a:pt x="768626" y="364070"/>
                  </a:cubicBezTo>
                  <a:cubicBezTo>
                    <a:pt x="795791" y="350487"/>
                    <a:pt x="849443" y="342606"/>
                    <a:pt x="874643" y="337566"/>
                  </a:cubicBezTo>
                  <a:cubicBezTo>
                    <a:pt x="964203" y="218154"/>
                    <a:pt x="863913" y="365019"/>
                    <a:pt x="940904" y="191792"/>
                  </a:cubicBezTo>
                  <a:cubicBezTo>
                    <a:pt x="960568" y="147549"/>
                    <a:pt x="1050329" y="144942"/>
                    <a:pt x="1073426" y="138783"/>
                  </a:cubicBezTo>
                  <a:cubicBezTo>
                    <a:pt x="1149285" y="118554"/>
                    <a:pt x="1148860" y="118056"/>
                    <a:pt x="1205948" y="99027"/>
                  </a:cubicBezTo>
                  <a:cubicBezTo>
                    <a:pt x="1214783" y="68105"/>
                    <a:pt x="1204220" y="21661"/>
                    <a:pt x="1232452" y="6262"/>
                  </a:cubicBezTo>
                  <a:cubicBezTo>
                    <a:pt x="1267569" y="-12893"/>
                    <a:pt x="1311755" y="17849"/>
                    <a:pt x="1351722" y="19514"/>
                  </a:cubicBezTo>
                  <a:cubicBezTo>
                    <a:pt x="1417925" y="22272"/>
                    <a:pt x="1484243" y="19514"/>
                    <a:pt x="1550504" y="195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F8C612E-0379-4261-9707-583B04893ABF}"/>
                </a:ext>
              </a:extLst>
            </p:cNvPr>
            <p:cNvSpPr/>
            <p:nvPr/>
          </p:nvSpPr>
          <p:spPr>
            <a:xfrm>
              <a:off x="8786191" y="6319668"/>
              <a:ext cx="371061" cy="120889"/>
            </a:xfrm>
            <a:custGeom>
              <a:avLst/>
              <a:gdLst>
                <a:gd name="connsiteX0" fmla="*/ 371061 w 371061"/>
                <a:gd name="connsiteY0" fmla="*/ 41375 h 120889"/>
                <a:gd name="connsiteX1" fmla="*/ 304800 w 371061"/>
                <a:gd name="connsiteY1" fmla="*/ 14871 h 120889"/>
                <a:gd name="connsiteX2" fmla="*/ 92766 w 371061"/>
                <a:gd name="connsiteY2" fmla="*/ 54628 h 120889"/>
                <a:gd name="connsiteX3" fmla="*/ 53009 w 371061"/>
                <a:gd name="connsiteY3" fmla="*/ 81132 h 120889"/>
                <a:gd name="connsiteX4" fmla="*/ 0 w 371061"/>
                <a:gd name="connsiteY4" fmla="*/ 120889 h 12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61" h="120889">
                  <a:moveTo>
                    <a:pt x="371061" y="41375"/>
                  </a:moveTo>
                  <a:cubicBezTo>
                    <a:pt x="348974" y="32540"/>
                    <a:pt x="327368" y="22393"/>
                    <a:pt x="304800" y="14871"/>
                  </a:cubicBezTo>
                  <a:cubicBezTo>
                    <a:pt x="225674" y="-11504"/>
                    <a:pt x="182894" y="-5456"/>
                    <a:pt x="92766" y="54628"/>
                  </a:cubicBezTo>
                  <a:cubicBezTo>
                    <a:pt x="79514" y="63463"/>
                    <a:pt x="65970" y="71875"/>
                    <a:pt x="53009" y="81132"/>
                  </a:cubicBezTo>
                  <a:cubicBezTo>
                    <a:pt x="35036" y="93970"/>
                    <a:pt x="0" y="120889"/>
                    <a:pt x="0" y="12088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488BC3E-A5FD-4D7C-B03A-FBB9E1C73F87}"/>
              </a:ext>
            </a:extLst>
          </p:cNvPr>
          <p:cNvGrpSpPr/>
          <p:nvPr/>
        </p:nvGrpSpPr>
        <p:grpSpPr>
          <a:xfrm>
            <a:off x="2218572" y="5011188"/>
            <a:ext cx="636624" cy="568782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CC60FBA-5FBF-4944-96E9-EC6C0437BFC0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AF8C6C0-EBD4-40DA-ACD2-A7EA453CE506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2BAB3613-6A3B-49E0-AB93-E2AB7E5C9B41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DD7B672-77DF-4945-8E11-5FE09B48B345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1FE4D1A-5562-4708-81D9-E805DBBDD949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0A7E536-CA74-4512-9C42-96C8DBF15DD6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0986245-A554-4DAD-AA06-D5A9F24BC756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935A610-0474-48C8-A208-E9DBC65D8218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609867A-F4D0-4F1D-8143-451528A77567}"/>
              </a:ext>
            </a:extLst>
          </p:cNvPr>
          <p:cNvGrpSpPr/>
          <p:nvPr/>
        </p:nvGrpSpPr>
        <p:grpSpPr>
          <a:xfrm>
            <a:off x="712425" y="5661854"/>
            <a:ext cx="953888" cy="85223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BAE669E-4A9A-4BEA-BFDE-8A94B06117C3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9175F72-7DE4-46AA-86A6-EDAA442D2C4F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B6322623-4A3D-45ED-88F1-6493157CEF5E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9E583D5-C459-4FBB-A347-8ACF02CC92C9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6C50CD6-6A24-4807-81B2-D098F77D5770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F8F24B1-B58A-4C9A-B741-AB8A7E76CE26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30705E0-3017-4DB0-8AEE-CF5814D98CCB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5E13181-B6D2-42C6-9EA8-38EC1BF24530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6B875E3-DBE8-46E9-87F5-888C365AC12B}"/>
              </a:ext>
            </a:extLst>
          </p:cNvPr>
          <p:cNvGrpSpPr/>
          <p:nvPr/>
        </p:nvGrpSpPr>
        <p:grpSpPr>
          <a:xfrm>
            <a:off x="4600609" y="5406873"/>
            <a:ext cx="785247" cy="70156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DD99FB4-E742-45CF-8E07-FEAA4B5E4626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36CC8E3-1B08-47B7-AD46-9F40F533DE46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29">
              <a:extLst>
                <a:ext uri="{FF2B5EF4-FFF2-40B4-BE49-F238E27FC236}">
                  <a16:creationId xmlns:a16="http://schemas.microsoft.com/office/drawing/2014/main" id="{1C8D5998-3FEB-4989-AE05-BE5E6A9DA640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EAEC3F7-3DF5-4E3C-A395-2D6AB1DD7C38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A7CAB19-A81B-4F39-B04E-98B561FF97A4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AF2E72A-E9F3-4A7A-A961-5BADCE26140B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E9CAB8B-B523-4D36-A1E9-1CA1405AD395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5262625-B075-4955-8835-57785369C5A5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C27D22-A3C2-4A74-A436-6A7F435FB572}"/>
              </a:ext>
            </a:extLst>
          </p:cNvPr>
          <p:cNvGrpSpPr/>
          <p:nvPr/>
        </p:nvGrpSpPr>
        <p:grpSpPr>
          <a:xfrm>
            <a:off x="3022859" y="5637857"/>
            <a:ext cx="1073511" cy="959112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39F6C7A-8CC1-4410-9D1E-BEF2EDF8E4C9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AB40D6D-9167-437E-B33A-96B153B75912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29">
              <a:extLst>
                <a:ext uri="{FF2B5EF4-FFF2-40B4-BE49-F238E27FC236}">
                  <a16:creationId xmlns:a16="http://schemas.microsoft.com/office/drawing/2014/main" id="{70633A9E-F6A3-42DF-A179-C2DBA74BC3E7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200A14B-800E-4BF4-9ED0-C0F1B6EF91DF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C0BEF1E-71DF-41EE-A3C4-B78BAA8E5F73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263836C-DC71-40B4-A8B0-A1159941ECC1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8F5EB2F-6FA5-44AE-A22B-4C08A63AE5FC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5C6BFB8-FE4E-4348-B0E8-5FFED13CE7B4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5326E51-9133-435B-8AD9-2EA2D2900EF7}"/>
              </a:ext>
            </a:extLst>
          </p:cNvPr>
          <p:cNvGrpSpPr/>
          <p:nvPr/>
        </p:nvGrpSpPr>
        <p:grpSpPr>
          <a:xfrm>
            <a:off x="3882303" y="4233847"/>
            <a:ext cx="636624" cy="568782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AA3B3A2-4BD5-4A84-B56D-8777F60C9F8D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DED6ACB-6612-4AF7-BE4A-85B8D442F043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29">
              <a:extLst>
                <a:ext uri="{FF2B5EF4-FFF2-40B4-BE49-F238E27FC236}">
                  <a16:creationId xmlns:a16="http://schemas.microsoft.com/office/drawing/2014/main" id="{A2018C37-F57E-42F2-A0A6-425E4E5AB558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9EEE6BB-8586-40EB-8189-A1E5D2EB9DC1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07C69ED-929B-4585-A6FE-91AB9A01175C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85B7DDB-0B36-4E23-872C-20EEDD934929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2605686-8D51-45A6-B871-BCFAE465DC95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8876388-CC6D-4FA0-B079-02D7A6FB6BB8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C1F7E9-F81B-4DEA-8FF2-6723C0597105}"/>
              </a:ext>
            </a:extLst>
          </p:cNvPr>
          <p:cNvGrpSpPr/>
          <p:nvPr/>
        </p:nvGrpSpPr>
        <p:grpSpPr>
          <a:xfrm>
            <a:off x="4445761" y="4292659"/>
            <a:ext cx="518878" cy="463584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5CBCAC-151C-44C1-94B5-B6A771EFAAE6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3B820B7-0593-4F39-8913-5242DE54889A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:a16="http://schemas.microsoft.com/office/drawing/2014/main" id="{B68041A8-9A81-4469-A5E7-7B499D1535D1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B7160E6-F4DE-4F47-9124-E61617C73A23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8DAEA8A-ADCF-4031-A987-902A1459F7CF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4781AD-4574-4527-98F6-673408E2F573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0A90D56-9CC4-4FC3-B2A0-9E34EFF9481F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CC7B8D2-D250-4575-9DD5-815B13211F49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4F90E2C-6F62-4993-9E18-86D7AB989EE1}"/>
              </a:ext>
            </a:extLst>
          </p:cNvPr>
          <p:cNvSpPr/>
          <p:nvPr/>
        </p:nvSpPr>
        <p:spPr>
          <a:xfrm>
            <a:off x="4648217" y="4986407"/>
            <a:ext cx="913128" cy="5422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5CF9813C-E223-4296-9AAD-23557E1F93BB}"/>
              </a:ext>
            </a:extLst>
          </p:cNvPr>
          <p:cNvSpPr/>
          <p:nvPr/>
        </p:nvSpPr>
        <p:spPr>
          <a:xfrm>
            <a:off x="3752045" y="4543669"/>
            <a:ext cx="1419726" cy="543815"/>
          </a:xfrm>
          <a:custGeom>
            <a:avLst/>
            <a:gdLst>
              <a:gd name="connsiteX0" fmla="*/ 0 w 1338470"/>
              <a:gd name="connsiteY0" fmla="*/ 0 h 1162878"/>
              <a:gd name="connsiteX1" fmla="*/ 1338470 w 1338470"/>
              <a:gd name="connsiteY1" fmla="*/ 0 h 1162878"/>
              <a:gd name="connsiteX2" fmla="*/ 1338470 w 1338470"/>
              <a:gd name="connsiteY2" fmla="*/ 1162878 h 1162878"/>
              <a:gd name="connsiteX3" fmla="*/ 0 w 1338470"/>
              <a:gd name="connsiteY3" fmla="*/ 1162878 h 1162878"/>
              <a:gd name="connsiteX4" fmla="*/ 0 w 1338470"/>
              <a:gd name="connsiteY4" fmla="*/ 0 h 1162878"/>
              <a:gd name="connsiteX0" fmla="*/ 0 w 1590261"/>
              <a:gd name="connsiteY0" fmla="*/ 0 h 1162878"/>
              <a:gd name="connsiteX1" fmla="*/ 1590261 w 1590261"/>
              <a:gd name="connsiteY1" fmla="*/ 0 h 1162878"/>
              <a:gd name="connsiteX2" fmla="*/ 1590261 w 1590261"/>
              <a:gd name="connsiteY2" fmla="*/ 1162878 h 1162878"/>
              <a:gd name="connsiteX3" fmla="*/ 251791 w 1590261"/>
              <a:gd name="connsiteY3" fmla="*/ 1162878 h 1162878"/>
              <a:gd name="connsiteX4" fmla="*/ 0 w 1590261"/>
              <a:gd name="connsiteY4" fmla="*/ 0 h 1162878"/>
              <a:gd name="connsiteX0" fmla="*/ 0 w 3008243"/>
              <a:gd name="connsiteY0" fmla="*/ 0 h 1162878"/>
              <a:gd name="connsiteX1" fmla="*/ 3008243 w 3008243"/>
              <a:gd name="connsiteY1" fmla="*/ 0 h 1162878"/>
              <a:gd name="connsiteX2" fmla="*/ 1590261 w 3008243"/>
              <a:gd name="connsiteY2" fmla="*/ 1162878 h 1162878"/>
              <a:gd name="connsiteX3" fmla="*/ 251791 w 3008243"/>
              <a:gd name="connsiteY3" fmla="*/ 1162878 h 1162878"/>
              <a:gd name="connsiteX4" fmla="*/ 0 w 3008243"/>
              <a:gd name="connsiteY4" fmla="*/ 0 h 1162878"/>
              <a:gd name="connsiteX0" fmla="*/ 0 w 3008243"/>
              <a:gd name="connsiteY0" fmla="*/ 0 h 1162878"/>
              <a:gd name="connsiteX1" fmla="*/ 3008243 w 3008243"/>
              <a:gd name="connsiteY1" fmla="*/ 0 h 1162878"/>
              <a:gd name="connsiteX2" fmla="*/ 2438400 w 3008243"/>
              <a:gd name="connsiteY2" fmla="*/ 1056860 h 1162878"/>
              <a:gd name="connsiteX3" fmla="*/ 251791 w 3008243"/>
              <a:gd name="connsiteY3" fmla="*/ 1162878 h 1162878"/>
              <a:gd name="connsiteX4" fmla="*/ 0 w 3008243"/>
              <a:gd name="connsiteY4" fmla="*/ 0 h 116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243" h="1162878">
                <a:moveTo>
                  <a:pt x="0" y="0"/>
                </a:moveTo>
                <a:lnTo>
                  <a:pt x="3008243" y="0"/>
                </a:lnTo>
                <a:lnTo>
                  <a:pt x="2438400" y="1056860"/>
                </a:lnTo>
                <a:lnTo>
                  <a:pt x="251791" y="1162878"/>
                </a:lnTo>
                <a:lnTo>
                  <a:pt x="0" y="0"/>
                </a:lnTo>
                <a:close/>
              </a:path>
            </a:pathLst>
          </a:custGeom>
          <a:solidFill>
            <a:srgbClr val="EDBB8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7A29F9-84D8-4E6C-89CA-8EEA8CF7DE3E}"/>
              </a:ext>
            </a:extLst>
          </p:cNvPr>
          <p:cNvSpPr/>
          <p:nvPr/>
        </p:nvSpPr>
        <p:spPr>
          <a:xfrm>
            <a:off x="3960244" y="4659498"/>
            <a:ext cx="769279" cy="7622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6F9A04B-1D24-4F29-BDD4-39A8D2B77599}"/>
              </a:ext>
            </a:extLst>
          </p:cNvPr>
          <p:cNvCxnSpPr>
            <a:stCxn id="89" idx="0"/>
            <a:endCxn id="89" idx="4"/>
          </p:cNvCxnSpPr>
          <p:nvPr/>
        </p:nvCxnSpPr>
        <p:spPr>
          <a:xfrm>
            <a:off x="4344884" y="4659498"/>
            <a:ext cx="0" cy="7622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853725A-E713-407F-BC40-86B5CE929591}"/>
              </a:ext>
            </a:extLst>
          </p:cNvPr>
          <p:cNvCxnSpPr>
            <a:stCxn id="89" idx="2"/>
            <a:endCxn id="89" idx="6"/>
          </p:cNvCxnSpPr>
          <p:nvPr/>
        </p:nvCxnSpPr>
        <p:spPr>
          <a:xfrm>
            <a:off x="3960244" y="5040634"/>
            <a:ext cx="7692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09A0733-D2C1-4BCE-A59C-1EC9C11A2E3E}"/>
              </a:ext>
            </a:extLst>
          </p:cNvPr>
          <p:cNvCxnSpPr>
            <a:stCxn id="89" idx="1"/>
            <a:endCxn id="89" idx="5"/>
          </p:cNvCxnSpPr>
          <p:nvPr/>
        </p:nvCxnSpPr>
        <p:spPr>
          <a:xfrm>
            <a:off x="4072902" y="4771130"/>
            <a:ext cx="543963" cy="539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46B1B83-5580-4752-A47F-7FA4694F2BD0}"/>
              </a:ext>
            </a:extLst>
          </p:cNvPr>
          <p:cNvCxnSpPr>
            <a:stCxn id="89" idx="7"/>
            <a:endCxn id="89" idx="3"/>
          </p:cNvCxnSpPr>
          <p:nvPr/>
        </p:nvCxnSpPr>
        <p:spPr>
          <a:xfrm flipH="1">
            <a:off x="4072902" y="4771130"/>
            <a:ext cx="543963" cy="539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0C6C7F1-B8AE-4662-93C1-4CA30B9D06A4}"/>
              </a:ext>
            </a:extLst>
          </p:cNvPr>
          <p:cNvGrpSpPr/>
          <p:nvPr/>
        </p:nvGrpSpPr>
        <p:grpSpPr>
          <a:xfrm>
            <a:off x="949841" y="3119760"/>
            <a:ext cx="1438780" cy="2098629"/>
            <a:chOff x="2390581" y="381001"/>
            <a:chExt cx="4277367" cy="6239040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1448C990-D317-43A5-9A4B-5F36AA23E710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650356A-CD8A-448E-816F-37CCF6EC1E0D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4">
              <a:extLst>
                <a:ext uri="{FF2B5EF4-FFF2-40B4-BE49-F238E27FC236}">
                  <a16:creationId xmlns:a16="http://schemas.microsoft.com/office/drawing/2014/main" id="{AC9A9D45-6406-4705-A55B-40B97C365616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4">
              <a:extLst>
                <a:ext uri="{FF2B5EF4-FFF2-40B4-BE49-F238E27FC236}">
                  <a16:creationId xmlns:a16="http://schemas.microsoft.com/office/drawing/2014/main" id="{9BE9CBEC-51C7-4A46-ABC0-87C253C5AB07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1">
              <a:extLst>
                <a:ext uri="{FF2B5EF4-FFF2-40B4-BE49-F238E27FC236}">
                  <a16:creationId xmlns:a16="http://schemas.microsoft.com/office/drawing/2014/main" id="{41E23978-EF76-40B7-8A53-21FF21679F3F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13">
              <a:extLst>
                <a:ext uri="{FF2B5EF4-FFF2-40B4-BE49-F238E27FC236}">
                  <a16:creationId xmlns:a16="http://schemas.microsoft.com/office/drawing/2014/main" id="{5CBF4948-EAAD-4181-80E9-985CBED316EC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1F94F585-B9D7-4411-BFA5-B1192E4A9FEA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F66947E-44A1-4ABD-B738-674BE2E9DB4B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1">
              <a:extLst>
                <a:ext uri="{FF2B5EF4-FFF2-40B4-BE49-F238E27FC236}">
                  <a16:creationId xmlns:a16="http://schemas.microsoft.com/office/drawing/2014/main" id="{BAF33F15-4B73-40E2-AABB-DFA9348EC0DA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96E37DC-5519-486A-969D-E246B326117C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20BE865-2C7A-40EA-9549-BF59D8DF69D5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AA7557C9-60F6-43DD-843E-6EE3E20BEBBA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BA91B92E-B9E1-4425-87B3-576C3BEAED46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AFC562EC-9D31-494E-89A3-19720ED4885C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290D8000-8305-47B6-B0E4-855D56BB5528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0">
              <a:extLst>
                <a:ext uri="{FF2B5EF4-FFF2-40B4-BE49-F238E27FC236}">
                  <a16:creationId xmlns:a16="http://schemas.microsoft.com/office/drawing/2014/main" id="{59732405-96A7-45A3-8940-A08ECD984B0C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6">
              <a:extLst>
                <a:ext uri="{FF2B5EF4-FFF2-40B4-BE49-F238E27FC236}">
                  <a16:creationId xmlns:a16="http://schemas.microsoft.com/office/drawing/2014/main" id="{EF73C90E-5330-4F39-8884-E2B00E2E7BB5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351508"/>
            <a:ext cx="58007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sees a big, round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FA86864-FD87-4F01-B528-85D1B9B5997B}"/>
              </a:ext>
            </a:extLst>
          </p:cNvPr>
          <p:cNvGrpSpPr/>
          <p:nvPr/>
        </p:nvGrpSpPr>
        <p:grpSpPr>
          <a:xfrm>
            <a:off x="6249598" y="4148831"/>
            <a:ext cx="9324596" cy="4156969"/>
            <a:chOff x="-176607" y="1771650"/>
            <a:chExt cx="12434870" cy="5543550"/>
          </a:xfrm>
        </p:grpSpPr>
        <p:sp>
          <p:nvSpPr>
            <p:cNvPr id="174" name="Rectangle 43">
              <a:extLst>
                <a:ext uri="{FF2B5EF4-FFF2-40B4-BE49-F238E27FC236}">
                  <a16:creationId xmlns:a16="http://schemas.microsoft.com/office/drawing/2014/main" id="{200D191E-926C-4317-BD36-1CEBDB1927AF}"/>
                </a:ext>
              </a:extLst>
            </p:cNvPr>
            <p:cNvSpPr/>
            <p:nvPr/>
          </p:nvSpPr>
          <p:spPr>
            <a:xfrm>
              <a:off x="6613230" y="2410995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43">
              <a:extLst>
                <a:ext uri="{FF2B5EF4-FFF2-40B4-BE49-F238E27FC236}">
                  <a16:creationId xmlns:a16="http://schemas.microsoft.com/office/drawing/2014/main" id="{5C7BFCC6-790A-487C-B3EC-94B1C7DFA3DF}"/>
                </a:ext>
              </a:extLst>
            </p:cNvPr>
            <p:cNvSpPr/>
            <p:nvPr/>
          </p:nvSpPr>
          <p:spPr>
            <a:xfrm>
              <a:off x="6629236" y="2797554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C2AF655D-38F2-4566-86F7-F855C6F3BD1B}"/>
                </a:ext>
              </a:extLst>
            </p:cNvPr>
            <p:cNvSpPr/>
            <p:nvPr/>
          </p:nvSpPr>
          <p:spPr>
            <a:xfrm>
              <a:off x="7004050" y="2410996"/>
              <a:ext cx="152123" cy="117040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5D719166-BF7B-47B6-937F-D8DDFBFE8959}"/>
                </a:ext>
              </a:extLst>
            </p:cNvPr>
            <p:cNvSpPr/>
            <p:nvPr/>
          </p:nvSpPr>
          <p:spPr>
            <a:xfrm rot="179035">
              <a:off x="7572051" y="2408670"/>
              <a:ext cx="152123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524AC156-6728-4D1A-86EF-1AF5EB4EA503}"/>
                </a:ext>
              </a:extLst>
            </p:cNvPr>
            <p:cNvSpPr/>
            <p:nvPr/>
          </p:nvSpPr>
          <p:spPr>
            <a:xfrm rot="179035">
              <a:off x="10978668" y="2269026"/>
              <a:ext cx="152123" cy="126220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D3E99E64-ED71-4FD5-A49A-903D4657804A}"/>
                </a:ext>
              </a:extLst>
            </p:cNvPr>
            <p:cNvSpPr/>
            <p:nvPr/>
          </p:nvSpPr>
          <p:spPr>
            <a:xfrm rot="179035">
              <a:off x="11660532" y="2342829"/>
              <a:ext cx="152123" cy="117054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1273D66-0F7C-48AD-A392-23087AF07804}"/>
                </a:ext>
              </a:extLst>
            </p:cNvPr>
            <p:cNvGrpSpPr/>
            <p:nvPr/>
          </p:nvGrpSpPr>
          <p:grpSpPr>
            <a:xfrm>
              <a:off x="-176607" y="1771650"/>
              <a:ext cx="3769433" cy="1657349"/>
              <a:chOff x="-176607" y="1771650"/>
              <a:chExt cx="3769433" cy="1657349"/>
            </a:xfrm>
          </p:grpSpPr>
          <p:sp>
            <p:nvSpPr>
              <p:cNvPr id="211" name="Rectangle 7">
                <a:extLst>
                  <a:ext uri="{FF2B5EF4-FFF2-40B4-BE49-F238E27FC236}">
                    <a16:creationId xmlns:a16="http://schemas.microsoft.com/office/drawing/2014/main" id="{95C046C7-7B8F-4C54-805D-1560B67A9774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7">
                <a:extLst>
                  <a:ext uri="{FF2B5EF4-FFF2-40B4-BE49-F238E27FC236}">
                    <a16:creationId xmlns:a16="http://schemas.microsoft.com/office/drawing/2014/main" id="{5C8BADA2-9E8C-4A0B-A1D0-44F1D48A098A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787552AF-3E2C-47C2-8F2C-9880AD4B3035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9D16785B-94AA-4256-9A21-A833C721A6F3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B96DAEA6-D5C1-4152-AE21-1407F4F4CC99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10AD5B2F-46C6-4E58-AE2A-20919D548013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188F5E73-8E21-4987-B02F-8A6C6247B5B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4">
              <a:extLst>
                <a:ext uri="{FF2B5EF4-FFF2-40B4-BE49-F238E27FC236}">
                  <a16:creationId xmlns:a16="http://schemas.microsoft.com/office/drawing/2014/main" id="{F4E90010-9828-46ED-A876-0A7FB9C619D4}"/>
                </a:ext>
              </a:extLst>
            </p:cNvPr>
            <p:cNvSpPr/>
            <p:nvPr/>
          </p:nvSpPr>
          <p:spPr>
            <a:xfrm>
              <a:off x="-125806" y="2827555"/>
              <a:ext cx="12384069" cy="4487645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B1FB8B51-EFCE-4369-98D8-D91B87A173F7}"/>
                </a:ext>
              </a:extLst>
            </p:cNvPr>
            <p:cNvSpPr/>
            <p:nvPr/>
          </p:nvSpPr>
          <p:spPr>
            <a:xfrm>
              <a:off x="954157" y="6531418"/>
              <a:ext cx="649356" cy="306704"/>
            </a:xfrm>
            <a:custGeom>
              <a:avLst/>
              <a:gdLst>
                <a:gd name="connsiteX0" fmla="*/ 0 w 649356"/>
                <a:gd name="connsiteY0" fmla="*/ 306704 h 306704"/>
                <a:gd name="connsiteX1" fmla="*/ 39756 w 649356"/>
                <a:gd name="connsiteY1" fmla="*/ 240443 h 306704"/>
                <a:gd name="connsiteX2" fmla="*/ 66260 w 649356"/>
                <a:gd name="connsiteY2" fmla="*/ 187434 h 306704"/>
                <a:gd name="connsiteX3" fmla="*/ 119269 w 649356"/>
                <a:gd name="connsiteY3" fmla="*/ 160930 h 306704"/>
                <a:gd name="connsiteX4" fmla="*/ 238539 w 649356"/>
                <a:gd name="connsiteY4" fmla="*/ 107921 h 306704"/>
                <a:gd name="connsiteX5" fmla="*/ 410817 w 649356"/>
                <a:gd name="connsiteY5" fmla="*/ 94669 h 306704"/>
                <a:gd name="connsiteX6" fmla="*/ 424069 w 649356"/>
                <a:gd name="connsiteY6" fmla="*/ 160930 h 306704"/>
                <a:gd name="connsiteX7" fmla="*/ 490330 w 649356"/>
                <a:gd name="connsiteY7" fmla="*/ 147678 h 306704"/>
                <a:gd name="connsiteX8" fmla="*/ 463826 w 649356"/>
                <a:gd name="connsiteY8" fmla="*/ 94669 h 306704"/>
                <a:gd name="connsiteX9" fmla="*/ 503582 w 649356"/>
                <a:gd name="connsiteY9" fmla="*/ 68165 h 306704"/>
                <a:gd name="connsiteX10" fmla="*/ 596347 w 649356"/>
                <a:gd name="connsiteY10" fmla="*/ 1904 h 306704"/>
                <a:gd name="connsiteX11" fmla="*/ 649356 w 649356"/>
                <a:gd name="connsiteY11" fmla="*/ 1904 h 30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9356" h="306704">
                  <a:moveTo>
                    <a:pt x="0" y="306704"/>
                  </a:moveTo>
                  <a:cubicBezTo>
                    <a:pt x="13252" y="284617"/>
                    <a:pt x="27247" y="262959"/>
                    <a:pt x="39756" y="240443"/>
                  </a:cubicBezTo>
                  <a:cubicBezTo>
                    <a:pt x="49350" y="223174"/>
                    <a:pt x="52291" y="201403"/>
                    <a:pt x="66260" y="187434"/>
                  </a:cubicBezTo>
                  <a:cubicBezTo>
                    <a:pt x="80229" y="173465"/>
                    <a:pt x="102000" y="170524"/>
                    <a:pt x="119269" y="160930"/>
                  </a:cubicBezTo>
                  <a:cubicBezTo>
                    <a:pt x="213059" y="108824"/>
                    <a:pt x="152119" y="129526"/>
                    <a:pt x="238539" y="107921"/>
                  </a:cubicBezTo>
                  <a:cubicBezTo>
                    <a:pt x="295672" y="69833"/>
                    <a:pt x="316973" y="43482"/>
                    <a:pt x="410817" y="94669"/>
                  </a:cubicBezTo>
                  <a:cubicBezTo>
                    <a:pt x="430591" y="105455"/>
                    <a:pt x="419652" y="138843"/>
                    <a:pt x="424069" y="160930"/>
                  </a:cubicBezTo>
                  <a:cubicBezTo>
                    <a:pt x="446156" y="156513"/>
                    <a:pt x="478741" y="166992"/>
                    <a:pt x="490330" y="147678"/>
                  </a:cubicBezTo>
                  <a:cubicBezTo>
                    <a:pt x="500494" y="130738"/>
                    <a:pt x="460578" y="114155"/>
                    <a:pt x="463826" y="94669"/>
                  </a:cubicBezTo>
                  <a:cubicBezTo>
                    <a:pt x="466444" y="78959"/>
                    <a:pt x="491347" y="78361"/>
                    <a:pt x="503582" y="68165"/>
                  </a:cubicBezTo>
                  <a:cubicBezTo>
                    <a:pt x="544290" y="34242"/>
                    <a:pt x="540298" y="15916"/>
                    <a:pt x="596347" y="1904"/>
                  </a:cubicBezTo>
                  <a:cubicBezTo>
                    <a:pt x="613489" y="-2381"/>
                    <a:pt x="631686" y="1904"/>
                    <a:pt x="649356" y="19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CA6ADA5-092D-4862-B26F-463054F217CA}"/>
                </a:ext>
              </a:extLst>
            </p:cNvPr>
            <p:cNvSpPr/>
            <p:nvPr/>
          </p:nvSpPr>
          <p:spPr>
            <a:xfrm>
              <a:off x="1802296" y="6639320"/>
              <a:ext cx="530087" cy="79532"/>
            </a:xfrm>
            <a:custGeom>
              <a:avLst/>
              <a:gdLst>
                <a:gd name="connsiteX0" fmla="*/ 0 w 530087"/>
                <a:gd name="connsiteY0" fmla="*/ 19 h 79532"/>
                <a:gd name="connsiteX1" fmla="*/ 92765 w 530087"/>
                <a:gd name="connsiteY1" fmla="*/ 26523 h 79532"/>
                <a:gd name="connsiteX2" fmla="*/ 185530 w 530087"/>
                <a:gd name="connsiteY2" fmla="*/ 26523 h 79532"/>
                <a:gd name="connsiteX3" fmla="*/ 384313 w 530087"/>
                <a:gd name="connsiteY3" fmla="*/ 19 h 79532"/>
                <a:gd name="connsiteX4" fmla="*/ 477078 w 530087"/>
                <a:gd name="connsiteY4" fmla="*/ 26523 h 79532"/>
                <a:gd name="connsiteX5" fmla="*/ 530087 w 530087"/>
                <a:gd name="connsiteY5" fmla="*/ 79532 h 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87" h="79532">
                  <a:moveTo>
                    <a:pt x="0" y="19"/>
                  </a:moveTo>
                  <a:cubicBezTo>
                    <a:pt x="30922" y="8854"/>
                    <a:pt x="60738" y="23612"/>
                    <a:pt x="92765" y="26523"/>
                  </a:cubicBezTo>
                  <a:cubicBezTo>
                    <a:pt x="252925" y="41083"/>
                    <a:pt x="56709" y="-16417"/>
                    <a:pt x="185530" y="26523"/>
                  </a:cubicBezTo>
                  <a:cubicBezTo>
                    <a:pt x="251791" y="17688"/>
                    <a:pt x="317558" y="3532"/>
                    <a:pt x="384313" y="19"/>
                  </a:cubicBezTo>
                  <a:cubicBezTo>
                    <a:pt x="398683" y="-737"/>
                    <a:pt x="460071" y="20854"/>
                    <a:pt x="477078" y="26523"/>
                  </a:cubicBezTo>
                  <a:cubicBezTo>
                    <a:pt x="525053" y="58507"/>
                    <a:pt x="509711" y="38783"/>
                    <a:pt x="530087" y="795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2903DFE-F52D-429A-A9FF-9E01C5383125}"/>
                </a:ext>
              </a:extLst>
            </p:cNvPr>
            <p:cNvSpPr/>
            <p:nvPr/>
          </p:nvSpPr>
          <p:spPr>
            <a:xfrm>
              <a:off x="1524000" y="6692348"/>
              <a:ext cx="291831" cy="238539"/>
            </a:xfrm>
            <a:custGeom>
              <a:avLst/>
              <a:gdLst>
                <a:gd name="connsiteX0" fmla="*/ 0 w 291831"/>
                <a:gd name="connsiteY0" fmla="*/ 238539 h 238539"/>
                <a:gd name="connsiteX1" fmla="*/ 66261 w 291831"/>
                <a:gd name="connsiteY1" fmla="*/ 198782 h 238539"/>
                <a:gd name="connsiteX2" fmla="*/ 79513 w 291831"/>
                <a:gd name="connsiteY2" fmla="*/ 145774 h 238539"/>
                <a:gd name="connsiteX3" fmla="*/ 106017 w 291831"/>
                <a:gd name="connsiteY3" fmla="*/ 119269 h 238539"/>
                <a:gd name="connsiteX4" fmla="*/ 198783 w 291831"/>
                <a:gd name="connsiteY4" fmla="*/ 132522 h 238539"/>
                <a:gd name="connsiteX5" fmla="*/ 225287 w 291831"/>
                <a:gd name="connsiteY5" fmla="*/ 106017 h 238539"/>
                <a:gd name="connsiteX6" fmla="*/ 265043 w 291831"/>
                <a:gd name="connsiteY6" fmla="*/ 92765 h 238539"/>
                <a:gd name="connsiteX7" fmla="*/ 291548 w 291831"/>
                <a:gd name="connsiteY7" fmla="*/ 53009 h 238539"/>
                <a:gd name="connsiteX8" fmla="*/ 278296 w 291831"/>
                <a:gd name="connsiteY8" fmla="*/ 0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831" h="238539">
                  <a:moveTo>
                    <a:pt x="0" y="238539"/>
                  </a:moveTo>
                  <a:cubicBezTo>
                    <a:pt x="22087" y="225287"/>
                    <a:pt x="49498" y="218339"/>
                    <a:pt x="66261" y="198782"/>
                  </a:cubicBezTo>
                  <a:cubicBezTo>
                    <a:pt x="78114" y="184954"/>
                    <a:pt x="71368" y="162064"/>
                    <a:pt x="79513" y="145774"/>
                  </a:cubicBezTo>
                  <a:cubicBezTo>
                    <a:pt x="85101" y="134599"/>
                    <a:pt x="97182" y="128104"/>
                    <a:pt x="106017" y="119269"/>
                  </a:cubicBezTo>
                  <a:cubicBezTo>
                    <a:pt x="136939" y="123687"/>
                    <a:pt x="167738" y="135971"/>
                    <a:pt x="198783" y="132522"/>
                  </a:cubicBezTo>
                  <a:cubicBezTo>
                    <a:pt x="211201" y="131142"/>
                    <a:pt x="214573" y="112445"/>
                    <a:pt x="225287" y="106017"/>
                  </a:cubicBezTo>
                  <a:cubicBezTo>
                    <a:pt x="237265" y="98830"/>
                    <a:pt x="251791" y="97182"/>
                    <a:pt x="265043" y="92765"/>
                  </a:cubicBezTo>
                  <a:cubicBezTo>
                    <a:pt x="273878" y="79513"/>
                    <a:pt x="289295" y="68776"/>
                    <a:pt x="291548" y="53009"/>
                  </a:cubicBezTo>
                  <a:cubicBezTo>
                    <a:pt x="294124" y="34979"/>
                    <a:pt x="278296" y="0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258CFFA-ADA4-430F-9034-E650478516B9}"/>
                </a:ext>
              </a:extLst>
            </p:cNvPr>
            <p:cNvSpPr/>
            <p:nvPr/>
          </p:nvSpPr>
          <p:spPr>
            <a:xfrm>
              <a:off x="2766925" y="6624321"/>
              <a:ext cx="122287" cy="57740"/>
            </a:xfrm>
            <a:custGeom>
              <a:avLst/>
              <a:gdLst>
                <a:gd name="connsiteX0" fmla="*/ 2779 w 122287"/>
                <a:gd name="connsiteY0" fmla="*/ 1766 h 57740"/>
                <a:gd name="connsiteX1" fmla="*/ 69040 w 122287"/>
                <a:gd name="connsiteY1" fmla="*/ 54775 h 57740"/>
                <a:gd name="connsiteX2" fmla="*/ 122049 w 122287"/>
                <a:gd name="connsiteY2" fmla="*/ 41522 h 57740"/>
                <a:gd name="connsiteX3" fmla="*/ 42536 w 122287"/>
                <a:gd name="connsiteY3" fmla="*/ 1766 h 57740"/>
                <a:gd name="connsiteX4" fmla="*/ 2779 w 122287"/>
                <a:gd name="connsiteY4" fmla="*/ 15018 h 57740"/>
                <a:gd name="connsiteX5" fmla="*/ 16032 w 122287"/>
                <a:gd name="connsiteY5" fmla="*/ 15018 h 57740"/>
                <a:gd name="connsiteX6" fmla="*/ 2779 w 122287"/>
                <a:gd name="connsiteY6" fmla="*/ 1766 h 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287" h="57740">
                  <a:moveTo>
                    <a:pt x="2779" y="1766"/>
                  </a:moveTo>
                  <a:cubicBezTo>
                    <a:pt x="11614" y="8392"/>
                    <a:pt x="42206" y="45831"/>
                    <a:pt x="69040" y="54775"/>
                  </a:cubicBezTo>
                  <a:cubicBezTo>
                    <a:pt x="86319" y="60535"/>
                    <a:pt x="116290" y="58801"/>
                    <a:pt x="122049" y="41522"/>
                  </a:cubicBezTo>
                  <a:cubicBezTo>
                    <a:pt x="127187" y="26109"/>
                    <a:pt x="47834" y="3532"/>
                    <a:pt x="42536" y="1766"/>
                  </a:cubicBezTo>
                  <a:cubicBezTo>
                    <a:pt x="29284" y="6183"/>
                    <a:pt x="-609" y="1466"/>
                    <a:pt x="2779" y="15018"/>
                  </a:cubicBezTo>
                  <a:cubicBezTo>
                    <a:pt x="5796" y="27085"/>
                    <a:pt x="126547" y="103431"/>
                    <a:pt x="16032" y="15018"/>
                  </a:cubicBezTo>
                  <a:cubicBezTo>
                    <a:pt x="8319" y="8847"/>
                    <a:pt x="-6056" y="-4860"/>
                    <a:pt x="2779" y="1766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DCB2CF4-A63E-49D9-B730-ED94F7E2F3BD}"/>
                </a:ext>
              </a:extLst>
            </p:cNvPr>
            <p:cNvSpPr/>
            <p:nvPr/>
          </p:nvSpPr>
          <p:spPr>
            <a:xfrm>
              <a:off x="3193774" y="6453809"/>
              <a:ext cx="278296" cy="106423"/>
            </a:xfrm>
            <a:custGeom>
              <a:avLst/>
              <a:gdLst>
                <a:gd name="connsiteX0" fmla="*/ 278296 w 278296"/>
                <a:gd name="connsiteY0" fmla="*/ 0 h 106423"/>
                <a:gd name="connsiteX1" fmla="*/ 145774 w 278296"/>
                <a:gd name="connsiteY1" fmla="*/ 39756 h 106423"/>
                <a:gd name="connsiteX2" fmla="*/ 106017 w 278296"/>
                <a:gd name="connsiteY2" fmla="*/ 66261 h 106423"/>
                <a:gd name="connsiteX3" fmla="*/ 79513 w 278296"/>
                <a:gd name="connsiteY3" fmla="*/ 39756 h 106423"/>
                <a:gd name="connsiteX4" fmla="*/ 39756 w 278296"/>
                <a:gd name="connsiteY4" fmla="*/ 53008 h 106423"/>
                <a:gd name="connsiteX5" fmla="*/ 0 w 278296"/>
                <a:gd name="connsiteY5" fmla="*/ 106017 h 10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296" h="106423">
                  <a:moveTo>
                    <a:pt x="278296" y="0"/>
                  </a:moveTo>
                  <a:cubicBezTo>
                    <a:pt x="234122" y="13252"/>
                    <a:pt x="188819" y="23200"/>
                    <a:pt x="145774" y="39756"/>
                  </a:cubicBezTo>
                  <a:cubicBezTo>
                    <a:pt x="130908" y="45474"/>
                    <a:pt x="121944" y="66261"/>
                    <a:pt x="106017" y="66261"/>
                  </a:cubicBezTo>
                  <a:cubicBezTo>
                    <a:pt x="93523" y="66261"/>
                    <a:pt x="88348" y="48591"/>
                    <a:pt x="79513" y="39756"/>
                  </a:cubicBezTo>
                  <a:cubicBezTo>
                    <a:pt x="66261" y="44173"/>
                    <a:pt x="48482" y="42100"/>
                    <a:pt x="39756" y="53008"/>
                  </a:cubicBezTo>
                  <a:cubicBezTo>
                    <a:pt x="-9508" y="114588"/>
                    <a:pt x="61146" y="106017"/>
                    <a:pt x="0" y="1060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7A5EC27-337B-4E7D-91AD-1101B2C41B91}"/>
                </a:ext>
              </a:extLst>
            </p:cNvPr>
            <p:cNvSpPr/>
            <p:nvPr/>
          </p:nvSpPr>
          <p:spPr>
            <a:xfrm>
              <a:off x="3458817" y="6265132"/>
              <a:ext cx="424070" cy="56155"/>
            </a:xfrm>
            <a:custGeom>
              <a:avLst/>
              <a:gdLst>
                <a:gd name="connsiteX0" fmla="*/ 424070 w 424070"/>
                <a:gd name="connsiteY0" fmla="*/ 16398 h 56155"/>
                <a:gd name="connsiteX1" fmla="*/ 26505 w 424070"/>
                <a:gd name="connsiteY1" fmla="*/ 16398 h 56155"/>
                <a:gd name="connsiteX2" fmla="*/ 0 w 424070"/>
                <a:gd name="connsiteY2" fmla="*/ 56155 h 5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070" h="56155">
                  <a:moveTo>
                    <a:pt x="424070" y="16398"/>
                  </a:moveTo>
                  <a:cubicBezTo>
                    <a:pt x="280059" y="3306"/>
                    <a:pt x="179802" y="-12802"/>
                    <a:pt x="26505" y="16398"/>
                  </a:cubicBezTo>
                  <a:cubicBezTo>
                    <a:pt x="10859" y="19378"/>
                    <a:pt x="0" y="56155"/>
                    <a:pt x="0" y="5615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445FDC2-0618-4FA7-9D42-C4EDE18E98CC}"/>
                </a:ext>
              </a:extLst>
            </p:cNvPr>
            <p:cNvSpPr/>
            <p:nvPr/>
          </p:nvSpPr>
          <p:spPr>
            <a:xfrm>
              <a:off x="3790122" y="6003235"/>
              <a:ext cx="450574" cy="119269"/>
            </a:xfrm>
            <a:custGeom>
              <a:avLst/>
              <a:gdLst>
                <a:gd name="connsiteX0" fmla="*/ 450574 w 450574"/>
                <a:gd name="connsiteY0" fmla="*/ 119269 h 119269"/>
                <a:gd name="connsiteX1" fmla="*/ 304800 w 450574"/>
                <a:gd name="connsiteY1" fmla="*/ 66261 h 119269"/>
                <a:gd name="connsiteX2" fmla="*/ 291548 w 450574"/>
                <a:gd name="connsiteY2" fmla="*/ 0 h 119269"/>
                <a:gd name="connsiteX3" fmla="*/ 265043 w 450574"/>
                <a:gd name="connsiteY3" fmla="*/ 26504 h 119269"/>
                <a:gd name="connsiteX4" fmla="*/ 185530 w 450574"/>
                <a:gd name="connsiteY4" fmla="*/ 92765 h 119269"/>
                <a:gd name="connsiteX5" fmla="*/ 172278 w 450574"/>
                <a:gd name="connsiteY5" fmla="*/ 53008 h 119269"/>
                <a:gd name="connsiteX6" fmla="*/ 132521 w 450574"/>
                <a:gd name="connsiteY6" fmla="*/ 39756 h 119269"/>
                <a:gd name="connsiteX7" fmla="*/ 0 w 450574"/>
                <a:gd name="connsiteY7" fmla="*/ 39756 h 11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74" h="119269">
                  <a:moveTo>
                    <a:pt x="450574" y="119269"/>
                  </a:moveTo>
                  <a:cubicBezTo>
                    <a:pt x="401983" y="101600"/>
                    <a:pt x="346163" y="97283"/>
                    <a:pt x="304800" y="66261"/>
                  </a:cubicBezTo>
                  <a:cubicBezTo>
                    <a:pt x="286780" y="52746"/>
                    <a:pt x="307475" y="15927"/>
                    <a:pt x="291548" y="0"/>
                  </a:cubicBezTo>
                  <a:lnTo>
                    <a:pt x="265043" y="26504"/>
                  </a:lnTo>
                  <a:cubicBezTo>
                    <a:pt x="232779" y="123296"/>
                    <a:pt x="265643" y="112793"/>
                    <a:pt x="185530" y="92765"/>
                  </a:cubicBezTo>
                  <a:cubicBezTo>
                    <a:pt x="181113" y="79513"/>
                    <a:pt x="182156" y="62886"/>
                    <a:pt x="172278" y="53008"/>
                  </a:cubicBezTo>
                  <a:cubicBezTo>
                    <a:pt x="162400" y="43130"/>
                    <a:pt x="146449" y="40827"/>
                    <a:pt x="132521" y="39756"/>
                  </a:cubicBezTo>
                  <a:cubicBezTo>
                    <a:pt x="88477" y="36368"/>
                    <a:pt x="44174" y="39756"/>
                    <a:pt x="0" y="397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EA432A3-97F2-4A9D-BEF3-B4087CE849EA}"/>
                </a:ext>
              </a:extLst>
            </p:cNvPr>
            <p:cNvSpPr/>
            <p:nvPr/>
          </p:nvSpPr>
          <p:spPr>
            <a:xfrm>
              <a:off x="4791110" y="4435878"/>
              <a:ext cx="2777453" cy="402364"/>
            </a:xfrm>
            <a:custGeom>
              <a:avLst/>
              <a:gdLst>
                <a:gd name="connsiteX0" fmla="*/ 0 w 2777453"/>
                <a:gd name="connsiteY0" fmla="*/ 269843 h 402365"/>
                <a:gd name="connsiteX1" fmla="*/ 172279 w 2777453"/>
                <a:gd name="connsiteY1" fmla="*/ 177078 h 402365"/>
                <a:gd name="connsiteX2" fmla="*/ 212035 w 2777453"/>
                <a:gd name="connsiteY2" fmla="*/ 150573 h 402365"/>
                <a:gd name="connsiteX3" fmla="*/ 225287 w 2777453"/>
                <a:gd name="connsiteY3" fmla="*/ 110817 h 402365"/>
                <a:gd name="connsiteX4" fmla="*/ 291548 w 2777453"/>
                <a:gd name="connsiteY4" fmla="*/ 124069 h 402365"/>
                <a:gd name="connsiteX5" fmla="*/ 357809 w 2777453"/>
                <a:gd name="connsiteY5" fmla="*/ 110817 h 402365"/>
                <a:gd name="connsiteX6" fmla="*/ 344557 w 2777453"/>
                <a:gd name="connsiteY6" fmla="*/ 4799 h 402365"/>
                <a:gd name="connsiteX7" fmla="*/ 371061 w 2777453"/>
                <a:gd name="connsiteY7" fmla="*/ 84312 h 402365"/>
                <a:gd name="connsiteX8" fmla="*/ 397566 w 2777453"/>
                <a:gd name="connsiteY8" fmla="*/ 110817 h 402365"/>
                <a:gd name="connsiteX9" fmla="*/ 477079 w 2777453"/>
                <a:gd name="connsiteY9" fmla="*/ 177078 h 402365"/>
                <a:gd name="connsiteX10" fmla="*/ 596348 w 2777453"/>
                <a:gd name="connsiteY10" fmla="*/ 110817 h 402365"/>
                <a:gd name="connsiteX11" fmla="*/ 728870 w 2777453"/>
                <a:gd name="connsiteY11" fmla="*/ 124069 h 402365"/>
                <a:gd name="connsiteX12" fmla="*/ 901148 w 2777453"/>
                <a:gd name="connsiteY12" fmla="*/ 190330 h 402365"/>
                <a:gd name="connsiteX13" fmla="*/ 1020418 w 2777453"/>
                <a:gd name="connsiteY13" fmla="*/ 230086 h 402365"/>
                <a:gd name="connsiteX14" fmla="*/ 1272209 w 2777453"/>
                <a:gd name="connsiteY14" fmla="*/ 190330 h 402365"/>
                <a:gd name="connsiteX15" fmla="*/ 1325218 w 2777453"/>
                <a:gd name="connsiteY15" fmla="*/ 163825 h 402365"/>
                <a:gd name="connsiteX16" fmla="*/ 1431235 w 2777453"/>
                <a:gd name="connsiteY16" fmla="*/ 177078 h 402365"/>
                <a:gd name="connsiteX17" fmla="*/ 1683027 w 2777453"/>
                <a:gd name="connsiteY17" fmla="*/ 190330 h 402365"/>
                <a:gd name="connsiteX18" fmla="*/ 1775792 w 2777453"/>
                <a:gd name="connsiteY18" fmla="*/ 216834 h 402365"/>
                <a:gd name="connsiteX19" fmla="*/ 1736035 w 2777453"/>
                <a:gd name="connsiteY19" fmla="*/ 230086 h 402365"/>
                <a:gd name="connsiteX20" fmla="*/ 1722783 w 2777453"/>
                <a:gd name="connsiteY20" fmla="*/ 177078 h 402365"/>
                <a:gd name="connsiteX21" fmla="*/ 1789044 w 2777453"/>
                <a:gd name="connsiteY21" fmla="*/ 230086 h 402365"/>
                <a:gd name="connsiteX22" fmla="*/ 1855305 w 2777453"/>
                <a:gd name="connsiteY22" fmla="*/ 269843 h 402365"/>
                <a:gd name="connsiteX23" fmla="*/ 1921566 w 2777453"/>
                <a:gd name="connsiteY23" fmla="*/ 243339 h 402365"/>
                <a:gd name="connsiteX24" fmla="*/ 1974574 w 2777453"/>
                <a:gd name="connsiteY24" fmla="*/ 230086 h 402365"/>
                <a:gd name="connsiteX25" fmla="*/ 2001079 w 2777453"/>
                <a:gd name="connsiteY25" fmla="*/ 177078 h 402365"/>
                <a:gd name="connsiteX26" fmla="*/ 2107096 w 2777453"/>
                <a:gd name="connsiteY26" fmla="*/ 110817 h 402365"/>
                <a:gd name="connsiteX27" fmla="*/ 2120348 w 2777453"/>
                <a:gd name="connsiteY27" fmla="*/ 44556 h 402365"/>
                <a:gd name="connsiteX28" fmla="*/ 2160105 w 2777453"/>
                <a:gd name="connsiteY28" fmla="*/ 124069 h 402365"/>
                <a:gd name="connsiteX29" fmla="*/ 2213113 w 2777453"/>
                <a:gd name="connsiteY29" fmla="*/ 97565 h 402365"/>
                <a:gd name="connsiteX30" fmla="*/ 2226366 w 2777453"/>
                <a:gd name="connsiteY30" fmla="*/ 137321 h 402365"/>
                <a:gd name="connsiteX31" fmla="*/ 2252870 w 2777453"/>
                <a:gd name="connsiteY31" fmla="*/ 84312 h 402365"/>
                <a:gd name="connsiteX32" fmla="*/ 2279374 w 2777453"/>
                <a:gd name="connsiteY32" fmla="*/ 110817 h 402365"/>
                <a:gd name="connsiteX33" fmla="*/ 2451653 w 2777453"/>
                <a:gd name="connsiteY33" fmla="*/ 137321 h 402365"/>
                <a:gd name="connsiteX34" fmla="*/ 2517913 w 2777453"/>
                <a:gd name="connsiteY34" fmla="*/ 309599 h 402365"/>
                <a:gd name="connsiteX35" fmla="*/ 2544418 w 2777453"/>
                <a:gd name="connsiteY35" fmla="*/ 349356 h 402365"/>
                <a:gd name="connsiteX36" fmla="*/ 2716696 w 2777453"/>
                <a:gd name="connsiteY36" fmla="*/ 309599 h 402365"/>
                <a:gd name="connsiteX37" fmla="*/ 2650435 w 2777453"/>
                <a:gd name="connsiteY37" fmla="*/ 269843 h 402365"/>
                <a:gd name="connsiteX38" fmla="*/ 2570922 w 2777453"/>
                <a:gd name="connsiteY38" fmla="*/ 256591 h 402365"/>
                <a:gd name="connsiteX39" fmla="*/ 2504661 w 2777453"/>
                <a:gd name="connsiteY39" fmla="*/ 216834 h 402365"/>
                <a:gd name="connsiteX40" fmla="*/ 2478157 w 2777453"/>
                <a:gd name="connsiteY40" fmla="*/ 150573 h 402365"/>
                <a:gd name="connsiteX41" fmla="*/ 2650435 w 2777453"/>
                <a:gd name="connsiteY41" fmla="*/ 309599 h 402365"/>
                <a:gd name="connsiteX42" fmla="*/ 2769705 w 2777453"/>
                <a:gd name="connsiteY42" fmla="*/ 336104 h 402365"/>
                <a:gd name="connsiteX43" fmla="*/ 2769705 w 2777453"/>
                <a:gd name="connsiteY43" fmla="*/ 402365 h 40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77453" h="402365">
                  <a:moveTo>
                    <a:pt x="0" y="269843"/>
                  </a:moveTo>
                  <a:cubicBezTo>
                    <a:pt x="57426" y="238921"/>
                    <a:pt x="115433" y="209054"/>
                    <a:pt x="172279" y="177078"/>
                  </a:cubicBezTo>
                  <a:cubicBezTo>
                    <a:pt x="186161" y="169270"/>
                    <a:pt x="202086" y="163010"/>
                    <a:pt x="212035" y="150573"/>
                  </a:cubicBezTo>
                  <a:cubicBezTo>
                    <a:pt x="220761" y="139665"/>
                    <a:pt x="220870" y="124069"/>
                    <a:pt x="225287" y="110817"/>
                  </a:cubicBezTo>
                  <a:cubicBezTo>
                    <a:pt x="247374" y="115234"/>
                    <a:pt x="270845" y="115196"/>
                    <a:pt x="291548" y="124069"/>
                  </a:cubicBezTo>
                  <a:cubicBezTo>
                    <a:pt x="347207" y="147923"/>
                    <a:pt x="285365" y="183261"/>
                    <a:pt x="357809" y="110817"/>
                  </a:cubicBezTo>
                  <a:cubicBezTo>
                    <a:pt x="353392" y="75478"/>
                    <a:pt x="328630" y="36654"/>
                    <a:pt x="344557" y="4799"/>
                  </a:cubicBezTo>
                  <a:cubicBezTo>
                    <a:pt x="357051" y="-20190"/>
                    <a:pt x="358567" y="59324"/>
                    <a:pt x="371061" y="84312"/>
                  </a:cubicBezTo>
                  <a:cubicBezTo>
                    <a:pt x="376649" y="95487"/>
                    <a:pt x="389567" y="101218"/>
                    <a:pt x="397566" y="110817"/>
                  </a:cubicBezTo>
                  <a:cubicBezTo>
                    <a:pt x="453110" y="177469"/>
                    <a:pt x="411685" y="155279"/>
                    <a:pt x="477079" y="177078"/>
                  </a:cubicBezTo>
                  <a:cubicBezTo>
                    <a:pt x="488430" y="169511"/>
                    <a:pt x="561360" y="110817"/>
                    <a:pt x="596348" y="110817"/>
                  </a:cubicBezTo>
                  <a:cubicBezTo>
                    <a:pt x="640742" y="110817"/>
                    <a:pt x="684696" y="119652"/>
                    <a:pt x="728870" y="124069"/>
                  </a:cubicBezTo>
                  <a:cubicBezTo>
                    <a:pt x="786296" y="146156"/>
                    <a:pt x="843325" y="169304"/>
                    <a:pt x="901148" y="190330"/>
                  </a:cubicBezTo>
                  <a:cubicBezTo>
                    <a:pt x="940532" y="204651"/>
                    <a:pt x="978511" y="230086"/>
                    <a:pt x="1020418" y="230086"/>
                  </a:cubicBezTo>
                  <a:cubicBezTo>
                    <a:pt x="1105388" y="230086"/>
                    <a:pt x="1188279" y="203582"/>
                    <a:pt x="1272209" y="190330"/>
                  </a:cubicBezTo>
                  <a:cubicBezTo>
                    <a:pt x="1289879" y="181495"/>
                    <a:pt x="1305531" y="165466"/>
                    <a:pt x="1325218" y="163825"/>
                  </a:cubicBezTo>
                  <a:cubicBezTo>
                    <a:pt x="1360709" y="160867"/>
                    <a:pt x="1395718" y="174447"/>
                    <a:pt x="1431235" y="177078"/>
                  </a:cubicBezTo>
                  <a:cubicBezTo>
                    <a:pt x="1515052" y="183287"/>
                    <a:pt x="1599096" y="185913"/>
                    <a:pt x="1683027" y="190330"/>
                  </a:cubicBezTo>
                  <a:cubicBezTo>
                    <a:pt x="1713949" y="199165"/>
                    <a:pt x="1750065" y="197539"/>
                    <a:pt x="1775792" y="216834"/>
                  </a:cubicBezTo>
                  <a:cubicBezTo>
                    <a:pt x="1786967" y="225215"/>
                    <a:pt x="1747210" y="238467"/>
                    <a:pt x="1736035" y="230086"/>
                  </a:cubicBezTo>
                  <a:cubicBezTo>
                    <a:pt x="1721464" y="219158"/>
                    <a:pt x="1704570" y="177078"/>
                    <a:pt x="1722783" y="177078"/>
                  </a:cubicBezTo>
                  <a:cubicBezTo>
                    <a:pt x="1751068" y="177078"/>
                    <a:pt x="1765872" y="213866"/>
                    <a:pt x="1789044" y="230086"/>
                  </a:cubicBezTo>
                  <a:cubicBezTo>
                    <a:pt x="1810146" y="244857"/>
                    <a:pt x="1833218" y="256591"/>
                    <a:pt x="1855305" y="269843"/>
                  </a:cubicBezTo>
                  <a:cubicBezTo>
                    <a:pt x="1877392" y="261008"/>
                    <a:pt x="1898998" y="250862"/>
                    <a:pt x="1921566" y="243339"/>
                  </a:cubicBezTo>
                  <a:cubicBezTo>
                    <a:pt x="1938845" y="237579"/>
                    <a:pt x="1960582" y="241746"/>
                    <a:pt x="1974574" y="230086"/>
                  </a:cubicBezTo>
                  <a:cubicBezTo>
                    <a:pt x="1989750" y="217439"/>
                    <a:pt x="1992244" y="194747"/>
                    <a:pt x="2001079" y="177078"/>
                  </a:cubicBezTo>
                  <a:cubicBezTo>
                    <a:pt x="2033975" y="45490"/>
                    <a:pt x="1975603" y="209437"/>
                    <a:pt x="2107096" y="110817"/>
                  </a:cubicBezTo>
                  <a:cubicBezTo>
                    <a:pt x="2125115" y="97302"/>
                    <a:pt x="2115931" y="66643"/>
                    <a:pt x="2120348" y="44556"/>
                  </a:cubicBezTo>
                  <a:cubicBezTo>
                    <a:pt x="2145784" y="324355"/>
                    <a:pt x="2110589" y="181838"/>
                    <a:pt x="2160105" y="124069"/>
                  </a:cubicBezTo>
                  <a:cubicBezTo>
                    <a:pt x="2172961" y="109070"/>
                    <a:pt x="2195444" y="106400"/>
                    <a:pt x="2213113" y="97565"/>
                  </a:cubicBezTo>
                  <a:cubicBezTo>
                    <a:pt x="2217531" y="110817"/>
                    <a:pt x="2213114" y="141739"/>
                    <a:pt x="2226366" y="137321"/>
                  </a:cubicBezTo>
                  <a:cubicBezTo>
                    <a:pt x="2245107" y="131074"/>
                    <a:pt x="2235200" y="93147"/>
                    <a:pt x="2252870" y="84312"/>
                  </a:cubicBezTo>
                  <a:cubicBezTo>
                    <a:pt x="2264045" y="78724"/>
                    <a:pt x="2267302" y="107598"/>
                    <a:pt x="2279374" y="110817"/>
                  </a:cubicBezTo>
                  <a:cubicBezTo>
                    <a:pt x="2335514" y="125788"/>
                    <a:pt x="2394227" y="128486"/>
                    <a:pt x="2451653" y="137321"/>
                  </a:cubicBezTo>
                  <a:cubicBezTo>
                    <a:pt x="2513946" y="230763"/>
                    <a:pt x="2444023" y="117485"/>
                    <a:pt x="2517913" y="309599"/>
                  </a:cubicBezTo>
                  <a:cubicBezTo>
                    <a:pt x="2523631" y="324465"/>
                    <a:pt x="2535583" y="336104"/>
                    <a:pt x="2544418" y="349356"/>
                  </a:cubicBezTo>
                  <a:cubicBezTo>
                    <a:pt x="2601844" y="336104"/>
                    <a:pt x="2669548" y="344960"/>
                    <a:pt x="2716696" y="309599"/>
                  </a:cubicBezTo>
                  <a:cubicBezTo>
                    <a:pt x="2737302" y="294144"/>
                    <a:pt x="2674642" y="278645"/>
                    <a:pt x="2650435" y="269843"/>
                  </a:cubicBezTo>
                  <a:cubicBezTo>
                    <a:pt x="2625183" y="260661"/>
                    <a:pt x="2597426" y="261008"/>
                    <a:pt x="2570922" y="256591"/>
                  </a:cubicBezTo>
                  <a:cubicBezTo>
                    <a:pt x="2540847" y="246566"/>
                    <a:pt x="2521782" y="246796"/>
                    <a:pt x="2504661" y="216834"/>
                  </a:cubicBezTo>
                  <a:cubicBezTo>
                    <a:pt x="2492859" y="196180"/>
                    <a:pt x="2458364" y="137377"/>
                    <a:pt x="2478157" y="150573"/>
                  </a:cubicBezTo>
                  <a:cubicBezTo>
                    <a:pt x="2723499" y="314136"/>
                    <a:pt x="2342366" y="182747"/>
                    <a:pt x="2650435" y="309599"/>
                  </a:cubicBezTo>
                  <a:cubicBezTo>
                    <a:pt x="2688094" y="325106"/>
                    <a:pt x="2737557" y="311100"/>
                    <a:pt x="2769705" y="336104"/>
                  </a:cubicBezTo>
                  <a:cubicBezTo>
                    <a:pt x="2787139" y="349664"/>
                    <a:pt x="2769705" y="380278"/>
                    <a:pt x="2769705" y="40236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FDA402C-7455-454A-BDF1-EDAF943583B2}"/>
                </a:ext>
              </a:extLst>
            </p:cNvPr>
            <p:cNvSpPr/>
            <p:nvPr/>
          </p:nvSpPr>
          <p:spPr>
            <a:xfrm>
              <a:off x="8269357" y="4452678"/>
              <a:ext cx="981101" cy="410870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00292BB-287A-4D62-939A-FB39B8A28006}"/>
                </a:ext>
              </a:extLst>
            </p:cNvPr>
            <p:cNvSpPr/>
            <p:nvPr/>
          </p:nvSpPr>
          <p:spPr>
            <a:xfrm>
              <a:off x="9090991" y="5512904"/>
              <a:ext cx="609600" cy="225323"/>
            </a:xfrm>
            <a:custGeom>
              <a:avLst/>
              <a:gdLst>
                <a:gd name="connsiteX0" fmla="*/ 0 w 609600"/>
                <a:gd name="connsiteY0" fmla="*/ 159026 h 225323"/>
                <a:gd name="connsiteX1" fmla="*/ 172279 w 609600"/>
                <a:gd name="connsiteY1" fmla="*/ 106018 h 225323"/>
                <a:gd name="connsiteX2" fmla="*/ 278296 w 609600"/>
                <a:gd name="connsiteY2" fmla="*/ 79513 h 225323"/>
                <a:gd name="connsiteX3" fmla="*/ 410818 w 609600"/>
                <a:gd name="connsiteY3" fmla="*/ 92766 h 225323"/>
                <a:gd name="connsiteX4" fmla="*/ 477079 w 609600"/>
                <a:gd name="connsiteY4" fmla="*/ 106018 h 225323"/>
                <a:gd name="connsiteX5" fmla="*/ 530087 w 609600"/>
                <a:gd name="connsiteY5" fmla="*/ 145774 h 225323"/>
                <a:gd name="connsiteX6" fmla="*/ 569844 w 609600"/>
                <a:gd name="connsiteY6" fmla="*/ 172279 h 225323"/>
                <a:gd name="connsiteX7" fmla="*/ 516835 w 609600"/>
                <a:gd name="connsiteY7" fmla="*/ 39757 h 225323"/>
                <a:gd name="connsiteX8" fmla="*/ 463826 w 609600"/>
                <a:gd name="connsiteY8" fmla="*/ 13253 h 225323"/>
                <a:gd name="connsiteX9" fmla="*/ 516835 w 609600"/>
                <a:gd name="connsiteY9" fmla="*/ 0 h 22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225323">
                  <a:moveTo>
                    <a:pt x="0" y="159026"/>
                  </a:moveTo>
                  <a:cubicBezTo>
                    <a:pt x="57426" y="141357"/>
                    <a:pt x="117233" y="130100"/>
                    <a:pt x="172279" y="106018"/>
                  </a:cubicBezTo>
                  <a:cubicBezTo>
                    <a:pt x="277097" y="60160"/>
                    <a:pt x="134605" y="50775"/>
                    <a:pt x="278296" y="79513"/>
                  </a:cubicBezTo>
                  <a:cubicBezTo>
                    <a:pt x="328370" y="179664"/>
                    <a:pt x="273518" y="113889"/>
                    <a:pt x="410818" y="92766"/>
                  </a:cubicBezTo>
                  <a:cubicBezTo>
                    <a:pt x="433080" y="89341"/>
                    <a:pt x="454992" y="101601"/>
                    <a:pt x="477079" y="106018"/>
                  </a:cubicBezTo>
                  <a:cubicBezTo>
                    <a:pt x="494748" y="119270"/>
                    <a:pt x="513670" y="130999"/>
                    <a:pt x="530087" y="145774"/>
                  </a:cubicBezTo>
                  <a:cubicBezTo>
                    <a:pt x="603265" y="211634"/>
                    <a:pt x="645025" y="272521"/>
                    <a:pt x="569844" y="172279"/>
                  </a:cubicBezTo>
                  <a:cubicBezTo>
                    <a:pt x="557438" y="135059"/>
                    <a:pt x="534438" y="62389"/>
                    <a:pt x="516835" y="39757"/>
                  </a:cubicBezTo>
                  <a:cubicBezTo>
                    <a:pt x="504706" y="24163"/>
                    <a:pt x="463826" y="33008"/>
                    <a:pt x="463826" y="13253"/>
                  </a:cubicBezTo>
                  <a:cubicBezTo>
                    <a:pt x="463826" y="-4961"/>
                    <a:pt x="499165" y="4418"/>
                    <a:pt x="51683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D71918A-94A9-40B3-BFE4-6A83EF2D6F4C}"/>
                </a:ext>
              </a:extLst>
            </p:cNvPr>
            <p:cNvSpPr/>
            <p:nvPr/>
          </p:nvSpPr>
          <p:spPr>
            <a:xfrm>
              <a:off x="9780104" y="5539409"/>
              <a:ext cx="79776" cy="185530"/>
            </a:xfrm>
            <a:custGeom>
              <a:avLst/>
              <a:gdLst>
                <a:gd name="connsiteX0" fmla="*/ 0 w 79776"/>
                <a:gd name="connsiteY0" fmla="*/ 185530 h 185530"/>
                <a:gd name="connsiteX1" fmla="*/ 79513 w 79776"/>
                <a:gd name="connsiteY1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76" h="185530">
                  <a:moveTo>
                    <a:pt x="0" y="185530"/>
                  </a:moveTo>
                  <a:cubicBezTo>
                    <a:pt x="88604" y="37857"/>
                    <a:pt x="79513" y="104523"/>
                    <a:pt x="7951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1B50302-0586-4D92-BAA5-BF838A31C458}"/>
                </a:ext>
              </a:extLst>
            </p:cNvPr>
            <p:cNvSpPr/>
            <p:nvPr/>
          </p:nvSpPr>
          <p:spPr>
            <a:xfrm>
              <a:off x="9899374" y="5685183"/>
              <a:ext cx="689113" cy="159026"/>
            </a:xfrm>
            <a:custGeom>
              <a:avLst/>
              <a:gdLst>
                <a:gd name="connsiteX0" fmla="*/ 689113 w 689113"/>
                <a:gd name="connsiteY0" fmla="*/ 53008 h 159026"/>
                <a:gd name="connsiteX1" fmla="*/ 503583 w 689113"/>
                <a:gd name="connsiteY1" fmla="*/ 106017 h 159026"/>
                <a:gd name="connsiteX2" fmla="*/ 450574 w 689113"/>
                <a:gd name="connsiteY2" fmla="*/ 26504 h 159026"/>
                <a:gd name="connsiteX3" fmla="*/ 424069 w 689113"/>
                <a:gd name="connsiteY3" fmla="*/ 0 h 159026"/>
                <a:gd name="connsiteX4" fmla="*/ 371061 w 689113"/>
                <a:gd name="connsiteY4" fmla="*/ 92765 h 159026"/>
                <a:gd name="connsiteX5" fmla="*/ 212035 w 689113"/>
                <a:gd name="connsiteY5" fmla="*/ 79513 h 159026"/>
                <a:gd name="connsiteX6" fmla="*/ 185530 w 689113"/>
                <a:gd name="connsiteY6" fmla="*/ 26504 h 159026"/>
                <a:gd name="connsiteX7" fmla="*/ 106017 w 689113"/>
                <a:gd name="connsiteY7" fmla="*/ 106017 h 159026"/>
                <a:gd name="connsiteX8" fmla="*/ 53009 w 689113"/>
                <a:gd name="connsiteY8" fmla="*/ 145774 h 159026"/>
                <a:gd name="connsiteX9" fmla="*/ 0 w 689113"/>
                <a:gd name="connsiteY9" fmla="*/ 159026 h 15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113" h="159026">
                  <a:moveTo>
                    <a:pt x="689113" y="53008"/>
                  </a:moveTo>
                  <a:cubicBezTo>
                    <a:pt x="627270" y="70678"/>
                    <a:pt x="567508" y="113120"/>
                    <a:pt x="503583" y="106017"/>
                  </a:cubicBezTo>
                  <a:cubicBezTo>
                    <a:pt x="471924" y="102499"/>
                    <a:pt x="473099" y="49028"/>
                    <a:pt x="450574" y="26504"/>
                  </a:cubicBezTo>
                  <a:lnTo>
                    <a:pt x="424069" y="0"/>
                  </a:lnTo>
                  <a:cubicBezTo>
                    <a:pt x="406400" y="30922"/>
                    <a:pt x="401392" y="74100"/>
                    <a:pt x="371061" y="92765"/>
                  </a:cubicBezTo>
                  <a:cubicBezTo>
                    <a:pt x="289101" y="143202"/>
                    <a:pt x="263916" y="114100"/>
                    <a:pt x="212035" y="79513"/>
                  </a:cubicBezTo>
                  <a:cubicBezTo>
                    <a:pt x="203200" y="61843"/>
                    <a:pt x="205087" y="29298"/>
                    <a:pt x="185530" y="26504"/>
                  </a:cubicBezTo>
                  <a:cubicBezTo>
                    <a:pt x="97686" y="13954"/>
                    <a:pt x="132623" y="74089"/>
                    <a:pt x="106017" y="106017"/>
                  </a:cubicBezTo>
                  <a:cubicBezTo>
                    <a:pt x="91878" y="122985"/>
                    <a:pt x="72764" y="135896"/>
                    <a:pt x="53009" y="145774"/>
                  </a:cubicBezTo>
                  <a:cubicBezTo>
                    <a:pt x="36718" y="153919"/>
                    <a:pt x="0" y="159026"/>
                    <a:pt x="0" y="1590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788950A-1FFD-4A3D-AA9D-71EF1DF79364}"/>
                </a:ext>
              </a:extLst>
            </p:cNvPr>
            <p:cNvSpPr/>
            <p:nvPr/>
          </p:nvSpPr>
          <p:spPr>
            <a:xfrm>
              <a:off x="10442713" y="5817704"/>
              <a:ext cx="503583" cy="119270"/>
            </a:xfrm>
            <a:custGeom>
              <a:avLst/>
              <a:gdLst>
                <a:gd name="connsiteX0" fmla="*/ 503583 w 503583"/>
                <a:gd name="connsiteY0" fmla="*/ 0 h 119270"/>
                <a:gd name="connsiteX1" fmla="*/ 291548 w 503583"/>
                <a:gd name="connsiteY1" fmla="*/ 13253 h 119270"/>
                <a:gd name="connsiteX2" fmla="*/ 251791 w 503583"/>
                <a:gd name="connsiteY2" fmla="*/ 39757 h 119270"/>
                <a:gd name="connsiteX3" fmla="*/ 53009 w 503583"/>
                <a:gd name="connsiteY3" fmla="*/ 53009 h 119270"/>
                <a:gd name="connsiteX4" fmla="*/ 39757 w 503583"/>
                <a:gd name="connsiteY4" fmla="*/ 106018 h 119270"/>
                <a:gd name="connsiteX5" fmla="*/ 0 w 503583"/>
                <a:gd name="connsiteY5" fmla="*/ 119270 h 11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583" h="119270">
                  <a:moveTo>
                    <a:pt x="503583" y="0"/>
                  </a:moveTo>
                  <a:cubicBezTo>
                    <a:pt x="432905" y="4418"/>
                    <a:pt x="361498" y="2208"/>
                    <a:pt x="291548" y="13253"/>
                  </a:cubicBezTo>
                  <a:cubicBezTo>
                    <a:pt x="275816" y="15737"/>
                    <a:pt x="267501" y="37139"/>
                    <a:pt x="251791" y="39757"/>
                  </a:cubicBezTo>
                  <a:cubicBezTo>
                    <a:pt x="186287" y="50674"/>
                    <a:pt x="119270" y="48592"/>
                    <a:pt x="53009" y="53009"/>
                  </a:cubicBezTo>
                  <a:cubicBezTo>
                    <a:pt x="48592" y="70679"/>
                    <a:pt x="51135" y="91796"/>
                    <a:pt x="39757" y="106018"/>
                  </a:cubicBezTo>
                  <a:cubicBezTo>
                    <a:pt x="31031" y="116926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1740B19-CDAE-45CF-8E4C-FB8EE5661140}"/>
                </a:ext>
              </a:extLst>
            </p:cNvPr>
            <p:cNvSpPr/>
            <p:nvPr/>
          </p:nvSpPr>
          <p:spPr>
            <a:xfrm>
              <a:off x="11105322" y="5420139"/>
              <a:ext cx="1007165" cy="251819"/>
            </a:xfrm>
            <a:custGeom>
              <a:avLst/>
              <a:gdLst>
                <a:gd name="connsiteX0" fmla="*/ 1007165 w 1007165"/>
                <a:gd name="connsiteY0" fmla="*/ 145774 h 251819"/>
                <a:gd name="connsiteX1" fmla="*/ 795130 w 1007165"/>
                <a:gd name="connsiteY1" fmla="*/ 159026 h 251819"/>
                <a:gd name="connsiteX2" fmla="*/ 715617 w 1007165"/>
                <a:gd name="connsiteY2" fmla="*/ 198783 h 251819"/>
                <a:gd name="connsiteX3" fmla="*/ 675861 w 1007165"/>
                <a:gd name="connsiteY3" fmla="*/ 185531 h 251819"/>
                <a:gd name="connsiteX4" fmla="*/ 609600 w 1007165"/>
                <a:gd name="connsiteY4" fmla="*/ 145774 h 251819"/>
                <a:gd name="connsiteX5" fmla="*/ 596348 w 1007165"/>
                <a:gd name="connsiteY5" fmla="*/ 106018 h 251819"/>
                <a:gd name="connsiteX6" fmla="*/ 569843 w 1007165"/>
                <a:gd name="connsiteY6" fmla="*/ 145774 h 251819"/>
                <a:gd name="connsiteX7" fmla="*/ 357808 w 1007165"/>
                <a:gd name="connsiteY7" fmla="*/ 132522 h 251819"/>
                <a:gd name="connsiteX8" fmla="*/ 265043 w 1007165"/>
                <a:gd name="connsiteY8" fmla="*/ 106018 h 251819"/>
                <a:gd name="connsiteX9" fmla="*/ 238539 w 1007165"/>
                <a:gd name="connsiteY9" fmla="*/ 66261 h 251819"/>
                <a:gd name="connsiteX10" fmla="*/ 198782 w 1007165"/>
                <a:gd name="connsiteY10" fmla="*/ 39757 h 251819"/>
                <a:gd name="connsiteX11" fmla="*/ 172278 w 1007165"/>
                <a:gd name="connsiteY11" fmla="*/ 79513 h 251819"/>
                <a:gd name="connsiteX12" fmla="*/ 132521 w 1007165"/>
                <a:gd name="connsiteY12" fmla="*/ 198783 h 251819"/>
                <a:gd name="connsiteX13" fmla="*/ 185530 w 1007165"/>
                <a:gd name="connsiteY13" fmla="*/ 79513 h 251819"/>
                <a:gd name="connsiteX14" fmla="*/ 198782 w 1007165"/>
                <a:gd name="connsiteY14" fmla="*/ 26504 h 251819"/>
                <a:gd name="connsiteX15" fmla="*/ 159026 w 1007165"/>
                <a:gd name="connsiteY15" fmla="*/ 0 h 251819"/>
                <a:gd name="connsiteX16" fmla="*/ 53008 w 1007165"/>
                <a:gd name="connsiteY16" fmla="*/ 53009 h 251819"/>
                <a:gd name="connsiteX17" fmla="*/ 26504 w 1007165"/>
                <a:gd name="connsiteY17" fmla="*/ 92765 h 251819"/>
                <a:gd name="connsiteX18" fmla="*/ 0 w 1007165"/>
                <a:gd name="connsiteY18" fmla="*/ 119270 h 2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7165" h="251819">
                  <a:moveTo>
                    <a:pt x="1007165" y="145774"/>
                  </a:moveTo>
                  <a:cubicBezTo>
                    <a:pt x="936487" y="150191"/>
                    <a:pt x="863363" y="140072"/>
                    <a:pt x="795130" y="159026"/>
                  </a:cubicBezTo>
                  <a:cubicBezTo>
                    <a:pt x="647412" y="200059"/>
                    <a:pt x="892036" y="242887"/>
                    <a:pt x="715617" y="198783"/>
                  </a:cubicBezTo>
                  <a:cubicBezTo>
                    <a:pt x="693273" y="288159"/>
                    <a:pt x="713469" y="251344"/>
                    <a:pt x="675861" y="185531"/>
                  </a:cubicBezTo>
                  <a:cubicBezTo>
                    <a:pt x="658740" y="155569"/>
                    <a:pt x="639676" y="155799"/>
                    <a:pt x="609600" y="145774"/>
                  </a:cubicBezTo>
                  <a:cubicBezTo>
                    <a:pt x="605183" y="132522"/>
                    <a:pt x="610317" y="106018"/>
                    <a:pt x="596348" y="106018"/>
                  </a:cubicBezTo>
                  <a:cubicBezTo>
                    <a:pt x="580421" y="106018"/>
                    <a:pt x="585673" y="144015"/>
                    <a:pt x="569843" y="145774"/>
                  </a:cubicBezTo>
                  <a:cubicBezTo>
                    <a:pt x="499460" y="153594"/>
                    <a:pt x="428486" y="136939"/>
                    <a:pt x="357808" y="132522"/>
                  </a:cubicBezTo>
                  <a:cubicBezTo>
                    <a:pt x="354345" y="131656"/>
                    <a:pt x="273684" y="112931"/>
                    <a:pt x="265043" y="106018"/>
                  </a:cubicBezTo>
                  <a:cubicBezTo>
                    <a:pt x="252606" y="96068"/>
                    <a:pt x="249801" y="77523"/>
                    <a:pt x="238539" y="66261"/>
                  </a:cubicBezTo>
                  <a:cubicBezTo>
                    <a:pt x="227277" y="54999"/>
                    <a:pt x="212034" y="48592"/>
                    <a:pt x="198782" y="39757"/>
                  </a:cubicBezTo>
                  <a:cubicBezTo>
                    <a:pt x="189947" y="53009"/>
                    <a:pt x="178404" y="64811"/>
                    <a:pt x="172278" y="79513"/>
                  </a:cubicBezTo>
                  <a:cubicBezTo>
                    <a:pt x="156160" y="118197"/>
                    <a:pt x="115501" y="237078"/>
                    <a:pt x="132521" y="198783"/>
                  </a:cubicBezTo>
                  <a:cubicBezTo>
                    <a:pt x="150191" y="159026"/>
                    <a:pt x="169912" y="120120"/>
                    <a:pt x="185530" y="79513"/>
                  </a:cubicBezTo>
                  <a:cubicBezTo>
                    <a:pt x="192068" y="62514"/>
                    <a:pt x="194365" y="44174"/>
                    <a:pt x="198782" y="26504"/>
                  </a:cubicBezTo>
                  <a:cubicBezTo>
                    <a:pt x="185530" y="17669"/>
                    <a:pt x="174953" y="0"/>
                    <a:pt x="159026" y="0"/>
                  </a:cubicBezTo>
                  <a:cubicBezTo>
                    <a:pt x="112711" y="0"/>
                    <a:pt x="79120" y="20369"/>
                    <a:pt x="53008" y="53009"/>
                  </a:cubicBezTo>
                  <a:cubicBezTo>
                    <a:pt x="43059" y="65446"/>
                    <a:pt x="36453" y="80328"/>
                    <a:pt x="26504" y="92765"/>
                  </a:cubicBezTo>
                  <a:cubicBezTo>
                    <a:pt x="18699" y="102521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703321C-E3B7-4513-ABA3-F1F4411F80F5}"/>
                </a:ext>
              </a:extLst>
            </p:cNvPr>
            <p:cNvSpPr/>
            <p:nvPr/>
          </p:nvSpPr>
          <p:spPr>
            <a:xfrm>
              <a:off x="6029739" y="6771861"/>
              <a:ext cx="281437" cy="185530"/>
            </a:xfrm>
            <a:custGeom>
              <a:avLst/>
              <a:gdLst>
                <a:gd name="connsiteX0" fmla="*/ 0 w 281437"/>
                <a:gd name="connsiteY0" fmla="*/ 185530 h 185530"/>
                <a:gd name="connsiteX1" fmla="*/ 13252 w 281437"/>
                <a:gd name="connsiteY1" fmla="*/ 106017 h 185530"/>
                <a:gd name="connsiteX2" fmla="*/ 79513 w 281437"/>
                <a:gd name="connsiteY2" fmla="*/ 79513 h 185530"/>
                <a:gd name="connsiteX3" fmla="*/ 185531 w 281437"/>
                <a:gd name="connsiteY3" fmla="*/ 53009 h 185530"/>
                <a:gd name="connsiteX4" fmla="*/ 225287 w 281437"/>
                <a:gd name="connsiteY4" fmla="*/ 39756 h 185530"/>
                <a:gd name="connsiteX5" fmla="*/ 278296 w 281437"/>
                <a:gd name="connsiteY5" fmla="*/ 26504 h 185530"/>
                <a:gd name="connsiteX6" fmla="*/ 278296 w 281437"/>
                <a:gd name="connsiteY6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437" h="185530">
                  <a:moveTo>
                    <a:pt x="0" y="185530"/>
                  </a:moveTo>
                  <a:cubicBezTo>
                    <a:pt x="4417" y="159026"/>
                    <a:pt x="-2870" y="127513"/>
                    <a:pt x="13252" y="106017"/>
                  </a:cubicBezTo>
                  <a:cubicBezTo>
                    <a:pt x="27525" y="86986"/>
                    <a:pt x="56777" y="86509"/>
                    <a:pt x="79513" y="79513"/>
                  </a:cubicBezTo>
                  <a:cubicBezTo>
                    <a:pt x="114329" y="68801"/>
                    <a:pt x="150388" y="62594"/>
                    <a:pt x="185531" y="53009"/>
                  </a:cubicBezTo>
                  <a:cubicBezTo>
                    <a:pt x="199008" y="49333"/>
                    <a:pt x="211856" y="43594"/>
                    <a:pt x="225287" y="39756"/>
                  </a:cubicBezTo>
                  <a:cubicBezTo>
                    <a:pt x="242800" y="34752"/>
                    <a:pt x="263725" y="37432"/>
                    <a:pt x="278296" y="26504"/>
                  </a:cubicBezTo>
                  <a:cubicBezTo>
                    <a:pt x="285364" y="21203"/>
                    <a:pt x="278296" y="8835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1A3CE90-E703-4338-9176-997793A3C268}"/>
                </a:ext>
              </a:extLst>
            </p:cNvPr>
            <p:cNvSpPr/>
            <p:nvPr/>
          </p:nvSpPr>
          <p:spPr>
            <a:xfrm>
              <a:off x="6361043" y="6714507"/>
              <a:ext cx="675861" cy="203128"/>
            </a:xfrm>
            <a:custGeom>
              <a:avLst/>
              <a:gdLst>
                <a:gd name="connsiteX0" fmla="*/ 0 w 675861"/>
                <a:gd name="connsiteY0" fmla="*/ 203128 h 203128"/>
                <a:gd name="connsiteX1" fmla="*/ 132522 w 675861"/>
                <a:gd name="connsiteY1" fmla="*/ 110363 h 203128"/>
                <a:gd name="connsiteX2" fmla="*/ 238540 w 675861"/>
                <a:gd name="connsiteY2" fmla="*/ 17597 h 203128"/>
                <a:gd name="connsiteX3" fmla="*/ 291548 w 675861"/>
                <a:gd name="connsiteY3" fmla="*/ 44102 h 203128"/>
                <a:gd name="connsiteX4" fmla="*/ 384314 w 675861"/>
                <a:gd name="connsiteY4" fmla="*/ 110363 h 203128"/>
                <a:gd name="connsiteX5" fmla="*/ 556592 w 675861"/>
                <a:gd name="connsiteY5" fmla="*/ 44102 h 203128"/>
                <a:gd name="connsiteX6" fmla="*/ 583096 w 675861"/>
                <a:gd name="connsiteY6" fmla="*/ 4345 h 203128"/>
                <a:gd name="connsiteX7" fmla="*/ 675861 w 675861"/>
                <a:gd name="connsiteY7" fmla="*/ 4345 h 20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861" h="203128">
                  <a:moveTo>
                    <a:pt x="0" y="203128"/>
                  </a:moveTo>
                  <a:cubicBezTo>
                    <a:pt x="44174" y="172206"/>
                    <a:pt x="93009" y="147054"/>
                    <a:pt x="132522" y="110363"/>
                  </a:cubicBezTo>
                  <a:cubicBezTo>
                    <a:pt x="248782" y="2408"/>
                    <a:pt x="124239" y="46174"/>
                    <a:pt x="238540" y="17597"/>
                  </a:cubicBezTo>
                  <a:cubicBezTo>
                    <a:pt x="256209" y="26432"/>
                    <a:pt x="275744" y="32249"/>
                    <a:pt x="291548" y="44102"/>
                  </a:cubicBezTo>
                  <a:cubicBezTo>
                    <a:pt x="392165" y="119565"/>
                    <a:pt x="299759" y="82176"/>
                    <a:pt x="384314" y="110363"/>
                  </a:cubicBezTo>
                  <a:cubicBezTo>
                    <a:pt x="460546" y="95116"/>
                    <a:pt x="480897" y="97088"/>
                    <a:pt x="556592" y="44102"/>
                  </a:cubicBezTo>
                  <a:cubicBezTo>
                    <a:pt x="569640" y="34968"/>
                    <a:pt x="567986" y="9382"/>
                    <a:pt x="583096" y="4345"/>
                  </a:cubicBezTo>
                  <a:cubicBezTo>
                    <a:pt x="612431" y="-5433"/>
                    <a:pt x="644939" y="4345"/>
                    <a:pt x="675861" y="4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92D2E045-3F68-4763-A6BC-14390BDE0D3B}"/>
                </a:ext>
              </a:extLst>
            </p:cNvPr>
            <p:cNvSpPr/>
            <p:nvPr/>
          </p:nvSpPr>
          <p:spPr>
            <a:xfrm>
              <a:off x="7156174" y="6447547"/>
              <a:ext cx="1550504" cy="390575"/>
            </a:xfrm>
            <a:custGeom>
              <a:avLst/>
              <a:gdLst>
                <a:gd name="connsiteX0" fmla="*/ 0 w 1550504"/>
                <a:gd name="connsiteY0" fmla="*/ 297810 h 390575"/>
                <a:gd name="connsiteX1" fmla="*/ 689113 w 1550504"/>
                <a:gd name="connsiteY1" fmla="*/ 364070 h 390575"/>
                <a:gd name="connsiteX2" fmla="*/ 728869 w 1550504"/>
                <a:gd name="connsiteY2" fmla="*/ 390575 h 390575"/>
                <a:gd name="connsiteX3" fmla="*/ 768626 w 1550504"/>
                <a:gd name="connsiteY3" fmla="*/ 364070 h 390575"/>
                <a:gd name="connsiteX4" fmla="*/ 874643 w 1550504"/>
                <a:gd name="connsiteY4" fmla="*/ 337566 h 390575"/>
                <a:gd name="connsiteX5" fmla="*/ 940904 w 1550504"/>
                <a:gd name="connsiteY5" fmla="*/ 191792 h 390575"/>
                <a:gd name="connsiteX6" fmla="*/ 1073426 w 1550504"/>
                <a:gd name="connsiteY6" fmla="*/ 138783 h 390575"/>
                <a:gd name="connsiteX7" fmla="*/ 1205948 w 1550504"/>
                <a:gd name="connsiteY7" fmla="*/ 99027 h 390575"/>
                <a:gd name="connsiteX8" fmla="*/ 1232452 w 1550504"/>
                <a:gd name="connsiteY8" fmla="*/ 6262 h 390575"/>
                <a:gd name="connsiteX9" fmla="*/ 1351722 w 1550504"/>
                <a:gd name="connsiteY9" fmla="*/ 19514 h 390575"/>
                <a:gd name="connsiteX10" fmla="*/ 1550504 w 1550504"/>
                <a:gd name="connsiteY10" fmla="*/ 19514 h 3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0504" h="390575">
                  <a:moveTo>
                    <a:pt x="0" y="297810"/>
                  </a:moveTo>
                  <a:cubicBezTo>
                    <a:pt x="374290" y="314445"/>
                    <a:pt x="456683" y="247854"/>
                    <a:pt x="689113" y="364070"/>
                  </a:cubicBezTo>
                  <a:cubicBezTo>
                    <a:pt x="703359" y="371193"/>
                    <a:pt x="715617" y="381740"/>
                    <a:pt x="728869" y="390575"/>
                  </a:cubicBezTo>
                  <a:cubicBezTo>
                    <a:pt x="742121" y="381740"/>
                    <a:pt x="754380" y="371193"/>
                    <a:pt x="768626" y="364070"/>
                  </a:cubicBezTo>
                  <a:cubicBezTo>
                    <a:pt x="795791" y="350487"/>
                    <a:pt x="849443" y="342606"/>
                    <a:pt x="874643" y="337566"/>
                  </a:cubicBezTo>
                  <a:cubicBezTo>
                    <a:pt x="964203" y="218154"/>
                    <a:pt x="863913" y="365019"/>
                    <a:pt x="940904" y="191792"/>
                  </a:cubicBezTo>
                  <a:cubicBezTo>
                    <a:pt x="960568" y="147549"/>
                    <a:pt x="1050329" y="144942"/>
                    <a:pt x="1073426" y="138783"/>
                  </a:cubicBezTo>
                  <a:cubicBezTo>
                    <a:pt x="1149285" y="118554"/>
                    <a:pt x="1148860" y="118056"/>
                    <a:pt x="1205948" y="99027"/>
                  </a:cubicBezTo>
                  <a:cubicBezTo>
                    <a:pt x="1214783" y="68105"/>
                    <a:pt x="1204220" y="21661"/>
                    <a:pt x="1232452" y="6262"/>
                  </a:cubicBezTo>
                  <a:cubicBezTo>
                    <a:pt x="1267569" y="-12893"/>
                    <a:pt x="1311755" y="17849"/>
                    <a:pt x="1351722" y="19514"/>
                  </a:cubicBezTo>
                  <a:cubicBezTo>
                    <a:pt x="1417925" y="22272"/>
                    <a:pt x="1484243" y="19514"/>
                    <a:pt x="1550504" y="195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93D5746-B80E-49A9-BF77-5014C75DF6F2}"/>
                </a:ext>
              </a:extLst>
            </p:cNvPr>
            <p:cNvSpPr/>
            <p:nvPr/>
          </p:nvSpPr>
          <p:spPr>
            <a:xfrm>
              <a:off x="8786191" y="6319668"/>
              <a:ext cx="371061" cy="120889"/>
            </a:xfrm>
            <a:custGeom>
              <a:avLst/>
              <a:gdLst>
                <a:gd name="connsiteX0" fmla="*/ 371061 w 371061"/>
                <a:gd name="connsiteY0" fmla="*/ 41375 h 120889"/>
                <a:gd name="connsiteX1" fmla="*/ 304800 w 371061"/>
                <a:gd name="connsiteY1" fmla="*/ 14871 h 120889"/>
                <a:gd name="connsiteX2" fmla="*/ 92766 w 371061"/>
                <a:gd name="connsiteY2" fmla="*/ 54628 h 120889"/>
                <a:gd name="connsiteX3" fmla="*/ 53009 w 371061"/>
                <a:gd name="connsiteY3" fmla="*/ 81132 h 120889"/>
                <a:gd name="connsiteX4" fmla="*/ 0 w 371061"/>
                <a:gd name="connsiteY4" fmla="*/ 120889 h 12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61" h="120889">
                  <a:moveTo>
                    <a:pt x="371061" y="41375"/>
                  </a:moveTo>
                  <a:cubicBezTo>
                    <a:pt x="348974" y="32540"/>
                    <a:pt x="327368" y="22393"/>
                    <a:pt x="304800" y="14871"/>
                  </a:cubicBezTo>
                  <a:cubicBezTo>
                    <a:pt x="225674" y="-11504"/>
                    <a:pt x="182894" y="-5456"/>
                    <a:pt x="92766" y="54628"/>
                  </a:cubicBezTo>
                  <a:cubicBezTo>
                    <a:pt x="79514" y="63463"/>
                    <a:pt x="65970" y="71875"/>
                    <a:pt x="53009" y="81132"/>
                  </a:cubicBezTo>
                  <a:cubicBezTo>
                    <a:pt x="35036" y="93970"/>
                    <a:pt x="0" y="120889"/>
                    <a:pt x="0" y="12088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B1FB70B-24D5-473C-BC3C-2E724B3D8695}"/>
              </a:ext>
            </a:extLst>
          </p:cNvPr>
          <p:cNvGrpSpPr/>
          <p:nvPr/>
        </p:nvGrpSpPr>
        <p:grpSpPr>
          <a:xfrm>
            <a:off x="9793526" y="4148831"/>
            <a:ext cx="2337538" cy="2107635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249E495-FFC2-4E85-9155-614E68DC7C40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06C0D50-3F3B-4873-9FED-E595CDE399C2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29">
              <a:extLst>
                <a:ext uri="{FF2B5EF4-FFF2-40B4-BE49-F238E27FC236}">
                  <a16:creationId xmlns:a16="http://schemas.microsoft.com/office/drawing/2014/main" id="{BE80DFAB-4E1D-486A-B896-07EBE341B6AA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D5D8CB9-72C6-40B5-BA0D-EA2553B770B1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3546ADD-C62C-4CE8-BA18-FBE517442568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E00D9C3-527A-46E9-A90F-57D89A3BA229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0E86FD8-8FF9-4E11-8FCC-B18C5044CA6C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A917896-0372-43AD-9D6B-27BBA994066A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8C6C940-7A96-4B6F-899C-33176E9DE614}"/>
              </a:ext>
            </a:extLst>
          </p:cNvPr>
          <p:cNvGrpSpPr/>
          <p:nvPr/>
        </p:nvGrpSpPr>
        <p:grpSpPr>
          <a:xfrm>
            <a:off x="7831260" y="6867350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1BBBFB9-5AC5-42C6-AD9B-746D89AA6893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43CD912E-2C54-4BEA-8F99-39030DA483A5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29">
              <a:extLst>
                <a:ext uri="{FF2B5EF4-FFF2-40B4-BE49-F238E27FC236}">
                  <a16:creationId xmlns:a16="http://schemas.microsoft.com/office/drawing/2014/main" id="{46C6ED10-0BC0-49C2-9585-50E8F178CB06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64AC04B-6F94-4611-A091-278D13701B06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EB623A3-DAA7-4229-8E80-5AA2E86C05DA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DEF34DD-33AE-45AD-B19B-E1D3CAD425BC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2F955B9-408F-4DF2-9464-0FFFDDB0548D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2666360-76FF-4F97-9B7D-BF643AA82C30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970C52-5487-4E80-BFAF-B64F70F8195B}"/>
              </a:ext>
            </a:extLst>
          </p:cNvPr>
          <p:cNvGrpSpPr/>
          <p:nvPr/>
        </p:nvGrpSpPr>
        <p:grpSpPr>
          <a:xfrm>
            <a:off x="13466624" y="6191828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4AF64B9-E6BE-431E-8054-D3F9615C006E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DAE57B5-4A5F-4E3C-8773-D75A4D632EF6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29">
              <a:extLst>
                <a:ext uri="{FF2B5EF4-FFF2-40B4-BE49-F238E27FC236}">
                  <a16:creationId xmlns:a16="http://schemas.microsoft.com/office/drawing/2014/main" id="{1EB92F45-D4F3-46A8-913C-62745A507AB3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8A9A95F-2795-49DB-8420-1F9F7E48FED4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D9F9CC0-62E4-4EF7-BA48-998FD08BF24D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CA5FF58-3DA7-4D90-ABA3-E6CEF967C867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6ECED07-539C-4308-89AA-DEA2C7FDEFF5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56245DD-479E-46C1-B66F-7CAD9B5199F0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44A279-179B-4710-95BC-83BE0D9C8640}"/>
              </a:ext>
            </a:extLst>
          </p:cNvPr>
          <p:cNvGrpSpPr/>
          <p:nvPr/>
        </p:nvGrpSpPr>
        <p:grpSpPr>
          <a:xfrm>
            <a:off x="11503356" y="6979157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58E5D45-1D18-475C-BD9E-31703F2C164E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FDC5D5A-19EE-443D-BFC6-FB76F814A69E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29">
              <a:extLst>
                <a:ext uri="{FF2B5EF4-FFF2-40B4-BE49-F238E27FC236}">
                  <a16:creationId xmlns:a16="http://schemas.microsoft.com/office/drawing/2014/main" id="{E8901CF4-EFEC-40CF-A58A-48E5E120567A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78FA56C-6E93-4340-8F0F-1774C1978FA0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BF5B208-C791-4516-8F06-15E274E19FE9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0277B4B-15E2-4A14-840D-60EE17E6D702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A0553EA-8E7C-4CD8-B66C-D3EAD285672B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94B0140-0714-459B-A4EE-58A0594A1831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A5A984-E856-4A04-8F0E-AD0DDAA43010}"/>
              </a:ext>
            </a:extLst>
          </p:cNvPr>
          <p:cNvGrpSpPr/>
          <p:nvPr/>
        </p:nvGrpSpPr>
        <p:grpSpPr>
          <a:xfrm>
            <a:off x="12488985" y="4097946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D2DC424-F373-4F19-8A44-0C219CE8C1CF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D5E5ED0-A9A1-4E32-B1E0-C501DDFA09BA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29">
              <a:extLst>
                <a:ext uri="{FF2B5EF4-FFF2-40B4-BE49-F238E27FC236}">
                  <a16:creationId xmlns:a16="http://schemas.microsoft.com/office/drawing/2014/main" id="{67E3B19B-DCE9-4325-A182-45142F64292C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0AAEBDE-8BAC-4953-AA89-ACC03292D931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092AB00-5739-495A-A2D6-B514D799067B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DDD235F-18E2-43A7-AC27-6DAE81476588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8FE8084-4DCF-4636-96C7-BBEE19EE1F11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430E0C88-04F7-48D9-94C7-7BFDBCD1E5BE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10E56D0-D0C5-45E7-B398-8C82791BAB99}"/>
              </a:ext>
            </a:extLst>
          </p:cNvPr>
          <p:cNvGrpSpPr/>
          <p:nvPr/>
        </p:nvGrpSpPr>
        <p:grpSpPr>
          <a:xfrm>
            <a:off x="13384265" y="4192251"/>
            <a:ext cx="824447" cy="743361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C79537C-F7BE-4F03-9357-1A9F50FBEB42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521470-F05C-4ACA-A3E7-F735DE82E256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DA52AF24-5AA1-4B06-97E4-6345B091DBFF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ECEA16C-0E76-4969-85EE-C11341CCBF79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7A4066D-FB96-443C-B193-CA48A239E04B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386ABEF-32EC-41B5-8CF0-13A42B1FD69F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6F367E9-A5D9-4702-8614-E9502A1F51C3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D11AC39-0CBD-41B7-99C2-E0B13E41B2B6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3E048673-BB7C-4AB0-8B52-F24D9EC6587F}"/>
              </a:ext>
            </a:extLst>
          </p:cNvPr>
          <p:cNvSpPr/>
          <p:nvPr/>
        </p:nvSpPr>
        <p:spPr>
          <a:xfrm>
            <a:off x="13705948" y="5304683"/>
            <a:ext cx="1450871" cy="86952"/>
          </a:xfrm>
          <a:prstGeom prst="rect">
            <a:avLst/>
          </a:prstGeom>
          <a:solidFill>
            <a:srgbClr val="EDBB8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348EFD3E-B451-4313-B78F-F3E1252B0092}"/>
              </a:ext>
            </a:extLst>
          </p:cNvPr>
          <p:cNvSpPr/>
          <p:nvPr/>
        </p:nvSpPr>
        <p:spPr>
          <a:xfrm>
            <a:off x="12282019" y="4594748"/>
            <a:ext cx="2255806" cy="872013"/>
          </a:xfrm>
          <a:custGeom>
            <a:avLst/>
            <a:gdLst>
              <a:gd name="connsiteX0" fmla="*/ 0 w 1338470"/>
              <a:gd name="connsiteY0" fmla="*/ 0 h 1162878"/>
              <a:gd name="connsiteX1" fmla="*/ 1338470 w 1338470"/>
              <a:gd name="connsiteY1" fmla="*/ 0 h 1162878"/>
              <a:gd name="connsiteX2" fmla="*/ 1338470 w 1338470"/>
              <a:gd name="connsiteY2" fmla="*/ 1162878 h 1162878"/>
              <a:gd name="connsiteX3" fmla="*/ 0 w 1338470"/>
              <a:gd name="connsiteY3" fmla="*/ 1162878 h 1162878"/>
              <a:gd name="connsiteX4" fmla="*/ 0 w 1338470"/>
              <a:gd name="connsiteY4" fmla="*/ 0 h 1162878"/>
              <a:gd name="connsiteX0" fmla="*/ 0 w 1590261"/>
              <a:gd name="connsiteY0" fmla="*/ 0 h 1162878"/>
              <a:gd name="connsiteX1" fmla="*/ 1590261 w 1590261"/>
              <a:gd name="connsiteY1" fmla="*/ 0 h 1162878"/>
              <a:gd name="connsiteX2" fmla="*/ 1590261 w 1590261"/>
              <a:gd name="connsiteY2" fmla="*/ 1162878 h 1162878"/>
              <a:gd name="connsiteX3" fmla="*/ 251791 w 1590261"/>
              <a:gd name="connsiteY3" fmla="*/ 1162878 h 1162878"/>
              <a:gd name="connsiteX4" fmla="*/ 0 w 1590261"/>
              <a:gd name="connsiteY4" fmla="*/ 0 h 1162878"/>
              <a:gd name="connsiteX0" fmla="*/ 0 w 3008243"/>
              <a:gd name="connsiteY0" fmla="*/ 0 h 1162878"/>
              <a:gd name="connsiteX1" fmla="*/ 3008243 w 3008243"/>
              <a:gd name="connsiteY1" fmla="*/ 0 h 1162878"/>
              <a:gd name="connsiteX2" fmla="*/ 1590261 w 3008243"/>
              <a:gd name="connsiteY2" fmla="*/ 1162878 h 1162878"/>
              <a:gd name="connsiteX3" fmla="*/ 251791 w 3008243"/>
              <a:gd name="connsiteY3" fmla="*/ 1162878 h 1162878"/>
              <a:gd name="connsiteX4" fmla="*/ 0 w 3008243"/>
              <a:gd name="connsiteY4" fmla="*/ 0 h 1162878"/>
              <a:gd name="connsiteX0" fmla="*/ 0 w 3008243"/>
              <a:gd name="connsiteY0" fmla="*/ 0 h 1162878"/>
              <a:gd name="connsiteX1" fmla="*/ 3008243 w 3008243"/>
              <a:gd name="connsiteY1" fmla="*/ 0 h 1162878"/>
              <a:gd name="connsiteX2" fmla="*/ 2438400 w 3008243"/>
              <a:gd name="connsiteY2" fmla="*/ 1056860 h 1162878"/>
              <a:gd name="connsiteX3" fmla="*/ 251791 w 3008243"/>
              <a:gd name="connsiteY3" fmla="*/ 1162878 h 1162878"/>
              <a:gd name="connsiteX4" fmla="*/ 0 w 3008243"/>
              <a:gd name="connsiteY4" fmla="*/ 0 h 116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8243" h="1162878">
                <a:moveTo>
                  <a:pt x="0" y="0"/>
                </a:moveTo>
                <a:lnTo>
                  <a:pt x="3008243" y="0"/>
                </a:lnTo>
                <a:lnTo>
                  <a:pt x="2438400" y="1056860"/>
                </a:lnTo>
                <a:lnTo>
                  <a:pt x="251791" y="1162878"/>
                </a:lnTo>
                <a:lnTo>
                  <a:pt x="0" y="0"/>
                </a:lnTo>
                <a:close/>
              </a:path>
            </a:pathLst>
          </a:custGeom>
          <a:solidFill>
            <a:srgbClr val="EDBB8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9FAEA13-E1AD-4379-848B-32ABC3A7E342}"/>
              </a:ext>
            </a:extLst>
          </p:cNvPr>
          <p:cNvSpPr/>
          <p:nvPr/>
        </p:nvSpPr>
        <p:spPr>
          <a:xfrm>
            <a:off x="12612826" y="4780481"/>
            <a:ext cx="1222309" cy="12223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44C75B4-5712-4272-BF45-CDA66CE0EA4E}"/>
              </a:ext>
            </a:extLst>
          </p:cNvPr>
          <p:cNvCxnSpPr>
            <a:stCxn id="80" idx="0"/>
            <a:endCxn id="80" idx="4"/>
          </p:cNvCxnSpPr>
          <p:nvPr/>
        </p:nvCxnSpPr>
        <p:spPr>
          <a:xfrm>
            <a:off x="13223981" y="4780481"/>
            <a:ext cx="0" cy="122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F704FE6-0795-43E6-9F59-14A0FD08AEF4}"/>
              </a:ext>
            </a:extLst>
          </p:cNvPr>
          <p:cNvCxnSpPr>
            <a:stCxn id="80" idx="2"/>
            <a:endCxn id="80" idx="6"/>
          </p:cNvCxnSpPr>
          <p:nvPr/>
        </p:nvCxnSpPr>
        <p:spPr>
          <a:xfrm>
            <a:off x="12612826" y="5391636"/>
            <a:ext cx="12223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01EF39-1FCD-4BDF-89A6-405A4D176B80}"/>
              </a:ext>
            </a:extLst>
          </p:cNvPr>
          <p:cNvCxnSpPr>
            <a:stCxn id="80" idx="1"/>
            <a:endCxn id="80" idx="5"/>
          </p:cNvCxnSpPr>
          <p:nvPr/>
        </p:nvCxnSpPr>
        <p:spPr>
          <a:xfrm>
            <a:off x="12791828" y="4959484"/>
            <a:ext cx="864303" cy="864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8D81C3F-696B-4E29-884B-11F87729500F}"/>
              </a:ext>
            </a:extLst>
          </p:cNvPr>
          <p:cNvCxnSpPr>
            <a:stCxn id="80" idx="7"/>
            <a:endCxn id="80" idx="3"/>
          </p:cNvCxnSpPr>
          <p:nvPr/>
        </p:nvCxnSpPr>
        <p:spPr>
          <a:xfrm flipH="1">
            <a:off x="12791828" y="4959484"/>
            <a:ext cx="864303" cy="864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750799-B291-41DA-9C81-B4A1BBF0D759}"/>
              </a:ext>
            </a:extLst>
          </p:cNvPr>
          <p:cNvGrpSpPr/>
          <p:nvPr/>
        </p:nvGrpSpPr>
        <p:grpSpPr>
          <a:xfrm>
            <a:off x="6682452" y="3178630"/>
            <a:ext cx="1856351" cy="2826482"/>
            <a:chOff x="2476338" y="381001"/>
            <a:chExt cx="4191599" cy="6382133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45C0B84-C447-48B2-96BE-6ECD481736C3}"/>
                </a:ext>
              </a:extLst>
            </p:cNvPr>
            <p:cNvSpPr/>
            <p:nvPr/>
          </p:nvSpPr>
          <p:spPr>
            <a:xfrm rot="19307679">
              <a:off x="5846408" y="2715246"/>
              <a:ext cx="821529" cy="1915558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4">
              <a:extLst>
                <a:ext uri="{FF2B5EF4-FFF2-40B4-BE49-F238E27FC236}">
                  <a16:creationId xmlns:a16="http://schemas.microsoft.com/office/drawing/2014/main" id="{2CA1E2B6-4970-4DBC-AC72-F72150878ABD}"/>
                </a:ext>
              </a:extLst>
            </p:cNvPr>
            <p:cNvSpPr/>
            <p:nvPr/>
          </p:nvSpPr>
          <p:spPr>
            <a:xfrm rot="653885" flipH="1">
              <a:off x="3883860" y="5877063"/>
              <a:ext cx="1133557" cy="886071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4">
              <a:extLst>
                <a:ext uri="{FF2B5EF4-FFF2-40B4-BE49-F238E27FC236}">
                  <a16:creationId xmlns:a16="http://schemas.microsoft.com/office/drawing/2014/main" id="{0DF02E7A-AA6E-4478-8D8B-C90BABB3FC25}"/>
                </a:ext>
              </a:extLst>
            </p:cNvPr>
            <p:cNvSpPr/>
            <p:nvPr/>
          </p:nvSpPr>
          <p:spPr>
            <a:xfrm flipH="1">
              <a:off x="5018526" y="5700733"/>
              <a:ext cx="1133557" cy="886071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1">
              <a:extLst>
                <a:ext uri="{FF2B5EF4-FFF2-40B4-BE49-F238E27FC236}">
                  <a16:creationId xmlns:a16="http://schemas.microsoft.com/office/drawing/2014/main" id="{795CC45B-E47B-4584-A5B6-31E58ECDBCCD}"/>
                </a:ext>
              </a:extLst>
            </p:cNvPr>
            <p:cNvSpPr/>
            <p:nvPr/>
          </p:nvSpPr>
          <p:spPr>
            <a:xfrm rot="21351933">
              <a:off x="2565401" y="2144191"/>
              <a:ext cx="3936998" cy="4190998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13">
              <a:extLst>
                <a:ext uri="{FF2B5EF4-FFF2-40B4-BE49-F238E27FC236}">
                  <a16:creationId xmlns:a16="http://schemas.microsoft.com/office/drawing/2014/main" id="{D4BF21E7-1187-49F6-B3B4-D5D0C3F9407A}"/>
                </a:ext>
              </a:extLst>
            </p:cNvPr>
            <p:cNvSpPr/>
            <p:nvPr/>
          </p:nvSpPr>
          <p:spPr>
            <a:xfrm rot="21239583">
              <a:off x="3347220" y="2515172"/>
              <a:ext cx="2822468" cy="3506375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44F29715-3AF7-4384-868F-2F90435916CD}"/>
                </a:ext>
              </a:extLst>
            </p:cNvPr>
            <p:cNvSpPr/>
            <p:nvPr/>
          </p:nvSpPr>
          <p:spPr>
            <a:xfrm rot="20394628">
              <a:off x="6097949" y="3078518"/>
              <a:ext cx="308978" cy="601459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1">
              <a:extLst>
                <a:ext uri="{FF2B5EF4-FFF2-40B4-BE49-F238E27FC236}">
                  <a16:creationId xmlns:a16="http://schemas.microsoft.com/office/drawing/2014/main" id="{BC7D7993-229C-471D-9692-876D87C8F97C}"/>
                </a:ext>
              </a:extLst>
            </p:cNvPr>
            <p:cNvSpPr/>
            <p:nvPr/>
          </p:nvSpPr>
          <p:spPr>
            <a:xfrm rot="21208537"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8D5C0C4-1CDA-4734-BB4C-9F3DF2EE20BF}"/>
                </a:ext>
              </a:extLst>
            </p:cNvPr>
            <p:cNvSpPr/>
            <p:nvPr/>
          </p:nvSpPr>
          <p:spPr>
            <a:xfrm>
              <a:off x="4679572" y="1245833"/>
              <a:ext cx="1510748" cy="1964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EEE1159-1E93-47C5-90AB-03CF40791788}"/>
                </a:ext>
              </a:extLst>
            </p:cNvPr>
            <p:cNvSpPr/>
            <p:nvPr/>
          </p:nvSpPr>
          <p:spPr>
            <a:xfrm>
              <a:off x="3038278" y="1311172"/>
              <a:ext cx="1510748" cy="19644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F16F116-EF36-4F9B-BBA4-035FBD79684E}"/>
                </a:ext>
              </a:extLst>
            </p:cNvPr>
            <p:cNvSpPr/>
            <p:nvPr/>
          </p:nvSpPr>
          <p:spPr>
            <a:xfrm>
              <a:off x="5361912" y="175736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5DDFA458-4B69-4F97-A32C-4C7985ABF7AF}"/>
                </a:ext>
              </a:extLst>
            </p:cNvPr>
            <p:cNvSpPr/>
            <p:nvPr/>
          </p:nvSpPr>
          <p:spPr>
            <a:xfrm>
              <a:off x="5679178" y="2035662"/>
              <a:ext cx="110658" cy="1106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D1A9DE00-1E40-41A9-B3CF-CDB2EB83CCF9}"/>
                </a:ext>
              </a:extLst>
            </p:cNvPr>
            <p:cNvSpPr/>
            <p:nvPr/>
          </p:nvSpPr>
          <p:spPr>
            <a:xfrm>
              <a:off x="3468931" y="1787495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80A33AA-3E30-4908-945D-CB69F61EB0F2}"/>
                </a:ext>
              </a:extLst>
            </p:cNvPr>
            <p:cNvSpPr/>
            <p:nvPr/>
          </p:nvSpPr>
          <p:spPr>
            <a:xfrm>
              <a:off x="3796311" y="2070504"/>
              <a:ext cx="110658" cy="1106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0">
              <a:extLst>
                <a:ext uri="{FF2B5EF4-FFF2-40B4-BE49-F238E27FC236}">
                  <a16:creationId xmlns:a16="http://schemas.microsoft.com/office/drawing/2014/main" id="{FEBB99B7-31CF-43F7-A58A-E4DED12C6160}"/>
                </a:ext>
              </a:extLst>
            </p:cNvPr>
            <p:cNvSpPr/>
            <p:nvPr/>
          </p:nvSpPr>
          <p:spPr>
            <a:xfrm rot="5033533">
              <a:off x="4250076" y="1631967"/>
              <a:ext cx="950437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6">
              <a:extLst>
                <a:ext uri="{FF2B5EF4-FFF2-40B4-BE49-F238E27FC236}">
                  <a16:creationId xmlns:a16="http://schemas.microsoft.com/office/drawing/2014/main" id="{CD2BF51A-5F8A-4384-B62B-BCCA374B3215}"/>
                </a:ext>
              </a:extLst>
            </p:cNvPr>
            <p:cNvSpPr/>
            <p:nvPr/>
          </p:nvSpPr>
          <p:spPr>
            <a:xfrm rot="20987172">
              <a:off x="4386434" y="2298438"/>
              <a:ext cx="680794" cy="648886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1659D2D-4A5A-478B-831B-3664C7EB9D14}"/>
                </a:ext>
              </a:extLst>
            </p:cNvPr>
            <p:cNvSpPr/>
            <p:nvPr/>
          </p:nvSpPr>
          <p:spPr>
            <a:xfrm rot="19414298">
              <a:off x="3131695" y="3468285"/>
              <a:ext cx="821529" cy="1915558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EE0782A-23F5-4412-BB55-85FCFE9DA6F7}"/>
                </a:ext>
              </a:extLst>
            </p:cNvPr>
            <p:cNvSpPr/>
            <p:nvPr/>
          </p:nvSpPr>
          <p:spPr>
            <a:xfrm rot="1061487" flipH="1">
              <a:off x="2836572" y="3374510"/>
              <a:ext cx="308978" cy="601459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c 7">
            <a:extLst>
              <a:ext uri="{FF2B5EF4-FFF2-40B4-BE49-F238E27FC236}">
                <a16:creationId xmlns:a16="http://schemas.microsoft.com/office/drawing/2014/main" id="{A390DB31-3734-42E0-B739-E486B03F3469}"/>
              </a:ext>
            </a:extLst>
          </p:cNvPr>
          <p:cNvSpPr/>
          <p:nvPr/>
        </p:nvSpPr>
        <p:spPr>
          <a:xfrm rot="2441944" flipV="1">
            <a:off x="7632535" y="4197350"/>
            <a:ext cx="156710" cy="15671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61867" y="722319"/>
            <a:ext cx="567304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enny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icks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 up.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0FB5E0D-8C97-4573-B8B9-32352B78C3F0}"/>
              </a:ext>
            </a:extLst>
          </p:cNvPr>
          <p:cNvGrpSpPr/>
          <p:nvPr/>
        </p:nvGrpSpPr>
        <p:grpSpPr>
          <a:xfrm flipH="1">
            <a:off x="3411628" y="6676850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A733640-1AFC-44D9-863B-C22FBE3CE5F6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C424A3CC-5F78-47F7-AA9C-7D16C6945068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9">
              <a:extLst>
                <a:ext uri="{FF2B5EF4-FFF2-40B4-BE49-F238E27FC236}">
                  <a16:creationId xmlns:a16="http://schemas.microsoft.com/office/drawing/2014/main" id="{56B5DC56-0627-4169-B4BE-76143C3E205A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CF682B2-A08A-42F9-BD2A-CB4C4C839D7E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5363D5A-D3F9-4146-B27D-D0AE611FCA31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3421491D-A556-4D9A-ACB1-48D7A5CD46B0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3FB1117-4C10-40F9-BC02-BFDC5F7AA875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53BB11B9-86AA-4508-831B-FCB673F4F9FA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0900AB68-CE5C-4B7B-9D64-7FEF4493723A}"/>
              </a:ext>
            </a:extLst>
          </p:cNvPr>
          <p:cNvGrpSpPr/>
          <p:nvPr/>
        </p:nvGrpSpPr>
        <p:grpSpPr>
          <a:xfrm flipH="1">
            <a:off x="-2223736" y="6001328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1370824B-88F3-4D18-AF83-B45918E756B1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E78E7AE-97FB-4FD3-9FE1-92B123DADD2E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9">
              <a:extLst>
                <a:ext uri="{FF2B5EF4-FFF2-40B4-BE49-F238E27FC236}">
                  <a16:creationId xmlns:a16="http://schemas.microsoft.com/office/drawing/2014/main" id="{B87858FE-AC41-48BE-A68E-6580AAA7AA61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D40B603-5C1F-4162-AD77-CD759FE4D00C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E0DCBA1-C278-41E4-ACCA-18F70F977398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647E4DDC-2D75-40AB-A03F-F5446D9D125D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CF5B814-E225-4513-834B-B12EDF888318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A683AB5-11AD-49E3-A4D8-8999F9E4E8E1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269AF3E-7877-4532-B84C-0890FB5D43C9}"/>
              </a:ext>
            </a:extLst>
          </p:cNvPr>
          <p:cNvGrpSpPr/>
          <p:nvPr/>
        </p:nvGrpSpPr>
        <p:grpSpPr>
          <a:xfrm flipH="1">
            <a:off x="-260468" y="6788657"/>
            <a:ext cx="1011534" cy="912047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FB8C00EB-9F58-4552-9BC2-CC3419F4BAA5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A655B28C-C3E9-43BB-AEF2-5E8E908FFC54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9">
              <a:extLst>
                <a:ext uri="{FF2B5EF4-FFF2-40B4-BE49-F238E27FC236}">
                  <a16:creationId xmlns:a16="http://schemas.microsoft.com/office/drawing/2014/main" id="{B4A903EA-77B2-41DF-92DD-F62EE2AEEB8F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3082FEA8-6FBF-49AF-AFEA-FAD5CBA0D611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E9E673BA-9945-4C7D-B9A5-C3A6EBBC3015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236719F0-DEE6-4BD6-82A7-10FDF5C122AE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C16986A-A489-4DB1-A56C-5D2497237227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087DB62D-0E70-4503-AD50-EFB53619A41E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FC8C748-1869-40D1-A92B-1F7DD662AFD5}"/>
              </a:ext>
            </a:extLst>
          </p:cNvPr>
          <p:cNvGrpSpPr/>
          <p:nvPr/>
        </p:nvGrpSpPr>
        <p:grpSpPr>
          <a:xfrm flipH="1">
            <a:off x="-1954290" y="4001751"/>
            <a:ext cx="824447" cy="743361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2D0260B-CC56-486C-88A6-B3545CF64DF0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D6902F79-2081-4832-BFE8-0B72DEDC5FED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9">
              <a:extLst>
                <a:ext uri="{FF2B5EF4-FFF2-40B4-BE49-F238E27FC236}">
                  <a16:creationId xmlns:a16="http://schemas.microsoft.com/office/drawing/2014/main" id="{7C5DFC2A-269F-4958-ADD2-5977F4187CA9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A102855C-0FEE-4979-B60D-52B9C939CE91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17827A4E-DB63-42BB-B21C-451D8D0F2E02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BA4E3D3B-F5A5-46E8-AA1E-62D63AF8886E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097D2A9F-6BE8-4ABD-A0BD-AC5E72DC5BDF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A160829F-1C1A-4B0D-807D-C852B67F2985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Arc 290">
            <a:extLst>
              <a:ext uri="{FF2B5EF4-FFF2-40B4-BE49-F238E27FC236}">
                <a16:creationId xmlns:a16="http://schemas.microsoft.com/office/drawing/2014/main" id="{D8171F6F-CCAA-486A-A8B4-E209ABB982F0}"/>
              </a:ext>
            </a:extLst>
          </p:cNvPr>
          <p:cNvSpPr/>
          <p:nvPr/>
        </p:nvSpPr>
        <p:spPr>
          <a:xfrm rot="19158056" flipH="1" flipV="1">
            <a:off x="4465177" y="4006850"/>
            <a:ext cx="156710" cy="15671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9940212C-DBE5-4370-BC76-0F965265E63B}"/>
              </a:ext>
            </a:extLst>
          </p:cNvPr>
          <p:cNvSpPr/>
          <p:nvPr/>
        </p:nvSpPr>
        <p:spPr>
          <a:xfrm flipV="1">
            <a:off x="1313409" y="5580832"/>
            <a:ext cx="2026821" cy="728152"/>
          </a:xfrm>
          <a:prstGeom prst="flowChartManualOperation">
            <a:avLst/>
          </a:prstGeom>
          <a:solidFill>
            <a:srgbClr val="EDBB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5F894C1-8D7A-40F9-9D21-0ABC5EB6493F}"/>
              </a:ext>
            </a:extLst>
          </p:cNvPr>
          <p:cNvGrpSpPr/>
          <p:nvPr/>
        </p:nvGrpSpPr>
        <p:grpSpPr>
          <a:xfrm flipH="1">
            <a:off x="-3319888" y="3922843"/>
            <a:ext cx="9324596" cy="4156969"/>
            <a:chOff x="-176607" y="1771650"/>
            <a:chExt cx="12434870" cy="5543550"/>
          </a:xfrm>
        </p:grpSpPr>
        <p:sp>
          <p:nvSpPr>
            <p:cNvPr id="160" name="Rectangle 43">
              <a:extLst>
                <a:ext uri="{FF2B5EF4-FFF2-40B4-BE49-F238E27FC236}">
                  <a16:creationId xmlns:a16="http://schemas.microsoft.com/office/drawing/2014/main" id="{170A02C7-4EC5-465A-A5E1-565D48452600}"/>
                </a:ext>
              </a:extLst>
            </p:cNvPr>
            <p:cNvSpPr/>
            <p:nvPr/>
          </p:nvSpPr>
          <p:spPr>
            <a:xfrm>
              <a:off x="6613230" y="2410995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43">
              <a:extLst>
                <a:ext uri="{FF2B5EF4-FFF2-40B4-BE49-F238E27FC236}">
                  <a16:creationId xmlns:a16="http://schemas.microsoft.com/office/drawing/2014/main" id="{543F14E7-8E03-4841-A0E1-054BBEE635C9}"/>
                </a:ext>
              </a:extLst>
            </p:cNvPr>
            <p:cNvSpPr/>
            <p:nvPr/>
          </p:nvSpPr>
          <p:spPr>
            <a:xfrm>
              <a:off x="6629236" y="2797554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40504DB1-681C-4172-9EF3-0EE914E6A51D}"/>
                </a:ext>
              </a:extLst>
            </p:cNvPr>
            <p:cNvSpPr/>
            <p:nvPr/>
          </p:nvSpPr>
          <p:spPr>
            <a:xfrm>
              <a:off x="7004050" y="2410996"/>
              <a:ext cx="152123" cy="117040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52756264-4968-4991-BA32-49D9BA281EDE}"/>
                </a:ext>
              </a:extLst>
            </p:cNvPr>
            <p:cNvSpPr/>
            <p:nvPr/>
          </p:nvSpPr>
          <p:spPr>
            <a:xfrm rot="179035">
              <a:off x="7572051" y="2408670"/>
              <a:ext cx="152123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1EEBE704-3FFA-4A79-A3B1-8BC24C6F04AA}"/>
                </a:ext>
              </a:extLst>
            </p:cNvPr>
            <p:cNvSpPr/>
            <p:nvPr/>
          </p:nvSpPr>
          <p:spPr>
            <a:xfrm rot="179035">
              <a:off x="10978668" y="2269026"/>
              <a:ext cx="152123" cy="126220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73B805DE-EC48-445C-BE92-B51DE1F3A690}"/>
                </a:ext>
              </a:extLst>
            </p:cNvPr>
            <p:cNvSpPr/>
            <p:nvPr/>
          </p:nvSpPr>
          <p:spPr>
            <a:xfrm rot="179035">
              <a:off x="11660532" y="2342829"/>
              <a:ext cx="152123" cy="117054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F6AD67A-B8B1-4E60-A523-6E39D4BB2C7F}"/>
                </a:ext>
              </a:extLst>
            </p:cNvPr>
            <p:cNvGrpSpPr/>
            <p:nvPr/>
          </p:nvGrpSpPr>
          <p:grpSpPr>
            <a:xfrm>
              <a:off x="-176607" y="1771650"/>
              <a:ext cx="3769433" cy="1657349"/>
              <a:chOff x="-176607" y="1771650"/>
              <a:chExt cx="3769433" cy="1657349"/>
            </a:xfrm>
          </p:grpSpPr>
          <p:sp>
            <p:nvSpPr>
              <p:cNvPr id="207" name="Rectangle 7">
                <a:extLst>
                  <a:ext uri="{FF2B5EF4-FFF2-40B4-BE49-F238E27FC236}">
                    <a16:creationId xmlns:a16="http://schemas.microsoft.com/office/drawing/2014/main" id="{738892B0-15C6-4304-831D-A7B57D7F4FFC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7">
                <a:extLst>
                  <a:ext uri="{FF2B5EF4-FFF2-40B4-BE49-F238E27FC236}">
                    <a16:creationId xmlns:a16="http://schemas.microsoft.com/office/drawing/2014/main" id="{EF1478D5-6B6B-4586-B877-6F69CFE87F4F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A10F8067-1140-4864-B59E-2CB48B39EA43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4B21DB85-02EA-453E-BF94-5E525AD7C878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1BA84AAE-93A3-459C-8DC2-0FF0A5342379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B74AA111-EA10-44E9-95FB-0477F5C54640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0324FE69-08CF-4BD1-9567-F940E1A9B038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4">
              <a:extLst>
                <a:ext uri="{FF2B5EF4-FFF2-40B4-BE49-F238E27FC236}">
                  <a16:creationId xmlns:a16="http://schemas.microsoft.com/office/drawing/2014/main" id="{28EA73F7-7A61-4013-BA22-27552DAD25A6}"/>
                </a:ext>
              </a:extLst>
            </p:cNvPr>
            <p:cNvSpPr/>
            <p:nvPr/>
          </p:nvSpPr>
          <p:spPr>
            <a:xfrm>
              <a:off x="-125806" y="2827555"/>
              <a:ext cx="12384069" cy="4487645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108F1-88F0-4AB6-A2AF-361F6B239920}"/>
                </a:ext>
              </a:extLst>
            </p:cNvPr>
            <p:cNvSpPr/>
            <p:nvPr/>
          </p:nvSpPr>
          <p:spPr>
            <a:xfrm>
              <a:off x="954157" y="6531418"/>
              <a:ext cx="649356" cy="306704"/>
            </a:xfrm>
            <a:custGeom>
              <a:avLst/>
              <a:gdLst>
                <a:gd name="connsiteX0" fmla="*/ 0 w 649356"/>
                <a:gd name="connsiteY0" fmla="*/ 306704 h 306704"/>
                <a:gd name="connsiteX1" fmla="*/ 39756 w 649356"/>
                <a:gd name="connsiteY1" fmla="*/ 240443 h 306704"/>
                <a:gd name="connsiteX2" fmla="*/ 66260 w 649356"/>
                <a:gd name="connsiteY2" fmla="*/ 187434 h 306704"/>
                <a:gd name="connsiteX3" fmla="*/ 119269 w 649356"/>
                <a:gd name="connsiteY3" fmla="*/ 160930 h 306704"/>
                <a:gd name="connsiteX4" fmla="*/ 238539 w 649356"/>
                <a:gd name="connsiteY4" fmla="*/ 107921 h 306704"/>
                <a:gd name="connsiteX5" fmla="*/ 410817 w 649356"/>
                <a:gd name="connsiteY5" fmla="*/ 94669 h 306704"/>
                <a:gd name="connsiteX6" fmla="*/ 424069 w 649356"/>
                <a:gd name="connsiteY6" fmla="*/ 160930 h 306704"/>
                <a:gd name="connsiteX7" fmla="*/ 490330 w 649356"/>
                <a:gd name="connsiteY7" fmla="*/ 147678 h 306704"/>
                <a:gd name="connsiteX8" fmla="*/ 463826 w 649356"/>
                <a:gd name="connsiteY8" fmla="*/ 94669 h 306704"/>
                <a:gd name="connsiteX9" fmla="*/ 503582 w 649356"/>
                <a:gd name="connsiteY9" fmla="*/ 68165 h 306704"/>
                <a:gd name="connsiteX10" fmla="*/ 596347 w 649356"/>
                <a:gd name="connsiteY10" fmla="*/ 1904 h 306704"/>
                <a:gd name="connsiteX11" fmla="*/ 649356 w 649356"/>
                <a:gd name="connsiteY11" fmla="*/ 1904 h 30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9356" h="306704">
                  <a:moveTo>
                    <a:pt x="0" y="306704"/>
                  </a:moveTo>
                  <a:cubicBezTo>
                    <a:pt x="13252" y="284617"/>
                    <a:pt x="27247" y="262959"/>
                    <a:pt x="39756" y="240443"/>
                  </a:cubicBezTo>
                  <a:cubicBezTo>
                    <a:pt x="49350" y="223174"/>
                    <a:pt x="52291" y="201403"/>
                    <a:pt x="66260" y="187434"/>
                  </a:cubicBezTo>
                  <a:cubicBezTo>
                    <a:pt x="80229" y="173465"/>
                    <a:pt x="102000" y="170524"/>
                    <a:pt x="119269" y="160930"/>
                  </a:cubicBezTo>
                  <a:cubicBezTo>
                    <a:pt x="213059" y="108824"/>
                    <a:pt x="152119" y="129526"/>
                    <a:pt x="238539" y="107921"/>
                  </a:cubicBezTo>
                  <a:cubicBezTo>
                    <a:pt x="295672" y="69833"/>
                    <a:pt x="316973" y="43482"/>
                    <a:pt x="410817" y="94669"/>
                  </a:cubicBezTo>
                  <a:cubicBezTo>
                    <a:pt x="430591" y="105455"/>
                    <a:pt x="419652" y="138843"/>
                    <a:pt x="424069" y="160930"/>
                  </a:cubicBezTo>
                  <a:cubicBezTo>
                    <a:pt x="446156" y="156513"/>
                    <a:pt x="478741" y="166992"/>
                    <a:pt x="490330" y="147678"/>
                  </a:cubicBezTo>
                  <a:cubicBezTo>
                    <a:pt x="500494" y="130738"/>
                    <a:pt x="460578" y="114155"/>
                    <a:pt x="463826" y="94669"/>
                  </a:cubicBezTo>
                  <a:cubicBezTo>
                    <a:pt x="466444" y="78959"/>
                    <a:pt x="491347" y="78361"/>
                    <a:pt x="503582" y="68165"/>
                  </a:cubicBezTo>
                  <a:cubicBezTo>
                    <a:pt x="544290" y="34242"/>
                    <a:pt x="540298" y="15916"/>
                    <a:pt x="596347" y="1904"/>
                  </a:cubicBezTo>
                  <a:cubicBezTo>
                    <a:pt x="613489" y="-2381"/>
                    <a:pt x="631686" y="1904"/>
                    <a:pt x="649356" y="19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0E1FE4A-9486-4C10-879A-D6556BF56CE1}"/>
                </a:ext>
              </a:extLst>
            </p:cNvPr>
            <p:cNvSpPr/>
            <p:nvPr/>
          </p:nvSpPr>
          <p:spPr>
            <a:xfrm>
              <a:off x="1802296" y="6639320"/>
              <a:ext cx="530087" cy="79532"/>
            </a:xfrm>
            <a:custGeom>
              <a:avLst/>
              <a:gdLst>
                <a:gd name="connsiteX0" fmla="*/ 0 w 530087"/>
                <a:gd name="connsiteY0" fmla="*/ 19 h 79532"/>
                <a:gd name="connsiteX1" fmla="*/ 92765 w 530087"/>
                <a:gd name="connsiteY1" fmla="*/ 26523 h 79532"/>
                <a:gd name="connsiteX2" fmla="*/ 185530 w 530087"/>
                <a:gd name="connsiteY2" fmla="*/ 26523 h 79532"/>
                <a:gd name="connsiteX3" fmla="*/ 384313 w 530087"/>
                <a:gd name="connsiteY3" fmla="*/ 19 h 79532"/>
                <a:gd name="connsiteX4" fmla="*/ 477078 w 530087"/>
                <a:gd name="connsiteY4" fmla="*/ 26523 h 79532"/>
                <a:gd name="connsiteX5" fmla="*/ 530087 w 530087"/>
                <a:gd name="connsiteY5" fmla="*/ 79532 h 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87" h="79532">
                  <a:moveTo>
                    <a:pt x="0" y="19"/>
                  </a:moveTo>
                  <a:cubicBezTo>
                    <a:pt x="30922" y="8854"/>
                    <a:pt x="60738" y="23612"/>
                    <a:pt x="92765" y="26523"/>
                  </a:cubicBezTo>
                  <a:cubicBezTo>
                    <a:pt x="252925" y="41083"/>
                    <a:pt x="56709" y="-16417"/>
                    <a:pt x="185530" y="26523"/>
                  </a:cubicBezTo>
                  <a:cubicBezTo>
                    <a:pt x="251791" y="17688"/>
                    <a:pt x="317558" y="3532"/>
                    <a:pt x="384313" y="19"/>
                  </a:cubicBezTo>
                  <a:cubicBezTo>
                    <a:pt x="398683" y="-737"/>
                    <a:pt x="460071" y="20854"/>
                    <a:pt x="477078" y="26523"/>
                  </a:cubicBezTo>
                  <a:cubicBezTo>
                    <a:pt x="525053" y="58507"/>
                    <a:pt x="509711" y="38783"/>
                    <a:pt x="530087" y="795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1350C2E-0901-4E6F-9195-7F487188886D}"/>
                </a:ext>
              </a:extLst>
            </p:cNvPr>
            <p:cNvSpPr/>
            <p:nvPr/>
          </p:nvSpPr>
          <p:spPr>
            <a:xfrm>
              <a:off x="1524000" y="6692348"/>
              <a:ext cx="291831" cy="238539"/>
            </a:xfrm>
            <a:custGeom>
              <a:avLst/>
              <a:gdLst>
                <a:gd name="connsiteX0" fmla="*/ 0 w 291831"/>
                <a:gd name="connsiteY0" fmla="*/ 238539 h 238539"/>
                <a:gd name="connsiteX1" fmla="*/ 66261 w 291831"/>
                <a:gd name="connsiteY1" fmla="*/ 198782 h 238539"/>
                <a:gd name="connsiteX2" fmla="*/ 79513 w 291831"/>
                <a:gd name="connsiteY2" fmla="*/ 145774 h 238539"/>
                <a:gd name="connsiteX3" fmla="*/ 106017 w 291831"/>
                <a:gd name="connsiteY3" fmla="*/ 119269 h 238539"/>
                <a:gd name="connsiteX4" fmla="*/ 198783 w 291831"/>
                <a:gd name="connsiteY4" fmla="*/ 132522 h 238539"/>
                <a:gd name="connsiteX5" fmla="*/ 225287 w 291831"/>
                <a:gd name="connsiteY5" fmla="*/ 106017 h 238539"/>
                <a:gd name="connsiteX6" fmla="*/ 265043 w 291831"/>
                <a:gd name="connsiteY6" fmla="*/ 92765 h 238539"/>
                <a:gd name="connsiteX7" fmla="*/ 291548 w 291831"/>
                <a:gd name="connsiteY7" fmla="*/ 53009 h 238539"/>
                <a:gd name="connsiteX8" fmla="*/ 278296 w 291831"/>
                <a:gd name="connsiteY8" fmla="*/ 0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831" h="238539">
                  <a:moveTo>
                    <a:pt x="0" y="238539"/>
                  </a:moveTo>
                  <a:cubicBezTo>
                    <a:pt x="22087" y="225287"/>
                    <a:pt x="49498" y="218339"/>
                    <a:pt x="66261" y="198782"/>
                  </a:cubicBezTo>
                  <a:cubicBezTo>
                    <a:pt x="78114" y="184954"/>
                    <a:pt x="71368" y="162064"/>
                    <a:pt x="79513" y="145774"/>
                  </a:cubicBezTo>
                  <a:cubicBezTo>
                    <a:pt x="85101" y="134599"/>
                    <a:pt x="97182" y="128104"/>
                    <a:pt x="106017" y="119269"/>
                  </a:cubicBezTo>
                  <a:cubicBezTo>
                    <a:pt x="136939" y="123687"/>
                    <a:pt x="167738" y="135971"/>
                    <a:pt x="198783" y="132522"/>
                  </a:cubicBezTo>
                  <a:cubicBezTo>
                    <a:pt x="211201" y="131142"/>
                    <a:pt x="214573" y="112445"/>
                    <a:pt x="225287" y="106017"/>
                  </a:cubicBezTo>
                  <a:cubicBezTo>
                    <a:pt x="237265" y="98830"/>
                    <a:pt x="251791" y="97182"/>
                    <a:pt x="265043" y="92765"/>
                  </a:cubicBezTo>
                  <a:cubicBezTo>
                    <a:pt x="273878" y="79513"/>
                    <a:pt x="289295" y="68776"/>
                    <a:pt x="291548" y="53009"/>
                  </a:cubicBezTo>
                  <a:cubicBezTo>
                    <a:pt x="294124" y="34979"/>
                    <a:pt x="278296" y="0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4E82E18-6BE1-477A-A28D-4AA2E7532350}"/>
                </a:ext>
              </a:extLst>
            </p:cNvPr>
            <p:cNvSpPr/>
            <p:nvPr/>
          </p:nvSpPr>
          <p:spPr>
            <a:xfrm>
              <a:off x="2766925" y="6624321"/>
              <a:ext cx="122287" cy="57740"/>
            </a:xfrm>
            <a:custGeom>
              <a:avLst/>
              <a:gdLst>
                <a:gd name="connsiteX0" fmla="*/ 2779 w 122287"/>
                <a:gd name="connsiteY0" fmla="*/ 1766 h 57740"/>
                <a:gd name="connsiteX1" fmla="*/ 69040 w 122287"/>
                <a:gd name="connsiteY1" fmla="*/ 54775 h 57740"/>
                <a:gd name="connsiteX2" fmla="*/ 122049 w 122287"/>
                <a:gd name="connsiteY2" fmla="*/ 41522 h 57740"/>
                <a:gd name="connsiteX3" fmla="*/ 42536 w 122287"/>
                <a:gd name="connsiteY3" fmla="*/ 1766 h 57740"/>
                <a:gd name="connsiteX4" fmla="*/ 2779 w 122287"/>
                <a:gd name="connsiteY4" fmla="*/ 15018 h 57740"/>
                <a:gd name="connsiteX5" fmla="*/ 16032 w 122287"/>
                <a:gd name="connsiteY5" fmla="*/ 15018 h 57740"/>
                <a:gd name="connsiteX6" fmla="*/ 2779 w 122287"/>
                <a:gd name="connsiteY6" fmla="*/ 1766 h 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287" h="57740">
                  <a:moveTo>
                    <a:pt x="2779" y="1766"/>
                  </a:moveTo>
                  <a:cubicBezTo>
                    <a:pt x="11614" y="8392"/>
                    <a:pt x="42206" y="45831"/>
                    <a:pt x="69040" y="54775"/>
                  </a:cubicBezTo>
                  <a:cubicBezTo>
                    <a:pt x="86319" y="60535"/>
                    <a:pt x="116290" y="58801"/>
                    <a:pt x="122049" y="41522"/>
                  </a:cubicBezTo>
                  <a:cubicBezTo>
                    <a:pt x="127187" y="26109"/>
                    <a:pt x="47834" y="3532"/>
                    <a:pt x="42536" y="1766"/>
                  </a:cubicBezTo>
                  <a:cubicBezTo>
                    <a:pt x="29284" y="6183"/>
                    <a:pt x="-609" y="1466"/>
                    <a:pt x="2779" y="15018"/>
                  </a:cubicBezTo>
                  <a:cubicBezTo>
                    <a:pt x="5796" y="27085"/>
                    <a:pt x="126547" y="103431"/>
                    <a:pt x="16032" y="15018"/>
                  </a:cubicBezTo>
                  <a:cubicBezTo>
                    <a:pt x="8319" y="8847"/>
                    <a:pt x="-6056" y="-4860"/>
                    <a:pt x="2779" y="176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CECCBB5-5D5D-4797-A2FE-371CF1B64DA9}"/>
                </a:ext>
              </a:extLst>
            </p:cNvPr>
            <p:cNvSpPr/>
            <p:nvPr/>
          </p:nvSpPr>
          <p:spPr>
            <a:xfrm>
              <a:off x="3193774" y="6453809"/>
              <a:ext cx="278296" cy="106423"/>
            </a:xfrm>
            <a:custGeom>
              <a:avLst/>
              <a:gdLst>
                <a:gd name="connsiteX0" fmla="*/ 278296 w 278296"/>
                <a:gd name="connsiteY0" fmla="*/ 0 h 106423"/>
                <a:gd name="connsiteX1" fmla="*/ 145774 w 278296"/>
                <a:gd name="connsiteY1" fmla="*/ 39756 h 106423"/>
                <a:gd name="connsiteX2" fmla="*/ 106017 w 278296"/>
                <a:gd name="connsiteY2" fmla="*/ 66261 h 106423"/>
                <a:gd name="connsiteX3" fmla="*/ 79513 w 278296"/>
                <a:gd name="connsiteY3" fmla="*/ 39756 h 106423"/>
                <a:gd name="connsiteX4" fmla="*/ 39756 w 278296"/>
                <a:gd name="connsiteY4" fmla="*/ 53008 h 106423"/>
                <a:gd name="connsiteX5" fmla="*/ 0 w 278296"/>
                <a:gd name="connsiteY5" fmla="*/ 106017 h 10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296" h="106423">
                  <a:moveTo>
                    <a:pt x="278296" y="0"/>
                  </a:moveTo>
                  <a:cubicBezTo>
                    <a:pt x="234122" y="13252"/>
                    <a:pt x="188819" y="23200"/>
                    <a:pt x="145774" y="39756"/>
                  </a:cubicBezTo>
                  <a:cubicBezTo>
                    <a:pt x="130908" y="45474"/>
                    <a:pt x="121944" y="66261"/>
                    <a:pt x="106017" y="66261"/>
                  </a:cubicBezTo>
                  <a:cubicBezTo>
                    <a:pt x="93523" y="66261"/>
                    <a:pt x="88348" y="48591"/>
                    <a:pt x="79513" y="39756"/>
                  </a:cubicBezTo>
                  <a:cubicBezTo>
                    <a:pt x="66261" y="44173"/>
                    <a:pt x="48482" y="42100"/>
                    <a:pt x="39756" y="53008"/>
                  </a:cubicBezTo>
                  <a:cubicBezTo>
                    <a:pt x="-9508" y="114588"/>
                    <a:pt x="61146" y="106017"/>
                    <a:pt x="0" y="1060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81282E1-5B13-4C2D-AA88-8A1F14420CB3}"/>
                </a:ext>
              </a:extLst>
            </p:cNvPr>
            <p:cNvSpPr/>
            <p:nvPr/>
          </p:nvSpPr>
          <p:spPr>
            <a:xfrm>
              <a:off x="3458817" y="6265132"/>
              <a:ext cx="424070" cy="56155"/>
            </a:xfrm>
            <a:custGeom>
              <a:avLst/>
              <a:gdLst>
                <a:gd name="connsiteX0" fmla="*/ 424070 w 424070"/>
                <a:gd name="connsiteY0" fmla="*/ 16398 h 56155"/>
                <a:gd name="connsiteX1" fmla="*/ 26505 w 424070"/>
                <a:gd name="connsiteY1" fmla="*/ 16398 h 56155"/>
                <a:gd name="connsiteX2" fmla="*/ 0 w 424070"/>
                <a:gd name="connsiteY2" fmla="*/ 56155 h 5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070" h="56155">
                  <a:moveTo>
                    <a:pt x="424070" y="16398"/>
                  </a:moveTo>
                  <a:cubicBezTo>
                    <a:pt x="280059" y="3306"/>
                    <a:pt x="179802" y="-12802"/>
                    <a:pt x="26505" y="16398"/>
                  </a:cubicBezTo>
                  <a:cubicBezTo>
                    <a:pt x="10859" y="19378"/>
                    <a:pt x="0" y="56155"/>
                    <a:pt x="0" y="5615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95B3C3E-3C1A-4DDD-B554-F61F4ECA97DB}"/>
                </a:ext>
              </a:extLst>
            </p:cNvPr>
            <p:cNvSpPr/>
            <p:nvPr/>
          </p:nvSpPr>
          <p:spPr>
            <a:xfrm>
              <a:off x="3790122" y="6003235"/>
              <a:ext cx="450574" cy="119269"/>
            </a:xfrm>
            <a:custGeom>
              <a:avLst/>
              <a:gdLst>
                <a:gd name="connsiteX0" fmla="*/ 450574 w 450574"/>
                <a:gd name="connsiteY0" fmla="*/ 119269 h 119269"/>
                <a:gd name="connsiteX1" fmla="*/ 304800 w 450574"/>
                <a:gd name="connsiteY1" fmla="*/ 66261 h 119269"/>
                <a:gd name="connsiteX2" fmla="*/ 291548 w 450574"/>
                <a:gd name="connsiteY2" fmla="*/ 0 h 119269"/>
                <a:gd name="connsiteX3" fmla="*/ 265043 w 450574"/>
                <a:gd name="connsiteY3" fmla="*/ 26504 h 119269"/>
                <a:gd name="connsiteX4" fmla="*/ 185530 w 450574"/>
                <a:gd name="connsiteY4" fmla="*/ 92765 h 119269"/>
                <a:gd name="connsiteX5" fmla="*/ 172278 w 450574"/>
                <a:gd name="connsiteY5" fmla="*/ 53008 h 119269"/>
                <a:gd name="connsiteX6" fmla="*/ 132521 w 450574"/>
                <a:gd name="connsiteY6" fmla="*/ 39756 h 119269"/>
                <a:gd name="connsiteX7" fmla="*/ 0 w 450574"/>
                <a:gd name="connsiteY7" fmla="*/ 39756 h 11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74" h="119269">
                  <a:moveTo>
                    <a:pt x="450574" y="119269"/>
                  </a:moveTo>
                  <a:cubicBezTo>
                    <a:pt x="401983" y="101600"/>
                    <a:pt x="346163" y="97283"/>
                    <a:pt x="304800" y="66261"/>
                  </a:cubicBezTo>
                  <a:cubicBezTo>
                    <a:pt x="286780" y="52746"/>
                    <a:pt x="307475" y="15927"/>
                    <a:pt x="291548" y="0"/>
                  </a:cubicBezTo>
                  <a:lnTo>
                    <a:pt x="265043" y="26504"/>
                  </a:lnTo>
                  <a:cubicBezTo>
                    <a:pt x="232779" y="123296"/>
                    <a:pt x="265643" y="112793"/>
                    <a:pt x="185530" y="92765"/>
                  </a:cubicBezTo>
                  <a:cubicBezTo>
                    <a:pt x="181113" y="79513"/>
                    <a:pt x="182156" y="62886"/>
                    <a:pt x="172278" y="53008"/>
                  </a:cubicBezTo>
                  <a:cubicBezTo>
                    <a:pt x="162400" y="43130"/>
                    <a:pt x="146449" y="40827"/>
                    <a:pt x="132521" y="39756"/>
                  </a:cubicBezTo>
                  <a:cubicBezTo>
                    <a:pt x="88477" y="36368"/>
                    <a:pt x="44174" y="39756"/>
                    <a:pt x="0" y="397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BB7FEBC-2DE9-4F09-ACB0-D592E3AF08DB}"/>
                </a:ext>
              </a:extLst>
            </p:cNvPr>
            <p:cNvSpPr/>
            <p:nvPr/>
          </p:nvSpPr>
          <p:spPr>
            <a:xfrm>
              <a:off x="752409" y="3945902"/>
              <a:ext cx="981101" cy="410870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08C8123-0BBD-4D6B-B8DA-056F67ED13B7}"/>
                </a:ext>
              </a:extLst>
            </p:cNvPr>
            <p:cNvSpPr/>
            <p:nvPr/>
          </p:nvSpPr>
          <p:spPr>
            <a:xfrm>
              <a:off x="9090991" y="5512904"/>
              <a:ext cx="609600" cy="225323"/>
            </a:xfrm>
            <a:custGeom>
              <a:avLst/>
              <a:gdLst>
                <a:gd name="connsiteX0" fmla="*/ 0 w 609600"/>
                <a:gd name="connsiteY0" fmla="*/ 159026 h 225323"/>
                <a:gd name="connsiteX1" fmla="*/ 172279 w 609600"/>
                <a:gd name="connsiteY1" fmla="*/ 106018 h 225323"/>
                <a:gd name="connsiteX2" fmla="*/ 278296 w 609600"/>
                <a:gd name="connsiteY2" fmla="*/ 79513 h 225323"/>
                <a:gd name="connsiteX3" fmla="*/ 410818 w 609600"/>
                <a:gd name="connsiteY3" fmla="*/ 92766 h 225323"/>
                <a:gd name="connsiteX4" fmla="*/ 477079 w 609600"/>
                <a:gd name="connsiteY4" fmla="*/ 106018 h 225323"/>
                <a:gd name="connsiteX5" fmla="*/ 530087 w 609600"/>
                <a:gd name="connsiteY5" fmla="*/ 145774 h 225323"/>
                <a:gd name="connsiteX6" fmla="*/ 569844 w 609600"/>
                <a:gd name="connsiteY6" fmla="*/ 172279 h 225323"/>
                <a:gd name="connsiteX7" fmla="*/ 516835 w 609600"/>
                <a:gd name="connsiteY7" fmla="*/ 39757 h 225323"/>
                <a:gd name="connsiteX8" fmla="*/ 463826 w 609600"/>
                <a:gd name="connsiteY8" fmla="*/ 13253 h 225323"/>
                <a:gd name="connsiteX9" fmla="*/ 516835 w 609600"/>
                <a:gd name="connsiteY9" fmla="*/ 0 h 22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225323">
                  <a:moveTo>
                    <a:pt x="0" y="159026"/>
                  </a:moveTo>
                  <a:cubicBezTo>
                    <a:pt x="57426" y="141357"/>
                    <a:pt x="117233" y="130100"/>
                    <a:pt x="172279" y="106018"/>
                  </a:cubicBezTo>
                  <a:cubicBezTo>
                    <a:pt x="277097" y="60160"/>
                    <a:pt x="134605" y="50775"/>
                    <a:pt x="278296" y="79513"/>
                  </a:cubicBezTo>
                  <a:cubicBezTo>
                    <a:pt x="328370" y="179664"/>
                    <a:pt x="273518" y="113889"/>
                    <a:pt x="410818" y="92766"/>
                  </a:cubicBezTo>
                  <a:cubicBezTo>
                    <a:pt x="433080" y="89341"/>
                    <a:pt x="454992" y="101601"/>
                    <a:pt x="477079" y="106018"/>
                  </a:cubicBezTo>
                  <a:cubicBezTo>
                    <a:pt x="494748" y="119270"/>
                    <a:pt x="513670" y="130999"/>
                    <a:pt x="530087" y="145774"/>
                  </a:cubicBezTo>
                  <a:cubicBezTo>
                    <a:pt x="603265" y="211634"/>
                    <a:pt x="645025" y="272521"/>
                    <a:pt x="569844" y="172279"/>
                  </a:cubicBezTo>
                  <a:cubicBezTo>
                    <a:pt x="557438" y="135059"/>
                    <a:pt x="534438" y="62389"/>
                    <a:pt x="516835" y="39757"/>
                  </a:cubicBezTo>
                  <a:cubicBezTo>
                    <a:pt x="504706" y="24163"/>
                    <a:pt x="463826" y="33008"/>
                    <a:pt x="463826" y="13253"/>
                  </a:cubicBezTo>
                  <a:cubicBezTo>
                    <a:pt x="463826" y="-4961"/>
                    <a:pt x="499165" y="4418"/>
                    <a:pt x="51683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92F0623-B864-4591-AB93-A8B8D206BA7B}"/>
                </a:ext>
              </a:extLst>
            </p:cNvPr>
            <p:cNvSpPr/>
            <p:nvPr/>
          </p:nvSpPr>
          <p:spPr>
            <a:xfrm>
              <a:off x="9780104" y="5539409"/>
              <a:ext cx="79776" cy="185530"/>
            </a:xfrm>
            <a:custGeom>
              <a:avLst/>
              <a:gdLst>
                <a:gd name="connsiteX0" fmla="*/ 0 w 79776"/>
                <a:gd name="connsiteY0" fmla="*/ 185530 h 185530"/>
                <a:gd name="connsiteX1" fmla="*/ 79513 w 79776"/>
                <a:gd name="connsiteY1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76" h="185530">
                  <a:moveTo>
                    <a:pt x="0" y="185530"/>
                  </a:moveTo>
                  <a:cubicBezTo>
                    <a:pt x="88604" y="37857"/>
                    <a:pt x="79513" y="104523"/>
                    <a:pt x="7951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F00165E-4F4E-41DD-A40C-AF70070EC94F}"/>
                </a:ext>
              </a:extLst>
            </p:cNvPr>
            <p:cNvSpPr/>
            <p:nvPr/>
          </p:nvSpPr>
          <p:spPr>
            <a:xfrm>
              <a:off x="9899374" y="5685183"/>
              <a:ext cx="689113" cy="159026"/>
            </a:xfrm>
            <a:custGeom>
              <a:avLst/>
              <a:gdLst>
                <a:gd name="connsiteX0" fmla="*/ 689113 w 689113"/>
                <a:gd name="connsiteY0" fmla="*/ 53008 h 159026"/>
                <a:gd name="connsiteX1" fmla="*/ 503583 w 689113"/>
                <a:gd name="connsiteY1" fmla="*/ 106017 h 159026"/>
                <a:gd name="connsiteX2" fmla="*/ 450574 w 689113"/>
                <a:gd name="connsiteY2" fmla="*/ 26504 h 159026"/>
                <a:gd name="connsiteX3" fmla="*/ 424069 w 689113"/>
                <a:gd name="connsiteY3" fmla="*/ 0 h 159026"/>
                <a:gd name="connsiteX4" fmla="*/ 371061 w 689113"/>
                <a:gd name="connsiteY4" fmla="*/ 92765 h 159026"/>
                <a:gd name="connsiteX5" fmla="*/ 212035 w 689113"/>
                <a:gd name="connsiteY5" fmla="*/ 79513 h 159026"/>
                <a:gd name="connsiteX6" fmla="*/ 185530 w 689113"/>
                <a:gd name="connsiteY6" fmla="*/ 26504 h 159026"/>
                <a:gd name="connsiteX7" fmla="*/ 106017 w 689113"/>
                <a:gd name="connsiteY7" fmla="*/ 106017 h 159026"/>
                <a:gd name="connsiteX8" fmla="*/ 53009 w 689113"/>
                <a:gd name="connsiteY8" fmla="*/ 145774 h 159026"/>
                <a:gd name="connsiteX9" fmla="*/ 0 w 689113"/>
                <a:gd name="connsiteY9" fmla="*/ 159026 h 15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113" h="159026">
                  <a:moveTo>
                    <a:pt x="689113" y="53008"/>
                  </a:moveTo>
                  <a:cubicBezTo>
                    <a:pt x="627270" y="70678"/>
                    <a:pt x="567508" y="113120"/>
                    <a:pt x="503583" y="106017"/>
                  </a:cubicBezTo>
                  <a:cubicBezTo>
                    <a:pt x="471924" y="102499"/>
                    <a:pt x="473099" y="49028"/>
                    <a:pt x="450574" y="26504"/>
                  </a:cubicBezTo>
                  <a:lnTo>
                    <a:pt x="424069" y="0"/>
                  </a:lnTo>
                  <a:cubicBezTo>
                    <a:pt x="406400" y="30922"/>
                    <a:pt x="401392" y="74100"/>
                    <a:pt x="371061" y="92765"/>
                  </a:cubicBezTo>
                  <a:cubicBezTo>
                    <a:pt x="289101" y="143202"/>
                    <a:pt x="263916" y="114100"/>
                    <a:pt x="212035" y="79513"/>
                  </a:cubicBezTo>
                  <a:cubicBezTo>
                    <a:pt x="203200" y="61843"/>
                    <a:pt x="205087" y="29298"/>
                    <a:pt x="185530" y="26504"/>
                  </a:cubicBezTo>
                  <a:cubicBezTo>
                    <a:pt x="97686" y="13954"/>
                    <a:pt x="132623" y="74089"/>
                    <a:pt x="106017" y="106017"/>
                  </a:cubicBezTo>
                  <a:cubicBezTo>
                    <a:pt x="91878" y="122985"/>
                    <a:pt x="72764" y="135896"/>
                    <a:pt x="53009" y="145774"/>
                  </a:cubicBezTo>
                  <a:cubicBezTo>
                    <a:pt x="36718" y="153919"/>
                    <a:pt x="0" y="159026"/>
                    <a:pt x="0" y="1590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6D48543-53A0-4E32-A424-CC610D43C401}"/>
                </a:ext>
              </a:extLst>
            </p:cNvPr>
            <p:cNvSpPr/>
            <p:nvPr/>
          </p:nvSpPr>
          <p:spPr>
            <a:xfrm>
              <a:off x="10442713" y="5817704"/>
              <a:ext cx="503583" cy="119270"/>
            </a:xfrm>
            <a:custGeom>
              <a:avLst/>
              <a:gdLst>
                <a:gd name="connsiteX0" fmla="*/ 503583 w 503583"/>
                <a:gd name="connsiteY0" fmla="*/ 0 h 119270"/>
                <a:gd name="connsiteX1" fmla="*/ 291548 w 503583"/>
                <a:gd name="connsiteY1" fmla="*/ 13253 h 119270"/>
                <a:gd name="connsiteX2" fmla="*/ 251791 w 503583"/>
                <a:gd name="connsiteY2" fmla="*/ 39757 h 119270"/>
                <a:gd name="connsiteX3" fmla="*/ 53009 w 503583"/>
                <a:gd name="connsiteY3" fmla="*/ 53009 h 119270"/>
                <a:gd name="connsiteX4" fmla="*/ 39757 w 503583"/>
                <a:gd name="connsiteY4" fmla="*/ 106018 h 119270"/>
                <a:gd name="connsiteX5" fmla="*/ 0 w 503583"/>
                <a:gd name="connsiteY5" fmla="*/ 119270 h 11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583" h="119270">
                  <a:moveTo>
                    <a:pt x="503583" y="0"/>
                  </a:moveTo>
                  <a:cubicBezTo>
                    <a:pt x="432905" y="4418"/>
                    <a:pt x="361498" y="2208"/>
                    <a:pt x="291548" y="13253"/>
                  </a:cubicBezTo>
                  <a:cubicBezTo>
                    <a:pt x="275816" y="15737"/>
                    <a:pt x="267501" y="37139"/>
                    <a:pt x="251791" y="39757"/>
                  </a:cubicBezTo>
                  <a:cubicBezTo>
                    <a:pt x="186287" y="50674"/>
                    <a:pt x="119270" y="48592"/>
                    <a:pt x="53009" y="53009"/>
                  </a:cubicBezTo>
                  <a:cubicBezTo>
                    <a:pt x="48592" y="70679"/>
                    <a:pt x="51135" y="91796"/>
                    <a:pt x="39757" y="106018"/>
                  </a:cubicBezTo>
                  <a:cubicBezTo>
                    <a:pt x="31031" y="116926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149C887-F06E-4F2D-A279-23330CA82697}"/>
                </a:ext>
              </a:extLst>
            </p:cNvPr>
            <p:cNvSpPr/>
            <p:nvPr/>
          </p:nvSpPr>
          <p:spPr>
            <a:xfrm>
              <a:off x="11105322" y="5420139"/>
              <a:ext cx="1007165" cy="251819"/>
            </a:xfrm>
            <a:custGeom>
              <a:avLst/>
              <a:gdLst>
                <a:gd name="connsiteX0" fmla="*/ 1007165 w 1007165"/>
                <a:gd name="connsiteY0" fmla="*/ 145774 h 251819"/>
                <a:gd name="connsiteX1" fmla="*/ 795130 w 1007165"/>
                <a:gd name="connsiteY1" fmla="*/ 159026 h 251819"/>
                <a:gd name="connsiteX2" fmla="*/ 715617 w 1007165"/>
                <a:gd name="connsiteY2" fmla="*/ 198783 h 251819"/>
                <a:gd name="connsiteX3" fmla="*/ 675861 w 1007165"/>
                <a:gd name="connsiteY3" fmla="*/ 185531 h 251819"/>
                <a:gd name="connsiteX4" fmla="*/ 609600 w 1007165"/>
                <a:gd name="connsiteY4" fmla="*/ 145774 h 251819"/>
                <a:gd name="connsiteX5" fmla="*/ 596348 w 1007165"/>
                <a:gd name="connsiteY5" fmla="*/ 106018 h 251819"/>
                <a:gd name="connsiteX6" fmla="*/ 569843 w 1007165"/>
                <a:gd name="connsiteY6" fmla="*/ 145774 h 251819"/>
                <a:gd name="connsiteX7" fmla="*/ 357808 w 1007165"/>
                <a:gd name="connsiteY7" fmla="*/ 132522 h 251819"/>
                <a:gd name="connsiteX8" fmla="*/ 265043 w 1007165"/>
                <a:gd name="connsiteY8" fmla="*/ 106018 h 251819"/>
                <a:gd name="connsiteX9" fmla="*/ 238539 w 1007165"/>
                <a:gd name="connsiteY9" fmla="*/ 66261 h 251819"/>
                <a:gd name="connsiteX10" fmla="*/ 198782 w 1007165"/>
                <a:gd name="connsiteY10" fmla="*/ 39757 h 251819"/>
                <a:gd name="connsiteX11" fmla="*/ 172278 w 1007165"/>
                <a:gd name="connsiteY11" fmla="*/ 79513 h 251819"/>
                <a:gd name="connsiteX12" fmla="*/ 132521 w 1007165"/>
                <a:gd name="connsiteY12" fmla="*/ 198783 h 251819"/>
                <a:gd name="connsiteX13" fmla="*/ 185530 w 1007165"/>
                <a:gd name="connsiteY13" fmla="*/ 79513 h 251819"/>
                <a:gd name="connsiteX14" fmla="*/ 198782 w 1007165"/>
                <a:gd name="connsiteY14" fmla="*/ 26504 h 251819"/>
                <a:gd name="connsiteX15" fmla="*/ 159026 w 1007165"/>
                <a:gd name="connsiteY15" fmla="*/ 0 h 251819"/>
                <a:gd name="connsiteX16" fmla="*/ 53008 w 1007165"/>
                <a:gd name="connsiteY16" fmla="*/ 53009 h 251819"/>
                <a:gd name="connsiteX17" fmla="*/ 26504 w 1007165"/>
                <a:gd name="connsiteY17" fmla="*/ 92765 h 251819"/>
                <a:gd name="connsiteX18" fmla="*/ 0 w 1007165"/>
                <a:gd name="connsiteY18" fmla="*/ 119270 h 2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7165" h="251819">
                  <a:moveTo>
                    <a:pt x="1007165" y="145774"/>
                  </a:moveTo>
                  <a:cubicBezTo>
                    <a:pt x="936487" y="150191"/>
                    <a:pt x="863363" y="140072"/>
                    <a:pt x="795130" y="159026"/>
                  </a:cubicBezTo>
                  <a:cubicBezTo>
                    <a:pt x="647412" y="200059"/>
                    <a:pt x="892036" y="242887"/>
                    <a:pt x="715617" y="198783"/>
                  </a:cubicBezTo>
                  <a:cubicBezTo>
                    <a:pt x="693273" y="288159"/>
                    <a:pt x="713469" y="251344"/>
                    <a:pt x="675861" y="185531"/>
                  </a:cubicBezTo>
                  <a:cubicBezTo>
                    <a:pt x="658740" y="155569"/>
                    <a:pt x="639676" y="155799"/>
                    <a:pt x="609600" y="145774"/>
                  </a:cubicBezTo>
                  <a:cubicBezTo>
                    <a:pt x="605183" y="132522"/>
                    <a:pt x="610317" y="106018"/>
                    <a:pt x="596348" y="106018"/>
                  </a:cubicBezTo>
                  <a:cubicBezTo>
                    <a:pt x="580421" y="106018"/>
                    <a:pt x="585673" y="144015"/>
                    <a:pt x="569843" y="145774"/>
                  </a:cubicBezTo>
                  <a:cubicBezTo>
                    <a:pt x="499460" y="153594"/>
                    <a:pt x="428486" y="136939"/>
                    <a:pt x="357808" y="132522"/>
                  </a:cubicBezTo>
                  <a:cubicBezTo>
                    <a:pt x="354345" y="131656"/>
                    <a:pt x="273684" y="112931"/>
                    <a:pt x="265043" y="106018"/>
                  </a:cubicBezTo>
                  <a:cubicBezTo>
                    <a:pt x="252606" y="96068"/>
                    <a:pt x="249801" y="77523"/>
                    <a:pt x="238539" y="66261"/>
                  </a:cubicBezTo>
                  <a:cubicBezTo>
                    <a:pt x="227277" y="54999"/>
                    <a:pt x="212034" y="48592"/>
                    <a:pt x="198782" y="39757"/>
                  </a:cubicBezTo>
                  <a:cubicBezTo>
                    <a:pt x="189947" y="53009"/>
                    <a:pt x="178404" y="64811"/>
                    <a:pt x="172278" y="79513"/>
                  </a:cubicBezTo>
                  <a:cubicBezTo>
                    <a:pt x="156160" y="118197"/>
                    <a:pt x="115501" y="237078"/>
                    <a:pt x="132521" y="198783"/>
                  </a:cubicBezTo>
                  <a:cubicBezTo>
                    <a:pt x="150191" y="159026"/>
                    <a:pt x="169912" y="120120"/>
                    <a:pt x="185530" y="79513"/>
                  </a:cubicBezTo>
                  <a:cubicBezTo>
                    <a:pt x="192068" y="62514"/>
                    <a:pt x="194365" y="44174"/>
                    <a:pt x="198782" y="26504"/>
                  </a:cubicBezTo>
                  <a:cubicBezTo>
                    <a:pt x="185530" y="17669"/>
                    <a:pt x="174953" y="0"/>
                    <a:pt x="159026" y="0"/>
                  </a:cubicBezTo>
                  <a:cubicBezTo>
                    <a:pt x="112711" y="0"/>
                    <a:pt x="79120" y="20369"/>
                    <a:pt x="53008" y="53009"/>
                  </a:cubicBezTo>
                  <a:cubicBezTo>
                    <a:pt x="43059" y="65446"/>
                    <a:pt x="36453" y="80328"/>
                    <a:pt x="26504" y="92765"/>
                  </a:cubicBezTo>
                  <a:cubicBezTo>
                    <a:pt x="18699" y="102521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55FB408-3873-4A60-BB77-238816ABFB34}"/>
                </a:ext>
              </a:extLst>
            </p:cNvPr>
            <p:cNvSpPr/>
            <p:nvPr/>
          </p:nvSpPr>
          <p:spPr>
            <a:xfrm>
              <a:off x="6029739" y="6771861"/>
              <a:ext cx="281437" cy="185530"/>
            </a:xfrm>
            <a:custGeom>
              <a:avLst/>
              <a:gdLst>
                <a:gd name="connsiteX0" fmla="*/ 0 w 281437"/>
                <a:gd name="connsiteY0" fmla="*/ 185530 h 185530"/>
                <a:gd name="connsiteX1" fmla="*/ 13252 w 281437"/>
                <a:gd name="connsiteY1" fmla="*/ 106017 h 185530"/>
                <a:gd name="connsiteX2" fmla="*/ 79513 w 281437"/>
                <a:gd name="connsiteY2" fmla="*/ 79513 h 185530"/>
                <a:gd name="connsiteX3" fmla="*/ 185531 w 281437"/>
                <a:gd name="connsiteY3" fmla="*/ 53009 h 185530"/>
                <a:gd name="connsiteX4" fmla="*/ 225287 w 281437"/>
                <a:gd name="connsiteY4" fmla="*/ 39756 h 185530"/>
                <a:gd name="connsiteX5" fmla="*/ 278296 w 281437"/>
                <a:gd name="connsiteY5" fmla="*/ 26504 h 185530"/>
                <a:gd name="connsiteX6" fmla="*/ 278296 w 281437"/>
                <a:gd name="connsiteY6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437" h="185530">
                  <a:moveTo>
                    <a:pt x="0" y="185530"/>
                  </a:moveTo>
                  <a:cubicBezTo>
                    <a:pt x="4417" y="159026"/>
                    <a:pt x="-2870" y="127513"/>
                    <a:pt x="13252" y="106017"/>
                  </a:cubicBezTo>
                  <a:cubicBezTo>
                    <a:pt x="27525" y="86986"/>
                    <a:pt x="56777" y="86509"/>
                    <a:pt x="79513" y="79513"/>
                  </a:cubicBezTo>
                  <a:cubicBezTo>
                    <a:pt x="114329" y="68801"/>
                    <a:pt x="150388" y="62594"/>
                    <a:pt x="185531" y="53009"/>
                  </a:cubicBezTo>
                  <a:cubicBezTo>
                    <a:pt x="199008" y="49333"/>
                    <a:pt x="211856" y="43594"/>
                    <a:pt x="225287" y="39756"/>
                  </a:cubicBezTo>
                  <a:cubicBezTo>
                    <a:pt x="242800" y="34752"/>
                    <a:pt x="263725" y="37432"/>
                    <a:pt x="278296" y="26504"/>
                  </a:cubicBezTo>
                  <a:cubicBezTo>
                    <a:pt x="285364" y="21203"/>
                    <a:pt x="278296" y="8835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29C84DD-577A-480B-9FA1-9F5B8A3ADAA8}"/>
                </a:ext>
              </a:extLst>
            </p:cNvPr>
            <p:cNvSpPr/>
            <p:nvPr/>
          </p:nvSpPr>
          <p:spPr>
            <a:xfrm>
              <a:off x="6361043" y="6714507"/>
              <a:ext cx="675861" cy="203128"/>
            </a:xfrm>
            <a:custGeom>
              <a:avLst/>
              <a:gdLst>
                <a:gd name="connsiteX0" fmla="*/ 0 w 675861"/>
                <a:gd name="connsiteY0" fmla="*/ 203128 h 203128"/>
                <a:gd name="connsiteX1" fmla="*/ 132522 w 675861"/>
                <a:gd name="connsiteY1" fmla="*/ 110363 h 203128"/>
                <a:gd name="connsiteX2" fmla="*/ 238540 w 675861"/>
                <a:gd name="connsiteY2" fmla="*/ 17597 h 203128"/>
                <a:gd name="connsiteX3" fmla="*/ 291548 w 675861"/>
                <a:gd name="connsiteY3" fmla="*/ 44102 h 203128"/>
                <a:gd name="connsiteX4" fmla="*/ 384314 w 675861"/>
                <a:gd name="connsiteY4" fmla="*/ 110363 h 203128"/>
                <a:gd name="connsiteX5" fmla="*/ 556592 w 675861"/>
                <a:gd name="connsiteY5" fmla="*/ 44102 h 203128"/>
                <a:gd name="connsiteX6" fmla="*/ 583096 w 675861"/>
                <a:gd name="connsiteY6" fmla="*/ 4345 h 203128"/>
                <a:gd name="connsiteX7" fmla="*/ 675861 w 675861"/>
                <a:gd name="connsiteY7" fmla="*/ 4345 h 20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861" h="203128">
                  <a:moveTo>
                    <a:pt x="0" y="203128"/>
                  </a:moveTo>
                  <a:cubicBezTo>
                    <a:pt x="44174" y="172206"/>
                    <a:pt x="93009" y="147054"/>
                    <a:pt x="132522" y="110363"/>
                  </a:cubicBezTo>
                  <a:cubicBezTo>
                    <a:pt x="248782" y="2408"/>
                    <a:pt x="124239" y="46174"/>
                    <a:pt x="238540" y="17597"/>
                  </a:cubicBezTo>
                  <a:cubicBezTo>
                    <a:pt x="256209" y="26432"/>
                    <a:pt x="275744" y="32249"/>
                    <a:pt x="291548" y="44102"/>
                  </a:cubicBezTo>
                  <a:cubicBezTo>
                    <a:pt x="392165" y="119565"/>
                    <a:pt x="299759" y="82176"/>
                    <a:pt x="384314" y="110363"/>
                  </a:cubicBezTo>
                  <a:cubicBezTo>
                    <a:pt x="460546" y="95116"/>
                    <a:pt x="480897" y="97088"/>
                    <a:pt x="556592" y="44102"/>
                  </a:cubicBezTo>
                  <a:cubicBezTo>
                    <a:pt x="569640" y="34968"/>
                    <a:pt x="567986" y="9382"/>
                    <a:pt x="583096" y="4345"/>
                  </a:cubicBezTo>
                  <a:cubicBezTo>
                    <a:pt x="612431" y="-5433"/>
                    <a:pt x="644939" y="4345"/>
                    <a:pt x="675861" y="4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F3F47C3-450E-455A-8FCD-A160EF069C1A}"/>
                </a:ext>
              </a:extLst>
            </p:cNvPr>
            <p:cNvSpPr/>
            <p:nvPr/>
          </p:nvSpPr>
          <p:spPr>
            <a:xfrm>
              <a:off x="7156174" y="6447547"/>
              <a:ext cx="1550504" cy="390575"/>
            </a:xfrm>
            <a:custGeom>
              <a:avLst/>
              <a:gdLst>
                <a:gd name="connsiteX0" fmla="*/ 0 w 1550504"/>
                <a:gd name="connsiteY0" fmla="*/ 297810 h 390575"/>
                <a:gd name="connsiteX1" fmla="*/ 689113 w 1550504"/>
                <a:gd name="connsiteY1" fmla="*/ 364070 h 390575"/>
                <a:gd name="connsiteX2" fmla="*/ 728869 w 1550504"/>
                <a:gd name="connsiteY2" fmla="*/ 390575 h 390575"/>
                <a:gd name="connsiteX3" fmla="*/ 768626 w 1550504"/>
                <a:gd name="connsiteY3" fmla="*/ 364070 h 390575"/>
                <a:gd name="connsiteX4" fmla="*/ 874643 w 1550504"/>
                <a:gd name="connsiteY4" fmla="*/ 337566 h 390575"/>
                <a:gd name="connsiteX5" fmla="*/ 940904 w 1550504"/>
                <a:gd name="connsiteY5" fmla="*/ 191792 h 390575"/>
                <a:gd name="connsiteX6" fmla="*/ 1073426 w 1550504"/>
                <a:gd name="connsiteY6" fmla="*/ 138783 h 390575"/>
                <a:gd name="connsiteX7" fmla="*/ 1205948 w 1550504"/>
                <a:gd name="connsiteY7" fmla="*/ 99027 h 390575"/>
                <a:gd name="connsiteX8" fmla="*/ 1232452 w 1550504"/>
                <a:gd name="connsiteY8" fmla="*/ 6262 h 390575"/>
                <a:gd name="connsiteX9" fmla="*/ 1351722 w 1550504"/>
                <a:gd name="connsiteY9" fmla="*/ 19514 h 390575"/>
                <a:gd name="connsiteX10" fmla="*/ 1550504 w 1550504"/>
                <a:gd name="connsiteY10" fmla="*/ 19514 h 3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0504" h="390575">
                  <a:moveTo>
                    <a:pt x="0" y="297810"/>
                  </a:moveTo>
                  <a:cubicBezTo>
                    <a:pt x="374290" y="314445"/>
                    <a:pt x="456683" y="247854"/>
                    <a:pt x="689113" y="364070"/>
                  </a:cubicBezTo>
                  <a:cubicBezTo>
                    <a:pt x="703359" y="371193"/>
                    <a:pt x="715617" y="381740"/>
                    <a:pt x="728869" y="390575"/>
                  </a:cubicBezTo>
                  <a:cubicBezTo>
                    <a:pt x="742121" y="381740"/>
                    <a:pt x="754380" y="371193"/>
                    <a:pt x="768626" y="364070"/>
                  </a:cubicBezTo>
                  <a:cubicBezTo>
                    <a:pt x="795791" y="350487"/>
                    <a:pt x="849443" y="342606"/>
                    <a:pt x="874643" y="337566"/>
                  </a:cubicBezTo>
                  <a:cubicBezTo>
                    <a:pt x="964203" y="218154"/>
                    <a:pt x="863913" y="365019"/>
                    <a:pt x="940904" y="191792"/>
                  </a:cubicBezTo>
                  <a:cubicBezTo>
                    <a:pt x="960568" y="147549"/>
                    <a:pt x="1050329" y="144942"/>
                    <a:pt x="1073426" y="138783"/>
                  </a:cubicBezTo>
                  <a:cubicBezTo>
                    <a:pt x="1149285" y="118554"/>
                    <a:pt x="1148860" y="118056"/>
                    <a:pt x="1205948" y="99027"/>
                  </a:cubicBezTo>
                  <a:cubicBezTo>
                    <a:pt x="1214783" y="68105"/>
                    <a:pt x="1204220" y="21661"/>
                    <a:pt x="1232452" y="6262"/>
                  </a:cubicBezTo>
                  <a:cubicBezTo>
                    <a:pt x="1267569" y="-12893"/>
                    <a:pt x="1311755" y="17849"/>
                    <a:pt x="1351722" y="19514"/>
                  </a:cubicBezTo>
                  <a:cubicBezTo>
                    <a:pt x="1417925" y="22272"/>
                    <a:pt x="1484243" y="19514"/>
                    <a:pt x="1550504" y="195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37A64ED-0C43-4CEE-A6A4-AFB2963E1487}"/>
                </a:ext>
              </a:extLst>
            </p:cNvPr>
            <p:cNvSpPr/>
            <p:nvPr/>
          </p:nvSpPr>
          <p:spPr>
            <a:xfrm>
              <a:off x="8786191" y="6319668"/>
              <a:ext cx="371061" cy="120889"/>
            </a:xfrm>
            <a:custGeom>
              <a:avLst/>
              <a:gdLst>
                <a:gd name="connsiteX0" fmla="*/ 371061 w 371061"/>
                <a:gd name="connsiteY0" fmla="*/ 41375 h 120889"/>
                <a:gd name="connsiteX1" fmla="*/ 304800 w 371061"/>
                <a:gd name="connsiteY1" fmla="*/ 14871 h 120889"/>
                <a:gd name="connsiteX2" fmla="*/ 92766 w 371061"/>
                <a:gd name="connsiteY2" fmla="*/ 54628 h 120889"/>
                <a:gd name="connsiteX3" fmla="*/ 53009 w 371061"/>
                <a:gd name="connsiteY3" fmla="*/ 81132 h 120889"/>
                <a:gd name="connsiteX4" fmla="*/ 0 w 371061"/>
                <a:gd name="connsiteY4" fmla="*/ 120889 h 12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61" h="120889">
                  <a:moveTo>
                    <a:pt x="371061" y="41375"/>
                  </a:moveTo>
                  <a:cubicBezTo>
                    <a:pt x="348974" y="32540"/>
                    <a:pt x="327368" y="22393"/>
                    <a:pt x="304800" y="14871"/>
                  </a:cubicBezTo>
                  <a:cubicBezTo>
                    <a:pt x="225674" y="-11504"/>
                    <a:pt x="182894" y="-5456"/>
                    <a:pt x="92766" y="54628"/>
                  </a:cubicBezTo>
                  <a:cubicBezTo>
                    <a:pt x="79514" y="63463"/>
                    <a:pt x="65970" y="71875"/>
                    <a:pt x="53009" y="81132"/>
                  </a:cubicBezTo>
                  <a:cubicBezTo>
                    <a:pt x="35036" y="93970"/>
                    <a:pt x="0" y="120889"/>
                    <a:pt x="0" y="12088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E9D01-65C7-4937-9F14-59A1E66C716C}"/>
              </a:ext>
            </a:extLst>
          </p:cNvPr>
          <p:cNvGrpSpPr/>
          <p:nvPr/>
        </p:nvGrpSpPr>
        <p:grpSpPr>
          <a:xfrm>
            <a:off x="811725" y="2994660"/>
            <a:ext cx="2497935" cy="3093152"/>
            <a:chOff x="811726" y="3595662"/>
            <a:chExt cx="2012584" cy="2492150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7313ECB-1B89-4BC5-AC72-AF746034C659}"/>
                </a:ext>
              </a:extLst>
            </p:cNvPr>
            <p:cNvGrpSpPr/>
            <p:nvPr/>
          </p:nvGrpSpPr>
          <p:grpSpPr>
            <a:xfrm>
              <a:off x="811726" y="3595662"/>
              <a:ext cx="1983267" cy="2492150"/>
              <a:chOff x="2565401" y="1135915"/>
              <a:chExt cx="4478174" cy="5627219"/>
            </a:xfrm>
          </p:grpSpPr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E123328A-E42F-4E02-AE66-FAF5F68E3AA8}"/>
                  </a:ext>
                </a:extLst>
              </p:cNvPr>
              <p:cNvSpPr/>
              <p:nvPr/>
            </p:nvSpPr>
            <p:spPr>
              <a:xfrm rot="19307679">
                <a:off x="6222046" y="3898871"/>
                <a:ext cx="821529" cy="1915558"/>
              </a:xfrm>
              <a:prstGeom prst="ellipse">
                <a:avLst/>
              </a:prstGeom>
              <a:solidFill>
                <a:srgbClr val="4443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4">
                <a:extLst>
                  <a:ext uri="{FF2B5EF4-FFF2-40B4-BE49-F238E27FC236}">
                    <a16:creationId xmlns:a16="http://schemas.microsoft.com/office/drawing/2014/main" id="{554F2E34-DB44-4132-9CD4-D76764FCFFB4}"/>
                  </a:ext>
                </a:extLst>
              </p:cNvPr>
              <p:cNvSpPr/>
              <p:nvPr/>
            </p:nvSpPr>
            <p:spPr>
              <a:xfrm rot="653885" flipH="1">
                <a:off x="3883860" y="5877063"/>
                <a:ext cx="1133557" cy="886071"/>
              </a:xfrm>
              <a:custGeom>
                <a:avLst/>
                <a:gdLst>
                  <a:gd name="connsiteX0" fmla="*/ 0 w 556592"/>
                  <a:gd name="connsiteY0" fmla="*/ 0 h 516834"/>
                  <a:gd name="connsiteX1" fmla="*/ 556592 w 556592"/>
                  <a:gd name="connsiteY1" fmla="*/ 0 h 516834"/>
                  <a:gd name="connsiteX2" fmla="*/ 556592 w 556592"/>
                  <a:gd name="connsiteY2" fmla="*/ 516834 h 516834"/>
                  <a:gd name="connsiteX3" fmla="*/ 0 w 556592"/>
                  <a:gd name="connsiteY3" fmla="*/ 516834 h 516834"/>
                  <a:gd name="connsiteX4" fmla="*/ 0 w 556592"/>
                  <a:gd name="connsiteY4" fmla="*/ 0 h 516834"/>
                  <a:gd name="connsiteX0" fmla="*/ 26504 w 583096"/>
                  <a:gd name="connsiteY0" fmla="*/ 0 h 649356"/>
                  <a:gd name="connsiteX1" fmla="*/ 583096 w 583096"/>
                  <a:gd name="connsiteY1" fmla="*/ 0 h 649356"/>
                  <a:gd name="connsiteX2" fmla="*/ 583096 w 583096"/>
                  <a:gd name="connsiteY2" fmla="*/ 516834 h 649356"/>
                  <a:gd name="connsiteX3" fmla="*/ 0 w 583096"/>
                  <a:gd name="connsiteY3" fmla="*/ 649356 h 649356"/>
                  <a:gd name="connsiteX4" fmla="*/ 26504 w 583096"/>
                  <a:gd name="connsiteY4" fmla="*/ 0 h 649356"/>
                  <a:gd name="connsiteX0" fmla="*/ 26504 w 583096"/>
                  <a:gd name="connsiteY0" fmla="*/ 0 h 742121"/>
                  <a:gd name="connsiteX1" fmla="*/ 583096 w 583096"/>
                  <a:gd name="connsiteY1" fmla="*/ 0 h 742121"/>
                  <a:gd name="connsiteX2" fmla="*/ 583096 w 583096"/>
                  <a:gd name="connsiteY2" fmla="*/ 516834 h 742121"/>
                  <a:gd name="connsiteX3" fmla="*/ 344557 w 583096"/>
                  <a:gd name="connsiteY3" fmla="*/ 742121 h 742121"/>
                  <a:gd name="connsiteX4" fmla="*/ 0 w 583096"/>
                  <a:gd name="connsiteY4" fmla="*/ 649356 h 742121"/>
                  <a:gd name="connsiteX5" fmla="*/ 26504 w 583096"/>
                  <a:gd name="connsiteY5" fmla="*/ 0 h 742121"/>
                  <a:gd name="connsiteX0" fmla="*/ 26504 w 795131"/>
                  <a:gd name="connsiteY0" fmla="*/ 0 h 742121"/>
                  <a:gd name="connsiteX1" fmla="*/ 583096 w 795131"/>
                  <a:gd name="connsiteY1" fmla="*/ 0 h 742121"/>
                  <a:gd name="connsiteX2" fmla="*/ 795131 w 795131"/>
                  <a:gd name="connsiteY2" fmla="*/ 530087 h 742121"/>
                  <a:gd name="connsiteX3" fmla="*/ 344557 w 795131"/>
                  <a:gd name="connsiteY3" fmla="*/ 742121 h 742121"/>
                  <a:gd name="connsiteX4" fmla="*/ 0 w 795131"/>
                  <a:gd name="connsiteY4" fmla="*/ 649356 h 742121"/>
                  <a:gd name="connsiteX5" fmla="*/ 26504 w 795131"/>
                  <a:gd name="connsiteY5" fmla="*/ 0 h 742121"/>
                  <a:gd name="connsiteX0" fmla="*/ 26504 w 795131"/>
                  <a:gd name="connsiteY0" fmla="*/ 0 h 886072"/>
                  <a:gd name="connsiteX1" fmla="*/ 583096 w 795131"/>
                  <a:gd name="connsiteY1" fmla="*/ 0 h 886072"/>
                  <a:gd name="connsiteX2" fmla="*/ 795131 w 795131"/>
                  <a:gd name="connsiteY2" fmla="*/ 530087 h 886072"/>
                  <a:gd name="connsiteX3" fmla="*/ 344557 w 795131"/>
                  <a:gd name="connsiteY3" fmla="*/ 742121 h 886072"/>
                  <a:gd name="connsiteX4" fmla="*/ 0 w 795131"/>
                  <a:gd name="connsiteY4" fmla="*/ 649356 h 886072"/>
                  <a:gd name="connsiteX5" fmla="*/ 26504 w 795131"/>
                  <a:gd name="connsiteY5" fmla="*/ 0 h 886072"/>
                  <a:gd name="connsiteX0" fmla="*/ 26504 w 795131"/>
                  <a:gd name="connsiteY0" fmla="*/ 0 h 886072"/>
                  <a:gd name="connsiteX1" fmla="*/ 583096 w 795131"/>
                  <a:gd name="connsiteY1" fmla="*/ 0 h 886072"/>
                  <a:gd name="connsiteX2" fmla="*/ 795131 w 795131"/>
                  <a:gd name="connsiteY2" fmla="*/ 530087 h 886072"/>
                  <a:gd name="connsiteX3" fmla="*/ 344557 w 795131"/>
                  <a:gd name="connsiteY3" fmla="*/ 742121 h 886072"/>
                  <a:gd name="connsiteX4" fmla="*/ 0 w 795131"/>
                  <a:gd name="connsiteY4" fmla="*/ 649356 h 886072"/>
                  <a:gd name="connsiteX5" fmla="*/ 26504 w 795131"/>
                  <a:gd name="connsiteY5" fmla="*/ 0 h 886072"/>
                  <a:gd name="connsiteX0" fmla="*/ 353468 w 1122095"/>
                  <a:gd name="connsiteY0" fmla="*/ 0 h 886072"/>
                  <a:gd name="connsiteX1" fmla="*/ 910060 w 1122095"/>
                  <a:gd name="connsiteY1" fmla="*/ 0 h 886072"/>
                  <a:gd name="connsiteX2" fmla="*/ 1122095 w 1122095"/>
                  <a:gd name="connsiteY2" fmla="*/ 530087 h 886072"/>
                  <a:gd name="connsiteX3" fmla="*/ 671521 w 1122095"/>
                  <a:gd name="connsiteY3" fmla="*/ 742121 h 886072"/>
                  <a:gd name="connsiteX4" fmla="*/ 326964 w 1122095"/>
                  <a:gd name="connsiteY4" fmla="*/ 649356 h 886072"/>
                  <a:gd name="connsiteX5" fmla="*/ 353468 w 1122095"/>
                  <a:gd name="connsiteY5" fmla="*/ 0 h 886072"/>
                  <a:gd name="connsiteX0" fmla="*/ 476778 w 1086379"/>
                  <a:gd name="connsiteY0" fmla="*/ 66260 h 886072"/>
                  <a:gd name="connsiteX1" fmla="*/ 874344 w 1086379"/>
                  <a:gd name="connsiteY1" fmla="*/ 0 h 886072"/>
                  <a:gd name="connsiteX2" fmla="*/ 1086379 w 1086379"/>
                  <a:gd name="connsiteY2" fmla="*/ 530087 h 886072"/>
                  <a:gd name="connsiteX3" fmla="*/ 635805 w 1086379"/>
                  <a:gd name="connsiteY3" fmla="*/ 742121 h 886072"/>
                  <a:gd name="connsiteX4" fmla="*/ 291248 w 1086379"/>
                  <a:gd name="connsiteY4" fmla="*/ 649356 h 886072"/>
                  <a:gd name="connsiteX5" fmla="*/ 476778 w 1086379"/>
                  <a:gd name="connsiteY5" fmla="*/ 66260 h 886072"/>
                  <a:gd name="connsiteX0" fmla="*/ 552402 w 1162003"/>
                  <a:gd name="connsiteY0" fmla="*/ 66260 h 886072"/>
                  <a:gd name="connsiteX1" fmla="*/ 949968 w 1162003"/>
                  <a:gd name="connsiteY1" fmla="*/ 0 h 886072"/>
                  <a:gd name="connsiteX2" fmla="*/ 1162003 w 1162003"/>
                  <a:gd name="connsiteY2" fmla="*/ 530087 h 886072"/>
                  <a:gd name="connsiteX3" fmla="*/ 711429 w 1162003"/>
                  <a:gd name="connsiteY3" fmla="*/ 742121 h 886072"/>
                  <a:gd name="connsiteX4" fmla="*/ 366872 w 1162003"/>
                  <a:gd name="connsiteY4" fmla="*/ 649356 h 886072"/>
                  <a:gd name="connsiteX5" fmla="*/ 552402 w 1162003"/>
                  <a:gd name="connsiteY5" fmla="*/ 66260 h 886072"/>
                  <a:gd name="connsiteX0" fmla="*/ 564934 w 1174535"/>
                  <a:gd name="connsiteY0" fmla="*/ 66260 h 886072"/>
                  <a:gd name="connsiteX1" fmla="*/ 962500 w 1174535"/>
                  <a:gd name="connsiteY1" fmla="*/ 0 h 886072"/>
                  <a:gd name="connsiteX2" fmla="*/ 1174535 w 1174535"/>
                  <a:gd name="connsiteY2" fmla="*/ 530087 h 886072"/>
                  <a:gd name="connsiteX3" fmla="*/ 723961 w 1174535"/>
                  <a:gd name="connsiteY3" fmla="*/ 742121 h 886072"/>
                  <a:gd name="connsiteX4" fmla="*/ 379404 w 1174535"/>
                  <a:gd name="connsiteY4" fmla="*/ 649356 h 886072"/>
                  <a:gd name="connsiteX5" fmla="*/ 564934 w 1174535"/>
                  <a:gd name="connsiteY5" fmla="*/ 66260 h 886072"/>
                  <a:gd name="connsiteX0" fmla="*/ 523955 w 1133556"/>
                  <a:gd name="connsiteY0" fmla="*/ 66260 h 886072"/>
                  <a:gd name="connsiteX1" fmla="*/ 921521 w 1133556"/>
                  <a:gd name="connsiteY1" fmla="*/ 0 h 886072"/>
                  <a:gd name="connsiteX2" fmla="*/ 1133556 w 1133556"/>
                  <a:gd name="connsiteY2" fmla="*/ 530087 h 886072"/>
                  <a:gd name="connsiteX3" fmla="*/ 682982 w 1133556"/>
                  <a:gd name="connsiteY3" fmla="*/ 742121 h 886072"/>
                  <a:gd name="connsiteX4" fmla="*/ 338425 w 1133556"/>
                  <a:gd name="connsiteY4" fmla="*/ 649356 h 886072"/>
                  <a:gd name="connsiteX5" fmla="*/ 523955 w 1133556"/>
                  <a:gd name="connsiteY5" fmla="*/ 66260 h 886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3556" h="886072">
                    <a:moveTo>
                      <a:pt x="523955" y="66260"/>
                    </a:moveTo>
                    <a:lnTo>
                      <a:pt x="921521" y="0"/>
                    </a:lnTo>
                    <a:lnTo>
                      <a:pt x="1133556" y="530087"/>
                    </a:lnTo>
                    <a:cubicBezTo>
                      <a:pt x="1049625" y="556591"/>
                      <a:pt x="740409" y="1152939"/>
                      <a:pt x="682982" y="742121"/>
                    </a:cubicBezTo>
                    <a:cubicBezTo>
                      <a:pt x="369347" y="883477"/>
                      <a:pt x="453277" y="680278"/>
                      <a:pt x="338425" y="649356"/>
                    </a:cubicBezTo>
                    <a:cubicBezTo>
                      <a:pt x="-487626" y="856974"/>
                      <a:pt x="448859" y="44173"/>
                      <a:pt x="523955" y="66260"/>
                    </a:cubicBezTo>
                    <a:close/>
                  </a:path>
                </a:pathLst>
              </a:custGeom>
              <a:solidFill>
                <a:srgbClr val="F8BE8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4">
                <a:extLst>
                  <a:ext uri="{FF2B5EF4-FFF2-40B4-BE49-F238E27FC236}">
                    <a16:creationId xmlns:a16="http://schemas.microsoft.com/office/drawing/2014/main" id="{BB136409-F883-4630-A043-19B5CE055AC4}"/>
                  </a:ext>
                </a:extLst>
              </p:cNvPr>
              <p:cNvSpPr/>
              <p:nvPr/>
            </p:nvSpPr>
            <p:spPr>
              <a:xfrm flipH="1">
                <a:off x="5018526" y="5700733"/>
                <a:ext cx="1133557" cy="886071"/>
              </a:xfrm>
              <a:custGeom>
                <a:avLst/>
                <a:gdLst>
                  <a:gd name="connsiteX0" fmla="*/ 0 w 556592"/>
                  <a:gd name="connsiteY0" fmla="*/ 0 h 516834"/>
                  <a:gd name="connsiteX1" fmla="*/ 556592 w 556592"/>
                  <a:gd name="connsiteY1" fmla="*/ 0 h 516834"/>
                  <a:gd name="connsiteX2" fmla="*/ 556592 w 556592"/>
                  <a:gd name="connsiteY2" fmla="*/ 516834 h 516834"/>
                  <a:gd name="connsiteX3" fmla="*/ 0 w 556592"/>
                  <a:gd name="connsiteY3" fmla="*/ 516834 h 516834"/>
                  <a:gd name="connsiteX4" fmla="*/ 0 w 556592"/>
                  <a:gd name="connsiteY4" fmla="*/ 0 h 516834"/>
                  <a:gd name="connsiteX0" fmla="*/ 26504 w 583096"/>
                  <a:gd name="connsiteY0" fmla="*/ 0 h 649356"/>
                  <a:gd name="connsiteX1" fmla="*/ 583096 w 583096"/>
                  <a:gd name="connsiteY1" fmla="*/ 0 h 649356"/>
                  <a:gd name="connsiteX2" fmla="*/ 583096 w 583096"/>
                  <a:gd name="connsiteY2" fmla="*/ 516834 h 649356"/>
                  <a:gd name="connsiteX3" fmla="*/ 0 w 583096"/>
                  <a:gd name="connsiteY3" fmla="*/ 649356 h 649356"/>
                  <a:gd name="connsiteX4" fmla="*/ 26504 w 583096"/>
                  <a:gd name="connsiteY4" fmla="*/ 0 h 649356"/>
                  <a:gd name="connsiteX0" fmla="*/ 26504 w 583096"/>
                  <a:gd name="connsiteY0" fmla="*/ 0 h 742121"/>
                  <a:gd name="connsiteX1" fmla="*/ 583096 w 583096"/>
                  <a:gd name="connsiteY1" fmla="*/ 0 h 742121"/>
                  <a:gd name="connsiteX2" fmla="*/ 583096 w 583096"/>
                  <a:gd name="connsiteY2" fmla="*/ 516834 h 742121"/>
                  <a:gd name="connsiteX3" fmla="*/ 344557 w 583096"/>
                  <a:gd name="connsiteY3" fmla="*/ 742121 h 742121"/>
                  <a:gd name="connsiteX4" fmla="*/ 0 w 583096"/>
                  <a:gd name="connsiteY4" fmla="*/ 649356 h 742121"/>
                  <a:gd name="connsiteX5" fmla="*/ 26504 w 583096"/>
                  <a:gd name="connsiteY5" fmla="*/ 0 h 742121"/>
                  <a:gd name="connsiteX0" fmla="*/ 26504 w 795131"/>
                  <a:gd name="connsiteY0" fmla="*/ 0 h 742121"/>
                  <a:gd name="connsiteX1" fmla="*/ 583096 w 795131"/>
                  <a:gd name="connsiteY1" fmla="*/ 0 h 742121"/>
                  <a:gd name="connsiteX2" fmla="*/ 795131 w 795131"/>
                  <a:gd name="connsiteY2" fmla="*/ 530087 h 742121"/>
                  <a:gd name="connsiteX3" fmla="*/ 344557 w 795131"/>
                  <a:gd name="connsiteY3" fmla="*/ 742121 h 742121"/>
                  <a:gd name="connsiteX4" fmla="*/ 0 w 795131"/>
                  <a:gd name="connsiteY4" fmla="*/ 649356 h 742121"/>
                  <a:gd name="connsiteX5" fmla="*/ 26504 w 795131"/>
                  <a:gd name="connsiteY5" fmla="*/ 0 h 742121"/>
                  <a:gd name="connsiteX0" fmla="*/ 26504 w 795131"/>
                  <a:gd name="connsiteY0" fmla="*/ 0 h 886072"/>
                  <a:gd name="connsiteX1" fmla="*/ 583096 w 795131"/>
                  <a:gd name="connsiteY1" fmla="*/ 0 h 886072"/>
                  <a:gd name="connsiteX2" fmla="*/ 795131 w 795131"/>
                  <a:gd name="connsiteY2" fmla="*/ 530087 h 886072"/>
                  <a:gd name="connsiteX3" fmla="*/ 344557 w 795131"/>
                  <a:gd name="connsiteY3" fmla="*/ 742121 h 886072"/>
                  <a:gd name="connsiteX4" fmla="*/ 0 w 795131"/>
                  <a:gd name="connsiteY4" fmla="*/ 649356 h 886072"/>
                  <a:gd name="connsiteX5" fmla="*/ 26504 w 795131"/>
                  <a:gd name="connsiteY5" fmla="*/ 0 h 886072"/>
                  <a:gd name="connsiteX0" fmla="*/ 26504 w 795131"/>
                  <a:gd name="connsiteY0" fmla="*/ 0 h 886072"/>
                  <a:gd name="connsiteX1" fmla="*/ 583096 w 795131"/>
                  <a:gd name="connsiteY1" fmla="*/ 0 h 886072"/>
                  <a:gd name="connsiteX2" fmla="*/ 795131 w 795131"/>
                  <a:gd name="connsiteY2" fmla="*/ 530087 h 886072"/>
                  <a:gd name="connsiteX3" fmla="*/ 344557 w 795131"/>
                  <a:gd name="connsiteY3" fmla="*/ 742121 h 886072"/>
                  <a:gd name="connsiteX4" fmla="*/ 0 w 795131"/>
                  <a:gd name="connsiteY4" fmla="*/ 649356 h 886072"/>
                  <a:gd name="connsiteX5" fmla="*/ 26504 w 795131"/>
                  <a:gd name="connsiteY5" fmla="*/ 0 h 886072"/>
                  <a:gd name="connsiteX0" fmla="*/ 353468 w 1122095"/>
                  <a:gd name="connsiteY0" fmla="*/ 0 h 886072"/>
                  <a:gd name="connsiteX1" fmla="*/ 910060 w 1122095"/>
                  <a:gd name="connsiteY1" fmla="*/ 0 h 886072"/>
                  <a:gd name="connsiteX2" fmla="*/ 1122095 w 1122095"/>
                  <a:gd name="connsiteY2" fmla="*/ 530087 h 886072"/>
                  <a:gd name="connsiteX3" fmla="*/ 671521 w 1122095"/>
                  <a:gd name="connsiteY3" fmla="*/ 742121 h 886072"/>
                  <a:gd name="connsiteX4" fmla="*/ 326964 w 1122095"/>
                  <a:gd name="connsiteY4" fmla="*/ 649356 h 886072"/>
                  <a:gd name="connsiteX5" fmla="*/ 353468 w 1122095"/>
                  <a:gd name="connsiteY5" fmla="*/ 0 h 886072"/>
                  <a:gd name="connsiteX0" fmla="*/ 476778 w 1086379"/>
                  <a:gd name="connsiteY0" fmla="*/ 66260 h 886072"/>
                  <a:gd name="connsiteX1" fmla="*/ 874344 w 1086379"/>
                  <a:gd name="connsiteY1" fmla="*/ 0 h 886072"/>
                  <a:gd name="connsiteX2" fmla="*/ 1086379 w 1086379"/>
                  <a:gd name="connsiteY2" fmla="*/ 530087 h 886072"/>
                  <a:gd name="connsiteX3" fmla="*/ 635805 w 1086379"/>
                  <a:gd name="connsiteY3" fmla="*/ 742121 h 886072"/>
                  <a:gd name="connsiteX4" fmla="*/ 291248 w 1086379"/>
                  <a:gd name="connsiteY4" fmla="*/ 649356 h 886072"/>
                  <a:gd name="connsiteX5" fmla="*/ 476778 w 1086379"/>
                  <a:gd name="connsiteY5" fmla="*/ 66260 h 886072"/>
                  <a:gd name="connsiteX0" fmla="*/ 552402 w 1162003"/>
                  <a:gd name="connsiteY0" fmla="*/ 66260 h 886072"/>
                  <a:gd name="connsiteX1" fmla="*/ 949968 w 1162003"/>
                  <a:gd name="connsiteY1" fmla="*/ 0 h 886072"/>
                  <a:gd name="connsiteX2" fmla="*/ 1162003 w 1162003"/>
                  <a:gd name="connsiteY2" fmla="*/ 530087 h 886072"/>
                  <a:gd name="connsiteX3" fmla="*/ 711429 w 1162003"/>
                  <a:gd name="connsiteY3" fmla="*/ 742121 h 886072"/>
                  <a:gd name="connsiteX4" fmla="*/ 366872 w 1162003"/>
                  <a:gd name="connsiteY4" fmla="*/ 649356 h 886072"/>
                  <a:gd name="connsiteX5" fmla="*/ 552402 w 1162003"/>
                  <a:gd name="connsiteY5" fmla="*/ 66260 h 886072"/>
                  <a:gd name="connsiteX0" fmla="*/ 564934 w 1174535"/>
                  <a:gd name="connsiteY0" fmla="*/ 66260 h 886072"/>
                  <a:gd name="connsiteX1" fmla="*/ 962500 w 1174535"/>
                  <a:gd name="connsiteY1" fmla="*/ 0 h 886072"/>
                  <a:gd name="connsiteX2" fmla="*/ 1174535 w 1174535"/>
                  <a:gd name="connsiteY2" fmla="*/ 530087 h 886072"/>
                  <a:gd name="connsiteX3" fmla="*/ 723961 w 1174535"/>
                  <a:gd name="connsiteY3" fmla="*/ 742121 h 886072"/>
                  <a:gd name="connsiteX4" fmla="*/ 379404 w 1174535"/>
                  <a:gd name="connsiteY4" fmla="*/ 649356 h 886072"/>
                  <a:gd name="connsiteX5" fmla="*/ 564934 w 1174535"/>
                  <a:gd name="connsiteY5" fmla="*/ 66260 h 886072"/>
                  <a:gd name="connsiteX0" fmla="*/ 523955 w 1133556"/>
                  <a:gd name="connsiteY0" fmla="*/ 66260 h 886072"/>
                  <a:gd name="connsiteX1" fmla="*/ 921521 w 1133556"/>
                  <a:gd name="connsiteY1" fmla="*/ 0 h 886072"/>
                  <a:gd name="connsiteX2" fmla="*/ 1133556 w 1133556"/>
                  <a:gd name="connsiteY2" fmla="*/ 530087 h 886072"/>
                  <a:gd name="connsiteX3" fmla="*/ 682982 w 1133556"/>
                  <a:gd name="connsiteY3" fmla="*/ 742121 h 886072"/>
                  <a:gd name="connsiteX4" fmla="*/ 338425 w 1133556"/>
                  <a:gd name="connsiteY4" fmla="*/ 649356 h 886072"/>
                  <a:gd name="connsiteX5" fmla="*/ 523955 w 1133556"/>
                  <a:gd name="connsiteY5" fmla="*/ 66260 h 886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3556" h="886072">
                    <a:moveTo>
                      <a:pt x="523955" y="66260"/>
                    </a:moveTo>
                    <a:lnTo>
                      <a:pt x="921521" y="0"/>
                    </a:lnTo>
                    <a:lnTo>
                      <a:pt x="1133556" y="530087"/>
                    </a:lnTo>
                    <a:cubicBezTo>
                      <a:pt x="1049625" y="556591"/>
                      <a:pt x="740409" y="1152939"/>
                      <a:pt x="682982" y="742121"/>
                    </a:cubicBezTo>
                    <a:cubicBezTo>
                      <a:pt x="369347" y="883477"/>
                      <a:pt x="453277" y="680278"/>
                      <a:pt x="338425" y="649356"/>
                    </a:cubicBezTo>
                    <a:cubicBezTo>
                      <a:pt x="-487626" y="856974"/>
                      <a:pt x="448859" y="44173"/>
                      <a:pt x="523955" y="66260"/>
                    </a:cubicBezTo>
                    <a:close/>
                  </a:path>
                </a:pathLst>
              </a:custGeom>
              <a:solidFill>
                <a:srgbClr val="F8BE8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1">
                <a:extLst>
                  <a:ext uri="{FF2B5EF4-FFF2-40B4-BE49-F238E27FC236}">
                    <a16:creationId xmlns:a16="http://schemas.microsoft.com/office/drawing/2014/main" id="{C2CA8FAD-12FD-485A-995D-2865897A65DB}"/>
                  </a:ext>
                </a:extLst>
              </p:cNvPr>
              <p:cNvSpPr/>
              <p:nvPr/>
            </p:nvSpPr>
            <p:spPr>
              <a:xfrm rot="21351933">
                <a:off x="2565401" y="2144191"/>
                <a:ext cx="3936998" cy="4190998"/>
              </a:xfrm>
              <a:custGeom>
                <a:avLst/>
                <a:gdLst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1119 w 4027019"/>
                  <a:gd name="connsiteY0" fmla="*/ 1524000 h 3048000"/>
                  <a:gd name="connsiteX1" fmla="*/ 2014069 w 4027019"/>
                  <a:gd name="connsiteY1" fmla="*/ 0 h 3048000"/>
                  <a:gd name="connsiteX2" fmla="*/ 4027019 w 4027019"/>
                  <a:gd name="connsiteY2" fmla="*/ 1524000 h 3048000"/>
                  <a:gd name="connsiteX3" fmla="*/ 2014069 w 4027019"/>
                  <a:gd name="connsiteY3" fmla="*/ 3048000 h 3048000"/>
                  <a:gd name="connsiteX4" fmla="*/ 1119 w 4027019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510 w 4026410"/>
                  <a:gd name="connsiteY0" fmla="*/ 1524000 h 3048000"/>
                  <a:gd name="connsiteX1" fmla="*/ 2013460 w 4026410"/>
                  <a:gd name="connsiteY1" fmla="*/ 0 h 3048000"/>
                  <a:gd name="connsiteX2" fmla="*/ 4026410 w 4026410"/>
                  <a:gd name="connsiteY2" fmla="*/ 1524000 h 3048000"/>
                  <a:gd name="connsiteX3" fmla="*/ 2013460 w 4026410"/>
                  <a:gd name="connsiteY3" fmla="*/ 3048000 h 3048000"/>
                  <a:gd name="connsiteX4" fmla="*/ 510 w 4026410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61 w 4026061"/>
                  <a:gd name="connsiteY0" fmla="*/ 1524000 h 3048000"/>
                  <a:gd name="connsiteX1" fmla="*/ 2013111 w 4026061"/>
                  <a:gd name="connsiteY1" fmla="*/ 0 h 3048000"/>
                  <a:gd name="connsiteX2" fmla="*/ 4026061 w 4026061"/>
                  <a:gd name="connsiteY2" fmla="*/ 1524000 h 3048000"/>
                  <a:gd name="connsiteX3" fmla="*/ 2013111 w 4026061"/>
                  <a:gd name="connsiteY3" fmla="*/ 3048000 h 3048000"/>
                  <a:gd name="connsiteX4" fmla="*/ 161 w 4026061"/>
                  <a:gd name="connsiteY4" fmla="*/ 1524000 h 30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26061" h="3048000">
                    <a:moveTo>
                      <a:pt x="161" y="1524000"/>
                    </a:moveTo>
                    <a:cubicBezTo>
                      <a:pt x="12861" y="542618"/>
                      <a:pt x="901389" y="0"/>
                      <a:pt x="2013111" y="0"/>
                    </a:cubicBezTo>
                    <a:cubicBezTo>
                      <a:pt x="3124833" y="0"/>
                      <a:pt x="4026061" y="491818"/>
                      <a:pt x="4026061" y="1524000"/>
                    </a:cubicBezTo>
                    <a:cubicBezTo>
                      <a:pt x="4026061" y="2645082"/>
                      <a:pt x="3302633" y="3048000"/>
                      <a:pt x="2013111" y="3048000"/>
                    </a:cubicBezTo>
                    <a:cubicBezTo>
                      <a:pt x="723589" y="3048000"/>
                      <a:pt x="-12539" y="2505382"/>
                      <a:pt x="161" y="1524000"/>
                    </a:cubicBezTo>
                    <a:close/>
                  </a:path>
                </a:pathLst>
              </a:custGeom>
              <a:solidFill>
                <a:srgbClr val="4443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Oval 13">
                <a:extLst>
                  <a:ext uri="{FF2B5EF4-FFF2-40B4-BE49-F238E27FC236}">
                    <a16:creationId xmlns:a16="http://schemas.microsoft.com/office/drawing/2014/main" id="{A1B37990-3D6D-4BB0-9E97-36B85378FAA4}"/>
                  </a:ext>
                </a:extLst>
              </p:cNvPr>
              <p:cNvSpPr/>
              <p:nvPr/>
            </p:nvSpPr>
            <p:spPr>
              <a:xfrm rot="21239583">
                <a:off x="3347220" y="2515172"/>
                <a:ext cx="2822468" cy="3506375"/>
              </a:xfrm>
              <a:custGeom>
                <a:avLst/>
                <a:gdLst>
                  <a:gd name="connsiteX0" fmla="*/ 0 w 2451653"/>
                  <a:gd name="connsiteY0" fmla="*/ 1753106 h 3506212"/>
                  <a:gd name="connsiteX1" fmla="*/ 1225827 w 2451653"/>
                  <a:gd name="connsiteY1" fmla="*/ 0 h 3506212"/>
                  <a:gd name="connsiteX2" fmla="*/ 2451654 w 2451653"/>
                  <a:gd name="connsiteY2" fmla="*/ 1753106 h 3506212"/>
                  <a:gd name="connsiteX3" fmla="*/ 1225827 w 2451653"/>
                  <a:gd name="connsiteY3" fmla="*/ 3506212 h 3506212"/>
                  <a:gd name="connsiteX4" fmla="*/ 0 w 2451653"/>
                  <a:gd name="connsiteY4" fmla="*/ 1753106 h 3506212"/>
                  <a:gd name="connsiteX0" fmla="*/ 0 w 2451654"/>
                  <a:gd name="connsiteY0" fmla="*/ 1753106 h 3506374"/>
                  <a:gd name="connsiteX1" fmla="*/ 1225827 w 2451654"/>
                  <a:gd name="connsiteY1" fmla="*/ 0 h 3506374"/>
                  <a:gd name="connsiteX2" fmla="*/ 2451654 w 2451654"/>
                  <a:gd name="connsiteY2" fmla="*/ 1753106 h 3506374"/>
                  <a:gd name="connsiteX3" fmla="*/ 1225827 w 2451654"/>
                  <a:gd name="connsiteY3" fmla="*/ 3506212 h 3506374"/>
                  <a:gd name="connsiteX4" fmla="*/ 0 w 2451654"/>
                  <a:gd name="connsiteY4" fmla="*/ 1753106 h 3506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1654" h="3506374">
                    <a:moveTo>
                      <a:pt x="0" y="1753106"/>
                    </a:moveTo>
                    <a:cubicBezTo>
                      <a:pt x="0" y="784892"/>
                      <a:pt x="548821" y="0"/>
                      <a:pt x="1225827" y="0"/>
                    </a:cubicBezTo>
                    <a:cubicBezTo>
                      <a:pt x="1902833" y="0"/>
                      <a:pt x="2451654" y="784892"/>
                      <a:pt x="2451654" y="1753106"/>
                    </a:cubicBezTo>
                    <a:cubicBezTo>
                      <a:pt x="2451654" y="2721320"/>
                      <a:pt x="2393163" y="3519464"/>
                      <a:pt x="1225827" y="3506212"/>
                    </a:cubicBezTo>
                    <a:cubicBezTo>
                      <a:pt x="58491" y="3492960"/>
                      <a:pt x="0" y="2721320"/>
                      <a:pt x="0" y="1753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1CD01B54-B8C4-4AA4-86E3-68E2D7A79510}"/>
                  </a:ext>
                </a:extLst>
              </p:cNvPr>
              <p:cNvSpPr/>
              <p:nvPr/>
            </p:nvSpPr>
            <p:spPr>
              <a:xfrm rot="20394628">
                <a:off x="6097949" y="3078518"/>
                <a:ext cx="308978" cy="601459"/>
              </a:xfrm>
              <a:prstGeom prst="ellipse">
                <a:avLst/>
              </a:prstGeom>
              <a:solidFill>
                <a:srgbClr val="4443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Oval 1">
                <a:extLst>
                  <a:ext uri="{FF2B5EF4-FFF2-40B4-BE49-F238E27FC236}">
                    <a16:creationId xmlns:a16="http://schemas.microsoft.com/office/drawing/2014/main" id="{A6653A92-4C75-4EB5-B816-EF5E693C0D3D}"/>
                  </a:ext>
                </a:extLst>
              </p:cNvPr>
              <p:cNvSpPr/>
              <p:nvPr/>
            </p:nvSpPr>
            <p:spPr>
              <a:xfrm rot="21208537">
                <a:off x="2860869" y="1135915"/>
                <a:ext cx="4026063" cy="3048001"/>
              </a:xfrm>
              <a:custGeom>
                <a:avLst/>
                <a:gdLst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0 w 4025900"/>
                  <a:gd name="connsiteY0" fmla="*/ 1524000 h 3048000"/>
                  <a:gd name="connsiteX1" fmla="*/ 2012950 w 4025900"/>
                  <a:gd name="connsiteY1" fmla="*/ 0 h 3048000"/>
                  <a:gd name="connsiteX2" fmla="*/ 4025900 w 4025900"/>
                  <a:gd name="connsiteY2" fmla="*/ 1524000 h 3048000"/>
                  <a:gd name="connsiteX3" fmla="*/ 2012950 w 4025900"/>
                  <a:gd name="connsiteY3" fmla="*/ 3048000 h 3048000"/>
                  <a:gd name="connsiteX4" fmla="*/ 0 w 4025900"/>
                  <a:gd name="connsiteY4" fmla="*/ 1524000 h 3048000"/>
                  <a:gd name="connsiteX0" fmla="*/ 1119 w 4027019"/>
                  <a:gd name="connsiteY0" fmla="*/ 1524000 h 3048000"/>
                  <a:gd name="connsiteX1" fmla="*/ 2014069 w 4027019"/>
                  <a:gd name="connsiteY1" fmla="*/ 0 h 3048000"/>
                  <a:gd name="connsiteX2" fmla="*/ 4027019 w 4027019"/>
                  <a:gd name="connsiteY2" fmla="*/ 1524000 h 3048000"/>
                  <a:gd name="connsiteX3" fmla="*/ 2014069 w 4027019"/>
                  <a:gd name="connsiteY3" fmla="*/ 3048000 h 3048000"/>
                  <a:gd name="connsiteX4" fmla="*/ 1119 w 4027019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510 w 4026410"/>
                  <a:gd name="connsiteY0" fmla="*/ 1524000 h 3048000"/>
                  <a:gd name="connsiteX1" fmla="*/ 2013460 w 4026410"/>
                  <a:gd name="connsiteY1" fmla="*/ 0 h 3048000"/>
                  <a:gd name="connsiteX2" fmla="*/ 4026410 w 4026410"/>
                  <a:gd name="connsiteY2" fmla="*/ 1524000 h 3048000"/>
                  <a:gd name="connsiteX3" fmla="*/ 2013460 w 4026410"/>
                  <a:gd name="connsiteY3" fmla="*/ 3048000 h 3048000"/>
                  <a:gd name="connsiteX4" fmla="*/ 510 w 4026410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31 w 4026031"/>
                  <a:gd name="connsiteY0" fmla="*/ 1524000 h 3048000"/>
                  <a:gd name="connsiteX1" fmla="*/ 2013081 w 4026031"/>
                  <a:gd name="connsiteY1" fmla="*/ 0 h 3048000"/>
                  <a:gd name="connsiteX2" fmla="*/ 4026031 w 4026031"/>
                  <a:gd name="connsiteY2" fmla="*/ 1524000 h 3048000"/>
                  <a:gd name="connsiteX3" fmla="*/ 2013081 w 4026031"/>
                  <a:gd name="connsiteY3" fmla="*/ 3048000 h 3048000"/>
                  <a:gd name="connsiteX4" fmla="*/ 131 w 4026031"/>
                  <a:gd name="connsiteY4" fmla="*/ 1524000 h 3048000"/>
                  <a:gd name="connsiteX0" fmla="*/ 161 w 4026061"/>
                  <a:gd name="connsiteY0" fmla="*/ 1524000 h 3048000"/>
                  <a:gd name="connsiteX1" fmla="*/ 2013111 w 4026061"/>
                  <a:gd name="connsiteY1" fmla="*/ 0 h 3048000"/>
                  <a:gd name="connsiteX2" fmla="*/ 4026061 w 4026061"/>
                  <a:gd name="connsiteY2" fmla="*/ 1524000 h 3048000"/>
                  <a:gd name="connsiteX3" fmla="*/ 2013111 w 4026061"/>
                  <a:gd name="connsiteY3" fmla="*/ 3048000 h 3048000"/>
                  <a:gd name="connsiteX4" fmla="*/ 161 w 4026061"/>
                  <a:gd name="connsiteY4" fmla="*/ 1524000 h 304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26061" h="3048000">
                    <a:moveTo>
                      <a:pt x="161" y="1524000"/>
                    </a:moveTo>
                    <a:cubicBezTo>
                      <a:pt x="12861" y="542618"/>
                      <a:pt x="901389" y="0"/>
                      <a:pt x="2013111" y="0"/>
                    </a:cubicBezTo>
                    <a:cubicBezTo>
                      <a:pt x="3124833" y="0"/>
                      <a:pt x="4026061" y="491818"/>
                      <a:pt x="4026061" y="1524000"/>
                    </a:cubicBezTo>
                    <a:cubicBezTo>
                      <a:pt x="4026061" y="2645082"/>
                      <a:pt x="3302633" y="3048000"/>
                      <a:pt x="2013111" y="3048000"/>
                    </a:cubicBezTo>
                    <a:cubicBezTo>
                      <a:pt x="723589" y="3048000"/>
                      <a:pt x="-12539" y="2505382"/>
                      <a:pt x="161" y="1524000"/>
                    </a:cubicBezTo>
                    <a:close/>
                  </a:path>
                </a:pathLst>
              </a:custGeom>
              <a:solidFill>
                <a:srgbClr val="4443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8D4F3D4B-3344-48C5-9238-637E9EF61DB1}"/>
                  </a:ext>
                </a:extLst>
              </p:cNvPr>
              <p:cNvSpPr/>
              <p:nvPr/>
            </p:nvSpPr>
            <p:spPr>
              <a:xfrm>
                <a:off x="5064102" y="2000748"/>
                <a:ext cx="1510748" cy="19644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4868252E-6356-41A7-9A30-F8E899FB0A01}"/>
                  </a:ext>
                </a:extLst>
              </p:cNvPr>
              <p:cNvSpPr/>
              <p:nvPr/>
            </p:nvSpPr>
            <p:spPr>
              <a:xfrm>
                <a:off x="3422810" y="2066087"/>
                <a:ext cx="1510748" cy="196443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FE06306A-3FBB-41DC-BEDF-D5F6821F2079}"/>
                  </a:ext>
                </a:extLst>
              </p:cNvPr>
              <p:cNvSpPr/>
              <p:nvPr/>
            </p:nvSpPr>
            <p:spPr>
              <a:xfrm>
                <a:off x="5746443" y="2512274"/>
                <a:ext cx="494784" cy="4947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E1DEFA58-2FBD-4D1D-AD7F-96064C512A7B}"/>
                  </a:ext>
                </a:extLst>
              </p:cNvPr>
              <p:cNvSpPr/>
              <p:nvPr/>
            </p:nvSpPr>
            <p:spPr>
              <a:xfrm>
                <a:off x="5862542" y="2875965"/>
                <a:ext cx="110659" cy="1106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53A69D42-EB5E-4073-8A38-AB81FE60BC95}"/>
                  </a:ext>
                </a:extLst>
              </p:cNvPr>
              <p:cNvSpPr/>
              <p:nvPr/>
            </p:nvSpPr>
            <p:spPr>
              <a:xfrm>
                <a:off x="3853463" y="2542409"/>
                <a:ext cx="494784" cy="49478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45E10B70-9F97-4AC6-8ACF-3CA9074FCEC8}"/>
                  </a:ext>
                </a:extLst>
              </p:cNvPr>
              <p:cNvSpPr/>
              <p:nvPr/>
            </p:nvSpPr>
            <p:spPr>
              <a:xfrm>
                <a:off x="4167509" y="2881580"/>
                <a:ext cx="110659" cy="1106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20">
                <a:extLst>
                  <a:ext uri="{FF2B5EF4-FFF2-40B4-BE49-F238E27FC236}">
                    <a16:creationId xmlns:a16="http://schemas.microsoft.com/office/drawing/2014/main" id="{05B00861-CBCE-447D-8E64-3B256DD1BBDE}"/>
                  </a:ext>
                </a:extLst>
              </p:cNvPr>
              <p:cNvSpPr/>
              <p:nvPr/>
            </p:nvSpPr>
            <p:spPr>
              <a:xfrm rot="5033533">
                <a:off x="4634608" y="2386882"/>
                <a:ext cx="950437" cy="2500314"/>
              </a:xfrm>
              <a:custGeom>
                <a:avLst/>
                <a:gdLst>
                  <a:gd name="connsiteX0" fmla="*/ 0 w 950435"/>
                  <a:gd name="connsiteY0" fmla="*/ 1250156 h 2500312"/>
                  <a:gd name="connsiteX1" fmla="*/ 475218 w 950435"/>
                  <a:gd name="connsiteY1" fmla="*/ 0 h 2500312"/>
                  <a:gd name="connsiteX2" fmla="*/ 950436 w 950435"/>
                  <a:gd name="connsiteY2" fmla="*/ 1250156 h 2500312"/>
                  <a:gd name="connsiteX3" fmla="*/ 475218 w 950435"/>
                  <a:gd name="connsiteY3" fmla="*/ 2500312 h 2500312"/>
                  <a:gd name="connsiteX4" fmla="*/ 0 w 950435"/>
                  <a:gd name="connsiteY4" fmla="*/ 1250156 h 2500312"/>
                  <a:gd name="connsiteX0" fmla="*/ 0 w 950436"/>
                  <a:gd name="connsiteY0" fmla="*/ 1250156 h 2500312"/>
                  <a:gd name="connsiteX1" fmla="*/ 475218 w 950436"/>
                  <a:gd name="connsiteY1" fmla="*/ 0 h 2500312"/>
                  <a:gd name="connsiteX2" fmla="*/ 950436 w 950436"/>
                  <a:gd name="connsiteY2" fmla="*/ 1250156 h 2500312"/>
                  <a:gd name="connsiteX3" fmla="*/ 475218 w 950436"/>
                  <a:gd name="connsiteY3" fmla="*/ 2500312 h 2500312"/>
                  <a:gd name="connsiteX4" fmla="*/ 0 w 950436"/>
                  <a:gd name="connsiteY4" fmla="*/ 1250156 h 2500312"/>
                  <a:gd name="connsiteX0" fmla="*/ 0 w 950436"/>
                  <a:gd name="connsiteY0" fmla="*/ 1250156 h 2500312"/>
                  <a:gd name="connsiteX1" fmla="*/ 475218 w 950436"/>
                  <a:gd name="connsiteY1" fmla="*/ 0 h 2500312"/>
                  <a:gd name="connsiteX2" fmla="*/ 950436 w 950436"/>
                  <a:gd name="connsiteY2" fmla="*/ 1250156 h 2500312"/>
                  <a:gd name="connsiteX3" fmla="*/ 475218 w 950436"/>
                  <a:gd name="connsiteY3" fmla="*/ 2500312 h 2500312"/>
                  <a:gd name="connsiteX4" fmla="*/ 0 w 950436"/>
                  <a:gd name="connsiteY4" fmla="*/ 1250156 h 2500312"/>
                  <a:gd name="connsiteX0" fmla="*/ 0 w 950436"/>
                  <a:gd name="connsiteY0" fmla="*/ 1250156 h 2500312"/>
                  <a:gd name="connsiteX1" fmla="*/ 475218 w 950436"/>
                  <a:gd name="connsiteY1" fmla="*/ 0 h 2500312"/>
                  <a:gd name="connsiteX2" fmla="*/ 950436 w 950436"/>
                  <a:gd name="connsiteY2" fmla="*/ 1250156 h 2500312"/>
                  <a:gd name="connsiteX3" fmla="*/ 475218 w 950436"/>
                  <a:gd name="connsiteY3" fmla="*/ 2500312 h 2500312"/>
                  <a:gd name="connsiteX4" fmla="*/ 0 w 950436"/>
                  <a:gd name="connsiteY4" fmla="*/ 1250156 h 2500312"/>
                  <a:gd name="connsiteX0" fmla="*/ 0 w 950436"/>
                  <a:gd name="connsiteY0" fmla="*/ 1250156 h 2500312"/>
                  <a:gd name="connsiteX1" fmla="*/ 475218 w 950436"/>
                  <a:gd name="connsiteY1" fmla="*/ 0 h 2500312"/>
                  <a:gd name="connsiteX2" fmla="*/ 950436 w 950436"/>
                  <a:gd name="connsiteY2" fmla="*/ 1250156 h 2500312"/>
                  <a:gd name="connsiteX3" fmla="*/ 475218 w 950436"/>
                  <a:gd name="connsiteY3" fmla="*/ 2500312 h 2500312"/>
                  <a:gd name="connsiteX4" fmla="*/ 0 w 950436"/>
                  <a:gd name="connsiteY4" fmla="*/ 1250156 h 2500312"/>
                  <a:gd name="connsiteX0" fmla="*/ 0 w 950436"/>
                  <a:gd name="connsiteY0" fmla="*/ 1250156 h 2500312"/>
                  <a:gd name="connsiteX1" fmla="*/ 475218 w 950436"/>
                  <a:gd name="connsiteY1" fmla="*/ 0 h 2500312"/>
                  <a:gd name="connsiteX2" fmla="*/ 950436 w 950436"/>
                  <a:gd name="connsiteY2" fmla="*/ 1250156 h 2500312"/>
                  <a:gd name="connsiteX3" fmla="*/ 475218 w 950436"/>
                  <a:gd name="connsiteY3" fmla="*/ 2500312 h 2500312"/>
                  <a:gd name="connsiteX4" fmla="*/ 0 w 950436"/>
                  <a:gd name="connsiteY4" fmla="*/ 1250156 h 250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0436" h="2500312">
                    <a:moveTo>
                      <a:pt x="0" y="1250156"/>
                    </a:moveTo>
                    <a:cubicBezTo>
                      <a:pt x="0" y="559714"/>
                      <a:pt x="212762" y="0"/>
                      <a:pt x="475218" y="0"/>
                    </a:cubicBezTo>
                    <a:cubicBezTo>
                      <a:pt x="737674" y="0"/>
                      <a:pt x="926623" y="254914"/>
                      <a:pt x="950436" y="1250156"/>
                    </a:cubicBezTo>
                    <a:cubicBezTo>
                      <a:pt x="912338" y="2362079"/>
                      <a:pt x="737674" y="2500312"/>
                      <a:pt x="475218" y="2500312"/>
                    </a:cubicBezTo>
                    <a:cubicBezTo>
                      <a:pt x="212762" y="2500312"/>
                      <a:pt x="0" y="1940598"/>
                      <a:pt x="0" y="12501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26">
                <a:extLst>
                  <a:ext uri="{FF2B5EF4-FFF2-40B4-BE49-F238E27FC236}">
                    <a16:creationId xmlns:a16="http://schemas.microsoft.com/office/drawing/2014/main" id="{BAC3C0D7-BBDA-457D-9D61-26FD1EFA6041}"/>
                  </a:ext>
                </a:extLst>
              </p:cNvPr>
              <p:cNvSpPr/>
              <p:nvPr/>
            </p:nvSpPr>
            <p:spPr>
              <a:xfrm rot="20987172">
                <a:off x="4770965" y="3053351"/>
                <a:ext cx="680794" cy="648886"/>
              </a:xfrm>
              <a:custGeom>
                <a:avLst/>
                <a:gdLst>
                  <a:gd name="connsiteX0" fmla="*/ 0 w 799837"/>
                  <a:gd name="connsiteY0" fmla="*/ 457200 h 914400"/>
                  <a:gd name="connsiteX1" fmla="*/ 399919 w 799837"/>
                  <a:gd name="connsiteY1" fmla="*/ 0 h 914400"/>
                  <a:gd name="connsiteX2" fmla="*/ 799838 w 799837"/>
                  <a:gd name="connsiteY2" fmla="*/ 457200 h 914400"/>
                  <a:gd name="connsiteX3" fmla="*/ 399919 w 799837"/>
                  <a:gd name="connsiteY3" fmla="*/ 914400 h 914400"/>
                  <a:gd name="connsiteX4" fmla="*/ 0 w 799837"/>
                  <a:gd name="connsiteY4" fmla="*/ 457200 h 914400"/>
                  <a:gd name="connsiteX0" fmla="*/ 0 w 718875"/>
                  <a:gd name="connsiteY0" fmla="*/ 309367 h 920890"/>
                  <a:gd name="connsiteX1" fmla="*/ 318956 w 718875"/>
                  <a:gd name="connsiteY1" fmla="*/ 4567 h 920890"/>
                  <a:gd name="connsiteX2" fmla="*/ 718875 w 718875"/>
                  <a:gd name="connsiteY2" fmla="*/ 461767 h 920890"/>
                  <a:gd name="connsiteX3" fmla="*/ 318956 w 718875"/>
                  <a:gd name="connsiteY3" fmla="*/ 918967 h 920890"/>
                  <a:gd name="connsiteX4" fmla="*/ 0 w 718875"/>
                  <a:gd name="connsiteY4" fmla="*/ 309367 h 920890"/>
                  <a:gd name="connsiteX0" fmla="*/ 0 w 680775"/>
                  <a:gd name="connsiteY0" fmla="*/ 305460 h 915123"/>
                  <a:gd name="connsiteX1" fmla="*/ 318956 w 680775"/>
                  <a:gd name="connsiteY1" fmla="*/ 660 h 915123"/>
                  <a:gd name="connsiteX2" fmla="*/ 680775 w 680775"/>
                  <a:gd name="connsiteY2" fmla="*/ 272122 h 915123"/>
                  <a:gd name="connsiteX3" fmla="*/ 318956 w 680775"/>
                  <a:gd name="connsiteY3" fmla="*/ 915060 h 915123"/>
                  <a:gd name="connsiteX4" fmla="*/ 0 w 680775"/>
                  <a:gd name="connsiteY4" fmla="*/ 305460 h 915123"/>
                  <a:gd name="connsiteX0" fmla="*/ 20 w 680795"/>
                  <a:gd name="connsiteY0" fmla="*/ 305460 h 819869"/>
                  <a:gd name="connsiteX1" fmla="*/ 318976 w 680795"/>
                  <a:gd name="connsiteY1" fmla="*/ 660 h 819869"/>
                  <a:gd name="connsiteX2" fmla="*/ 680795 w 680795"/>
                  <a:gd name="connsiteY2" fmla="*/ 272122 h 819869"/>
                  <a:gd name="connsiteX3" fmla="*/ 333264 w 680795"/>
                  <a:gd name="connsiteY3" fmla="*/ 819810 h 819869"/>
                  <a:gd name="connsiteX4" fmla="*/ 20 w 680795"/>
                  <a:gd name="connsiteY4" fmla="*/ 305460 h 819869"/>
                  <a:gd name="connsiteX0" fmla="*/ 20 w 680795"/>
                  <a:gd name="connsiteY0" fmla="*/ 305460 h 819811"/>
                  <a:gd name="connsiteX1" fmla="*/ 318976 w 680795"/>
                  <a:gd name="connsiteY1" fmla="*/ 660 h 819811"/>
                  <a:gd name="connsiteX2" fmla="*/ 680795 w 680795"/>
                  <a:gd name="connsiteY2" fmla="*/ 272122 h 819811"/>
                  <a:gd name="connsiteX3" fmla="*/ 333264 w 680795"/>
                  <a:gd name="connsiteY3" fmla="*/ 819810 h 819811"/>
                  <a:gd name="connsiteX4" fmla="*/ 20 w 680795"/>
                  <a:gd name="connsiteY4" fmla="*/ 305460 h 81981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  <a:gd name="connsiteX0" fmla="*/ 20 w 680795"/>
                  <a:gd name="connsiteY0" fmla="*/ 305040 h 819391"/>
                  <a:gd name="connsiteX1" fmla="*/ 318976 w 680795"/>
                  <a:gd name="connsiteY1" fmla="*/ 240 h 819391"/>
                  <a:gd name="connsiteX2" fmla="*/ 680795 w 680795"/>
                  <a:gd name="connsiteY2" fmla="*/ 271702 h 819391"/>
                  <a:gd name="connsiteX3" fmla="*/ 333264 w 680795"/>
                  <a:gd name="connsiteY3" fmla="*/ 819390 h 819391"/>
                  <a:gd name="connsiteX4" fmla="*/ 20 w 680795"/>
                  <a:gd name="connsiteY4" fmla="*/ 305040 h 81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0795" h="819391">
                    <a:moveTo>
                      <a:pt x="20" y="305040"/>
                    </a:moveTo>
                    <a:cubicBezTo>
                      <a:pt x="-2361" y="187565"/>
                      <a:pt x="205514" y="5796"/>
                      <a:pt x="318976" y="240"/>
                    </a:cubicBezTo>
                    <a:cubicBezTo>
                      <a:pt x="432438" y="-5316"/>
                      <a:pt x="666508" y="85872"/>
                      <a:pt x="680795" y="271702"/>
                    </a:cubicBezTo>
                    <a:cubicBezTo>
                      <a:pt x="680795" y="524207"/>
                      <a:pt x="403864" y="818596"/>
                      <a:pt x="333264" y="819390"/>
                    </a:cubicBezTo>
                    <a:cubicBezTo>
                      <a:pt x="262664" y="820184"/>
                      <a:pt x="2401" y="422515"/>
                      <a:pt x="20" y="305040"/>
                    </a:cubicBezTo>
                    <a:close/>
                  </a:path>
                </a:pathLst>
              </a:custGeom>
              <a:solidFill>
                <a:srgbClr val="EDBB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D3D01BAB-1DD8-4097-B322-C7859840A009}"/>
                </a:ext>
              </a:extLst>
            </p:cNvPr>
            <p:cNvGrpSpPr/>
            <p:nvPr/>
          </p:nvGrpSpPr>
          <p:grpSpPr>
            <a:xfrm flipH="1">
              <a:off x="1393361" y="4499843"/>
              <a:ext cx="1430949" cy="1290211"/>
              <a:chOff x="9244839" y="3425851"/>
              <a:chExt cx="2655537" cy="2394361"/>
            </a:xfrm>
            <a:solidFill>
              <a:schemeClr val="accent2"/>
            </a:solidFill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7166C09E-C826-4BE9-9F0C-2B5379ACA239}"/>
                  </a:ext>
                </a:extLst>
              </p:cNvPr>
              <p:cNvSpPr/>
              <p:nvPr/>
            </p:nvSpPr>
            <p:spPr>
              <a:xfrm>
                <a:off x="9738948" y="3782774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7738E247-1653-480A-9644-6A38F04A0D4E}"/>
                  </a:ext>
                </a:extLst>
              </p:cNvPr>
              <p:cNvSpPr/>
              <p:nvPr/>
            </p:nvSpPr>
            <p:spPr>
              <a:xfrm>
                <a:off x="10487536" y="3850620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9">
                <a:extLst>
                  <a:ext uri="{FF2B5EF4-FFF2-40B4-BE49-F238E27FC236}">
                    <a16:creationId xmlns:a16="http://schemas.microsoft.com/office/drawing/2014/main" id="{79BDF3C7-A8A1-4AB4-A96B-8F1DE093881A}"/>
                  </a:ext>
                </a:extLst>
              </p:cNvPr>
              <p:cNvSpPr/>
              <p:nvPr/>
            </p:nvSpPr>
            <p:spPr>
              <a:xfrm>
                <a:off x="10415621" y="3425851"/>
                <a:ext cx="304402" cy="743592"/>
              </a:xfrm>
              <a:custGeom>
                <a:avLst/>
                <a:gdLst>
                  <a:gd name="connsiteX0" fmla="*/ 0 w 209152"/>
                  <a:gd name="connsiteY0" fmla="*/ 0 h 705491"/>
                  <a:gd name="connsiteX1" fmla="*/ 209152 w 209152"/>
                  <a:gd name="connsiteY1" fmla="*/ 0 h 705491"/>
                  <a:gd name="connsiteX2" fmla="*/ 209152 w 209152"/>
                  <a:gd name="connsiteY2" fmla="*/ 705491 h 705491"/>
                  <a:gd name="connsiteX3" fmla="*/ 0 w 209152"/>
                  <a:gd name="connsiteY3" fmla="*/ 705491 h 705491"/>
                  <a:gd name="connsiteX4" fmla="*/ 0 w 209152"/>
                  <a:gd name="connsiteY4" fmla="*/ 0 h 705491"/>
                  <a:gd name="connsiteX0" fmla="*/ 0 w 304402"/>
                  <a:gd name="connsiteY0" fmla="*/ 0 h 705491"/>
                  <a:gd name="connsiteX1" fmla="*/ 304402 w 304402"/>
                  <a:gd name="connsiteY1" fmla="*/ 0 h 705491"/>
                  <a:gd name="connsiteX2" fmla="*/ 304402 w 304402"/>
                  <a:gd name="connsiteY2" fmla="*/ 705491 h 705491"/>
                  <a:gd name="connsiteX3" fmla="*/ 95250 w 304402"/>
                  <a:gd name="connsiteY3" fmla="*/ 705491 h 705491"/>
                  <a:gd name="connsiteX4" fmla="*/ 0 w 304402"/>
                  <a:gd name="connsiteY4" fmla="*/ 0 h 705491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95250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28575 h 734066"/>
                  <a:gd name="connsiteX1" fmla="*/ 199627 w 304402"/>
                  <a:gd name="connsiteY1" fmla="*/ 0 h 734066"/>
                  <a:gd name="connsiteX2" fmla="*/ 304402 w 304402"/>
                  <a:gd name="connsiteY2" fmla="*/ 734066 h 734066"/>
                  <a:gd name="connsiteX3" fmla="*/ 185738 w 304402"/>
                  <a:gd name="connsiteY3" fmla="*/ 734066 h 734066"/>
                  <a:gd name="connsiteX4" fmla="*/ 0 w 304402"/>
                  <a:gd name="connsiteY4" fmla="*/ 28575 h 734066"/>
                  <a:gd name="connsiteX0" fmla="*/ 0 w 304402"/>
                  <a:gd name="connsiteY0" fmla="*/ 33835 h 739326"/>
                  <a:gd name="connsiteX1" fmla="*/ 199627 w 304402"/>
                  <a:gd name="connsiteY1" fmla="*/ 5260 h 739326"/>
                  <a:gd name="connsiteX2" fmla="*/ 304402 w 304402"/>
                  <a:gd name="connsiteY2" fmla="*/ 739326 h 739326"/>
                  <a:gd name="connsiteX3" fmla="*/ 185738 w 304402"/>
                  <a:gd name="connsiteY3" fmla="*/ 739326 h 739326"/>
                  <a:gd name="connsiteX4" fmla="*/ 0 w 304402"/>
                  <a:gd name="connsiteY4" fmla="*/ 33835 h 739326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  <a:gd name="connsiteX0" fmla="*/ 0 w 304402"/>
                  <a:gd name="connsiteY0" fmla="*/ 38100 h 743591"/>
                  <a:gd name="connsiteX1" fmla="*/ 199627 w 304402"/>
                  <a:gd name="connsiteY1" fmla="*/ 9525 h 743591"/>
                  <a:gd name="connsiteX2" fmla="*/ 304402 w 304402"/>
                  <a:gd name="connsiteY2" fmla="*/ 743591 h 743591"/>
                  <a:gd name="connsiteX3" fmla="*/ 185738 w 304402"/>
                  <a:gd name="connsiteY3" fmla="*/ 743591 h 743591"/>
                  <a:gd name="connsiteX4" fmla="*/ 0 w 304402"/>
                  <a:gd name="connsiteY4" fmla="*/ 38100 h 74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402" h="743591">
                    <a:moveTo>
                      <a:pt x="0" y="38100"/>
                    </a:moveTo>
                    <a:cubicBezTo>
                      <a:pt x="66542" y="0"/>
                      <a:pt x="94985" y="-9525"/>
                      <a:pt x="199627" y="9525"/>
                    </a:cubicBezTo>
                    <a:cubicBezTo>
                      <a:pt x="234552" y="254214"/>
                      <a:pt x="283764" y="422702"/>
                      <a:pt x="304402" y="743591"/>
                    </a:cubicBezTo>
                    <a:lnTo>
                      <a:pt x="185738" y="743591"/>
                    </a:lnTo>
                    <a:cubicBezTo>
                      <a:pt x="152400" y="432227"/>
                      <a:pt x="61913" y="273264"/>
                      <a:pt x="0" y="3810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39011D47-2524-4A4D-AACE-2A0CD6E17FB2}"/>
                  </a:ext>
                </a:extLst>
              </p:cNvPr>
              <p:cNvSpPr/>
              <p:nvPr/>
            </p:nvSpPr>
            <p:spPr>
              <a:xfrm>
                <a:off x="9244839" y="4019581"/>
                <a:ext cx="988215" cy="1681599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D4F9FC4A-3B99-4DE9-9047-44AA20005BFD}"/>
                  </a:ext>
                </a:extLst>
              </p:cNvPr>
              <p:cNvSpPr/>
              <p:nvPr/>
            </p:nvSpPr>
            <p:spPr>
              <a:xfrm>
                <a:off x="10912161" y="401957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5E22DAFD-D5BE-4F8D-804F-695966EB5980}"/>
                  </a:ext>
                </a:extLst>
              </p:cNvPr>
              <p:cNvSpPr/>
              <p:nvPr/>
            </p:nvSpPr>
            <p:spPr>
              <a:xfrm>
                <a:off x="9663674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126E25D2-AF6E-4DFB-A7B9-4D3775067555}"/>
                  </a:ext>
                </a:extLst>
              </p:cNvPr>
              <p:cNvSpPr/>
              <p:nvPr/>
            </p:nvSpPr>
            <p:spPr>
              <a:xfrm>
                <a:off x="10610033" y="4136549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F3DCCE5E-0219-4366-8ECC-5568A1121A0C}"/>
                  </a:ext>
                </a:extLst>
              </p:cNvPr>
              <p:cNvSpPr/>
              <p:nvPr/>
            </p:nvSpPr>
            <p:spPr>
              <a:xfrm>
                <a:off x="10083347" y="4138614"/>
                <a:ext cx="988215" cy="1681598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7ACF4D7A-404D-4D7E-9306-9EC47A1FB360}"/>
                </a:ext>
              </a:extLst>
            </p:cNvPr>
            <p:cNvSpPr/>
            <p:nvPr/>
          </p:nvSpPr>
          <p:spPr>
            <a:xfrm rot="19414298">
              <a:off x="1141979" y="5050852"/>
              <a:ext cx="363834" cy="848351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0F2388BA-B601-49D7-9434-F73DBE93818A}"/>
                </a:ext>
              </a:extLst>
            </p:cNvPr>
            <p:cNvSpPr/>
            <p:nvPr/>
          </p:nvSpPr>
          <p:spPr>
            <a:xfrm rot="1061487" flipH="1">
              <a:off x="1011277" y="5009321"/>
              <a:ext cx="136838" cy="266371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DF9120-8526-432D-AF10-11188F377793}"/>
              </a:ext>
            </a:extLst>
          </p:cNvPr>
          <p:cNvGrpSpPr/>
          <p:nvPr/>
        </p:nvGrpSpPr>
        <p:grpSpPr>
          <a:xfrm rot="21338557">
            <a:off x="3453767" y="4129828"/>
            <a:ext cx="2426802" cy="1177790"/>
            <a:chOff x="3752045" y="4543669"/>
            <a:chExt cx="1809300" cy="878100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BDF7B07-4A26-4423-847C-A74C9C3DC433}"/>
                </a:ext>
              </a:extLst>
            </p:cNvPr>
            <p:cNvSpPr/>
            <p:nvPr/>
          </p:nvSpPr>
          <p:spPr>
            <a:xfrm>
              <a:off x="4648217" y="4986407"/>
              <a:ext cx="913128" cy="5422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4">
              <a:extLst>
                <a:ext uri="{FF2B5EF4-FFF2-40B4-BE49-F238E27FC236}">
                  <a16:creationId xmlns:a16="http://schemas.microsoft.com/office/drawing/2014/main" id="{B7268416-BBBA-4868-97F6-16BDE9941FC8}"/>
                </a:ext>
              </a:extLst>
            </p:cNvPr>
            <p:cNvSpPr/>
            <p:nvPr/>
          </p:nvSpPr>
          <p:spPr>
            <a:xfrm rot="160897">
              <a:off x="3752045" y="4543669"/>
              <a:ext cx="1419726" cy="543815"/>
            </a:xfrm>
            <a:custGeom>
              <a:avLst/>
              <a:gdLst>
                <a:gd name="connsiteX0" fmla="*/ 0 w 1338470"/>
                <a:gd name="connsiteY0" fmla="*/ 0 h 1162878"/>
                <a:gd name="connsiteX1" fmla="*/ 1338470 w 1338470"/>
                <a:gd name="connsiteY1" fmla="*/ 0 h 1162878"/>
                <a:gd name="connsiteX2" fmla="*/ 1338470 w 1338470"/>
                <a:gd name="connsiteY2" fmla="*/ 1162878 h 1162878"/>
                <a:gd name="connsiteX3" fmla="*/ 0 w 1338470"/>
                <a:gd name="connsiteY3" fmla="*/ 1162878 h 1162878"/>
                <a:gd name="connsiteX4" fmla="*/ 0 w 1338470"/>
                <a:gd name="connsiteY4" fmla="*/ 0 h 1162878"/>
                <a:gd name="connsiteX0" fmla="*/ 0 w 1590261"/>
                <a:gd name="connsiteY0" fmla="*/ 0 h 1162878"/>
                <a:gd name="connsiteX1" fmla="*/ 1590261 w 1590261"/>
                <a:gd name="connsiteY1" fmla="*/ 0 h 1162878"/>
                <a:gd name="connsiteX2" fmla="*/ 1590261 w 1590261"/>
                <a:gd name="connsiteY2" fmla="*/ 1162878 h 1162878"/>
                <a:gd name="connsiteX3" fmla="*/ 251791 w 1590261"/>
                <a:gd name="connsiteY3" fmla="*/ 1162878 h 1162878"/>
                <a:gd name="connsiteX4" fmla="*/ 0 w 1590261"/>
                <a:gd name="connsiteY4" fmla="*/ 0 h 1162878"/>
                <a:gd name="connsiteX0" fmla="*/ 0 w 3008243"/>
                <a:gd name="connsiteY0" fmla="*/ 0 h 1162878"/>
                <a:gd name="connsiteX1" fmla="*/ 3008243 w 3008243"/>
                <a:gd name="connsiteY1" fmla="*/ 0 h 1162878"/>
                <a:gd name="connsiteX2" fmla="*/ 1590261 w 3008243"/>
                <a:gd name="connsiteY2" fmla="*/ 1162878 h 1162878"/>
                <a:gd name="connsiteX3" fmla="*/ 251791 w 3008243"/>
                <a:gd name="connsiteY3" fmla="*/ 1162878 h 1162878"/>
                <a:gd name="connsiteX4" fmla="*/ 0 w 3008243"/>
                <a:gd name="connsiteY4" fmla="*/ 0 h 1162878"/>
                <a:gd name="connsiteX0" fmla="*/ 0 w 3008243"/>
                <a:gd name="connsiteY0" fmla="*/ 0 h 1162878"/>
                <a:gd name="connsiteX1" fmla="*/ 3008243 w 3008243"/>
                <a:gd name="connsiteY1" fmla="*/ 0 h 1162878"/>
                <a:gd name="connsiteX2" fmla="*/ 2438400 w 3008243"/>
                <a:gd name="connsiteY2" fmla="*/ 1056860 h 1162878"/>
                <a:gd name="connsiteX3" fmla="*/ 251791 w 3008243"/>
                <a:gd name="connsiteY3" fmla="*/ 1162878 h 1162878"/>
                <a:gd name="connsiteX4" fmla="*/ 0 w 3008243"/>
                <a:gd name="connsiteY4" fmla="*/ 0 h 1162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243" h="1162878">
                  <a:moveTo>
                    <a:pt x="0" y="0"/>
                  </a:moveTo>
                  <a:lnTo>
                    <a:pt x="3008243" y="0"/>
                  </a:lnTo>
                  <a:lnTo>
                    <a:pt x="2438400" y="1056860"/>
                  </a:lnTo>
                  <a:lnTo>
                    <a:pt x="251791" y="1162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B8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5D943130-4C3A-4F4E-8618-0DA22EAF3D22}"/>
                </a:ext>
              </a:extLst>
            </p:cNvPr>
            <p:cNvSpPr/>
            <p:nvPr/>
          </p:nvSpPr>
          <p:spPr>
            <a:xfrm>
              <a:off x="3960244" y="4659498"/>
              <a:ext cx="769279" cy="7622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8D2E13A-34F3-48E8-947F-75A8F87793ED}"/>
                </a:ext>
              </a:extLst>
            </p:cNvPr>
            <p:cNvCxnSpPr>
              <a:stCxn id="376" idx="0"/>
              <a:endCxn id="376" idx="4"/>
            </p:cNvCxnSpPr>
            <p:nvPr/>
          </p:nvCxnSpPr>
          <p:spPr>
            <a:xfrm>
              <a:off x="4344884" y="4659498"/>
              <a:ext cx="0" cy="7622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0404E91C-0455-4158-BAAB-610F5603A5FB}"/>
                </a:ext>
              </a:extLst>
            </p:cNvPr>
            <p:cNvCxnSpPr>
              <a:stCxn id="376" idx="2"/>
              <a:endCxn id="376" idx="6"/>
            </p:cNvCxnSpPr>
            <p:nvPr/>
          </p:nvCxnSpPr>
          <p:spPr>
            <a:xfrm>
              <a:off x="3960244" y="5040634"/>
              <a:ext cx="7692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40283833-D3EA-4246-8498-680CC5441B4E}"/>
                </a:ext>
              </a:extLst>
            </p:cNvPr>
            <p:cNvCxnSpPr>
              <a:stCxn id="376" idx="1"/>
              <a:endCxn id="376" idx="5"/>
            </p:cNvCxnSpPr>
            <p:nvPr/>
          </p:nvCxnSpPr>
          <p:spPr>
            <a:xfrm>
              <a:off x="4072902" y="4771130"/>
              <a:ext cx="543963" cy="5390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ECD494E-F88B-464E-B2BC-4C6D58831D57}"/>
                </a:ext>
              </a:extLst>
            </p:cNvPr>
            <p:cNvCxnSpPr>
              <a:stCxn id="376" idx="7"/>
              <a:endCxn id="376" idx="3"/>
            </p:cNvCxnSpPr>
            <p:nvPr/>
          </p:nvCxnSpPr>
          <p:spPr>
            <a:xfrm flipH="1">
              <a:off x="4072902" y="4771130"/>
              <a:ext cx="543963" cy="5390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28581" y="469052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“This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umpkin is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erfect!” says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enny.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0B60CDD-3558-473C-8581-F81B9ED803EA}"/>
              </a:ext>
            </a:extLst>
          </p:cNvPr>
          <p:cNvGrpSpPr/>
          <p:nvPr/>
        </p:nvGrpSpPr>
        <p:grpSpPr>
          <a:xfrm flipH="1">
            <a:off x="6249599" y="1213261"/>
            <a:ext cx="9324596" cy="5644738"/>
            <a:chOff x="-3319888" y="2435074"/>
            <a:chExt cx="9324596" cy="564473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3828842-5DC5-4FFD-A62B-A681B96F77DA}"/>
                </a:ext>
              </a:extLst>
            </p:cNvPr>
            <p:cNvGrpSpPr/>
            <p:nvPr/>
          </p:nvGrpSpPr>
          <p:grpSpPr>
            <a:xfrm flipH="1">
              <a:off x="-3319888" y="3922843"/>
              <a:ext cx="9324596" cy="4156969"/>
              <a:chOff x="-176607" y="1771650"/>
              <a:chExt cx="12434870" cy="5543550"/>
            </a:xfrm>
          </p:grpSpPr>
          <p:sp>
            <p:nvSpPr>
              <p:cNvPr id="243" name="Rectangle 43">
                <a:extLst>
                  <a:ext uri="{FF2B5EF4-FFF2-40B4-BE49-F238E27FC236}">
                    <a16:creationId xmlns:a16="http://schemas.microsoft.com/office/drawing/2014/main" id="{54BFC76C-8F45-4B11-BB59-4A67AF8E9088}"/>
                  </a:ext>
                </a:extLst>
              </p:cNvPr>
              <p:cNvSpPr/>
              <p:nvPr/>
            </p:nvSpPr>
            <p:spPr>
              <a:xfrm>
                <a:off x="6613230" y="2410995"/>
                <a:ext cx="5609250" cy="640124"/>
              </a:xfrm>
              <a:custGeom>
                <a:avLst/>
                <a:gdLst>
                  <a:gd name="connsiteX0" fmla="*/ 0 w 5571417"/>
                  <a:gd name="connsiteY0" fmla="*/ 0 h 177054"/>
                  <a:gd name="connsiteX1" fmla="*/ 5571417 w 5571417"/>
                  <a:gd name="connsiteY1" fmla="*/ 0 h 177054"/>
                  <a:gd name="connsiteX2" fmla="*/ 5571417 w 5571417"/>
                  <a:gd name="connsiteY2" fmla="*/ 177054 h 177054"/>
                  <a:gd name="connsiteX3" fmla="*/ 0 w 5571417"/>
                  <a:gd name="connsiteY3" fmla="*/ 177054 h 177054"/>
                  <a:gd name="connsiteX4" fmla="*/ 0 w 5571417"/>
                  <a:gd name="connsiteY4" fmla="*/ 0 h 177054"/>
                  <a:gd name="connsiteX0" fmla="*/ 0 w 5571417"/>
                  <a:gd name="connsiteY0" fmla="*/ 0 h 443754"/>
                  <a:gd name="connsiteX1" fmla="*/ 5571417 w 5571417"/>
                  <a:gd name="connsiteY1" fmla="*/ 0 h 443754"/>
                  <a:gd name="connsiteX2" fmla="*/ 5571417 w 5571417"/>
                  <a:gd name="connsiteY2" fmla="*/ 177054 h 443754"/>
                  <a:gd name="connsiteX3" fmla="*/ 30480 w 5571417"/>
                  <a:gd name="connsiteY3" fmla="*/ 443754 h 443754"/>
                  <a:gd name="connsiteX4" fmla="*/ 0 w 5571417"/>
                  <a:gd name="connsiteY4" fmla="*/ 0 h 443754"/>
                  <a:gd name="connsiteX0" fmla="*/ 0 w 5579037"/>
                  <a:gd name="connsiteY0" fmla="*/ 320040 h 443754"/>
                  <a:gd name="connsiteX1" fmla="*/ 5579037 w 5579037"/>
                  <a:gd name="connsiteY1" fmla="*/ 0 h 443754"/>
                  <a:gd name="connsiteX2" fmla="*/ 5579037 w 5579037"/>
                  <a:gd name="connsiteY2" fmla="*/ 177054 h 443754"/>
                  <a:gd name="connsiteX3" fmla="*/ 38100 w 5579037"/>
                  <a:gd name="connsiteY3" fmla="*/ 443754 h 443754"/>
                  <a:gd name="connsiteX4" fmla="*/ 0 w 5579037"/>
                  <a:gd name="connsiteY4" fmla="*/ 320040 h 443754"/>
                  <a:gd name="connsiteX0" fmla="*/ 0 w 5609517"/>
                  <a:gd name="connsiteY0" fmla="*/ 266700 h 390414"/>
                  <a:gd name="connsiteX1" fmla="*/ 5609517 w 5609517"/>
                  <a:gd name="connsiteY1" fmla="*/ 0 h 390414"/>
                  <a:gd name="connsiteX2" fmla="*/ 5579037 w 5609517"/>
                  <a:gd name="connsiteY2" fmla="*/ 123714 h 390414"/>
                  <a:gd name="connsiteX3" fmla="*/ 38100 w 5609517"/>
                  <a:gd name="connsiteY3" fmla="*/ 390414 h 390414"/>
                  <a:gd name="connsiteX4" fmla="*/ 0 w 5609517"/>
                  <a:gd name="connsiteY4" fmla="*/ 266700 h 390414"/>
                  <a:gd name="connsiteX0" fmla="*/ 0 w 5609517"/>
                  <a:gd name="connsiteY0" fmla="*/ 484153 h 607867"/>
                  <a:gd name="connsiteX1" fmla="*/ 5609517 w 5609517"/>
                  <a:gd name="connsiteY1" fmla="*/ 217453 h 607867"/>
                  <a:gd name="connsiteX2" fmla="*/ 5579037 w 5609517"/>
                  <a:gd name="connsiteY2" fmla="*/ 341167 h 607867"/>
                  <a:gd name="connsiteX3" fmla="*/ 38100 w 5609517"/>
                  <a:gd name="connsiteY3" fmla="*/ 607867 h 607867"/>
                  <a:gd name="connsiteX4" fmla="*/ 0 w 5609517"/>
                  <a:gd name="connsiteY4" fmla="*/ 484153 h 607867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1897"/>
                  <a:gd name="connsiteY0" fmla="*/ 556623 h 665097"/>
                  <a:gd name="connsiteX1" fmla="*/ 5601897 w 5601897"/>
                  <a:gd name="connsiteY1" fmla="*/ 274683 h 665097"/>
                  <a:gd name="connsiteX2" fmla="*/ 5571417 w 5601897"/>
                  <a:gd name="connsiteY2" fmla="*/ 398397 h 665097"/>
                  <a:gd name="connsiteX3" fmla="*/ 30480 w 5601897"/>
                  <a:gd name="connsiteY3" fmla="*/ 665097 h 665097"/>
                  <a:gd name="connsiteX4" fmla="*/ 0 w 5601897"/>
                  <a:gd name="connsiteY4" fmla="*/ 556623 h 665097"/>
                  <a:gd name="connsiteX0" fmla="*/ 0 w 5601897"/>
                  <a:gd name="connsiteY0" fmla="*/ 532923 h 641397"/>
                  <a:gd name="connsiteX1" fmla="*/ 5601897 w 5601897"/>
                  <a:gd name="connsiteY1" fmla="*/ 250983 h 641397"/>
                  <a:gd name="connsiteX2" fmla="*/ 5571417 w 5601897"/>
                  <a:gd name="connsiteY2" fmla="*/ 374697 h 641397"/>
                  <a:gd name="connsiteX3" fmla="*/ 30480 w 5601897"/>
                  <a:gd name="connsiteY3" fmla="*/ 641397 h 641397"/>
                  <a:gd name="connsiteX4" fmla="*/ 0 w 5601897"/>
                  <a:gd name="connsiteY4" fmla="*/ 532923 h 641397"/>
                  <a:gd name="connsiteX0" fmla="*/ 0 w 5587610"/>
                  <a:gd name="connsiteY0" fmla="*/ 536412 h 640124"/>
                  <a:gd name="connsiteX1" fmla="*/ 5587610 w 5587610"/>
                  <a:gd name="connsiteY1" fmla="*/ 249710 h 640124"/>
                  <a:gd name="connsiteX2" fmla="*/ 5557130 w 5587610"/>
                  <a:gd name="connsiteY2" fmla="*/ 373424 h 640124"/>
                  <a:gd name="connsiteX3" fmla="*/ 16193 w 5587610"/>
                  <a:gd name="connsiteY3" fmla="*/ 640124 h 640124"/>
                  <a:gd name="connsiteX4" fmla="*/ 0 w 5587610"/>
                  <a:gd name="connsiteY4" fmla="*/ 536412 h 640124"/>
                  <a:gd name="connsiteX0" fmla="*/ 14133 w 5601743"/>
                  <a:gd name="connsiteY0" fmla="*/ 536412 h 640124"/>
                  <a:gd name="connsiteX1" fmla="*/ 5601743 w 5601743"/>
                  <a:gd name="connsiteY1" fmla="*/ 249710 h 640124"/>
                  <a:gd name="connsiteX2" fmla="*/ 5571263 w 5601743"/>
                  <a:gd name="connsiteY2" fmla="*/ 373424 h 640124"/>
                  <a:gd name="connsiteX3" fmla="*/ 30326 w 5601743"/>
                  <a:gd name="connsiteY3" fmla="*/ 640124 h 640124"/>
                  <a:gd name="connsiteX4" fmla="*/ 14133 w 5601743"/>
                  <a:gd name="connsiteY4" fmla="*/ 536412 h 640124"/>
                  <a:gd name="connsiteX0" fmla="*/ 21640 w 5609250"/>
                  <a:gd name="connsiteY0" fmla="*/ 536412 h 640124"/>
                  <a:gd name="connsiteX1" fmla="*/ 5609250 w 5609250"/>
                  <a:gd name="connsiteY1" fmla="*/ 249710 h 640124"/>
                  <a:gd name="connsiteX2" fmla="*/ 5578770 w 5609250"/>
                  <a:gd name="connsiteY2" fmla="*/ 373424 h 640124"/>
                  <a:gd name="connsiteX3" fmla="*/ 37833 w 5609250"/>
                  <a:gd name="connsiteY3" fmla="*/ 640124 h 640124"/>
                  <a:gd name="connsiteX4" fmla="*/ 21640 w 5609250"/>
                  <a:gd name="connsiteY4" fmla="*/ 536412 h 64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9250" h="640124">
                    <a:moveTo>
                      <a:pt x="21640" y="536412"/>
                    </a:moveTo>
                    <a:cubicBezTo>
                      <a:pt x="1830519" y="135092"/>
                      <a:pt x="3716551" y="-278610"/>
                      <a:pt x="5609250" y="249710"/>
                    </a:cubicBezTo>
                    <a:lnTo>
                      <a:pt x="5578770" y="373424"/>
                    </a:lnTo>
                    <a:cubicBezTo>
                      <a:pt x="2832631" y="-185376"/>
                      <a:pt x="1412372" y="459784"/>
                      <a:pt x="37833" y="640124"/>
                    </a:cubicBezTo>
                    <a:cubicBezTo>
                      <a:pt x="-902" y="619841"/>
                      <a:pt x="-15824" y="570983"/>
                      <a:pt x="21640" y="53641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133C182A-7730-4367-B624-FA24C4DBFF4D}"/>
                  </a:ext>
                </a:extLst>
              </p:cNvPr>
              <p:cNvSpPr/>
              <p:nvPr/>
            </p:nvSpPr>
            <p:spPr>
              <a:xfrm>
                <a:off x="6629236" y="2797554"/>
                <a:ext cx="5609250" cy="640124"/>
              </a:xfrm>
              <a:custGeom>
                <a:avLst/>
                <a:gdLst>
                  <a:gd name="connsiteX0" fmla="*/ 0 w 5571417"/>
                  <a:gd name="connsiteY0" fmla="*/ 0 h 177054"/>
                  <a:gd name="connsiteX1" fmla="*/ 5571417 w 5571417"/>
                  <a:gd name="connsiteY1" fmla="*/ 0 h 177054"/>
                  <a:gd name="connsiteX2" fmla="*/ 5571417 w 5571417"/>
                  <a:gd name="connsiteY2" fmla="*/ 177054 h 177054"/>
                  <a:gd name="connsiteX3" fmla="*/ 0 w 5571417"/>
                  <a:gd name="connsiteY3" fmla="*/ 177054 h 177054"/>
                  <a:gd name="connsiteX4" fmla="*/ 0 w 5571417"/>
                  <a:gd name="connsiteY4" fmla="*/ 0 h 177054"/>
                  <a:gd name="connsiteX0" fmla="*/ 0 w 5571417"/>
                  <a:gd name="connsiteY0" fmla="*/ 0 h 443754"/>
                  <a:gd name="connsiteX1" fmla="*/ 5571417 w 5571417"/>
                  <a:gd name="connsiteY1" fmla="*/ 0 h 443754"/>
                  <a:gd name="connsiteX2" fmla="*/ 5571417 w 5571417"/>
                  <a:gd name="connsiteY2" fmla="*/ 177054 h 443754"/>
                  <a:gd name="connsiteX3" fmla="*/ 30480 w 5571417"/>
                  <a:gd name="connsiteY3" fmla="*/ 443754 h 443754"/>
                  <a:gd name="connsiteX4" fmla="*/ 0 w 5571417"/>
                  <a:gd name="connsiteY4" fmla="*/ 0 h 443754"/>
                  <a:gd name="connsiteX0" fmla="*/ 0 w 5579037"/>
                  <a:gd name="connsiteY0" fmla="*/ 320040 h 443754"/>
                  <a:gd name="connsiteX1" fmla="*/ 5579037 w 5579037"/>
                  <a:gd name="connsiteY1" fmla="*/ 0 h 443754"/>
                  <a:gd name="connsiteX2" fmla="*/ 5579037 w 5579037"/>
                  <a:gd name="connsiteY2" fmla="*/ 177054 h 443754"/>
                  <a:gd name="connsiteX3" fmla="*/ 38100 w 5579037"/>
                  <a:gd name="connsiteY3" fmla="*/ 443754 h 443754"/>
                  <a:gd name="connsiteX4" fmla="*/ 0 w 5579037"/>
                  <a:gd name="connsiteY4" fmla="*/ 320040 h 443754"/>
                  <a:gd name="connsiteX0" fmla="*/ 0 w 5609517"/>
                  <a:gd name="connsiteY0" fmla="*/ 266700 h 390414"/>
                  <a:gd name="connsiteX1" fmla="*/ 5609517 w 5609517"/>
                  <a:gd name="connsiteY1" fmla="*/ 0 h 390414"/>
                  <a:gd name="connsiteX2" fmla="*/ 5579037 w 5609517"/>
                  <a:gd name="connsiteY2" fmla="*/ 123714 h 390414"/>
                  <a:gd name="connsiteX3" fmla="*/ 38100 w 5609517"/>
                  <a:gd name="connsiteY3" fmla="*/ 390414 h 390414"/>
                  <a:gd name="connsiteX4" fmla="*/ 0 w 5609517"/>
                  <a:gd name="connsiteY4" fmla="*/ 266700 h 390414"/>
                  <a:gd name="connsiteX0" fmla="*/ 0 w 5609517"/>
                  <a:gd name="connsiteY0" fmla="*/ 484153 h 607867"/>
                  <a:gd name="connsiteX1" fmla="*/ 5609517 w 5609517"/>
                  <a:gd name="connsiteY1" fmla="*/ 217453 h 607867"/>
                  <a:gd name="connsiteX2" fmla="*/ 5579037 w 5609517"/>
                  <a:gd name="connsiteY2" fmla="*/ 341167 h 607867"/>
                  <a:gd name="connsiteX3" fmla="*/ 38100 w 5609517"/>
                  <a:gd name="connsiteY3" fmla="*/ 607867 h 607867"/>
                  <a:gd name="connsiteX4" fmla="*/ 0 w 5609517"/>
                  <a:gd name="connsiteY4" fmla="*/ 484153 h 607867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9517"/>
                  <a:gd name="connsiteY0" fmla="*/ 545514 h 669228"/>
                  <a:gd name="connsiteX1" fmla="*/ 5609517 w 5609517"/>
                  <a:gd name="connsiteY1" fmla="*/ 278814 h 669228"/>
                  <a:gd name="connsiteX2" fmla="*/ 5579037 w 5609517"/>
                  <a:gd name="connsiteY2" fmla="*/ 402528 h 669228"/>
                  <a:gd name="connsiteX3" fmla="*/ 38100 w 5609517"/>
                  <a:gd name="connsiteY3" fmla="*/ 669228 h 669228"/>
                  <a:gd name="connsiteX4" fmla="*/ 0 w 5609517"/>
                  <a:gd name="connsiteY4" fmla="*/ 545514 h 669228"/>
                  <a:gd name="connsiteX0" fmla="*/ 0 w 5601897"/>
                  <a:gd name="connsiteY0" fmla="*/ 556623 h 665097"/>
                  <a:gd name="connsiteX1" fmla="*/ 5601897 w 5601897"/>
                  <a:gd name="connsiteY1" fmla="*/ 274683 h 665097"/>
                  <a:gd name="connsiteX2" fmla="*/ 5571417 w 5601897"/>
                  <a:gd name="connsiteY2" fmla="*/ 398397 h 665097"/>
                  <a:gd name="connsiteX3" fmla="*/ 30480 w 5601897"/>
                  <a:gd name="connsiteY3" fmla="*/ 665097 h 665097"/>
                  <a:gd name="connsiteX4" fmla="*/ 0 w 5601897"/>
                  <a:gd name="connsiteY4" fmla="*/ 556623 h 665097"/>
                  <a:gd name="connsiteX0" fmla="*/ 0 w 5601897"/>
                  <a:gd name="connsiteY0" fmla="*/ 532923 h 641397"/>
                  <a:gd name="connsiteX1" fmla="*/ 5601897 w 5601897"/>
                  <a:gd name="connsiteY1" fmla="*/ 250983 h 641397"/>
                  <a:gd name="connsiteX2" fmla="*/ 5571417 w 5601897"/>
                  <a:gd name="connsiteY2" fmla="*/ 374697 h 641397"/>
                  <a:gd name="connsiteX3" fmla="*/ 30480 w 5601897"/>
                  <a:gd name="connsiteY3" fmla="*/ 641397 h 641397"/>
                  <a:gd name="connsiteX4" fmla="*/ 0 w 5601897"/>
                  <a:gd name="connsiteY4" fmla="*/ 532923 h 641397"/>
                  <a:gd name="connsiteX0" fmla="*/ 0 w 5587610"/>
                  <a:gd name="connsiteY0" fmla="*/ 536412 h 640124"/>
                  <a:gd name="connsiteX1" fmla="*/ 5587610 w 5587610"/>
                  <a:gd name="connsiteY1" fmla="*/ 249710 h 640124"/>
                  <a:gd name="connsiteX2" fmla="*/ 5557130 w 5587610"/>
                  <a:gd name="connsiteY2" fmla="*/ 373424 h 640124"/>
                  <a:gd name="connsiteX3" fmla="*/ 16193 w 5587610"/>
                  <a:gd name="connsiteY3" fmla="*/ 640124 h 640124"/>
                  <a:gd name="connsiteX4" fmla="*/ 0 w 5587610"/>
                  <a:gd name="connsiteY4" fmla="*/ 536412 h 640124"/>
                  <a:gd name="connsiteX0" fmla="*/ 14133 w 5601743"/>
                  <a:gd name="connsiteY0" fmla="*/ 536412 h 640124"/>
                  <a:gd name="connsiteX1" fmla="*/ 5601743 w 5601743"/>
                  <a:gd name="connsiteY1" fmla="*/ 249710 h 640124"/>
                  <a:gd name="connsiteX2" fmla="*/ 5571263 w 5601743"/>
                  <a:gd name="connsiteY2" fmla="*/ 373424 h 640124"/>
                  <a:gd name="connsiteX3" fmla="*/ 30326 w 5601743"/>
                  <a:gd name="connsiteY3" fmla="*/ 640124 h 640124"/>
                  <a:gd name="connsiteX4" fmla="*/ 14133 w 5601743"/>
                  <a:gd name="connsiteY4" fmla="*/ 536412 h 640124"/>
                  <a:gd name="connsiteX0" fmla="*/ 21640 w 5609250"/>
                  <a:gd name="connsiteY0" fmla="*/ 536412 h 640124"/>
                  <a:gd name="connsiteX1" fmla="*/ 5609250 w 5609250"/>
                  <a:gd name="connsiteY1" fmla="*/ 249710 h 640124"/>
                  <a:gd name="connsiteX2" fmla="*/ 5578770 w 5609250"/>
                  <a:gd name="connsiteY2" fmla="*/ 373424 h 640124"/>
                  <a:gd name="connsiteX3" fmla="*/ 37833 w 5609250"/>
                  <a:gd name="connsiteY3" fmla="*/ 640124 h 640124"/>
                  <a:gd name="connsiteX4" fmla="*/ 21640 w 5609250"/>
                  <a:gd name="connsiteY4" fmla="*/ 536412 h 64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9250" h="640124">
                    <a:moveTo>
                      <a:pt x="21640" y="536412"/>
                    </a:moveTo>
                    <a:cubicBezTo>
                      <a:pt x="1830519" y="135092"/>
                      <a:pt x="3716551" y="-278610"/>
                      <a:pt x="5609250" y="249710"/>
                    </a:cubicBezTo>
                    <a:lnTo>
                      <a:pt x="5578770" y="373424"/>
                    </a:lnTo>
                    <a:cubicBezTo>
                      <a:pt x="2832631" y="-185376"/>
                      <a:pt x="1412372" y="459784"/>
                      <a:pt x="37833" y="640124"/>
                    </a:cubicBezTo>
                    <a:cubicBezTo>
                      <a:pt x="-902" y="619841"/>
                      <a:pt x="-15824" y="570983"/>
                      <a:pt x="21640" y="536412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0C9100E5-AFE4-4EBA-BEDF-ABF57D47D5AC}"/>
                  </a:ext>
                </a:extLst>
              </p:cNvPr>
              <p:cNvSpPr/>
              <p:nvPr/>
            </p:nvSpPr>
            <p:spPr>
              <a:xfrm>
                <a:off x="7004050" y="2410996"/>
                <a:ext cx="152123" cy="1170404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8129F970-6556-4871-B285-29BFD7728545}"/>
                  </a:ext>
                </a:extLst>
              </p:cNvPr>
              <p:cNvSpPr/>
              <p:nvPr/>
            </p:nvSpPr>
            <p:spPr>
              <a:xfrm rot="179035">
                <a:off x="7572051" y="2408670"/>
                <a:ext cx="152123" cy="1159939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: Rounded Corners 246">
                <a:extLst>
                  <a:ext uri="{FF2B5EF4-FFF2-40B4-BE49-F238E27FC236}">
                    <a16:creationId xmlns:a16="http://schemas.microsoft.com/office/drawing/2014/main" id="{B269DF7B-384C-4F39-A9BC-45E062EA1880}"/>
                  </a:ext>
                </a:extLst>
              </p:cNvPr>
              <p:cNvSpPr/>
              <p:nvPr/>
            </p:nvSpPr>
            <p:spPr>
              <a:xfrm rot="179035">
                <a:off x="10978668" y="2269026"/>
                <a:ext cx="152123" cy="1262206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26A67AC9-ED3B-4BD0-B71D-806C1A59E26C}"/>
                  </a:ext>
                </a:extLst>
              </p:cNvPr>
              <p:cNvSpPr/>
              <p:nvPr/>
            </p:nvSpPr>
            <p:spPr>
              <a:xfrm rot="179035">
                <a:off x="11660532" y="2342829"/>
                <a:ext cx="152123" cy="117054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289BC2ED-7374-4150-B019-FEE714064E59}"/>
                  </a:ext>
                </a:extLst>
              </p:cNvPr>
              <p:cNvGrpSpPr/>
              <p:nvPr/>
            </p:nvGrpSpPr>
            <p:grpSpPr>
              <a:xfrm>
                <a:off x="-176607" y="1771650"/>
                <a:ext cx="3769433" cy="1657349"/>
                <a:chOff x="-176607" y="1771650"/>
                <a:chExt cx="3769433" cy="1657349"/>
              </a:xfrm>
            </p:grpSpPr>
            <p:sp>
              <p:nvSpPr>
                <p:cNvPr id="268" name="Rectangle 7">
                  <a:extLst>
                    <a:ext uri="{FF2B5EF4-FFF2-40B4-BE49-F238E27FC236}">
                      <a16:creationId xmlns:a16="http://schemas.microsoft.com/office/drawing/2014/main" id="{82E5B7CC-61C4-4B34-AB14-BC4084D77A9E}"/>
                    </a:ext>
                  </a:extLst>
                </p:cNvPr>
                <p:cNvSpPr/>
                <p:nvPr/>
              </p:nvSpPr>
              <p:spPr>
                <a:xfrm>
                  <a:off x="-125807" y="2116205"/>
                  <a:ext cx="3718633" cy="657917"/>
                </a:xfrm>
                <a:custGeom>
                  <a:avLst/>
                  <a:gdLst>
                    <a:gd name="connsiteX0" fmla="*/ 0 w 3730399"/>
                    <a:gd name="connsiteY0" fmla="*/ 0 h 132521"/>
                    <a:gd name="connsiteX1" fmla="*/ 3730399 w 3730399"/>
                    <a:gd name="connsiteY1" fmla="*/ 0 h 132521"/>
                    <a:gd name="connsiteX2" fmla="*/ 3730399 w 3730399"/>
                    <a:gd name="connsiteY2" fmla="*/ 132521 h 132521"/>
                    <a:gd name="connsiteX3" fmla="*/ 0 w 3730399"/>
                    <a:gd name="connsiteY3" fmla="*/ 132521 h 132521"/>
                    <a:gd name="connsiteX4" fmla="*/ 0 w 3730399"/>
                    <a:gd name="connsiteY4" fmla="*/ 0 h 132521"/>
                    <a:gd name="connsiteX0" fmla="*/ 0 w 3730399"/>
                    <a:gd name="connsiteY0" fmla="*/ 0 h 646871"/>
                    <a:gd name="connsiteX1" fmla="*/ 3730399 w 3730399"/>
                    <a:gd name="connsiteY1" fmla="*/ 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692299"/>
                    <a:gd name="connsiteY0" fmla="*/ 21997 h 668868"/>
                    <a:gd name="connsiteX1" fmla="*/ 3660549 w 3692299"/>
                    <a:gd name="connsiteY1" fmla="*/ 517297 h 668868"/>
                    <a:gd name="connsiteX2" fmla="*/ 3692299 w 3692299"/>
                    <a:gd name="connsiteY2" fmla="*/ 668868 h 668868"/>
                    <a:gd name="connsiteX3" fmla="*/ 0 w 3692299"/>
                    <a:gd name="connsiteY3" fmla="*/ 154518 h 668868"/>
                    <a:gd name="connsiteX4" fmla="*/ 0 w 3692299"/>
                    <a:gd name="connsiteY4" fmla="*/ 21997 h 668868"/>
                    <a:gd name="connsiteX0" fmla="*/ 0 w 3666899"/>
                    <a:gd name="connsiteY0" fmla="*/ 21997 h 662518"/>
                    <a:gd name="connsiteX1" fmla="*/ 3660549 w 3666899"/>
                    <a:gd name="connsiteY1" fmla="*/ 517297 h 662518"/>
                    <a:gd name="connsiteX2" fmla="*/ 3666899 w 3666899"/>
                    <a:gd name="connsiteY2" fmla="*/ 662518 h 662518"/>
                    <a:gd name="connsiteX3" fmla="*/ 0 w 3666899"/>
                    <a:gd name="connsiteY3" fmla="*/ 154518 h 662518"/>
                    <a:gd name="connsiteX4" fmla="*/ 0 w 3666899"/>
                    <a:gd name="connsiteY4" fmla="*/ 21997 h 662518"/>
                    <a:gd name="connsiteX0" fmla="*/ 0 w 3698692"/>
                    <a:gd name="connsiteY0" fmla="*/ 21997 h 662518"/>
                    <a:gd name="connsiteX1" fmla="*/ 3660549 w 3698692"/>
                    <a:gd name="connsiteY1" fmla="*/ 517297 h 662518"/>
                    <a:gd name="connsiteX2" fmla="*/ 3666899 w 3698692"/>
                    <a:gd name="connsiteY2" fmla="*/ 662518 h 662518"/>
                    <a:gd name="connsiteX3" fmla="*/ 0 w 3698692"/>
                    <a:gd name="connsiteY3" fmla="*/ 154518 h 662518"/>
                    <a:gd name="connsiteX4" fmla="*/ 0 w 3698692"/>
                    <a:gd name="connsiteY4" fmla="*/ 21997 h 662518"/>
                    <a:gd name="connsiteX0" fmla="*/ 0 w 3718633"/>
                    <a:gd name="connsiteY0" fmla="*/ 21997 h 662518"/>
                    <a:gd name="connsiteX1" fmla="*/ 3660549 w 3718633"/>
                    <a:gd name="connsiteY1" fmla="*/ 517297 h 662518"/>
                    <a:gd name="connsiteX2" fmla="*/ 3666899 w 3718633"/>
                    <a:gd name="connsiteY2" fmla="*/ 662518 h 662518"/>
                    <a:gd name="connsiteX3" fmla="*/ 0 w 3718633"/>
                    <a:gd name="connsiteY3" fmla="*/ 154518 h 662518"/>
                    <a:gd name="connsiteX4" fmla="*/ 0 w 3718633"/>
                    <a:gd name="connsiteY4" fmla="*/ 21997 h 662518"/>
                    <a:gd name="connsiteX0" fmla="*/ 0 w 3718633"/>
                    <a:gd name="connsiteY0" fmla="*/ 19828 h 660349"/>
                    <a:gd name="connsiteX1" fmla="*/ 3660549 w 3718633"/>
                    <a:gd name="connsiteY1" fmla="*/ 515128 h 660349"/>
                    <a:gd name="connsiteX2" fmla="*/ 3666899 w 3718633"/>
                    <a:gd name="connsiteY2" fmla="*/ 660349 h 660349"/>
                    <a:gd name="connsiteX3" fmla="*/ 0 w 3718633"/>
                    <a:gd name="connsiteY3" fmla="*/ 152349 h 660349"/>
                    <a:gd name="connsiteX4" fmla="*/ 0 w 3718633"/>
                    <a:gd name="connsiteY4" fmla="*/ 19828 h 660349"/>
                    <a:gd name="connsiteX0" fmla="*/ 0 w 3718633"/>
                    <a:gd name="connsiteY0" fmla="*/ 32618 h 673139"/>
                    <a:gd name="connsiteX1" fmla="*/ 3660549 w 3718633"/>
                    <a:gd name="connsiteY1" fmla="*/ 527918 h 673139"/>
                    <a:gd name="connsiteX2" fmla="*/ 3666899 w 3718633"/>
                    <a:gd name="connsiteY2" fmla="*/ 673139 h 673139"/>
                    <a:gd name="connsiteX3" fmla="*/ 0 w 3718633"/>
                    <a:gd name="connsiteY3" fmla="*/ 165139 h 673139"/>
                    <a:gd name="connsiteX4" fmla="*/ 0 w 3718633"/>
                    <a:gd name="connsiteY4" fmla="*/ 32618 h 673139"/>
                    <a:gd name="connsiteX0" fmla="*/ 0 w 3718633"/>
                    <a:gd name="connsiteY0" fmla="*/ 17396 h 657917"/>
                    <a:gd name="connsiteX1" fmla="*/ 3660549 w 3718633"/>
                    <a:gd name="connsiteY1" fmla="*/ 512696 h 657917"/>
                    <a:gd name="connsiteX2" fmla="*/ 3666899 w 3718633"/>
                    <a:gd name="connsiteY2" fmla="*/ 657917 h 657917"/>
                    <a:gd name="connsiteX3" fmla="*/ 0 w 3718633"/>
                    <a:gd name="connsiteY3" fmla="*/ 149917 h 657917"/>
                    <a:gd name="connsiteX4" fmla="*/ 0 w 3718633"/>
                    <a:gd name="connsiteY4" fmla="*/ 17396 h 657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633" h="657917">
                      <a:moveTo>
                        <a:pt x="0" y="17396"/>
                      </a:moveTo>
                      <a:cubicBezTo>
                        <a:pt x="1179966" y="-109604"/>
                        <a:pt x="3052083" y="499996"/>
                        <a:pt x="3660549" y="512696"/>
                      </a:cubicBezTo>
                      <a:cubicBezTo>
                        <a:pt x="3732516" y="516653"/>
                        <a:pt x="3740982" y="603160"/>
                        <a:pt x="3666899" y="657917"/>
                      </a:cubicBezTo>
                      <a:cubicBezTo>
                        <a:pt x="2436133" y="486467"/>
                        <a:pt x="1262516" y="73717"/>
                        <a:pt x="0" y="149917"/>
                      </a:cubicBezTo>
                      <a:lnTo>
                        <a:pt x="0" y="17396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7">
                  <a:extLst>
                    <a:ext uri="{FF2B5EF4-FFF2-40B4-BE49-F238E27FC236}">
                      <a16:creationId xmlns:a16="http://schemas.microsoft.com/office/drawing/2014/main" id="{DD09013F-3FDD-4DBC-96C1-E7035DFC8F73}"/>
                    </a:ext>
                  </a:extLst>
                </p:cNvPr>
                <p:cNvSpPr/>
                <p:nvPr/>
              </p:nvSpPr>
              <p:spPr>
                <a:xfrm>
                  <a:off x="-176607" y="2468596"/>
                  <a:ext cx="3769433" cy="657917"/>
                </a:xfrm>
                <a:custGeom>
                  <a:avLst/>
                  <a:gdLst>
                    <a:gd name="connsiteX0" fmla="*/ 0 w 3730399"/>
                    <a:gd name="connsiteY0" fmla="*/ 0 h 132521"/>
                    <a:gd name="connsiteX1" fmla="*/ 3730399 w 3730399"/>
                    <a:gd name="connsiteY1" fmla="*/ 0 h 132521"/>
                    <a:gd name="connsiteX2" fmla="*/ 3730399 w 3730399"/>
                    <a:gd name="connsiteY2" fmla="*/ 132521 h 132521"/>
                    <a:gd name="connsiteX3" fmla="*/ 0 w 3730399"/>
                    <a:gd name="connsiteY3" fmla="*/ 132521 h 132521"/>
                    <a:gd name="connsiteX4" fmla="*/ 0 w 3730399"/>
                    <a:gd name="connsiteY4" fmla="*/ 0 h 132521"/>
                    <a:gd name="connsiteX0" fmla="*/ 0 w 3730399"/>
                    <a:gd name="connsiteY0" fmla="*/ 0 h 646871"/>
                    <a:gd name="connsiteX1" fmla="*/ 3730399 w 3730399"/>
                    <a:gd name="connsiteY1" fmla="*/ 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0 h 646871"/>
                    <a:gd name="connsiteX1" fmla="*/ 3730399 w 3730399"/>
                    <a:gd name="connsiteY1" fmla="*/ 495300 h 646871"/>
                    <a:gd name="connsiteX2" fmla="*/ 3692299 w 3730399"/>
                    <a:gd name="connsiteY2" fmla="*/ 646871 h 646871"/>
                    <a:gd name="connsiteX3" fmla="*/ 0 w 3730399"/>
                    <a:gd name="connsiteY3" fmla="*/ 132521 h 646871"/>
                    <a:gd name="connsiteX4" fmla="*/ 0 w 3730399"/>
                    <a:gd name="connsiteY4" fmla="*/ 0 h 646871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730399"/>
                    <a:gd name="connsiteY0" fmla="*/ 21997 h 668868"/>
                    <a:gd name="connsiteX1" fmla="*/ 3730399 w 3730399"/>
                    <a:gd name="connsiteY1" fmla="*/ 517297 h 668868"/>
                    <a:gd name="connsiteX2" fmla="*/ 3692299 w 3730399"/>
                    <a:gd name="connsiteY2" fmla="*/ 668868 h 668868"/>
                    <a:gd name="connsiteX3" fmla="*/ 0 w 3730399"/>
                    <a:gd name="connsiteY3" fmla="*/ 154518 h 668868"/>
                    <a:gd name="connsiteX4" fmla="*/ 0 w 3730399"/>
                    <a:gd name="connsiteY4" fmla="*/ 21997 h 668868"/>
                    <a:gd name="connsiteX0" fmla="*/ 0 w 3692299"/>
                    <a:gd name="connsiteY0" fmla="*/ 21997 h 668868"/>
                    <a:gd name="connsiteX1" fmla="*/ 3660549 w 3692299"/>
                    <a:gd name="connsiteY1" fmla="*/ 517297 h 668868"/>
                    <a:gd name="connsiteX2" fmla="*/ 3692299 w 3692299"/>
                    <a:gd name="connsiteY2" fmla="*/ 668868 h 668868"/>
                    <a:gd name="connsiteX3" fmla="*/ 0 w 3692299"/>
                    <a:gd name="connsiteY3" fmla="*/ 154518 h 668868"/>
                    <a:gd name="connsiteX4" fmla="*/ 0 w 3692299"/>
                    <a:gd name="connsiteY4" fmla="*/ 21997 h 668868"/>
                    <a:gd name="connsiteX0" fmla="*/ 0 w 3666899"/>
                    <a:gd name="connsiteY0" fmla="*/ 21997 h 662518"/>
                    <a:gd name="connsiteX1" fmla="*/ 3660549 w 3666899"/>
                    <a:gd name="connsiteY1" fmla="*/ 517297 h 662518"/>
                    <a:gd name="connsiteX2" fmla="*/ 3666899 w 3666899"/>
                    <a:gd name="connsiteY2" fmla="*/ 662518 h 662518"/>
                    <a:gd name="connsiteX3" fmla="*/ 0 w 3666899"/>
                    <a:gd name="connsiteY3" fmla="*/ 154518 h 662518"/>
                    <a:gd name="connsiteX4" fmla="*/ 0 w 3666899"/>
                    <a:gd name="connsiteY4" fmla="*/ 21997 h 662518"/>
                    <a:gd name="connsiteX0" fmla="*/ 0 w 3698692"/>
                    <a:gd name="connsiteY0" fmla="*/ 21997 h 662518"/>
                    <a:gd name="connsiteX1" fmla="*/ 3660549 w 3698692"/>
                    <a:gd name="connsiteY1" fmla="*/ 517297 h 662518"/>
                    <a:gd name="connsiteX2" fmla="*/ 3666899 w 3698692"/>
                    <a:gd name="connsiteY2" fmla="*/ 662518 h 662518"/>
                    <a:gd name="connsiteX3" fmla="*/ 0 w 3698692"/>
                    <a:gd name="connsiteY3" fmla="*/ 154518 h 662518"/>
                    <a:gd name="connsiteX4" fmla="*/ 0 w 3698692"/>
                    <a:gd name="connsiteY4" fmla="*/ 21997 h 662518"/>
                    <a:gd name="connsiteX0" fmla="*/ 0 w 3718633"/>
                    <a:gd name="connsiteY0" fmla="*/ 21997 h 662518"/>
                    <a:gd name="connsiteX1" fmla="*/ 3660549 w 3718633"/>
                    <a:gd name="connsiteY1" fmla="*/ 517297 h 662518"/>
                    <a:gd name="connsiteX2" fmla="*/ 3666899 w 3718633"/>
                    <a:gd name="connsiteY2" fmla="*/ 662518 h 662518"/>
                    <a:gd name="connsiteX3" fmla="*/ 0 w 3718633"/>
                    <a:gd name="connsiteY3" fmla="*/ 154518 h 662518"/>
                    <a:gd name="connsiteX4" fmla="*/ 0 w 3718633"/>
                    <a:gd name="connsiteY4" fmla="*/ 21997 h 662518"/>
                    <a:gd name="connsiteX0" fmla="*/ 0 w 3718633"/>
                    <a:gd name="connsiteY0" fmla="*/ 19828 h 660349"/>
                    <a:gd name="connsiteX1" fmla="*/ 3660549 w 3718633"/>
                    <a:gd name="connsiteY1" fmla="*/ 515128 h 660349"/>
                    <a:gd name="connsiteX2" fmla="*/ 3666899 w 3718633"/>
                    <a:gd name="connsiteY2" fmla="*/ 660349 h 660349"/>
                    <a:gd name="connsiteX3" fmla="*/ 0 w 3718633"/>
                    <a:gd name="connsiteY3" fmla="*/ 152349 h 660349"/>
                    <a:gd name="connsiteX4" fmla="*/ 0 w 3718633"/>
                    <a:gd name="connsiteY4" fmla="*/ 19828 h 660349"/>
                    <a:gd name="connsiteX0" fmla="*/ 0 w 3718633"/>
                    <a:gd name="connsiteY0" fmla="*/ 32618 h 673139"/>
                    <a:gd name="connsiteX1" fmla="*/ 3660549 w 3718633"/>
                    <a:gd name="connsiteY1" fmla="*/ 527918 h 673139"/>
                    <a:gd name="connsiteX2" fmla="*/ 3666899 w 3718633"/>
                    <a:gd name="connsiteY2" fmla="*/ 673139 h 673139"/>
                    <a:gd name="connsiteX3" fmla="*/ 0 w 3718633"/>
                    <a:gd name="connsiteY3" fmla="*/ 165139 h 673139"/>
                    <a:gd name="connsiteX4" fmla="*/ 0 w 3718633"/>
                    <a:gd name="connsiteY4" fmla="*/ 32618 h 673139"/>
                    <a:gd name="connsiteX0" fmla="*/ 0 w 3718633"/>
                    <a:gd name="connsiteY0" fmla="*/ 17396 h 657917"/>
                    <a:gd name="connsiteX1" fmla="*/ 3660549 w 3718633"/>
                    <a:gd name="connsiteY1" fmla="*/ 512696 h 657917"/>
                    <a:gd name="connsiteX2" fmla="*/ 3666899 w 3718633"/>
                    <a:gd name="connsiteY2" fmla="*/ 657917 h 657917"/>
                    <a:gd name="connsiteX3" fmla="*/ 0 w 3718633"/>
                    <a:gd name="connsiteY3" fmla="*/ 149917 h 657917"/>
                    <a:gd name="connsiteX4" fmla="*/ 0 w 3718633"/>
                    <a:gd name="connsiteY4" fmla="*/ 17396 h 657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8633" h="657917">
                      <a:moveTo>
                        <a:pt x="0" y="17396"/>
                      </a:moveTo>
                      <a:cubicBezTo>
                        <a:pt x="1179966" y="-109604"/>
                        <a:pt x="3052083" y="499996"/>
                        <a:pt x="3660549" y="512696"/>
                      </a:cubicBezTo>
                      <a:cubicBezTo>
                        <a:pt x="3732516" y="516653"/>
                        <a:pt x="3740982" y="603160"/>
                        <a:pt x="3666899" y="657917"/>
                      </a:cubicBezTo>
                      <a:cubicBezTo>
                        <a:pt x="2436133" y="486467"/>
                        <a:pt x="1262516" y="73717"/>
                        <a:pt x="0" y="149917"/>
                      </a:cubicBezTo>
                      <a:lnTo>
                        <a:pt x="0" y="17396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: Rounded Corners 269">
                  <a:extLst>
                    <a:ext uri="{FF2B5EF4-FFF2-40B4-BE49-F238E27FC236}">
                      <a16:creationId xmlns:a16="http://schemas.microsoft.com/office/drawing/2014/main" id="{46401601-1A4F-4996-8F97-F9DCE79E8E8D}"/>
                    </a:ext>
                  </a:extLst>
                </p:cNvPr>
                <p:cNvSpPr/>
                <p:nvPr/>
              </p:nvSpPr>
              <p:spPr>
                <a:xfrm>
                  <a:off x="290513" y="1771650"/>
                  <a:ext cx="266700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Rectangle: Rounded Corners 270">
                  <a:extLst>
                    <a:ext uri="{FF2B5EF4-FFF2-40B4-BE49-F238E27FC236}">
                      <a16:creationId xmlns:a16="http://schemas.microsoft.com/office/drawing/2014/main" id="{F7E5546F-D8D2-4E84-8235-289A5B4467FC}"/>
                    </a:ext>
                  </a:extLst>
                </p:cNvPr>
                <p:cNvSpPr/>
                <p:nvPr/>
              </p:nvSpPr>
              <p:spPr>
                <a:xfrm>
                  <a:off x="1032014" y="1813406"/>
                  <a:ext cx="153849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Rectangle: Rounded Corners 271">
                  <a:extLst>
                    <a:ext uri="{FF2B5EF4-FFF2-40B4-BE49-F238E27FC236}">
                      <a16:creationId xmlns:a16="http://schemas.microsoft.com/office/drawing/2014/main" id="{C417DCE4-52AE-44D6-8127-1519BEE074E2}"/>
                    </a:ext>
                  </a:extLst>
                </p:cNvPr>
                <p:cNvSpPr/>
                <p:nvPr/>
              </p:nvSpPr>
              <p:spPr>
                <a:xfrm>
                  <a:off x="1768493" y="1985202"/>
                  <a:ext cx="199093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Rectangle: Rounded Corners 272">
                  <a:extLst>
                    <a:ext uri="{FF2B5EF4-FFF2-40B4-BE49-F238E27FC236}">
                      <a16:creationId xmlns:a16="http://schemas.microsoft.com/office/drawing/2014/main" id="{C6F6E870-ABA8-45EA-9F8A-8F4553371F28}"/>
                    </a:ext>
                  </a:extLst>
                </p:cNvPr>
                <p:cNvSpPr/>
                <p:nvPr/>
              </p:nvSpPr>
              <p:spPr>
                <a:xfrm>
                  <a:off x="2441316" y="2116205"/>
                  <a:ext cx="160527" cy="1141311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: Rounded Corners 273">
                  <a:extLst>
                    <a:ext uri="{FF2B5EF4-FFF2-40B4-BE49-F238E27FC236}">
                      <a16:creationId xmlns:a16="http://schemas.microsoft.com/office/drawing/2014/main" id="{C1A0A817-EA59-419A-9A5F-DAB728991E81}"/>
                    </a:ext>
                  </a:extLst>
                </p:cNvPr>
                <p:cNvSpPr/>
                <p:nvPr/>
              </p:nvSpPr>
              <p:spPr>
                <a:xfrm>
                  <a:off x="3109464" y="2297906"/>
                  <a:ext cx="160527" cy="1131093"/>
                </a:xfrm>
                <a:prstGeom prst="round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0" name="Rectangle 14">
                <a:extLst>
                  <a:ext uri="{FF2B5EF4-FFF2-40B4-BE49-F238E27FC236}">
                    <a16:creationId xmlns:a16="http://schemas.microsoft.com/office/drawing/2014/main" id="{4783D947-96FB-4F22-8AE8-B378BE908331}"/>
                  </a:ext>
                </a:extLst>
              </p:cNvPr>
              <p:cNvSpPr/>
              <p:nvPr/>
            </p:nvSpPr>
            <p:spPr>
              <a:xfrm>
                <a:off x="-125806" y="2827555"/>
                <a:ext cx="12384069" cy="4487645"/>
              </a:xfrm>
              <a:custGeom>
                <a:avLst/>
                <a:gdLst>
                  <a:gd name="connsiteX0" fmla="*/ 0 w 12317807"/>
                  <a:gd name="connsiteY0" fmla="*/ 0 h 4449281"/>
                  <a:gd name="connsiteX1" fmla="*/ 12317807 w 12317807"/>
                  <a:gd name="connsiteY1" fmla="*/ 0 h 4449281"/>
                  <a:gd name="connsiteX2" fmla="*/ 12317807 w 12317807"/>
                  <a:gd name="connsiteY2" fmla="*/ 4449281 h 4449281"/>
                  <a:gd name="connsiteX3" fmla="*/ 0 w 12317807"/>
                  <a:gd name="connsiteY3" fmla="*/ 4449281 h 4449281"/>
                  <a:gd name="connsiteX4" fmla="*/ 0 w 12317807"/>
                  <a:gd name="connsiteY4" fmla="*/ 0 h 4449281"/>
                  <a:gd name="connsiteX0" fmla="*/ 0 w 12357564"/>
                  <a:gd name="connsiteY0" fmla="*/ 0 h 4449281"/>
                  <a:gd name="connsiteX1" fmla="*/ 12357564 w 12357564"/>
                  <a:gd name="connsiteY1" fmla="*/ 649357 h 4449281"/>
                  <a:gd name="connsiteX2" fmla="*/ 12317807 w 12357564"/>
                  <a:gd name="connsiteY2" fmla="*/ 4449281 h 4449281"/>
                  <a:gd name="connsiteX3" fmla="*/ 0 w 12357564"/>
                  <a:gd name="connsiteY3" fmla="*/ 4449281 h 4449281"/>
                  <a:gd name="connsiteX4" fmla="*/ 0 w 12357564"/>
                  <a:gd name="connsiteY4" fmla="*/ 0 h 4449281"/>
                  <a:gd name="connsiteX0" fmla="*/ 0 w 12357564"/>
                  <a:gd name="connsiteY0" fmla="*/ 0 h 4449281"/>
                  <a:gd name="connsiteX1" fmla="*/ 12357564 w 12357564"/>
                  <a:gd name="connsiteY1" fmla="*/ 649357 h 4449281"/>
                  <a:gd name="connsiteX2" fmla="*/ 12317807 w 12357564"/>
                  <a:gd name="connsiteY2" fmla="*/ 4449281 h 4449281"/>
                  <a:gd name="connsiteX3" fmla="*/ 0 w 12357564"/>
                  <a:gd name="connsiteY3" fmla="*/ 4449281 h 4449281"/>
                  <a:gd name="connsiteX4" fmla="*/ 0 w 12357564"/>
                  <a:gd name="connsiteY4" fmla="*/ 0 h 4449281"/>
                  <a:gd name="connsiteX0" fmla="*/ 0 w 12357564"/>
                  <a:gd name="connsiteY0" fmla="*/ 0 h 4449281"/>
                  <a:gd name="connsiteX1" fmla="*/ 12357564 w 12357564"/>
                  <a:gd name="connsiteY1" fmla="*/ 649357 h 4449281"/>
                  <a:gd name="connsiteX2" fmla="*/ 12317807 w 12357564"/>
                  <a:gd name="connsiteY2" fmla="*/ 4449281 h 4449281"/>
                  <a:gd name="connsiteX3" fmla="*/ 0 w 12357564"/>
                  <a:gd name="connsiteY3" fmla="*/ 4449281 h 4449281"/>
                  <a:gd name="connsiteX4" fmla="*/ 0 w 12357564"/>
                  <a:gd name="connsiteY4" fmla="*/ 0 h 4449281"/>
                  <a:gd name="connsiteX0" fmla="*/ 0 w 12357564"/>
                  <a:gd name="connsiteY0" fmla="*/ 20420 h 4469701"/>
                  <a:gd name="connsiteX1" fmla="*/ 12357564 w 12357564"/>
                  <a:gd name="connsiteY1" fmla="*/ 669777 h 4469701"/>
                  <a:gd name="connsiteX2" fmla="*/ 12317807 w 12357564"/>
                  <a:gd name="connsiteY2" fmla="*/ 4469701 h 4469701"/>
                  <a:gd name="connsiteX3" fmla="*/ 0 w 12357564"/>
                  <a:gd name="connsiteY3" fmla="*/ 4469701 h 4469701"/>
                  <a:gd name="connsiteX4" fmla="*/ 0 w 12357564"/>
                  <a:gd name="connsiteY4" fmla="*/ 20420 h 4469701"/>
                  <a:gd name="connsiteX0" fmla="*/ 0 w 12344312"/>
                  <a:gd name="connsiteY0" fmla="*/ 21055 h 4470336"/>
                  <a:gd name="connsiteX1" fmla="*/ 12344312 w 12344312"/>
                  <a:gd name="connsiteY1" fmla="*/ 643907 h 4470336"/>
                  <a:gd name="connsiteX2" fmla="*/ 12317807 w 12344312"/>
                  <a:gd name="connsiteY2" fmla="*/ 4470336 h 4470336"/>
                  <a:gd name="connsiteX3" fmla="*/ 0 w 12344312"/>
                  <a:gd name="connsiteY3" fmla="*/ 4470336 h 4470336"/>
                  <a:gd name="connsiteX4" fmla="*/ 0 w 12344312"/>
                  <a:gd name="connsiteY4" fmla="*/ 21055 h 4470336"/>
                  <a:gd name="connsiteX0" fmla="*/ 0 w 12344312"/>
                  <a:gd name="connsiteY0" fmla="*/ 203378 h 4652659"/>
                  <a:gd name="connsiteX1" fmla="*/ 5029110 w 12344312"/>
                  <a:gd name="connsiteY1" fmla="*/ 915546 h 4652659"/>
                  <a:gd name="connsiteX2" fmla="*/ 12344312 w 12344312"/>
                  <a:gd name="connsiteY2" fmla="*/ 826230 h 4652659"/>
                  <a:gd name="connsiteX3" fmla="*/ 12317807 w 12344312"/>
                  <a:gd name="connsiteY3" fmla="*/ 4652659 h 4652659"/>
                  <a:gd name="connsiteX4" fmla="*/ 0 w 12344312"/>
                  <a:gd name="connsiteY4" fmla="*/ 4652659 h 4652659"/>
                  <a:gd name="connsiteX5" fmla="*/ 0 w 12344312"/>
                  <a:gd name="connsiteY5" fmla="*/ 203378 h 4652659"/>
                  <a:gd name="connsiteX0" fmla="*/ 0 w 12344312"/>
                  <a:gd name="connsiteY0" fmla="*/ 99405 h 4548686"/>
                  <a:gd name="connsiteX1" fmla="*/ 5029110 w 12344312"/>
                  <a:gd name="connsiteY1" fmla="*/ 811573 h 4548686"/>
                  <a:gd name="connsiteX2" fmla="*/ 12344312 w 12344312"/>
                  <a:gd name="connsiteY2" fmla="*/ 722257 h 4548686"/>
                  <a:gd name="connsiteX3" fmla="*/ 12317807 w 12344312"/>
                  <a:gd name="connsiteY3" fmla="*/ 4548686 h 4548686"/>
                  <a:gd name="connsiteX4" fmla="*/ 0 w 12344312"/>
                  <a:gd name="connsiteY4" fmla="*/ 4548686 h 4548686"/>
                  <a:gd name="connsiteX5" fmla="*/ 0 w 12344312"/>
                  <a:gd name="connsiteY5" fmla="*/ 99405 h 4548686"/>
                  <a:gd name="connsiteX0" fmla="*/ 0 w 12344312"/>
                  <a:gd name="connsiteY0" fmla="*/ 104625 h 4487645"/>
                  <a:gd name="connsiteX1" fmla="*/ 5029110 w 12344312"/>
                  <a:gd name="connsiteY1" fmla="*/ 750532 h 4487645"/>
                  <a:gd name="connsiteX2" fmla="*/ 12344312 w 12344312"/>
                  <a:gd name="connsiteY2" fmla="*/ 661216 h 4487645"/>
                  <a:gd name="connsiteX3" fmla="*/ 12317807 w 12344312"/>
                  <a:gd name="connsiteY3" fmla="*/ 4487645 h 4487645"/>
                  <a:gd name="connsiteX4" fmla="*/ 0 w 12344312"/>
                  <a:gd name="connsiteY4" fmla="*/ 4487645 h 4487645"/>
                  <a:gd name="connsiteX5" fmla="*/ 0 w 12344312"/>
                  <a:gd name="connsiteY5" fmla="*/ 104625 h 4487645"/>
                  <a:gd name="connsiteX0" fmla="*/ 0 w 12384069"/>
                  <a:gd name="connsiteY0" fmla="*/ 104625 h 4487645"/>
                  <a:gd name="connsiteX1" fmla="*/ 5029110 w 12384069"/>
                  <a:gd name="connsiteY1" fmla="*/ 750532 h 4487645"/>
                  <a:gd name="connsiteX2" fmla="*/ 12384069 w 12384069"/>
                  <a:gd name="connsiteY2" fmla="*/ 753981 h 4487645"/>
                  <a:gd name="connsiteX3" fmla="*/ 12317807 w 12384069"/>
                  <a:gd name="connsiteY3" fmla="*/ 4487645 h 4487645"/>
                  <a:gd name="connsiteX4" fmla="*/ 0 w 12384069"/>
                  <a:gd name="connsiteY4" fmla="*/ 4487645 h 4487645"/>
                  <a:gd name="connsiteX5" fmla="*/ 0 w 12384069"/>
                  <a:gd name="connsiteY5" fmla="*/ 104625 h 4487645"/>
                  <a:gd name="connsiteX0" fmla="*/ 0 w 12384069"/>
                  <a:gd name="connsiteY0" fmla="*/ 104625 h 4487645"/>
                  <a:gd name="connsiteX1" fmla="*/ 5029110 w 12384069"/>
                  <a:gd name="connsiteY1" fmla="*/ 750532 h 4487645"/>
                  <a:gd name="connsiteX2" fmla="*/ 12384069 w 12384069"/>
                  <a:gd name="connsiteY2" fmla="*/ 753981 h 4487645"/>
                  <a:gd name="connsiteX3" fmla="*/ 12317807 w 12384069"/>
                  <a:gd name="connsiteY3" fmla="*/ 4487645 h 4487645"/>
                  <a:gd name="connsiteX4" fmla="*/ 0 w 12384069"/>
                  <a:gd name="connsiteY4" fmla="*/ 4487645 h 4487645"/>
                  <a:gd name="connsiteX5" fmla="*/ 0 w 12384069"/>
                  <a:gd name="connsiteY5" fmla="*/ 104625 h 448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4069" h="4487645">
                    <a:moveTo>
                      <a:pt x="0" y="104625"/>
                    </a:moveTo>
                    <a:cubicBezTo>
                      <a:pt x="533385" y="-312819"/>
                      <a:pt x="2971725" y="646723"/>
                      <a:pt x="5029110" y="750532"/>
                    </a:cubicBezTo>
                    <a:cubicBezTo>
                      <a:pt x="7086495" y="854341"/>
                      <a:pt x="11076521" y="336538"/>
                      <a:pt x="12384069" y="753981"/>
                    </a:cubicBezTo>
                    <a:lnTo>
                      <a:pt x="12317807" y="4487645"/>
                    </a:lnTo>
                    <a:lnTo>
                      <a:pt x="0" y="4487645"/>
                    </a:lnTo>
                    <a:lnTo>
                      <a:pt x="0" y="104625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6842ECA9-DD06-4637-AE57-A651C0AF0E65}"/>
                  </a:ext>
                </a:extLst>
              </p:cNvPr>
              <p:cNvSpPr/>
              <p:nvPr/>
            </p:nvSpPr>
            <p:spPr>
              <a:xfrm>
                <a:off x="954157" y="6531418"/>
                <a:ext cx="649356" cy="306704"/>
              </a:xfrm>
              <a:custGeom>
                <a:avLst/>
                <a:gdLst>
                  <a:gd name="connsiteX0" fmla="*/ 0 w 649356"/>
                  <a:gd name="connsiteY0" fmla="*/ 306704 h 306704"/>
                  <a:gd name="connsiteX1" fmla="*/ 39756 w 649356"/>
                  <a:gd name="connsiteY1" fmla="*/ 240443 h 306704"/>
                  <a:gd name="connsiteX2" fmla="*/ 66260 w 649356"/>
                  <a:gd name="connsiteY2" fmla="*/ 187434 h 306704"/>
                  <a:gd name="connsiteX3" fmla="*/ 119269 w 649356"/>
                  <a:gd name="connsiteY3" fmla="*/ 160930 h 306704"/>
                  <a:gd name="connsiteX4" fmla="*/ 238539 w 649356"/>
                  <a:gd name="connsiteY4" fmla="*/ 107921 h 306704"/>
                  <a:gd name="connsiteX5" fmla="*/ 410817 w 649356"/>
                  <a:gd name="connsiteY5" fmla="*/ 94669 h 306704"/>
                  <a:gd name="connsiteX6" fmla="*/ 424069 w 649356"/>
                  <a:gd name="connsiteY6" fmla="*/ 160930 h 306704"/>
                  <a:gd name="connsiteX7" fmla="*/ 490330 w 649356"/>
                  <a:gd name="connsiteY7" fmla="*/ 147678 h 306704"/>
                  <a:gd name="connsiteX8" fmla="*/ 463826 w 649356"/>
                  <a:gd name="connsiteY8" fmla="*/ 94669 h 306704"/>
                  <a:gd name="connsiteX9" fmla="*/ 503582 w 649356"/>
                  <a:gd name="connsiteY9" fmla="*/ 68165 h 306704"/>
                  <a:gd name="connsiteX10" fmla="*/ 596347 w 649356"/>
                  <a:gd name="connsiteY10" fmla="*/ 1904 h 306704"/>
                  <a:gd name="connsiteX11" fmla="*/ 649356 w 649356"/>
                  <a:gd name="connsiteY11" fmla="*/ 1904 h 30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9356" h="306704">
                    <a:moveTo>
                      <a:pt x="0" y="306704"/>
                    </a:moveTo>
                    <a:cubicBezTo>
                      <a:pt x="13252" y="284617"/>
                      <a:pt x="27247" y="262959"/>
                      <a:pt x="39756" y="240443"/>
                    </a:cubicBezTo>
                    <a:cubicBezTo>
                      <a:pt x="49350" y="223174"/>
                      <a:pt x="52291" y="201403"/>
                      <a:pt x="66260" y="187434"/>
                    </a:cubicBezTo>
                    <a:cubicBezTo>
                      <a:pt x="80229" y="173465"/>
                      <a:pt x="102000" y="170524"/>
                      <a:pt x="119269" y="160930"/>
                    </a:cubicBezTo>
                    <a:cubicBezTo>
                      <a:pt x="213059" y="108824"/>
                      <a:pt x="152119" y="129526"/>
                      <a:pt x="238539" y="107921"/>
                    </a:cubicBezTo>
                    <a:cubicBezTo>
                      <a:pt x="295672" y="69833"/>
                      <a:pt x="316973" y="43482"/>
                      <a:pt x="410817" y="94669"/>
                    </a:cubicBezTo>
                    <a:cubicBezTo>
                      <a:pt x="430591" y="105455"/>
                      <a:pt x="419652" y="138843"/>
                      <a:pt x="424069" y="160930"/>
                    </a:cubicBezTo>
                    <a:cubicBezTo>
                      <a:pt x="446156" y="156513"/>
                      <a:pt x="478741" y="166992"/>
                      <a:pt x="490330" y="147678"/>
                    </a:cubicBezTo>
                    <a:cubicBezTo>
                      <a:pt x="500494" y="130738"/>
                      <a:pt x="460578" y="114155"/>
                      <a:pt x="463826" y="94669"/>
                    </a:cubicBezTo>
                    <a:cubicBezTo>
                      <a:pt x="466444" y="78959"/>
                      <a:pt x="491347" y="78361"/>
                      <a:pt x="503582" y="68165"/>
                    </a:cubicBezTo>
                    <a:cubicBezTo>
                      <a:pt x="544290" y="34242"/>
                      <a:pt x="540298" y="15916"/>
                      <a:pt x="596347" y="1904"/>
                    </a:cubicBezTo>
                    <a:cubicBezTo>
                      <a:pt x="613489" y="-2381"/>
                      <a:pt x="631686" y="1904"/>
                      <a:pt x="649356" y="190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CB74CA69-93AB-4E7F-A541-F24F5A2A9959}"/>
                  </a:ext>
                </a:extLst>
              </p:cNvPr>
              <p:cNvSpPr/>
              <p:nvPr/>
            </p:nvSpPr>
            <p:spPr>
              <a:xfrm>
                <a:off x="1802296" y="6639320"/>
                <a:ext cx="530087" cy="79532"/>
              </a:xfrm>
              <a:custGeom>
                <a:avLst/>
                <a:gdLst>
                  <a:gd name="connsiteX0" fmla="*/ 0 w 530087"/>
                  <a:gd name="connsiteY0" fmla="*/ 19 h 79532"/>
                  <a:gd name="connsiteX1" fmla="*/ 92765 w 530087"/>
                  <a:gd name="connsiteY1" fmla="*/ 26523 h 79532"/>
                  <a:gd name="connsiteX2" fmla="*/ 185530 w 530087"/>
                  <a:gd name="connsiteY2" fmla="*/ 26523 h 79532"/>
                  <a:gd name="connsiteX3" fmla="*/ 384313 w 530087"/>
                  <a:gd name="connsiteY3" fmla="*/ 19 h 79532"/>
                  <a:gd name="connsiteX4" fmla="*/ 477078 w 530087"/>
                  <a:gd name="connsiteY4" fmla="*/ 26523 h 79532"/>
                  <a:gd name="connsiteX5" fmla="*/ 530087 w 530087"/>
                  <a:gd name="connsiteY5" fmla="*/ 79532 h 7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0087" h="79532">
                    <a:moveTo>
                      <a:pt x="0" y="19"/>
                    </a:moveTo>
                    <a:cubicBezTo>
                      <a:pt x="30922" y="8854"/>
                      <a:pt x="60738" y="23612"/>
                      <a:pt x="92765" y="26523"/>
                    </a:cubicBezTo>
                    <a:cubicBezTo>
                      <a:pt x="252925" y="41083"/>
                      <a:pt x="56709" y="-16417"/>
                      <a:pt x="185530" y="26523"/>
                    </a:cubicBezTo>
                    <a:cubicBezTo>
                      <a:pt x="251791" y="17688"/>
                      <a:pt x="317558" y="3532"/>
                      <a:pt x="384313" y="19"/>
                    </a:cubicBezTo>
                    <a:cubicBezTo>
                      <a:pt x="398683" y="-737"/>
                      <a:pt x="460071" y="20854"/>
                      <a:pt x="477078" y="26523"/>
                    </a:cubicBezTo>
                    <a:cubicBezTo>
                      <a:pt x="525053" y="58507"/>
                      <a:pt x="509711" y="38783"/>
                      <a:pt x="530087" y="7953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444A7FA3-DF5C-45CE-88F8-38BD5EA85F82}"/>
                  </a:ext>
                </a:extLst>
              </p:cNvPr>
              <p:cNvSpPr/>
              <p:nvPr/>
            </p:nvSpPr>
            <p:spPr>
              <a:xfrm>
                <a:off x="1524000" y="6692348"/>
                <a:ext cx="291831" cy="238539"/>
              </a:xfrm>
              <a:custGeom>
                <a:avLst/>
                <a:gdLst>
                  <a:gd name="connsiteX0" fmla="*/ 0 w 291831"/>
                  <a:gd name="connsiteY0" fmla="*/ 238539 h 238539"/>
                  <a:gd name="connsiteX1" fmla="*/ 66261 w 291831"/>
                  <a:gd name="connsiteY1" fmla="*/ 198782 h 238539"/>
                  <a:gd name="connsiteX2" fmla="*/ 79513 w 291831"/>
                  <a:gd name="connsiteY2" fmla="*/ 145774 h 238539"/>
                  <a:gd name="connsiteX3" fmla="*/ 106017 w 291831"/>
                  <a:gd name="connsiteY3" fmla="*/ 119269 h 238539"/>
                  <a:gd name="connsiteX4" fmla="*/ 198783 w 291831"/>
                  <a:gd name="connsiteY4" fmla="*/ 132522 h 238539"/>
                  <a:gd name="connsiteX5" fmla="*/ 225287 w 291831"/>
                  <a:gd name="connsiteY5" fmla="*/ 106017 h 238539"/>
                  <a:gd name="connsiteX6" fmla="*/ 265043 w 291831"/>
                  <a:gd name="connsiteY6" fmla="*/ 92765 h 238539"/>
                  <a:gd name="connsiteX7" fmla="*/ 291548 w 291831"/>
                  <a:gd name="connsiteY7" fmla="*/ 53009 h 238539"/>
                  <a:gd name="connsiteX8" fmla="*/ 278296 w 291831"/>
                  <a:gd name="connsiteY8" fmla="*/ 0 h 238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1831" h="238539">
                    <a:moveTo>
                      <a:pt x="0" y="238539"/>
                    </a:moveTo>
                    <a:cubicBezTo>
                      <a:pt x="22087" y="225287"/>
                      <a:pt x="49498" y="218339"/>
                      <a:pt x="66261" y="198782"/>
                    </a:cubicBezTo>
                    <a:cubicBezTo>
                      <a:pt x="78114" y="184954"/>
                      <a:pt x="71368" y="162064"/>
                      <a:pt x="79513" y="145774"/>
                    </a:cubicBezTo>
                    <a:cubicBezTo>
                      <a:pt x="85101" y="134599"/>
                      <a:pt x="97182" y="128104"/>
                      <a:pt x="106017" y="119269"/>
                    </a:cubicBezTo>
                    <a:cubicBezTo>
                      <a:pt x="136939" y="123687"/>
                      <a:pt x="167738" y="135971"/>
                      <a:pt x="198783" y="132522"/>
                    </a:cubicBezTo>
                    <a:cubicBezTo>
                      <a:pt x="211201" y="131142"/>
                      <a:pt x="214573" y="112445"/>
                      <a:pt x="225287" y="106017"/>
                    </a:cubicBezTo>
                    <a:cubicBezTo>
                      <a:pt x="237265" y="98830"/>
                      <a:pt x="251791" y="97182"/>
                      <a:pt x="265043" y="92765"/>
                    </a:cubicBezTo>
                    <a:cubicBezTo>
                      <a:pt x="273878" y="79513"/>
                      <a:pt x="289295" y="68776"/>
                      <a:pt x="291548" y="53009"/>
                    </a:cubicBezTo>
                    <a:cubicBezTo>
                      <a:pt x="294124" y="34979"/>
                      <a:pt x="278296" y="0"/>
                      <a:pt x="278296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E96925C-3115-47E8-968A-339399EB8496}"/>
                  </a:ext>
                </a:extLst>
              </p:cNvPr>
              <p:cNvSpPr/>
              <p:nvPr/>
            </p:nvSpPr>
            <p:spPr>
              <a:xfrm>
                <a:off x="2766925" y="6624321"/>
                <a:ext cx="122287" cy="57740"/>
              </a:xfrm>
              <a:custGeom>
                <a:avLst/>
                <a:gdLst>
                  <a:gd name="connsiteX0" fmla="*/ 2779 w 122287"/>
                  <a:gd name="connsiteY0" fmla="*/ 1766 h 57740"/>
                  <a:gd name="connsiteX1" fmla="*/ 69040 w 122287"/>
                  <a:gd name="connsiteY1" fmla="*/ 54775 h 57740"/>
                  <a:gd name="connsiteX2" fmla="*/ 122049 w 122287"/>
                  <a:gd name="connsiteY2" fmla="*/ 41522 h 57740"/>
                  <a:gd name="connsiteX3" fmla="*/ 42536 w 122287"/>
                  <a:gd name="connsiteY3" fmla="*/ 1766 h 57740"/>
                  <a:gd name="connsiteX4" fmla="*/ 2779 w 122287"/>
                  <a:gd name="connsiteY4" fmla="*/ 15018 h 57740"/>
                  <a:gd name="connsiteX5" fmla="*/ 16032 w 122287"/>
                  <a:gd name="connsiteY5" fmla="*/ 15018 h 57740"/>
                  <a:gd name="connsiteX6" fmla="*/ 2779 w 122287"/>
                  <a:gd name="connsiteY6" fmla="*/ 1766 h 5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2287" h="57740">
                    <a:moveTo>
                      <a:pt x="2779" y="1766"/>
                    </a:moveTo>
                    <a:cubicBezTo>
                      <a:pt x="11614" y="8392"/>
                      <a:pt x="42206" y="45831"/>
                      <a:pt x="69040" y="54775"/>
                    </a:cubicBezTo>
                    <a:cubicBezTo>
                      <a:pt x="86319" y="60535"/>
                      <a:pt x="116290" y="58801"/>
                      <a:pt x="122049" y="41522"/>
                    </a:cubicBezTo>
                    <a:cubicBezTo>
                      <a:pt x="127187" y="26109"/>
                      <a:pt x="47834" y="3532"/>
                      <a:pt x="42536" y="1766"/>
                    </a:cubicBezTo>
                    <a:cubicBezTo>
                      <a:pt x="29284" y="6183"/>
                      <a:pt x="-609" y="1466"/>
                      <a:pt x="2779" y="15018"/>
                    </a:cubicBezTo>
                    <a:cubicBezTo>
                      <a:pt x="5796" y="27085"/>
                      <a:pt x="126547" y="103431"/>
                      <a:pt x="16032" y="15018"/>
                    </a:cubicBezTo>
                    <a:cubicBezTo>
                      <a:pt x="8319" y="8847"/>
                      <a:pt x="-6056" y="-4860"/>
                      <a:pt x="2779" y="1766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D243C93-442E-4104-8CBD-6AB9276470F3}"/>
                  </a:ext>
                </a:extLst>
              </p:cNvPr>
              <p:cNvSpPr/>
              <p:nvPr/>
            </p:nvSpPr>
            <p:spPr>
              <a:xfrm>
                <a:off x="3193774" y="6453809"/>
                <a:ext cx="278296" cy="106423"/>
              </a:xfrm>
              <a:custGeom>
                <a:avLst/>
                <a:gdLst>
                  <a:gd name="connsiteX0" fmla="*/ 278296 w 278296"/>
                  <a:gd name="connsiteY0" fmla="*/ 0 h 106423"/>
                  <a:gd name="connsiteX1" fmla="*/ 145774 w 278296"/>
                  <a:gd name="connsiteY1" fmla="*/ 39756 h 106423"/>
                  <a:gd name="connsiteX2" fmla="*/ 106017 w 278296"/>
                  <a:gd name="connsiteY2" fmla="*/ 66261 h 106423"/>
                  <a:gd name="connsiteX3" fmla="*/ 79513 w 278296"/>
                  <a:gd name="connsiteY3" fmla="*/ 39756 h 106423"/>
                  <a:gd name="connsiteX4" fmla="*/ 39756 w 278296"/>
                  <a:gd name="connsiteY4" fmla="*/ 53008 h 106423"/>
                  <a:gd name="connsiteX5" fmla="*/ 0 w 278296"/>
                  <a:gd name="connsiteY5" fmla="*/ 106017 h 10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296" h="106423">
                    <a:moveTo>
                      <a:pt x="278296" y="0"/>
                    </a:moveTo>
                    <a:cubicBezTo>
                      <a:pt x="234122" y="13252"/>
                      <a:pt x="188819" y="23200"/>
                      <a:pt x="145774" y="39756"/>
                    </a:cubicBezTo>
                    <a:cubicBezTo>
                      <a:pt x="130908" y="45474"/>
                      <a:pt x="121944" y="66261"/>
                      <a:pt x="106017" y="66261"/>
                    </a:cubicBezTo>
                    <a:cubicBezTo>
                      <a:pt x="93523" y="66261"/>
                      <a:pt x="88348" y="48591"/>
                      <a:pt x="79513" y="39756"/>
                    </a:cubicBezTo>
                    <a:cubicBezTo>
                      <a:pt x="66261" y="44173"/>
                      <a:pt x="48482" y="42100"/>
                      <a:pt x="39756" y="53008"/>
                    </a:cubicBezTo>
                    <a:cubicBezTo>
                      <a:pt x="-9508" y="114588"/>
                      <a:pt x="61146" y="106017"/>
                      <a:pt x="0" y="10601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336833A3-3505-4021-AC19-DD5EF817B8A8}"/>
                  </a:ext>
                </a:extLst>
              </p:cNvPr>
              <p:cNvSpPr/>
              <p:nvPr/>
            </p:nvSpPr>
            <p:spPr>
              <a:xfrm>
                <a:off x="3458817" y="6265132"/>
                <a:ext cx="424070" cy="56155"/>
              </a:xfrm>
              <a:custGeom>
                <a:avLst/>
                <a:gdLst>
                  <a:gd name="connsiteX0" fmla="*/ 424070 w 424070"/>
                  <a:gd name="connsiteY0" fmla="*/ 16398 h 56155"/>
                  <a:gd name="connsiteX1" fmla="*/ 26505 w 424070"/>
                  <a:gd name="connsiteY1" fmla="*/ 16398 h 56155"/>
                  <a:gd name="connsiteX2" fmla="*/ 0 w 424070"/>
                  <a:gd name="connsiteY2" fmla="*/ 56155 h 5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4070" h="56155">
                    <a:moveTo>
                      <a:pt x="424070" y="16398"/>
                    </a:moveTo>
                    <a:cubicBezTo>
                      <a:pt x="280059" y="3306"/>
                      <a:pt x="179802" y="-12802"/>
                      <a:pt x="26505" y="16398"/>
                    </a:cubicBezTo>
                    <a:cubicBezTo>
                      <a:pt x="10859" y="19378"/>
                      <a:pt x="0" y="56155"/>
                      <a:pt x="0" y="5615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4A15F05-8C11-48E0-B326-4AADE4E7E02A}"/>
                  </a:ext>
                </a:extLst>
              </p:cNvPr>
              <p:cNvSpPr/>
              <p:nvPr/>
            </p:nvSpPr>
            <p:spPr>
              <a:xfrm>
                <a:off x="3790122" y="6003235"/>
                <a:ext cx="450574" cy="119269"/>
              </a:xfrm>
              <a:custGeom>
                <a:avLst/>
                <a:gdLst>
                  <a:gd name="connsiteX0" fmla="*/ 450574 w 450574"/>
                  <a:gd name="connsiteY0" fmla="*/ 119269 h 119269"/>
                  <a:gd name="connsiteX1" fmla="*/ 304800 w 450574"/>
                  <a:gd name="connsiteY1" fmla="*/ 66261 h 119269"/>
                  <a:gd name="connsiteX2" fmla="*/ 291548 w 450574"/>
                  <a:gd name="connsiteY2" fmla="*/ 0 h 119269"/>
                  <a:gd name="connsiteX3" fmla="*/ 265043 w 450574"/>
                  <a:gd name="connsiteY3" fmla="*/ 26504 h 119269"/>
                  <a:gd name="connsiteX4" fmla="*/ 185530 w 450574"/>
                  <a:gd name="connsiteY4" fmla="*/ 92765 h 119269"/>
                  <a:gd name="connsiteX5" fmla="*/ 172278 w 450574"/>
                  <a:gd name="connsiteY5" fmla="*/ 53008 h 119269"/>
                  <a:gd name="connsiteX6" fmla="*/ 132521 w 450574"/>
                  <a:gd name="connsiteY6" fmla="*/ 39756 h 119269"/>
                  <a:gd name="connsiteX7" fmla="*/ 0 w 450574"/>
                  <a:gd name="connsiteY7" fmla="*/ 39756 h 119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0574" h="119269">
                    <a:moveTo>
                      <a:pt x="450574" y="119269"/>
                    </a:moveTo>
                    <a:cubicBezTo>
                      <a:pt x="401983" y="101600"/>
                      <a:pt x="346163" y="97283"/>
                      <a:pt x="304800" y="66261"/>
                    </a:cubicBezTo>
                    <a:cubicBezTo>
                      <a:pt x="286780" y="52746"/>
                      <a:pt x="307475" y="15927"/>
                      <a:pt x="291548" y="0"/>
                    </a:cubicBezTo>
                    <a:lnTo>
                      <a:pt x="265043" y="26504"/>
                    </a:lnTo>
                    <a:cubicBezTo>
                      <a:pt x="232779" y="123296"/>
                      <a:pt x="265643" y="112793"/>
                      <a:pt x="185530" y="92765"/>
                    </a:cubicBezTo>
                    <a:cubicBezTo>
                      <a:pt x="181113" y="79513"/>
                      <a:pt x="182156" y="62886"/>
                      <a:pt x="172278" y="53008"/>
                    </a:cubicBezTo>
                    <a:cubicBezTo>
                      <a:pt x="162400" y="43130"/>
                      <a:pt x="146449" y="40827"/>
                      <a:pt x="132521" y="39756"/>
                    </a:cubicBezTo>
                    <a:cubicBezTo>
                      <a:pt x="88477" y="36368"/>
                      <a:pt x="44174" y="39756"/>
                      <a:pt x="0" y="3975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3FEE296-8E77-44EE-BC5D-B549300FD275}"/>
                  </a:ext>
                </a:extLst>
              </p:cNvPr>
              <p:cNvSpPr/>
              <p:nvPr/>
            </p:nvSpPr>
            <p:spPr>
              <a:xfrm>
                <a:off x="752409" y="3945902"/>
                <a:ext cx="981101" cy="410870"/>
              </a:xfrm>
              <a:custGeom>
                <a:avLst/>
                <a:gdLst>
                  <a:gd name="connsiteX0" fmla="*/ 0 w 981101"/>
                  <a:gd name="connsiteY0" fmla="*/ 225339 h 410870"/>
                  <a:gd name="connsiteX1" fmla="*/ 318052 w 981101"/>
                  <a:gd name="connsiteY1" fmla="*/ 132574 h 410870"/>
                  <a:gd name="connsiteX2" fmla="*/ 357808 w 981101"/>
                  <a:gd name="connsiteY2" fmla="*/ 145826 h 410870"/>
                  <a:gd name="connsiteX3" fmla="*/ 318052 w 981101"/>
                  <a:gd name="connsiteY3" fmla="*/ 53061 h 410870"/>
                  <a:gd name="connsiteX4" fmla="*/ 291547 w 981101"/>
                  <a:gd name="connsiteY4" fmla="*/ 13305 h 410870"/>
                  <a:gd name="connsiteX5" fmla="*/ 344556 w 981101"/>
                  <a:gd name="connsiteY5" fmla="*/ 26557 h 410870"/>
                  <a:gd name="connsiteX6" fmla="*/ 437321 w 981101"/>
                  <a:gd name="connsiteY6" fmla="*/ 79565 h 410870"/>
                  <a:gd name="connsiteX7" fmla="*/ 463826 w 981101"/>
                  <a:gd name="connsiteY7" fmla="*/ 106070 h 410870"/>
                  <a:gd name="connsiteX8" fmla="*/ 530086 w 981101"/>
                  <a:gd name="connsiteY8" fmla="*/ 53061 h 410870"/>
                  <a:gd name="connsiteX9" fmla="*/ 556591 w 981101"/>
                  <a:gd name="connsiteY9" fmla="*/ 106070 h 410870"/>
                  <a:gd name="connsiteX10" fmla="*/ 596347 w 981101"/>
                  <a:gd name="connsiteY10" fmla="*/ 66313 h 410870"/>
                  <a:gd name="connsiteX11" fmla="*/ 702365 w 981101"/>
                  <a:gd name="connsiteY11" fmla="*/ 66313 h 410870"/>
                  <a:gd name="connsiteX12" fmla="*/ 715617 w 981101"/>
                  <a:gd name="connsiteY12" fmla="*/ 132574 h 410870"/>
                  <a:gd name="connsiteX13" fmla="*/ 742121 w 981101"/>
                  <a:gd name="connsiteY13" fmla="*/ 212087 h 410870"/>
                  <a:gd name="connsiteX14" fmla="*/ 755373 w 981101"/>
                  <a:gd name="connsiteY14" fmla="*/ 265096 h 410870"/>
                  <a:gd name="connsiteX15" fmla="*/ 887895 w 981101"/>
                  <a:gd name="connsiteY15" fmla="*/ 278348 h 410870"/>
                  <a:gd name="connsiteX16" fmla="*/ 914400 w 981101"/>
                  <a:gd name="connsiteY16" fmla="*/ 304852 h 410870"/>
                  <a:gd name="connsiteX17" fmla="*/ 967408 w 981101"/>
                  <a:gd name="connsiteY17" fmla="*/ 331357 h 410870"/>
                  <a:gd name="connsiteX18" fmla="*/ 980660 w 981101"/>
                  <a:gd name="connsiteY18" fmla="*/ 410870 h 41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81101" h="410870">
                    <a:moveTo>
                      <a:pt x="0" y="225339"/>
                    </a:moveTo>
                    <a:cubicBezTo>
                      <a:pt x="205186" y="115906"/>
                      <a:pt x="139535" y="102822"/>
                      <a:pt x="318052" y="132574"/>
                    </a:cubicBezTo>
                    <a:cubicBezTo>
                      <a:pt x="331831" y="134870"/>
                      <a:pt x="344556" y="141409"/>
                      <a:pt x="357808" y="145826"/>
                    </a:cubicBezTo>
                    <a:cubicBezTo>
                      <a:pt x="291265" y="46012"/>
                      <a:pt x="369400" y="172871"/>
                      <a:pt x="318052" y="53061"/>
                    </a:cubicBezTo>
                    <a:cubicBezTo>
                      <a:pt x="311778" y="38422"/>
                      <a:pt x="280285" y="24567"/>
                      <a:pt x="291547" y="13305"/>
                    </a:cubicBezTo>
                    <a:cubicBezTo>
                      <a:pt x="304426" y="426"/>
                      <a:pt x="327502" y="20162"/>
                      <a:pt x="344556" y="26557"/>
                    </a:cubicBezTo>
                    <a:cubicBezTo>
                      <a:pt x="370164" y="36160"/>
                      <a:pt x="414704" y="61471"/>
                      <a:pt x="437321" y="79565"/>
                    </a:cubicBezTo>
                    <a:cubicBezTo>
                      <a:pt x="447078" y="87370"/>
                      <a:pt x="454991" y="97235"/>
                      <a:pt x="463826" y="106070"/>
                    </a:cubicBezTo>
                    <a:cubicBezTo>
                      <a:pt x="490848" y="-2022"/>
                      <a:pt x="471408" y="-40825"/>
                      <a:pt x="530086" y="53061"/>
                    </a:cubicBezTo>
                    <a:cubicBezTo>
                      <a:pt x="540556" y="69814"/>
                      <a:pt x="547756" y="88400"/>
                      <a:pt x="556591" y="106070"/>
                    </a:cubicBezTo>
                    <a:cubicBezTo>
                      <a:pt x="569843" y="92818"/>
                      <a:pt x="579584" y="74694"/>
                      <a:pt x="596347" y="66313"/>
                    </a:cubicBezTo>
                    <a:cubicBezTo>
                      <a:pt x="647520" y="40726"/>
                      <a:pt x="659092" y="51889"/>
                      <a:pt x="702365" y="66313"/>
                    </a:cubicBezTo>
                    <a:cubicBezTo>
                      <a:pt x="706782" y="88400"/>
                      <a:pt x="709691" y="110843"/>
                      <a:pt x="715617" y="132574"/>
                    </a:cubicBezTo>
                    <a:cubicBezTo>
                      <a:pt x="722968" y="159528"/>
                      <a:pt x="735345" y="184983"/>
                      <a:pt x="742121" y="212087"/>
                    </a:cubicBezTo>
                    <a:cubicBezTo>
                      <a:pt x="746538" y="229757"/>
                      <a:pt x="738792" y="257559"/>
                      <a:pt x="755373" y="265096"/>
                    </a:cubicBezTo>
                    <a:cubicBezTo>
                      <a:pt x="795788" y="283467"/>
                      <a:pt x="843721" y="273931"/>
                      <a:pt x="887895" y="278348"/>
                    </a:cubicBezTo>
                    <a:cubicBezTo>
                      <a:pt x="896730" y="287183"/>
                      <a:pt x="904004" y="297921"/>
                      <a:pt x="914400" y="304852"/>
                    </a:cubicBezTo>
                    <a:cubicBezTo>
                      <a:pt x="930837" y="315810"/>
                      <a:pt x="953439" y="317388"/>
                      <a:pt x="967408" y="331357"/>
                    </a:cubicBezTo>
                    <a:cubicBezTo>
                      <a:pt x="984851" y="348800"/>
                      <a:pt x="980660" y="390240"/>
                      <a:pt x="980660" y="41087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CFD7B513-AB20-4BAF-BF98-C5793757DF21}"/>
                  </a:ext>
                </a:extLst>
              </p:cNvPr>
              <p:cNvSpPr/>
              <p:nvPr/>
            </p:nvSpPr>
            <p:spPr>
              <a:xfrm>
                <a:off x="9090991" y="5512904"/>
                <a:ext cx="609600" cy="225323"/>
              </a:xfrm>
              <a:custGeom>
                <a:avLst/>
                <a:gdLst>
                  <a:gd name="connsiteX0" fmla="*/ 0 w 609600"/>
                  <a:gd name="connsiteY0" fmla="*/ 159026 h 225323"/>
                  <a:gd name="connsiteX1" fmla="*/ 172279 w 609600"/>
                  <a:gd name="connsiteY1" fmla="*/ 106018 h 225323"/>
                  <a:gd name="connsiteX2" fmla="*/ 278296 w 609600"/>
                  <a:gd name="connsiteY2" fmla="*/ 79513 h 225323"/>
                  <a:gd name="connsiteX3" fmla="*/ 410818 w 609600"/>
                  <a:gd name="connsiteY3" fmla="*/ 92766 h 225323"/>
                  <a:gd name="connsiteX4" fmla="*/ 477079 w 609600"/>
                  <a:gd name="connsiteY4" fmla="*/ 106018 h 225323"/>
                  <a:gd name="connsiteX5" fmla="*/ 530087 w 609600"/>
                  <a:gd name="connsiteY5" fmla="*/ 145774 h 225323"/>
                  <a:gd name="connsiteX6" fmla="*/ 569844 w 609600"/>
                  <a:gd name="connsiteY6" fmla="*/ 172279 h 225323"/>
                  <a:gd name="connsiteX7" fmla="*/ 516835 w 609600"/>
                  <a:gd name="connsiteY7" fmla="*/ 39757 h 225323"/>
                  <a:gd name="connsiteX8" fmla="*/ 463826 w 609600"/>
                  <a:gd name="connsiteY8" fmla="*/ 13253 h 225323"/>
                  <a:gd name="connsiteX9" fmla="*/ 516835 w 609600"/>
                  <a:gd name="connsiteY9" fmla="*/ 0 h 22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9600" h="225323">
                    <a:moveTo>
                      <a:pt x="0" y="159026"/>
                    </a:moveTo>
                    <a:cubicBezTo>
                      <a:pt x="57426" y="141357"/>
                      <a:pt x="117233" y="130100"/>
                      <a:pt x="172279" y="106018"/>
                    </a:cubicBezTo>
                    <a:cubicBezTo>
                      <a:pt x="277097" y="60160"/>
                      <a:pt x="134605" y="50775"/>
                      <a:pt x="278296" y="79513"/>
                    </a:cubicBezTo>
                    <a:cubicBezTo>
                      <a:pt x="328370" y="179664"/>
                      <a:pt x="273518" y="113889"/>
                      <a:pt x="410818" y="92766"/>
                    </a:cubicBezTo>
                    <a:cubicBezTo>
                      <a:pt x="433080" y="89341"/>
                      <a:pt x="454992" y="101601"/>
                      <a:pt x="477079" y="106018"/>
                    </a:cubicBezTo>
                    <a:cubicBezTo>
                      <a:pt x="494748" y="119270"/>
                      <a:pt x="513670" y="130999"/>
                      <a:pt x="530087" y="145774"/>
                    </a:cubicBezTo>
                    <a:cubicBezTo>
                      <a:pt x="603265" y="211634"/>
                      <a:pt x="645025" y="272521"/>
                      <a:pt x="569844" y="172279"/>
                    </a:cubicBezTo>
                    <a:cubicBezTo>
                      <a:pt x="557438" y="135059"/>
                      <a:pt x="534438" y="62389"/>
                      <a:pt x="516835" y="39757"/>
                    </a:cubicBezTo>
                    <a:cubicBezTo>
                      <a:pt x="504706" y="24163"/>
                      <a:pt x="463826" y="33008"/>
                      <a:pt x="463826" y="13253"/>
                    </a:cubicBezTo>
                    <a:cubicBezTo>
                      <a:pt x="463826" y="-4961"/>
                      <a:pt x="499165" y="4418"/>
                      <a:pt x="51683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F462ACDC-EFD9-4AA8-B30D-B934063A8ECA}"/>
                  </a:ext>
                </a:extLst>
              </p:cNvPr>
              <p:cNvSpPr/>
              <p:nvPr/>
            </p:nvSpPr>
            <p:spPr>
              <a:xfrm>
                <a:off x="9780104" y="5539409"/>
                <a:ext cx="79776" cy="185530"/>
              </a:xfrm>
              <a:custGeom>
                <a:avLst/>
                <a:gdLst>
                  <a:gd name="connsiteX0" fmla="*/ 0 w 79776"/>
                  <a:gd name="connsiteY0" fmla="*/ 185530 h 185530"/>
                  <a:gd name="connsiteX1" fmla="*/ 79513 w 79776"/>
                  <a:gd name="connsiteY1" fmla="*/ 0 h 18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776" h="185530">
                    <a:moveTo>
                      <a:pt x="0" y="185530"/>
                    </a:moveTo>
                    <a:cubicBezTo>
                      <a:pt x="88604" y="37857"/>
                      <a:pt x="79513" y="104523"/>
                      <a:pt x="79513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BBD6251D-39FE-4940-9C7B-5852ED21DB62}"/>
                  </a:ext>
                </a:extLst>
              </p:cNvPr>
              <p:cNvSpPr/>
              <p:nvPr/>
            </p:nvSpPr>
            <p:spPr>
              <a:xfrm>
                <a:off x="9899374" y="5685183"/>
                <a:ext cx="689113" cy="159026"/>
              </a:xfrm>
              <a:custGeom>
                <a:avLst/>
                <a:gdLst>
                  <a:gd name="connsiteX0" fmla="*/ 689113 w 689113"/>
                  <a:gd name="connsiteY0" fmla="*/ 53008 h 159026"/>
                  <a:gd name="connsiteX1" fmla="*/ 503583 w 689113"/>
                  <a:gd name="connsiteY1" fmla="*/ 106017 h 159026"/>
                  <a:gd name="connsiteX2" fmla="*/ 450574 w 689113"/>
                  <a:gd name="connsiteY2" fmla="*/ 26504 h 159026"/>
                  <a:gd name="connsiteX3" fmla="*/ 424069 w 689113"/>
                  <a:gd name="connsiteY3" fmla="*/ 0 h 159026"/>
                  <a:gd name="connsiteX4" fmla="*/ 371061 w 689113"/>
                  <a:gd name="connsiteY4" fmla="*/ 92765 h 159026"/>
                  <a:gd name="connsiteX5" fmla="*/ 212035 w 689113"/>
                  <a:gd name="connsiteY5" fmla="*/ 79513 h 159026"/>
                  <a:gd name="connsiteX6" fmla="*/ 185530 w 689113"/>
                  <a:gd name="connsiteY6" fmla="*/ 26504 h 159026"/>
                  <a:gd name="connsiteX7" fmla="*/ 106017 w 689113"/>
                  <a:gd name="connsiteY7" fmla="*/ 106017 h 159026"/>
                  <a:gd name="connsiteX8" fmla="*/ 53009 w 689113"/>
                  <a:gd name="connsiteY8" fmla="*/ 145774 h 159026"/>
                  <a:gd name="connsiteX9" fmla="*/ 0 w 689113"/>
                  <a:gd name="connsiteY9" fmla="*/ 159026 h 15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9113" h="159026">
                    <a:moveTo>
                      <a:pt x="689113" y="53008"/>
                    </a:moveTo>
                    <a:cubicBezTo>
                      <a:pt x="627270" y="70678"/>
                      <a:pt x="567508" y="113120"/>
                      <a:pt x="503583" y="106017"/>
                    </a:cubicBezTo>
                    <a:cubicBezTo>
                      <a:pt x="471924" y="102499"/>
                      <a:pt x="473099" y="49028"/>
                      <a:pt x="450574" y="26504"/>
                    </a:cubicBezTo>
                    <a:lnTo>
                      <a:pt x="424069" y="0"/>
                    </a:lnTo>
                    <a:cubicBezTo>
                      <a:pt x="406400" y="30922"/>
                      <a:pt x="401392" y="74100"/>
                      <a:pt x="371061" y="92765"/>
                    </a:cubicBezTo>
                    <a:cubicBezTo>
                      <a:pt x="289101" y="143202"/>
                      <a:pt x="263916" y="114100"/>
                      <a:pt x="212035" y="79513"/>
                    </a:cubicBezTo>
                    <a:cubicBezTo>
                      <a:pt x="203200" y="61843"/>
                      <a:pt x="205087" y="29298"/>
                      <a:pt x="185530" y="26504"/>
                    </a:cubicBezTo>
                    <a:cubicBezTo>
                      <a:pt x="97686" y="13954"/>
                      <a:pt x="132623" y="74089"/>
                      <a:pt x="106017" y="106017"/>
                    </a:cubicBezTo>
                    <a:cubicBezTo>
                      <a:pt x="91878" y="122985"/>
                      <a:pt x="72764" y="135896"/>
                      <a:pt x="53009" y="145774"/>
                    </a:cubicBezTo>
                    <a:cubicBezTo>
                      <a:pt x="36718" y="153919"/>
                      <a:pt x="0" y="159026"/>
                      <a:pt x="0" y="159026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866FEF6-6A79-404F-9A2C-DFA33BC2B274}"/>
                  </a:ext>
                </a:extLst>
              </p:cNvPr>
              <p:cNvSpPr/>
              <p:nvPr/>
            </p:nvSpPr>
            <p:spPr>
              <a:xfrm>
                <a:off x="10442713" y="5817704"/>
                <a:ext cx="503583" cy="119270"/>
              </a:xfrm>
              <a:custGeom>
                <a:avLst/>
                <a:gdLst>
                  <a:gd name="connsiteX0" fmla="*/ 503583 w 503583"/>
                  <a:gd name="connsiteY0" fmla="*/ 0 h 119270"/>
                  <a:gd name="connsiteX1" fmla="*/ 291548 w 503583"/>
                  <a:gd name="connsiteY1" fmla="*/ 13253 h 119270"/>
                  <a:gd name="connsiteX2" fmla="*/ 251791 w 503583"/>
                  <a:gd name="connsiteY2" fmla="*/ 39757 h 119270"/>
                  <a:gd name="connsiteX3" fmla="*/ 53009 w 503583"/>
                  <a:gd name="connsiteY3" fmla="*/ 53009 h 119270"/>
                  <a:gd name="connsiteX4" fmla="*/ 39757 w 503583"/>
                  <a:gd name="connsiteY4" fmla="*/ 106018 h 119270"/>
                  <a:gd name="connsiteX5" fmla="*/ 0 w 503583"/>
                  <a:gd name="connsiteY5" fmla="*/ 119270 h 11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583" h="119270">
                    <a:moveTo>
                      <a:pt x="503583" y="0"/>
                    </a:moveTo>
                    <a:cubicBezTo>
                      <a:pt x="432905" y="4418"/>
                      <a:pt x="361498" y="2208"/>
                      <a:pt x="291548" y="13253"/>
                    </a:cubicBezTo>
                    <a:cubicBezTo>
                      <a:pt x="275816" y="15737"/>
                      <a:pt x="267501" y="37139"/>
                      <a:pt x="251791" y="39757"/>
                    </a:cubicBezTo>
                    <a:cubicBezTo>
                      <a:pt x="186287" y="50674"/>
                      <a:pt x="119270" y="48592"/>
                      <a:pt x="53009" y="53009"/>
                    </a:cubicBezTo>
                    <a:cubicBezTo>
                      <a:pt x="48592" y="70679"/>
                      <a:pt x="51135" y="91796"/>
                      <a:pt x="39757" y="106018"/>
                    </a:cubicBezTo>
                    <a:cubicBezTo>
                      <a:pt x="31031" y="116926"/>
                      <a:pt x="0" y="119270"/>
                      <a:pt x="0" y="11927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58EFF98-261E-4A4A-835E-2F898933F756}"/>
                  </a:ext>
                </a:extLst>
              </p:cNvPr>
              <p:cNvSpPr/>
              <p:nvPr/>
            </p:nvSpPr>
            <p:spPr>
              <a:xfrm>
                <a:off x="11105322" y="5420139"/>
                <a:ext cx="1007165" cy="251819"/>
              </a:xfrm>
              <a:custGeom>
                <a:avLst/>
                <a:gdLst>
                  <a:gd name="connsiteX0" fmla="*/ 1007165 w 1007165"/>
                  <a:gd name="connsiteY0" fmla="*/ 145774 h 251819"/>
                  <a:gd name="connsiteX1" fmla="*/ 795130 w 1007165"/>
                  <a:gd name="connsiteY1" fmla="*/ 159026 h 251819"/>
                  <a:gd name="connsiteX2" fmla="*/ 715617 w 1007165"/>
                  <a:gd name="connsiteY2" fmla="*/ 198783 h 251819"/>
                  <a:gd name="connsiteX3" fmla="*/ 675861 w 1007165"/>
                  <a:gd name="connsiteY3" fmla="*/ 185531 h 251819"/>
                  <a:gd name="connsiteX4" fmla="*/ 609600 w 1007165"/>
                  <a:gd name="connsiteY4" fmla="*/ 145774 h 251819"/>
                  <a:gd name="connsiteX5" fmla="*/ 596348 w 1007165"/>
                  <a:gd name="connsiteY5" fmla="*/ 106018 h 251819"/>
                  <a:gd name="connsiteX6" fmla="*/ 569843 w 1007165"/>
                  <a:gd name="connsiteY6" fmla="*/ 145774 h 251819"/>
                  <a:gd name="connsiteX7" fmla="*/ 357808 w 1007165"/>
                  <a:gd name="connsiteY7" fmla="*/ 132522 h 251819"/>
                  <a:gd name="connsiteX8" fmla="*/ 265043 w 1007165"/>
                  <a:gd name="connsiteY8" fmla="*/ 106018 h 251819"/>
                  <a:gd name="connsiteX9" fmla="*/ 238539 w 1007165"/>
                  <a:gd name="connsiteY9" fmla="*/ 66261 h 251819"/>
                  <a:gd name="connsiteX10" fmla="*/ 198782 w 1007165"/>
                  <a:gd name="connsiteY10" fmla="*/ 39757 h 251819"/>
                  <a:gd name="connsiteX11" fmla="*/ 172278 w 1007165"/>
                  <a:gd name="connsiteY11" fmla="*/ 79513 h 251819"/>
                  <a:gd name="connsiteX12" fmla="*/ 132521 w 1007165"/>
                  <a:gd name="connsiteY12" fmla="*/ 198783 h 251819"/>
                  <a:gd name="connsiteX13" fmla="*/ 185530 w 1007165"/>
                  <a:gd name="connsiteY13" fmla="*/ 79513 h 251819"/>
                  <a:gd name="connsiteX14" fmla="*/ 198782 w 1007165"/>
                  <a:gd name="connsiteY14" fmla="*/ 26504 h 251819"/>
                  <a:gd name="connsiteX15" fmla="*/ 159026 w 1007165"/>
                  <a:gd name="connsiteY15" fmla="*/ 0 h 251819"/>
                  <a:gd name="connsiteX16" fmla="*/ 53008 w 1007165"/>
                  <a:gd name="connsiteY16" fmla="*/ 53009 h 251819"/>
                  <a:gd name="connsiteX17" fmla="*/ 26504 w 1007165"/>
                  <a:gd name="connsiteY17" fmla="*/ 92765 h 251819"/>
                  <a:gd name="connsiteX18" fmla="*/ 0 w 1007165"/>
                  <a:gd name="connsiteY18" fmla="*/ 119270 h 251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7165" h="251819">
                    <a:moveTo>
                      <a:pt x="1007165" y="145774"/>
                    </a:moveTo>
                    <a:cubicBezTo>
                      <a:pt x="936487" y="150191"/>
                      <a:pt x="863363" y="140072"/>
                      <a:pt x="795130" y="159026"/>
                    </a:cubicBezTo>
                    <a:cubicBezTo>
                      <a:pt x="647412" y="200059"/>
                      <a:pt x="892036" y="242887"/>
                      <a:pt x="715617" y="198783"/>
                    </a:cubicBezTo>
                    <a:cubicBezTo>
                      <a:pt x="693273" y="288159"/>
                      <a:pt x="713469" y="251344"/>
                      <a:pt x="675861" y="185531"/>
                    </a:cubicBezTo>
                    <a:cubicBezTo>
                      <a:pt x="658740" y="155569"/>
                      <a:pt x="639676" y="155799"/>
                      <a:pt x="609600" y="145774"/>
                    </a:cubicBezTo>
                    <a:cubicBezTo>
                      <a:pt x="605183" y="132522"/>
                      <a:pt x="610317" y="106018"/>
                      <a:pt x="596348" y="106018"/>
                    </a:cubicBezTo>
                    <a:cubicBezTo>
                      <a:pt x="580421" y="106018"/>
                      <a:pt x="585673" y="144015"/>
                      <a:pt x="569843" y="145774"/>
                    </a:cubicBezTo>
                    <a:cubicBezTo>
                      <a:pt x="499460" y="153594"/>
                      <a:pt x="428486" y="136939"/>
                      <a:pt x="357808" y="132522"/>
                    </a:cubicBezTo>
                    <a:cubicBezTo>
                      <a:pt x="354345" y="131656"/>
                      <a:pt x="273684" y="112931"/>
                      <a:pt x="265043" y="106018"/>
                    </a:cubicBezTo>
                    <a:cubicBezTo>
                      <a:pt x="252606" y="96068"/>
                      <a:pt x="249801" y="77523"/>
                      <a:pt x="238539" y="66261"/>
                    </a:cubicBezTo>
                    <a:cubicBezTo>
                      <a:pt x="227277" y="54999"/>
                      <a:pt x="212034" y="48592"/>
                      <a:pt x="198782" y="39757"/>
                    </a:cubicBezTo>
                    <a:cubicBezTo>
                      <a:pt x="189947" y="53009"/>
                      <a:pt x="178404" y="64811"/>
                      <a:pt x="172278" y="79513"/>
                    </a:cubicBezTo>
                    <a:cubicBezTo>
                      <a:pt x="156160" y="118197"/>
                      <a:pt x="115501" y="237078"/>
                      <a:pt x="132521" y="198783"/>
                    </a:cubicBezTo>
                    <a:cubicBezTo>
                      <a:pt x="150191" y="159026"/>
                      <a:pt x="169912" y="120120"/>
                      <a:pt x="185530" y="79513"/>
                    </a:cubicBezTo>
                    <a:cubicBezTo>
                      <a:pt x="192068" y="62514"/>
                      <a:pt x="194365" y="44174"/>
                      <a:pt x="198782" y="26504"/>
                    </a:cubicBezTo>
                    <a:cubicBezTo>
                      <a:pt x="185530" y="17669"/>
                      <a:pt x="174953" y="0"/>
                      <a:pt x="159026" y="0"/>
                    </a:cubicBezTo>
                    <a:cubicBezTo>
                      <a:pt x="112711" y="0"/>
                      <a:pt x="79120" y="20369"/>
                      <a:pt x="53008" y="53009"/>
                    </a:cubicBezTo>
                    <a:cubicBezTo>
                      <a:pt x="43059" y="65446"/>
                      <a:pt x="36453" y="80328"/>
                      <a:pt x="26504" y="92765"/>
                    </a:cubicBezTo>
                    <a:cubicBezTo>
                      <a:pt x="18699" y="102521"/>
                      <a:pt x="0" y="119270"/>
                      <a:pt x="0" y="11927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0B7A15-86C3-470F-B62C-11F4410D01D6}"/>
                  </a:ext>
                </a:extLst>
              </p:cNvPr>
              <p:cNvSpPr/>
              <p:nvPr/>
            </p:nvSpPr>
            <p:spPr>
              <a:xfrm>
                <a:off x="6029739" y="6771861"/>
                <a:ext cx="281437" cy="185530"/>
              </a:xfrm>
              <a:custGeom>
                <a:avLst/>
                <a:gdLst>
                  <a:gd name="connsiteX0" fmla="*/ 0 w 281437"/>
                  <a:gd name="connsiteY0" fmla="*/ 185530 h 185530"/>
                  <a:gd name="connsiteX1" fmla="*/ 13252 w 281437"/>
                  <a:gd name="connsiteY1" fmla="*/ 106017 h 185530"/>
                  <a:gd name="connsiteX2" fmla="*/ 79513 w 281437"/>
                  <a:gd name="connsiteY2" fmla="*/ 79513 h 185530"/>
                  <a:gd name="connsiteX3" fmla="*/ 185531 w 281437"/>
                  <a:gd name="connsiteY3" fmla="*/ 53009 h 185530"/>
                  <a:gd name="connsiteX4" fmla="*/ 225287 w 281437"/>
                  <a:gd name="connsiteY4" fmla="*/ 39756 h 185530"/>
                  <a:gd name="connsiteX5" fmla="*/ 278296 w 281437"/>
                  <a:gd name="connsiteY5" fmla="*/ 26504 h 185530"/>
                  <a:gd name="connsiteX6" fmla="*/ 278296 w 281437"/>
                  <a:gd name="connsiteY6" fmla="*/ 0 h 18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437" h="185530">
                    <a:moveTo>
                      <a:pt x="0" y="185530"/>
                    </a:moveTo>
                    <a:cubicBezTo>
                      <a:pt x="4417" y="159026"/>
                      <a:pt x="-2870" y="127513"/>
                      <a:pt x="13252" y="106017"/>
                    </a:cubicBezTo>
                    <a:cubicBezTo>
                      <a:pt x="27525" y="86986"/>
                      <a:pt x="56777" y="86509"/>
                      <a:pt x="79513" y="79513"/>
                    </a:cubicBezTo>
                    <a:cubicBezTo>
                      <a:pt x="114329" y="68801"/>
                      <a:pt x="150388" y="62594"/>
                      <a:pt x="185531" y="53009"/>
                    </a:cubicBezTo>
                    <a:cubicBezTo>
                      <a:pt x="199008" y="49333"/>
                      <a:pt x="211856" y="43594"/>
                      <a:pt x="225287" y="39756"/>
                    </a:cubicBezTo>
                    <a:cubicBezTo>
                      <a:pt x="242800" y="34752"/>
                      <a:pt x="263725" y="37432"/>
                      <a:pt x="278296" y="26504"/>
                    </a:cubicBezTo>
                    <a:cubicBezTo>
                      <a:pt x="285364" y="21203"/>
                      <a:pt x="278296" y="8835"/>
                      <a:pt x="278296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74F77538-84B8-4C14-8EF7-31C6D5CC12F5}"/>
                  </a:ext>
                </a:extLst>
              </p:cNvPr>
              <p:cNvSpPr/>
              <p:nvPr/>
            </p:nvSpPr>
            <p:spPr>
              <a:xfrm>
                <a:off x="6361043" y="6714507"/>
                <a:ext cx="675861" cy="203128"/>
              </a:xfrm>
              <a:custGeom>
                <a:avLst/>
                <a:gdLst>
                  <a:gd name="connsiteX0" fmla="*/ 0 w 675861"/>
                  <a:gd name="connsiteY0" fmla="*/ 203128 h 203128"/>
                  <a:gd name="connsiteX1" fmla="*/ 132522 w 675861"/>
                  <a:gd name="connsiteY1" fmla="*/ 110363 h 203128"/>
                  <a:gd name="connsiteX2" fmla="*/ 238540 w 675861"/>
                  <a:gd name="connsiteY2" fmla="*/ 17597 h 203128"/>
                  <a:gd name="connsiteX3" fmla="*/ 291548 w 675861"/>
                  <a:gd name="connsiteY3" fmla="*/ 44102 h 203128"/>
                  <a:gd name="connsiteX4" fmla="*/ 384314 w 675861"/>
                  <a:gd name="connsiteY4" fmla="*/ 110363 h 203128"/>
                  <a:gd name="connsiteX5" fmla="*/ 556592 w 675861"/>
                  <a:gd name="connsiteY5" fmla="*/ 44102 h 203128"/>
                  <a:gd name="connsiteX6" fmla="*/ 583096 w 675861"/>
                  <a:gd name="connsiteY6" fmla="*/ 4345 h 203128"/>
                  <a:gd name="connsiteX7" fmla="*/ 675861 w 675861"/>
                  <a:gd name="connsiteY7" fmla="*/ 4345 h 203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5861" h="203128">
                    <a:moveTo>
                      <a:pt x="0" y="203128"/>
                    </a:moveTo>
                    <a:cubicBezTo>
                      <a:pt x="44174" y="172206"/>
                      <a:pt x="93009" y="147054"/>
                      <a:pt x="132522" y="110363"/>
                    </a:cubicBezTo>
                    <a:cubicBezTo>
                      <a:pt x="248782" y="2408"/>
                      <a:pt x="124239" y="46174"/>
                      <a:pt x="238540" y="17597"/>
                    </a:cubicBezTo>
                    <a:cubicBezTo>
                      <a:pt x="256209" y="26432"/>
                      <a:pt x="275744" y="32249"/>
                      <a:pt x="291548" y="44102"/>
                    </a:cubicBezTo>
                    <a:cubicBezTo>
                      <a:pt x="392165" y="119565"/>
                      <a:pt x="299759" y="82176"/>
                      <a:pt x="384314" y="110363"/>
                    </a:cubicBezTo>
                    <a:cubicBezTo>
                      <a:pt x="460546" y="95116"/>
                      <a:pt x="480897" y="97088"/>
                      <a:pt x="556592" y="44102"/>
                    </a:cubicBezTo>
                    <a:cubicBezTo>
                      <a:pt x="569640" y="34968"/>
                      <a:pt x="567986" y="9382"/>
                      <a:pt x="583096" y="4345"/>
                    </a:cubicBezTo>
                    <a:cubicBezTo>
                      <a:pt x="612431" y="-5433"/>
                      <a:pt x="644939" y="4345"/>
                      <a:pt x="675861" y="43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7C6C370-6049-4261-95EC-FB6BBECABC28}"/>
                  </a:ext>
                </a:extLst>
              </p:cNvPr>
              <p:cNvSpPr/>
              <p:nvPr/>
            </p:nvSpPr>
            <p:spPr>
              <a:xfrm>
                <a:off x="7156174" y="6447547"/>
                <a:ext cx="1550504" cy="390575"/>
              </a:xfrm>
              <a:custGeom>
                <a:avLst/>
                <a:gdLst>
                  <a:gd name="connsiteX0" fmla="*/ 0 w 1550504"/>
                  <a:gd name="connsiteY0" fmla="*/ 297810 h 390575"/>
                  <a:gd name="connsiteX1" fmla="*/ 689113 w 1550504"/>
                  <a:gd name="connsiteY1" fmla="*/ 364070 h 390575"/>
                  <a:gd name="connsiteX2" fmla="*/ 728869 w 1550504"/>
                  <a:gd name="connsiteY2" fmla="*/ 390575 h 390575"/>
                  <a:gd name="connsiteX3" fmla="*/ 768626 w 1550504"/>
                  <a:gd name="connsiteY3" fmla="*/ 364070 h 390575"/>
                  <a:gd name="connsiteX4" fmla="*/ 874643 w 1550504"/>
                  <a:gd name="connsiteY4" fmla="*/ 337566 h 390575"/>
                  <a:gd name="connsiteX5" fmla="*/ 940904 w 1550504"/>
                  <a:gd name="connsiteY5" fmla="*/ 191792 h 390575"/>
                  <a:gd name="connsiteX6" fmla="*/ 1073426 w 1550504"/>
                  <a:gd name="connsiteY6" fmla="*/ 138783 h 390575"/>
                  <a:gd name="connsiteX7" fmla="*/ 1205948 w 1550504"/>
                  <a:gd name="connsiteY7" fmla="*/ 99027 h 390575"/>
                  <a:gd name="connsiteX8" fmla="*/ 1232452 w 1550504"/>
                  <a:gd name="connsiteY8" fmla="*/ 6262 h 390575"/>
                  <a:gd name="connsiteX9" fmla="*/ 1351722 w 1550504"/>
                  <a:gd name="connsiteY9" fmla="*/ 19514 h 390575"/>
                  <a:gd name="connsiteX10" fmla="*/ 1550504 w 1550504"/>
                  <a:gd name="connsiteY10" fmla="*/ 19514 h 3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50504" h="390575">
                    <a:moveTo>
                      <a:pt x="0" y="297810"/>
                    </a:moveTo>
                    <a:cubicBezTo>
                      <a:pt x="374290" y="314445"/>
                      <a:pt x="456683" y="247854"/>
                      <a:pt x="689113" y="364070"/>
                    </a:cubicBezTo>
                    <a:cubicBezTo>
                      <a:pt x="703359" y="371193"/>
                      <a:pt x="715617" y="381740"/>
                      <a:pt x="728869" y="390575"/>
                    </a:cubicBezTo>
                    <a:cubicBezTo>
                      <a:pt x="742121" y="381740"/>
                      <a:pt x="754380" y="371193"/>
                      <a:pt x="768626" y="364070"/>
                    </a:cubicBezTo>
                    <a:cubicBezTo>
                      <a:pt x="795791" y="350487"/>
                      <a:pt x="849443" y="342606"/>
                      <a:pt x="874643" y="337566"/>
                    </a:cubicBezTo>
                    <a:cubicBezTo>
                      <a:pt x="964203" y="218154"/>
                      <a:pt x="863913" y="365019"/>
                      <a:pt x="940904" y="191792"/>
                    </a:cubicBezTo>
                    <a:cubicBezTo>
                      <a:pt x="960568" y="147549"/>
                      <a:pt x="1050329" y="144942"/>
                      <a:pt x="1073426" y="138783"/>
                    </a:cubicBezTo>
                    <a:cubicBezTo>
                      <a:pt x="1149285" y="118554"/>
                      <a:pt x="1148860" y="118056"/>
                      <a:pt x="1205948" y="99027"/>
                    </a:cubicBezTo>
                    <a:cubicBezTo>
                      <a:pt x="1214783" y="68105"/>
                      <a:pt x="1204220" y="21661"/>
                      <a:pt x="1232452" y="6262"/>
                    </a:cubicBezTo>
                    <a:cubicBezTo>
                      <a:pt x="1267569" y="-12893"/>
                      <a:pt x="1311755" y="17849"/>
                      <a:pt x="1351722" y="19514"/>
                    </a:cubicBezTo>
                    <a:cubicBezTo>
                      <a:pt x="1417925" y="22272"/>
                      <a:pt x="1484243" y="19514"/>
                      <a:pt x="1550504" y="195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E5092176-5036-42FA-9B6F-21F97A88ABDA}"/>
                  </a:ext>
                </a:extLst>
              </p:cNvPr>
              <p:cNvSpPr/>
              <p:nvPr/>
            </p:nvSpPr>
            <p:spPr>
              <a:xfrm>
                <a:off x="8786191" y="6319668"/>
                <a:ext cx="371061" cy="120889"/>
              </a:xfrm>
              <a:custGeom>
                <a:avLst/>
                <a:gdLst>
                  <a:gd name="connsiteX0" fmla="*/ 371061 w 371061"/>
                  <a:gd name="connsiteY0" fmla="*/ 41375 h 120889"/>
                  <a:gd name="connsiteX1" fmla="*/ 304800 w 371061"/>
                  <a:gd name="connsiteY1" fmla="*/ 14871 h 120889"/>
                  <a:gd name="connsiteX2" fmla="*/ 92766 w 371061"/>
                  <a:gd name="connsiteY2" fmla="*/ 54628 h 120889"/>
                  <a:gd name="connsiteX3" fmla="*/ 53009 w 371061"/>
                  <a:gd name="connsiteY3" fmla="*/ 81132 h 120889"/>
                  <a:gd name="connsiteX4" fmla="*/ 0 w 371061"/>
                  <a:gd name="connsiteY4" fmla="*/ 120889 h 12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061" h="120889">
                    <a:moveTo>
                      <a:pt x="371061" y="41375"/>
                    </a:moveTo>
                    <a:cubicBezTo>
                      <a:pt x="348974" y="32540"/>
                      <a:pt x="327368" y="22393"/>
                      <a:pt x="304800" y="14871"/>
                    </a:cubicBezTo>
                    <a:cubicBezTo>
                      <a:pt x="225674" y="-11504"/>
                      <a:pt x="182894" y="-5456"/>
                      <a:pt x="92766" y="54628"/>
                    </a:cubicBezTo>
                    <a:cubicBezTo>
                      <a:pt x="79514" y="63463"/>
                      <a:pt x="65970" y="71875"/>
                      <a:pt x="53009" y="81132"/>
                    </a:cubicBezTo>
                    <a:cubicBezTo>
                      <a:pt x="35036" y="93970"/>
                      <a:pt x="0" y="120889"/>
                      <a:pt x="0" y="12088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109311A-CB96-45B8-B313-B727FE849E2B}"/>
                </a:ext>
              </a:extLst>
            </p:cNvPr>
            <p:cNvGrpSpPr/>
            <p:nvPr/>
          </p:nvGrpSpPr>
          <p:grpSpPr>
            <a:xfrm>
              <a:off x="1282484" y="2435074"/>
              <a:ext cx="2225684" cy="4260173"/>
              <a:chOff x="1282484" y="2435074"/>
              <a:chExt cx="2225684" cy="426017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B73F7C96-E6F1-4558-B318-CDE6A9E95046}"/>
                  </a:ext>
                </a:extLst>
              </p:cNvPr>
              <p:cNvGrpSpPr/>
              <p:nvPr/>
            </p:nvGrpSpPr>
            <p:grpSpPr>
              <a:xfrm>
                <a:off x="1330226" y="2435074"/>
                <a:ext cx="2102964" cy="3258886"/>
                <a:chOff x="2476338" y="381001"/>
                <a:chExt cx="4026061" cy="6239040"/>
              </a:xfrm>
            </p:grpSpPr>
            <p:sp>
              <p:nvSpPr>
                <p:cNvPr id="187" name="Rectangle 4">
                  <a:extLst>
                    <a:ext uri="{FF2B5EF4-FFF2-40B4-BE49-F238E27FC236}">
                      <a16:creationId xmlns:a16="http://schemas.microsoft.com/office/drawing/2014/main" id="{F49299F3-2CBD-4CB2-94C7-5B235C0C9437}"/>
                    </a:ext>
                  </a:extLst>
                </p:cNvPr>
                <p:cNvSpPr/>
                <p:nvPr/>
              </p:nvSpPr>
              <p:spPr>
                <a:xfrm>
                  <a:off x="2948115" y="5685184"/>
                  <a:ext cx="1133556" cy="886072"/>
                </a:xfrm>
                <a:custGeom>
                  <a:avLst/>
                  <a:gdLst>
                    <a:gd name="connsiteX0" fmla="*/ 0 w 556592"/>
                    <a:gd name="connsiteY0" fmla="*/ 0 h 516834"/>
                    <a:gd name="connsiteX1" fmla="*/ 556592 w 556592"/>
                    <a:gd name="connsiteY1" fmla="*/ 0 h 516834"/>
                    <a:gd name="connsiteX2" fmla="*/ 556592 w 556592"/>
                    <a:gd name="connsiteY2" fmla="*/ 516834 h 516834"/>
                    <a:gd name="connsiteX3" fmla="*/ 0 w 556592"/>
                    <a:gd name="connsiteY3" fmla="*/ 516834 h 516834"/>
                    <a:gd name="connsiteX4" fmla="*/ 0 w 556592"/>
                    <a:gd name="connsiteY4" fmla="*/ 0 h 516834"/>
                    <a:gd name="connsiteX0" fmla="*/ 26504 w 583096"/>
                    <a:gd name="connsiteY0" fmla="*/ 0 h 649356"/>
                    <a:gd name="connsiteX1" fmla="*/ 583096 w 583096"/>
                    <a:gd name="connsiteY1" fmla="*/ 0 h 649356"/>
                    <a:gd name="connsiteX2" fmla="*/ 583096 w 583096"/>
                    <a:gd name="connsiteY2" fmla="*/ 516834 h 649356"/>
                    <a:gd name="connsiteX3" fmla="*/ 0 w 583096"/>
                    <a:gd name="connsiteY3" fmla="*/ 649356 h 649356"/>
                    <a:gd name="connsiteX4" fmla="*/ 26504 w 583096"/>
                    <a:gd name="connsiteY4" fmla="*/ 0 h 649356"/>
                    <a:gd name="connsiteX0" fmla="*/ 26504 w 583096"/>
                    <a:gd name="connsiteY0" fmla="*/ 0 h 742121"/>
                    <a:gd name="connsiteX1" fmla="*/ 583096 w 583096"/>
                    <a:gd name="connsiteY1" fmla="*/ 0 h 742121"/>
                    <a:gd name="connsiteX2" fmla="*/ 583096 w 583096"/>
                    <a:gd name="connsiteY2" fmla="*/ 516834 h 742121"/>
                    <a:gd name="connsiteX3" fmla="*/ 344557 w 583096"/>
                    <a:gd name="connsiteY3" fmla="*/ 742121 h 742121"/>
                    <a:gd name="connsiteX4" fmla="*/ 0 w 583096"/>
                    <a:gd name="connsiteY4" fmla="*/ 649356 h 742121"/>
                    <a:gd name="connsiteX5" fmla="*/ 26504 w 583096"/>
                    <a:gd name="connsiteY5" fmla="*/ 0 h 742121"/>
                    <a:gd name="connsiteX0" fmla="*/ 26504 w 795131"/>
                    <a:gd name="connsiteY0" fmla="*/ 0 h 742121"/>
                    <a:gd name="connsiteX1" fmla="*/ 583096 w 795131"/>
                    <a:gd name="connsiteY1" fmla="*/ 0 h 742121"/>
                    <a:gd name="connsiteX2" fmla="*/ 795131 w 795131"/>
                    <a:gd name="connsiteY2" fmla="*/ 530087 h 742121"/>
                    <a:gd name="connsiteX3" fmla="*/ 344557 w 795131"/>
                    <a:gd name="connsiteY3" fmla="*/ 742121 h 742121"/>
                    <a:gd name="connsiteX4" fmla="*/ 0 w 795131"/>
                    <a:gd name="connsiteY4" fmla="*/ 649356 h 742121"/>
                    <a:gd name="connsiteX5" fmla="*/ 26504 w 795131"/>
                    <a:gd name="connsiteY5" fmla="*/ 0 h 742121"/>
                    <a:gd name="connsiteX0" fmla="*/ 26504 w 795131"/>
                    <a:gd name="connsiteY0" fmla="*/ 0 h 886072"/>
                    <a:gd name="connsiteX1" fmla="*/ 583096 w 795131"/>
                    <a:gd name="connsiteY1" fmla="*/ 0 h 886072"/>
                    <a:gd name="connsiteX2" fmla="*/ 795131 w 795131"/>
                    <a:gd name="connsiteY2" fmla="*/ 530087 h 886072"/>
                    <a:gd name="connsiteX3" fmla="*/ 344557 w 795131"/>
                    <a:gd name="connsiteY3" fmla="*/ 742121 h 886072"/>
                    <a:gd name="connsiteX4" fmla="*/ 0 w 795131"/>
                    <a:gd name="connsiteY4" fmla="*/ 649356 h 886072"/>
                    <a:gd name="connsiteX5" fmla="*/ 26504 w 795131"/>
                    <a:gd name="connsiteY5" fmla="*/ 0 h 886072"/>
                    <a:gd name="connsiteX0" fmla="*/ 26504 w 795131"/>
                    <a:gd name="connsiteY0" fmla="*/ 0 h 886072"/>
                    <a:gd name="connsiteX1" fmla="*/ 583096 w 795131"/>
                    <a:gd name="connsiteY1" fmla="*/ 0 h 886072"/>
                    <a:gd name="connsiteX2" fmla="*/ 795131 w 795131"/>
                    <a:gd name="connsiteY2" fmla="*/ 530087 h 886072"/>
                    <a:gd name="connsiteX3" fmla="*/ 344557 w 795131"/>
                    <a:gd name="connsiteY3" fmla="*/ 742121 h 886072"/>
                    <a:gd name="connsiteX4" fmla="*/ 0 w 795131"/>
                    <a:gd name="connsiteY4" fmla="*/ 649356 h 886072"/>
                    <a:gd name="connsiteX5" fmla="*/ 26504 w 795131"/>
                    <a:gd name="connsiteY5" fmla="*/ 0 h 886072"/>
                    <a:gd name="connsiteX0" fmla="*/ 353468 w 1122095"/>
                    <a:gd name="connsiteY0" fmla="*/ 0 h 886072"/>
                    <a:gd name="connsiteX1" fmla="*/ 910060 w 1122095"/>
                    <a:gd name="connsiteY1" fmla="*/ 0 h 886072"/>
                    <a:gd name="connsiteX2" fmla="*/ 1122095 w 1122095"/>
                    <a:gd name="connsiteY2" fmla="*/ 530087 h 886072"/>
                    <a:gd name="connsiteX3" fmla="*/ 671521 w 1122095"/>
                    <a:gd name="connsiteY3" fmla="*/ 742121 h 886072"/>
                    <a:gd name="connsiteX4" fmla="*/ 326964 w 1122095"/>
                    <a:gd name="connsiteY4" fmla="*/ 649356 h 886072"/>
                    <a:gd name="connsiteX5" fmla="*/ 353468 w 1122095"/>
                    <a:gd name="connsiteY5" fmla="*/ 0 h 886072"/>
                    <a:gd name="connsiteX0" fmla="*/ 476778 w 1086379"/>
                    <a:gd name="connsiteY0" fmla="*/ 66260 h 886072"/>
                    <a:gd name="connsiteX1" fmla="*/ 874344 w 1086379"/>
                    <a:gd name="connsiteY1" fmla="*/ 0 h 886072"/>
                    <a:gd name="connsiteX2" fmla="*/ 1086379 w 1086379"/>
                    <a:gd name="connsiteY2" fmla="*/ 530087 h 886072"/>
                    <a:gd name="connsiteX3" fmla="*/ 635805 w 1086379"/>
                    <a:gd name="connsiteY3" fmla="*/ 742121 h 886072"/>
                    <a:gd name="connsiteX4" fmla="*/ 291248 w 1086379"/>
                    <a:gd name="connsiteY4" fmla="*/ 649356 h 886072"/>
                    <a:gd name="connsiteX5" fmla="*/ 476778 w 1086379"/>
                    <a:gd name="connsiteY5" fmla="*/ 66260 h 886072"/>
                    <a:gd name="connsiteX0" fmla="*/ 552402 w 1162003"/>
                    <a:gd name="connsiteY0" fmla="*/ 66260 h 886072"/>
                    <a:gd name="connsiteX1" fmla="*/ 949968 w 1162003"/>
                    <a:gd name="connsiteY1" fmla="*/ 0 h 886072"/>
                    <a:gd name="connsiteX2" fmla="*/ 1162003 w 1162003"/>
                    <a:gd name="connsiteY2" fmla="*/ 530087 h 886072"/>
                    <a:gd name="connsiteX3" fmla="*/ 711429 w 1162003"/>
                    <a:gd name="connsiteY3" fmla="*/ 742121 h 886072"/>
                    <a:gd name="connsiteX4" fmla="*/ 366872 w 1162003"/>
                    <a:gd name="connsiteY4" fmla="*/ 649356 h 886072"/>
                    <a:gd name="connsiteX5" fmla="*/ 552402 w 1162003"/>
                    <a:gd name="connsiteY5" fmla="*/ 66260 h 886072"/>
                    <a:gd name="connsiteX0" fmla="*/ 564934 w 1174535"/>
                    <a:gd name="connsiteY0" fmla="*/ 66260 h 886072"/>
                    <a:gd name="connsiteX1" fmla="*/ 962500 w 1174535"/>
                    <a:gd name="connsiteY1" fmla="*/ 0 h 886072"/>
                    <a:gd name="connsiteX2" fmla="*/ 1174535 w 1174535"/>
                    <a:gd name="connsiteY2" fmla="*/ 530087 h 886072"/>
                    <a:gd name="connsiteX3" fmla="*/ 723961 w 1174535"/>
                    <a:gd name="connsiteY3" fmla="*/ 742121 h 886072"/>
                    <a:gd name="connsiteX4" fmla="*/ 379404 w 1174535"/>
                    <a:gd name="connsiteY4" fmla="*/ 649356 h 886072"/>
                    <a:gd name="connsiteX5" fmla="*/ 564934 w 1174535"/>
                    <a:gd name="connsiteY5" fmla="*/ 66260 h 886072"/>
                    <a:gd name="connsiteX0" fmla="*/ 523955 w 1133556"/>
                    <a:gd name="connsiteY0" fmla="*/ 66260 h 886072"/>
                    <a:gd name="connsiteX1" fmla="*/ 921521 w 1133556"/>
                    <a:gd name="connsiteY1" fmla="*/ 0 h 886072"/>
                    <a:gd name="connsiteX2" fmla="*/ 1133556 w 1133556"/>
                    <a:gd name="connsiteY2" fmla="*/ 530087 h 886072"/>
                    <a:gd name="connsiteX3" fmla="*/ 682982 w 1133556"/>
                    <a:gd name="connsiteY3" fmla="*/ 742121 h 886072"/>
                    <a:gd name="connsiteX4" fmla="*/ 338425 w 1133556"/>
                    <a:gd name="connsiteY4" fmla="*/ 649356 h 886072"/>
                    <a:gd name="connsiteX5" fmla="*/ 523955 w 1133556"/>
                    <a:gd name="connsiteY5" fmla="*/ 66260 h 886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3556" h="886072">
                      <a:moveTo>
                        <a:pt x="523955" y="66260"/>
                      </a:moveTo>
                      <a:lnTo>
                        <a:pt x="921521" y="0"/>
                      </a:lnTo>
                      <a:lnTo>
                        <a:pt x="1133556" y="530087"/>
                      </a:lnTo>
                      <a:cubicBezTo>
                        <a:pt x="1049625" y="556591"/>
                        <a:pt x="740409" y="1152939"/>
                        <a:pt x="682982" y="742121"/>
                      </a:cubicBezTo>
                      <a:cubicBezTo>
                        <a:pt x="369347" y="883477"/>
                        <a:pt x="453277" y="680278"/>
                        <a:pt x="338425" y="649356"/>
                      </a:cubicBezTo>
                      <a:cubicBezTo>
                        <a:pt x="-487626" y="856974"/>
                        <a:pt x="448859" y="44173"/>
                        <a:pt x="523955" y="66260"/>
                      </a:cubicBezTo>
                      <a:close/>
                    </a:path>
                  </a:pathLst>
                </a:custGeom>
                <a:solidFill>
                  <a:srgbClr val="F8BE8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4">
                  <a:extLst>
                    <a:ext uri="{FF2B5EF4-FFF2-40B4-BE49-F238E27FC236}">
                      <a16:creationId xmlns:a16="http://schemas.microsoft.com/office/drawing/2014/main" id="{F6DE3196-4995-425B-B8FD-A57737796A9D}"/>
                    </a:ext>
                  </a:extLst>
                </p:cNvPr>
                <p:cNvSpPr/>
                <p:nvPr/>
              </p:nvSpPr>
              <p:spPr>
                <a:xfrm flipH="1">
                  <a:off x="4683541" y="5733969"/>
                  <a:ext cx="1133556" cy="886072"/>
                </a:xfrm>
                <a:custGeom>
                  <a:avLst/>
                  <a:gdLst>
                    <a:gd name="connsiteX0" fmla="*/ 0 w 556592"/>
                    <a:gd name="connsiteY0" fmla="*/ 0 h 516834"/>
                    <a:gd name="connsiteX1" fmla="*/ 556592 w 556592"/>
                    <a:gd name="connsiteY1" fmla="*/ 0 h 516834"/>
                    <a:gd name="connsiteX2" fmla="*/ 556592 w 556592"/>
                    <a:gd name="connsiteY2" fmla="*/ 516834 h 516834"/>
                    <a:gd name="connsiteX3" fmla="*/ 0 w 556592"/>
                    <a:gd name="connsiteY3" fmla="*/ 516834 h 516834"/>
                    <a:gd name="connsiteX4" fmla="*/ 0 w 556592"/>
                    <a:gd name="connsiteY4" fmla="*/ 0 h 516834"/>
                    <a:gd name="connsiteX0" fmla="*/ 26504 w 583096"/>
                    <a:gd name="connsiteY0" fmla="*/ 0 h 649356"/>
                    <a:gd name="connsiteX1" fmla="*/ 583096 w 583096"/>
                    <a:gd name="connsiteY1" fmla="*/ 0 h 649356"/>
                    <a:gd name="connsiteX2" fmla="*/ 583096 w 583096"/>
                    <a:gd name="connsiteY2" fmla="*/ 516834 h 649356"/>
                    <a:gd name="connsiteX3" fmla="*/ 0 w 583096"/>
                    <a:gd name="connsiteY3" fmla="*/ 649356 h 649356"/>
                    <a:gd name="connsiteX4" fmla="*/ 26504 w 583096"/>
                    <a:gd name="connsiteY4" fmla="*/ 0 h 649356"/>
                    <a:gd name="connsiteX0" fmla="*/ 26504 w 583096"/>
                    <a:gd name="connsiteY0" fmla="*/ 0 h 742121"/>
                    <a:gd name="connsiteX1" fmla="*/ 583096 w 583096"/>
                    <a:gd name="connsiteY1" fmla="*/ 0 h 742121"/>
                    <a:gd name="connsiteX2" fmla="*/ 583096 w 583096"/>
                    <a:gd name="connsiteY2" fmla="*/ 516834 h 742121"/>
                    <a:gd name="connsiteX3" fmla="*/ 344557 w 583096"/>
                    <a:gd name="connsiteY3" fmla="*/ 742121 h 742121"/>
                    <a:gd name="connsiteX4" fmla="*/ 0 w 583096"/>
                    <a:gd name="connsiteY4" fmla="*/ 649356 h 742121"/>
                    <a:gd name="connsiteX5" fmla="*/ 26504 w 583096"/>
                    <a:gd name="connsiteY5" fmla="*/ 0 h 742121"/>
                    <a:gd name="connsiteX0" fmla="*/ 26504 w 795131"/>
                    <a:gd name="connsiteY0" fmla="*/ 0 h 742121"/>
                    <a:gd name="connsiteX1" fmla="*/ 583096 w 795131"/>
                    <a:gd name="connsiteY1" fmla="*/ 0 h 742121"/>
                    <a:gd name="connsiteX2" fmla="*/ 795131 w 795131"/>
                    <a:gd name="connsiteY2" fmla="*/ 530087 h 742121"/>
                    <a:gd name="connsiteX3" fmla="*/ 344557 w 795131"/>
                    <a:gd name="connsiteY3" fmla="*/ 742121 h 742121"/>
                    <a:gd name="connsiteX4" fmla="*/ 0 w 795131"/>
                    <a:gd name="connsiteY4" fmla="*/ 649356 h 742121"/>
                    <a:gd name="connsiteX5" fmla="*/ 26504 w 795131"/>
                    <a:gd name="connsiteY5" fmla="*/ 0 h 742121"/>
                    <a:gd name="connsiteX0" fmla="*/ 26504 w 795131"/>
                    <a:gd name="connsiteY0" fmla="*/ 0 h 886072"/>
                    <a:gd name="connsiteX1" fmla="*/ 583096 w 795131"/>
                    <a:gd name="connsiteY1" fmla="*/ 0 h 886072"/>
                    <a:gd name="connsiteX2" fmla="*/ 795131 w 795131"/>
                    <a:gd name="connsiteY2" fmla="*/ 530087 h 886072"/>
                    <a:gd name="connsiteX3" fmla="*/ 344557 w 795131"/>
                    <a:gd name="connsiteY3" fmla="*/ 742121 h 886072"/>
                    <a:gd name="connsiteX4" fmla="*/ 0 w 795131"/>
                    <a:gd name="connsiteY4" fmla="*/ 649356 h 886072"/>
                    <a:gd name="connsiteX5" fmla="*/ 26504 w 795131"/>
                    <a:gd name="connsiteY5" fmla="*/ 0 h 886072"/>
                    <a:gd name="connsiteX0" fmla="*/ 26504 w 795131"/>
                    <a:gd name="connsiteY0" fmla="*/ 0 h 886072"/>
                    <a:gd name="connsiteX1" fmla="*/ 583096 w 795131"/>
                    <a:gd name="connsiteY1" fmla="*/ 0 h 886072"/>
                    <a:gd name="connsiteX2" fmla="*/ 795131 w 795131"/>
                    <a:gd name="connsiteY2" fmla="*/ 530087 h 886072"/>
                    <a:gd name="connsiteX3" fmla="*/ 344557 w 795131"/>
                    <a:gd name="connsiteY3" fmla="*/ 742121 h 886072"/>
                    <a:gd name="connsiteX4" fmla="*/ 0 w 795131"/>
                    <a:gd name="connsiteY4" fmla="*/ 649356 h 886072"/>
                    <a:gd name="connsiteX5" fmla="*/ 26504 w 795131"/>
                    <a:gd name="connsiteY5" fmla="*/ 0 h 886072"/>
                    <a:gd name="connsiteX0" fmla="*/ 353468 w 1122095"/>
                    <a:gd name="connsiteY0" fmla="*/ 0 h 886072"/>
                    <a:gd name="connsiteX1" fmla="*/ 910060 w 1122095"/>
                    <a:gd name="connsiteY1" fmla="*/ 0 h 886072"/>
                    <a:gd name="connsiteX2" fmla="*/ 1122095 w 1122095"/>
                    <a:gd name="connsiteY2" fmla="*/ 530087 h 886072"/>
                    <a:gd name="connsiteX3" fmla="*/ 671521 w 1122095"/>
                    <a:gd name="connsiteY3" fmla="*/ 742121 h 886072"/>
                    <a:gd name="connsiteX4" fmla="*/ 326964 w 1122095"/>
                    <a:gd name="connsiteY4" fmla="*/ 649356 h 886072"/>
                    <a:gd name="connsiteX5" fmla="*/ 353468 w 1122095"/>
                    <a:gd name="connsiteY5" fmla="*/ 0 h 886072"/>
                    <a:gd name="connsiteX0" fmla="*/ 476778 w 1086379"/>
                    <a:gd name="connsiteY0" fmla="*/ 66260 h 886072"/>
                    <a:gd name="connsiteX1" fmla="*/ 874344 w 1086379"/>
                    <a:gd name="connsiteY1" fmla="*/ 0 h 886072"/>
                    <a:gd name="connsiteX2" fmla="*/ 1086379 w 1086379"/>
                    <a:gd name="connsiteY2" fmla="*/ 530087 h 886072"/>
                    <a:gd name="connsiteX3" fmla="*/ 635805 w 1086379"/>
                    <a:gd name="connsiteY3" fmla="*/ 742121 h 886072"/>
                    <a:gd name="connsiteX4" fmla="*/ 291248 w 1086379"/>
                    <a:gd name="connsiteY4" fmla="*/ 649356 h 886072"/>
                    <a:gd name="connsiteX5" fmla="*/ 476778 w 1086379"/>
                    <a:gd name="connsiteY5" fmla="*/ 66260 h 886072"/>
                    <a:gd name="connsiteX0" fmla="*/ 552402 w 1162003"/>
                    <a:gd name="connsiteY0" fmla="*/ 66260 h 886072"/>
                    <a:gd name="connsiteX1" fmla="*/ 949968 w 1162003"/>
                    <a:gd name="connsiteY1" fmla="*/ 0 h 886072"/>
                    <a:gd name="connsiteX2" fmla="*/ 1162003 w 1162003"/>
                    <a:gd name="connsiteY2" fmla="*/ 530087 h 886072"/>
                    <a:gd name="connsiteX3" fmla="*/ 711429 w 1162003"/>
                    <a:gd name="connsiteY3" fmla="*/ 742121 h 886072"/>
                    <a:gd name="connsiteX4" fmla="*/ 366872 w 1162003"/>
                    <a:gd name="connsiteY4" fmla="*/ 649356 h 886072"/>
                    <a:gd name="connsiteX5" fmla="*/ 552402 w 1162003"/>
                    <a:gd name="connsiteY5" fmla="*/ 66260 h 886072"/>
                    <a:gd name="connsiteX0" fmla="*/ 564934 w 1174535"/>
                    <a:gd name="connsiteY0" fmla="*/ 66260 h 886072"/>
                    <a:gd name="connsiteX1" fmla="*/ 962500 w 1174535"/>
                    <a:gd name="connsiteY1" fmla="*/ 0 h 886072"/>
                    <a:gd name="connsiteX2" fmla="*/ 1174535 w 1174535"/>
                    <a:gd name="connsiteY2" fmla="*/ 530087 h 886072"/>
                    <a:gd name="connsiteX3" fmla="*/ 723961 w 1174535"/>
                    <a:gd name="connsiteY3" fmla="*/ 742121 h 886072"/>
                    <a:gd name="connsiteX4" fmla="*/ 379404 w 1174535"/>
                    <a:gd name="connsiteY4" fmla="*/ 649356 h 886072"/>
                    <a:gd name="connsiteX5" fmla="*/ 564934 w 1174535"/>
                    <a:gd name="connsiteY5" fmla="*/ 66260 h 886072"/>
                    <a:gd name="connsiteX0" fmla="*/ 523955 w 1133556"/>
                    <a:gd name="connsiteY0" fmla="*/ 66260 h 886072"/>
                    <a:gd name="connsiteX1" fmla="*/ 921521 w 1133556"/>
                    <a:gd name="connsiteY1" fmla="*/ 0 h 886072"/>
                    <a:gd name="connsiteX2" fmla="*/ 1133556 w 1133556"/>
                    <a:gd name="connsiteY2" fmla="*/ 530087 h 886072"/>
                    <a:gd name="connsiteX3" fmla="*/ 682982 w 1133556"/>
                    <a:gd name="connsiteY3" fmla="*/ 742121 h 886072"/>
                    <a:gd name="connsiteX4" fmla="*/ 338425 w 1133556"/>
                    <a:gd name="connsiteY4" fmla="*/ 649356 h 886072"/>
                    <a:gd name="connsiteX5" fmla="*/ 523955 w 1133556"/>
                    <a:gd name="connsiteY5" fmla="*/ 66260 h 886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33556" h="886072">
                      <a:moveTo>
                        <a:pt x="523955" y="66260"/>
                      </a:moveTo>
                      <a:lnTo>
                        <a:pt x="921521" y="0"/>
                      </a:lnTo>
                      <a:lnTo>
                        <a:pt x="1133556" y="530087"/>
                      </a:lnTo>
                      <a:cubicBezTo>
                        <a:pt x="1049625" y="556591"/>
                        <a:pt x="740409" y="1152939"/>
                        <a:pt x="682982" y="742121"/>
                      </a:cubicBezTo>
                      <a:cubicBezTo>
                        <a:pt x="369347" y="883477"/>
                        <a:pt x="453277" y="680278"/>
                        <a:pt x="338425" y="649356"/>
                      </a:cubicBezTo>
                      <a:cubicBezTo>
                        <a:pt x="-487626" y="856974"/>
                        <a:pt x="448859" y="44173"/>
                        <a:pt x="523955" y="66260"/>
                      </a:cubicBezTo>
                      <a:close/>
                    </a:path>
                  </a:pathLst>
                </a:custGeom>
                <a:solidFill>
                  <a:srgbClr val="F8BE8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">
                  <a:extLst>
                    <a:ext uri="{FF2B5EF4-FFF2-40B4-BE49-F238E27FC236}">
                      <a16:creationId xmlns:a16="http://schemas.microsoft.com/office/drawing/2014/main" id="{EF3F5A41-5938-42A0-BFDE-222710ABFCA3}"/>
                    </a:ext>
                  </a:extLst>
                </p:cNvPr>
                <p:cNvSpPr/>
                <p:nvPr/>
              </p:nvSpPr>
              <p:spPr>
                <a:xfrm>
                  <a:off x="2565400" y="2144192"/>
                  <a:ext cx="3936999" cy="4190999"/>
                </a:xfrm>
                <a:custGeom>
                  <a:avLst/>
                  <a:gdLst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1119 w 4027019"/>
                    <a:gd name="connsiteY0" fmla="*/ 1524000 h 3048000"/>
                    <a:gd name="connsiteX1" fmla="*/ 2014069 w 4027019"/>
                    <a:gd name="connsiteY1" fmla="*/ 0 h 3048000"/>
                    <a:gd name="connsiteX2" fmla="*/ 4027019 w 4027019"/>
                    <a:gd name="connsiteY2" fmla="*/ 1524000 h 3048000"/>
                    <a:gd name="connsiteX3" fmla="*/ 2014069 w 4027019"/>
                    <a:gd name="connsiteY3" fmla="*/ 3048000 h 3048000"/>
                    <a:gd name="connsiteX4" fmla="*/ 1119 w 4027019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510 w 4026410"/>
                    <a:gd name="connsiteY0" fmla="*/ 1524000 h 3048000"/>
                    <a:gd name="connsiteX1" fmla="*/ 2013460 w 4026410"/>
                    <a:gd name="connsiteY1" fmla="*/ 0 h 3048000"/>
                    <a:gd name="connsiteX2" fmla="*/ 4026410 w 4026410"/>
                    <a:gd name="connsiteY2" fmla="*/ 1524000 h 3048000"/>
                    <a:gd name="connsiteX3" fmla="*/ 2013460 w 4026410"/>
                    <a:gd name="connsiteY3" fmla="*/ 3048000 h 3048000"/>
                    <a:gd name="connsiteX4" fmla="*/ 510 w 4026410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61 w 4026061"/>
                    <a:gd name="connsiteY0" fmla="*/ 1524000 h 3048000"/>
                    <a:gd name="connsiteX1" fmla="*/ 2013111 w 4026061"/>
                    <a:gd name="connsiteY1" fmla="*/ 0 h 3048000"/>
                    <a:gd name="connsiteX2" fmla="*/ 4026061 w 4026061"/>
                    <a:gd name="connsiteY2" fmla="*/ 1524000 h 3048000"/>
                    <a:gd name="connsiteX3" fmla="*/ 2013111 w 4026061"/>
                    <a:gd name="connsiteY3" fmla="*/ 3048000 h 3048000"/>
                    <a:gd name="connsiteX4" fmla="*/ 161 w 4026061"/>
                    <a:gd name="connsiteY4" fmla="*/ 1524000 h 304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6061" h="3048000">
                      <a:moveTo>
                        <a:pt x="161" y="1524000"/>
                      </a:moveTo>
                      <a:cubicBezTo>
                        <a:pt x="12861" y="542618"/>
                        <a:pt x="901389" y="0"/>
                        <a:pt x="2013111" y="0"/>
                      </a:cubicBezTo>
                      <a:cubicBezTo>
                        <a:pt x="3124833" y="0"/>
                        <a:pt x="4026061" y="491818"/>
                        <a:pt x="4026061" y="1524000"/>
                      </a:cubicBezTo>
                      <a:cubicBezTo>
                        <a:pt x="4026061" y="2645082"/>
                        <a:pt x="3302633" y="3048000"/>
                        <a:pt x="2013111" y="3048000"/>
                      </a:cubicBezTo>
                      <a:cubicBezTo>
                        <a:pt x="723589" y="3048000"/>
                        <a:pt x="-12539" y="2505382"/>
                        <a:pt x="161" y="1524000"/>
                      </a:cubicBezTo>
                      <a:close/>
                    </a:path>
                  </a:pathLst>
                </a:custGeom>
                <a:solidFill>
                  <a:srgbClr val="44435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3">
                  <a:extLst>
                    <a:ext uri="{FF2B5EF4-FFF2-40B4-BE49-F238E27FC236}">
                      <a16:creationId xmlns:a16="http://schemas.microsoft.com/office/drawing/2014/main" id="{29FCE527-27A6-4B91-8DF5-3D24F9D662A8}"/>
                    </a:ext>
                  </a:extLst>
                </p:cNvPr>
                <p:cNvSpPr/>
                <p:nvPr/>
              </p:nvSpPr>
              <p:spPr>
                <a:xfrm>
                  <a:off x="3167270" y="2484637"/>
                  <a:ext cx="2733838" cy="3506374"/>
                </a:xfrm>
                <a:custGeom>
                  <a:avLst/>
                  <a:gdLst>
                    <a:gd name="connsiteX0" fmla="*/ 0 w 2451653"/>
                    <a:gd name="connsiteY0" fmla="*/ 1753106 h 3506212"/>
                    <a:gd name="connsiteX1" fmla="*/ 1225827 w 2451653"/>
                    <a:gd name="connsiteY1" fmla="*/ 0 h 3506212"/>
                    <a:gd name="connsiteX2" fmla="*/ 2451654 w 2451653"/>
                    <a:gd name="connsiteY2" fmla="*/ 1753106 h 3506212"/>
                    <a:gd name="connsiteX3" fmla="*/ 1225827 w 2451653"/>
                    <a:gd name="connsiteY3" fmla="*/ 3506212 h 3506212"/>
                    <a:gd name="connsiteX4" fmla="*/ 0 w 2451653"/>
                    <a:gd name="connsiteY4" fmla="*/ 1753106 h 3506212"/>
                    <a:gd name="connsiteX0" fmla="*/ 0 w 2451654"/>
                    <a:gd name="connsiteY0" fmla="*/ 1753106 h 3506374"/>
                    <a:gd name="connsiteX1" fmla="*/ 1225827 w 2451654"/>
                    <a:gd name="connsiteY1" fmla="*/ 0 h 3506374"/>
                    <a:gd name="connsiteX2" fmla="*/ 2451654 w 2451654"/>
                    <a:gd name="connsiteY2" fmla="*/ 1753106 h 3506374"/>
                    <a:gd name="connsiteX3" fmla="*/ 1225827 w 2451654"/>
                    <a:gd name="connsiteY3" fmla="*/ 3506212 h 3506374"/>
                    <a:gd name="connsiteX4" fmla="*/ 0 w 2451654"/>
                    <a:gd name="connsiteY4" fmla="*/ 1753106 h 3506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1654" h="3506374">
                      <a:moveTo>
                        <a:pt x="0" y="1753106"/>
                      </a:moveTo>
                      <a:cubicBezTo>
                        <a:pt x="0" y="784892"/>
                        <a:pt x="548821" y="0"/>
                        <a:pt x="1225827" y="0"/>
                      </a:cubicBezTo>
                      <a:cubicBezTo>
                        <a:pt x="1902833" y="0"/>
                        <a:pt x="2451654" y="784892"/>
                        <a:pt x="2451654" y="1753106"/>
                      </a:cubicBezTo>
                      <a:cubicBezTo>
                        <a:pt x="2451654" y="2721320"/>
                        <a:pt x="2393163" y="3519464"/>
                        <a:pt x="1225827" y="3506212"/>
                      </a:cubicBezTo>
                      <a:cubicBezTo>
                        <a:pt x="58491" y="3492960"/>
                        <a:pt x="0" y="2721320"/>
                        <a:pt x="0" y="175310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">
                  <a:extLst>
                    <a:ext uri="{FF2B5EF4-FFF2-40B4-BE49-F238E27FC236}">
                      <a16:creationId xmlns:a16="http://schemas.microsoft.com/office/drawing/2014/main" id="{FCE787CD-E0CF-468E-BA87-111659D002AB}"/>
                    </a:ext>
                  </a:extLst>
                </p:cNvPr>
                <p:cNvSpPr/>
                <p:nvPr/>
              </p:nvSpPr>
              <p:spPr>
                <a:xfrm>
                  <a:off x="2476338" y="381001"/>
                  <a:ext cx="4026061" cy="3048000"/>
                </a:xfrm>
                <a:custGeom>
                  <a:avLst/>
                  <a:gdLst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0 w 4025900"/>
                    <a:gd name="connsiteY0" fmla="*/ 1524000 h 3048000"/>
                    <a:gd name="connsiteX1" fmla="*/ 2012950 w 4025900"/>
                    <a:gd name="connsiteY1" fmla="*/ 0 h 3048000"/>
                    <a:gd name="connsiteX2" fmla="*/ 4025900 w 4025900"/>
                    <a:gd name="connsiteY2" fmla="*/ 1524000 h 3048000"/>
                    <a:gd name="connsiteX3" fmla="*/ 2012950 w 4025900"/>
                    <a:gd name="connsiteY3" fmla="*/ 3048000 h 3048000"/>
                    <a:gd name="connsiteX4" fmla="*/ 0 w 4025900"/>
                    <a:gd name="connsiteY4" fmla="*/ 1524000 h 3048000"/>
                    <a:gd name="connsiteX0" fmla="*/ 1119 w 4027019"/>
                    <a:gd name="connsiteY0" fmla="*/ 1524000 h 3048000"/>
                    <a:gd name="connsiteX1" fmla="*/ 2014069 w 4027019"/>
                    <a:gd name="connsiteY1" fmla="*/ 0 h 3048000"/>
                    <a:gd name="connsiteX2" fmla="*/ 4027019 w 4027019"/>
                    <a:gd name="connsiteY2" fmla="*/ 1524000 h 3048000"/>
                    <a:gd name="connsiteX3" fmla="*/ 2014069 w 4027019"/>
                    <a:gd name="connsiteY3" fmla="*/ 3048000 h 3048000"/>
                    <a:gd name="connsiteX4" fmla="*/ 1119 w 4027019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510 w 4026410"/>
                    <a:gd name="connsiteY0" fmla="*/ 1524000 h 3048000"/>
                    <a:gd name="connsiteX1" fmla="*/ 2013460 w 4026410"/>
                    <a:gd name="connsiteY1" fmla="*/ 0 h 3048000"/>
                    <a:gd name="connsiteX2" fmla="*/ 4026410 w 4026410"/>
                    <a:gd name="connsiteY2" fmla="*/ 1524000 h 3048000"/>
                    <a:gd name="connsiteX3" fmla="*/ 2013460 w 4026410"/>
                    <a:gd name="connsiteY3" fmla="*/ 3048000 h 3048000"/>
                    <a:gd name="connsiteX4" fmla="*/ 510 w 4026410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31 w 4026031"/>
                    <a:gd name="connsiteY0" fmla="*/ 1524000 h 3048000"/>
                    <a:gd name="connsiteX1" fmla="*/ 2013081 w 4026031"/>
                    <a:gd name="connsiteY1" fmla="*/ 0 h 3048000"/>
                    <a:gd name="connsiteX2" fmla="*/ 4026031 w 4026031"/>
                    <a:gd name="connsiteY2" fmla="*/ 1524000 h 3048000"/>
                    <a:gd name="connsiteX3" fmla="*/ 2013081 w 4026031"/>
                    <a:gd name="connsiteY3" fmla="*/ 3048000 h 3048000"/>
                    <a:gd name="connsiteX4" fmla="*/ 131 w 4026031"/>
                    <a:gd name="connsiteY4" fmla="*/ 1524000 h 3048000"/>
                    <a:gd name="connsiteX0" fmla="*/ 161 w 4026061"/>
                    <a:gd name="connsiteY0" fmla="*/ 1524000 h 3048000"/>
                    <a:gd name="connsiteX1" fmla="*/ 2013111 w 4026061"/>
                    <a:gd name="connsiteY1" fmla="*/ 0 h 3048000"/>
                    <a:gd name="connsiteX2" fmla="*/ 4026061 w 4026061"/>
                    <a:gd name="connsiteY2" fmla="*/ 1524000 h 3048000"/>
                    <a:gd name="connsiteX3" fmla="*/ 2013111 w 4026061"/>
                    <a:gd name="connsiteY3" fmla="*/ 3048000 h 3048000"/>
                    <a:gd name="connsiteX4" fmla="*/ 161 w 4026061"/>
                    <a:gd name="connsiteY4" fmla="*/ 1524000 h 304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26061" h="3048000">
                      <a:moveTo>
                        <a:pt x="161" y="1524000"/>
                      </a:moveTo>
                      <a:cubicBezTo>
                        <a:pt x="12861" y="542618"/>
                        <a:pt x="901389" y="0"/>
                        <a:pt x="2013111" y="0"/>
                      </a:cubicBezTo>
                      <a:cubicBezTo>
                        <a:pt x="3124833" y="0"/>
                        <a:pt x="4026061" y="491818"/>
                        <a:pt x="4026061" y="1524000"/>
                      </a:cubicBezTo>
                      <a:cubicBezTo>
                        <a:pt x="4026061" y="2645082"/>
                        <a:pt x="3302633" y="3048000"/>
                        <a:pt x="2013111" y="3048000"/>
                      </a:cubicBezTo>
                      <a:cubicBezTo>
                        <a:pt x="723589" y="3048000"/>
                        <a:pt x="-12539" y="2505382"/>
                        <a:pt x="161" y="1524000"/>
                      </a:cubicBezTo>
                      <a:close/>
                    </a:path>
                  </a:pathLst>
                </a:custGeom>
                <a:solidFill>
                  <a:srgbClr val="44435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88B7A63A-3AB6-4E8E-ACBE-96E49DB40D12}"/>
                    </a:ext>
                  </a:extLst>
                </p:cNvPr>
                <p:cNvSpPr/>
                <p:nvPr/>
              </p:nvSpPr>
              <p:spPr>
                <a:xfrm>
                  <a:off x="4609515" y="1351101"/>
                  <a:ext cx="1510748" cy="19644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F0297C2-2EDD-46B4-95F6-8B46EB627C8A}"/>
                    </a:ext>
                  </a:extLst>
                </p:cNvPr>
                <p:cNvSpPr/>
                <p:nvPr/>
              </p:nvSpPr>
              <p:spPr>
                <a:xfrm>
                  <a:off x="2884467" y="1332199"/>
                  <a:ext cx="1510748" cy="19644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282746E9-8BC6-406A-89B8-C0FFB51743D9}"/>
                    </a:ext>
                  </a:extLst>
                </p:cNvPr>
                <p:cNvSpPr/>
                <p:nvPr/>
              </p:nvSpPr>
              <p:spPr>
                <a:xfrm>
                  <a:off x="5208103" y="1778389"/>
                  <a:ext cx="494785" cy="4947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6F5B730B-CD13-418E-A7CF-A0DC914C39C1}"/>
                    </a:ext>
                  </a:extLst>
                </p:cNvPr>
                <p:cNvSpPr/>
                <p:nvPr/>
              </p:nvSpPr>
              <p:spPr>
                <a:xfrm>
                  <a:off x="5400166" y="1915124"/>
                  <a:ext cx="110657" cy="110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FBEB85FA-6ABB-4B5A-8B12-30F3E11E2608}"/>
                    </a:ext>
                  </a:extLst>
                </p:cNvPr>
                <p:cNvSpPr/>
                <p:nvPr/>
              </p:nvSpPr>
              <p:spPr>
                <a:xfrm>
                  <a:off x="3315120" y="1808521"/>
                  <a:ext cx="494785" cy="49478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B3543A0A-7C3F-435A-9B71-06492B6EDDB8}"/>
                    </a:ext>
                  </a:extLst>
                </p:cNvPr>
                <p:cNvSpPr/>
                <p:nvPr/>
              </p:nvSpPr>
              <p:spPr>
                <a:xfrm>
                  <a:off x="3507183" y="1945256"/>
                  <a:ext cx="110657" cy="110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0">
                  <a:extLst>
                    <a:ext uri="{FF2B5EF4-FFF2-40B4-BE49-F238E27FC236}">
                      <a16:creationId xmlns:a16="http://schemas.microsoft.com/office/drawing/2014/main" id="{F9496C27-C6CE-4764-A844-A53353B30833}"/>
                    </a:ext>
                  </a:extLst>
                </p:cNvPr>
                <p:cNvSpPr/>
                <p:nvPr/>
              </p:nvSpPr>
              <p:spPr>
                <a:xfrm rot="5400000">
                  <a:off x="4056301" y="1703628"/>
                  <a:ext cx="950436" cy="2500312"/>
                </a:xfrm>
                <a:custGeom>
                  <a:avLst/>
                  <a:gdLst>
                    <a:gd name="connsiteX0" fmla="*/ 0 w 950435"/>
                    <a:gd name="connsiteY0" fmla="*/ 1250156 h 2500312"/>
                    <a:gd name="connsiteX1" fmla="*/ 475218 w 950435"/>
                    <a:gd name="connsiteY1" fmla="*/ 0 h 2500312"/>
                    <a:gd name="connsiteX2" fmla="*/ 950436 w 950435"/>
                    <a:gd name="connsiteY2" fmla="*/ 1250156 h 2500312"/>
                    <a:gd name="connsiteX3" fmla="*/ 475218 w 950435"/>
                    <a:gd name="connsiteY3" fmla="*/ 2500312 h 2500312"/>
                    <a:gd name="connsiteX4" fmla="*/ 0 w 950435"/>
                    <a:gd name="connsiteY4" fmla="*/ 1250156 h 2500312"/>
                    <a:gd name="connsiteX0" fmla="*/ 0 w 950436"/>
                    <a:gd name="connsiteY0" fmla="*/ 1250156 h 2500312"/>
                    <a:gd name="connsiteX1" fmla="*/ 475218 w 950436"/>
                    <a:gd name="connsiteY1" fmla="*/ 0 h 2500312"/>
                    <a:gd name="connsiteX2" fmla="*/ 950436 w 950436"/>
                    <a:gd name="connsiteY2" fmla="*/ 1250156 h 2500312"/>
                    <a:gd name="connsiteX3" fmla="*/ 475218 w 950436"/>
                    <a:gd name="connsiteY3" fmla="*/ 2500312 h 2500312"/>
                    <a:gd name="connsiteX4" fmla="*/ 0 w 950436"/>
                    <a:gd name="connsiteY4" fmla="*/ 1250156 h 2500312"/>
                    <a:gd name="connsiteX0" fmla="*/ 0 w 950436"/>
                    <a:gd name="connsiteY0" fmla="*/ 1250156 h 2500312"/>
                    <a:gd name="connsiteX1" fmla="*/ 475218 w 950436"/>
                    <a:gd name="connsiteY1" fmla="*/ 0 h 2500312"/>
                    <a:gd name="connsiteX2" fmla="*/ 950436 w 950436"/>
                    <a:gd name="connsiteY2" fmla="*/ 1250156 h 2500312"/>
                    <a:gd name="connsiteX3" fmla="*/ 475218 w 950436"/>
                    <a:gd name="connsiteY3" fmla="*/ 2500312 h 2500312"/>
                    <a:gd name="connsiteX4" fmla="*/ 0 w 950436"/>
                    <a:gd name="connsiteY4" fmla="*/ 1250156 h 2500312"/>
                    <a:gd name="connsiteX0" fmla="*/ 0 w 950436"/>
                    <a:gd name="connsiteY0" fmla="*/ 1250156 h 2500312"/>
                    <a:gd name="connsiteX1" fmla="*/ 475218 w 950436"/>
                    <a:gd name="connsiteY1" fmla="*/ 0 h 2500312"/>
                    <a:gd name="connsiteX2" fmla="*/ 950436 w 950436"/>
                    <a:gd name="connsiteY2" fmla="*/ 1250156 h 2500312"/>
                    <a:gd name="connsiteX3" fmla="*/ 475218 w 950436"/>
                    <a:gd name="connsiteY3" fmla="*/ 2500312 h 2500312"/>
                    <a:gd name="connsiteX4" fmla="*/ 0 w 950436"/>
                    <a:gd name="connsiteY4" fmla="*/ 1250156 h 2500312"/>
                    <a:gd name="connsiteX0" fmla="*/ 0 w 950436"/>
                    <a:gd name="connsiteY0" fmla="*/ 1250156 h 2500312"/>
                    <a:gd name="connsiteX1" fmla="*/ 475218 w 950436"/>
                    <a:gd name="connsiteY1" fmla="*/ 0 h 2500312"/>
                    <a:gd name="connsiteX2" fmla="*/ 950436 w 950436"/>
                    <a:gd name="connsiteY2" fmla="*/ 1250156 h 2500312"/>
                    <a:gd name="connsiteX3" fmla="*/ 475218 w 950436"/>
                    <a:gd name="connsiteY3" fmla="*/ 2500312 h 2500312"/>
                    <a:gd name="connsiteX4" fmla="*/ 0 w 950436"/>
                    <a:gd name="connsiteY4" fmla="*/ 1250156 h 2500312"/>
                    <a:gd name="connsiteX0" fmla="*/ 0 w 950436"/>
                    <a:gd name="connsiteY0" fmla="*/ 1250156 h 2500312"/>
                    <a:gd name="connsiteX1" fmla="*/ 475218 w 950436"/>
                    <a:gd name="connsiteY1" fmla="*/ 0 h 2500312"/>
                    <a:gd name="connsiteX2" fmla="*/ 950436 w 950436"/>
                    <a:gd name="connsiteY2" fmla="*/ 1250156 h 2500312"/>
                    <a:gd name="connsiteX3" fmla="*/ 475218 w 950436"/>
                    <a:gd name="connsiteY3" fmla="*/ 2500312 h 2500312"/>
                    <a:gd name="connsiteX4" fmla="*/ 0 w 950436"/>
                    <a:gd name="connsiteY4" fmla="*/ 1250156 h 2500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0436" h="2500312">
                      <a:moveTo>
                        <a:pt x="0" y="1250156"/>
                      </a:moveTo>
                      <a:cubicBezTo>
                        <a:pt x="0" y="559714"/>
                        <a:pt x="212762" y="0"/>
                        <a:pt x="475218" y="0"/>
                      </a:cubicBezTo>
                      <a:cubicBezTo>
                        <a:pt x="737674" y="0"/>
                        <a:pt x="926623" y="254914"/>
                        <a:pt x="950436" y="1250156"/>
                      </a:cubicBezTo>
                      <a:cubicBezTo>
                        <a:pt x="912338" y="2362079"/>
                        <a:pt x="737674" y="2500312"/>
                        <a:pt x="475218" y="2500312"/>
                      </a:cubicBezTo>
                      <a:cubicBezTo>
                        <a:pt x="212762" y="2500312"/>
                        <a:pt x="0" y="1940598"/>
                        <a:pt x="0" y="12501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6">
                  <a:extLst>
                    <a:ext uri="{FF2B5EF4-FFF2-40B4-BE49-F238E27FC236}">
                      <a16:creationId xmlns:a16="http://schemas.microsoft.com/office/drawing/2014/main" id="{2875DD19-CCF8-44B1-9444-E38DB9D63B09}"/>
                    </a:ext>
                  </a:extLst>
                </p:cNvPr>
                <p:cNvSpPr/>
                <p:nvPr/>
              </p:nvSpPr>
              <p:spPr>
                <a:xfrm>
                  <a:off x="4123246" y="2310643"/>
                  <a:ext cx="680795" cy="648887"/>
                </a:xfrm>
                <a:custGeom>
                  <a:avLst/>
                  <a:gdLst>
                    <a:gd name="connsiteX0" fmla="*/ 0 w 799837"/>
                    <a:gd name="connsiteY0" fmla="*/ 457200 h 914400"/>
                    <a:gd name="connsiteX1" fmla="*/ 399919 w 799837"/>
                    <a:gd name="connsiteY1" fmla="*/ 0 h 914400"/>
                    <a:gd name="connsiteX2" fmla="*/ 799838 w 799837"/>
                    <a:gd name="connsiteY2" fmla="*/ 457200 h 914400"/>
                    <a:gd name="connsiteX3" fmla="*/ 399919 w 799837"/>
                    <a:gd name="connsiteY3" fmla="*/ 914400 h 914400"/>
                    <a:gd name="connsiteX4" fmla="*/ 0 w 799837"/>
                    <a:gd name="connsiteY4" fmla="*/ 457200 h 914400"/>
                    <a:gd name="connsiteX0" fmla="*/ 0 w 718875"/>
                    <a:gd name="connsiteY0" fmla="*/ 309367 h 920890"/>
                    <a:gd name="connsiteX1" fmla="*/ 318956 w 718875"/>
                    <a:gd name="connsiteY1" fmla="*/ 4567 h 920890"/>
                    <a:gd name="connsiteX2" fmla="*/ 718875 w 718875"/>
                    <a:gd name="connsiteY2" fmla="*/ 461767 h 920890"/>
                    <a:gd name="connsiteX3" fmla="*/ 318956 w 718875"/>
                    <a:gd name="connsiteY3" fmla="*/ 918967 h 920890"/>
                    <a:gd name="connsiteX4" fmla="*/ 0 w 718875"/>
                    <a:gd name="connsiteY4" fmla="*/ 309367 h 920890"/>
                    <a:gd name="connsiteX0" fmla="*/ 0 w 680775"/>
                    <a:gd name="connsiteY0" fmla="*/ 305460 h 915123"/>
                    <a:gd name="connsiteX1" fmla="*/ 318956 w 680775"/>
                    <a:gd name="connsiteY1" fmla="*/ 660 h 915123"/>
                    <a:gd name="connsiteX2" fmla="*/ 680775 w 680775"/>
                    <a:gd name="connsiteY2" fmla="*/ 272122 h 915123"/>
                    <a:gd name="connsiteX3" fmla="*/ 318956 w 680775"/>
                    <a:gd name="connsiteY3" fmla="*/ 915060 h 915123"/>
                    <a:gd name="connsiteX4" fmla="*/ 0 w 680775"/>
                    <a:gd name="connsiteY4" fmla="*/ 305460 h 915123"/>
                    <a:gd name="connsiteX0" fmla="*/ 20 w 680795"/>
                    <a:gd name="connsiteY0" fmla="*/ 305460 h 819869"/>
                    <a:gd name="connsiteX1" fmla="*/ 318976 w 680795"/>
                    <a:gd name="connsiteY1" fmla="*/ 660 h 819869"/>
                    <a:gd name="connsiteX2" fmla="*/ 680795 w 680795"/>
                    <a:gd name="connsiteY2" fmla="*/ 272122 h 819869"/>
                    <a:gd name="connsiteX3" fmla="*/ 333264 w 680795"/>
                    <a:gd name="connsiteY3" fmla="*/ 819810 h 819869"/>
                    <a:gd name="connsiteX4" fmla="*/ 20 w 680795"/>
                    <a:gd name="connsiteY4" fmla="*/ 305460 h 819869"/>
                    <a:gd name="connsiteX0" fmla="*/ 20 w 680795"/>
                    <a:gd name="connsiteY0" fmla="*/ 305460 h 819811"/>
                    <a:gd name="connsiteX1" fmla="*/ 318976 w 680795"/>
                    <a:gd name="connsiteY1" fmla="*/ 660 h 819811"/>
                    <a:gd name="connsiteX2" fmla="*/ 680795 w 680795"/>
                    <a:gd name="connsiteY2" fmla="*/ 272122 h 819811"/>
                    <a:gd name="connsiteX3" fmla="*/ 333264 w 680795"/>
                    <a:gd name="connsiteY3" fmla="*/ 819810 h 819811"/>
                    <a:gd name="connsiteX4" fmla="*/ 20 w 680795"/>
                    <a:gd name="connsiteY4" fmla="*/ 305460 h 819811"/>
                    <a:gd name="connsiteX0" fmla="*/ 20 w 680795"/>
                    <a:gd name="connsiteY0" fmla="*/ 305040 h 819391"/>
                    <a:gd name="connsiteX1" fmla="*/ 318976 w 680795"/>
                    <a:gd name="connsiteY1" fmla="*/ 240 h 819391"/>
                    <a:gd name="connsiteX2" fmla="*/ 680795 w 680795"/>
                    <a:gd name="connsiteY2" fmla="*/ 271702 h 819391"/>
                    <a:gd name="connsiteX3" fmla="*/ 333264 w 680795"/>
                    <a:gd name="connsiteY3" fmla="*/ 819390 h 819391"/>
                    <a:gd name="connsiteX4" fmla="*/ 20 w 680795"/>
                    <a:gd name="connsiteY4" fmla="*/ 305040 h 819391"/>
                    <a:gd name="connsiteX0" fmla="*/ 20 w 680795"/>
                    <a:gd name="connsiteY0" fmla="*/ 305040 h 819391"/>
                    <a:gd name="connsiteX1" fmla="*/ 318976 w 680795"/>
                    <a:gd name="connsiteY1" fmla="*/ 240 h 819391"/>
                    <a:gd name="connsiteX2" fmla="*/ 680795 w 680795"/>
                    <a:gd name="connsiteY2" fmla="*/ 271702 h 819391"/>
                    <a:gd name="connsiteX3" fmla="*/ 333264 w 680795"/>
                    <a:gd name="connsiteY3" fmla="*/ 819390 h 819391"/>
                    <a:gd name="connsiteX4" fmla="*/ 20 w 680795"/>
                    <a:gd name="connsiteY4" fmla="*/ 305040 h 819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0795" h="819391">
                      <a:moveTo>
                        <a:pt x="20" y="305040"/>
                      </a:moveTo>
                      <a:cubicBezTo>
                        <a:pt x="-2361" y="187565"/>
                        <a:pt x="205514" y="5796"/>
                        <a:pt x="318976" y="240"/>
                      </a:cubicBezTo>
                      <a:cubicBezTo>
                        <a:pt x="432438" y="-5316"/>
                        <a:pt x="666508" y="85872"/>
                        <a:pt x="680795" y="271702"/>
                      </a:cubicBezTo>
                      <a:cubicBezTo>
                        <a:pt x="680795" y="524207"/>
                        <a:pt x="403864" y="818596"/>
                        <a:pt x="333264" y="819390"/>
                      </a:cubicBezTo>
                      <a:cubicBezTo>
                        <a:pt x="262664" y="820184"/>
                        <a:pt x="2401" y="422515"/>
                        <a:pt x="20" y="305040"/>
                      </a:cubicBezTo>
                      <a:close/>
                    </a:path>
                  </a:pathLst>
                </a:custGeom>
                <a:solidFill>
                  <a:srgbClr val="EDBB8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0395134C-53EF-4C6F-9550-42B7637FD786}"/>
                  </a:ext>
                </a:extLst>
              </p:cNvPr>
              <p:cNvSpPr/>
              <p:nvPr/>
            </p:nvSpPr>
            <p:spPr>
              <a:xfrm>
                <a:off x="2033724" y="4547385"/>
                <a:ext cx="94537" cy="87615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76548057-74CB-426A-82A0-DB2CF7EB3A99}"/>
                  </a:ext>
                </a:extLst>
              </p:cNvPr>
              <p:cNvSpPr/>
              <p:nvPr/>
            </p:nvSpPr>
            <p:spPr>
              <a:xfrm>
                <a:off x="2657657" y="4540010"/>
                <a:ext cx="94537" cy="87615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E172BC8-71A4-4E89-A930-1E9A7F7249B4}"/>
                  </a:ext>
                </a:extLst>
              </p:cNvPr>
              <p:cNvSpPr/>
              <p:nvPr/>
            </p:nvSpPr>
            <p:spPr>
              <a:xfrm>
                <a:off x="3151319" y="5788777"/>
                <a:ext cx="74217" cy="862357"/>
              </a:xfrm>
              <a:prstGeom prst="ellips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EDCE014-0D60-40F0-945C-393B8A89C409}"/>
                  </a:ext>
                </a:extLst>
              </p:cNvPr>
              <p:cNvSpPr/>
              <p:nvPr/>
            </p:nvSpPr>
            <p:spPr>
              <a:xfrm>
                <a:off x="1428661" y="5832890"/>
                <a:ext cx="74217" cy="862357"/>
              </a:xfrm>
              <a:prstGeom prst="ellips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66BFAB2-BD7A-4A2E-820D-99F637783984}"/>
                  </a:ext>
                </a:extLst>
              </p:cNvPr>
              <p:cNvSpPr/>
              <p:nvPr/>
            </p:nvSpPr>
            <p:spPr>
              <a:xfrm>
                <a:off x="1652208" y="5120679"/>
                <a:ext cx="1358631" cy="471348"/>
              </a:xfrm>
              <a:prstGeom prst="rect">
                <a:avLst/>
              </a:prstGeom>
              <a:solidFill>
                <a:srgbClr val="EDBB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lowchart: Manual Operation 327">
                <a:extLst>
                  <a:ext uri="{FF2B5EF4-FFF2-40B4-BE49-F238E27FC236}">
                    <a16:creationId xmlns:a16="http://schemas.microsoft.com/office/drawing/2014/main" id="{6D778299-EA92-4244-BF96-780ADEE1BD06}"/>
                  </a:ext>
                </a:extLst>
              </p:cNvPr>
              <p:cNvSpPr/>
              <p:nvPr/>
            </p:nvSpPr>
            <p:spPr>
              <a:xfrm flipV="1">
                <a:off x="1282855" y="5127284"/>
                <a:ext cx="430745" cy="117787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509"/>
                  <a:gd name="connsiteY0" fmla="*/ 0 h 10000"/>
                  <a:gd name="connsiteX1" fmla="*/ 10000 w 11509"/>
                  <a:gd name="connsiteY1" fmla="*/ 0 h 10000"/>
                  <a:gd name="connsiteX2" fmla="*/ 11509 w 11509"/>
                  <a:gd name="connsiteY2" fmla="*/ 9575 h 10000"/>
                  <a:gd name="connsiteX3" fmla="*/ 2000 w 11509"/>
                  <a:gd name="connsiteY3" fmla="*/ 10000 h 10000"/>
                  <a:gd name="connsiteX4" fmla="*/ 0 w 11509"/>
                  <a:gd name="connsiteY4" fmla="*/ 0 h 10000"/>
                  <a:gd name="connsiteX0" fmla="*/ 0 w 11509"/>
                  <a:gd name="connsiteY0" fmla="*/ 0 h 16087"/>
                  <a:gd name="connsiteX1" fmla="*/ 10000 w 11509"/>
                  <a:gd name="connsiteY1" fmla="*/ 0 h 16087"/>
                  <a:gd name="connsiteX2" fmla="*/ 11509 w 11509"/>
                  <a:gd name="connsiteY2" fmla="*/ 9575 h 16087"/>
                  <a:gd name="connsiteX3" fmla="*/ 11256 w 11509"/>
                  <a:gd name="connsiteY3" fmla="*/ 16087 h 16087"/>
                  <a:gd name="connsiteX4" fmla="*/ 0 w 11509"/>
                  <a:gd name="connsiteY4" fmla="*/ 0 h 16087"/>
                  <a:gd name="connsiteX0" fmla="*/ 0 w 2049"/>
                  <a:gd name="connsiteY0" fmla="*/ 7361 h 16087"/>
                  <a:gd name="connsiteX1" fmla="*/ 540 w 2049"/>
                  <a:gd name="connsiteY1" fmla="*/ 0 h 16087"/>
                  <a:gd name="connsiteX2" fmla="*/ 2049 w 2049"/>
                  <a:gd name="connsiteY2" fmla="*/ 9575 h 16087"/>
                  <a:gd name="connsiteX3" fmla="*/ 1796 w 2049"/>
                  <a:gd name="connsiteY3" fmla="*/ 16087 h 16087"/>
                  <a:gd name="connsiteX4" fmla="*/ 0 w 2049"/>
                  <a:gd name="connsiteY4" fmla="*/ 7361 h 16087"/>
                  <a:gd name="connsiteX0" fmla="*/ 0 w 10000"/>
                  <a:gd name="connsiteY0" fmla="*/ 4477 h 9901"/>
                  <a:gd name="connsiteX1" fmla="*/ 1053 w 10000"/>
                  <a:gd name="connsiteY1" fmla="*/ 0 h 9901"/>
                  <a:gd name="connsiteX2" fmla="*/ 10000 w 10000"/>
                  <a:gd name="connsiteY2" fmla="*/ 5853 h 9901"/>
                  <a:gd name="connsiteX3" fmla="*/ 8765 w 10000"/>
                  <a:gd name="connsiteY3" fmla="*/ 9901 h 9901"/>
                  <a:gd name="connsiteX4" fmla="*/ 0 w 10000"/>
                  <a:gd name="connsiteY4" fmla="*/ 4477 h 9901"/>
                  <a:gd name="connsiteX0" fmla="*/ 0 w 10000"/>
                  <a:gd name="connsiteY0" fmla="*/ 4589 h 10067"/>
                  <a:gd name="connsiteX1" fmla="*/ 774 w 10000"/>
                  <a:gd name="connsiteY1" fmla="*/ 0 h 10067"/>
                  <a:gd name="connsiteX2" fmla="*/ 10000 w 10000"/>
                  <a:gd name="connsiteY2" fmla="*/ 5979 h 10067"/>
                  <a:gd name="connsiteX3" fmla="*/ 8765 w 10000"/>
                  <a:gd name="connsiteY3" fmla="*/ 10067 h 10067"/>
                  <a:gd name="connsiteX4" fmla="*/ 0 w 10000"/>
                  <a:gd name="connsiteY4" fmla="*/ 4589 h 10067"/>
                  <a:gd name="connsiteX0" fmla="*/ 0 w 10372"/>
                  <a:gd name="connsiteY0" fmla="*/ 4589 h 10067"/>
                  <a:gd name="connsiteX1" fmla="*/ 774 w 10372"/>
                  <a:gd name="connsiteY1" fmla="*/ 0 h 10067"/>
                  <a:gd name="connsiteX2" fmla="*/ 10372 w 10372"/>
                  <a:gd name="connsiteY2" fmla="*/ 6279 h 10067"/>
                  <a:gd name="connsiteX3" fmla="*/ 8765 w 10372"/>
                  <a:gd name="connsiteY3" fmla="*/ 10067 h 10067"/>
                  <a:gd name="connsiteX4" fmla="*/ 0 w 10372"/>
                  <a:gd name="connsiteY4" fmla="*/ 4589 h 10067"/>
                  <a:gd name="connsiteX0" fmla="*/ 0 w 10372"/>
                  <a:gd name="connsiteY0" fmla="*/ 4589 h 10067"/>
                  <a:gd name="connsiteX1" fmla="*/ 774 w 10372"/>
                  <a:gd name="connsiteY1" fmla="*/ 0 h 10067"/>
                  <a:gd name="connsiteX2" fmla="*/ 10372 w 10372"/>
                  <a:gd name="connsiteY2" fmla="*/ 6212 h 10067"/>
                  <a:gd name="connsiteX3" fmla="*/ 8765 w 10372"/>
                  <a:gd name="connsiteY3" fmla="*/ 10067 h 10067"/>
                  <a:gd name="connsiteX4" fmla="*/ 0 w 10372"/>
                  <a:gd name="connsiteY4" fmla="*/ 4589 h 10067"/>
                  <a:gd name="connsiteX0" fmla="*/ 0 w 10372"/>
                  <a:gd name="connsiteY0" fmla="*/ 4589 h 10156"/>
                  <a:gd name="connsiteX1" fmla="*/ 774 w 10372"/>
                  <a:gd name="connsiteY1" fmla="*/ 0 h 10156"/>
                  <a:gd name="connsiteX2" fmla="*/ 10372 w 10372"/>
                  <a:gd name="connsiteY2" fmla="*/ 6212 h 10156"/>
                  <a:gd name="connsiteX3" fmla="*/ 8765 w 10372"/>
                  <a:gd name="connsiteY3" fmla="*/ 10156 h 10156"/>
                  <a:gd name="connsiteX4" fmla="*/ 0 w 10372"/>
                  <a:gd name="connsiteY4" fmla="*/ 4589 h 10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72" h="10156">
                    <a:moveTo>
                      <a:pt x="0" y="4589"/>
                    </a:moveTo>
                    <a:lnTo>
                      <a:pt x="774" y="0"/>
                    </a:lnTo>
                    <a:lnTo>
                      <a:pt x="10372" y="6212"/>
                    </a:lnTo>
                    <a:cubicBezTo>
                      <a:pt x="9962" y="7575"/>
                      <a:pt x="9175" y="8793"/>
                      <a:pt x="8765" y="10156"/>
                    </a:cubicBezTo>
                    <a:lnTo>
                      <a:pt x="0" y="4589"/>
                    </a:lnTo>
                    <a:close/>
                  </a:path>
                </a:pathLst>
              </a:custGeom>
              <a:solidFill>
                <a:srgbClr val="EDBB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lowchart: Manual Operation 327">
                <a:extLst>
                  <a:ext uri="{FF2B5EF4-FFF2-40B4-BE49-F238E27FC236}">
                    <a16:creationId xmlns:a16="http://schemas.microsoft.com/office/drawing/2014/main" id="{B9556230-AA14-46A2-885E-C18C7081F994}"/>
                  </a:ext>
                </a:extLst>
              </p:cNvPr>
              <p:cNvSpPr/>
              <p:nvPr/>
            </p:nvSpPr>
            <p:spPr>
              <a:xfrm flipH="1" flipV="1">
                <a:off x="2932115" y="5125742"/>
                <a:ext cx="430745" cy="1193334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1509"/>
                  <a:gd name="connsiteY0" fmla="*/ 0 h 10000"/>
                  <a:gd name="connsiteX1" fmla="*/ 10000 w 11509"/>
                  <a:gd name="connsiteY1" fmla="*/ 0 h 10000"/>
                  <a:gd name="connsiteX2" fmla="*/ 11509 w 11509"/>
                  <a:gd name="connsiteY2" fmla="*/ 9575 h 10000"/>
                  <a:gd name="connsiteX3" fmla="*/ 2000 w 11509"/>
                  <a:gd name="connsiteY3" fmla="*/ 10000 h 10000"/>
                  <a:gd name="connsiteX4" fmla="*/ 0 w 11509"/>
                  <a:gd name="connsiteY4" fmla="*/ 0 h 10000"/>
                  <a:gd name="connsiteX0" fmla="*/ 0 w 11509"/>
                  <a:gd name="connsiteY0" fmla="*/ 0 h 16087"/>
                  <a:gd name="connsiteX1" fmla="*/ 10000 w 11509"/>
                  <a:gd name="connsiteY1" fmla="*/ 0 h 16087"/>
                  <a:gd name="connsiteX2" fmla="*/ 11509 w 11509"/>
                  <a:gd name="connsiteY2" fmla="*/ 9575 h 16087"/>
                  <a:gd name="connsiteX3" fmla="*/ 11256 w 11509"/>
                  <a:gd name="connsiteY3" fmla="*/ 16087 h 16087"/>
                  <a:gd name="connsiteX4" fmla="*/ 0 w 11509"/>
                  <a:gd name="connsiteY4" fmla="*/ 0 h 16087"/>
                  <a:gd name="connsiteX0" fmla="*/ 0 w 2049"/>
                  <a:gd name="connsiteY0" fmla="*/ 7361 h 16087"/>
                  <a:gd name="connsiteX1" fmla="*/ 540 w 2049"/>
                  <a:gd name="connsiteY1" fmla="*/ 0 h 16087"/>
                  <a:gd name="connsiteX2" fmla="*/ 2049 w 2049"/>
                  <a:gd name="connsiteY2" fmla="*/ 9575 h 16087"/>
                  <a:gd name="connsiteX3" fmla="*/ 1796 w 2049"/>
                  <a:gd name="connsiteY3" fmla="*/ 16087 h 16087"/>
                  <a:gd name="connsiteX4" fmla="*/ 0 w 2049"/>
                  <a:gd name="connsiteY4" fmla="*/ 7361 h 16087"/>
                  <a:gd name="connsiteX0" fmla="*/ 0 w 10000"/>
                  <a:gd name="connsiteY0" fmla="*/ 4477 h 9901"/>
                  <a:gd name="connsiteX1" fmla="*/ 1053 w 10000"/>
                  <a:gd name="connsiteY1" fmla="*/ 0 h 9901"/>
                  <a:gd name="connsiteX2" fmla="*/ 10000 w 10000"/>
                  <a:gd name="connsiteY2" fmla="*/ 5853 h 9901"/>
                  <a:gd name="connsiteX3" fmla="*/ 8765 w 10000"/>
                  <a:gd name="connsiteY3" fmla="*/ 9901 h 9901"/>
                  <a:gd name="connsiteX4" fmla="*/ 0 w 10000"/>
                  <a:gd name="connsiteY4" fmla="*/ 4477 h 9901"/>
                  <a:gd name="connsiteX0" fmla="*/ 0 w 10000"/>
                  <a:gd name="connsiteY0" fmla="*/ 4589 h 10067"/>
                  <a:gd name="connsiteX1" fmla="*/ 774 w 10000"/>
                  <a:gd name="connsiteY1" fmla="*/ 0 h 10067"/>
                  <a:gd name="connsiteX2" fmla="*/ 10000 w 10000"/>
                  <a:gd name="connsiteY2" fmla="*/ 5979 h 10067"/>
                  <a:gd name="connsiteX3" fmla="*/ 8765 w 10000"/>
                  <a:gd name="connsiteY3" fmla="*/ 10067 h 10067"/>
                  <a:gd name="connsiteX4" fmla="*/ 0 w 10000"/>
                  <a:gd name="connsiteY4" fmla="*/ 4589 h 10067"/>
                  <a:gd name="connsiteX0" fmla="*/ 0 w 10372"/>
                  <a:gd name="connsiteY0" fmla="*/ 4589 h 10067"/>
                  <a:gd name="connsiteX1" fmla="*/ 774 w 10372"/>
                  <a:gd name="connsiteY1" fmla="*/ 0 h 10067"/>
                  <a:gd name="connsiteX2" fmla="*/ 10372 w 10372"/>
                  <a:gd name="connsiteY2" fmla="*/ 6279 h 10067"/>
                  <a:gd name="connsiteX3" fmla="*/ 8765 w 10372"/>
                  <a:gd name="connsiteY3" fmla="*/ 10067 h 10067"/>
                  <a:gd name="connsiteX4" fmla="*/ 0 w 10372"/>
                  <a:gd name="connsiteY4" fmla="*/ 4589 h 10067"/>
                  <a:gd name="connsiteX0" fmla="*/ 0 w 10372"/>
                  <a:gd name="connsiteY0" fmla="*/ 4589 h 10067"/>
                  <a:gd name="connsiteX1" fmla="*/ 774 w 10372"/>
                  <a:gd name="connsiteY1" fmla="*/ 0 h 10067"/>
                  <a:gd name="connsiteX2" fmla="*/ 10372 w 10372"/>
                  <a:gd name="connsiteY2" fmla="*/ 6212 h 10067"/>
                  <a:gd name="connsiteX3" fmla="*/ 8765 w 10372"/>
                  <a:gd name="connsiteY3" fmla="*/ 10067 h 10067"/>
                  <a:gd name="connsiteX4" fmla="*/ 0 w 10372"/>
                  <a:gd name="connsiteY4" fmla="*/ 4589 h 10067"/>
                  <a:gd name="connsiteX0" fmla="*/ 0 w 10372"/>
                  <a:gd name="connsiteY0" fmla="*/ 4589 h 9978"/>
                  <a:gd name="connsiteX1" fmla="*/ 774 w 10372"/>
                  <a:gd name="connsiteY1" fmla="*/ 0 h 9978"/>
                  <a:gd name="connsiteX2" fmla="*/ 10372 w 10372"/>
                  <a:gd name="connsiteY2" fmla="*/ 6212 h 9978"/>
                  <a:gd name="connsiteX3" fmla="*/ 8765 w 10372"/>
                  <a:gd name="connsiteY3" fmla="*/ 9978 h 9978"/>
                  <a:gd name="connsiteX4" fmla="*/ 0 w 10372"/>
                  <a:gd name="connsiteY4" fmla="*/ 4589 h 9978"/>
                  <a:gd name="connsiteX0" fmla="*/ 0 w 10000"/>
                  <a:gd name="connsiteY0" fmla="*/ 4599 h 10312"/>
                  <a:gd name="connsiteX1" fmla="*/ 746 w 10000"/>
                  <a:gd name="connsiteY1" fmla="*/ 0 h 10312"/>
                  <a:gd name="connsiteX2" fmla="*/ 10000 w 10000"/>
                  <a:gd name="connsiteY2" fmla="*/ 6226 h 10312"/>
                  <a:gd name="connsiteX3" fmla="*/ 8451 w 10000"/>
                  <a:gd name="connsiteY3" fmla="*/ 10312 h 10312"/>
                  <a:gd name="connsiteX4" fmla="*/ 0 w 10000"/>
                  <a:gd name="connsiteY4" fmla="*/ 4599 h 10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312">
                    <a:moveTo>
                      <a:pt x="0" y="4599"/>
                    </a:moveTo>
                    <a:lnTo>
                      <a:pt x="746" y="0"/>
                    </a:lnTo>
                    <a:lnTo>
                      <a:pt x="10000" y="6226"/>
                    </a:lnTo>
                    <a:cubicBezTo>
                      <a:pt x="9605" y="7592"/>
                      <a:pt x="8846" y="8946"/>
                      <a:pt x="8451" y="10312"/>
                    </a:cubicBezTo>
                    <a:lnTo>
                      <a:pt x="0" y="4599"/>
                    </a:lnTo>
                    <a:close/>
                  </a:path>
                </a:pathLst>
              </a:custGeom>
              <a:solidFill>
                <a:srgbClr val="EDBB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12E4C76-7BB4-4642-8B83-721A1480250E}"/>
                  </a:ext>
                </a:extLst>
              </p:cNvPr>
              <p:cNvSpPr/>
              <p:nvPr/>
            </p:nvSpPr>
            <p:spPr>
              <a:xfrm rot="2978126">
                <a:off x="2793326" y="4083412"/>
                <a:ext cx="429116" cy="1000568"/>
              </a:xfrm>
              <a:prstGeom prst="ellipse">
                <a:avLst/>
              </a:prstGeom>
              <a:solidFill>
                <a:srgbClr val="4443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4CEA51D-FC87-4348-9F64-62285E835435}"/>
                  </a:ext>
                </a:extLst>
              </p:cNvPr>
              <p:cNvSpPr/>
              <p:nvPr/>
            </p:nvSpPr>
            <p:spPr>
              <a:xfrm rot="18900895">
                <a:off x="1591382" y="4129616"/>
                <a:ext cx="429116" cy="1000568"/>
              </a:xfrm>
              <a:prstGeom prst="ellipse">
                <a:avLst/>
              </a:prstGeom>
              <a:solidFill>
                <a:srgbClr val="44435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7144AA62-9D97-4D4A-91EF-4CE0673B1C32}"/>
                  </a:ext>
                </a:extLst>
              </p:cNvPr>
              <p:cNvSpPr/>
              <p:nvPr/>
            </p:nvSpPr>
            <p:spPr>
              <a:xfrm rot="20394628">
                <a:off x="3253928" y="4171890"/>
                <a:ext cx="161391" cy="314165"/>
              </a:xfrm>
              <a:prstGeom prst="ellipse">
                <a:avLst/>
              </a:prstGeom>
              <a:solidFill>
                <a:srgbClr val="4443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FC7A2312-6933-4D4F-B568-59E87A700AF4}"/>
                  </a:ext>
                </a:extLst>
              </p:cNvPr>
              <p:cNvSpPr/>
              <p:nvPr/>
            </p:nvSpPr>
            <p:spPr>
              <a:xfrm rot="1061487" flipH="1">
                <a:off x="1402546" y="4182444"/>
                <a:ext cx="161391" cy="314165"/>
              </a:xfrm>
              <a:prstGeom prst="ellipse">
                <a:avLst/>
              </a:prstGeom>
              <a:solidFill>
                <a:srgbClr val="4443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92DFDE7-34FB-479C-9E1A-C72D932E7B1E}"/>
                  </a:ext>
                </a:extLst>
              </p:cNvPr>
              <p:cNvGrpSpPr/>
              <p:nvPr/>
            </p:nvGrpSpPr>
            <p:grpSpPr>
              <a:xfrm flipH="1">
                <a:off x="1606022" y="4662797"/>
                <a:ext cx="1524116" cy="1374215"/>
                <a:chOff x="9244839" y="3425851"/>
                <a:chExt cx="2655537" cy="2394361"/>
              </a:xfrm>
              <a:solidFill>
                <a:schemeClr val="accent2"/>
              </a:solidFill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C5668212-22FF-447C-A2A4-8E0027614111}"/>
                    </a:ext>
                  </a:extLst>
                </p:cNvPr>
                <p:cNvSpPr/>
                <p:nvPr/>
              </p:nvSpPr>
              <p:spPr>
                <a:xfrm>
                  <a:off x="9738948" y="3782774"/>
                  <a:ext cx="988215" cy="168159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C250DB17-A47B-47D8-93B9-E666DAA37C7E}"/>
                    </a:ext>
                  </a:extLst>
                </p:cNvPr>
                <p:cNvSpPr/>
                <p:nvPr/>
              </p:nvSpPr>
              <p:spPr>
                <a:xfrm>
                  <a:off x="10487536" y="3850620"/>
                  <a:ext cx="988215" cy="168159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29">
                  <a:extLst>
                    <a:ext uri="{FF2B5EF4-FFF2-40B4-BE49-F238E27FC236}">
                      <a16:creationId xmlns:a16="http://schemas.microsoft.com/office/drawing/2014/main" id="{F8C0D9DD-9EB0-4DB1-A8E7-ADAD3F232B1E}"/>
                    </a:ext>
                  </a:extLst>
                </p:cNvPr>
                <p:cNvSpPr/>
                <p:nvPr/>
              </p:nvSpPr>
              <p:spPr>
                <a:xfrm>
                  <a:off x="10415621" y="3425851"/>
                  <a:ext cx="304402" cy="743592"/>
                </a:xfrm>
                <a:custGeom>
                  <a:avLst/>
                  <a:gdLst>
                    <a:gd name="connsiteX0" fmla="*/ 0 w 209152"/>
                    <a:gd name="connsiteY0" fmla="*/ 0 h 705491"/>
                    <a:gd name="connsiteX1" fmla="*/ 209152 w 209152"/>
                    <a:gd name="connsiteY1" fmla="*/ 0 h 705491"/>
                    <a:gd name="connsiteX2" fmla="*/ 209152 w 209152"/>
                    <a:gd name="connsiteY2" fmla="*/ 705491 h 705491"/>
                    <a:gd name="connsiteX3" fmla="*/ 0 w 209152"/>
                    <a:gd name="connsiteY3" fmla="*/ 705491 h 705491"/>
                    <a:gd name="connsiteX4" fmla="*/ 0 w 209152"/>
                    <a:gd name="connsiteY4" fmla="*/ 0 h 705491"/>
                    <a:gd name="connsiteX0" fmla="*/ 0 w 304402"/>
                    <a:gd name="connsiteY0" fmla="*/ 0 h 705491"/>
                    <a:gd name="connsiteX1" fmla="*/ 304402 w 304402"/>
                    <a:gd name="connsiteY1" fmla="*/ 0 h 705491"/>
                    <a:gd name="connsiteX2" fmla="*/ 304402 w 304402"/>
                    <a:gd name="connsiteY2" fmla="*/ 705491 h 705491"/>
                    <a:gd name="connsiteX3" fmla="*/ 95250 w 304402"/>
                    <a:gd name="connsiteY3" fmla="*/ 705491 h 705491"/>
                    <a:gd name="connsiteX4" fmla="*/ 0 w 304402"/>
                    <a:gd name="connsiteY4" fmla="*/ 0 h 705491"/>
                    <a:gd name="connsiteX0" fmla="*/ 0 w 304402"/>
                    <a:gd name="connsiteY0" fmla="*/ 28575 h 734066"/>
                    <a:gd name="connsiteX1" fmla="*/ 199627 w 304402"/>
                    <a:gd name="connsiteY1" fmla="*/ 0 h 734066"/>
                    <a:gd name="connsiteX2" fmla="*/ 304402 w 304402"/>
                    <a:gd name="connsiteY2" fmla="*/ 734066 h 734066"/>
                    <a:gd name="connsiteX3" fmla="*/ 95250 w 304402"/>
                    <a:gd name="connsiteY3" fmla="*/ 734066 h 734066"/>
                    <a:gd name="connsiteX4" fmla="*/ 0 w 304402"/>
                    <a:gd name="connsiteY4" fmla="*/ 28575 h 734066"/>
                    <a:gd name="connsiteX0" fmla="*/ 0 w 304402"/>
                    <a:gd name="connsiteY0" fmla="*/ 28575 h 734066"/>
                    <a:gd name="connsiteX1" fmla="*/ 199627 w 304402"/>
                    <a:gd name="connsiteY1" fmla="*/ 0 h 734066"/>
                    <a:gd name="connsiteX2" fmla="*/ 304402 w 304402"/>
                    <a:gd name="connsiteY2" fmla="*/ 734066 h 734066"/>
                    <a:gd name="connsiteX3" fmla="*/ 185738 w 304402"/>
                    <a:gd name="connsiteY3" fmla="*/ 734066 h 734066"/>
                    <a:gd name="connsiteX4" fmla="*/ 0 w 304402"/>
                    <a:gd name="connsiteY4" fmla="*/ 28575 h 734066"/>
                    <a:gd name="connsiteX0" fmla="*/ 0 w 304402"/>
                    <a:gd name="connsiteY0" fmla="*/ 28575 h 734066"/>
                    <a:gd name="connsiteX1" fmla="*/ 199627 w 304402"/>
                    <a:gd name="connsiteY1" fmla="*/ 0 h 734066"/>
                    <a:gd name="connsiteX2" fmla="*/ 304402 w 304402"/>
                    <a:gd name="connsiteY2" fmla="*/ 734066 h 734066"/>
                    <a:gd name="connsiteX3" fmla="*/ 185738 w 304402"/>
                    <a:gd name="connsiteY3" fmla="*/ 734066 h 734066"/>
                    <a:gd name="connsiteX4" fmla="*/ 0 w 304402"/>
                    <a:gd name="connsiteY4" fmla="*/ 28575 h 734066"/>
                    <a:gd name="connsiteX0" fmla="*/ 0 w 304402"/>
                    <a:gd name="connsiteY0" fmla="*/ 33835 h 739326"/>
                    <a:gd name="connsiteX1" fmla="*/ 199627 w 304402"/>
                    <a:gd name="connsiteY1" fmla="*/ 5260 h 739326"/>
                    <a:gd name="connsiteX2" fmla="*/ 304402 w 304402"/>
                    <a:gd name="connsiteY2" fmla="*/ 739326 h 739326"/>
                    <a:gd name="connsiteX3" fmla="*/ 185738 w 304402"/>
                    <a:gd name="connsiteY3" fmla="*/ 739326 h 739326"/>
                    <a:gd name="connsiteX4" fmla="*/ 0 w 304402"/>
                    <a:gd name="connsiteY4" fmla="*/ 33835 h 739326"/>
                    <a:gd name="connsiteX0" fmla="*/ 0 w 304402"/>
                    <a:gd name="connsiteY0" fmla="*/ 38100 h 743591"/>
                    <a:gd name="connsiteX1" fmla="*/ 199627 w 304402"/>
                    <a:gd name="connsiteY1" fmla="*/ 9525 h 743591"/>
                    <a:gd name="connsiteX2" fmla="*/ 304402 w 304402"/>
                    <a:gd name="connsiteY2" fmla="*/ 743591 h 743591"/>
                    <a:gd name="connsiteX3" fmla="*/ 185738 w 304402"/>
                    <a:gd name="connsiteY3" fmla="*/ 743591 h 743591"/>
                    <a:gd name="connsiteX4" fmla="*/ 0 w 304402"/>
                    <a:gd name="connsiteY4" fmla="*/ 38100 h 743591"/>
                    <a:gd name="connsiteX0" fmla="*/ 0 w 304402"/>
                    <a:gd name="connsiteY0" fmla="*/ 38100 h 743591"/>
                    <a:gd name="connsiteX1" fmla="*/ 199627 w 304402"/>
                    <a:gd name="connsiteY1" fmla="*/ 9525 h 743591"/>
                    <a:gd name="connsiteX2" fmla="*/ 304402 w 304402"/>
                    <a:gd name="connsiteY2" fmla="*/ 743591 h 743591"/>
                    <a:gd name="connsiteX3" fmla="*/ 185738 w 304402"/>
                    <a:gd name="connsiteY3" fmla="*/ 743591 h 743591"/>
                    <a:gd name="connsiteX4" fmla="*/ 0 w 304402"/>
                    <a:gd name="connsiteY4" fmla="*/ 38100 h 743591"/>
                    <a:gd name="connsiteX0" fmla="*/ 0 w 304402"/>
                    <a:gd name="connsiteY0" fmla="*/ 38100 h 743591"/>
                    <a:gd name="connsiteX1" fmla="*/ 199627 w 304402"/>
                    <a:gd name="connsiteY1" fmla="*/ 9525 h 743591"/>
                    <a:gd name="connsiteX2" fmla="*/ 304402 w 304402"/>
                    <a:gd name="connsiteY2" fmla="*/ 743591 h 743591"/>
                    <a:gd name="connsiteX3" fmla="*/ 185738 w 304402"/>
                    <a:gd name="connsiteY3" fmla="*/ 743591 h 743591"/>
                    <a:gd name="connsiteX4" fmla="*/ 0 w 304402"/>
                    <a:gd name="connsiteY4" fmla="*/ 38100 h 743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4402" h="743591">
                      <a:moveTo>
                        <a:pt x="0" y="38100"/>
                      </a:moveTo>
                      <a:cubicBezTo>
                        <a:pt x="66542" y="0"/>
                        <a:pt x="94985" y="-9525"/>
                        <a:pt x="199627" y="9525"/>
                      </a:cubicBezTo>
                      <a:cubicBezTo>
                        <a:pt x="234552" y="254214"/>
                        <a:pt x="283764" y="422702"/>
                        <a:pt x="304402" y="743591"/>
                      </a:cubicBezTo>
                      <a:lnTo>
                        <a:pt x="185738" y="743591"/>
                      </a:lnTo>
                      <a:cubicBezTo>
                        <a:pt x="152400" y="432227"/>
                        <a:pt x="61913" y="273264"/>
                        <a:pt x="0" y="38100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BA54DC4-832C-43FD-A70A-D93A9CAC4991}"/>
                    </a:ext>
                  </a:extLst>
                </p:cNvPr>
                <p:cNvSpPr/>
                <p:nvPr/>
              </p:nvSpPr>
              <p:spPr>
                <a:xfrm>
                  <a:off x="9244839" y="4019581"/>
                  <a:ext cx="988215" cy="168159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A46589F1-CCFC-41D0-BB56-9C15D4D90BCB}"/>
                    </a:ext>
                  </a:extLst>
                </p:cNvPr>
                <p:cNvSpPr/>
                <p:nvPr/>
              </p:nvSpPr>
              <p:spPr>
                <a:xfrm>
                  <a:off x="10912161" y="4019579"/>
                  <a:ext cx="988215" cy="168159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D26AAB8E-FF05-4EE8-A9F5-4D960ACF1F6E}"/>
                    </a:ext>
                  </a:extLst>
                </p:cNvPr>
                <p:cNvSpPr/>
                <p:nvPr/>
              </p:nvSpPr>
              <p:spPr>
                <a:xfrm>
                  <a:off x="9663674" y="4138614"/>
                  <a:ext cx="988215" cy="168159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F90C1678-39BC-4C7F-A020-8D36575FC26D}"/>
                    </a:ext>
                  </a:extLst>
                </p:cNvPr>
                <p:cNvSpPr/>
                <p:nvPr/>
              </p:nvSpPr>
              <p:spPr>
                <a:xfrm>
                  <a:off x="10610033" y="4136549"/>
                  <a:ext cx="988215" cy="168159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7DB6E5C1-016F-4EBA-852E-1E269497DA46}"/>
                    </a:ext>
                  </a:extLst>
                </p:cNvPr>
                <p:cNvSpPr/>
                <p:nvPr/>
              </p:nvSpPr>
              <p:spPr>
                <a:xfrm>
                  <a:off x="10083347" y="4138614"/>
                  <a:ext cx="988215" cy="168159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Rectangle 329">
                <a:extLst>
                  <a:ext uri="{FF2B5EF4-FFF2-40B4-BE49-F238E27FC236}">
                    <a16:creationId xmlns:a16="http://schemas.microsoft.com/office/drawing/2014/main" id="{6C7E26D6-6C17-49B7-9E60-8FD0A50CFA94}"/>
                  </a:ext>
                </a:extLst>
              </p:cNvPr>
              <p:cNvSpPr/>
              <p:nvPr/>
            </p:nvSpPr>
            <p:spPr>
              <a:xfrm>
                <a:off x="1282484" y="5767754"/>
                <a:ext cx="2086497" cy="558847"/>
              </a:xfrm>
              <a:custGeom>
                <a:avLst/>
                <a:gdLst>
                  <a:gd name="connsiteX0" fmla="*/ 0 w 1242712"/>
                  <a:gd name="connsiteY0" fmla="*/ 0 h 351404"/>
                  <a:gd name="connsiteX1" fmla="*/ 1242712 w 1242712"/>
                  <a:gd name="connsiteY1" fmla="*/ 0 h 351404"/>
                  <a:gd name="connsiteX2" fmla="*/ 1242712 w 1242712"/>
                  <a:gd name="connsiteY2" fmla="*/ 351404 h 351404"/>
                  <a:gd name="connsiteX3" fmla="*/ 0 w 1242712"/>
                  <a:gd name="connsiteY3" fmla="*/ 351404 h 351404"/>
                  <a:gd name="connsiteX4" fmla="*/ 0 w 1242712"/>
                  <a:gd name="connsiteY4" fmla="*/ 0 h 351404"/>
                  <a:gd name="connsiteX0" fmla="*/ 0 w 1261762"/>
                  <a:gd name="connsiteY0" fmla="*/ 7144 h 351404"/>
                  <a:gd name="connsiteX1" fmla="*/ 1261762 w 1261762"/>
                  <a:gd name="connsiteY1" fmla="*/ 0 h 351404"/>
                  <a:gd name="connsiteX2" fmla="*/ 1261762 w 1261762"/>
                  <a:gd name="connsiteY2" fmla="*/ 351404 h 351404"/>
                  <a:gd name="connsiteX3" fmla="*/ 19050 w 1261762"/>
                  <a:gd name="connsiteY3" fmla="*/ 351404 h 351404"/>
                  <a:gd name="connsiteX4" fmla="*/ 0 w 1261762"/>
                  <a:gd name="connsiteY4" fmla="*/ 7144 h 351404"/>
                  <a:gd name="connsiteX0" fmla="*/ 0 w 1295100"/>
                  <a:gd name="connsiteY0" fmla="*/ 2381 h 346641"/>
                  <a:gd name="connsiteX1" fmla="*/ 1295100 w 1295100"/>
                  <a:gd name="connsiteY1" fmla="*/ 0 h 346641"/>
                  <a:gd name="connsiteX2" fmla="*/ 1261762 w 1295100"/>
                  <a:gd name="connsiteY2" fmla="*/ 346641 h 346641"/>
                  <a:gd name="connsiteX3" fmla="*/ 19050 w 1295100"/>
                  <a:gd name="connsiteY3" fmla="*/ 346641 h 346641"/>
                  <a:gd name="connsiteX4" fmla="*/ 0 w 1295100"/>
                  <a:gd name="connsiteY4" fmla="*/ 2381 h 346641"/>
                  <a:gd name="connsiteX0" fmla="*/ 0 w 1295100"/>
                  <a:gd name="connsiteY0" fmla="*/ 2381 h 346641"/>
                  <a:gd name="connsiteX1" fmla="*/ 1295100 w 1295100"/>
                  <a:gd name="connsiteY1" fmla="*/ 0 h 346641"/>
                  <a:gd name="connsiteX2" fmla="*/ 1267630 w 1295100"/>
                  <a:gd name="connsiteY2" fmla="*/ 340773 h 346641"/>
                  <a:gd name="connsiteX3" fmla="*/ 19050 w 1295100"/>
                  <a:gd name="connsiteY3" fmla="*/ 346641 h 346641"/>
                  <a:gd name="connsiteX4" fmla="*/ 0 w 1295100"/>
                  <a:gd name="connsiteY4" fmla="*/ 2381 h 346641"/>
                  <a:gd name="connsiteX0" fmla="*/ 0 w 1285321"/>
                  <a:gd name="connsiteY0" fmla="*/ 0 h 344260"/>
                  <a:gd name="connsiteX1" fmla="*/ 1285321 w 1285321"/>
                  <a:gd name="connsiteY1" fmla="*/ 5442 h 344260"/>
                  <a:gd name="connsiteX2" fmla="*/ 1267630 w 1285321"/>
                  <a:gd name="connsiteY2" fmla="*/ 338392 h 344260"/>
                  <a:gd name="connsiteX3" fmla="*/ 19050 w 1285321"/>
                  <a:gd name="connsiteY3" fmla="*/ 344260 h 344260"/>
                  <a:gd name="connsiteX4" fmla="*/ 0 w 1285321"/>
                  <a:gd name="connsiteY4" fmla="*/ 0 h 34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321" h="344260">
                    <a:moveTo>
                      <a:pt x="0" y="0"/>
                    </a:moveTo>
                    <a:lnTo>
                      <a:pt x="1285321" y="5442"/>
                    </a:lnTo>
                    <a:lnTo>
                      <a:pt x="1267630" y="338392"/>
                    </a:lnTo>
                    <a:lnTo>
                      <a:pt x="19050" y="3442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BB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9090" y="355205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lang="en-US" sz="6000" dirty="0" err="1">
                <a:solidFill>
                  <a:prstClr val="black"/>
                </a:solidFill>
                <a:latin typeface="Calibri" panose="020F0502020204030204"/>
              </a:rPr>
              <a:t>umpkin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D1762F"/>
                </a:solidFill>
                <a:latin typeface="Arial Black" panose="020B0A04020102020204" pitchFamily="34" charset="0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chemeClr val="tx2"/>
                </a:solidFill>
                <a:latin typeface="Arial Black" panose="020B0A04020102020204" pitchFamily="34" charset="0"/>
              </a:rPr>
              <a:t>P</a:t>
            </a:r>
            <a:r>
              <a:rPr lang="en-US" sz="6000" dirty="0">
                <a:solidFill>
                  <a:prstClr val="black"/>
                </a:solidFill>
                <a:latin typeface="Calibri" panose="020F0502020204030204"/>
              </a:rPr>
              <a:t>enguin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3C91C04-C52A-49FB-B5A3-1DE0B26C4D70}"/>
              </a:ext>
            </a:extLst>
          </p:cNvPr>
          <p:cNvGrpSpPr/>
          <p:nvPr/>
        </p:nvGrpSpPr>
        <p:grpSpPr>
          <a:xfrm>
            <a:off x="1202003" y="1240615"/>
            <a:ext cx="3773784" cy="5504505"/>
            <a:chOff x="2390581" y="381001"/>
            <a:chExt cx="4277367" cy="623904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69F728-3DC3-4E83-949D-DDCDA21A2D57}"/>
                </a:ext>
              </a:extLst>
            </p:cNvPr>
            <p:cNvSpPr/>
            <p:nvPr/>
          </p:nvSpPr>
          <p:spPr>
            <a:xfrm rot="19307679">
              <a:off x="5846419" y="2641197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0E78523-21A3-4FBC-BC1B-E4596F4E54E0}"/>
                </a:ext>
              </a:extLst>
            </p:cNvPr>
            <p:cNvSpPr/>
            <p:nvPr/>
          </p:nvSpPr>
          <p:spPr>
            <a:xfrm rot="2564310">
              <a:off x="2390581" y="2641196"/>
              <a:ext cx="821529" cy="1915557"/>
            </a:xfrm>
            <a:prstGeom prst="ellipse">
              <a:avLst/>
            </a:pr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34C7E2B9-91CC-444C-802F-67B3C54D60F0}"/>
                </a:ext>
              </a:extLst>
            </p:cNvPr>
            <p:cNvSpPr/>
            <p:nvPr/>
          </p:nvSpPr>
          <p:spPr>
            <a:xfrm>
              <a:off x="2948115" y="5685184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9F1F5594-366C-4E05-B9B0-3D551F283F39}"/>
                </a:ext>
              </a:extLst>
            </p:cNvPr>
            <p:cNvSpPr/>
            <p:nvPr/>
          </p:nvSpPr>
          <p:spPr>
            <a:xfrm flipH="1">
              <a:off x="4683541" y="5733969"/>
              <a:ext cx="1133556" cy="886072"/>
            </a:xfrm>
            <a:custGeom>
              <a:avLst/>
              <a:gdLst>
                <a:gd name="connsiteX0" fmla="*/ 0 w 556592"/>
                <a:gd name="connsiteY0" fmla="*/ 0 h 516834"/>
                <a:gd name="connsiteX1" fmla="*/ 556592 w 556592"/>
                <a:gd name="connsiteY1" fmla="*/ 0 h 516834"/>
                <a:gd name="connsiteX2" fmla="*/ 556592 w 556592"/>
                <a:gd name="connsiteY2" fmla="*/ 516834 h 516834"/>
                <a:gd name="connsiteX3" fmla="*/ 0 w 556592"/>
                <a:gd name="connsiteY3" fmla="*/ 516834 h 516834"/>
                <a:gd name="connsiteX4" fmla="*/ 0 w 556592"/>
                <a:gd name="connsiteY4" fmla="*/ 0 h 516834"/>
                <a:gd name="connsiteX0" fmla="*/ 26504 w 583096"/>
                <a:gd name="connsiteY0" fmla="*/ 0 h 649356"/>
                <a:gd name="connsiteX1" fmla="*/ 583096 w 583096"/>
                <a:gd name="connsiteY1" fmla="*/ 0 h 649356"/>
                <a:gd name="connsiteX2" fmla="*/ 583096 w 583096"/>
                <a:gd name="connsiteY2" fmla="*/ 516834 h 649356"/>
                <a:gd name="connsiteX3" fmla="*/ 0 w 583096"/>
                <a:gd name="connsiteY3" fmla="*/ 649356 h 649356"/>
                <a:gd name="connsiteX4" fmla="*/ 26504 w 583096"/>
                <a:gd name="connsiteY4" fmla="*/ 0 h 649356"/>
                <a:gd name="connsiteX0" fmla="*/ 26504 w 583096"/>
                <a:gd name="connsiteY0" fmla="*/ 0 h 742121"/>
                <a:gd name="connsiteX1" fmla="*/ 583096 w 583096"/>
                <a:gd name="connsiteY1" fmla="*/ 0 h 742121"/>
                <a:gd name="connsiteX2" fmla="*/ 583096 w 583096"/>
                <a:gd name="connsiteY2" fmla="*/ 516834 h 742121"/>
                <a:gd name="connsiteX3" fmla="*/ 344557 w 583096"/>
                <a:gd name="connsiteY3" fmla="*/ 742121 h 742121"/>
                <a:gd name="connsiteX4" fmla="*/ 0 w 583096"/>
                <a:gd name="connsiteY4" fmla="*/ 649356 h 742121"/>
                <a:gd name="connsiteX5" fmla="*/ 26504 w 583096"/>
                <a:gd name="connsiteY5" fmla="*/ 0 h 742121"/>
                <a:gd name="connsiteX0" fmla="*/ 26504 w 795131"/>
                <a:gd name="connsiteY0" fmla="*/ 0 h 742121"/>
                <a:gd name="connsiteX1" fmla="*/ 583096 w 795131"/>
                <a:gd name="connsiteY1" fmla="*/ 0 h 742121"/>
                <a:gd name="connsiteX2" fmla="*/ 795131 w 795131"/>
                <a:gd name="connsiteY2" fmla="*/ 530087 h 742121"/>
                <a:gd name="connsiteX3" fmla="*/ 344557 w 795131"/>
                <a:gd name="connsiteY3" fmla="*/ 742121 h 742121"/>
                <a:gd name="connsiteX4" fmla="*/ 0 w 795131"/>
                <a:gd name="connsiteY4" fmla="*/ 649356 h 742121"/>
                <a:gd name="connsiteX5" fmla="*/ 26504 w 795131"/>
                <a:gd name="connsiteY5" fmla="*/ 0 h 742121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26504 w 795131"/>
                <a:gd name="connsiteY0" fmla="*/ 0 h 886072"/>
                <a:gd name="connsiteX1" fmla="*/ 583096 w 795131"/>
                <a:gd name="connsiteY1" fmla="*/ 0 h 886072"/>
                <a:gd name="connsiteX2" fmla="*/ 795131 w 795131"/>
                <a:gd name="connsiteY2" fmla="*/ 530087 h 886072"/>
                <a:gd name="connsiteX3" fmla="*/ 344557 w 795131"/>
                <a:gd name="connsiteY3" fmla="*/ 742121 h 886072"/>
                <a:gd name="connsiteX4" fmla="*/ 0 w 795131"/>
                <a:gd name="connsiteY4" fmla="*/ 649356 h 886072"/>
                <a:gd name="connsiteX5" fmla="*/ 26504 w 795131"/>
                <a:gd name="connsiteY5" fmla="*/ 0 h 886072"/>
                <a:gd name="connsiteX0" fmla="*/ 353468 w 1122095"/>
                <a:gd name="connsiteY0" fmla="*/ 0 h 886072"/>
                <a:gd name="connsiteX1" fmla="*/ 910060 w 1122095"/>
                <a:gd name="connsiteY1" fmla="*/ 0 h 886072"/>
                <a:gd name="connsiteX2" fmla="*/ 1122095 w 1122095"/>
                <a:gd name="connsiteY2" fmla="*/ 530087 h 886072"/>
                <a:gd name="connsiteX3" fmla="*/ 671521 w 1122095"/>
                <a:gd name="connsiteY3" fmla="*/ 742121 h 886072"/>
                <a:gd name="connsiteX4" fmla="*/ 326964 w 1122095"/>
                <a:gd name="connsiteY4" fmla="*/ 649356 h 886072"/>
                <a:gd name="connsiteX5" fmla="*/ 353468 w 1122095"/>
                <a:gd name="connsiteY5" fmla="*/ 0 h 886072"/>
                <a:gd name="connsiteX0" fmla="*/ 476778 w 1086379"/>
                <a:gd name="connsiteY0" fmla="*/ 66260 h 886072"/>
                <a:gd name="connsiteX1" fmla="*/ 874344 w 1086379"/>
                <a:gd name="connsiteY1" fmla="*/ 0 h 886072"/>
                <a:gd name="connsiteX2" fmla="*/ 1086379 w 1086379"/>
                <a:gd name="connsiteY2" fmla="*/ 530087 h 886072"/>
                <a:gd name="connsiteX3" fmla="*/ 635805 w 1086379"/>
                <a:gd name="connsiteY3" fmla="*/ 742121 h 886072"/>
                <a:gd name="connsiteX4" fmla="*/ 291248 w 1086379"/>
                <a:gd name="connsiteY4" fmla="*/ 649356 h 886072"/>
                <a:gd name="connsiteX5" fmla="*/ 476778 w 1086379"/>
                <a:gd name="connsiteY5" fmla="*/ 66260 h 886072"/>
                <a:gd name="connsiteX0" fmla="*/ 552402 w 1162003"/>
                <a:gd name="connsiteY0" fmla="*/ 66260 h 886072"/>
                <a:gd name="connsiteX1" fmla="*/ 949968 w 1162003"/>
                <a:gd name="connsiteY1" fmla="*/ 0 h 886072"/>
                <a:gd name="connsiteX2" fmla="*/ 1162003 w 1162003"/>
                <a:gd name="connsiteY2" fmla="*/ 530087 h 886072"/>
                <a:gd name="connsiteX3" fmla="*/ 711429 w 1162003"/>
                <a:gd name="connsiteY3" fmla="*/ 742121 h 886072"/>
                <a:gd name="connsiteX4" fmla="*/ 366872 w 1162003"/>
                <a:gd name="connsiteY4" fmla="*/ 649356 h 886072"/>
                <a:gd name="connsiteX5" fmla="*/ 552402 w 1162003"/>
                <a:gd name="connsiteY5" fmla="*/ 66260 h 886072"/>
                <a:gd name="connsiteX0" fmla="*/ 564934 w 1174535"/>
                <a:gd name="connsiteY0" fmla="*/ 66260 h 886072"/>
                <a:gd name="connsiteX1" fmla="*/ 962500 w 1174535"/>
                <a:gd name="connsiteY1" fmla="*/ 0 h 886072"/>
                <a:gd name="connsiteX2" fmla="*/ 1174535 w 1174535"/>
                <a:gd name="connsiteY2" fmla="*/ 530087 h 886072"/>
                <a:gd name="connsiteX3" fmla="*/ 723961 w 1174535"/>
                <a:gd name="connsiteY3" fmla="*/ 742121 h 886072"/>
                <a:gd name="connsiteX4" fmla="*/ 379404 w 1174535"/>
                <a:gd name="connsiteY4" fmla="*/ 649356 h 886072"/>
                <a:gd name="connsiteX5" fmla="*/ 564934 w 1174535"/>
                <a:gd name="connsiteY5" fmla="*/ 66260 h 886072"/>
                <a:gd name="connsiteX0" fmla="*/ 523955 w 1133556"/>
                <a:gd name="connsiteY0" fmla="*/ 66260 h 886072"/>
                <a:gd name="connsiteX1" fmla="*/ 921521 w 1133556"/>
                <a:gd name="connsiteY1" fmla="*/ 0 h 886072"/>
                <a:gd name="connsiteX2" fmla="*/ 1133556 w 1133556"/>
                <a:gd name="connsiteY2" fmla="*/ 530087 h 886072"/>
                <a:gd name="connsiteX3" fmla="*/ 682982 w 1133556"/>
                <a:gd name="connsiteY3" fmla="*/ 742121 h 886072"/>
                <a:gd name="connsiteX4" fmla="*/ 338425 w 1133556"/>
                <a:gd name="connsiteY4" fmla="*/ 649356 h 886072"/>
                <a:gd name="connsiteX5" fmla="*/ 523955 w 1133556"/>
                <a:gd name="connsiteY5" fmla="*/ 66260 h 88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3556" h="886072">
                  <a:moveTo>
                    <a:pt x="523955" y="66260"/>
                  </a:moveTo>
                  <a:lnTo>
                    <a:pt x="921521" y="0"/>
                  </a:lnTo>
                  <a:lnTo>
                    <a:pt x="1133556" y="530087"/>
                  </a:lnTo>
                  <a:cubicBezTo>
                    <a:pt x="1049625" y="556591"/>
                    <a:pt x="740409" y="1152939"/>
                    <a:pt x="682982" y="742121"/>
                  </a:cubicBezTo>
                  <a:cubicBezTo>
                    <a:pt x="369347" y="883477"/>
                    <a:pt x="453277" y="680278"/>
                    <a:pt x="338425" y="649356"/>
                  </a:cubicBezTo>
                  <a:cubicBezTo>
                    <a:pt x="-487626" y="856974"/>
                    <a:pt x="448859" y="44173"/>
                    <a:pt x="523955" y="66260"/>
                  </a:cubicBezTo>
                  <a:close/>
                </a:path>
              </a:pathLst>
            </a:custGeom>
            <a:solidFill>
              <a:srgbClr val="F8BE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1">
              <a:extLst>
                <a:ext uri="{FF2B5EF4-FFF2-40B4-BE49-F238E27FC236}">
                  <a16:creationId xmlns:a16="http://schemas.microsoft.com/office/drawing/2014/main" id="{86C834BB-72EA-4087-A9B8-161706BF796C}"/>
                </a:ext>
              </a:extLst>
            </p:cNvPr>
            <p:cNvSpPr/>
            <p:nvPr/>
          </p:nvSpPr>
          <p:spPr>
            <a:xfrm>
              <a:off x="2565400" y="2144192"/>
              <a:ext cx="3936999" cy="4190999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3">
              <a:extLst>
                <a:ext uri="{FF2B5EF4-FFF2-40B4-BE49-F238E27FC236}">
                  <a16:creationId xmlns:a16="http://schemas.microsoft.com/office/drawing/2014/main" id="{9D81F7C6-A30B-4216-B43A-771176867820}"/>
                </a:ext>
              </a:extLst>
            </p:cNvPr>
            <p:cNvSpPr/>
            <p:nvPr/>
          </p:nvSpPr>
          <p:spPr>
            <a:xfrm>
              <a:off x="3167270" y="2484637"/>
              <a:ext cx="2733838" cy="3506374"/>
            </a:xfrm>
            <a:custGeom>
              <a:avLst/>
              <a:gdLst>
                <a:gd name="connsiteX0" fmla="*/ 0 w 2451653"/>
                <a:gd name="connsiteY0" fmla="*/ 1753106 h 3506212"/>
                <a:gd name="connsiteX1" fmla="*/ 1225827 w 2451653"/>
                <a:gd name="connsiteY1" fmla="*/ 0 h 3506212"/>
                <a:gd name="connsiteX2" fmla="*/ 2451654 w 2451653"/>
                <a:gd name="connsiteY2" fmla="*/ 1753106 h 3506212"/>
                <a:gd name="connsiteX3" fmla="*/ 1225827 w 2451653"/>
                <a:gd name="connsiteY3" fmla="*/ 3506212 h 3506212"/>
                <a:gd name="connsiteX4" fmla="*/ 0 w 2451653"/>
                <a:gd name="connsiteY4" fmla="*/ 1753106 h 3506212"/>
                <a:gd name="connsiteX0" fmla="*/ 0 w 2451654"/>
                <a:gd name="connsiteY0" fmla="*/ 1753106 h 3506374"/>
                <a:gd name="connsiteX1" fmla="*/ 1225827 w 2451654"/>
                <a:gd name="connsiteY1" fmla="*/ 0 h 3506374"/>
                <a:gd name="connsiteX2" fmla="*/ 2451654 w 2451654"/>
                <a:gd name="connsiteY2" fmla="*/ 1753106 h 3506374"/>
                <a:gd name="connsiteX3" fmla="*/ 1225827 w 2451654"/>
                <a:gd name="connsiteY3" fmla="*/ 3506212 h 3506374"/>
                <a:gd name="connsiteX4" fmla="*/ 0 w 2451654"/>
                <a:gd name="connsiteY4" fmla="*/ 1753106 h 350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1654" h="3506374">
                  <a:moveTo>
                    <a:pt x="0" y="1753106"/>
                  </a:moveTo>
                  <a:cubicBezTo>
                    <a:pt x="0" y="784892"/>
                    <a:pt x="548821" y="0"/>
                    <a:pt x="1225827" y="0"/>
                  </a:cubicBezTo>
                  <a:cubicBezTo>
                    <a:pt x="1902833" y="0"/>
                    <a:pt x="2451654" y="784892"/>
                    <a:pt x="2451654" y="1753106"/>
                  </a:cubicBezTo>
                  <a:cubicBezTo>
                    <a:pt x="2451654" y="2721320"/>
                    <a:pt x="2393163" y="3519464"/>
                    <a:pt x="1225827" y="3506212"/>
                  </a:cubicBezTo>
                  <a:cubicBezTo>
                    <a:pt x="58491" y="3492960"/>
                    <a:pt x="0" y="2721320"/>
                    <a:pt x="0" y="175310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BBE62C-C1FB-4866-AC53-FC0CA6F590C5}"/>
                </a:ext>
              </a:extLst>
            </p:cNvPr>
            <p:cNvSpPr/>
            <p:nvPr/>
          </p:nvSpPr>
          <p:spPr>
            <a:xfrm rot="20394628">
              <a:off x="6029161" y="2915990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4272C53-9BDA-4E01-BF8A-85A6BF293809}"/>
                </a:ext>
              </a:extLst>
            </p:cNvPr>
            <p:cNvSpPr/>
            <p:nvPr/>
          </p:nvSpPr>
          <p:spPr>
            <a:xfrm rot="1061487" flipH="1">
              <a:off x="2734892" y="2962747"/>
              <a:ext cx="308979" cy="601460"/>
            </a:xfrm>
            <a:prstGeom prst="ellipse">
              <a:avLst/>
            </a:prstGeom>
            <a:solidFill>
              <a:srgbClr val="4443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1">
              <a:extLst>
                <a:ext uri="{FF2B5EF4-FFF2-40B4-BE49-F238E27FC236}">
                  <a16:creationId xmlns:a16="http://schemas.microsoft.com/office/drawing/2014/main" id="{D4D74AB5-7DB4-47EB-BE4C-42A4B0C28FE9}"/>
                </a:ext>
              </a:extLst>
            </p:cNvPr>
            <p:cNvSpPr/>
            <p:nvPr/>
          </p:nvSpPr>
          <p:spPr>
            <a:xfrm>
              <a:off x="2476338" y="381001"/>
              <a:ext cx="4026061" cy="3048000"/>
            </a:xfrm>
            <a:custGeom>
              <a:avLst/>
              <a:gdLst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0 w 4025900"/>
                <a:gd name="connsiteY0" fmla="*/ 1524000 h 3048000"/>
                <a:gd name="connsiteX1" fmla="*/ 2012950 w 4025900"/>
                <a:gd name="connsiteY1" fmla="*/ 0 h 3048000"/>
                <a:gd name="connsiteX2" fmla="*/ 4025900 w 4025900"/>
                <a:gd name="connsiteY2" fmla="*/ 1524000 h 3048000"/>
                <a:gd name="connsiteX3" fmla="*/ 2012950 w 4025900"/>
                <a:gd name="connsiteY3" fmla="*/ 3048000 h 3048000"/>
                <a:gd name="connsiteX4" fmla="*/ 0 w 4025900"/>
                <a:gd name="connsiteY4" fmla="*/ 1524000 h 3048000"/>
                <a:gd name="connsiteX0" fmla="*/ 1119 w 4027019"/>
                <a:gd name="connsiteY0" fmla="*/ 1524000 h 3048000"/>
                <a:gd name="connsiteX1" fmla="*/ 2014069 w 4027019"/>
                <a:gd name="connsiteY1" fmla="*/ 0 h 3048000"/>
                <a:gd name="connsiteX2" fmla="*/ 4027019 w 4027019"/>
                <a:gd name="connsiteY2" fmla="*/ 1524000 h 3048000"/>
                <a:gd name="connsiteX3" fmla="*/ 2014069 w 4027019"/>
                <a:gd name="connsiteY3" fmla="*/ 3048000 h 3048000"/>
                <a:gd name="connsiteX4" fmla="*/ 1119 w 4027019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510 w 4026410"/>
                <a:gd name="connsiteY0" fmla="*/ 1524000 h 3048000"/>
                <a:gd name="connsiteX1" fmla="*/ 2013460 w 4026410"/>
                <a:gd name="connsiteY1" fmla="*/ 0 h 3048000"/>
                <a:gd name="connsiteX2" fmla="*/ 4026410 w 4026410"/>
                <a:gd name="connsiteY2" fmla="*/ 1524000 h 3048000"/>
                <a:gd name="connsiteX3" fmla="*/ 2013460 w 4026410"/>
                <a:gd name="connsiteY3" fmla="*/ 3048000 h 3048000"/>
                <a:gd name="connsiteX4" fmla="*/ 510 w 4026410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31 w 4026031"/>
                <a:gd name="connsiteY0" fmla="*/ 1524000 h 3048000"/>
                <a:gd name="connsiteX1" fmla="*/ 2013081 w 4026031"/>
                <a:gd name="connsiteY1" fmla="*/ 0 h 3048000"/>
                <a:gd name="connsiteX2" fmla="*/ 4026031 w 4026031"/>
                <a:gd name="connsiteY2" fmla="*/ 1524000 h 3048000"/>
                <a:gd name="connsiteX3" fmla="*/ 2013081 w 4026031"/>
                <a:gd name="connsiteY3" fmla="*/ 3048000 h 3048000"/>
                <a:gd name="connsiteX4" fmla="*/ 131 w 4026031"/>
                <a:gd name="connsiteY4" fmla="*/ 1524000 h 3048000"/>
                <a:gd name="connsiteX0" fmla="*/ 161 w 4026061"/>
                <a:gd name="connsiteY0" fmla="*/ 1524000 h 3048000"/>
                <a:gd name="connsiteX1" fmla="*/ 2013111 w 4026061"/>
                <a:gd name="connsiteY1" fmla="*/ 0 h 3048000"/>
                <a:gd name="connsiteX2" fmla="*/ 4026061 w 4026061"/>
                <a:gd name="connsiteY2" fmla="*/ 1524000 h 3048000"/>
                <a:gd name="connsiteX3" fmla="*/ 2013111 w 4026061"/>
                <a:gd name="connsiteY3" fmla="*/ 3048000 h 3048000"/>
                <a:gd name="connsiteX4" fmla="*/ 161 w 4026061"/>
                <a:gd name="connsiteY4" fmla="*/ 1524000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061" h="3048000">
                  <a:moveTo>
                    <a:pt x="161" y="1524000"/>
                  </a:moveTo>
                  <a:cubicBezTo>
                    <a:pt x="12861" y="542618"/>
                    <a:pt x="901389" y="0"/>
                    <a:pt x="2013111" y="0"/>
                  </a:cubicBezTo>
                  <a:cubicBezTo>
                    <a:pt x="3124833" y="0"/>
                    <a:pt x="4026061" y="491818"/>
                    <a:pt x="4026061" y="1524000"/>
                  </a:cubicBezTo>
                  <a:cubicBezTo>
                    <a:pt x="4026061" y="2645082"/>
                    <a:pt x="3302633" y="3048000"/>
                    <a:pt x="2013111" y="3048000"/>
                  </a:cubicBezTo>
                  <a:cubicBezTo>
                    <a:pt x="723589" y="3048000"/>
                    <a:pt x="-12539" y="2505382"/>
                    <a:pt x="161" y="1524000"/>
                  </a:cubicBezTo>
                  <a:close/>
                </a:path>
              </a:pathLst>
            </a:custGeom>
            <a:solidFill>
              <a:srgbClr val="44435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E9A6071-2C32-4CA6-8E5B-2C4DC255A110}"/>
                </a:ext>
              </a:extLst>
            </p:cNvPr>
            <p:cNvSpPr/>
            <p:nvPr/>
          </p:nvSpPr>
          <p:spPr>
            <a:xfrm>
              <a:off x="4609515" y="1351101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A167A92-FFD6-46B7-9B87-08AF55566A28}"/>
                </a:ext>
              </a:extLst>
            </p:cNvPr>
            <p:cNvSpPr/>
            <p:nvPr/>
          </p:nvSpPr>
          <p:spPr>
            <a:xfrm>
              <a:off x="2884467" y="1332199"/>
              <a:ext cx="1510748" cy="196443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18B61A6-6273-48B3-870B-B3DB8898C8D0}"/>
                </a:ext>
              </a:extLst>
            </p:cNvPr>
            <p:cNvSpPr/>
            <p:nvPr/>
          </p:nvSpPr>
          <p:spPr>
            <a:xfrm>
              <a:off x="5208103" y="1778389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A38CD8A-57EB-47AA-9AB7-0F526F78C3D0}"/>
                </a:ext>
              </a:extLst>
            </p:cNvPr>
            <p:cNvSpPr/>
            <p:nvPr/>
          </p:nvSpPr>
          <p:spPr>
            <a:xfrm>
              <a:off x="5400166" y="1915124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C806536-E3B6-474F-8CF8-72005D1D0213}"/>
                </a:ext>
              </a:extLst>
            </p:cNvPr>
            <p:cNvSpPr/>
            <p:nvPr/>
          </p:nvSpPr>
          <p:spPr>
            <a:xfrm>
              <a:off x="3315120" y="1808521"/>
              <a:ext cx="494785" cy="494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4E2FF8F-1840-4C61-A53C-5203FC09CA98}"/>
                </a:ext>
              </a:extLst>
            </p:cNvPr>
            <p:cNvSpPr/>
            <p:nvPr/>
          </p:nvSpPr>
          <p:spPr>
            <a:xfrm>
              <a:off x="3507183" y="1945256"/>
              <a:ext cx="110657" cy="11065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20">
              <a:extLst>
                <a:ext uri="{FF2B5EF4-FFF2-40B4-BE49-F238E27FC236}">
                  <a16:creationId xmlns:a16="http://schemas.microsoft.com/office/drawing/2014/main" id="{3B934864-EF68-4F9E-BEB5-371D3E7FC701}"/>
                </a:ext>
              </a:extLst>
            </p:cNvPr>
            <p:cNvSpPr/>
            <p:nvPr/>
          </p:nvSpPr>
          <p:spPr>
            <a:xfrm rot="5400000">
              <a:off x="4056301" y="1703628"/>
              <a:ext cx="950436" cy="2500312"/>
            </a:xfrm>
            <a:custGeom>
              <a:avLst/>
              <a:gdLst>
                <a:gd name="connsiteX0" fmla="*/ 0 w 950435"/>
                <a:gd name="connsiteY0" fmla="*/ 1250156 h 2500312"/>
                <a:gd name="connsiteX1" fmla="*/ 475218 w 950435"/>
                <a:gd name="connsiteY1" fmla="*/ 0 h 2500312"/>
                <a:gd name="connsiteX2" fmla="*/ 950436 w 950435"/>
                <a:gd name="connsiteY2" fmla="*/ 1250156 h 2500312"/>
                <a:gd name="connsiteX3" fmla="*/ 475218 w 950435"/>
                <a:gd name="connsiteY3" fmla="*/ 2500312 h 2500312"/>
                <a:gd name="connsiteX4" fmla="*/ 0 w 950435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  <a:gd name="connsiteX0" fmla="*/ 0 w 950436"/>
                <a:gd name="connsiteY0" fmla="*/ 1250156 h 2500312"/>
                <a:gd name="connsiteX1" fmla="*/ 475218 w 950436"/>
                <a:gd name="connsiteY1" fmla="*/ 0 h 2500312"/>
                <a:gd name="connsiteX2" fmla="*/ 950436 w 950436"/>
                <a:gd name="connsiteY2" fmla="*/ 1250156 h 2500312"/>
                <a:gd name="connsiteX3" fmla="*/ 475218 w 950436"/>
                <a:gd name="connsiteY3" fmla="*/ 2500312 h 2500312"/>
                <a:gd name="connsiteX4" fmla="*/ 0 w 950436"/>
                <a:gd name="connsiteY4" fmla="*/ 1250156 h 250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436" h="2500312">
                  <a:moveTo>
                    <a:pt x="0" y="1250156"/>
                  </a:moveTo>
                  <a:cubicBezTo>
                    <a:pt x="0" y="559714"/>
                    <a:pt x="212762" y="0"/>
                    <a:pt x="475218" y="0"/>
                  </a:cubicBezTo>
                  <a:cubicBezTo>
                    <a:pt x="737674" y="0"/>
                    <a:pt x="926623" y="254914"/>
                    <a:pt x="950436" y="1250156"/>
                  </a:cubicBezTo>
                  <a:cubicBezTo>
                    <a:pt x="912338" y="2362079"/>
                    <a:pt x="737674" y="2500312"/>
                    <a:pt x="475218" y="2500312"/>
                  </a:cubicBezTo>
                  <a:cubicBezTo>
                    <a:pt x="212762" y="2500312"/>
                    <a:pt x="0" y="1940598"/>
                    <a:pt x="0" y="1250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26">
              <a:extLst>
                <a:ext uri="{FF2B5EF4-FFF2-40B4-BE49-F238E27FC236}">
                  <a16:creationId xmlns:a16="http://schemas.microsoft.com/office/drawing/2014/main" id="{5BCB4326-DB9B-4671-A2B8-BA11AC820FAD}"/>
                </a:ext>
              </a:extLst>
            </p:cNvPr>
            <p:cNvSpPr/>
            <p:nvPr/>
          </p:nvSpPr>
          <p:spPr>
            <a:xfrm>
              <a:off x="4123246" y="2310643"/>
              <a:ext cx="680795" cy="648887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rgbClr val="EDBB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26470F1-8B38-4BFB-B648-47A9D4358E18}"/>
              </a:ext>
            </a:extLst>
          </p:cNvPr>
          <p:cNvGrpSpPr/>
          <p:nvPr/>
        </p:nvGrpSpPr>
        <p:grpSpPr>
          <a:xfrm>
            <a:off x="7159337" y="2054188"/>
            <a:ext cx="4298359" cy="3875606"/>
            <a:chOff x="9244839" y="3425851"/>
            <a:chExt cx="2655537" cy="2394361"/>
          </a:xfrm>
          <a:solidFill>
            <a:schemeClr val="accent2"/>
          </a:solidFill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86872C6-DD31-4B6B-9C99-FCE30D9A3A9D}"/>
                </a:ext>
              </a:extLst>
            </p:cNvPr>
            <p:cNvSpPr/>
            <p:nvPr/>
          </p:nvSpPr>
          <p:spPr>
            <a:xfrm>
              <a:off x="9738948" y="3782774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3B4E01D-68D2-4548-A317-28933F45761B}"/>
                </a:ext>
              </a:extLst>
            </p:cNvPr>
            <p:cNvSpPr/>
            <p:nvPr/>
          </p:nvSpPr>
          <p:spPr>
            <a:xfrm>
              <a:off x="10487536" y="3850620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807488AD-0859-4E06-9393-6FC5A8912F9B}"/>
                </a:ext>
              </a:extLst>
            </p:cNvPr>
            <p:cNvSpPr/>
            <p:nvPr/>
          </p:nvSpPr>
          <p:spPr>
            <a:xfrm>
              <a:off x="10415621" y="3425851"/>
              <a:ext cx="304402" cy="743592"/>
            </a:xfrm>
            <a:custGeom>
              <a:avLst/>
              <a:gdLst>
                <a:gd name="connsiteX0" fmla="*/ 0 w 209152"/>
                <a:gd name="connsiteY0" fmla="*/ 0 h 705491"/>
                <a:gd name="connsiteX1" fmla="*/ 209152 w 209152"/>
                <a:gd name="connsiteY1" fmla="*/ 0 h 705491"/>
                <a:gd name="connsiteX2" fmla="*/ 209152 w 209152"/>
                <a:gd name="connsiteY2" fmla="*/ 705491 h 705491"/>
                <a:gd name="connsiteX3" fmla="*/ 0 w 209152"/>
                <a:gd name="connsiteY3" fmla="*/ 705491 h 705491"/>
                <a:gd name="connsiteX4" fmla="*/ 0 w 209152"/>
                <a:gd name="connsiteY4" fmla="*/ 0 h 705491"/>
                <a:gd name="connsiteX0" fmla="*/ 0 w 304402"/>
                <a:gd name="connsiteY0" fmla="*/ 0 h 705491"/>
                <a:gd name="connsiteX1" fmla="*/ 304402 w 304402"/>
                <a:gd name="connsiteY1" fmla="*/ 0 h 705491"/>
                <a:gd name="connsiteX2" fmla="*/ 304402 w 304402"/>
                <a:gd name="connsiteY2" fmla="*/ 705491 h 705491"/>
                <a:gd name="connsiteX3" fmla="*/ 95250 w 304402"/>
                <a:gd name="connsiteY3" fmla="*/ 705491 h 705491"/>
                <a:gd name="connsiteX4" fmla="*/ 0 w 304402"/>
                <a:gd name="connsiteY4" fmla="*/ 0 h 705491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95250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28575 h 734066"/>
                <a:gd name="connsiteX1" fmla="*/ 199627 w 304402"/>
                <a:gd name="connsiteY1" fmla="*/ 0 h 734066"/>
                <a:gd name="connsiteX2" fmla="*/ 304402 w 304402"/>
                <a:gd name="connsiteY2" fmla="*/ 734066 h 734066"/>
                <a:gd name="connsiteX3" fmla="*/ 185738 w 304402"/>
                <a:gd name="connsiteY3" fmla="*/ 734066 h 734066"/>
                <a:gd name="connsiteX4" fmla="*/ 0 w 304402"/>
                <a:gd name="connsiteY4" fmla="*/ 28575 h 734066"/>
                <a:gd name="connsiteX0" fmla="*/ 0 w 304402"/>
                <a:gd name="connsiteY0" fmla="*/ 33835 h 739326"/>
                <a:gd name="connsiteX1" fmla="*/ 199627 w 304402"/>
                <a:gd name="connsiteY1" fmla="*/ 5260 h 739326"/>
                <a:gd name="connsiteX2" fmla="*/ 304402 w 304402"/>
                <a:gd name="connsiteY2" fmla="*/ 739326 h 739326"/>
                <a:gd name="connsiteX3" fmla="*/ 185738 w 304402"/>
                <a:gd name="connsiteY3" fmla="*/ 739326 h 739326"/>
                <a:gd name="connsiteX4" fmla="*/ 0 w 304402"/>
                <a:gd name="connsiteY4" fmla="*/ 33835 h 739326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  <a:gd name="connsiteX0" fmla="*/ 0 w 304402"/>
                <a:gd name="connsiteY0" fmla="*/ 38100 h 743591"/>
                <a:gd name="connsiteX1" fmla="*/ 199627 w 304402"/>
                <a:gd name="connsiteY1" fmla="*/ 9525 h 743591"/>
                <a:gd name="connsiteX2" fmla="*/ 304402 w 304402"/>
                <a:gd name="connsiteY2" fmla="*/ 743591 h 743591"/>
                <a:gd name="connsiteX3" fmla="*/ 185738 w 304402"/>
                <a:gd name="connsiteY3" fmla="*/ 743591 h 743591"/>
                <a:gd name="connsiteX4" fmla="*/ 0 w 304402"/>
                <a:gd name="connsiteY4" fmla="*/ 38100 h 74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02" h="743591">
                  <a:moveTo>
                    <a:pt x="0" y="38100"/>
                  </a:moveTo>
                  <a:cubicBezTo>
                    <a:pt x="66542" y="0"/>
                    <a:pt x="94985" y="-9525"/>
                    <a:pt x="199627" y="9525"/>
                  </a:cubicBezTo>
                  <a:cubicBezTo>
                    <a:pt x="234552" y="254214"/>
                    <a:pt x="283764" y="422702"/>
                    <a:pt x="304402" y="743591"/>
                  </a:cubicBezTo>
                  <a:lnTo>
                    <a:pt x="185738" y="743591"/>
                  </a:lnTo>
                  <a:cubicBezTo>
                    <a:pt x="152400" y="432227"/>
                    <a:pt x="61913" y="273264"/>
                    <a:pt x="0" y="381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CEB3EB0-564C-4AB9-8E68-9EC61086C619}"/>
                </a:ext>
              </a:extLst>
            </p:cNvPr>
            <p:cNvSpPr/>
            <p:nvPr/>
          </p:nvSpPr>
          <p:spPr>
            <a:xfrm>
              <a:off x="9244839" y="4019581"/>
              <a:ext cx="988215" cy="16815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261E0FD-85B6-40FC-A2C5-237CCE868F4B}"/>
                </a:ext>
              </a:extLst>
            </p:cNvPr>
            <p:cNvSpPr/>
            <p:nvPr/>
          </p:nvSpPr>
          <p:spPr>
            <a:xfrm>
              <a:off x="10912161" y="401957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220A70F-3037-46A0-B930-D5204FCFF4CC}"/>
                </a:ext>
              </a:extLst>
            </p:cNvPr>
            <p:cNvSpPr/>
            <p:nvPr/>
          </p:nvSpPr>
          <p:spPr>
            <a:xfrm>
              <a:off x="9663674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A818573-C9DA-40BD-84D9-2CE07DE5ACF8}"/>
                </a:ext>
              </a:extLst>
            </p:cNvPr>
            <p:cNvSpPr/>
            <p:nvPr/>
          </p:nvSpPr>
          <p:spPr>
            <a:xfrm>
              <a:off x="10610033" y="4136549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2766E7B-DDFC-4FE5-8AA4-2201A380753A}"/>
                </a:ext>
              </a:extLst>
            </p:cNvPr>
            <p:cNvSpPr/>
            <p:nvPr/>
          </p:nvSpPr>
          <p:spPr>
            <a:xfrm>
              <a:off x="10083347" y="4138614"/>
              <a:ext cx="988215" cy="168159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57</Words>
  <Application>Microsoft Office PowerPoint</Application>
  <PresentationFormat>Widescreen</PresentationFormat>
  <Paragraphs>14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31</cp:revision>
  <dcterms:created xsi:type="dcterms:W3CDTF">2025-01-22T05:28:01Z</dcterms:created>
  <dcterms:modified xsi:type="dcterms:W3CDTF">2025-01-22T07:24:00Z</dcterms:modified>
</cp:coreProperties>
</file>