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35" r:id="rId3"/>
    <p:sldId id="331" r:id="rId4"/>
    <p:sldId id="332" r:id="rId5"/>
    <p:sldId id="333" r:id="rId6"/>
    <p:sldId id="311" r:id="rId7"/>
    <p:sldId id="316" r:id="rId8"/>
    <p:sldId id="322" r:id="rId9"/>
    <p:sldId id="334" r:id="rId10"/>
    <p:sldId id="330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38EF-09DD-45A1-AC58-32347A267BFE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3F3FE-628E-4E39-B17E-5FB6E394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DC0C-345D-4502-A9DC-C74B90A7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9A35-DB14-4EE9-B020-9BFF1139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36C2-4C1C-428D-8CE4-C60A3A3B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BCF9-9B98-460D-8570-BE46DF1E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69B-7D13-4DC2-814A-668BB5AA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3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1BE0-0ED1-4FC5-98ED-93143A1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524D-CA76-4C79-8D1A-4522CB7D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A62B-29C1-4164-9D9C-FB29B28B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FFA5-FD19-43F7-B013-1913C55B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7171-93C3-45D6-841D-D1CEABD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33E40-80F7-4C6D-8195-7945081C6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4FBEB-0EE2-48D6-A1FC-3B0E5BBA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35F3-8F63-4F58-B908-B228E607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1173-9093-41F7-B404-0DA32D35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C6F-B38B-4EDA-9F42-121FCB9C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9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83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05A1-6064-4938-A669-68139E7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8A79-F74B-4053-A6B7-2375B3EB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0DEB-D8A2-4FF5-9697-B23BF40B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AA41-4F20-43CB-8EB2-F6294363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FF06-521F-436C-891C-4C5A63F6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8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7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BFA8-1B01-4931-85C3-5F7E41D8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9091-5979-4FC4-92A2-6ABA4390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3BF4-55DA-4951-A77A-242136A9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8239-9B03-49FA-A7DC-84452931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1652-EE2E-4D7D-8CE5-C3E43AC3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8C8F-589C-4DA1-B5FD-8AF24E2D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9CE7-5C64-4FD0-9CAD-25C468BB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5497-CA1E-4A6A-91BC-F408784B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9E325-BA5A-4BFE-9CB2-13CEEE6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79D7-247B-49C2-A8FC-BDB20CA9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5DDA9-C23B-4D44-8D6D-FC932C8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8BCA-6912-4E3B-81B7-AF9ECAA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F0DDF-2E17-4523-937D-BA7BAF344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C4AE5-1901-4377-9D38-DF45FC8B9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BD520-8311-4744-82CC-81D6D1C5A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01537-FD05-4ADB-A497-FDB61AB72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25B34-00C8-4E2C-B01B-D3E1B2FF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E4036-8396-4D39-A93B-03C2CE1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675F6-3DEC-464A-B760-B6A830EE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940E-15C1-491E-BF0C-88255C2D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671FF-8B2A-4388-9811-056F1134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C5E79-2A7C-4975-8C05-C5A38D59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D215-BD20-4717-B25D-B16917D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BABE6-1414-4E27-B108-AE8DF0CA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E1CF2-8295-48B1-BEC9-4C63794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0015-0B59-49A4-8754-5A880484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AA66-2AF9-4DDD-8C53-45931C38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85DA-B543-48CD-B599-AB0161B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2A348-A8EA-4A06-B7F6-7F70B252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BFE4-5903-4184-A0F6-314E97D6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6F647-3622-4D22-8B21-EE659D73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3DEB8-AAE9-4DE3-8F8B-6F8EFB02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5435-A39F-4758-8FC7-DDA29FF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DAD0A-239C-48EC-93C9-A1B4D6C42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999D5-4139-4AB7-AA57-60804BD5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A7156-F6F7-4380-B43E-F8B3CEC4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6CE8-F072-4029-A8F1-C26A288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97B76-B426-4883-BBDF-BF3E0DD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DF342-621A-4F95-AB54-6E9B03DB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247D-79ED-418E-BA24-2BF739BA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CC17-E686-4D7F-8416-473B8596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B9AB-C424-4517-8A60-021B363F422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1243-9CF8-4515-8FB0-188F95C9E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8B0C-2A5F-489A-9E8B-E630FD61B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9760-A577-4122-A561-F95D920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6CB6F4-C2D1-4E1F-93CC-CEFEDA07F26D}"/>
              </a:ext>
            </a:extLst>
          </p:cNvPr>
          <p:cNvGrpSpPr/>
          <p:nvPr/>
        </p:nvGrpSpPr>
        <p:grpSpPr>
          <a:xfrm flipH="1">
            <a:off x="386742" y="1957974"/>
            <a:ext cx="5117157" cy="3495096"/>
            <a:chOff x="3041770" y="1137044"/>
            <a:chExt cx="6351381" cy="433808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" name="Rectangle: Rounded Corners 13">
              <a:extLst>
                <a:ext uri="{FF2B5EF4-FFF2-40B4-BE49-F238E27FC236}">
                  <a16:creationId xmlns:a16="http://schemas.microsoft.com/office/drawing/2014/main" id="{F7A4AAD4-98DE-4493-A069-22A82BD30933}"/>
                </a:ext>
              </a:extLst>
            </p:cNvPr>
            <p:cNvSpPr/>
            <p:nvPr/>
          </p:nvSpPr>
          <p:spPr>
            <a:xfrm rot="2327992">
              <a:off x="3041770" y="2839294"/>
              <a:ext cx="2366840" cy="101815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87650C82-072E-4993-A63C-6AB18E29CC5C}"/>
                </a:ext>
              </a:extLst>
            </p:cNvPr>
            <p:cNvSpPr/>
            <p:nvPr/>
          </p:nvSpPr>
          <p:spPr>
            <a:xfrm rot="18656089">
              <a:off x="6057922" y="273590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739EDEE8-CE01-4832-83AC-FA0584253C9E}"/>
                </a:ext>
              </a:extLst>
            </p:cNvPr>
            <p:cNvSpPr/>
            <p:nvPr/>
          </p:nvSpPr>
          <p:spPr>
            <a:xfrm rot="18656089">
              <a:off x="6900166" y="2875086"/>
              <a:ext cx="1463217" cy="771855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A97156FE-C105-477C-80DD-CF55C57DB650}"/>
                </a:ext>
              </a:extLst>
            </p:cNvPr>
            <p:cNvSpPr/>
            <p:nvPr/>
          </p:nvSpPr>
          <p:spPr>
            <a:xfrm rot="19943569">
              <a:off x="5340065" y="1403932"/>
              <a:ext cx="1009273" cy="532396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C0BAB014-9A74-470A-B630-E8893841B875}"/>
                </a:ext>
              </a:extLst>
            </p:cNvPr>
            <p:cNvSpPr/>
            <p:nvPr/>
          </p:nvSpPr>
          <p:spPr>
            <a:xfrm rot="19353904">
              <a:off x="5272812" y="181831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CB079265-AB81-4AA8-932F-A45BA7702521}"/>
                </a:ext>
              </a:extLst>
            </p:cNvPr>
            <p:cNvSpPr/>
            <p:nvPr/>
          </p:nvSpPr>
          <p:spPr>
            <a:xfrm rot="18656089">
              <a:off x="6165692" y="2278971"/>
              <a:ext cx="1005868" cy="376253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3BE19E3C-5F07-40C8-8C02-A484C9C7F3C5}"/>
                </a:ext>
              </a:extLst>
            </p:cNvPr>
            <p:cNvSpPr/>
            <p:nvPr/>
          </p:nvSpPr>
          <p:spPr>
            <a:xfrm rot="19012846">
              <a:off x="4340527" y="1304660"/>
              <a:ext cx="1437352" cy="66998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57703DD-53FB-44AE-88E5-4B8F578CBAA9}"/>
                </a:ext>
              </a:extLst>
            </p:cNvPr>
            <p:cNvSpPr/>
            <p:nvPr/>
          </p:nvSpPr>
          <p:spPr>
            <a:xfrm rot="1020277">
              <a:off x="3753564" y="2106170"/>
              <a:ext cx="5639587" cy="2962900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1">
              <a:extLst>
                <a:ext uri="{FF2B5EF4-FFF2-40B4-BE49-F238E27FC236}">
                  <a16:creationId xmlns:a16="http://schemas.microsoft.com/office/drawing/2014/main" id="{3DA568D4-F0B0-4CFF-BF60-9FFDA4BC08EC}"/>
                </a:ext>
              </a:extLst>
            </p:cNvPr>
            <p:cNvSpPr/>
            <p:nvPr/>
          </p:nvSpPr>
          <p:spPr>
            <a:xfrm rot="1247053">
              <a:off x="4424324" y="2834630"/>
              <a:ext cx="1077252" cy="2136529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C522B55F-AA9A-4D1C-8A4C-7B0B049E30ED}"/>
                </a:ext>
              </a:extLst>
            </p:cNvPr>
            <p:cNvSpPr/>
            <p:nvPr/>
          </p:nvSpPr>
          <p:spPr>
            <a:xfrm>
              <a:off x="6291081" y="3725992"/>
              <a:ext cx="893845" cy="1188356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406D9A81-C79D-4F17-8258-9D23342A171C}"/>
                </a:ext>
              </a:extLst>
            </p:cNvPr>
            <p:cNvSpPr/>
            <p:nvPr/>
          </p:nvSpPr>
          <p:spPr>
            <a:xfrm rot="21136657" flipH="1">
              <a:off x="7830137" y="3091283"/>
              <a:ext cx="1032777" cy="55033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CFB508-A31A-4B3A-BE7C-ED55D29F10E9}"/>
                </a:ext>
              </a:extLst>
            </p:cNvPr>
            <p:cNvSpPr/>
            <p:nvPr/>
          </p:nvSpPr>
          <p:spPr>
            <a:xfrm rot="19592041">
              <a:off x="6519257" y="2710283"/>
              <a:ext cx="1180575" cy="59137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F395C261-92C4-4495-A81D-FDE05D424A9B}"/>
                </a:ext>
              </a:extLst>
            </p:cNvPr>
            <p:cNvSpPr/>
            <p:nvPr/>
          </p:nvSpPr>
          <p:spPr>
            <a:xfrm rot="597386">
              <a:off x="4361693" y="2553863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AFB973A5-C553-4985-8BCE-D467305397E9}"/>
                </a:ext>
              </a:extLst>
            </p:cNvPr>
            <p:cNvSpPr/>
            <p:nvPr/>
          </p:nvSpPr>
          <p:spPr>
            <a:xfrm rot="597386">
              <a:off x="6098089" y="3691999"/>
              <a:ext cx="1095752" cy="33650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16">
              <a:extLst>
                <a:ext uri="{FF2B5EF4-FFF2-40B4-BE49-F238E27FC236}">
                  <a16:creationId xmlns:a16="http://schemas.microsoft.com/office/drawing/2014/main" id="{CEEA3C75-CCD9-4DBA-800F-FAF8F7F1E245}"/>
                </a:ext>
              </a:extLst>
            </p:cNvPr>
            <p:cNvSpPr/>
            <p:nvPr/>
          </p:nvSpPr>
          <p:spPr>
            <a:xfrm rot="7300400">
              <a:off x="8533071" y="4135662"/>
              <a:ext cx="945531" cy="50384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7707A8C3-3F97-4ACF-84A7-BFE5E0C9AFD9}"/>
                </a:ext>
              </a:extLst>
            </p:cNvPr>
            <p:cNvSpPr/>
            <p:nvPr/>
          </p:nvSpPr>
          <p:spPr>
            <a:xfrm rot="7888288">
              <a:off x="7703179" y="4817876"/>
              <a:ext cx="857553" cy="456961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6B99FC1-C046-42D6-A31F-EFB4E3D8D026}"/>
                </a:ext>
              </a:extLst>
            </p:cNvPr>
            <p:cNvSpPr/>
            <p:nvPr/>
          </p:nvSpPr>
          <p:spPr>
            <a:xfrm>
              <a:off x="6462336" y="2589717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4C9A7B-048B-4051-9AAD-869CC56F6983}"/>
                </a:ext>
              </a:extLst>
            </p:cNvPr>
            <p:cNvSpPr/>
            <p:nvPr/>
          </p:nvSpPr>
          <p:spPr>
            <a:xfrm>
              <a:off x="5815352" y="2954285"/>
              <a:ext cx="270653" cy="2706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7420E9-CBD5-4CB0-A2F2-8280BD1DA006}"/>
                </a:ext>
              </a:extLst>
            </p:cNvPr>
            <p:cNvSpPr/>
            <p:nvPr/>
          </p:nvSpPr>
          <p:spPr>
            <a:xfrm>
              <a:off x="7533977" y="3084551"/>
              <a:ext cx="270653" cy="2706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184F9C-28E7-4F17-997A-D1DC3CD17826}"/>
                </a:ext>
              </a:extLst>
            </p:cNvPr>
            <p:cNvSpPr/>
            <p:nvPr/>
          </p:nvSpPr>
          <p:spPr>
            <a:xfrm>
              <a:off x="8897849" y="3671791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D3415A-2639-48AF-84BE-049FED477B53}"/>
                </a:ext>
              </a:extLst>
            </p:cNvPr>
            <p:cNvSpPr/>
            <p:nvPr/>
          </p:nvSpPr>
          <p:spPr>
            <a:xfrm>
              <a:off x="8127392" y="367319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39051C-CAE0-4BDE-BA28-96CE6B011439}"/>
                </a:ext>
              </a:extLst>
            </p:cNvPr>
            <p:cNvSpPr/>
            <p:nvPr/>
          </p:nvSpPr>
          <p:spPr>
            <a:xfrm>
              <a:off x="8497223" y="4832322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CFEDAEF5-5761-4B28-89E3-831AF27DCF81}"/>
                </a:ext>
              </a:extLst>
            </p:cNvPr>
            <p:cNvSpPr/>
            <p:nvPr/>
          </p:nvSpPr>
          <p:spPr>
            <a:xfrm rot="15705932">
              <a:off x="5036264" y="1925944"/>
              <a:ext cx="649735" cy="24657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46AD52-FE50-4453-904B-43A1FB3B1883}"/>
                </a:ext>
              </a:extLst>
            </p:cNvPr>
            <p:cNvSpPr/>
            <p:nvPr/>
          </p:nvSpPr>
          <p:spPr>
            <a:xfrm>
              <a:off x="7434504" y="5175734"/>
              <a:ext cx="113788" cy="1137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6D01A55D-7DDB-4787-92D9-DF8B9C19DBB2}"/>
                </a:ext>
              </a:extLst>
            </p:cNvPr>
            <p:cNvSpPr/>
            <p:nvPr/>
          </p:nvSpPr>
          <p:spPr>
            <a:xfrm>
              <a:off x="3245103" y="1137044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70219C-5583-424E-A42D-35F0F525723F}"/>
                </a:ext>
              </a:extLst>
            </p:cNvPr>
            <p:cNvSpPr/>
            <p:nvPr/>
          </p:nvSpPr>
          <p:spPr>
            <a:xfrm>
              <a:off x="3285910" y="2234127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B45B16-7BC0-488F-9F04-302552CC9612}"/>
                </a:ext>
              </a:extLst>
            </p:cNvPr>
            <p:cNvSpPr/>
            <p:nvPr/>
          </p:nvSpPr>
          <p:spPr>
            <a:xfrm>
              <a:off x="3377524" y="1817411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ABCC9E-789C-43FE-83B3-6ADA662B280A}"/>
                </a:ext>
              </a:extLst>
            </p:cNvPr>
            <p:cNvSpPr/>
            <p:nvPr/>
          </p:nvSpPr>
          <p:spPr>
            <a:xfrm>
              <a:off x="4029964" y="1450387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1449F6-72EB-4FD6-8E63-B2B09C12519B}"/>
                </a:ext>
              </a:extLst>
            </p:cNvPr>
            <p:cNvSpPr/>
            <p:nvPr/>
          </p:nvSpPr>
          <p:spPr>
            <a:xfrm rot="2522255">
              <a:off x="4292919" y="1584134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643A69-639C-46DF-B282-447B33A224EA}"/>
                </a:ext>
              </a:extLst>
            </p:cNvPr>
            <p:cNvSpPr/>
            <p:nvPr/>
          </p:nvSpPr>
          <p:spPr>
            <a:xfrm>
              <a:off x="4413184" y="1651560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7BF9E80-7E51-4394-9F7E-3543F8AF826D}"/>
                </a:ext>
              </a:extLst>
            </p:cNvPr>
            <p:cNvSpPr/>
            <p:nvPr/>
          </p:nvSpPr>
          <p:spPr>
            <a:xfrm rot="19776716">
              <a:off x="5573356" y="2084468"/>
              <a:ext cx="870611" cy="66279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09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1"/>
                </a:solidFill>
                <a:latin typeface="Arial Black" panose="020B0A04020102020204" pitchFamily="34" charset="0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ce cream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C000"/>
                </a:solidFill>
                <a:latin typeface="Arial Black" panose="020B0A04020102020204" pitchFamily="34" charset="0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C55A11"/>
                </a:solidFill>
                <a:latin typeface="Arial Black" panose="020B0A04020102020204" pitchFamily="34" charset="0"/>
              </a:rPr>
              <a:t>I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guana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CBDA81-F1BF-4EC6-9E44-457798BDF063}"/>
              </a:ext>
            </a:extLst>
          </p:cNvPr>
          <p:cNvGrpSpPr/>
          <p:nvPr/>
        </p:nvGrpSpPr>
        <p:grpSpPr>
          <a:xfrm>
            <a:off x="7825289" y="1296568"/>
            <a:ext cx="3337298" cy="4852405"/>
            <a:chOff x="8642072" y="2287512"/>
            <a:chExt cx="1201612" cy="174713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DAC675E-E1AF-4CD9-93D1-5BBA4CE67F9B}"/>
                </a:ext>
              </a:extLst>
            </p:cNvPr>
            <p:cNvSpPr/>
            <p:nvPr/>
          </p:nvSpPr>
          <p:spPr>
            <a:xfrm>
              <a:off x="8907604" y="2436890"/>
              <a:ext cx="666492" cy="6664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F78E794-8418-4B89-B79C-9675074FB8CC}"/>
                </a:ext>
              </a:extLst>
            </p:cNvPr>
            <p:cNvSpPr/>
            <p:nvPr/>
          </p:nvSpPr>
          <p:spPr>
            <a:xfrm rot="1409622">
              <a:off x="9319006" y="2287512"/>
              <a:ext cx="111638" cy="874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627A504-56CE-4C5D-927A-DE118F6335C4}"/>
                </a:ext>
              </a:extLst>
            </p:cNvPr>
            <p:cNvSpPr/>
            <p:nvPr/>
          </p:nvSpPr>
          <p:spPr>
            <a:xfrm>
              <a:off x="8642072" y="2845988"/>
              <a:ext cx="666492" cy="66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27011B-176D-4E06-B97E-96040D78CD06}"/>
                </a:ext>
              </a:extLst>
            </p:cNvPr>
            <p:cNvSpPr/>
            <p:nvPr/>
          </p:nvSpPr>
          <p:spPr>
            <a:xfrm>
              <a:off x="9177192" y="2832860"/>
              <a:ext cx="666492" cy="66649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A1A605E8-53A6-43E6-95AC-F21711E20BE5}"/>
                </a:ext>
              </a:extLst>
            </p:cNvPr>
            <p:cNvSpPr/>
            <p:nvPr/>
          </p:nvSpPr>
          <p:spPr>
            <a:xfrm>
              <a:off x="8642072" y="3232283"/>
              <a:ext cx="1197557" cy="802363"/>
            </a:xfrm>
            <a:prstGeom prst="flowChartManualOperatio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079E84-37C6-4744-BF97-E9866ABA4258}"/>
              </a:ext>
            </a:extLst>
          </p:cNvPr>
          <p:cNvGrpSpPr/>
          <p:nvPr/>
        </p:nvGrpSpPr>
        <p:grpSpPr>
          <a:xfrm flipH="1">
            <a:off x="32054" y="2171699"/>
            <a:ext cx="6177708" cy="4198377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EF5F8346-99BF-412B-B939-60B37D925D4D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21BA6108-4A46-4238-96CB-15690CCFD3D4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151C3F08-4107-4BC0-AAF6-471DF990292D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4">
              <a:extLst>
                <a:ext uri="{FF2B5EF4-FFF2-40B4-BE49-F238E27FC236}">
                  <a16:creationId xmlns:a16="http://schemas.microsoft.com/office/drawing/2014/main" id="{1129BD28-4743-43EB-99D8-384BA73F65C0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B10D2F78-53BB-43CC-9037-9470D75B7324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4">
              <a:extLst>
                <a:ext uri="{FF2B5EF4-FFF2-40B4-BE49-F238E27FC236}">
                  <a16:creationId xmlns:a16="http://schemas.microsoft.com/office/drawing/2014/main" id="{16DDC6C4-1DA3-4958-A7BF-34E071FCD2DA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4">
              <a:extLst>
                <a:ext uri="{FF2B5EF4-FFF2-40B4-BE49-F238E27FC236}">
                  <a16:creationId xmlns:a16="http://schemas.microsoft.com/office/drawing/2014/main" id="{4C325BA0-F9B6-4E77-BD13-0289D6AEFE2A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BC63C2BD-B1DB-4906-84EE-A782C1A77144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">
              <a:extLst>
                <a:ext uri="{FF2B5EF4-FFF2-40B4-BE49-F238E27FC236}">
                  <a16:creationId xmlns:a16="http://schemas.microsoft.com/office/drawing/2014/main" id="{27FEF66F-AA78-4221-AB8A-2F3453DA9ED1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11">
              <a:extLst>
                <a:ext uri="{FF2B5EF4-FFF2-40B4-BE49-F238E27FC236}">
                  <a16:creationId xmlns:a16="http://schemas.microsoft.com/office/drawing/2014/main" id="{515E1AA8-0A96-4985-9664-1A1A27F49EDA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12">
              <a:extLst>
                <a:ext uri="{FF2B5EF4-FFF2-40B4-BE49-F238E27FC236}">
                  <a16:creationId xmlns:a16="http://schemas.microsoft.com/office/drawing/2014/main" id="{E11CAE38-9197-4249-9015-60E444983070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6">
              <a:extLst>
                <a:ext uri="{FF2B5EF4-FFF2-40B4-BE49-F238E27FC236}">
                  <a16:creationId xmlns:a16="http://schemas.microsoft.com/office/drawing/2014/main" id="{E4406EBB-1696-4328-B49D-CF8666230227}"/>
                </a:ext>
              </a:extLst>
            </p:cNvPr>
            <p:cNvSpPr/>
            <p:nvPr/>
          </p:nvSpPr>
          <p:spPr>
            <a:xfrm rot="263910">
              <a:off x="7896127" y="337402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6">
              <a:extLst>
                <a:ext uri="{FF2B5EF4-FFF2-40B4-BE49-F238E27FC236}">
                  <a16:creationId xmlns:a16="http://schemas.microsoft.com/office/drawing/2014/main" id="{7183143D-1C9C-4FD5-954C-887689986865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CFEC7B0E-5808-47BE-8FF0-F1A0BF24ED14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3E9AA14-719D-433D-9CCB-9AEE0C39E905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8549E1C-BB09-4348-ABDB-1EBB3B014845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135EEC-F686-4A01-BA26-AF24FB66D7F3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1D32F2-6404-4E45-9A52-42A2D7E7D853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FFD657-5897-4CF6-B9E5-2D283D2220A3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97766247-3E80-498D-9C49-A1590675C40A}"/>
                </a:ext>
              </a:extLst>
            </p:cNvPr>
            <p:cNvSpPr/>
            <p:nvPr/>
          </p:nvSpPr>
          <p:spPr>
            <a:xfrm rot="597386">
              <a:off x="3605044" y="2459221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6">
              <a:extLst>
                <a:ext uri="{FF2B5EF4-FFF2-40B4-BE49-F238E27FC236}">
                  <a16:creationId xmlns:a16="http://schemas.microsoft.com/office/drawing/2014/main" id="{86AD6AA4-B517-4693-A66D-C427B77064F4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6">
              <a:extLst>
                <a:ext uri="{FF2B5EF4-FFF2-40B4-BE49-F238E27FC236}">
                  <a16:creationId xmlns:a16="http://schemas.microsoft.com/office/drawing/2014/main" id="{EF3FE5CB-D90E-41D8-B64E-66BA4986A15E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6">
              <a:extLst>
                <a:ext uri="{FF2B5EF4-FFF2-40B4-BE49-F238E27FC236}">
                  <a16:creationId xmlns:a16="http://schemas.microsoft.com/office/drawing/2014/main" id="{843C8A16-EF1D-47E0-9CF8-1174E87F6740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0D23031-B10E-4E52-8836-46A5752ABDAD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8EF5D52-195D-48F7-B1DC-B1CF332DB6DC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F850F1-B2EB-43D6-91F5-9FED7D675800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DB361D4-3756-4514-982B-778EA16951EB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331D9CC-8089-433D-A64B-A733106DD10F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2FFD68-5E6F-4034-B0CD-1473AE4C30E7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16">
              <a:extLst>
                <a:ext uri="{FF2B5EF4-FFF2-40B4-BE49-F238E27FC236}">
                  <a16:creationId xmlns:a16="http://schemas.microsoft.com/office/drawing/2014/main" id="{C4D4093A-A459-4339-A8E7-6261DC93604A}"/>
                </a:ext>
              </a:extLst>
            </p:cNvPr>
            <p:cNvSpPr/>
            <p:nvPr/>
          </p:nvSpPr>
          <p:spPr>
            <a:xfrm rot="15705932">
              <a:off x="3365122" y="1519534"/>
              <a:ext cx="1095750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B0918CB-D8E9-4F8C-8273-7338CE19A11C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0A3BB9C-AF5B-4826-8ADA-FD3DF23EB8A4}"/>
              </a:ext>
            </a:extLst>
          </p:cNvPr>
          <p:cNvSpPr/>
          <p:nvPr/>
        </p:nvSpPr>
        <p:spPr>
          <a:xfrm rot="19242160">
            <a:off x="8791349" y="2129922"/>
            <a:ext cx="505932" cy="947767"/>
          </a:xfrm>
          <a:custGeom>
            <a:avLst/>
            <a:gdLst>
              <a:gd name="connsiteX0" fmla="*/ 301435 w 505932"/>
              <a:gd name="connsiteY0" fmla="*/ 45051 h 947767"/>
              <a:gd name="connsiteX1" fmla="*/ 505932 w 505932"/>
              <a:gd name="connsiteY1" fmla="*/ 573277 h 947767"/>
              <a:gd name="connsiteX2" fmla="*/ 479620 w 505932"/>
              <a:gd name="connsiteY2" fmla="*/ 796422 h 947767"/>
              <a:gd name="connsiteX3" fmla="*/ 452945 w 505932"/>
              <a:gd name="connsiteY3" fmla="*/ 880565 h 947767"/>
              <a:gd name="connsiteX4" fmla="*/ 398374 w 505932"/>
              <a:gd name="connsiteY4" fmla="*/ 918945 h 947767"/>
              <a:gd name="connsiteX5" fmla="*/ 263144 w 505932"/>
              <a:gd name="connsiteY5" fmla="*/ 945931 h 947767"/>
              <a:gd name="connsiteX6" fmla="*/ 9041 w 505932"/>
              <a:gd name="connsiteY6" fmla="*/ 332590 h 947767"/>
              <a:gd name="connsiteX7" fmla="*/ 109106 w 505932"/>
              <a:gd name="connsiteY7" fmla="*/ 22762 h 947767"/>
              <a:gd name="connsiteX8" fmla="*/ 118124 w 505932"/>
              <a:gd name="connsiteY8" fmla="*/ 9145 h 947767"/>
              <a:gd name="connsiteX9" fmla="*/ 171106 w 505932"/>
              <a:gd name="connsiteY9" fmla="*/ 0 h 947767"/>
              <a:gd name="connsiteX10" fmla="*/ 301435 w 505932"/>
              <a:gd name="connsiteY10" fmla="*/ 45051 h 94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932" h="947767">
                <a:moveTo>
                  <a:pt x="301435" y="45051"/>
                </a:moveTo>
                <a:cubicBezTo>
                  <a:pt x="421608" y="132079"/>
                  <a:pt x="505932" y="335818"/>
                  <a:pt x="505932" y="573277"/>
                </a:cubicBezTo>
                <a:cubicBezTo>
                  <a:pt x="505932" y="652430"/>
                  <a:pt x="496563" y="727837"/>
                  <a:pt x="479620" y="796422"/>
                </a:cubicBezTo>
                <a:lnTo>
                  <a:pt x="452945" y="880565"/>
                </a:lnTo>
                <a:lnTo>
                  <a:pt x="398374" y="918945"/>
                </a:lnTo>
                <a:cubicBezTo>
                  <a:pt x="354756" y="942262"/>
                  <a:pt x="308948" y="952192"/>
                  <a:pt x="263144" y="945931"/>
                </a:cubicBezTo>
                <a:cubicBezTo>
                  <a:pt x="79929" y="920887"/>
                  <a:pt x="-33837" y="646285"/>
                  <a:pt x="9041" y="332590"/>
                </a:cubicBezTo>
                <a:cubicBezTo>
                  <a:pt x="25121" y="214954"/>
                  <a:pt x="60945" y="108526"/>
                  <a:pt x="109106" y="22762"/>
                </a:cubicBezTo>
                <a:lnTo>
                  <a:pt x="118124" y="9145"/>
                </a:lnTo>
                <a:lnTo>
                  <a:pt x="171106" y="0"/>
                </a:lnTo>
                <a:cubicBezTo>
                  <a:pt x="217336" y="0"/>
                  <a:pt x="261377" y="16042"/>
                  <a:pt x="301435" y="450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7E6EAF6B-4F4E-4D72-875C-75887DC1ACB3}"/>
              </a:ext>
            </a:extLst>
          </p:cNvPr>
          <p:cNvSpPr/>
          <p:nvPr/>
        </p:nvSpPr>
        <p:spPr>
          <a:xfrm rot="19242160">
            <a:off x="8717977" y="2184182"/>
            <a:ext cx="616665" cy="1137409"/>
          </a:xfrm>
          <a:custGeom>
            <a:avLst/>
            <a:gdLst>
              <a:gd name="connsiteX0" fmla="*/ 281844 w 616665"/>
              <a:gd name="connsiteY0" fmla="*/ 0 h 1137409"/>
              <a:gd name="connsiteX1" fmla="*/ 272826 w 616665"/>
              <a:gd name="connsiteY1" fmla="*/ 13617 h 1137409"/>
              <a:gd name="connsiteX2" fmla="*/ 172761 w 616665"/>
              <a:gd name="connsiteY2" fmla="*/ 323445 h 1137409"/>
              <a:gd name="connsiteX3" fmla="*/ 426864 w 616665"/>
              <a:gd name="connsiteY3" fmla="*/ 936786 h 1137409"/>
              <a:gd name="connsiteX4" fmla="*/ 562094 w 616665"/>
              <a:gd name="connsiteY4" fmla="*/ 909800 h 1137409"/>
              <a:gd name="connsiteX5" fmla="*/ 616665 w 616665"/>
              <a:gd name="connsiteY5" fmla="*/ 871420 h 1137409"/>
              <a:gd name="connsiteX6" fmla="*/ 612469 w 616665"/>
              <a:gd name="connsiteY6" fmla="*/ 884656 h 1137409"/>
              <a:gd name="connsiteX7" fmla="*/ 334826 w 616665"/>
              <a:gd name="connsiteY7" fmla="*/ 1137409 h 1137409"/>
              <a:gd name="connsiteX8" fmla="*/ 0 w 616665"/>
              <a:gd name="connsiteY8" fmla="*/ 564132 h 1137409"/>
              <a:gd name="connsiteX9" fmla="*/ 267347 w 616665"/>
              <a:gd name="connsiteY9" fmla="*/ 2502 h 1137409"/>
              <a:gd name="connsiteX10" fmla="*/ 281844 w 616665"/>
              <a:gd name="connsiteY10" fmla="*/ 0 h 113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6665" h="1137409">
                <a:moveTo>
                  <a:pt x="281844" y="0"/>
                </a:moveTo>
                <a:lnTo>
                  <a:pt x="272826" y="13617"/>
                </a:lnTo>
                <a:cubicBezTo>
                  <a:pt x="224665" y="99381"/>
                  <a:pt x="188841" y="205809"/>
                  <a:pt x="172761" y="323445"/>
                </a:cubicBezTo>
                <a:cubicBezTo>
                  <a:pt x="129883" y="637140"/>
                  <a:pt x="243649" y="911742"/>
                  <a:pt x="426864" y="936786"/>
                </a:cubicBezTo>
                <a:cubicBezTo>
                  <a:pt x="472668" y="943047"/>
                  <a:pt x="518476" y="933117"/>
                  <a:pt x="562094" y="909800"/>
                </a:cubicBezTo>
                <a:lnTo>
                  <a:pt x="616665" y="871420"/>
                </a:lnTo>
                <a:lnTo>
                  <a:pt x="612469" y="884656"/>
                </a:lnTo>
                <a:cubicBezTo>
                  <a:pt x="552298" y="1037149"/>
                  <a:pt x="450400" y="1137409"/>
                  <a:pt x="334826" y="1137409"/>
                </a:cubicBezTo>
                <a:cubicBezTo>
                  <a:pt x="149907" y="1137409"/>
                  <a:pt x="0" y="880744"/>
                  <a:pt x="0" y="564132"/>
                </a:cubicBezTo>
                <a:cubicBezTo>
                  <a:pt x="0" y="287097"/>
                  <a:pt x="114773" y="55958"/>
                  <a:pt x="267347" y="2502"/>
                </a:cubicBezTo>
                <a:lnTo>
                  <a:pt x="28184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EC742AD-61DC-4CF0-A3E7-796343913E36}"/>
              </a:ext>
            </a:extLst>
          </p:cNvPr>
          <p:cNvGrpSpPr/>
          <p:nvPr/>
        </p:nvGrpSpPr>
        <p:grpSpPr>
          <a:xfrm>
            <a:off x="10393829" y="2680684"/>
            <a:ext cx="1993444" cy="3264469"/>
            <a:chOff x="272904" y="1050589"/>
            <a:chExt cx="1993444" cy="3264469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9B9F78-F523-4C42-8EE3-1D542E5134A4}"/>
                </a:ext>
              </a:extLst>
            </p:cNvPr>
            <p:cNvSpPr/>
            <p:nvPr/>
          </p:nvSpPr>
          <p:spPr>
            <a:xfrm rot="602766" flipH="1">
              <a:off x="412288" y="3003987"/>
              <a:ext cx="458896" cy="873470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3">
              <a:extLst>
                <a:ext uri="{FF2B5EF4-FFF2-40B4-BE49-F238E27FC236}">
                  <a16:creationId xmlns:a16="http://schemas.microsoft.com/office/drawing/2014/main" id="{760BAF79-0AAC-414D-8ECF-6C84957968C3}"/>
                </a:ext>
              </a:extLst>
            </p:cNvPr>
            <p:cNvSpPr/>
            <p:nvPr/>
          </p:nvSpPr>
          <p:spPr>
            <a:xfrm rot="21418337" flipH="1">
              <a:off x="605472" y="2697844"/>
              <a:ext cx="1660876" cy="1617214"/>
            </a:xfrm>
            <a:custGeom>
              <a:avLst/>
              <a:gdLst>
                <a:gd name="connsiteX0" fmla="*/ 0 w 1645649"/>
                <a:gd name="connsiteY0" fmla="*/ 306145 h 612289"/>
                <a:gd name="connsiteX1" fmla="*/ 822825 w 1645649"/>
                <a:gd name="connsiteY1" fmla="*/ 0 h 612289"/>
                <a:gd name="connsiteX2" fmla="*/ 1645650 w 1645649"/>
                <a:gd name="connsiteY2" fmla="*/ 306145 h 612289"/>
                <a:gd name="connsiteX3" fmla="*/ 822825 w 1645649"/>
                <a:gd name="connsiteY3" fmla="*/ 612290 h 612289"/>
                <a:gd name="connsiteX4" fmla="*/ 0 w 1645649"/>
                <a:gd name="connsiteY4" fmla="*/ 306145 h 612289"/>
                <a:gd name="connsiteX0" fmla="*/ 1071 w 1646721"/>
                <a:gd name="connsiteY0" fmla="*/ 306145 h 1613149"/>
                <a:gd name="connsiteX1" fmla="*/ 823896 w 1646721"/>
                <a:gd name="connsiteY1" fmla="*/ 0 h 1613149"/>
                <a:gd name="connsiteX2" fmla="*/ 1646721 w 1646721"/>
                <a:gd name="connsiteY2" fmla="*/ 306145 h 1613149"/>
                <a:gd name="connsiteX3" fmla="*/ 969729 w 1646721"/>
                <a:gd name="connsiteY3" fmla="*/ 1613149 h 1613149"/>
                <a:gd name="connsiteX4" fmla="*/ 1071 w 1646721"/>
                <a:gd name="connsiteY4" fmla="*/ 306145 h 1613149"/>
                <a:gd name="connsiteX0" fmla="*/ 1071 w 1667825"/>
                <a:gd name="connsiteY0" fmla="*/ 306145 h 1618538"/>
                <a:gd name="connsiteX1" fmla="*/ 823896 w 1667825"/>
                <a:gd name="connsiteY1" fmla="*/ 0 h 1618538"/>
                <a:gd name="connsiteX2" fmla="*/ 1646721 w 1667825"/>
                <a:gd name="connsiteY2" fmla="*/ 306145 h 1618538"/>
                <a:gd name="connsiteX3" fmla="*/ 969729 w 1667825"/>
                <a:gd name="connsiteY3" fmla="*/ 1613149 h 1618538"/>
                <a:gd name="connsiteX4" fmla="*/ 1071 w 1667825"/>
                <a:gd name="connsiteY4" fmla="*/ 306145 h 1618538"/>
                <a:gd name="connsiteX0" fmla="*/ 1071 w 1646721"/>
                <a:gd name="connsiteY0" fmla="*/ 306145 h 1613227"/>
                <a:gd name="connsiteX1" fmla="*/ 823896 w 1646721"/>
                <a:gd name="connsiteY1" fmla="*/ 0 h 1613227"/>
                <a:gd name="connsiteX2" fmla="*/ 1646721 w 1646721"/>
                <a:gd name="connsiteY2" fmla="*/ 306145 h 1613227"/>
                <a:gd name="connsiteX3" fmla="*/ 969729 w 1646721"/>
                <a:gd name="connsiteY3" fmla="*/ 1613149 h 1613227"/>
                <a:gd name="connsiteX4" fmla="*/ 1071 w 1646721"/>
                <a:gd name="connsiteY4" fmla="*/ 306145 h 1613227"/>
                <a:gd name="connsiteX0" fmla="*/ 669 w 1731124"/>
                <a:gd name="connsiteY0" fmla="*/ 987869 h 1655648"/>
                <a:gd name="connsiteX1" fmla="*/ 908299 w 1731124"/>
                <a:gd name="connsiteY1" fmla="*/ 26974 h 1655648"/>
                <a:gd name="connsiteX2" fmla="*/ 1731124 w 1731124"/>
                <a:gd name="connsiteY2" fmla="*/ 333119 h 1655648"/>
                <a:gd name="connsiteX3" fmla="*/ 1054132 w 1731124"/>
                <a:gd name="connsiteY3" fmla="*/ 1640123 h 1655648"/>
                <a:gd name="connsiteX4" fmla="*/ 669 w 1731124"/>
                <a:gd name="connsiteY4" fmla="*/ 987869 h 1655648"/>
                <a:gd name="connsiteX0" fmla="*/ 659 w 1660876"/>
                <a:gd name="connsiteY0" fmla="*/ 962590 h 1617214"/>
                <a:gd name="connsiteX1" fmla="*/ 908289 w 1660876"/>
                <a:gd name="connsiteY1" fmla="*/ 1695 h 1617214"/>
                <a:gd name="connsiteX2" fmla="*/ 1660876 w 1660876"/>
                <a:gd name="connsiteY2" fmla="*/ 736218 h 1617214"/>
                <a:gd name="connsiteX3" fmla="*/ 1054122 w 1660876"/>
                <a:gd name="connsiteY3" fmla="*/ 1614844 h 1617214"/>
                <a:gd name="connsiteX4" fmla="*/ 659 w 1660876"/>
                <a:gd name="connsiteY4" fmla="*/ 962590 h 16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876" h="1617214">
                  <a:moveTo>
                    <a:pt x="659" y="962590"/>
                  </a:moveTo>
                  <a:cubicBezTo>
                    <a:pt x="-23647" y="693732"/>
                    <a:pt x="631586" y="39424"/>
                    <a:pt x="908289" y="1695"/>
                  </a:cubicBezTo>
                  <a:cubicBezTo>
                    <a:pt x="1184992" y="-36034"/>
                    <a:pt x="1660876" y="567139"/>
                    <a:pt x="1660876" y="736218"/>
                  </a:cubicBezTo>
                  <a:cubicBezTo>
                    <a:pt x="1660876" y="905297"/>
                    <a:pt x="1330825" y="1577115"/>
                    <a:pt x="1054122" y="1614844"/>
                  </a:cubicBezTo>
                  <a:cubicBezTo>
                    <a:pt x="777419" y="1652573"/>
                    <a:pt x="24965" y="1231448"/>
                    <a:pt x="659" y="962590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2">
              <a:extLst>
                <a:ext uri="{FF2B5EF4-FFF2-40B4-BE49-F238E27FC236}">
                  <a16:creationId xmlns:a16="http://schemas.microsoft.com/office/drawing/2014/main" id="{004E2F3E-2575-4B21-901B-9F0E9C776BC4}"/>
                </a:ext>
              </a:extLst>
            </p:cNvPr>
            <p:cNvSpPr/>
            <p:nvPr/>
          </p:nvSpPr>
          <p:spPr>
            <a:xfrm flipH="1">
              <a:off x="387402" y="1587549"/>
              <a:ext cx="1716152" cy="1380965"/>
            </a:xfrm>
            <a:custGeom>
              <a:avLst/>
              <a:gdLst>
                <a:gd name="connsiteX0" fmla="*/ 0 w 1716151"/>
                <a:gd name="connsiteY0" fmla="*/ 690483 h 1380966"/>
                <a:gd name="connsiteX1" fmla="*/ 858076 w 1716151"/>
                <a:gd name="connsiteY1" fmla="*/ 0 h 1380966"/>
                <a:gd name="connsiteX2" fmla="*/ 1716152 w 1716151"/>
                <a:gd name="connsiteY2" fmla="*/ 690483 h 1380966"/>
                <a:gd name="connsiteX3" fmla="*/ 858076 w 1716151"/>
                <a:gd name="connsiteY3" fmla="*/ 1380966 h 1380966"/>
                <a:gd name="connsiteX4" fmla="*/ 0 w 1716151"/>
                <a:gd name="connsiteY4" fmla="*/ 690483 h 1380966"/>
                <a:gd name="connsiteX0" fmla="*/ 0 w 1716152"/>
                <a:gd name="connsiteY0" fmla="*/ 690483 h 1421219"/>
                <a:gd name="connsiteX1" fmla="*/ 858076 w 1716152"/>
                <a:gd name="connsiteY1" fmla="*/ 0 h 1421219"/>
                <a:gd name="connsiteX2" fmla="*/ 1716152 w 1716152"/>
                <a:gd name="connsiteY2" fmla="*/ 690483 h 1421219"/>
                <a:gd name="connsiteX3" fmla="*/ 858076 w 1716152"/>
                <a:gd name="connsiteY3" fmla="*/ 1380966 h 1421219"/>
                <a:gd name="connsiteX4" fmla="*/ 0 w 1716152"/>
                <a:gd name="connsiteY4" fmla="*/ 690483 h 1421219"/>
                <a:gd name="connsiteX0" fmla="*/ 0 w 1716152"/>
                <a:gd name="connsiteY0" fmla="*/ 690483 h 1382436"/>
                <a:gd name="connsiteX1" fmla="*/ 858076 w 1716152"/>
                <a:gd name="connsiteY1" fmla="*/ 0 h 1382436"/>
                <a:gd name="connsiteX2" fmla="*/ 1716152 w 1716152"/>
                <a:gd name="connsiteY2" fmla="*/ 690483 h 1382436"/>
                <a:gd name="connsiteX3" fmla="*/ 858076 w 1716152"/>
                <a:gd name="connsiteY3" fmla="*/ 1380966 h 1382436"/>
                <a:gd name="connsiteX4" fmla="*/ 0 w 1716152"/>
                <a:gd name="connsiteY4" fmla="*/ 690483 h 1382436"/>
                <a:gd name="connsiteX0" fmla="*/ 0 w 1716152"/>
                <a:gd name="connsiteY0" fmla="*/ 690483 h 1380966"/>
                <a:gd name="connsiteX1" fmla="*/ 858076 w 1716152"/>
                <a:gd name="connsiteY1" fmla="*/ 0 h 1380966"/>
                <a:gd name="connsiteX2" fmla="*/ 1716152 w 1716152"/>
                <a:gd name="connsiteY2" fmla="*/ 690483 h 1380966"/>
                <a:gd name="connsiteX3" fmla="*/ 858076 w 1716152"/>
                <a:gd name="connsiteY3" fmla="*/ 1380966 h 1380966"/>
                <a:gd name="connsiteX4" fmla="*/ 0 w 1716152"/>
                <a:gd name="connsiteY4" fmla="*/ 690483 h 138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152" h="1380966">
                  <a:moveTo>
                    <a:pt x="0" y="690483"/>
                  </a:moveTo>
                  <a:cubicBezTo>
                    <a:pt x="0" y="309140"/>
                    <a:pt x="384174" y="0"/>
                    <a:pt x="858076" y="0"/>
                  </a:cubicBezTo>
                  <a:cubicBezTo>
                    <a:pt x="1331978" y="0"/>
                    <a:pt x="1716152" y="309140"/>
                    <a:pt x="1716152" y="690483"/>
                  </a:cubicBezTo>
                  <a:cubicBezTo>
                    <a:pt x="1716152" y="1071826"/>
                    <a:pt x="1093440" y="1380965"/>
                    <a:pt x="858076" y="1380966"/>
                  </a:cubicBezTo>
                  <a:cubicBezTo>
                    <a:pt x="622712" y="1380967"/>
                    <a:pt x="0" y="1071826"/>
                    <a:pt x="0" y="690483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CB4953E-BD7A-4E20-9A86-3A922494761A}"/>
                </a:ext>
              </a:extLst>
            </p:cNvPr>
            <p:cNvSpPr/>
            <p:nvPr/>
          </p:nvSpPr>
          <p:spPr>
            <a:xfrm rot="927464" flipH="1">
              <a:off x="272904" y="1854806"/>
              <a:ext cx="536552" cy="1081296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21">
              <a:extLst>
                <a:ext uri="{FF2B5EF4-FFF2-40B4-BE49-F238E27FC236}">
                  <a16:creationId xmlns:a16="http://schemas.microsoft.com/office/drawing/2014/main" id="{6F41ABCB-F147-4893-BDC8-4341CAD08A45}"/>
                </a:ext>
              </a:extLst>
            </p:cNvPr>
            <p:cNvSpPr/>
            <p:nvPr/>
          </p:nvSpPr>
          <p:spPr>
            <a:xfrm flipH="1">
              <a:off x="742222" y="1050589"/>
              <a:ext cx="281705" cy="758659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  <a:gd name="connsiteX0" fmla="*/ 618 w 345882"/>
                <a:gd name="connsiteY0" fmla="*/ 820369 h 931494"/>
                <a:gd name="connsiteX1" fmla="*/ 116341 w 345882"/>
                <a:gd name="connsiteY1" fmla="*/ 435559 h 931494"/>
                <a:gd name="connsiteX2" fmla="*/ 268122 w 345882"/>
                <a:gd name="connsiteY2" fmla="*/ 986 h 931494"/>
                <a:gd name="connsiteX3" fmla="*/ 337322 w 345882"/>
                <a:gd name="connsiteY3" fmla="*/ 565100 h 931494"/>
                <a:gd name="connsiteX4" fmla="*/ 305418 w 345882"/>
                <a:gd name="connsiteY4" fmla="*/ 820369 h 931494"/>
                <a:gd name="connsiteX5" fmla="*/ 153018 w 345882"/>
                <a:gd name="connsiteY5" fmla="*/ 931494 h 931494"/>
                <a:gd name="connsiteX6" fmla="*/ 618 w 345882"/>
                <a:gd name="connsiteY6" fmla="*/ 820369 h 9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882" h="931494">
                  <a:moveTo>
                    <a:pt x="618" y="820369"/>
                  </a:moveTo>
                  <a:cubicBezTo>
                    <a:pt x="-5495" y="737713"/>
                    <a:pt x="33791" y="553140"/>
                    <a:pt x="116341" y="435559"/>
                  </a:cubicBezTo>
                  <a:cubicBezTo>
                    <a:pt x="198891" y="317978"/>
                    <a:pt x="231292" y="-20604"/>
                    <a:pt x="268122" y="986"/>
                  </a:cubicBezTo>
                  <a:cubicBezTo>
                    <a:pt x="304952" y="22576"/>
                    <a:pt x="369072" y="447519"/>
                    <a:pt x="337322" y="565100"/>
                  </a:cubicBezTo>
                  <a:cubicBezTo>
                    <a:pt x="305572" y="682681"/>
                    <a:pt x="347565" y="751683"/>
                    <a:pt x="305418" y="820369"/>
                  </a:cubicBezTo>
                  <a:cubicBezTo>
                    <a:pt x="263271" y="889055"/>
                    <a:pt x="237186" y="931494"/>
                    <a:pt x="153018" y="931494"/>
                  </a:cubicBezTo>
                  <a:cubicBezTo>
                    <a:pt x="68850" y="931494"/>
                    <a:pt x="6731" y="903025"/>
                    <a:pt x="618" y="82036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A3C6078-851D-4A52-9309-A2AB76D59C96}"/>
                </a:ext>
              </a:extLst>
            </p:cNvPr>
            <p:cNvSpPr/>
            <p:nvPr/>
          </p:nvSpPr>
          <p:spPr>
            <a:xfrm rot="19770982" flipH="1">
              <a:off x="447880" y="1823305"/>
              <a:ext cx="595043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DC366A9-FA04-4128-9BC0-8A05281BD064}"/>
                </a:ext>
              </a:extLst>
            </p:cNvPr>
            <p:cNvSpPr/>
            <p:nvPr/>
          </p:nvSpPr>
          <p:spPr>
            <a:xfrm flipH="1">
              <a:off x="779618" y="2295503"/>
              <a:ext cx="250563" cy="250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E2F923A-2C0A-4096-A450-E4E1A44FB6B4}"/>
                </a:ext>
              </a:extLst>
            </p:cNvPr>
            <p:cNvSpPr/>
            <p:nvPr/>
          </p:nvSpPr>
          <p:spPr>
            <a:xfrm flipH="1">
              <a:off x="859695" y="2362066"/>
              <a:ext cx="147638" cy="1476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6C0D89B-507B-45D4-8856-CD045BF17F79}"/>
                </a:ext>
              </a:extLst>
            </p:cNvPr>
            <p:cNvSpPr/>
            <p:nvPr/>
          </p:nvSpPr>
          <p:spPr>
            <a:xfrm flipH="1">
              <a:off x="886487" y="2349113"/>
              <a:ext cx="82001" cy="82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0F8094C-74E3-4D1A-8D43-96F88FD6E812}"/>
                </a:ext>
              </a:extLst>
            </p:cNvPr>
            <p:cNvSpPr/>
            <p:nvPr/>
          </p:nvSpPr>
          <p:spPr>
            <a:xfrm rot="20672536">
              <a:off x="1687511" y="1825730"/>
              <a:ext cx="536552" cy="1081296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21">
              <a:extLst>
                <a:ext uri="{FF2B5EF4-FFF2-40B4-BE49-F238E27FC236}">
                  <a16:creationId xmlns:a16="http://schemas.microsoft.com/office/drawing/2014/main" id="{3A781429-88D2-444D-BFBF-91F5CD0337C2}"/>
                </a:ext>
              </a:extLst>
            </p:cNvPr>
            <p:cNvSpPr/>
            <p:nvPr/>
          </p:nvSpPr>
          <p:spPr>
            <a:xfrm>
              <a:off x="1295977" y="1074918"/>
              <a:ext cx="279866" cy="70583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  <a:gd name="connsiteX0" fmla="*/ 618 w 343624"/>
                <a:gd name="connsiteY0" fmla="*/ 755506 h 866631"/>
                <a:gd name="connsiteX1" fmla="*/ 116341 w 343624"/>
                <a:gd name="connsiteY1" fmla="*/ 370696 h 866631"/>
                <a:gd name="connsiteX2" fmla="*/ 235579 w 343624"/>
                <a:gd name="connsiteY2" fmla="*/ 1207 h 866631"/>
                <a:gd name="connsiteX3" fmla="*/ 337322 w 343624"/>
                <a:gd name="connsiteY3" fmla="*/ 500237 h 866631"/>
                <a:gd name="connsiteX4" fmla="*/ 305418 w 343624"/>
                <a:gd name="connsiteY4" fmla="*/ 755506 h 866631"/>
                <a:gd name="connsiteX5" fmla="*/ 153018 w 343624"/>
                <a:gd name="connsiteY5" fmla="*/ 866631 h 866631"/>
                <a:gd name="connsiteX6" fmla="*/ 618 w 343624"/>
                <a:gd name="connsiteY6" fmla="*/ 755506 h 86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24" h="866631">
                  <a:moveTo>
                    <a:pt x="618" y="755506"/>
                  </a:moveTo>
                  <a:cubicBezTo>
                    <a:pt x="-5495" y="672850"/>
                    <a:pt x="33791" y="488277"/>
                    <a:pt x="116341" y="370696"/>
                  </a:cubicBezTo>
                  <a:cubicBezTo>
                    <a:pt x="198891" y="253115"/>
                    <a:pt x="198749" y="-20383"/>
                    <a:pt x="235579" y="1207"/>
                  </a:cubicBezTo>
                  <a:cubicBezTo>
                    <a:pt x="272409" y="22797"/>
                    <a:pt x="369072" y="382656"/>
                    <a:pt x="337322" y="500237"/>
                  </a:cubicBezTo>
                  <a:cubicBezTo>
                    <a:pt x="305572" y="617818"/>
                    <a:pt x="347565" y="686820"/>
                    <a:pt x="305418" y="755506"/>
                  </a:cubicBezTo>
                  <a:cubicBezTo>
                    <a:pt x="263271" y="824192"/>
                    <a:pt x="237186" y="866631"/>
                    <a:pt x="153018" y="866631"/>
                  </a:cubicBezTo>
                  <a:cubicBezTo>
                    <a:pt x="68850" y="866631"/>
                    <a:pt x="6731" y="838162"/>
                    <a:pt x="618" y="75550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BB9BF-C7F1-4E5C-B283-F901ACBF70A5}"/>
                </a:ext>
              </a:extLst>
            </p:cNvPr>
            <p:cNvSpPr/>
            <p:nvPr/>
          </p:nvSpPr>
          <p:spPr>
            <a:xfrm rot="19770982" flipH="1">
              <a:off x="1491761" y="1831427"/>
              <a:ext cx="595043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4663711-BE1A-4864-BCA0-44C27C5AAEE7}"/>
                </a:ext>
              </a:extLst>
            </p:cNvPr>
            <p:cNvSpPr/>
            <p:nvPr/>
          </p:nvSpPr>
          <p:spPr>
            <a:xfrm rot="19770982" flipH="1">
              <a:off x="1447896" y="1788417"/>
              <a:ext cx="595043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4B732AB-785F-4422-B1D9-5FA73ECCCDB0}"/>
                </a:ext>
              </a:extLst>
            </p:cNvPr>
            <p:cNvSpPr/>
            <p:nvPr/>
          </p:nvSpPr>
          <p:spPr>
            <a:xfrm flipH="1">
              <a:off x="1425637" y="2229523"/>
              <a:ext cx="250563" cy="250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D7D6C87-5645-46F3-BE70-E6D1424C8A9E}"/>
                </a:ext>
              </a:extLst>
            </p:cNvPr>
            <p:cNvSpPr/>
            <p:nvPr/>
          </p:nvSpPr>
          <p:spPr>
            <a:xfrm flipH="1">
              <a:off x="1505712" y="2296086"/>
              <a:ext cx="147638" cy="1476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2B78AE5-42C6-4030-94BC-C76E7C1330DF}"/>
                </a:ext>
              </a:extLst>
            </p:cNvPr>
            <p:cNvSpPr/>
            <p:nvPr/>
          </p:nvSpPr>
          <p:spPr>
            <a:xfrm flipH="1">
              <a:off x="1532505" y="2283133"/>
              <a:ext cx="82001" cy="82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8" name="Isosceles Triangle 11">
            <a:extLst>
              <a:ext uri="{FF2B5EF4-FFF2-40B4-BE49-F238E27FC236}">
                <a16:creationId xmlns:a16="http://schemas.microsoft.com/office/drawing/2014/main" id="{5C62E605-3030-400B-A189-9D1FF41F8422}"/>
              </a:ext>
            </a:extLst>
          </p:cNvPr>
          <p:cNvSpPr/>
          <p:nvPr/>
        </p:nvSpPr>
        <p:spPr>
          <a:xfrm>
            <a:off x="10974214" y="746063"/>
            <a:ext cx="1018801" cy="1945300"/>
          </a:xfrm>
          <a:custGeom>
            <a:avLst/>
            <a:gdLst>
              <a:gd name="connsiteX0" fmla="*/ 0 w 1123950"/>
              <a:gd name="connsiteY0" fmla="*/ 1709876 h 1709876"/>
              <a:gd name="connsiteX1" fmla="*/ 561975 w 1123950"/>
              <a:gd name="connsiteY1" fmla="*/ 0 h 1709876"/>
              <a:gd name="connsiteX2" fmla="*/ 1123950 w 1123950"/>
              <a:gd name="connsiteY2" fmla="*/ 1709876 h 1709876"/>
              <a:gd name="connsiteX3" fmla="*/ 0 w 1123950"/>
              <a:gd name="connsiteY3" fmla="*/ 1709876 h 1709876"/>
              <a:gd name="connsiteX0" fmla="*/ 0 w 1123950"/>
              <a:gd name="connsiteY0" fmla="*/ 1709876 h 1853809"/>
              <a:gd name="connsiteX1" fmla="*/ 561975 w 1123950"/>
              <a:gd name="connsiteY1" fmla="*/ 0 h 1853809"/>
              <a:gd name="connsiteX2" fmla="*/ 1123950 w 1123950"/>
              <a:gd name="connsiteY2" fmla="*/ 1709876 h 1853809"/>
              <a:gd name="connsiteX3" fmla="*/ 0 w 1123950"/>
              <a:gd name="connsiteY3" fmla="*/ 1709876 h 1853809"/>
              <a:gd name="connsiteX0" fmla="*/ 0 w 1123950"/>
              <a:gd name="connsiteY0" fmla="*/ 1709876 h 1905896"/>
              <a:gd name="connsiteX1" fmla="*/ 561975 w 1123950"/>
              <a:gd name="connsiteY1" fmla="*/ 0 h 1905896"/>
              <a:gd name="connsiteX2" fmla="*/ 1123950 w 1123950"/>
              <a:gd name="connsiteY2" fmla="*/ 1709876 h 1905896"/>
              <a:gd name="connsiteX3" fmla="*/ 0 w 1123950"/>
              <a:gd name="connsiteY3" fmla="*/ 1709876 h 1905896"/>
              <a:gd name="connsiteX0" fmla="*/ 0 w 1123950"/>
              <a:gd name="connsiteY0" fmla="*/ 1709876 h 1905896"/>
              <a:gd name="connsiteX1" fmla="*/ 561975 w 1123950"/>
              <a:gd name="connsiteY1" fmla="*/ 0 h 1905896"/>
              <a:gd name="connsiteX2" fmla="*/ 1123950 w 1123950"/>
              <a:gd name="connsiteY2" fmla="*/ 1709876 h 1905896"/>
              <a:gd name="connsiteX3" fmla="*/ 0 w 1123950"/>
              <a:gd name="connsiteY3" fmla="*/ 1709876 h 1905896"/>
              <a:gd name="connsiteX0" fmla="*/ 0 w 1123950"/>
              <a:gd name="connsiteY0" fmla="*/ 1709876 h 1905896"/>
              <a:gd name="connsiteX1" fmla="*/ 561975 w 1123950"/>
              <a:gd name="connsiteY1" fmla="*/ 0 h 1905896"/>
              <a:gd name="connsiteX2" fmla="*/ 1123950 w 1123950"/>
              <a:gd name="connsiteY2" fmla="*/ 1709876 h 1905896"/>
              <a:gd name="connsiteX3" fmla="*/ 0 w 1123950"/>
              <a:gd name="connsiteY3" fmla="*/ 1709876 h 1905896"/>
              <a:gd name="connsiteX0" fmla="*/ 0 w 1009650"/>
              <a:gd name="connsiteY0" fmla="*/ 1725116 h 1912262"/>
              <a:gd name="connsiteX1" fmla="*/ 447675 w 1009650"/>
              <a:gd name="connsiteY1" fmla="*/ 0 h 1912262"/>
              <a:gd name="connsiteX2" fmla="*/ 1009650 w 1009650"/>
              <a:gd name="connsiteY2" fmla="*/ 1709876 h 1912262"/>
              <a:gd name="connsiteX3" fmla="*/ 0 w 1009650"/>
              <a:gd name="connsiteY3" fmla="*/ 1725116 h 1912262"/>
              <a:gd name="connsiteX0" fmla="*/ 0 w 902970"/>
              <a:gd name="connsiteY0" fmla="*/ 1725116 h 1912262"/>
              <a:gd name="connsiteX1" fmla="*/ 447675 w 902970"/>
              <a:gd name="connsiteY1" fmla="*/ 0 h 1912262"/>
              <a:gd name="connsiteX2" fmla="*/ 902970 w 902970"/>
              <a:gd name="connsiteY2" fmla="*/ 1709876 h 1912262"/>
              <a:gd name="connsiteX3" fmla="*/ 0 w 902970"/>
              <a:gd name="connsiteY3" fmla="*/ 1725116 h 1912262"/>
              <a:gd name="connsiteX0" fmla="*/ 0 w 927782"/>
              <a:gd name="connsiteY0" fmla="*/ 1758154 h 1945300"/>
              <a:gd name="connsiteX1" fmla="*/ 447675 w 927782"/>
              <a:gd name="connsiteY1" fmla="*/ 33038 h 1945300"/>
              <a:gd name="connsiteX2" fmla="*/ 647700 w 927782"/>
              <a:gd name="connsiteY2" fmla="*/ 707407 h 1945300"/>
              <a:gd name="connsiteX3" fmla="*/ 902970 w 927782"/>
              <a:gd name="connsiteY3" fmla="*/ 1742914 h 1945300"/>
              <a:gd name="connsiteX4" fmla="*/ 0 w 927782"/>
              <a:gd name="connsiteY4" fmla="*/ 1758154 h 1945300"/>
              <a:gd name="connsiteX0" fmla="*/ 0 w 943285"/>
              <a:gd name="connsiteY0" fmla="*/ 1758154 h 1945300"/>
              <a:gd name="connsiteX1" fmla="*/ 447675 w 943285"/>
              <a:gd name="connsiteY1" fmla="*/ 33038 h 1945300"/>
              <a:gd name="connsiteX2" fmla="*/ 647700 w 943285"/>
              <a:gd name="connsiteY2" fmla="*/ 707407 h 1945300"/>
              <a:gd name="connsiteX3" fmla="*/ 769620 w 943285"/>
              <a:gd name="connsiteY3" fmla="*/ 1088407 h 1945300"/>
              <a:gd name="connsiteX4" fmla="*/ 902970 w 943285"/>
              <a:gd name="connsiteY4" fmla="*/ 1742914 h 1945300"/>
              <a:gd name="connsiteX5" fmla="*/ 0 w 943285"/>
              <a:gd name="connsiteY5" fmla="*/ 1758154 h 1945300"/>
              <a:gd name="connsiteX0" fmla="*/ 0 w 974816"/>
              <a:gd name="connsiteY0" fmla="*/ 1758154 h 1945300"/>
              <a:gd name="connsiteX1" fmla="*/ 447675 w 974816"/>
              <a:gd name="connsiteY1" fmla="*/ 33038 h 1945300"/>
              <a:gd name="connsiteX2" fmla="*/ 647700 w 974816"/>
              <a:gd name="connsiteY2" fmla="*/ 707407 h 1945300"/>
              <a:gd name="connsiteX3" fmla="*/ 769620 w 974816"/>
              <a:gd name="connsiteY3" fmla="*/ 1088407 h 1945300"/>
              <a:gd name="connsiteX4" fmla="*/ 899160 w 974816"/>
              <a:gd name="connsiteY4" fmla="*/ 1461787 h 1945300"/>
              <a:gd name="connsiteX5" fmla="*/ 902970 w 974816"/>
              <a:gd name="connsiteY5" fmla="*/ 1742914 h 1945300"/>
              <a:gd name="connsiteX6" fmla="*/ 0 w 974816"/>
              <a:gd name="connsiteY6" fmla="*/ 1758154 h 1945300"/>
              <a:gd name="connsiteX0" fmla="*/ 43985 w 1018801"/>
              <a:gd name="connsiteY0" fmla="*/ 1758154 h 1945300"/>
              <a:gd name="connsiteX1" fmla="*/ 188764 w 1018801"/>
              <a:gd name="connsiteY1" fmla="*/ 1317007 h 1945300"/>
              <a:gd name="connsiteX2" fmla="*/ 491660 w 1018801"/>
              <a:gd name="connsiteY2" fmla="*/ 33038 h 1945300"/>
              <a:gd name="connsiteX3" fmla="*/ 691685 w 1018801"/>
              <a:gd name="connsiteY3" fmla="*/ 707407 h 1945300"/>
              <a:gd name="connsiteX4" fmla="*/ 813605 w 1018801"/>
              <a:gd name="connsiteY4" fmla="*/ 1088407 h 1945300"/>
              <a:gd name="connsiteX5" fmla="*/ 943145 w 1018801"/>
              <a:gd name="connsiteY5" fmla="*/ 1461787 h 1945300"/>
              <a:gd name="connsiteX6" fmla="*/ 946955 w 1018801"/>
              <a:gd name="connsiteY6" fmla="*/ 1742914 h 1945300"/>
              <a:gd name="connsiteX7" fmla="*/ 43985 w 1018801"/>
              <a:gd name="connsiteY7" fmla="*/ 1758154 h 1945300"/>
              <a:gd name="connsiteX0" fmla="*/ 43985 w 1018801"/>
              <a:gd name="connsiteY0" fmla="*/ 1758154 h 1945300"/>
              <a:gd name="connsiteX1" fmla="*/ 188764 w 1018801"/>
              <a:gd name="connsiteY1" fmla="*/ 1317007 h 1945300"/>
              <a:gd name="connsiteX2" fmla="*/ 303065 w 1018801"/>
              <a:gd name="connsiteY2" fmla="*/ 882667 h 1945300"/>
              <a:gd name="connsiteX3" fmla="*/ 491660 w 1018801"/>
              <a:gd name="connsiteY3" fmla="*/ 33038 h 1945300"/>
              <a:gd name="connsiteX4" fmla="*/ 691685 w 1018801"/>
              <a:gd name="connsiteY4" fmla="*/ 707407 h 1945300"/>
              <a:gd name="connsiteX5" fmla="*/ 813605 w 1018801"/>
              <a:gd name="connsiteY5" fmla="*/ 1088407 h 1945300"/>
              <a:gd name="connsiteX6" fmla="*/ 943145 w 1018801"/>
              <a:gd name="connsiteY6" fmla="*/ 1461787 h 1945300"/>
              <a:gd name="connsiteX7" fmla="*/ 946955 w 1018801"/>
              <a:gd name="connsiteY7" fmla="*/ 1742914 h 1945300"/>
              <a:gd name="connsiteX8" fmla="*/ 43985 w 1018801"/>
              <a:gd name="connsiteY8" fmla="*/ 1758154 h 1945300"/>
              <a:gd name="connsiteX0" fmla="*/ 43985 w 1018801"/>
              <a:gd name="connsiteY0" fmla="*/ 1758154 h 1945300"/>
              <a:gd name="connsiteX1" fmla="*/ 188764 w 1018801"/>
              <a:gd name="connsiteY1" fmla="*/ 1317007 h 1945300"/>
              <a:gd name="connsiteX2" fmla="*/ 303065 w 1018801"/>
              <a:gd name="connsiteY2" fmla="*/ 882667 h 1945300"/>
              <a:gd name="connsiteX3" fmla="*/ 417365 w 1018801"/>
              <a:gd name="connsiteY3" fmla="*/ 463567 h 1945300"/>
              <a:gd name="connsiteX4" fmla="*/ 491660 w 1018801"/>
              <a:gd name="connsiteY4" fmla="*/ 33038 h 1945300"/>
              <a:gd name="connsiteX5" fmla="*/ 691685 w 1018801"/>
              <a:gd name="connsiteY5" fmla="*/ 707407 h 1945300"/>
              <a:gd name="connsiteX6" fmla="*/ 813605 w 1018801"/>
              <a:gd name="connsiteY6" fmla="*/ 1088407 h 1945300"/>
              <a:gd name="connsiteX7" fmla="*/ 943145 w 1018801"/>
              <a:gd name="connsiteY7" fmla="*/ 1461787 h 1945300"/>
              <a:gd name="connsiteX8" fmla="*/ 946955 w 1018801"/>
              <a:gd name="connsiteY8" fmla="*/ 1742914 h 1945300"/>
              <a:gd name="connsiteX9" fmla="*/ 43985 w 1018801"/>
              <a:gd name="connsiteY9" fmla="*/ 1758154 h 19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801" h="1945300">
                <a:moveTo>
                  <a:pt x="43985" y="1758154"/>
                </a:moveTo>
                <a:cubicBezTo>
                  <a:pt x="-88730" y="1689710"/>
                  <a:pt x="114152" y="1604526"/>
                  <a:pt x="188764" y="1317007"/>
                </a:cubicBezTo>
                <a:cubicBezTo>
                  <a:pt x="225594" y="1169823"/>
                  <a:pt x="252582" y="1096662"/>
                  <a:pt x="303065" y="882667"/>
                </a:cubicBezTo>
                <a:cubicBezTo>
                  <a:pt x="333545" y="740427"/>
                  <a:pt x="385933" y="605172"/>
                  <a:pt x="417365" y="463567"/>
                </a:cubicBezTo>
                <a:cubicBezTo>
                  <a:pt x="448797" y="321962"/>
                  <a:pt x="438320" y="-7602"/>
                  <a:pt x="491660" y="33038"/>
                </a:cubicBezTo>
                <a:cubicBezTo>
                  <a:pt x="602150" y="-142087"/>
                  <a:pt x="615803" y="422428"/>
                  <a:pt x="691685" y="707407"/>
                </a:cubicBezTo>
                <a:cubicBezTo>
                  <a:pt x="746612" y="883302"/>
                  <a:pt x="771060" y="915823"/>
                  <a:pt x="813605" y="1088407"/>
                </a:cubicBezTo>
                <a:cubicBezTo>
                  <a:pt x="858055" y="1214137"/>
                  <a:pt x="920920" y="1352702"/>
                  <a:pt x="943145" y="1461787"/>
                </a:cubicBezTo>
                <a:cubicBezTo>
                  <a:pt x="965370" y="1570872"/>
                  <a:pt x="1099355" y="1693520"/>
                  <a:pt x="946955" y="1742914"/>
                </a:cubicBezTo>
                <a:cubicBezTo>
                  <a:pt x="248455" y="2066764"/>
                  <a:pt x="475785" y="1948654"/>
                  <a:pt x="43985" y="17581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75CC2C-F78E-4012-A104-48FE8509BD91}"/>
              </a:ext>
            </a:extLst>
          </p:cNvPr>
          <p:cNvGrpSpPr/>
          <p:nvPr/>
        </p:nvGrpSpPr>
        <p:grpSpPr>
          <a:xfrm>
            <a:off x="1613947" y="1118581"/>
            <a:ext cx="7667730" cy="5210998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BA5110-C923-4203-8114-CBB8BDAD11F1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54A3322C-0130-49D0-8ED8-CDCB0E440099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AC4A5BCF-13F9-4A30-A372-8C55E684358B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006D4A-8330-47E0-A35B-FF1E7E24BF30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DD299646-D45F-4821-9BD9-975D25762732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2EA3F0C4-BF0B-4701-BEB9-E3F9664A516C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4">
              <a:extLst>
                <a:ext uri="{FF2B5EF4-FFF2-40B4-BE49-F238E27FC236}">
                  <a16:creationId xmlns:a16="http://schemas.microsoft.com/office/drawing/2014/main" id="{F78A0D6C-F546-4C7B-973B-E4F1F3EA2DA6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564F79-C25F-476E-8F0E-2394B25D4512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F8F84A-BFD8-4922-8403-8457D8AB662B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146AE9A-06B8-45D2-ABC2-F49ADA87F8D0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762EE8-654D-416E-82DA-6072AA856859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0ECA66-3723-440F-90AF-1B75C111C33B}"/>
                </a:ext>
              </a:extLst>
            </p:cNvPr>
            <p:cNvSpPr/>
            <p:nvPr/>
          </p:nvSpPr>
          <p:spPr>
            <a:xfrm>
              <a:off x="7878914" y="3376310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6">
              <a:extLst>
                <a:ext uri="{FF2B5EF4-FFF2-40B4-BE49-F238E27FC236}">
                  <a16:creationId xmlns:a16="http://schemas.microsoft.com/office/drawing/2014/main" id="{39664C16-92D5-40BE-91FA-3302CEABC8B0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4E528B38-0BF9-494E-9851-B3218F09E60D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A48699-442F-45A6-BE56-FC545B92AF77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EA6D20-E1E0-407A-B23A-AC2DC2272A98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000603D-9806-4A69-822B-1C6DF15BA9AB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C572F8-314D-49E4-9E5F-85A0439DEA13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CF04C50-1066-4840-9D6A-E1CD2B42C547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6">
              <a:extLst>
                <a:ext uri="{FF2B5EF4-FFF2-40B4-BE49-F238E27FC236}">
                  <a16:creationId xmlns:a16="http://schemas.microsoft.com/office/drawing/2014/main" id="{5D97A70A-55CB-4140-BB8A-CD6E0ECE8D83}"/>
                </a:ext>
              </a:extLst>
            </p:cNvPr>
            <p:cNvSpPr/>
            <p:nvPr/>
          </p:nvSpPr>
          <p:spPr>
            <a:xfrm rot="597386">
              <a:off x="3605044" y="2459221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6">
              <a:extLst>
                <a:ext uri="{FF2B5EF4-FFF2-40B4-BE49-F238E27FC236}">
                  <a16:creationId xmlns:a16="http://schemas.microsoft.com/office/drawing/2014/main" id="{D6953886-2E6D-4F4E-AAD6-E71EB48645CF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6">
              <a:extLst>
                <a:ext uri="{FF2B5EF4-FFF2-40B4-BE49-F238E27FC236}">
                  <a16:creationId xmlns:a16="http://schemas.microsoft.com/office/drawing/2014/main" id="{49A7DB02-F9E1-4DBD-9F32-E984B328C619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F9998D6A-07AA-49BB-8A6E-2AF56AA77706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04497CE-2C04-46D0-8A41-AD95242FFC8F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9166F13-C8B4-4FC5-AED0-E4298592E81E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5F92F5-BD6B-46D4-AEA4-1FEEF0BA6F25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0ACE531-B5A1-4943-8B2C-B81F259EC1F4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48D0519-9BFB-4453-A26A-76B4EE5031B9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06DE5DA-7800-4A42-B67C-5AA8EF095D51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6">
              <a:extLst>
                <a:ext uri="{FF2B5EF4-FFF2-40B4-BE49-F238E27FC236}">
                  <a16:creationId xmlns:a16="http://schemas.microsoft.com/office/drawing/2014/main" id="{F9087FDE-4BEA-4002-AFC0-00AF58BC8284}"/>
                </a:ext>
              </a:extLst>
            </p:cNvPr>
            <p:cNvSpPr/>
            <p:nvPr/>
          </p:nvSpPr>
          <p:spPr>
            <a:xfrm rot="15705932">
              <a:off x="3517693" y="1537343"/>
              <a:ext cx="1095751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812E21-EC83-4455-820B-B213420AAB79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6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F568BD-59F3-4BBB-99D2-801E5E224C7F}"/>
              </a:ext>
            </a:extLst>
          </p:cNvPr>
          <p:cNvGrpSpPr/>
          <p:nvPr/>
        </p:nvGrpSpPr>
        <p:grpSpPr>
          <a:xfrm>
            <a:off x="914400" y="240867"/>
            <a:ext cx="3632111" cy="6376265"/>
            <a:chOff x="3702258" y="-422493"/>
            <a:chExt cx="4597103" cy="807033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" name="Rectangle: Rounded Corners 13">
              <a:extLst>
                <a:ext uri="{FF2B5EF4-FFF2-40B4-BE49-F238E27FC236}">
                  <a16:creationId xmlns:a16="http://schemas.microsoft.com/office/drawing/2014/main" id="{62973679-103F-480C-B0D8-95F761FFF114}"/>
                </a:ext>
              </a:extLst>
            </p:cNvPr>
            <p:cNvSpPr/>
            <p:nvPr/>
          </p:nvSpPr>
          <p:spPr>
            <a:xfrm rot="4774499">
              <a:off x="3406271" y="197635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779E7E06-020F-44B0-BC00-CA7592D0495E}"/>
                </a:ext>
              </a:extLst>
            </p:cNvPr>
            <p:cNvSpPr/>
            <p:nvPr/>
          </p:nvSpPr>
          <p:spPr>
            <a:xfrm rot="598854">
              <a:off x="6176182" y="2294743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19414E0D-D6F7-4168-AEDF-54CBADD6A78B}"/>
                </a:ext>
              </a:extLst>
            </p:cNvPr>
            <p:cNvSpPr/>
            <p:nvPr/>
          </p:nvSpPr>
          <p:spPr>
            <a:xfrm>
              <a:off x="6439656" y="300945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3C54C92B-3368-47B5-8DC7-EDF60A6CE509}"/>
                </a:ext>
              </a:extLst>
            </p:cNvPr>
            <p:cNvSpPr/>
            <p:nvPr/>
          </p:nvSpPr>
          <p:spPr>
            <a:xfrm rot="470946">
              <a:off x="6434946" y="143780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1AE83199-FF58-4DAC-B1CE-5B838364D697}"/>
                </a:ext>
              </a:extLst>
            </p:cNvPr>
            <p:cNvSpPr/>
            <p:nvPr/>
          </p:nvSpPr>
          <p:spPr>
            <a:xfrm>
              <a:off x="6464419" y="3822669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14E772C3-788F-42A9-927B-0DFED01638CD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7BA1E93F-2E95-40F7-B36A-10F30766C3CA}"/>
                </a:ext>
              </a:extLst>
            </p:cNvPr>
            <p:cNvSpPr/>
            <p:nvPr/>
          </p:nvSpPr>
          <p:spPr>
            <a:xfrm rot="21233246">
              <a:off x="5800327" y="73805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6056A119-3F59-4F10-9FD6-D0B717C2E370}"/>
                </a:ext>
              </a:extLst>
            </p:cNvPr>
            <p:cNvSpPr/>
            <p:nvPr/>
          </p:nvSpPr>
          <p:spPr>
            <a:xfrm rot="4164189">
              <a:off x="1956725" y="1799757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0DD38C3D-1FEA-4308-ACB0-FD505B4588E3}"/>
                </a:ext>
              </a:extLst>
            </p:cNvPr>
            <p:cNvSpPr/>
            <p:nvPr/>
          </p:nvSpPr>
          <p:spPr>
            <a:xfrm rot="569850">
              <a:off x="4442049" y="-422493"/>
              <a:ext cx="2373853" cy="205763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FCC77F-BB0A-46E0-B30C-05EF7067B90F}"/>
                </a:ext>
              </a:extLst>
            </p:cNvPr>
            <p:cNvSpPr/>
            <p:nvPr/>
          </p:nvSpPr>
          <p:spPr>
            <a:xfrm rot="3969339">
              <a:off x="4458523" y="1742647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3B4D5F-A8A9-40E8-B796-22F916978BF0}"/>
                </a:ext>
              </a:extLst>
            </p:cNvPr>
            <p:cNvSpPr/>
            <p:nvPr/>
          </p:nvSpPr>
          <p:spPr>
            <a:xfrm rot="5034088">
              <a:off x="5312394" y="4750766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9D4D1E37-E6B0-4C92-A426-CA093AB7A353}"/>
                </a:ext>
              </a:extLst>
            </p:cNvPr>
            <p:cNvSpPr/>
            <p:nvPr/>
          </p:nvSpPr>
          <p:spPr>
            <a:xfrm rot="1184694">
              <a:off x="6715766" y="4516212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DE064C-0F41-4A1A-9F9A-51324C1B05E2}"/>
                </a:ext>
              </a:extLst>
            </p:cNvPr>
            <p:cNvSpPr/>
            <p:nvPr/>
          </p:nvSpPr>
          <p:spPr>
            <a:xfrm rot="228170">
              <a:off x="4429577" y="476984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F6DCB8-149C-4E93-B144-89C938EFACD7}"/>
                </a:ext>
              </a:extLst>
            </p:cNvPr>
            <p:cNvSpPr/>
            <p:nvPr/>
          </p:nvSpPr>
          <p:spPr>
            <a:xfrm>
              <a:off x="4965803" y="116098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711650-EC3E-493A-8A9F-B292239C5603}"/>
                </a:ext>
              </a:extLst>
            </p:cNvPr>
            <p:cNvSpPr/>
            <p:nvPr/>
          </p:nvSpPr>
          <p:spPr>
            <a:xfrm>
              <a:off x="5618244" y="-250927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A1C0C0-A5D4-4B16-B07F-C35B6DC2D448}"/>
                </a:ext>
              </a:extLst>
            </p:cNvPr>
            <p:cNvSpPr/>
            <p:nvPr/>
          </p:nvSpPr>
          <p:spPr>
            <a:xfrm rot="2522255">
              <a:off x="5881198" y="-117180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093503-5651-4300-88D7-00F05675FABE}"/>
                </a:ext>
              </a:extLst>
            </p:cNvPr>
            <p:cNvSpPr/>
            <p:nvPr/>
          </p:nvSpPr>
          <p:spPr>
            <a:xfrm>
              <a:off x="6001463" y="-49753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C2B4375F-4CEB-40E5-9DE5-DAC22D003511}"/>
                </a:ext>
              </a:extLst>
            </p:cNvPr>
            <p:cNvSpPr/>
            <p:nvPr/>
          </p:nvSpPr>
          <p:spPr>
            <a:xfrm rot="4576882">
              <a:off x="4782182" y="2201396"/>
              <a:ext cx="2820344" cy="1379947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178934"/>
                <a:gd name="connsiteY0" fmla="*/ 511272 h 745374"/>
                <a:gd name="connsiteX1" fmla="*/ 415744 w 1178934"/>
                <a:gd name="connsiteY1" fmla="*/ 64658 h 745374"/>
                <a:gd name="connsiteX2" fmla="*/ 798019 w 1178934"/>
                <a:gd name="connsiteY2" fmla="*/ 43717 h 745374"/>
                <a:gd name="connsiteX3" fmla="*/ 1012942 w 1178934"/>
                <a:gd name="connsiteY3" fmla="*/ 260829 h 745374"/>
                <a:gd name="connsiteX4" fmla="*/ 1164601 w 1178934"/>
                <a:gd name="connsiteY4" fmla="*/ 733620 h 745374"/>
                <a:gd name="connsiteX5" fmla="*/ 645343 w 1178934"/>
                <a:gd name="connsiteY5" fmla="*/ 592870 h 745374"/>
                <a:gd name="connsiteX6" fmla="*/ 3234 w 1178934"/>
                <a:gd name="connsiteY6" fmla="*/ 511272 h 745374"/>
                <a:gd name="connsiteX0" fmla="*/ 53957 w 1229657"/>
                <a:gd name="connsiteY0" fmla="*/ 621113 h 855215"/>
                <a:gd name="connsiteX1" fmla="*/ 130805 w 1229657"/>
                <a:gd name="connsiteY1" fmla="*/ 35911 h 855215"/>
                <a:gd name="connsiteX2" fmla="*/ 848742 w 1229657"/>
                <a:gd name="connsiteY2" fmla="*/ 153558 h 855215"/>
                <a:gd name="connsiteX3" fmla="*/ 1063665 w 1229657"/>
                <a:gd name="connsiteY3" fmla="*/ 370670 h 855215"/>
                <a:gd name="connsiteX4" fmla="*/ 1215324 w 1229657"/>
                <a:gd name="connsiteY4" fmla="*/ 843461 h 855215"/>
                <a:gd name="connsiteX5" fmla="*/ 696066 w 1229657"/>
                <a:gd name="connsiteY5" fmla="*/ 702711 h 855215"/>
                <a:gd name="connsiteX6" fmla="*/ 53957 w 1229657"/>
                <a:gd name="connsiteY6" fmla="*/ 621113 h 855215"/>
                <a:gd name="connsiteX0" fmla="*/ 53957 w 1316341"/>
                <a:gd name="connsiteY0" fmla="*/ 619832 h 857439"/>
                <a:gd name="connsiteX1" fmla="*/ 130805 w 1316341"/>
                <a:gd name="connsiteY1" fmla="*/ 34630 h 857439"/>
                <a:gd name="connsiteX2" fmla="*/ 848742 w 1316341"/>
                <a:gd name="connsiteY2" fmla="*/ 152277 h 857439"/>
                <a:gd name="connsiteX3" fmla="*/ 1285157 w 1316341"/>
                <a:gd name="connsiteY3" fmla="*/ 306117 h 857439"/>
                <a:gd name="connsiteX4" fmla="*/ 1215324 w 1316341"/>
                <a:gd name="connsiteY4" fmla="*/ 842180 h 857439"/>
                <a:gd name="connsiteX5" fmla="*/ 696066 w 1316341"/>
                <a:gd name="connsiteY5" fmla="*/ 701430 h 857439"/>
                <a:gd name="connsiteX6" fmla="*/ 53957 w 1316341"/>
                <a:gd name="connsiteY6" fmla="*/ 619832 h 857439"/>
                <a:gd name="connsiteX0" fmla="*/ 53957 w 1353941"/>
                <a:gd name="connsiteY0" fmla="*/ 619832 h 712785"/>
                <a:gd name="connsiteX1" fmla="*/ 130805 w 1353941"/>
                <a:gd name="connsiteY1" fmla="*/ 34630 h 712785"/>
                <a:gd name="connsiteX2" fmla="*/ 848742 w 1353941"/>
                <a:gd name="connsiteY2" fmla="*/ 152277 h 712785"/>
                <a:gd name="connsiteX3" fmla="*/ 1285157 w 1353941"/>
                <a:gd name="connsiteY3" fmla="*/ 306117 h 712785"/>
                <a:gd name="connsiteX4" fmla="*/ 1298371 w 1353941"/>
                <a:gd name="connsiteY4" fmla="*/ 601020 h 712785"/>
                <a:gd name="connsiteX5" fmla="*/ 696066 w 1353941"/>
                <a:gd name="connsiteY5" fmla="*/ 701430 h 712785"/>
                <a:gd name="connsiteX6" fmla="*/ 53957 w 1353941"/>
                <a:gd name="connsiteY6" fmla="*/ 619832 h 712785"/>
                <a:gd name="connsiteX0" fmla="*/ 57306 w 1354015"/>
                <a:gd name="connsiteY0" fmla="*/ 619832 h 647219"/>
                <a:gd name="connsiteX1" fmla="*/ 134154 w 1354015"/>
                <a:gd name="connsiteY1" fmla="*/ 34630 h 647219"/>
                <a:gd name="connsiteX2" fmla="*/ 852091 w 1354015"/>
                <a:gd name="connsiteY2" fmla="*/ 152277 h 647219"/>
                <a:gd name="connsiteX3" fmla="*/ 1288506 w 1354015"/>
                <a:gd name="connsiteY3" fmla="*/ 306117 h 647219"/>
                <a:gd name="connsiteX4" fmla="*/ 1301720 w 1354015"/>
                <a:gd name="connsiteY4" fmla="*/ 601020 h 647219"/>
                <a:gd name="connsiteX5" fmla="*/ 745381 w 1354015"/>
                <a:gd name="connsiteY5" fmla="*/ 582015 h 647219"/>
                <a:gd name="connsiteX6" fmla="*/ 57306 w 1354015"/>
                <a:gd name="connsiteY6" fmla="*/ 619832 h 647219"/>
                <a:gd name="connsiteX0" fmla="*/ 57306 w 1354015"/>
                <a:gd name="connsiteY0" fmla="*/ 684279 h 711666"/>
                <a:gd name="connsiteX1" fmla="*/ 134154 w 1354015"/>
                <a:gd name="connsiteY1" fmla="*/ 99077 h 711666"/>
                <a:gd name="connsiteX2" fmla="*/ 933178 w 1354015"/>
                <a:gd name="connsiteY2" fmla="*/ 25616 h 711666"/>
                <a:gd name="connsiteX3" fmla="*/ 1288506 w 1354015"/>
                <a:gd name="connsiteY3" fmla="*/ 370564 h 711666"/>
                <a:gd name="connsiteX4" fmla="*/ 1301720 w 1354015"/>
                <a:gd name="connsiteY4" fmla="*/ 665467 h 711666"/>
                <a:gd name="connsiteX5" fmla="*/ 745381 w 1354015"/>
                <a:gd name="connsiteY5" fmla="*/ 646462 h 711666"/>
                <a:gd name="connsiteX6" fmla="*/ 57306 w 1354015"/>
                <a:gd name="connsiteY6" fmla="*/ 684279 h 7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015" h="711666">
                  <a:moveTo>
                    <a:pt x="57306" y="684279"/>
                  </a:moveTo>
                  <a:cubicBezTo>
                    <a:pt x="-44565" y="593048"/>
                    <a:pt x="-5540" y="208817"/>
                    <a:pt x="134154" y="99077"/>
                  </a:cubicBezTo>
                  <a:cubicBezTo>
                    <a:pt x="273848" y="-10663"/>
                    <a:pt x="740786" y="-19632"/>
                    <a:pt x="933178" y="25616"/>
                  </a:cubicBezTo>
                  <a:cubicBezTo>
                    <a:pt x="1125570" y="70864"/>
                    <a:pt x="1226752" y="220544"/>
                    <a:pt x="1288506" y="370564"/>
                  </a:cubicBezTo>
                  <a:cubicBezTo>
                    <a:pt x="1350260" y="520584"/>
                    <a:pt x="1392241" y="619484"/>
                    <a:pt x="1301720" y="665467"/>
                  </a:cubicBezTo>
                  <a:cubicBezTo>
                    <a:pt x="1211199" y="711450"/>
                    <a:pt x="946829" y="686742"/>
                    <a:pt x="745381" y="646462"/>
                  </a:cubicBezTo>
                  <a:cubicBezTo>
                    <a:pt x="543933" y="606182"/>
                    <a:pt x="159177" y="775510"/>
                    <a:pt x="57306" y="684279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3C6B490D-F5DF-494A-AAAF-C2C8A1E6A18A}"/>
                </a:ext>
              </a:extLst>
            </p:cNvPr>
            <p:cNvSpPr/>
            <p:nvPr/>
          </p:nvSpPr>
          <p:spPr>
            <a:xfrm rot="5400000">
              <a:off x="6129876" y="5080774"/>
              <a:ext cx="926556" cy="27168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09483706-88DA-4F14-BC9B-C695D237EB52}"/>
                </a:ext>
              </a:extLst>
            </p:cNvPr>
            <p:cNvSpPr/>
            <p:nvPr/>
          </p:nvSpPr>
          <p:spPr>
            <a:xfrm rot="9522527">
              <a:off x="5540621" y="6702574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EB755EE8-A836-4A72-8E65-BEBBB2AF53AC}"/>
                </a:ext>
              </a:extLst>
            </p:cNvPr>
            <p:cNvSpPr/>
            <p:nvPr/>
          </p:nvSpPr>
          <p:spPr>
            <a:xfrm rot="6863042">
              <a:off x="7085017" y="5991597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50E2F4-2B00-4D4D-8180-BB96C702727F}"/>
                </a:ext>
              </a:extLst>
            </p:cNvPr>
            <p:cNvSpPr/>
            <p:nvPr/>
          </p:nvSpPr>
          <p:spPr>
            <a:xfrm>
              <a:off x="6521454" y="299073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9AD543-D4C5-4B50-A856-ED9BF9D2A3B2}"/>
                </a:ext>
              </a:extLst>
            </p:cNvPr>
            <p:cNvSpPr/>
            <p:nvPr/>
          </p:nvSpPr>
          <p:spPr>
            <a:xfrm>
              <a:off x="5873073" y="2803541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836596-BBA1-4082-86EC-F5F347A82017}"/>
                </a:ext>
              </a:extLst>
            </p:cNvPr>
            <p:cNvSpPr/>
            <p:nvPr/>
          </p:nvSpPr>
          <p:spPr>
            <a:xfrm>
              <a:off x="6785379" y="4076378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48DE7E-A355-4394-8A93-036B724177AA}"/>
                </a:ext>
              </a:extLst>
            </p:cNvPr>
            <p:cNvSpPr/>
            <p:nvPr/>
          </p:nvSpPr>
          <p:spPr>
            <a:xfrm>
              <a:off x="5438468" y="6643035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B84A1-E1C2-4794-89CA-A521EAF05F40}"/>
                </a:ext>
              </a:extLst>
            </p:cNvPr>
            <p:cNvSpPr/>
            <p:nvPr/>
          </p:nvSpPr>
          <p:spPr>
            <a:xfrm>
              <a:off x="7017297" y="6983717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A02C8E-18A5-48A8-867F-1736219C3BA4}"/>
                </a:ext>
              </a:extLst>
            </p:cNvPr>
            <p:cNvSpPr/>
            <p:nvPr/>
          </p:nvSpPr>
          <p:spPr>
            <a:xfrm>
              <a:off x="6766227" y="5162673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E2BA0CB-F61E-4535-9842-80746199C2F9}"/>
                </a:ext>
              </a:extLst>
            </p:cNvPr>
            <p:cNvSpPr/>
            <p:nvPr/>
          </p:nvSpPr>
          <p:spPr>
            <a:xfrm rot="19324916">
              <a:off x="5018448" y="619823"/>
              <a:ext cx="1808036" cy="107294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A4A2492-65DE-4210-B4B7-AFE83245F19D}"/>
                </a:ext>
              </a:extLst>
            </p:cNvPr>
            <p:cNvSpPr/>
            <p:nvPr/>
          </p:nvSpPr>
          <p:spPr>
            <a:xfrm>
              <a:off x="7301233" y="5599238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31056124-AD06-4D97-8E75-68441F310754}"/>
                </a:ext>
              </a:extLst>
            </p:cNvPr>
            <p:cNvSpPr/>
            <p:nvPr/>
          </p:nvSpPr>
          <p:spPr>
            <a:xfrm rot="1216854">
              <a:off x="5986758" y="1947226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429EFBA4-40DD-4B75-ABA4-D2FF5594C0B4}"/>
                </a:ext>
              </a:extLst>
            </p:cNvPr>
            <p:cNvSpPr/>
            <p:nvPr/>
          </p:nvSpPr>
          <p:spPr>
            <a:xfrm rot="1250309">
              <a:off x="6116500" y="3334143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10">
            <a:extLst>
              <a:ext uri="{FF2B5EF4-FFF2-40B4-BE49-F238E27FC236}">
                <a16:creationId xmlns:a16="http://schemas.microsoft.com/office/drawing/2014/main" id="{28E8DEC3-DCBE-4A30-8725-D7B79A14FFE4}"/>
              </a:ext>
            </a:extLst>
          </p:cNvPr>
          <p:cNvSpPr/>
          <p:nvPr/>
        </p:nvSpPr>
        <p:spPr>
          <a:xfrm rot="4164189">
            <a:off x="11709123" y="1105703"/>
            <a:ext cx="6058173" cy="3182815"/>
          </a:xfrm>
          <a:custGeom>
            <a:avLst/>
            <a:gdLst>
              <a:gd name="connsiteX0" fmla="*/ 0 w 7202558"/>
              <a:gd name="connsiteY0" fmla="*/ 1428750 h 2857500"/>
              <a:gd name="connsiteX1" fmla="*/ 3601279 w 7202558"/>
              <a:gd name="connsiteY1" fmla="*/ 0 h 2857500"/>
              <a:gd name="connsiteX2" fmla="*/ 7202558 w 7202558"/>
              <a:gd name="connsiteY2" fmla="*/ 1428750 h 2857500"/>
              <a:gd name="connsiteX3" fmla="*/ 3601279 w 7202558"/>
              <a:gd name="connsiteY3" fmla="*/ 2857500 h 2857500"/>
              <a:gd name="connsiteX4" fmla="*/ 0 w 7202558"/>
              <a:gd name="connsiteY4" fmla="*/ 1428750 h 2857500"/>
              <a:gd name="connsiteX0" fmla="*/ 226 w 7202784"/>
              <a:gd name="connsiteY0" fmla="*/ 1428750 h 3035604"/>
              <a:gd name="connsiteX1" fmla="*/ 3601505 w 7202784"/>
              <a:gd name="connsiteY1" fmla="*/ 0 h 3035604"/>
              <a:gd name="connsiteX2" fmla="*/ 7202784 w 7202784"/>
              <a:gd name="connsiteY2" fmla="*/ 1428750 h 3035604"/>
              <a:gd name="connsiteX3" fmla="*/ 3735657 w 7202784"/>
              <a:gd name="connsiteY3" fmla="*/ 3035604 h 3035604"/>
              <a:gd name="connsiteX4" fmla="*/ 226 w 7202784"/>
              <a:gd name="connsiteY4" fmla="*/ 1428750 h 3035604"/>
              <a:gd name="connsiteX0" fmla="*/ 226 w 7239036"/>
              <a:gd name="connsiteY0" fmla="*/ 1428750 h 3092072"/>
              <a:gd name="connsiteX1" fmla="*/ 3601505 w 7239036"/>
              <a:gd name="connsiteY1" fmla="*/ 0 h 3092072"/>
              <a:gd name="connsiteX2" fmla="*/ 7202784 w 7239036"/>
              <a:gd name="connsiteY2" fmla="*/ 1428750 h 3092072"/>
              <a:gd name="connsiteX3" fmla="*/ 5352200 w 7239036"/>
              <a:gd name="connsiteY3" fmla="*/ 2606553 h 3092072"/>
              <a:gd name="connsiteX4" fmla="*/ 3735657 w 7239036"/>
              <a:gd name="connsiteY4" fmla="*/ 3035604 h 3092072"/>
              <a:gd name="connsiteX5" fmla="*/ 226 w 7239036"/>
              <a:gd name="connsiteY5" fmla="*/ 1428750 h 3092072"/>
              <a:gd name="connsiteX0" fmla="*/ 226 w 7239036"/>
              <a:gd name="connsiteY0" fmla="*/ 1428750 h 3037754"/>
              <a:gd name="connsiteX1" fmla="*/ 3601505 w 7239036"/>
              <a:gd name="connsiteY1" fmla="*/ 0 h 3037754"/>
              <a:gd name="connsiteX2" fmla="*/ 7202784 w 7239036"/>
              <a:gd name="connsiteY2" fmla="*/ 1428750 h 3037754"/>
              <a:gd name="connsiteX3" fmla="*/ 5352200 w 7239036"/>
              <a:gd name="connsiteY3" fmla="*/ 2606553 h 3037754"/>
              <a:gd name="connsiteX4" fmla="*/ 3735657 w 7239036"/>
              <a:gd name="connsiteY4" fmla="*/ 3035604 h 3037754"/>
              <a:gd name="connsiteX5" fmla="*/ 226 w 7239036"/>
              <a:gd name="connsiteY5" fmla="*/ 1428750 h 3037754"/>
              <a:gd name="connsiteX0" fmla="*/ 226 w 7239036"/>
              <a:gd name="connsiteY0" fmla="*/ 1428750 h 3041965"/>
              <a:gd name="connsiteX1" fmla="*/ 3601505 w 7239036"/>
              <a:gd name="connsiteY1" fmla="*/ 0 h 3041965"/>
              <a:gd name="connsiteX2" fmla="*/ 7202784 w 7239036"/>
              <a:gd name="connsiteY2" fmla="*/ 1428750 h 3041965"/>
              <a:gd name="connsiteX3" fmla="*/ 5352200 w 7239036"/>
              <a:gd name="connsiteY3" fmla="*/ 2606553 h 3041965"/>
              <a:gd name="connsiteX4" fmla="*/ 3735657 w 7239036"/>
              <a:gd name="connsiteY4" fmla="*/ 3035604 h 3041965"/>
              <a:gd name="connsiteX5" fmla="*/ 226 w 7239036"/>
              <a:gd name="connsiteY5" fmla="*/ 1428750 h 3041965"/>
              <a:gd name="connsiteX0" fmla="*/ 1 w 7238811"/>
              <a:gd name="connsiteY0" fmla="*/ 575551 h 2188141"/>
              <a:gd name="connsiteX1" fmla="*/ 3742679 w 7238811"/>
              <a:gd name="connsiteY1" fmla="*/ 0 h 2188141"/>
              <a:gd name="connsiteX2" fmla="*/ 7202559 w 7238811"/>
              <a:gd name="connsiteY2" fmla="*/ 575551 h 2188141"/>
              <a:gd name="connsiteX3" fmla="*/ 5351975 w 7238811"/>
              <a:gd name="connsiteY3" fmla="*/ 1753354 h 2188141"/>
              <a:gd name="connsiteX4" fmla="*/ 3735432 w 7238811"/>
              <a:gd name="connsiteY4" fmla="*/ 2182405 h 2188141"/>
              <a:gd name="connsiteX5" fmla="*/ 1 w 7238811"/>
              <a:gd name="connsiteY5" fmla="*/ 575551 h 2188141"/>
              <a:gd name="connsiteX0" fmla="*/ 54960 w 7293770"/>
              <a:gd name="connsiteY0" fmla="*/ 1210025 h 2823059"/>
              <a:gd name="connsiteX1" fmla="*/ 1712056 w 7293770"/>
              <a:gd name="connsiteY1" fmla="*/ 11711 h 2823059"/>
              <a:gd name="connsiteX2" fmla="*/ 3797638 w 7293770"/>
              <a:gd name="connsiteY2" fmla="*/ 634474 h 2823059"/>
              <a:gd name="connsiteX3" fmla="*/ 7257518 w 7293770"/>
              <a:gd name="connsiteY3" fmla="*/ 1210025 h 2823059"/>
              <a:gd name="connsiteX4" fmla="*/ 5406934 w 7293770"/>
              <a:gd name="connsiteY4" fmla="*/ 2387828 h 2823059"/>
              <a:gd name="connsiteX5" fmla="*/ 3790391 w 7293770"/>
              <a:gd name="connsiteY5" fmla="*/ 2816879 h 2823059"/>
              <a:gd name="connsiteX6" fmla="*/ 54960 w 7293770"/>
              <a:gd name="connsiteY6" fmla="*/ 1210025 h 2823059"/>
              <a:gd name="connsiteX0" fmla="*/ 56879 w 7239448"/>
              <a:gd name="connsiteY0" fmla="*/ 1491639 h 2855758"/>
              <a:gd name="connsiteX1" fmla="*/ 1657734 w 7239448"/>
              <a:gd name="connsiteY1" fmla="*/ 11711 h 2855758"/>
              <a:gd name="connsiteX2" fmla="*/ 3743316 w 7239448"/>
              <a:gd name="connsiteY2" fmla="*/ 634474 h 2855758"/>
              <a:gd name="connsiteX3" fmla="*/ 7203196 w 7239448"/>
              <a:gd name="connsiteY3" fmla="*/ 1210025 h 2855758"/>
              <a:gd name="connsiteX4" fmla="*/ 5352612 w 7239448"/>
              <a:gd name="connsiteY4" fmla="*/ 2387828 h 2855758"/>
              <a:gd name="connsiteX5" fmla="*/ 3736069 w 7239448"/>
              <a:gd name="connsiteY5" fmla="*/ 2816879 h 2855758"/>
              <a:gd name="connsiteX6" fmla="*/ 56879 w 7239448"/>
              <a:gd name="connsiteY6" fmla="*/ 1491639 h 2855758"/>
              <a:gd name="connsiteX0" fmla="*/ 56879 w 7239448"/>
              <a:gd name="connsiteY0" fmla="*/ 1491639 h 2847482"/>
              <a:gd name="connsiteX1" fmla="*/ 1657734 w 7239448"/>
              <a:gd name="connsiteY1" fmla="*/ 11711 h 2847482"/>
              <a:gd name="connsiteX2" fmla="*/ 3743316 w 7239448"/>
              <a:gd name="connsiteY2" fmla="*/ 634474 h 2847482"/>
              <a:gd name="connsiteX3" fmla="*/ 7203196 w 7239448"/>
              <a:gd name="connsiteY3" fmla="*/ 1210025 h 2847482"/>
              <a:gd name="connsiteX4" fmla="*/ 5352612 w 7239448"/>
              <a:gd name="connsiteY4" fmla="*/ 2387828 h 2847482"/>
              <a:gd name="connsiteX5" fmla="*/ 3736069 w 7239448"/>
              <a:gd name="connsiteY5" fmla="*/ 2816879 h 2847482"/>
              <a:gd name="connsiteX6" fmla="*/ 56879 w 7239448"/>
              <a:gd name="connsiteY6" fmla="*/ 1491639 h 2847482"/>
              <a:gd name="connsiteX0" fmla="*/ 56879 w 7239448"/>
              <a:gd name="connsiteY0" fmla="*/ 1491639 h 2849354"/>
              <a:gd name="connsiteX1" fmla="*/ 1657734 w 7239448"/>
              <a:gd name="connsiteY1" fmla="*/ 11711 h 2849354"/>
              <a:gd name="connsiteX2" fmla="*/ 3743316 w 7239448"/>
              <a:gd name="connsiteY2" fmla="*/ 634474 h 2849354"/>
              <a:gd name="connsiteX3" fmla="*/ 7203196 w 7239448"/>
              <a:gd name="connsiteY3" fmla="*/ 1210025 h 2849354"/>
              <a:gd name="connsiteX4" fmla="*/ 5352612 w 7239448"/>
              <a:gd name="connsiteY4" fmla="*/ 2387828 h 2849354"/>
              <a:gd name="connsiteX5" fmla="*/ 3736069 w 7239448"/>
              <a:gd name="connsiteY5" fmla="*/ 2816879 h 2849354"/>
              <a:gd name="connsiteX6" fmla="*/ 56879 w 7239448"/>
              <a:gd name="connsiteY6" fmla="*/ 1491639 h 2849354"/>
              <a:gd name="connsiteX0" fmla="*/ 56879 w 7239448"/>
              <a:gd name="connsiteY0" fmla="*/ 1491639 h 2851057"/>
              <a:gd name="connsiteX1" fmla="*/ 1657734 w 7239448"/>
              <a:gd name="connsiteY1" fmla="*/ 11711 h 2851057"/>
              <a:gd name="connsiteX2" fmla="*/ 3743316 w 7239448"/>
              <a:gd name="connsiteY2" fmla="*/ 634474 h 2851057"/>
              <a:gd name="connsiteX3" fmla="*/ 7203196 w 7239448"/>
              <a:gd name="connsiteY3" fmla="*/ 1210025 h 2851057"/>
              <a:gd name="connsiteX4" fmla="*/ 5352612 w 7239448"/>
              <a:gd name="connsiteY4" fmla="*/ 2387828 h 2851057"/>
              <a:gd name="connsiteX5" fmla="*/ 3736069 w 7239448"/>
              <a:gd name="connsiteY5" fmla="*/ 2816879 h 2851057"/>
              <a:gd name="connsiteX6" fmla="*/ 56879 w 7239448"/>
              <a:gd name="connsiteY6" fmla="*/ 1491639 h 2851057"/>
              <a:gd name="connsiteX0" fmla="*/ 56879 w 7239448"/>
              <a:gd name="connsiteY0" fmla="*/ 1491639 h 2816884"/>
              <a:gd name="connsiteX1" fmla="*/ 1657734 w 7239448"/>
              <a:gd name="connsiteY1" fmla="*/ 11711 h 2816884"/>
              <a:gd name="connsiteX2" fmla="*/ 3743316 w 7239448"/>
              <a:gd name="connsiteY2" fmla="*/ 634474 h 2816884"/>
              <a:gd name="connsiteX3" fmla="*/ 7203196 w 7239448"/>
              <a:gd name="connsiteY3" fmla="*/ 1210025 h 2816884"/>
              <a:gd name="connsiteX4" fmla="*/ 5352612 w 7239448"/>
              <a:gd name="connsiteY4" fmla="*/ 2387828 h 2816884"/>
              <a:gd name="connsiteX5" fmla="*/ 3736069 w 7239448"/>
              <a:gd name="connsiteY5" fmla="*/ 2816879 h 2816884"/>
              <a:gd name="connsiteX6" fmla="*/ 56879 w 7239448"/>
              <a:gd name="connsiteY6" fmla="*/ 1491639 h 2816884"/>
              <a:gd name="connsiteX0" fmla="*/ 56879 w 7741984"/>
              <a:gd name="connsiteY0" fmla="*/ 1494786 h 2820031"/>
              <a:gd name="connsiteX1" fmla="*/ 1657734 w 7741984"/>
              <a:gd name="connsiteY1" fmla="*/ 14858 h 2820031"/>
              <a:gd name="connsiteX2" fmla="*/ 3743316 w 7741984"/>
              <a:gd name="connsiteY2" fmla="*/ 637621 h 2820031"/>
              <a:gd name="connsiteX3" fmla="*/ 7713757 w 7741984"/>
              <a:gd name="connsiteY3" fmla="*/ 2003276 h 2820031"/>
              <a:gd name="connsiteX4" fmla="*/ 5352612 w 7741984"/>
              <a:gd name="connsiteY4" fmla="*/ 2390975 h 2820031"/>
              <a:gd name="connsiteX5" fmla="*/ 3736069 w 7741984"/>
              <a:gd name="connsiteY5" fmla="*/ 2820026 h 2820031"/>
              <a:gd name="connsiteX6" fmla="*/ 56879 w 7741984"/>
              <a:gd name="connsiteY6" fmla="*/ 1494786 h 2820031"/>
              <a:gd name="connsiteX0" fmla="*/ 56879 w 7743190"/>
              <a:gd name="connsiteY0" fmla="*/ 1490186 h 2815431"/>
              <a:gd name="connsiteX1" fmla="*/ 1657734 w 7743190"/>
              <a:gd name="connsiteY1" fmla="*/ 10258 h 2815431"/>
              <a:gd name="connsiteX2" fmla="*/ 3743316 w 7743190"/>
              <a:gd name="connsiteY2" fmla="*/ 633021 h 2815431"/>
              <a:gd name="connsiteX3" fmla="*/ 6765909 w 7743190"/>
              <a:gd name="connsiteY3" fmla="*/ 689185 h 2815431"/>
              <a:gd name="connsiteX4" fmla="*/ 7713757 w 7743190"/>
              <a:gd name="connsiteY4" fmla="*/ 1998676 h 2815431"/>
              <a:gd name="connsiteX5" fmla="*/ 5352612 w 7743190"/>
              <a:gd name="connsiteY5" fmla="*/ 2386375 h 2815431"/>
              <a:gd name="connsiteX6" fmla="*/ 3736069 w 7743190"/>
              <a:gd name="connsiteY6" fmla="*/ 2815426 h 2815431"/>
              <a:gd name="connsiteX7" fmla="*/ 56879 w 7743190"/>
              <a:gd name="connsiteY7" fmla="*/ 1490186 h 2815431"/>
              <a:gd name="connsiteX0" fmla="*/ 56879 w 7717936"/>
              <a:gd name="connsiteY0" fmla="*/ 1490186 h 2815431"/>
              <a:gd name="connsiteX1" fmla="*/ 1657734 w 7717936"/>
              <a:gd name="connsiteY1" fmla="*/ 10258 h 2815431"/>
              <a:gd name="connsiteX2" fmla="*/ 3743316 w 7717936"/>
              <a:gd name="connsiteY2" fmla="*/ 633021 h 2815431"/>
              <a:gd name="connsiteX3" fmla="*/ 6765909 w 7717936"/>
              <a:gd name="connsiteY3" fmla="*/ 689185 h 2815431"/>
              <a:gd name="connsiteX4" fmla="*/ 7713757 w 7717936"/>
              <a:gd name="connsiteY4" fmla="*/ 1998676 h 2815431"/>
              <a:gd name="connsiteX5" fmla="*/ 6534164 w 7717936"/>
              <a:gd name="connsiteY5" fmla="*/ 1885590 h 2815431"/>
              <a:gd name="connsiteX6" fmla="*/ 5352612 w 7717936"/>
              <a:gd name="connsiteY6" fmla="*/ 2386375 h 2815431"/>
              <a:gd name="connsiteX7" fmla="*/ 3736069 w 7717936"/>
              <a:gd name="connsiteY7" fmla="*/ 2815426 h 2815431"/>
              <a:gd name="connsiteX8" fmla="*/ 56879 w 7717936"/>
              <a:gd name="connsiteY8" fmla="*/ 1490186 h 2815431"/>
              <a:gd name="connsiteX0" fmla="*/ 56879 w 7717445"/>
              <a:gd name="connsiteY0" fmla="*/ 1490186 h 4023926"/>
              <a:gd name="connsiteX1" fmla="*/ 1657734 w 7717445"/>
              <a:gd name="connsiteY1" fmla="*/ 10258 h 4023926"/>
              <a:gd name="connsiteX2" fmla="*/ 3743316 w 7717445"/>
              <a:gd name="connsiteY2" fmla="*/ 633021 h 4023926"/>
              <a:gd name="connsiteX3" fmla="*/ 6765909 w 7717445"/>
              <a:gd name="connsiteY3" fmla="*/ 689185 h 4023926"/>
              <a:gd name="connsiteX4" fmla="*/ 7713757 w 7717445"/>
              <a:gd name="connsiteY4" fmla="*/ 1998676 h 4023926"/>
              <a:gd name="connsiteX5" fmla="*/ 5285615 w 7717445"/>
              <a:gd name="connsiteY5" fmla="*/ 4023781 h 4023926"/>
              <a:gd name="connsiteX6" fmla="*/ 6534164 w 7717445"/>
              <a:gd name="connsiteY6" fmla="*/ 1885590 h 4023926"/>
              <a:gd name="connsiteX7" fmla="*/ 5352612 w 7717445"/>
              <a:gd name="connsiteY7" fmla="*/ 2386375 h 4023926"/>
              <a:gd name="connsiteX8" fmla="*/ 3736069 w 7717445"/>
              <a:gd name="connsiteY8" fmla="*/ 2815426 h 4023926"/>
              <a:gd name="connsiteX9" fmla="*/ 56879 w 7717445"/>
              <a:gd name="connsiteY9" fmla="*/ 1490186 h 4023926"/>
              <a:gd name="connsiteX0" fmla="*/ 56879 w 7833300"/>
              <a:gd name="connsiteY0" fmla="*/ 1490186 h 4023916"/>
              <a:gd name="connsiteX1" fmla="*/ 1657734 w 7833300"/>
              <a:gd name="connsiteY1" fmla="*/ 10258 h 4023916"/>
              <a:gd name="connsiteX2" fmla="*/ 3743316 w 7833300"/>
              <a:gd name="connsiteY2" fmla="*/ 633021 h 4023916"/>
              <a:gd name="connsiteX3" fmla="*/ 6765909 w 7833300"/>
              <a:gd name="connsiteY3" fmla="*/ 689185 h 4023916"/>
              <a:gd name="connsiteX4" fmla="*/ 7829781 w 7833300"/>
              <a:gd name="connsiteY4" fmla="*/ 1856949 h 4023916"/>
              <a:gd name="connsiteX5" fmla="*/ 5285615 w 7833300"/>
              <a:gd name="connsiteY5" fmla="*/ 4023781 h 4023916"/>
              <a:gd name="connsiteX6" fmla="*/ 6534164 w 7833300"/>
              <a:gd name="connsiteY6" fmla="*/ 1885590 h 4023916"/>
              <a:gd name="connsiteX7" fmla="*/ 5352612 w 7833300"/>
              <a:gd name="connsiteY7" fmla="*/ 2386375 h 4023916"/>
              <a:gd name="connsiteX8" fmla="*/ 3736069 w 7833300"/>
              <a:gd name="connsiteY8" fmla="*/ 2815426 h 4023916"/>
              <a:gd name="connsiteX9" fmla="*/ 56879 w 7833300"/>
              <a:gd name="connsiteY9" fmla="*/ 1490186 h 4023916"/>
              <a:gd name="connsiteX0" fmla="*/ 56879 w 7830133"/>
              <a:gd name="connsiteY0" fmla="*/ 1490186 h 4052405"/>
              <a:gd name="connsiteX1" fmla="*/ 1657734 w 7830133"/>
              <a:gd name="connsiteY1" fmla="*/ 10258 h 4052405"/>
              <a:gd name="connsiteX2" fmla="*/ 3743316 w 7830133"/>
              <a:gd name="connsiteY2" fmla="*/ 633021 h 4052405"/>
              <a:gd name="connsiteX3" fmla="*/ 6765909 w 7830133"/>
              <a:gd name="connsiteY3" fmla="*/ 689185 h 4052405"/>
              <a:gd name="connsiteX4" fmla="*/ 7829781 w 7830133"/>
              <a:gd name="connsiteY4" fmla="*/ 1856949 h 4052405"/>
              <a:gd name="connsiteX5" fmla="*/ 6979753 w 7830133"/>
              <a:gd name="connsiteY5" fmla="*/ 3266630 h 4052405"/>
              <a:gd name="connsiteX6" fmla="*/ 5285615 w 7830133"/>
              <a:gd name="connsiteY6" fmla="*/ 4023781 h 4052405"/>
              <a:gd name="connsiteX7" fmla="*/ 6534164 w 7830133"/>
              <a:gd name="connsiteY7" fmla="*/ 1885590 h 4052405"/>
              <a:gd name="connsiteX8" fmla="*/ 5352612 w 7830133"/>
              <a:gd name="connsiteY8" fmla="*/ 2386375 h 4052405"/>
              <a:gd name="connsiteX9" fmla="*/ 3736069 w 7830133"/>
              <a:gd name="connsiteY9" fmla="*/ 2815426 h 4052405"/>
              <a:gd name="connsiteX10" fmla="*/ 56879 w 7830133"/>
              <a:gd name="connsiteY10" fmla="*/ 1490186 h 4052405"/>
              <a:gd name="connsiteX0" fmla="*/ 56879 w 7830133"/>
              <a:gd name="connsiteY0" fmla="*/ 1490186 h 4030416"/>
              <a:gd name="connsiteX1" fmla="*/ 1657734 w 7830133"/>
              <a:gd name="connsiteY1" fmla="*/ 10258 h 4030416"/>
              <a:gd name="connsiteX2" fmla="*/ 3743316 w 7830133"/>
              <a:gd name="connsiteY2" fmla="*/ 633021 h 4030416"/>
              <a:gd name="connsiteX3" fmla="*/ 6765909 w 7830133"/>
              <a:gd name="connsiteY3" fmla="*/ 689185 h 4030416"/>
              <a:gd name="connsiteX4" fmla="*/ 7829781 w 7830133"/>
              <a:gd name="connsiteY4" fmla="*/ 1856949 h 4030416"/>
              <a:gd name="connsiteX5" fmla="*/ 6979753 w 7830133"/>
              <a:gd name="connsiteY5" fmla="*/ 3266630 h 4030416"/>
              <a:gd name="connsiteX6" fmla="*/ 5285615 w 7830133"/>
              <a:gd name="connsiteY6" fmla="*/ 4023781 h 4030416"/>
              <a:gd name="connsiteX7" fmla="*/ 6383543 w 7830133"/>
              <a:gd name="connsiteY7" fmla="*/ 3010702 h 4030416"/>
              <a:gd name="connsiteX8" fmla="*/ 6534164 w 7830133"/>
              <a:gd name="connsiteY8" fmla="*/ 1885590 h 4030416"/>
              <a:gd name="connsiteX9" fmla="*/ 5352612 w 7830133"/>
              <a:gd name="connsiteY9" fmla="*/ 2386375 h 4030416"/>
              <a:gd name="connsiteX10" fmla="*/ 3736069 w 7830133"/>
              <a:gd name="connsiteY10" fmla="*/ 2815426 h 4030416"/>
              <a:gd name="connsiteX11" fmla="*/ 56879 w 7830133"/>
              <a:gd name="connsiteY11" fmla="*/ 1490186 h 4030416"/>
              <a:gd name="connsiteX0" fmla="*/ 56879 w 7830133"/>
              <a:gd name="connsiteY0" fmla="*/ 1490186 h 4030416"/>
              <a:gd name="connsiteX1" fmla="*/ 1657734 w 7830133"/>
              <a:gd name="connsiteY1" fmla="*/ 10258 h 4030416"/>
              <a:gd name="connsiteX2" fmla="*/ 3743316 w 7830133"/>
              <a:gd name="connsiteY2" fmla="*/ 633021 h 4030416"/>
              <a:gd name="connsiteX3" fmla="*/ 6765909 w 7830133"/>
              <a:gd name="connsiteY3" fmla="*/ 689185 h 4030416"/>
              <a:gd name="connsiteX4" fmla="*/ 7829781 w 7830133"/>
              <a:gd name="connsiteY4" fmla="*/ 1856949 h 4030416"/>
              <a:gd name="connsiteX5" fmla="*/ 6979753 w 7830133"/>
              <a:gd name="connsiteY5" fmla="*/ 3266630 h 4030416"/>
              <a:gd name="connsiteX6" fmla="*/ 5285615 w 7830133"/>
              <a:gd name="connsiteY6" fmla="*/ 4023781 h 4030416"/>
              <a:gd name="connsiteX7" fmla="*/ 6383543 w 7830133"/>
              <a:gd name="connsiteY7" fmla="*/ 3010702 h 4030416"/>
              <a:gd name="connsiteX8" fmla="*/ 6534164 w 7830133"/>
              <a:gd name="connsiteY8" fmla="*/ 1885590 h 4030416"/>
              <a:gd name="connsiteX9" fmla="*/ 5352612 w 7830133"/>
              <a:gd name="connsiteY9" fmla="*/ 2386375 h 4030416"/>
              <a:gd name="connsiteX10" fmla="*/ 3736069 w 7830133"/>
              <a:gd name="connsiteY10" fmla="*/ 2815426 h 4030416"/>
              <a:gd name="connsiteX11" fmla="*/ 56879 w 7830133"/>
              <a:gd name="connsiteY11" fmla="*/ 1490186 h 4030416"/>
              <a:gd name="connsiteX0" fmla="*/ 56879 w 7830133"/>
              <a:gd name="connsiteY0" fmla="*/ 1490186 h 4030416"/>
              <a:gd name="connsiteX1" fmla="*/ 1657734 w 7830133"/>
              <a:gd name="connsiteY1" fmla="*/ 10258 h 4030416"/>
              <a:gd name="connsiteX2" fmla="*/ 3743316 w 7830133"/>
              <a:gd name="connsiteY2" fmla="*/ 633021 h 4030416"/>
              <a:gd name="connsiteX3" fmla="*/ 6765909 w 7830133"/>
              <a:gd name="connsiteY3" fmla="*/ 689185 h 4030416"/>
              <a:gd name="connsiteX4" fmla="*/ 7829781 w 7830133"/>
              <a:gd name="connsiteY4" fmla="*/ 1856949 h 4030416"/>
              <a:gd name="connsiteX5" fmla="*/ 6979753 w 7830133"/>
              <a:gd name="connsiteY5" fmla="*/ 3266630 h 4030416"/>
              <a:gd name="connsiteX6" fmla="*/ 5285615 w 7830133"/>
              <a:gd name="connsiteY6" fmla="*/ 4023781 h 4030416"/>
              <a:gd name="connsiteX7" fmla="*/ 6383543 w 7830133"/>
              <a:gd name="connsiteY7" fmla="*/ 3010702 h 4030416"/>
              <a:gd name="connsiteX8" fmla="*/ 6918093 w 7830133"/>
              <a:gd name="connsiteY8" fmla="*/ 2196476 h 4030416"/>
              <a:gd name="connsiteX9" fmla="*/ 6534164 w 7830133"/>
              <a:gd name="connsiteY9" fmla="*/ 1885590 h 4030416"/>
              <a:gd name="connsiteX10" fmla="*/ 5352612 w 7830133"/>
              <a:gd name="connsiteY10" fmla="*/ 2386375 h 4030416"/>
              <a:gd name="connsiteX11" fmla="*/ 3736069 w 7830133"/>
              <a:gd name="connsiteY11" fmla="*/ 2815426 h 4030416"/>
              <a:gd name="connsiteX12" fmla="*/ 56879 w 7830133"/>
              <a:gd name="connsiteY12" fmla="*/ 1490186 h 4030416"/>
              <a:gd name="connsiteX0" fmla="*/ 56879 w 7830133"/>
              <a:gd name="connsiteY0" fmla="*/ 1490186 h 4028437"/>
              <a:gd name="connsiteX1" fmla="*/ 1657734 w 7830133"/>
              <a:gd name="connsiteY1" fmla="*/ 10258 h 4028437"/>
              <a:gd name="connsiteX2" fmla="*/ 3743316 w 7830133"/>
              <a:gd name="connsiteY2" fmla="*/ 633021 h 4028437"/>
              <a:gd name="connsiteX3" fmla="*/ 6765909 w 7830133"/>
              <a:gd name="connsiteY3" fmla="*/ 689185 h 4028437"/>
              <a:gd name="connsiteX4" fmla="*/ 7829781 w 7830133"/>
              <a:gd name="connsiteY4" fmla="*/ 1856949 h 4028437"/>
              <a:gd name="connsiteX5" fmla="*/ 6979753 w 7830133"/>
              <a:gd name="connsiteY5" fmla="*/ 3266630 h 4028437"/>
              <a:gd name="connsiteX6" fmla="*/ 5205318 w 7830133"/>
              <a:gd name="connsiteY6" fmla="*/ 4021776 h 4028437"/>
              <a:gd name="connsiteX7" fmla="*/ 6383543 w 7830133"/>
              <a:gd name="connsiteY7" fmla="*/ 3010702 h 4028437"/>
              <a:gd name="connsiteX8" fmla="*/ 6918093 w 7830133"/>
              <a:gd name="connsiteY8" fmla="*/ 2196476 h 4028437"/>
              <a:gd name="connsiteX9" fmla="*/ 6534164 w 7830133"/>
              <a:gd name="connsiteY9" fmla="*/ 1885590 h 4028437"/>
              <a:gd name="connsiteX10" fmla="*/ 5352612 w 7830133"/>
              <a:gd name="connsiteY10" fmla="*/ 2386375 h 4028437"/>
              <a:gd name="connsiteX11" fmla="*/ 3736069 w 7830133"/>
              <a:gd name="connsiteY11" fmla="*/ 2815426 h 4028437"/>
              <a:gd name="connsiteX12" fmla="*/ 56879 w 7830133"/>
              <a:gd name="connsiteY12" fmla="*/ 1490186 h 4028437"/>
              <a:gd name="connsiteX0" fmla="*/ 56879 w 7830133"/>
              <a:gd name="connsiteY0" fmla="*/ 1490186 h 4028437"/>
              <a:gd name="connsiteX1" fmla="*/ 1657734 w 7830133"/>
              <a:gd name="connsiteY1" fmla="*/ 10258 h 4028437"/>
              <a:gd name="connsiteX2" fmla="*/ 3743316 w 7830133"/>
              <a:gd name="connsiteY2" fmla="*/ 633021 h 4028437"/>
              <a:gd name="connsiteX3" fmla="*/ 6765909 w 7830133"/>
              <a:gd name="connsiteY3" fmla="*/ 689185 h 4028437"/>
              <a:gd name="connsiteX4" fmla="*/ 7829781 w 7830133"/>
              <a:gd name="connsiteY4" fmla="*/ 1856949 h 4028437"/>
              <a:gd name="connsiteX5" fmla="*/ 6979753 w 7830133"/>
              <a:gd name="connsiteY5" fmla="*/ 3266630 h 4028437"/>
              <a:gd name="connsiteX6" fmla="*/ 5205318 w 7830133"/>
              <a:gd name="connsiteY6" fmla="*/ 4021776 h 4028437"/>
              <a:gd name="connsiteX7" fmla="*/ 6411547 w 7830133"/>
              <a:gd name="connsiteY7" fmla="*/ 3015418 h 4028437"/>
              <a:gd name="connsiteX8" fmla="*/ 6918093 w 7830133"/>
              <a:gd name="connsiteY8" fmla="*/ 2196476 h 4028437"/>
              <a:gd name="connsiteX9" fmla="*/ 6534164 w 7830133"/>
              <a:gd name="connsiteY9" fmla="*/ 1885590 h 4028437"/>
              <a:gd name="connsiteX10" fmla="*/ 5352612 w 7830133"/>
              <a:gd name="connsiteY10" fmla="*/ 2386375 h 4028437"/>
              <a:gd name="connsiteX11" fmla="*/ 3736069 w 7830133"/>
              <a:gd name="connsiteY11" fmla="*/ 2815426 h 4028437"/>
              <a:gd name="connsiteX12" fmla="*/ 56879 w 7830133"/>
              <a:gd name="connsiteY12" fmla="*/ 1490186 h 4028437"/>
              <a:gd name="connsiteX0" fmla="*/ 56879 w 7830133"/>
              <a:gd name="connsiteY0" fmla="*/ 1490186 h 4028437"/>
              <a:gd name="connsiteX1" fmla="*/ 1657734 w 7830133"/>
              <a:gd name="connsiteY1" fmla="*/ 10258 h 4028437"/>
              <a:gd name="connsiteX2" fmla="*/ 3743316 w 7830133"/>
              <a:gd name="connsiteY2" fmla="*/ 633021 h 4028437"/>
              <a:gd name="connsiteX3" fmla="*/ 6765909 w 7830133"/>
              <a:gd name="connsiteY3" fmla="*/ 689185 h 4028437"/>
              <a:gd name="connsiteX4" fmla="*/ 7829781 w 7830133"/>
              <a:gd name="connsiteY4" fmla="*/ 1856949 h 4028437"/>
              <a:gd name="connsiteX5" fmla="*/ 6979753 w 7830133"/>
              <a:gd name="connsiteY5" fmla="*/ 3266630 h 4028437"/>
              <a:gd name="connsiteX6" fmla="*/ 5205318 w 7830133"/>
              <a:gd name="connsiteY6" fmla="*/ 4021776 h 4028437"/>
              <a:gd name="connsiteX7" fmla="*/ 6411547 w 7830133"/>
              <a:gd name="connsiteY7" fmla="*/ 3015418 h 4028437"/>
              <a:gd name="connsiteX8" fmla="*/ 6918093 w 7830133"/>
              <a:gd name="connsiteY8" fmla="*/ 2196476 h 4028437"/>
              <a:gd name="connsiteX9" fmla="*/ 6534164 w 7830133"/>
              <a:gd name="connsiteY9" fmla="*/ 1885590 h 4028437"/>
              <a:gd name="connsiteX10" fmla="*/ 5352612 w 7830133"/>
              <a:gd name="connsiteY10" fmla="*/ 2386375 h 4028437"/>
              <a:gd name="connsiteX11" fmla="*/ 3736069 w 7830133"/>
              <a:gd name="connsiteY11" fmla="*/ 2815426 h 4028437"/>
              <a:gd name="connsiteX12" fmla="*/ 56879 w 7830133"/>
              <a:gd name="connsiteY12" fmla="*/ 1490186 h 4028437"/>
              <a:gd name="connsiteX0" fmla="*/ 56879 w 7830133"/>
              <a:gd name="connsiteY0" fmla="*/ 1490186 h 4028437"/>
              <a:gd name="connsiteX1" fmla="*/ 1657734 w 7830133"/>
              <a:gd name="connsiteY1" fmla="*/ 10258 h 4028437"/>
              <a:gd name="connsiteX2" fmla="*/ 3743316 w 7830133"/>
              <a:gd name="connsiteY2" fmla="*/ 633021 h 4028437"/>
              <a:gd name="connsiteX3" fmla="*/ 6765909 w 7830133"/>
              <a:gd name="connsiteY3" fmla="*/ 689185 h 4028437"/>
              <a:gd name="connsiteX4" fmla="*/ 7829781 w 7830133"/>
              <a:gd name="connsiteY4" fmla="*/ 1856949 h 4028437"/>
              <a:gd name="connsiteX5" fmla="*/ 6979753 w 7830133"/>
              <a:gd name="connsiteY5" fmla="*/ 3266630 h 4028437"/>
              <a:gd name="connsiteX6" fmla="*/ 5205318 w 7830133"/>
              <a:gd name="connsiteY6" fmla="*/ 4021776 h 4028437"/>
              <a:gd name="connsiteX7" fmla="*/ 6411547 w 7830133"/>
              <a:gd name="connsiteY7" fmla="*/ 3015418 h 4028437"/>
              <a:gd name="connsiteX8" fmla="*/ 6918093 w 7830133"/>
              <a:gd name="connsiteY8" fmla="*/ 2196476 h 4028437"/>
              <a:gd name="connsiteX9" fmla="*/ 6534164 w 7830133"/>
              <a:gd name="connsiteY9" fmla="*/ 1885590 h 4028437"/>
              <a:gd name="connsiteX10" fmla="*/ 5352612 w 7830133"/>
              <a:gd name="connsiteY10" fmla="*/ 2386375 h 4028437"/>
              <a:gd name="connsiteX11" fmla="*/ 3736069 w 7830133"/>
              <a:gd name="connsiteY11" fmla="*/ 2815426 h 4028437"/>
              <a:gd name="connsiteX12" fmla="*/ 56879 w 7830133"/>
              <a:gd name="connsiteY12" fmla="*/ 1490186 h 4028437"/>
              <a:gd name="connsiteX0" fmla="*/ 56879 w 7667730"/>
              <a:gd name="connsiteY0" fmla="*/ 1490186 h 4028437"/>
              <a:gd name="connsiteX1" fmla="*/ 1657734 w 7667730"/>
              <a:gd name="connsiteY1" fmla="*/ 10258 h 4028437"/>
              <a:gd name="connsiteX2" fmla="*/ 3743316 w 7667730"/>
              <a:gd name="connsiteY2" fmla="*/ 633021 h 4028437"/>
              <a:gd name="connsiteX3" fmla="*/ 6765909 w 7667730"/>
              <a:gd name="connsiteY3" fmla="*/ 689185 h 4028437"/>
              <a:gd name="connsiteX4" fmla="*/ 7667182 w 7667730"/>
              <a:gd name="connsiteY4" fmla="*/ 1933235 h 4028437"/>
              <a:gd name="connsiteX5" fmla="*/ 6979753 w 7667730"/>
              <a:gd name="connsiteY5" fmla="*/ 3266630 h 4028437"/>
              <a:gd name="connsiteX6" fmla="*/ 5205318 w 7667730"/>
              <a:gd name="connsiteY6" fmla="*/ 4021776 h 4028437"/>
              <a:gd name="connsiteX7" fmla="*/ 6411547 w 7667730"/>
              <a:gd name="connsiteY7" fmla="*/ 3015418 h 4028437"/>
              <a:gd name="connsiteX8" fmla="*/ 6918093 w 7667730"/>
              <a:gd name="connsiteY8" fmla="*/ 2196476 h 4028437"/>
              <a:gd name="connsiteX9" fmla="*/ 6534164 w 7667730"/>
              <a:gd name="connsiteY9" fmla="*/ 1885590 h 4028437"/>
              <a:gd name="connsiteX10" fmla="*/ 5352612 w 7667730"/>
              <a:gd name="connsiteY10" fmla="*/ 2386375 h 4028437"/>
              <a:gd name="connsiteX11" fmla="*/ 3736069 w 7667730"/>
              <a:gd name="connsiteY11" fmla="*/ 2815426 h 4028437"/>
              <a:gd name="connsiteX12" fmla="*/ 56879 w 7667730"/>
              <a:gd name="connsiteY12" fmla="*/ 1490186 h 402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7730" h="4028437">
                <a:moveTo>
                  <a:pt x="56879" y="1490186"/>
                </a:moveTo>
                <a:cubicBezTo>
                  <a:pt x="-289510" y="1022658"/>
                  <a:pt x="1033954" y="106183"/>
                  <a:pt x="1657734" y="10258"/>
                </a:cubicBezTo>
                <a:cubicBezTo>
                  <a:pt x="2281514" y="-85667"/>
                  <a:pt x="2891954" y="519867"/>
                  <a:pt x="3743316" y="633021"/>
                </a:cubicBezTo>
                <a:cubicBezTo>
                  <a:pt x="4594678" y="746175"/>
                  <a:pt x="6104169" y="461576"/>
                  <a:pt x="6765909" y="689185"/>
                </a:cubicBezTo>
                <a:cubicBezTo>
                  <a:pt x="7427649" y="916794"/>
                  <a:pt x="7652588" y="1572481"/>
                  <a:pt x="7667182" y="1933235"/>
                </a:cubicBezTo>
                <a:cubicBezTo>
                  <a:pt x="7681776" y="2293989"/>
                  <a:pt x="7403781" y="2905491"/>
                  <a:pt x="6979753" y="3266630"/>
                </a:cubicBezTo>
                <a:cubicBezTo>
                  <a:pt x="6555725" y="3627769"/>
                  <a:pt x="5367670" y="4089438"/>
                  <a:pt x="5205318" y="4021776"/>
                </a:cubicBezTo>
                <a:cubicBezTo>
                  <a:pt x="5042966" y="3954114"/>
                  <a:pt x="6204592" y="3366455"/>
                  <a:pt x="6411547" y="3015418"/>
                </a:cubicBezTo>
                <a:cubicBezTo>
                  <a:pt x="6624927" y="2728819"/>
                  <a:pt x="6892990" y="2383995"/>
                  <a:pt x="6918093" y="2196476"/>
                </a:cubicBezTo>
                <a:cubicBezTo>
                  <a:pt x="6943197" y="2008957"/>
                  <a:pt x="6736378" y="1871892"/>
                  <a:pt x="6534164" y="1885590"/>
                </a:cubicBezTo>
                <a:cubicBezTo>
                  <a:pt x="6331950" y="1899288"/>
                  <a:pt x="5811761" y="2278426"/>
                  <a:pt x="5352612" y="2386375"/>
                </a:cubicBezTo>
                <a:cubicBezTo>
                  <a:pt x="4893463" y="2494324"/>
                  <a:pt x="4203677" y="2812820"/>
                  <a:pt x="3736069" y="2815426"/>
                </a:cubicBezTo>
                <a:cubicBezTo>
                  <a:pt x="3268461" y="2818032"/>
                  <a:pt x="403268" y="1957714"/>
                  <a:pt x="56879" y="149018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C46C6F-0D47-4F6C-8FAB-011A14883564}"/>
              </a:ext>
            </a:extLst>
          </p:cNvPr>
          <p:cNvGrpSpPr/>
          <p:nvPr/>
        </p:nvGrpSpPr>
        <p:grpSpPr>
          <a:xfrm>
            <a:off x="4989050" y="-227266"/>
            <a:ext cx="4740755" cy="6160831"/>
            <a:chOff x="4989050" y="-227266"/>
            <a:chExt cx="4740755" cy="6160831"/>
          </a:xfrm>
        </p:grpSpPr>
        <p:sp>
          <p:nvSpPr>
            <p:cNvPr id="62" name="Oval 14">
              <a:extLst>
                <a:ext uri="{FF2B5EF4-FFF2-40B4-BE49-F238E27FC236}">
                  <a16:creationId xmlns:a16="http://schemas.microsoft.com/office/drawing/2014/main" id="{FDB1C333-E56C-45BD-B6F5-27DDA32F718A}"/>
                </a:ext>
              </a:extLst>
            </p:cNvPr>
            <p:cNvSpPr/>
            <p:nvPr/>
          </p:nvSpPr>
          <p:spPr>
            <a:xfrm rot="16200000">
              <a:off x="7053113" y="115237"/>
              <a:ext cx="1449764" cy="764757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7D4D35-945A-4B95-8BDF-D7AD3B5D2B09}"/>
                </a:ext>
              </a:extLst>
            </p:cNvPr>
            <p:cNvSpPr/>
            <p:nvPr/>
          </p:nvSpPr>
          <p:spPr>
            <a:xfrm rot="2641894" flipH="1">
              <a:off x="6830871" y="3453210"/>
              <a:ext cx="2898934" cy="1382831"/>
            </a:xfrm>
            <a:custGeom>
              <a:avLst/>
              <a:gdLst>
                <a:gd name="connsiteX0" fmla="*/ 1478320 w 2898934"/>
                <a:gd name="connsiteY0" fmla="*/ 0 h 1382831"/>
                <a:gd name="connsiteX1" fmla="*/ 2844648 w 2898934"/>
                <a:gd name="connsiteY1" fmla="*/ 0 h 1382831"/>
                <a:gd name="connsiteX2" fmla="*/ 2865998 w 2898934"/>
                <a:gd name="connsiteY2" fmla="*/ 80719 h 1382831"/>
                <a:gd name="connsiteX3" fmla="*/ 2898515 w 2898934"/>
                <a:gd name="connsiteY3" fmla="*/ 309007 h 1382831"/>
                <a:gd name="connsiteX4" fmla="*/ 2228940 w 2898934"/>
                <a:gd name="connsiteY4" fmla="*/ 1321351 h 1382831"/>
                <a:gd name="connsiteX5" fmla="*/ 1051716 w 2898934"/>
                <a:gd name="connsiteY5" fmla="*/ 1183550 h 1382831"/>
                <a:gd name="connsiteX6" fmla="*/ 27 w 2898934"/>
                <a:gd name="connsiteY6" fmla="*/ 81096 h 1382831"/>
                <a:gd name="connsiteX7" fmla="*/ 1079578 w 2898934"/>
                <a:gd name="connsiteY7" fmla="*/ 693492 h 1382831"/>
                <a:gd name="connsiteX8" fmla="*/ 1826046 w 2898934"/>
                <a:gd name="connsiteY8" fmla="*/ 840504 h 1382831"/>
                <a:gd name="connsiteX9" fmla="*/ 1949261 w 2898934"/>
                <a:gd name="connsiteY9" fmla="*/ 470147 h 1382831"/>
                <a:gd name="connsiteX10" fmla="*/ 1545257 w 2898934"/>
                <a:gd name="connsiteY10" fmla="*/ 65548 h 1382831"/>
                <a:gd name="connsiteX11" fmla="*/ 1478320 w 2898934"/>
                <a:gd name="connsiteY11" fmla="*/ 0 h 138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98934" h="1382831">
                  <a:moveTo>
                    <a:pt x="1478320" y="0"/>
                  </a:moveTo>
                  <a:lnTo>
                    <a:pt x="2844648" y="0"/>
                  </a:lnTo>
                  <a:lnTo>
                    <a:pt x="2865998" y="80719"/>
                  </a:lnTo>
                  <a:cubicBezTo>
                    <a:pt x="2885016" y="163267"/>
                    <a:pt x="2896566" y="239923"/>
                    <a:pt x="2898515" y="309007"/>
                  </a:cubicBezTo>
                  <a:cubicBezTo>
                    <a:pt x="2914106" y="861682"/>
                    <a:pt x="2491692" y="1210288"/>
                    <a:pt x="2228940" y="1321351"/>
                  </a:cubicBezTo>
                  <a:cubicBezTo>
                    <a:pt x="1966189" y="1432415"/>
                    <a:pt x="1436665" y="1396778"/>
                    <a:pt x="1051716" y="1183550"/>
                  </a:cubicBezTo>
                  <a:cubicBezTo>
                    <a:pt x="666767" y="970323"/>
                    <a:pt x="-4889" y="219975"/>
                    <a:pt x="27" y="81096"/>
                  </a:cubicBezTo>
                  <a:cubicBezTo>
                    <a:pt x="4944" y="-57783"/>
                    <a:pt x="762435" y="638000"/>
                    <a:pt x="1079578" y="693492"/>
                  </a:cubicBezTo>
                  <a:cubicBezTo>
                    <a:pt x="1350850" y="771645"/>
                    <a:pt x="1680383" y="874058"/>
                    <a:pt x="1826046" y="840504"/>
                  </a:cubicBezTo>
                  <a:cubicBezTo>
                    <a:pt x="1971710" y="806951"/>
                    <a:pt x="2015596" y="615894"/>
                    <a:pt x="1949261" y="470147"/>
                  </a:cubicBezTo>
                  <a:cubicBezTo>
                    <a:pt x="1907802" y="379055"/>
                    <a:pt x="1726244" y="235777"/>
                    <a:pt x="1545257" y="65548"/>
                  </a:cubicBezTo>
                  <a:lnTo>
                    <a:pt x="147832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3C1B468-EB67-4500-A02C-37BF0485C74B}"/>
                </a:ext>
              </a:extLst>
            </p:cNvPr>
            <p:cNvSpPr/>
            <p:nvPr/>
          </p:nvSpPr>
          <p:spPr>
            <a:xfrm>
              <a:off x="6332774" y="765583"/>
              <a:ext cx="2552451" cy="45022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12">
              <a:extLst>
                <a:ext uri="{FF2B5EF4-FFF2-40B4-BE49-F238E27FC236}">
                  <a16:creationId xmlns:a16="http://schemas.microsoft.com/office/drawing/2014/main" id="{2D849128-FEEC-4A03-A765-6F5231EAAF8A}"/>
                </a:ext>
              </a:extLst>
            </p:cNvPr>
            <p:cNvSpPr/>
            <p:nvPr/>
          </p:nvSpPr>
          <p:spPr>
            <a:xfrm rot="2217901">
              <a:off x="6672381" y="4669347"/>
              <a:ext cx="950907" cy="1264218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12">
              <a:extLst>
                <a:ext uri="{FF2B5EF4-FFF2-40B4-BE49-F238E27FC236}">
                  <a16:creationId xmlns:a16="http://schemas.microsoft.com/office/drawing/2014/main" id="{D3DE84CD-D43B-485C-B8C4-EB9182445C6C}"/>
                </a:ext>
              </a:extLst>
            </p:cNvPr>
            <p:cNvSpPr/>
            <p:nvPr/>
          </p:nvSpPr>
          <p:spPr>
            <a:xfrm rot="19382099" flipH="1">
              <a:off x="7664176" y="4669346"/>
              <a:ext cx="950907" cy="1264218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9259C992-EA7C-42B2-8770-7DDA553B76F9}"/>
                </a:ext>
              </a:extLst>
            </p:cNvPr>
            <p:cNvSpPr/>
            <p:nvPr/>
          </p:nvSpPr>
          <p:spPr>
            <a:xfrm rot="16200000">
              <a:off x="6753403" y="221701"/>
              <a:ext cx="1713967" cy="1614803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  <a:gd name="connsiteX0" fmla="*/ 2670 w 2164585"/>
                <a:gd name="connsiteY0" fmla="*/ 906959 h 1872881"/>
                <a:gd name="connsiteX1" fmla="*/ 1045520 w 2164585"/>
                <a:gd name="connsiteY1" fmla="*/ 3 h 1872881"/>
                <a:gd name="connsiteX2" fmla="*/ 2164585 w 2164585"/>
                <a:gd name="connsiteY2" fmla="*/ 916484 h 1872881"/>
                <a:gd name="connsiteX3" fmla="*/ 1307465 w 2164585"/>
                <a:gd name="connsiteY3" fmla="*/ 1861539 h 1872881"/>
                <a:gd name="connsiteX4" fmla="*/ 2670 w 2164585"/>
                <a:gd name="connsiteY4" fmla="*/ 906959 h 1872881"/>
                <a:gd name="connsiteX0" fmla="*/ 307999 w 1165119"/>
                <a:gd name="connsiteY0" fmla="*/ 1885128 h 1906774"/>
                <a:gd name="connsiteX1" fmla="*/ 46054 w 1165119"/>
                <a:gd name="connsiteY1" fmla="*/ 23592 h 1906774"/>
                <a:gd name="connsiteX2" fmla="*/ 1165119 w 1165119"/>
                <a:gd name="connsiteY2" fmla="*/ 940073 h 1906774"/>
                <a:gd name="connsiteX3" fmla="*/ 307999 w 1165119"/>
                <a:gd name="connsiteY3" fmla="*/ 1885128 h 1906774"/>
                <a:gd name="connsiteX0" fmla="*/ 171558 w 1226326"/>
                <a:gd name="connsiteY0" fmla="*/ 1885131 h 1906777"/>
                <a:gd name="connsiteX1" fmla="*/ 107261 w 1226326"/>
                <a:gd name="connsiteY1" fmla="*/ 23592 h 1906777"/>
                <a:gd name="connsiteX2" fmla="*/ 1226326 w 1226326"/>
                <a:gd name="connsiteY2" fmla="*/ 940073 h 1906777"/>
                <a:gd name="connsiteX3" fmla="*/ 171558 w 1226326"/>
                <a:gd name="connsiteY3" fmla="*/ 1885131 h 1906777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858" h="1861540">
                  <a:moveTo>
                    <a:pt x="921090" y="1861540"/>
                  </a:moveTo>
                  <a:cubicBezTo>
                    <a:pt x="591807" y="1862108"/>
                    <a:pt x="10873" y="1230146"/>
                    <a:pt x="157" y="919890"/>
                  </a:cubicBezTo>
                  <a:cubicBezTo>
                    <a:pt x="-10559" y="609634"/>
                    <a:pt x="527510" y="569"/>
                    <a:pt x="856793" y="1"/>
                  </a:cubicBezTo>
                  <a:cubicBezTo>
                    <a:pt x="1186076" y="-567"/>
                    <a:pt x="1975858" y="202823"/>
                    <a:pt x="1975858" y="916482"/>
                  </a:cubicBezTo>
                  <a:cubicBezTo>
                    <a:pt x="1975858" y="1586220"/>
                    <a:pt x="1250373" y="1860972"/>
                    <a:pt x="921090" y="186154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D7F74A-BB52-42C4-8E6F-618D19542DC8}"/>
                </a:ext>
              </a:extLst>
            </p:cNvPr>
            <p:cNvSpPr/>
            <p:nvPr/>
          </p:nvSpPr>
          <p:spPr>
            <a:xfrm rot="15942299" flipV="1">
              <a:off x="7397655" y="4022282"/>
              <a:ext cx="497318" cy="13198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11">
              <a:extLst>
                <a:ext uri="{FF2B5EF4-FFF2-40B4-BE49-F238E27FC236}">
                  <a16:creationId xmlns:a16="http://schemas.microsoft.com/office/drawing/2014/main" id="{45385DEE-513A-4801-B075-8989772252A7}"/>
                </a:ext>
              </a:extLst>
            </p:cNvPr>
            <p:cNvSpPr/>
            <p:nvPr/>
          </p:nvSpPr>
          <p:spPr>
            <a:xfrm rot="20293673" flipH="1">
              <a:off x="6650431" y="2177379"/>
              <a:ext cx="616954" cy="1803073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86A81FC-A5A4-4B02-9C62-4C8979EF7CD1}"/>
                </a:ext>
              </a:extLst>
            </p:cNvPr>
            <p:cNvGrpSpPr/>
            <p:nvPr/>
          </p:nvGrpSpPr>
          <p:grpSpPr>
            <a:xfrm>
              <a:off x="7717471" y="530835"/>
              <a:ext cx="454305" cy="380990"/>
              <a:chOff x="7717472" y="592030"/>
              <a:chExt cx="467611" cy="39214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2B9BC63-50AD-4325-9EB8-62E0D0A60814}"/>
                  </a:ext>
                </a:extLst>
              </p:cNvPr>
              <p:cNvSpPr/>
              <p:nvPr/>
            </p:nvSpPr>
            <p:spPr>
              <a:xfrm>
                <a:off x="7717472" y="592030"/>
                <a:ext cx="467611" cy="3921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BBA8CA2-D546-4C58-8803-115C3E339DA5}"/>
                  </a:ext>
                </a:extLst>
              </p:cNvPr>
              <p:cNvSpPr/>
              <p:nvPr/>
            </p:nvSpPr>
            <p:spPr>
              <a:xfrm rot="3990741">
                <a:off x="7844189" y="711691"/>
                <a:ext cx="212359" cy="31132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0C64908-E7E1-47D6-90E2-B16D9A3D2CDC}"/>
                  </a:ext>
                </a:extLst>
              </p:cNvPr>
              <p:cNvSpPr/>
              <p:nvPr/>
            </p:nvSpPr>
            <p:spPr>
              <a:xfrm>
                <a:off x="7936547" y="806486"/>
                <a:ext cx="131037" cy="1310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ED7AF3-3E35-4ED5-9F1F-F0053415E0A8}"/>
                </a:ext>
              </a:extLst>
            </p:cNvPr>
            <p:cNvGrpSpPr/>
            <p:nvPr/>
          </p:nvGrpSpPr>
          <p:grpSpPr>
            <a:xfrm>
              <a:off x="7030484" y="530835"/>
              <a:ext cx="454305" cy="380990"/>
              <a:chOff x="7717472" y="592030"/>
              <a:chExt cx="467611" cy="39214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9BE5DE3-BC2D-4628-96FA-A5C18C7F6169}"/>
                  </a:ext>
                </a:extLst>
              </p:cNvPr>
              <p:cNvSpPr/>
              <p:nvPr/>
            </p:nvSpPr>
            <p:spPr>
              <a:xfrm>
                <a:off x="7717472" y="592030"/>
                <a:ext cx="467611" cy="3921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F1BF22C-040C-43C5-B4AF-DD750FE3D8C5}"/>
                  </a:ext>
                </a:extLst>
              </p:cNvPr>
              <p:cNvSpPr/>
              <p:nvPr/>
            </p:nvSpPr>
            <p:spPr>
              <a:xfrm rot="3990741">
                <a:off x="7844189" y="711691"/>
                <a:ext cx="212359" cy="31132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3C892D5-1106-4A18-82F4-FEB9A37B8E97}"/>
                  </a:ext>
                </a:extLst>
              </p:cNvPr>
              <p:cNvSpPr/>
              <p:nvPr/>
            </p:nvSpPr>
            <p:spPr>
              <a:xfrm>
                <a:off x="7936547" y="806486"/>
                <a:ext cx="131037" cy="1310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4701178-EF26-4E1A-A125-E713BB9221D6}"/>
                </a:ext>
              </a:extLst>
            </p:cNvPr>
            <p:cNvSpPr/>
            <p:nvPr/>
          </p:nvSpPr>
          <p:spPr>
            <a:xfrm>
              <a:off x="7528063" y="1208817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27BE6E2-BE60-44B7-8A7F-50E8056BB31C}"/>
                </a:ext>
              </a:extLst>
            </p:cNvPr>
            <p:cNvSpPr/>
            <p:nvPr/>
          </p:nvSpPr>
          <p:spPr>
            <a:xfrm rot="7883174">
              <a:off x="7033047" y="541847"/>
              <a:ext cx="1125245" cy="1160418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939463F3-CC13-40EE-9C3B-F93C205468EB}"/>
                </a:ext>
              </a:extLst>
            </p:cNvPr>
            <p:cNvSpPr/>
            <p:nvPr/>
          </p:nvSpPr>
          <p:spPr>
            <a:xfrm rot="20171622">
              <a:off x="8612667" y="4530589"/>
              <a:ext cx="611552" cy="32587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900D62-AF9A-4E93-B32F-E2366DD04AF1}"/>
                </a:ext>
              </a:extLst>
            </p:cNvPr>
            <p:cNvSpPr/>
            <p:nvPr/>
          </p:nvSpPr>
          <p:spPr>
            <a:xfrm>
              <a:off x="9340072" y="4653633"/>
              <a:ext cx="68393" cy="6839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B027E5-AAD4-441D-8536-83CA14BFDDB3}"/>
                </a:ext>
              </a:extLst>
            </p:cNvPr>
            <p:cNvSpPr/>
            <p:nvPr/>
          </p:nvSpPr>
          <p:spPr>
            <a:xfrm rot="15942299" flipV="1">
              <a:off x="6492014" y="2055272"/>
              <a:ext cx="497318" cy="60186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BDC67A7-0847-4B80-9EA2-06854C675542}"/>
                </a:ext>
              </a:extLst>
            </p:cNvPr>
            <p:cNvSpPr/>
            <p:nvPr/>
          </p:nvSpPr>
          <p:spPr>
            <a:xfrm>
              <a:off x="6821001" y="189158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D6166E-534B-4A4E-9043-9C9B23F68726}"/>
                </a:ext>
              </a:extLst>
            </p:cNvPr>
            <p:cNvSpPr/>
            <p:nvPr/>
          </p:nvSpPr>
          <p:spPr>
            <a:xfrm>
              <a:off x="7646314" y="226787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2C2AF2-9842-4F95-BB52-C023DE1808C5}"/>
                </a:ext>
              </a:extLst>
            </p:cNvPr>
            <p:cNvSpPr/>
            <p:nvPr/>
          </p:nvSpPr>
          <p:spPr>
            <a:xfrm>
              <a:off x="7382544" y="3197127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6D0EA0-1201-4746-A802-E97D99E33CB1}"/>
                </a:ext>
              </a:extLst>
            </p:cNvPr>
            <p:cNvSpPr/>
            <p:nvPr/>
          </p:nvSpPr>
          <p:spPr>
            <a:xfrm>
              <a:off x="6526388" y="357315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D7D9D3-93AB-4C4F-81C4-4911184D201E}"/>
                </a:ext>
              </a:extLst>
            </p:cNvPr>
            <p:cNvSpPr/>
            <p:nvPr/>
          </p:nvSpPr>
          <p:spPr>
            <a:xfrm>
              <a:off x="7417903" y="4357589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51458E3-5C67-4CBD-86BB-C9AD190A170D}"/>
                </a:ext>
              </a:extLst>
            </p:cNvPr>
            <p:cNvSpPr/>
            <p:nvPr/>
          </p:nvSpPr>
          <p:spPr>
            <a:xfrm>
              <a:off x="8171776" y="3748075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B8B934-C272-4DC1-B3E7-0D37171F9EBB}"/>
                </a:ext>
              </a:extLst>
            </p:cNvPr>
            <p:cNvSpPr/>
            <p:nvPr/>
          </p:nvSpPr>
          <p:spPr>
            <a:xfrm>
              <a:off x="8356711" y="1745056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919863-563F-48C5-89C3-48454E011245}"/>
                </a:ext>
              </a:extLst>
            </p:cNvPr>
            <p:cNvSpPr/>
            <p:nvPr/>
          </p:nvSpPr>
          <p:spPr>
            <a:xfrm>
              <a:off x="8079438" y="2078465"/>
              <a:ext cx="92338" cy="923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DA6074-97E7-48B8-9032-460CEA9692EC}"/>
                </a:ext>
              </a:extLst>
            </p:cNvPr>
            <p:cNvSpPr/>
            <p:nvPr/>
          </p:nvSpPr>
          <p:spPr>
            <a:xfrm>
              <a:off x="6799767" y="1615250"/>
              <a:ext cx="92338" cy="923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9978D3A-10E4-4904-9233-8B007B6699E5}"/>
                </a:ext>
              </a:extLst>
            </p:cNvPr>
            <p:cNvSpPr/>
            <p:nvPr/>
          </p:nvSpPr>
          <p:spPr>
            <a:xfrm>
              <a:off x="7566876" y="2936407"/>
              <a:ext cx="92338" cy="923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91D9F5-A187-475D-B5AC-DB847DCD2680}"/>
                </a:ext>
              </a:extLst>
            </p:cNvPr>
            <p:cNvSpPr/>
            <p:nvPr/>
          </p:nvSpPr>
          <p:spPr>
            <a:xfrm>
              <a:off x="7755384" y="3918258"/>
              <a:ext cx="92338" cy="923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7CFBD2-A685-45B2-8071-A4B997B516C9}"/>
                </a:ext>
              </a:extLst>
            </p:cNvPr>
            <p:cNvSpPr/>
            <p:nvPr/>
          </p:nvSpPr>
          <p:spPr>
            <a:xfrm>
              <a:off x="6869313" y="4223112"/>
              <a:ext cx="92338" cy="923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446462-0A68-4C93-AF7A-7AE0A49FA9BC}"/>
                </a:ext>
              </a:extLst>
            </p:cNvPr>
            <p:cNvSpPr/>
            <p:nvPr/>
          </p:nvSpPr>
          <p:spPr>
            <a:xfrm>
              <a:off x="8522891" y="3496858"/>
              <a:ext cx="92338" cy="923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20AD6771-33EA-4D03-BE99-909BC6C93D8E}"/>
                </a:ext>
              </a:extLst>
            </p:cNvPr>
            <p:cNvSpPr/>
            <p:nvPr/>
          </p:nvSpPr>
          <p:spPr>
            <a:xfrm rot="2197839">
              <a:off x="4989050" y="1340376"/>
              <a:ext cx="2713638" cy="125727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11">
              <a:extLst>
                <a:ext uri="{FF2B5EF4-FFF2-40B4-BE49-F238E27FC236}">
                  <a16:creationId xmlns:a16="http://schemas.microsoft.com/office/drawing/2014/main" id="{0DAAEA8C-BD62-45C6-8310-6891A33C7D61}"/>
                </a:ext>
              </a:extLst>
            </p:cNvPr>
            <p:cNvSpPr/>
            <p:nvPr/>
          </p:nvSpPr>
          <p:spPr>
            <a:xfrm rot="6773830">
              <a:off x="7727578" y="1821864"/>
              <a:ext cx="616954" cy="1803073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FE2FE3F-DF67-4B21-8A93-7AB0F37C3D95}"/>
                </a:ext>
              </a:extLst>
            </p:cNvPr>
            <p:cNvSpPr/>
            <p:nvPr/>
          </p:nvSpPr>
          <p:spPr>
            <a:xfrm rot="21372828" flipV="1">
              <a:off x="8483509" y="2582982"/>
              <a:ext cx="389845" cy="658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6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FF6C819-2CA6-4645-AED5-7643E1F1B48E}"/>
              </a:ext>
            </a:extLst>
          </p:cNvPr>
          <p:cNvGrpSpPr/>
          <p:nvPr/>
        </p:nvGrpSpPr>
        <p:grpSpPr>
          <a:xfrm>
            <a:off x="2913378" y="557190"/>
            <a:ext cx="6437088" cy="5865484"/>
            <a:chOff x="2913378" y="557190"/>
            <a:chExt cx="6437088" cy="58654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3F57ABD-8B10-434A-9E1A-7AB173BDB3E7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97D921-DCD3-44B4-B780-49EE140942B5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nual Operation 21">
              <a:extLst>
                <a:ext uri="{FF2B5EF4-FFF2-40B4-BE49-F238E27FC236}">
                  <a16:creationId xmlns:a16="http://schemas.microsoft.com/office/drawing/2014/main" id="{526A1739-7B56-409C-B7E9-B893CB0B558D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21F36-3277-4338-83F6-4B5DFFB8EA3B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A8887C-5918-4724-A328-C3A2C4D031FF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E3BFDD-3D9E-4E40-934A-00C61F1691C5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3312A40-BC82-4F17-81A0-7423121E0667}"/>
                </a:ext>
              </a:extLst>
            </p:cNvPr>
            <p:cNvSpPr/>
            <p:nvPr/>
          </p:nvSpPr>
          <p:spPr>
            <a:xfrm>
              <a:off x="7377974" y="586014"/>
              <a:ext cx="1005115" cy="148572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15" h="1485728">
                  <a:moveTo>
                    <a:pt x="0" y="8572"/>
                  </a:moveTo>
                  <a:lnTo>
                    <a:pt x="700315" y="0"/>
                  </a:lnTo>
                  <a:lnTo>
                    <a:pt x="1005115" y="1153160"/>
                  </a:lnTo>
                  <a:cubicBezTo>
                    <a:pt x="565937" y="1757680"/>
                    <a:pt x="187718" y="1386840"/>
                    <a:pt x="68580" y="1214120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97CCEC4-1BB0-4411-8AAA-6B63F8822A87}"/>
                </a:ext>
              </a:extLst>
            </p:cNvPr>
            <p:cNvSpPr/>
            <p:nvPr/>
          </p:nvSpPr>
          <p:spPr>
            <a:xfrm>
              <a:off x="6473733" y="590321"/>
              <a:ext cx="951775" cy="15039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03980">
                  <a:moveTo>
                    <a:pt x="0" y="0"/>
                  </a:moveTo>
                  <a:lnTo>
                    <a:pt x="867955" y="0"/>
                  </a:lnTo>
                  <a:lnTo>
                    <a:pt x="951775" y="1173163"/>
                  </a:lnTo>
                  <a:cubicBezTo>
                    <a:pt x="512597" y="1777683"/>
                    <a:pt x="172478" y="1402080"/>
                    <a:pt x="53340" y="1229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DA2D948-C04A-494B-A26A-E431C130B850}"/>
                </a:ext>
              </a:extLst>
            </p:cNvPr>
            <p:cNvSpPr/>
            <p:nvPr/>
          </p:nvSpPr>
          <p:spPr>
            <a:xfrm>
              <a:off x="5651498" y="590321"/>
              <a:ext cx="86142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15568">
                  <a:moveTo>
                    <a:pt x="15240" y="0"/>
                  </a:moveTo>
                  <a:lnTo>
                    <a:pt x="814615" y="0"/>
                  </a:lnTo>
                  <a:lnTo>
                    <a:pt x="822235" y="1191260"/>
                  </a:lnTo>
                  <a:cubicBezTo>
                    <a:pt x="383057" y="1795780"/>
                    <a:pt x="119138" y="1402080"/>
                    <a:pt x="0" y="1229360"/>
                  </a:cubicBez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063ED47B-4B01-4B40-98DC-DDC47CF203B1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C9BEAFD-FEBA-4CCF-828E-4F55C9E70A74}"/>
                </a:ext>
              </a:extLst>
            </p:cNvPr>
            <p:cNvSpPr/>
            <p:nvPr/>
          </p:nvSpPr>
          <p:spPr>
            <a:xfrm>
              <a:off x="3854267" y="582701"/>
              <a:ext cx="989875" cy="152318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875" h="1523188">
                  <a:moveTo>
                    <a:pt x="289560" y="0"/>
                  </a:moveTo>
                  <a:lnTo>
                    <a:pt x="989875" y="0"/>
                  </a:lnTo>
                  <a:lnTo>
                    <a:pt x="883195" y="1198880"/>
                  </a:lnTo>
                  <a:cubicBezTo>
                    <a:pt x="444017" y="1803400"/>
                    <a:pt x="119138" y="1409700"/>
                    <a:pt x="0" y="1236980"/>
                  </a:cubicBezTo>
                  <a:lnTo>
                    <a:pt x="2895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FA3737CA-FAA1-4012-897B-1D93BA7DB6C3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BCBF60-4A99-4A54-A008-5764525692B8}"/>
                </a:ext>
              </a:extLst>
            </p:cNvPr>
            <p:cNvSpPr/>
            <p:nvPr/>
          </p:nvSpPr>
          <p:spPr>
            <a:xfrm>
              <a:off x="7306389" y="2583215"/>
              <a:ext cx="630847" cy="1142965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47" h="1142965">
                  <a:moveTo>
                    <a:pt x="315424" y="1142965"/>
                  </a:moveTo>
                  <a:cubicBezTo>
                    <a:pt x="254464" y="1142844"/>
                    <a:pt x="-362756" y="-22410"/>
                    <a:pt x="315424" y="329"/>
                  </a:cubicBezTo>
                  <a:cubicBezTo>
                    <a:pt x="993604" y="23068"/>
                    <a:pt x="376384" y="1143086"/>
                    <a:pt x="315424" y="1142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677731-BF6D-4034-9C5B-EC645E4CD382}"/>
                </a:ext>
              </a:extLst>
            </p:cNvPr>
            <p:cNvSpPr/>
            <p:nvPr/>
          </p:nvSpPr>
          <p:spPr>
            <a:xfrm>
              <a:off x="7182632" y="2224817"/>
              <a:ext cx="908444" cy="755795"/>
            </a:xfrm>
            <a:custGeom>
              <a:avLst/>
              <a:gdLst>
                <a:gd name="connsiteX0" fmla="*/ 0 w 787400"/>
                <a:gd name="connsiteY0" fmla="*/ 304800 h 609600"/>
                <a:gd name="connsiteX1" fmla="*/ 393700 w 787400"/>
                <a:gd name="connsiteY1" fmla="*/ 0 h 609600"/>
                <a:gd name="connsiteX2" fmla="*/ 787400 w 787400"/>
                <a:gd name="connsiteY2" fmla="*/ 304800 h 609600"/>
                <a:gd name="connsiteX3" fmla="*/ 393700 w 787400"/>
                <a:gd name="connsiteY3" fmla="*/ 609600 h 609600"/>
                <a:gd name="connsiteX4" fmla="*/ 0 w 787400"/>
                <a:gd name="connsiteY4" fmla="*/ 304800 h 609600"/>
                <a:gd name="connsiteX0" fmla="*/ 19674 w 807074"/>
                <a:gd name="connsiteY0" fmla="*/ 304800 h 612116"/>
                <a:gd name="connsiteX1" fmla="*/ 413374 w 807074"/>
                <a:gd name="connsiteY1" fmla="*/ 0 h 612116"/>
                <a:gd name="connsiteX2" fmla="*/ 807074 w 807074"/>
                <a:gd name="connsiteY2" fmla="*/ 304800 h 612116"/>
                <a:gd name="connsiteX3" fmla="*/ 413374 w 807074"/>
                <a:gd name="connsiteY3" fmla="*/ 609600 h 612116"/>
                <a:gd name="connsiteX4" fmla="*/ 95874 w 807074"/>
                <a:gd name="connsiteY4" fmla="*/ 442178 h 612116"/>
                <a:gd name="connsiteX5" fmla="*/ 19674 w 807074"/>
                <a:gd name="connsiteY5" fmla="*/ 304800 h 612116"/>
                <a:gd name="connsiteX0" fmla="*/ 22665 w 810065"/>
                <a:gd name="connsiteY0" fmla="*/ 304800 h 692682"/>
                <a:gd name="connsiteX1" fmla="*/ 416365 w 810065"/>
                <a:gd name="connsiteY1" fmla="*/ 0 h 692682"/>
                <a:gd name="connsiteX2" fmla="*/ 810065 w 810065"/>
                <a:gd name="connsiteY2" fmla="*/ 304800 h 692682"/>
                <a:gd name="connsiteX3" fmla="*/ 416365 w 810065"/>
                <a:gd name="connsiteY3" fmla="*/ 609600 h 692682"/>
                <a:gd name="connsiteX4" fmla="*/ 9965 w 810065"/>
                <a:gd name="connsiteY4" fmla="*/ 683478 h 692682"/>
                <a:gd name="connsiteX5" fmla="*/ 98865 w 810065"/>
                <a:gd name="connsiteY5" fmla="*/ 442178 h 692682"/>
                <a:gd name="connsiteX6" fmla="*/ 22665 w 810065"/>
                <a:gd name="connsiteY6" fmla="*/ 304800 h 692682"/>
                <a:gd name="connsiteX0" fmla="*/ 67494 w 854894"/>
                <a:gd name="connsiteY0" fmla="*/ 304800 h 692682"/>
                <a:gd name="connsiteX1" fmla="*/ 461194 w 854894"/>
                <a:gd name="connsiteY1" fmla="*/ 0 h 692682"/>
                <a:gd name="connsiteX2" fmla="*/ 854894 w 854894"/>
                <a:gd name="connsiteY2" fmla="*/ 304800 h 692682"/>
                <a:gd name="connsiteX3" fmla="*/ 461194 w 854894"/>
                <a:gd name="connsiteY3" fmla="*/ 609600 h 692682"/>
                <a:gd name="connsiteX4" fmla="*/ 54794 w 854894"/>
                <a:gd name="connsiteY4" fmla="*/ 683478 h 692682"/>
                <a:gd name="connsiteX5" fmla="*/ 143694 w 854894"/>
                <a:gd name="connsiteY5" fmla="*/ 442178 h 692682"/>
                <a:gd name="connsiteX6" fmla="*/ 67494 w 854894"/>
                <a:gd name="connsiteY6" fmla="*/ 304800 h 692682"/>
                <a:gd name="connsiteX0" fmla="*/ 67494 w 854894"/>
                <a:gd name="connsiteY0" fmla="*/ 304800 h 691218"/>
                <a:gd name="connsiteX1" fmla="*/ 461194 w 854894"/>
                <a:gd name="connsiteY1" fmla="*/ 0 h 691218"/>
                <a:gd name="connsiteX2" fmla="*/ 854894 w 854894"/>
                <a:gd name="connsiteY2" fmla="*/ 304800 h 691218"/>
                <a:gd name="connsiteX3" fmla="*/ 461194 w 854894"/>
                <a:gd name="connsiteY3" fmla="*/ 609600 h 691218"/>
                <a:gd name="connsiteX4" fmla="*/ 289745 w 854894"/>
                <a:gd name="connsiteY4" fmla="*/ 600928 h 691218"/>
                <a:gd name="connsiteX5" fmla="*/ 54794 w 854894"/>
                <a:gd name="connsiteY5" fmla="*/ 683478 h 691218"/>
                <a:gd name="connsiteX6" fmla="*/ 143694 w 854894"/>
                <a:gd name="connsiteY6" fmla="*/ 442178 h 691218"/>
                <a:gd name="connsiteX7" fmla="*/ 67494 w 854894"/>
                <a:gd name="connsiteY7" fmla="*/ 304800 h 691218"/>
                <a:gd name="connsiteX0" fmla="*/ 67494 w 854894"/>
                <a:gd name="connsiteY0" fmla="*/ 304800 h 697791"/>
                <a:gd name="connsiteX1" fmla="*/ 461194 w 854894"/>
                <a:gd name="connsiteY1" fmla="*/ 0 h 697791"/>
                <a:gd name="connsiteX2" fmla="*/ 854894 w 854894"/>
                <a:gd name="connsiteY2" fmla="*/ 304800 h 697791"/>
                <a:gd name="connsiteX3" fmla="*/ 461194 w 854894"/>
                <a:gd name="connsiteY3" fmla="*/ 609600 h 697791"/>
                <a:gd name="connsiteX4" fmla="*/ 289745 w 854894"/>
                <a:gd name="connsiteY4" fmla="*/ 600928 h 697791"/>
                <a:gd name="connsiteX5" fmla="*/ 54794 w 854894"/>
                <a:gd name="connsiteY5" fmla="*/ 683478 h 697791"/>
                <a:gd name="connsiteX6" fmla="*/ 143694 w 854894"/>
                <a:gd name="connsiteY6" fmla="*/ 442178 h 697791"/>
                <a:gd name="connsiteX7" fmla="*/ 67494 w 854894"/>
                <a:gd name="connsiteY7" fmla="*/ 304800 h 697791"/>
                <a:gd name="connsiteX0" fmla="*/ 67494 w 854894"/>
                <a:gd name="connsiteY0" fmla="*/ 304800 h 762983"/>
                <a:gd name="connsiteX1" fmla="*/ 461194 w 854894"/>
                <a:gd name="connsiteY1" fmla="*/ 0 h 762983"/>
                <a:gd name="connsiteX2" fmla="*/ 854894 w 854894"/>
                <a:gd name="connsiteY2" fmla="*/ 304800 h 762983"/>
                <a:gd name="connsiteX3" fmla="*/ 461194 w 854894"/>
                <a:gd name="connsiteY3" fmla="*/ 755650 h 762983"/>
                <a:gd name="connsiteX4" fmla="*/ 289745 w 854894"/>
                <a:gd name="connsiteY4" fmla="*/ 600928 h 762983"/>
                <a:gd name="connsiteX5" fmla="*/ 54794 w 854894"/>
                <a:gd name="connsiteY5" fmla="*/ 683478 h 762983"/>
                <a:gd name="connsiteX6" fmla="*/ 143694 w 854894"/>
                <a:gd name="connsiteY6" fmla="*/ 442178 h 762983"/>
                <a:gd name="connsiteX7" fmla="*/ 67494 w 854894"/>
                <a:gd name="connsiteY7" fmla="*/ 304800 h 762983"/>
                <a:gd name="connsiteX0" fmla="*/ 67494 w 953439"/>
                <a:gd name="connsiteY0" fmla="*/ 304800 h 759574"/>
                <a:gd name="connsiteX1" fmla="*/ 461194 w 953439"/>
                <a:gd name="connsiteY1" fmla="*/ 0 h 759574"/>
                <a:gd name="connsiteX2" fmla="*/ 854894 w 953439"/>
                <a:gd name="connsiteY2" fmla="*/ 304800 h 759574"/>
                <a:gd name="connsiteX3" fmla="*/ 931095 w 953439"/>
                <a:gd name="connsiteY3" fmla="*/ 677128 h 759574"/>
                <a:gd name="connsiteX4" fmla="*/ 461194 w 953439"/>
                <a:gd name="connsiteY4" fmla="*/ 755650 h 759574"/>
                <a:gd name="connsiteX5" fmla="*/ 289745 w 953439"/>
                <a:gd name="connsiteY5" fmla="*/ 600928 h 759574"/>
                <a:gd name="connsiteX6" fmla="*/ 54794 w 953439"/>
                <a:gd name="connsiteY6" fmla="*/ 683478 h 759574"/>
                <a:gd name="connsiteX7" fmla="*/ 143694 w 953439"/>
                <a:gd name="connsiteY7" fmla="*/ 442178 h 759574"/>
                <a:gd name="connsiteX8" fmla="*/ 67494 w 953439"/>
                <a:gd name="connsiteY8" fmla="*/ 304800 h 759574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800"/>
                <a:gd name="connsiteY0" fmla="*/ 304836 h 755733"/>
                <a:gd name="connsiteX1" fmla="*/ 461194 w 964800"/>
                <a:gd name="connsiteY1" fmla="*/ 36 h 755733"/>
                <a:gd name="connsiteX2" fmla="*/ 861244 w 964800"/>
                <a:gd name="connsiteY2" fmla="*/ 292136 h 755733"/>
                <a:gd name="connsiteX3" fmla="*/ 956495 w 964800"/>
                <a:gd name="connsiteY3" fmla="*/ 651764 h 755733"/>
                <a:gd name="connsiteX4" fmla="*/ 613595 w 964800"/>
                <a:gd name="connsiteY4" fmla="*/ 620014 h 755733"/>
                <a:gd name="connsiteX5" fmla="*/ 461194 w 964800"/>
                <a:gd name="connsiteY5" fmla="*/ 755686 h 755733"/>
                <a:gd name="connsiteX6" fmla="*/ 289745 w 964800"/>
                <a:gd name="connsiteY6" fmla="*/ 600964 h 755733"/>
                <a:gd name="connsiteX7" fmla="*/ 54794 w 964800"/>
                <a:gd name="connsiteY7" fmla="*/ 683514 h 755733"/>
                <a:gd name="connsiteX8" fmla="*/ 143694 w 964800"/>
                <a:gd name="connsiteY8" fmla="*/ 442214 h 755733"/>
                <a:gd name="connsiteX9" fmla="*/ 67494 w 964800"/>
                <a:gd name="connsiteY9" fmla="*/ 304836 h 755733"/>
                <a:gd name="connsiteX0" fmla="*/ 67494 w 964800"/>
                <a:gd name="connsiteY0" fmla="*/ 306201 h 757098"/>
                <a:gd name="connsiteX1" fmla="*/ 461194 w 964800"/>
                <a:gd name="connsiteY1" fmla="*/ 1401 h 757098"/>
                <a:gd name="connsiteX2" fmla="*/ 861244 w 964800"/>
                <a:gd name="connsiteY2" fmla="*/ 293501 h 757098"/>
                <a:gd name="connsiteX3" fmla="*/ 956495 w 964800"/>
                <a:gd name="connsiteY3" fmla="*/ 653129 h 757098"/>
                <a:gd name="connsiteX4" fmla="*/ 613595 w 964800"/>
                <a:gd name="connsiteY4" fmla="*/ 621379 h 757098"/>
                <a:gd name="connsiteX5" fmla="*/ 461194 w 964800"/>
                <a:gd name="connsiteY5" fmla="*/ 757051 h 757098"/>
                <a:gd name="connsiteX6" fmla="*/ 289745 w 964800"/>
                <a:gd name="connsiteY6" fmla="*/ 602329 h 757098"/>
                <a:gd name="connsiteX7" fmla="*/ 54794 w 964800"/>
                <a:gd name="connsiteY7" fmla="*/ 684879 h 757098"/>
                <a:gd name="connsiteX8" fmla="*/ 143694 w 964800"/>
                <a:gd name="connsiteY8" fmla="*/ 443579 h 757098"/>
                <a:gd name="connsiteX9" fmla="*/ 67494 w 964800"/>
                <a:gd name="connsiteY9" fmla="*/ 306201 h 757098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4857 h 755754"/>
                <a:gd name="connsiteX1" fmla="*/ 461194 w 964800"/>
                <a:gd name="connsiteY1" fmla="*/ 57 h 755754"/>
                <a:gd name="connsiteX2" fmla="*/ 861244 w 964800"/>
                <a:gd name="connsiteY2" fmla="*/ 292157 h 755754"/>
                <a:gd name="connsiteX3" fmla="*/ 956495 w 964800"/>
                <a:gd name="connsiteY3" fmla="*/ 651785 h 755754"/>
                <a:gd name="connsiteX4" fmla="*/ 613595 w 964800"/>
                <a:gd name="connsiteY4" fmla="*/ 620035 h 755754"/>
                <a:gd name="connsiteX5" fmla="*/ 461194 w 964800"/>
                <a:gd name="connsiteY5" fmla="*/ 755707 h 755754"/>
                <a:gd name="connsiteX6" fmla="*/ 289745 w 964800"/>
                <a:gd name="connsiteY6" fmla="*/ 600985 h 755754"/>
                <a:gd name="connsiteX7" fmla="*/ 54794 w 964800"/>
                <a:gd name="connsiteY7" fmla="*/ 683535 h 755754"/>
                <a:gd name="connsiteX8" fmla="*/ 143694 w 964800"/>
                <a:gd name="connsiteY8" fmla="*/ 442235 h 755754"/>
                <a:gd name="connsiteX9" fmla="*/ 67494 w 964800"/>
                <a:gd name="connsiteY9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5498 h 756395"/>
                <a:gd name="connsiteX1" fmla="*/ 461194 w 957311"/>
                <a:gd name="connsiteY1" fmla="*/ 698 h 756395"/>
                <a:gd name="connsiteX2" fmla="*/ 835844 w 957311"/>
                <a:gd name="connsiteY2" fmla="*/ 398427 h 756395"/>
                <a:gd name="connsiteX3" fmla="*/ 956495 w 957311"/>
                <a:gd name="connsiteY3" fmla="*/ 652426 h 756395"/>
                <a:gd name="connsiteX4" fmla="*/ 613595 w 957311"/>
                <a:gd name="connsiteY4" fmla="*/ 620676 h 756395"/>
                <a:gd name="connsiteX5" fmla="*/ 461194 w 957311"/>
                <a:gd name="connsiteY5" fmla="*/ 756348 h 756395"/>
                <a:gd name="connsiteX6" fmla="*/ 289745 w 957311"/>
                <a:gd name="connsiteY6" fmla="*/ 601626 h 756395"/>
                <a:gd name="connsiteX7" fmla="*/ 54794 w 957311"/>
                <a:gd name="connsiteY7" fmla="*/ 684176 h 756395"/>
                <a:gd name="connsiteX8" fmla="*/ 143694 w 957311"/>
                <a:gd name="connsiteY8" fmla="*/ 442876 h 756395"/>
                <a:gd name="connsiteX9" fmla="*/ 67494 w 957311"/>
                <a:gd name="connsiteY9" fmla="*/ 305498 h 756395"/>
                <a:gd name="connsiteX0" fmla="*/ 143694 w 957311"/>
                <a:gd name="connsiteY0" fmla="*/ 442178 h 755697"/>
                <a:gd name="connsiteX1" fmla="*/ 461194 w 957311"/>
                <a:gd name="connsiteY1" fmla="*/ 0 h 755697"/>
                <a:gd name="connsiteX2" fmla="*/ 835844 w 957311"/>
                <a:gd name="connsiteY2" fmla="*/ 397729 h 755697"/>
                <a:gd name="connsiteX3" fmla="*/ 956495 w 957311"/>
                <a:gd name="connsiteY3" fmla="*/ 651728 h 755697"/>
                <a:gd name="connsiteX4" fmla="*/ 613595 w 957311"/>
                <a:gd name="connsiteY4" fmla="*/ 619978 h 755697"/>
                <a:gd name="connsiteX5" fmla="*/ 461194 w 957311"/>
                <a:gd name="connsiteY5" fmla="*/ 755650 h 755697"/>
                <a:gd name="connsiteX6" fmla="*/ 289745 w 957311"/>
                <a:gd name="connsiteY6" fmla="*/ 600928 h 755697"/>
                <a:gd name="connsiteX7" fmla="*/ 54794 w 957311"/>
                <a:gd name="connsiteY7" fmla="*/ 683478 h 755697"/>
                <a:gd name="connsiteX8" fmla="*/ 143694 w 957311"/>
                <a:gd name="connsiteY8" fmla="*/ 442178 h 755697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822 w 957439"/>
                <a:gd name="connsiteY0" fmla="*/ 448705 h 762224"/>
                <a:gd name="connsiteX1" fmla="*/ 461322 w 957439"/>
                <a:gd name="connsiteY1" fmla="*/ 6527 h 762224"/>
                <a:gd name="connsiteX2" fmla="*/ 835972 w 957439"/>
                <a:gd name="connsiteY2" fmla="*/ 404256 h 762224"/>
                <a:gd name="connsiteX3" fmla="*/ 956623 w 957439"/>
                <a:gd name="connsiteY3" fmla="*/ 658255 h 762224"/>
                <a:gd name="connsiteX4" fmla="*/ 613723 w 957439"/>
                <a:gd name="connsiteY4" fmla="*/ 626505 h 762224"/>
                <a:gd name="connsiteX5" fmla="*/ 461322 w 957439"/>
                <a:gd name="connsiteY5" fmla="*/ 762177 h 762224"/>
                <a:gd name="connsiteX6" fmla="*/ 289873 w 957439"/>
                <a:gd name="connsiteY6" fmla="*/ 607455 h 762224"/>
                <a:gd name="connsiteX7" fmla="*/ 54922 w 957439"/>
                <a:gd name="connsiteY7" fmla="*/ 690005 h 762224"/>
                <a:gd name="connsiteX8" fmla="*/ 143822 w 957439"/>
                <a:gd name="connsiteY8" fmla="*/ 448705 h 762224"/>
                <a:gd name="connsiteX0" fmla="*/ 143822 w 957439"/>
                <a:gd name="connsiteY0" fmla="*/ 442632 h 756151"/>
                <a:gd name="connsiteX1" fmla="*/ 461322 w 957439"/>
                <a:gd name="connsiteY1" fmla="*/ 454 h 756151"/>
                <a:gd name="connsiteX2" fmla="*/ 835972 w 957439"/>
                <a:gd name="connsiteY2" fmla="*/ 398183 h 756151"/>
                <a:gd name="connsiteX3" fmla="*/ 956623 w 957439"/>
                <a:gd name="connsiteY3" fmla="*/ 652182 h 756151"/>
                <a:gd name="connsiteX4" fmla="*/ 613723 w 957439"/>
                <a:gd name="connsiteY4" fmla="*/ 620432 h 756151"/>
                <a:gd name="connsiteX5" fmla="*/ 461322 w 957439"/>
                <a:gd name="connsiteY5" fmla="*/ 756104 h 756151"/>
                <a:gd name="connsiteX6" fmla="*/ 289873 w 957439"/>
                <a:gd name="connsiteY6" fmla="*/ 601382 h 756151"/>
                <a:gd name="connsiteX7" fmla="*/ 54922 w 957439"/>
                <a:gd name="connsiteY7" fmla="*/ 683932 h 756151"/>
                <a:gd name="connsiteX8" fmla="*/ 143822 w 957439"/>
                <a:gd name="connsiteY8" fmla="*/ 442632 h 756151"/>
                <a:gd name="connsiteX0" fmla="*/ 143822 w 957439"/>
                <a:gd name="connsiteY0" fmla="*/ 442315 h 755834"/>
                <a:gd name="connsiteX1" fmla="*/ 461322 w 957439"/>
                <a:gd name="connsiteY1" fmla="*/ 137 h 755834"/>
                <a:gd name="connsiteX2" fmla="*/ 835972 w 957439"/>
                <a:gd name="connsiteY2" fmla="*/ 397866 h 755834"/>
                <a:gd name="connsiteX3" fmla="*/ 956623 w 957439"/>
                <a:gd name="connsiteY3" fmla="*/ 651865 h 755834"/>
                <a:gd name="connsiteX4" fmla="*/ 613723 w 957439"/>
                <a:gd name="connsiteY4" fmla="*/ 620115 h 755834"/>
                <a:gd name="connsiteX5" fmla="*/ 461322 w 957439"/>
                <a:gd name="connsiteY5" fmla="*/ 755787 h 755834"/>
                <a:gd name="connsiteX6" fmla="*/ 289873 w 957439"/>
                <a:gd name="connsiteY6" fmla="*/ 601065 h 755834"/>
                <a:gd name="connsiteX7" fmla="*/ 54922 w 957439"/>
                <a:gd name="connsiteY7" fmla="*/ 683615 h 755834"/>
                <a:gd name="connsiteX8" fmla="*/ 143822 w 957439"/>
                <a:gd name="connsiteY8" fmla="*/ 442315 h 755834"/>
                <a:gd name="connsiteX0" fmla="*/ 99481 w 965486"/>
                <a:gd name="connsiteY0" fmla="*/ 432738 h 755782"/>
                <a:gd name="connsiteX1" fmla="*/ 469369 w 965486"/>
                <a:gd name="connsiteY1" fmla="*/ 85 h 755782"/>
                <a:gd name="connsiteX2" fmla="*/ 844019 w 965486"/>
                <a:gd name="connsiteY2" fmla="*/ 397814 h 755782"/>
                <a:gd name="connsiteX3" fmla="*/ 964670 w 965486"/>
                <a:gd name="connsiteY3" fmla="*/ 651813 h 755782"/>
                <a:gd name="connsiteX4" fmla="*/ 621770 w 965486"/>
                <a:gd name="connsiteY4" fmla="*/ 620063 h 755782"/>
                <a:gd name="connsiteX5" fmla="*/ 469369 w 965486"/>
                <a:gd name="connsiteY5" fmla="*/ 755735 h 755782"/>
                <a:gd name="connsiteX6" fmla="*/ 297920 w 965486"/>
                <a:gd name="connsiteY6" fmla="*/ 601013 h 755782"/>
                <a:gd name="connsiteX7" fmla="*/ 62969 w 965486"/>
                <a:gd name="connsiteY7" fmla="*/ 683563 h 755782"/>
                <a:gd name="connsiteX8" fmla="*/ 99481 w 965486"/>
                <a:gd name="connsiteY8" fmla="*/ 432738 h 755782"/>
                <a:gd name="connsiteX0" fmla="*/ 99481 w 965486"/>
                <a:gd name="connsiteY0" fmla="*/ 432657 h 755701"/>
                <a:gd name="connsiteX1" fmla="*/ 469369 w 965486"/>
                <a:gd name="connsiteY1" fmla="*/ 4 h 755701"/>
                <a:gd name="connsiteX2" fmla="*/ 844019 w 965486"/>
                <a:gd name="connsiteY2" fmla="*/ 397733 h 755701"/>
                <a:gd name="connsiteX3" fmla="*/ 964670 w 965486"/>
                <a:gd name="connsiteY3" fmla="*/ 651732 h 755701"/>
                <a:gd name="connsiteX4" fmla="*/ 621770 w 965486"/>
                <a:gd name="connsiteY4" fmla="*/ 619982 h 755701"/>
                <a:gd name="connsiteX5" fmla="*/ 469369 w 965486"/>
                <a:gd name="connsiteY5" fmla="*/ 755654 h 755701"/>
                <a:gd name="connsiteX6" fmla="*/ 297920 w 965486"/>
                <a:gd name="connsiteY6" fmla="*/ 600932 h 755701"/>
                <a:gd name="connsiteX7" fmla="*/ 62969 w 965486"/>
                <a:gd name="connsiteY7" fmla="*/ 683482 h 755701"/>
                <a:gd name="connsiteX8" fmla="*/ 99481 w 965486"/>
                <a:gd name="connsiteY8" fmla="*/ 432657 h 755701"/>
                <a:gd name="connsiteX0" fmla="*/ 99481 w 927745"/>
                <a:gd name="connsiteY0" fmla="*/ 432657 h 755701"/>
                <a:gd name="connsiteX1" fmla="*/ 469369 w 927745"/>
                <a:gd name="connsiteY1" fmla="*/ 4 h 755701"/>
                <a:gd name="connsiteX2" fmla="*/ 844019 w 927745"/>
                <a:gd name="connsiteY2" fmla="*/ 397733 h 755701"/>
                <a:gd name="connsiteX3" fmla="*/ 926570 w 927745"/>
                <a:gd name="connsiteY3" fmla="*/ 651732 h 755701"/>
                <a:gd name="connsiteX4" fmla="*/ 621770 w 927745"/>
                <a:gd name="connsiteY4" fmla="*/ 619982 h 755701"/>
                <a:gd name="connsiteX5" fmla="*/ 469369 w 927745"/>
                <a:gd name="connsiteY5" fmla="*/ 755654 h 755701"/>
                <a:gd name="connsiteX6" fmla="*/ 297920 w 927745"/>
                <a:gd name="connsiteY6" fmla="*/ 600932 h 755701"/>
                <a:gd name="connsiteX7" fmla="*/ 62969 w 927745"/>
                <a:gd name="connsiteY7" fmla="*/ 683482 h 755701"/>
                <a:gd name="connsiteX8" fmla="*/ 99481 w 927745"/>
                <a:gd name="connsiteY8" fmla="*/ 432657 h 755701"/>
                <a:gd name="connsiteX0" fmla="*/ 82192 w 910456"/>
                <a:gd name="connsiteY0" fmla="*/ 432657 h 755701"/>
                <a:gd name="connsiteX1" fmla="*/ 452080 w 910456"/>
                <a:gd name="connsiteY1" fmla="*/ 4 h 755701"/>
                <a:gd name="connsiteX2" fmla="*/ 826730 w 910456"/>
                <a:gd name="connsiteY2" fmla="*/ 397733 h 755701"/>
                <a:gd name="connsiteX3" fmla="*/ 909281 w 910456"/>
                <a:gd name="connsiteY3" fmla="*/ 651732 h 755701"/>
                <a:gd name="connsiteX4" fmla="*/ 604481 w 910456"/>
                <a:gd name="connsiteY4" fmla="*/ 619982 h 755701"/>
                <a:gd name="connsiteX5" fmla="*/ 452080 w 910456"/>
                <a:gd name="connsiteY5" fmla="*/ 755654 h 755701"/>
                <a:gd name="connsiteX6" fmla="*/ 280631 w 910456"/>
                <a:gd name="connsiteY6" fmla="*/ 600932 h 755701"/>
                <a:gd name="connsiteX7" fmla="*/ 45680 w 910456"/>
                <a:gd name="connsiteY7" fmla="*/ 683482 h 755701"/>
                <a:gd name="connsiteX8" fmla="*/ 82192 w 910456"/>
                <a:gd name="connsiteY8" fmla="*/ 432657 h 755701"/>
                <a:gd name="connsiteX0" fmla="*/ 69256 w 897520"/>
                <a:gd name="connsiteY0" fmla="*/ 432657 h 755701"/>
                <a:gd name="connsiteX1" fmla="*/ 439144 w 897520"/>
                <a:gd name="connsiteY1" fmla="*/ 4 h 755701"/>
                <a:gd name="connsiteX2" fmla="*/ 813794 w 897520"/>
                <a:gd name="connsiteY2" fmla="*/ 397733 h 755701"/>
                <a:gd name="connsiteX3" fmla="*/ 896345 w 897520"/>
                <a:gd name="connsiteY3" fmla="*/ 651732 h 755701"/>
                <a:gd name="connsiteX4" fmla="*/ 591545 w 897520"/>
                <a:gd name="connsiteY4" fmla="*/ 619982 h 755701"/>
                <a:gd name="connsiteX5" fmla="*/ 439144 w 897520"/>
                <a:gd name="connsiteY5" fmla="*/ 755654 h 755701"/>
                <a:gd name="connsiteX6" fmla="*/ 267695 w 897520"/>
                <a:gd name="connsiteY6" fmla="*/ 600932 h 755701"/>
                <a:gd name="connsiteX7" fmla="*/ 32744 w 897520"/>
                <a:gd name="connsiteY7" fmla="*/ 683482 h 755701"/>
                <a:gd name="connsiteX8" fmla="*/ 69256 w 897520"/>
                <a:gd name="connsiteY8" fmla="*/ 432657 h 755701"/>
                <a:gd name="connsiteX0" fmla="*/ 55884 w 884148"/>
                <a:gd name="connsiteY0" fmla="*/ 432657 h 755701"/>
                <a:gd name="connsiteX1" fmla="*/ 425772 w 884148"/>
                <a:gd name="connsiteY1" fmla="*/ 4 h 755701"/>
                <a:gd name="connsiteX2" fmla="*/ 800422 w 884148"/>
                <a:gd name="connsiteY2" fmla="*/ 397733 h 755701"/>
                <a:gd name="connsiteX3" fmla="*/ 882973 w 884148"/>
                <a:gd name="connsiteY3" fmla="*/ 651732 h 755701"/>
                <a:gd name="connsiteX4" fmla="*/ 578173 w 884148"/>
                <a:gd name="connsiteY4" fmla="*/ 619982 h 755701"/>
                <a:gd name="connsiteX5" fmla="*/ 425772 w 884148"/>
                <a:gd name="connsiteY5" fmla="*/ 755654 h 755701"/>
                <a:gd name="connsiteX6" fmla="*/ 254323 w 884148"/>
                <a:gd name="connsiteY6" fmla="*/ 600932 h 755701"/>
                <a:gd name="connsiteX7" fmla="*/ 19372 w 884148"/>
                <a:gd name="connsiteY7" fmla="*/ 683482 h 755701"/>
                <a:gd name="connsiteX8" fmla="*/ 55884 w 884148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7861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444" h="755795">
                  <a:moveTo>
                    <a:pt x="80180" y="432657"/>
                  </a:moveTo>
                  <a:cubicBezTo>
                    <a:pt x="46313" y="337794"/>
                    <a:pt x="161672" y="-1319"/>
                    <a:pt x="450068" y="4"/>
                  </a:cubicBezTo>
                  <a:cubicBezTo>
                    <a:pt x="738464" y="1327"/>
                    <a:pt x="818368" y="289112"/>
                    <a:pt x="824718" y="397733"/>
                  </a:cubicBezTo>
                  <a:cubicBezTo>
                    <a:pt x="840593" y="457671"/>
                    <a:pt x="918911" y="458057"/>
                    <a:pt x="907269" y="651732"/>
                  </a:cubicBezTo>
                  <a:cubicBezTo>
                    <a:pt x="770744" y="752945"/>
                    <a:pt x="615699" y="721195"/>
                    <a:pt x="602469" y="619982"/>
                  </a:cubicBezTo>
                  <a:cubicBezTo>
                    <a:pt x="536852" y="601319"/>
                    <a:pt x="534205" y="761210"/>
                    <a:pt x="450068" y="755654"/>
                  </a:cubicBezTo>
                  <a:cubicBezTo>
                    <a:pt x="365931" y="750098"/>
                    <a:pt x="367783" y="629100"/>
                    <a:pt x="297669" y="600932"/>
                  </a:cubicBezTo>
                  <a:cubicBezTo>
                    <a:pt x="261686" y="683095"/>
                    <a:pt x="68010" y="720524"/>
                    <a:pt x="43668" y="683482"/>
                  </a:cubicBezTo>
                  <a:cubicBezTo>
                    <a:pt x="-84654" y="475396"/>
                    <a:pt x="114047" y="527520"/>
                    <a:pt x="80180" y="43265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EF9D9A-B5C2-4DB4-9BBF-D8DBB7F57C8D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668DDA-8A18-4D8B-AC59-C4E09CD3B3F6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58028E-0CA8-4D94-9BA2-7C37EF167BFE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4BA57F9E-F663-4E3C-A3BB-112DD6AC68F5}"/>
                </a:ext>
              </a:extLst>
            </p:cNvPr>
            <p:cNvSpPr/>
            <p:nvPr/>
          </p:nvSpPr>
          <p:spPr>
            <a:xfrm rot="5400000">
              <a:off x="8144752" y="4178362"/>
              <a:ext cx="298392" cy="602414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5F109FB4-0F74-43C6-9266-99546FAAAFAF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D5755766-7B4F-4F01-A4E8-1C4915095BB9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9F5F56-9172-48D7-9BE9-A0E614C54464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F022D72-B64F-475A-9E57-53E00EEC3FC4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nual Operation 21">
              <a:extLst>
                <a:ext uri="{FF2B5EF4-FFF2-40B4-BE49-F238E27FC236}">
                  <a16:creationId xmlns:a16="http://schemas.microsoft.com/office/drawing/2014/main" id="{643A9D6D-903D-42AB-933D-8B2ED0F062B5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CC0C3E-4956-49AE-8A8E-AD3E683404F8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0FC869E-CA7C-451C-A959-86D32D10BC09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ABA6F7E-278E-4F0C-AAA6-4FBC978EA1B2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BA6DE0-AA0E-4086-BFD1-5317DF4A4F7C}"/>
                  </a:ext>
                </a:extLst>
              </p:cNvPr>
              <p:cNvCxnSpPr>
                <a:stCxn id="31" idx="0"/>
                <a:endCxn id="31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981E4C8-150C-4F9B-A1C5-A592662CC94E}"/>
                  </a:ext>
                </a:extLst>
              </p:cNvPr>
              <p:cNvCxnSpPr>
                <a:cxnSpLocks/>
                <a:stCxn id="31" idx="5"/>
                <a:endCxn id="31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66AC1D6-B1BE-494B-B339-0902AAD33354}"/>
                  </a:ext>
                </a:extLst>
              </p:cNvPr>
              <p:cNvCxnSpPr>
                <a:stCxn id="31" idx="7"/>
                <a:endCxn id="31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270416-34EA-4686-87E2-CE928BA12E5F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1685B7-D983-4904-90DB-1D04309BB53D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C487575-6981-4A00-8DB1-7B331611CBAF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855D19C-82AE-4F42-A89F-F6EAF59240E0}"/>
                  </a:ext>
                </a:extLst>
              </p:cNvPr>
              <p:cNvCxnSpPr>
                <a:stCxn id="46" idx="0"/>
                <a:endCxn id="46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9FDEF8A-C56F-4445-AF2F-F3DB33118713}"/>
                  </a:ext>
                </a:extLst>
              </p:cNvPr>
              <p:cNvCxnSpPr>
                <a:cxnSpLocks/>
                <a:stCxn id="46" idx="5"/>
                <a:endCxn id="46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51AFF5C-C004-4E6B-B30E-9489561F5EF9}"/>
                  </a:ext>
                </a:extLst>
              </p:cNvPr>
              <p:cNvCxnSpPr>
                <a:stCxn id="46" idx="7"/>
                <a:endCxn id="46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522D052-C71C-4110-B147-C89FD5FDD0C5}"/>
                  </a:ext>
                </a:extLst>
              </p:cNvPr>
              <p:cNvCxnSpPr>
                <a:stCxn id="46" idx="2"/>
                <a:endCxn id="46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9E777AF-A0C9-426B-8EE8-E5491FB73C97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CECA50EE-1F39-4794-ACF1-800BCE9A1618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29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C3276E"/>
                </a:solidFill>
                <a:latin typeface="Arial Black" panose="020B0A04020102020204" pitchFamily="34" charset="0"/>
              </a:rPr>
              <a:t>I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guana and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7C85E4-ED3E-4407-A577-DCD5C1115EB2}"/>
              </a:ext>
            </a:extLst>
          </p:cNvPr>
          <p:cNvGrpSpPr/>
          <p:nvPr/>
        </p:nvGrpSpPr>
        <p:grpSpPr>
          <a:xfrm flipH="1">
            <a:off x="189559" y="2178989"/>
            <a:ext cx="6177708" cy="4198377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7" name="Rectangle: Rounded Corners 13">
              <a:extLst>
                <a:ext uri="{FF2B5EF4-FFF2-40B4-BE49-F238E27FC236}">
                  <a16:creationId xmlns:a16="http://schemas.microsoft.com/office/drawing/2014/main" id="{15EBCFA8-B18D-446F-A3EC-EA1491470026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14">
              <a:extLst>
                <a:ext uri="{FF2B5EF4-FFF2-40B4-BE49-F238E27FC236}">
                  <a16:creationId xmlns:a16="http://schemas.microsoft.com/office/drawing/2014/main" id="{E62DD45D-FF21-48D4-92D9-E23FC61CA6AB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14">
              <a:extLst>
                <a:ext uri="{FF2B5EF4-FFF2-40B4-BE49-F238E27FC236}">
                  <a16:creationId xmlns:a16="http://schemas.microsoft.com/office/drawing/2014/main" id="{F96738D0-B1B3-4A96-9D09-A13E54C4A5EC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14">
              <a:extLst>
                <a:ext uri="{FF2B5EF4-FFF2-40B4-BE49-F238E27FC236}">
                  <a16:creationId xmlns:a16="http://schemas.microsoft.com/office/drawing/2014/main" id="{5FB20E98-92FA-4039-B207-4125313A7A0D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14">
              <a:extLst>
                <a:ext uri="{FF2B5EF4-FFF2-40B4-BE49-F238E27FC236}">
                  <a16:creationId xmlns:a16="http://schemas.microsoft.com/office/drawing/2014/main" id="{B2C0A293-5C49-42A6-B344-BA0A39EF9F91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14">
              <a:extLst>
                <a:ext uri="{FF2B5EF4-FFF2-40B4-BE49-F238E27FC236}">
                  <a16:creationId xmlns:a16="http://schemas.microsoft.com/office/drawing/2014/main" id="{89D25A11-7780-4517-A151-CD497EB719FA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14">
              <a:extLst>
                <a:ext uri="{FF2B5EF4-FFF2-40B4-BE49-F238E27FC236}">
                  <a16:creationId xmlns:a16="http://schemas.microsoft.com/office/drawing/2014/main" id="{AB68E147-CABC-4427-9266-6309B15DB177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10">
              <a:extLst>
                <a:ext uri="{FF2B5EF4-FFF2-40B4-BE49-F238E27FC236}">
                  <a16:creationId xmlns:a16="http://schemas.microsoft.com/office/drawing/2014/main" id="{3FB95685-F0FC-43DB-A058-77E0B421E42B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7">
              <a:extLst>
                <a:ext uri="{FF2B5EF4-FFF2-40B4-BE49-F238E27FC236}">
                  <a16:creationId xmlns:a16="http://schemas.microsoft.com/office/drawing/2014/main" id="{5AEEE153-25D2-4F0B-97A6-D0BE25F3BF86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: Rounded Corners 11">
              <a:extLst>
                <a:ext uri="{FF2B5EF4-FFF2-40B4-BE49-F238E27FC236}">
                  <a16:creationId xmlns:a16="http://schemas.microsoft.com/office/drawing/2014/main" id="{0FCDE31F-49C5-4EDA-9E52-694BD46B6DB6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: Rounded Corners 12">
              <a:extLst>
                <a:ext uri="{FF2B5EF4-FFF2-40B4-BE49-F238E27FC236}">
                  <a16:creationId xmlns:a16="http://schemas.microsoft.com/office/drawing/2014/main" id="{59C64964-7AD9-4E13-A0AC-23DC91AE5721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16">
              <a:extLst>
                <a:ext uri="{FF2B5EF4-FFF2-40B4-BE49-F238E27FC236}">
                  <a16:creationId xmlns:a16="http://schemas.microsoft.com/office/drawing/2014/main" id="{1BBCD0BB-8A48-4C5C-BB95-DD5CB2AC7708}"/>
                </a:ext>
              </a:extLst>
            </p:cNvPr>
            <p:cNvSpPr/>
            <p:nvPr/>
          </p:nvSpPr>
          <p:spPr>
            <a:xfrm rot="263910">
              <a:off x="7896127" y="337402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16">
              <a:extLst>
                <a:ext uri="{FF2B5EF4-FFF2-40B4-BE49-F238E27FC236}">
                  <a16:creationId xmlns:a16="http://schemas.microsoft.com/office/drawing/2014/main" id="{205BE646-BBB4-408C-B412-A70DFDDD59AA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16">
              <a:extLst>
                <a:ext uri="{FF2B5EF4-FFF2-40B4-BE49-F238E27FC236}">
                  <a16:creationId xmlns:a16="http://schemas.microsoft.com/office/drawing/2014/main" id="{45676DD4-77BF-4584-B20D-0155E0DB79EE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10590D6-B8C3-468E-B39C-2714D164257C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8C0562C4-508F-4E7F-BB7C-6AD526F97FC3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4220C4A5-A48B-464B-8F61-ED47D7ED84D9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CB9C5EE-D853-475C-BDB6-DE24F0632FF8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B2AFB9D-5ACD-4FE5-9CB7-B88EA5362387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16">
              <a:extLst>
                <a:ext uri="{FF2B5EF4-FFF2-40B4-BE49-F238E27FC236}">
                  <a16:creationId xmlns:a16="http://schemas.microsoft.com/office/drawing/2014/main" id="{D7A75834-7C89-462B-8C01-03204B76EA1F}"/>
                </a:ext>
              </a:extLst>
            </p:cNvPr>
            <p:cNvSpPr/>
            <p:nvPr/>
          </p:nvSpPr>
          <p:spPr>
            <a:xfrm rot="597386">
              <a:off x="3605044" y="2459221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16">
              <a:extLst>
                <a:ext uri="{FF2B5EF4-FFF2-40B4-BE49-F238E27FC236}">
                  <a16:creationId xmlns:a16="http://schemas.microsoft.com/office/drawing/2014/main" id="{12BCBE40-A9AA-438E-9D3B-D4493DCF2956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16">
              <a:extLst>
                <a:ext uri="{FF2B5EF4-FFF2-40B4-BE49-F238E27FC236}">
                  <a16:creationId xmlns:a16="http://schemas.microsoft.com/office/drawing/2014/main" id="{171BCD46-83A4-4E11-8A7D-8D62F3755E9C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16">
              <a:extLst>
                <a:ext uri="{FF2B5EF4-FFF2-40B4-BE49-F238E27FC236}">
                  <a16:creationId xmlns:a16="http://schemas.microsoft.com/office/drawing/2014/main" id="{AE40B423-6AFC-4285-BCB4-66A912F3FB01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9D7A8B0-EBAD-460E-89A3-044032E0433A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3A72E8A-DA6B-4128-813D-ADF159F3F861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C24C6403-FC49-4ADC-983C-FF2E351941BE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2D36737-FC86-4E89-AE25-73D919C98F9A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6DD1D84A-5A52-4E53-9E40-6BEF4C8EC071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00D51053-C05D-4891-82FE-08E90954D4DF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16">
              <a:extLst>
                <a:ext uri="{FF2B5EF4-FFF2-40B4-BE49-F238E27FC236}">
                  <a16:creationId xmlns:a16="http://schemas.microsoft.com/office/drawing/2014/main" id="{E06DADFE-717D-4ECD-8166-931022331599}"/>
                </a:ext>
              </a:extLst>
            </p:cNvPr>
            <p:cNvSpPr/>
            <p:nvPr/>
          </p:nvSpPr>
          <p:spPr>
            <a:xfrm rot="15705932">
              <a:off x="3365122" y="1519534"/>
              <a:ext cx="1095750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35D3DAC0-4E47-4166-8E39-5EBBF19177EC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09D4DD5-5105-4480-9CE6-D2A68D1EB27D}"/>
              </a:ext>
            </a:extLst>
          </p:cNvPr>
          <p:cNvSpPr/>
          <p:nvPr/>
        </p:nvSpPr>
        <p:spPr>
          <a:xfrm>
            <a:off x="-228581" y="6318093"/>
            <a:ext cx="12553630" cy="1139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2BA9FD1-2BA2-4703-A9BE-22CE694A4F90}"/>
              </a:ext>
            </a:extLst>
          </p:cNvPr>
          <p:cNvGrpSpPr/>
          <p:nvPr/>
        </p:nvGrpSpPr>
        <p:grpSpPr>
          <a:xfrm>
            <a:off x="6372107" y="1150176"/>
            <a:ext cx="5652920" cy="5150950"/>
            <a:chOff x="2913378" y="557190"/>
            <a:chExt cx="6437088" cy="5865484"/>
          </a:xfrm>
        </p:grpSpPr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0C6B91C5-712E-4FC7-885D-1544FE31DFFB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: Rounded Corners 342">
              <a:extLst>
                <a:ext uri="{FF2B5EF4-FFF2-40B4-BE49-F238E27FC236}">
                  <a16:creationId xmlns:a16="http://schemas.microsoft.com/office/drawing/2014/main" id="{A0F5C29F-062C-44C2-85A4-B56E75089244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lowchart: Manual Operation 21">
              <a:extLst>
                <a:ext uri="{FF2B5EF4-FFF2-40B4-BE49-F238E27FC236}">
                  <a16:creationId xmlns:a16="http://schemas.microsoft.com/office/drawing/2014/main" id="{19208E14-8AD6-4D90-821A-48F542B6C5C2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F1628FD3-8BBD-460D-9B3B-B316869BB264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D118563-559A-4EEB-B5E8-281499D8D110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">
              <a:extLst>
                <a:ext uri="{FF2B5EF4-FFF2-40B4-BE49-F238E27FC236}">
                  <a16:creationId xmlns:a16="http://schemas.microsoft.com/office/drawing/2014/main" id="{2FF22C9C-666C-479D-8070-F1DAF3079B83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">
              <a:extLst>
                <a:ext uri="{FF2B5EF4-FFF2-40B4-BE49-F238E27FC236}">
                  <a16:creationId xmlns:a16="http://schemas.microsoft.com/office/drawing/2014/main" id="{CCE32D69-5B3A-4300-983A-AFB266330C6C}"/>
                </a:ext>
              </a:extLst>
            </p:cNvPr>
            <p:cNvSpPr/>
            <p:nvPr/>
          </p:nvSpPr>
          <p:spPr>
            <a:xfrm>
              <a:off x="7377974" y="586014"/>
              <a:ext cx="1005115" cy="148572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15" h="1485728">
                  <a:moveTo>
                    <a:pt x="0" y="8572"/>
                  </a:moveTo>
                  <a:lnTo>
                    <a:pt x="700315" y="0"/>
                  </a:lnTo>
                  <a:lnTo>
                    <a:pt x="1005115" y="1153160"/>
                  </a:lnTo>
                  <a:cubicBezTo>
                    <a:pt x="565937" y="1757680"/>
                    <a:pt x="187718" y="1386840"/>
                    <a:pt x="68580" y="1214120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">
              <a:extLst>
                <a:ext uri="{FF2B5EF4-FFF2-40B4-BE49-F238E27FC236}">
                  <a16:creationId xmlns:a16="http://schemas.microsoft.com/office/drawing/2014/main" id="{D17895BC-73F0-468D-891F-95B596DE7084}"/>
                </a:ext>
              </a:extLst>
            </p:cNvPr>
            <p:cNvSpPr/>
            <p:nvPr/>
          </p:nvSpPr>
          <p:spPr>
            <a:xfrm>
              <a:off x="6473733" y="590321"/>
              <a:ext cx="951775" cy="15039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03980">
                  <a:moveTo>
                    <a:pt x="0" y="0"/>
                  </a:moveTo>
                  <a:lnTo>
                    <a:pt x="867955" y="0"/>
                  </a:lnTo>
                  <a:lnTo>
                    <a:pt x="951775" y="1173163"/>
                  </a:lnTo>
                  <a:cubicBezTo>
                    <a:pt x="512597" y="1777683"/>
                    <a:pt x="172478" y="1402080"/>
                    <a:pt x="53340" y="1229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">
              <a:extLst>
                <a:ext uri="{FF2B5EF4-FFF2-40B4-BE49-F238E27FC236}">
                  <a16:creationId xmlns:a16="http://schemas.microsoft.com/office/drawing/2014/main" id="{6C12DF0A-415C-49EB-B8E2-D5E16FF07DCC}"/>
                </a:ext>
              </a:extLst>
            </p:cNvPr>
            <p:cNvSpPr/>
            <p:nvPr/>
          </p:nvSpPr>
          <p:spPr>
            <a:xfrm>
              <a:off x="5651498" y="590321"/>
              <a:ext cx="86142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15568">
                  <a:moveTo>
                    <a:pt x="15240" y="0"/>
                  </a:moveTo>
                  <a:lnTo>
                    <a:pt x="814615" y="0"/>
                  </a:lnTo>
                  <a:lnTo>
                    <a:pt x="822235" y="1191260"/>
                  </a:lnTo>
                  <a:cubicBezTo>
                    <a:pt x="383057" y="1795780"/>
                    <a:pt x="119138" y="1402080"/>
                    <a:pt x="0" y="1229360"/>
                  </a:cubicBez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">
              <a:extLst>
                <a:ext uri="{FF2B5EF4-FFF2-40B4-BE49-F238E27FC236}">
                  <a16:creationId xmlns:a16="http://schemas.microsoft.com/office/drawing/2014/main" id="{A223D6DF-A59F-46FA-A6A3-8BDFC9FB94F1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">
              <a:extLst>
                <a:ext uri="{FF2B5EF4-FFF2-40B4-BE49-F238E27FC236}">
                  <a16:creationId xmlns:a16="http://schemas.microsoft.com/office/drawing/2014/main" id="{633719A1-5445-4DBF-A664-B506572B6DA1}"/>
                </a:ext>
              </a:extLst>
            </p:cNvPr>
            <p:cNvSpPr/>
            <p:nvPr/>
          </p:nvSpPr>
          <p:spPr>
            <a:xfrm>
              <a:off x="3854267" y="582701"/>
              <a:ext cx="1015906" cy="152318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  <a:gd name="connsiteX0" fmla="*/ 289560 w 1015906"/>
                <a:gd name="connsiteY0" fmla="*/ 0 h 1523188"/>
                <a:gd name="connsiteX1" fmla="*/ 1015906 w 1015906"/>
                <a:gd name="connsiteY1" fmla="*/ 0 h 1523188"/>
                <a:gd name="connsiteX2" fmla="*/ 883195 w 1015906"/>
                <a:gd name="connsiteY2" fmla="*/ 1198880 h 1523188"/>
                <a:gd name="connsiteX3" fmla="*/ 0 w 1015906"/>
                <a:gd name="connsiteY3" fmla="*/ 1236980 h 1523188"/>
                <a:gd name="connsiteX4" fmla="*/ 289560 w 1015906"/>
                <a:gd name="connsiteY4" fmla="*/ 0 h 152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906" h="1523188">
                  <a:moveTo>
                    <a:pt x="289560" y="0"/>
                  </a:moveTo>
                  <a:lnTo>
                    <a:pt x="1015906" y="0"/>
                  </a:lnTo>
                  <a:lnTo>
                    <a:pt x="883195" y="1198880"/>
                  </a:lnTo>
                  <a:cubicBezTo>
                    <a:pt x="444017" y="1803400"/>
                    <a:pt x="119138" y="1409700"/>
                    <a:pt x="0" y="1236980"/>
                  </a:cubicBezTo>
                  <a:lnTo>
                    <a:pt x="2895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">
              <a:extLst>
                <a:ext uri="{FF2B5EF4-FFF2-40B4-BE49-F238E27FC236}">
                  <a16:creationId xmlns:a16="http://schemas.microsoft.com/office/drawing/2014/main" id="{A05600EC-3484-4F1C-9CC4-A1C12ADB53D9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4">
              <a:extLst>
                <a:ext uri="{FF2B5EF4-FFF2-40B4-BE49-F238E27FC236}">
                  <a16:creationId xmlns:a16="http://schemas.microsoft.com/office/drawing/2014/main" id="{59EB9F85-41BB-4E1F-AB12-338CC563B344}"/>
                </a:ext>
              </a:extLst>
            </p:cNvPr>
            <p:cNvSpPr/>
            <p:nvPr/>
          </p:nvSpPr>
          <p:spPr>
            <a:xfrm>
              <a:off x="7306389" y="2583215"/>
              <a:ext cx="630847" cy="1142965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47" h="1142965">
                  <a:moveTo>
                    <a:pt x="315424" y="1142965"/>
                  </a:moveTo>
                  <a:cubicBezTo>
                    <a:pt x="254464" y="1142844"/>
                    <a:pt x="-362756" y="-22410"/>
                    <a:pt x="315424" y="329"/>
                  </a:cubicBezTo>
                  <a:cubicBezTo>
                    <a:pt x="993604" y="23068"/>
                    <a:pt x="376384" y="1143086"/>
                    <a:pt x="315424" y="1142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11">
              <a:extLst>
                <a:ext uri="{FF2B5EF4-FFF2-40B4-BE49-F238E27FC236}">
                  <a16:creationId xmlns:a16="http://schemas.microsoft.com/office/drawing/2014/main" id="{C13E7448-6F58-4939-8289-70D8E9B936D6}"/>
                </a:ext>
              </a:extLst>
            </p:cNvPr>
            <p:cNvSpPr/>
            <p:nvPr/>
          </p:nvSpPr>
          <p:spPr>
            <a:xfrm>
              <a:off x="7182632" y="2224817"/>
              <a:ext cx="908444" cy="755795"/>
            </a:xfrm>
            <a:custGeom>
              <a:avLst/>
              <a:gdLst>
                <a:gd name="connsiteX0" fmla="*/ 0 w 787400"/>
                <a:gd name="connsiteY0" fmla="*/ 304800 h 609600"/>
                <a:gd name="connsiteX1" fmla="*/ 393700 w 787400"/>
                <a:gd name="connsiteY1" fmla="*/ 0 h 609600"/>
                <a:gd name="connsiteX2" fmla="*/ 787400 w 787400"/>
                <a:gd name="connsiteY2" fmla="*/ 304800 h 609600"/>
                <a:gd name="connsiteX3" fmla="*/ 393700 w 787400"/>
                <a:gd name="connsiteY3" fmla="*/ 609600 h 609600"/>
                <a:gd name="connsiteX4" fmla="*/ 0 w 787400"/>
                <a:gd name="connsiteY4" fmla="*/ 304800 h 609600"/>
                <a:gd name="connsiteX0" fmla="*/ 19674 w 807074"/>
                <a:gd name="connsiteY0" fmla="*/ 304800 h 612116"/>
                <a:gd name="connsiteX1" fmla="*/ 413374 w 807074"/>
                <a:gd name="connsiteY1" fmla="*/ 0 h 612116"/>
                <a:gd name="connsiteX2" fmla="*/ 807074 w 807074"/>
                <a:gd name="connsiteY2" fmla="*/ 304800 h 612116"/>
                <a:gd name="connsiteX3" fmla="*/ 413374 w 807074"/>
                <a:gd name="connsiteY3" fmla="*/ 609600 h 612116"/>
                <a:gd name="connsiteX4" fmla="*/ 95874 w 807074"/>
                <a:gd name="connsiteY4" fmla="*/ 442178 h 612116"/>
                <a:gd name="connsiteX5" fmla="*/ 19674 w 807074"/>
                <a:gd name="connsiteY5" fmla="*/ 304800 h 612116"/>
                <a:gd name="connsiteX0" fmla="*/ 22665 w 810065"/>
                <a:gd name="connsiteY0" fmla="*/ 304800 h 692682"/>
                <a:gd name="connsiteX1" fmla="*/ 416365 w 810065"/>
                <a:gd name="connsiteY1" fmla="*/ 0 h 692682"/>
                <a:gd name="connsiteX2" fmla="*/ 810065 w 810065"/>
                <a:gd name="connsiteY2" fmla="*/ 304800 h 692682"/>
                <a:gd name="connsiteX3" fmla="*/ 416365 w 810065"/>
                <a:gd name="connsiteY3" fmla="*/ 609600 h 692682"/>
                <a:gd name="connsiteX4" fmla="*/ 9965 w 810065"/>
                <a:gd name="connsiteY4" fmla="*/ 683478 h 692682"/>
                <a:gd name="connsiteX5" fmla="*/ 98865 w 810065"/>
                <a:gd name="connsiteY5" fmla="*/ 442178 h 692682"/>
                <a:gd name="connsiteX6" fmla="*/ 22665 w 810065"/>
                <a:gd name="connsiteY6" fmla="*/ 304800 h 692682"/>
                <a:gd name="connsiteX0" fmla="*/ 67494 w 854894"/>
                <a:gd name="connsiteY0" fmla="*/ 304800 h 692682"/>
                <a:gd name="connsiteX1" fmla="*/ 461194 w 854894"/>
                <a:gd name="connsiteY1" fmla="*/ 0 h 692682"/>
                <a:gd name="connsiteX2" fmla="*/ 854894 w 854894"/>
                <a:gd name="connsiteY2" fmla="*/ 304800 h 692682"/>
                <a:gd name="connsiteX3" fmla="*/ 461194 w 854894"/>
                <a:gd name="connsiteY3" fmla="*/ 609600 h 692682"/>
                <a:gd name="connsiteX4" fmla="*/ 54794 w 854894"/>
                <a:gd name="connsiteY4" fmla="*/ 683478 h 692682"/>
                <a:gd name="connsiteX5" fmla="*/ 143694 w 854894"/>
                <a:gd name="connsiteY5" fmla="*/ 442178 h 692682"/>
                <a:gd name="connsiteX6" fmla="*/ 67494 w 854894"/>
                <a:gd name="connsiteY6" fmla="*/ 304800 h 692682"/>
                <a:gd name="connsiteX0" fmla="*/ 67494 w 854894"/>
                <a:gd name="connsiteY0" fmla="*/ 304800 h 691218"/>
                <a:gd name="connsiteX1" fmla="*/ 461194 w 854894"/>
                <a:gd name="connsiteY1" fmla="*/ 0 h 691218"/>
                <a:gd name="connsiteX2" fmla="*/ 854894 w 854894"/>
                <a:gd name="connsiteY2" fmla="*/ 304800 h 691218"/>
                <a:gd name="connsiteX3" fmla="*/ 461194 w 854894"/>
                <a:gd name="connsiteY3" fmla="*/ 609600 h 691218"/>
                <a:gd name="connsiteX4" fmla="*/ 289745 w 854894"/>
                <a:gd name="connsiteY4" fmla="*/ 600928 h 691218"/>
                <a:gd name="connsiteX5" fmla="*/ 54794 w 854894"/>
                <a:gd name="connsiteY5" fmla="*/ 683478 h 691218"/>
                <a:gd name="connsiteX6" fmla="*/ 143694 w 854894"/>
                <a:gd name="connsiteY6" fmla="*/ 442178 h 691218"/>
                <a:gd name="connsiteX7" fmla="*/ 67494 w 854894"/>
                <a:gd name="connsiteY7" fmla="*/ 304800 h 691218"/>
                <a:gd name="connsiteX0" fmla="*/ 67494 w 854894"/>
                <a:gd name="connsiteY0" fmla="*/ 304800 h 697791"/>
                <a:gd name="connsiteX1" fmla="*/ 461194 w 854894"/>
                <a:gd name="connsiteY1" fmla="*/ 0 h 697791"/>
                <a:gd name="connsiteX2" fmla="*/ 854894 w 854894"/>
                <a:gd name="connsiteY2" fmla="*/ 304800 h 697791"/>
                <a:gd name="connsiteX3" fmla="*/ 461194 w 854894"/>
                <a:gd name="connsiteY3" fmla="*/ 609600 h 697791"/>
                <a:gd name="connsiteX4" fmla="*/ 289745 w 854894"/>
                <a:gd name="connsiteY4" fmla="*/ 600928 h 697791"/>
                <a:gd name="connsiteX5" fmla="*/ 54794 w 854894"/>
                <a:gd name="connsiteY5" fmla="*/ 683478 h 697791"/>
                <a:gd name="connsiteX6" fmla="*/ 143694 w 854894"/>
                <a:gd name="connsiteY6" fmla="*/ 442178 h 697791"/>
                <a:gd name="connsiteX7" fmla="*/ 67494 w 854894"/>
                <a:gd name="connsiteY7" fmla="*/ 304800 h 697791"/>
                <a:gd name="connsiteX0" fmla="*/ 67494 w 854894"/>
                <a:gd name="connsiteY0" fmla="*/ 304800 h 762983"/>
                <a:gd name="connsiteX1" fmla="*/ 461194 w 854894"/>
                <a:gd name="connsiteY1" fmla="*/ 0 h 762983"/>
                <a:gd name="connsiteX2" fmla="*/ 854894 w 854894"/>
                <a:gd name="connsiteY2" fmla="*/ 304800 h 762983"/>
                <a:gd name="connsiteX3" fmla="*/ 461194 w 854894"/>
                <a:gd name="connsiteY3" fmla="*/ 755650 h 762983"/>
                <a:gd name="connsiteX4" fmla="*/ 289745 w 854894"/>
                <a:gd name="connsiteY4" fmla="*/ 600928 h 762983"/>
                <a:gd name="connsiteX5" fmla="*/ 54794 w 854894"/>
                <a:gd name="connsiteY5" fmla="*/ 683478 h 762983"/>
                <a:gd name="connsiteX6" fmla="*/ 143694 w 854894"/>
                <a:gd name="connsiteY6" fmla="*/ 442178 h 762983"/>
                <a:gd name="connsiteX7" fmla="*/ 67494 w 854894"/>
                <a:gd name="connsiteY7" fmla="*/ 304800 h 762983"/>
                <a:gd name="connsiteX0" fmla="*/ 67494 w 953439"/>
                <a:gd name="connsiteY0" fmla="*/ 304800 h 759574"/>
                <a:gd name="connsiteX1" fmla="*/ 461194 w 953439"/>
                <a:gd name="connsiteY1" fmla="*/ 0 h 759574"/>
                <a:gd name="connsiteX2" fmla="*/ 854894 w 953439"/>
                <a:gd name="connsiteY2" fmla="*/ 304800 h 759574"/>
                <a:gd name="connsiteX3" fmla="*/ 931095 w 953439"/>
                <a:gd name="connsiteY3" fmla="*/ 677128 h 759574"/>
                <a:gd name="connsiteX4" fmla="*/ 461194 w 953439"/>
                <a:gd name="connsiteY4" fmla="*/ 755650 h 759574"/>
                <a:gd name="connsiteX5" fmla="*/ 289745 w 953439"/>
                <a:gd name="connsiteY5" fmla="*/ 600928 h 759574"/>
                <a:gd name="connsiteX6" fmla="*/ 54794 w 953439"/>
                <a:gd name="connsiteY6" fmla="*/ 683478 h 759574"/>
                <a:gd name="connsiteX7" fmla="*/ 143694 w 953439"/>
                <a:gd name="connsiteY7" fmla="*/ 442178 h 759574"/>
                <a:gd name="connsiteX8" fmla="*/ 67494 w 953439"/>
                <a:gd name="connsiteY8" fmla="*/ 304800 h 759574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800"/>
                <a:gd name="connsiteY0" fmla="*/ 304836 h 755733"/>
                <a:gd name="connsiteX1" fmla="*/ 461194 w 964800"/>
                <a:gd name="connsiteY1" fmla="*/ 36 h 755733"/>
                <a:gd name="connsiteX2" fmla="*/ 861244 w 964800"/>
                <a:gd name="connsiteY2" fmla="*/ 292136 h 755733"/>
                <a:gd name="connsiteX3" fmla="*/ 956495 w 964800"/>
                <a:gd name="connsiteY3" fmla="*/ 651764 h 755733"/>
                <a:gd name="connsiteX4" fmla="*/ 613595 w 964800"/>
                <a:gd name="connsiteY4" fmla="*/ 620014 h 755733"/>
                <a:gd name="connsiteX5" fmla="*/ 461194 w 964800"/>
                <a:gd name="connsiteY5" fmla="*/ 755686 h 755733"/>
                <a:gd name="connsiteX6" fmla="*/ 289745 w 964800"/>
                <a:gd name="connsiteY6" fmla="*/ 600964 h 755733"/>
                <a:gd name="connsiteX7" fmla="*/ 54794 w 964800"/>
                <a:gd name="connsiteY7" fmla="*/ 683514 h 755733"/>
                <a:gd name="connsiteX8" fmla="*/ 143694 w 964800"/>
                <a:gd name="connsiteY8" fmla="*/ 442214 h 755733"/>
                <a:gd name="connsiteX9" fmla="*/ 67494 w 964800"/>
                <a:gd name="connsiteY9" fmla="*/ 304836 h 755733"/>
                <a:gd name="connsiteX0" fmla="*/ 67494 w 964800"/>
                <a:gd name="connsiteY0" fmla="*/ 306201 h 757098"/>
                <a:gd name="connsiteX1" fmla="*/ 461194 w 964800"/>
                <a:gd name="connsiteY1" fmla="*/ 1401 h 757098"/>
                <a:gd name="connsiteX2" fmla="*/ 861244 w 964800"/>
                <a:gd name="connsiteY2" fmla="*/ 293501 h 757098"/>
                <a:gd name="connsiteX3" fmla="*/ 956495 w 964800"/>
                <a:gd name="connsiteY3" fmla="*/ 653129 h 757098"/>
                <a:gd name="connsiteX4" fmla="*/ 613595 w 964800"/>
                <a:gd name="connsiteY4" fmla="*/ 621379 h 757098"/>
                <a:gd name="connsiteX5" fmla="*/ 461194 w 964800"/>
                <a:gd name="connsiteY5" fmla="*/ 757051 h 757098"/>
                <a:gd name="connsiteX6" fmla="*/ 289745 w 964800"/>
                <a:gd name="connsiteY6" fmla="*/ 602329 h 757098"/>
                <a:gd name="connsiteX7" fmla="*/ 54794 w 964800"/>
                <a:gd name="connsiteY7" fmla="*/ 684879 h 757098"/>
                <a:gd name="connsiteX8" fmla="*/ 143694 w 964800"/>
                <a:gd name="connsiteY8" fmla="*/ 443579 h 757098"/>
                <a:gd name="connsiteX9" fmla="*/ 67494 w 964800"/>
                <a:gd name="connsiteY9" fmla="*/ 306201 h 757098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4857 h 755754"/>
                <a:gd name="connsiteX1" fmla="*/ 461194 w 964800"/>
                <a:gd name="connsiteY1" fmla="*/ 57 h 755754"/>
                <a:gd name="connsiteX2" fmla="*/ 861244 w 964800"/>
                <a:gd name="connsiteY2" fmla="*/ 292157 h 755754"/>
                <a:gd name="connsiteX3" fmla="*/ 956495 w 964800"/>
                <a:gd name="connsiteY3" fmla="*/ 651785 h 755754"/>
                <a:gd name="connsiteX4" fmla="*/ 613595 w 964800"/>
                <a:gd name="connsiteY4" fmla="*/ 620035 h 755754"/>
                <a:gd name="connsiteX5" fmla="*/ 461194 w 964800"/>
                <a:gd name="connsiteY5" fmla="*/ 755707 h 755754"/>
                <a:gd name="connsiteX6" fmla="*/ 289745 w 964800"/>
                <a:gd name="connsiteY6" fmla="*/ 600985 h 755754"/>
                <a:gd name="connsiteX7" fmla="*/ 54794 w 964800"/>
                <a:gd name="connsiteY7" fmla="*/ 683535 h 755754"/>
                <a:gd name="connsiteX8" fmla="*/ 143694 w 964800"/>
                <a:gd name="connsiteY8" fmla="*/ 442235 h 755754"/>
                <a:gd name="connsiteX9" fmla="*/ 67494 w 964800"/>
                <a:gd name="connsiteY9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5498 h 756395"/>
                <a:gd name="connsiteX1" fmla="*/ 461194 w 957311"/>
                <a:gd name="connsiteY1" fmla="*/ 698 h 756395"/>
                <a:gd name="connsiteX2" fmla="*/ 835844 w 957311"/>
                <a:gd name="connsiteY2" fmla="*/ 398427 h 756395"/>
                <a:gd name="connsiteX3" fmla="*/ 956495 w 957311"/>
                <a:gd name="connsiteY3" fmla="*/ 652426 h 756395"/>
                <a:gd name="connsiteX4" fmla="*/ 613595 w 957311"/>
                <a:gd name="connsiteY4" fmla="*/ 620676 h 756395"/>
                <a:gd name="connsiteX5" fmla="*/ 461194 w 957311"/>
                <a:gd name="connsiteY5" fmla="*/ 756348 h 756395"/>
                <a:gd name="connsiteX6" fmla="*/ 289745 w 957311"/>
                <a:gd name="connsiteY6" fmla="*/ 601626 h 756395"/>
                <a:gd name="connsiteX7" fmla="*/ 54794 w 957311"/>
                <a:gd name="connsiteY7" fmla="*/ 684176 h 756395"/>
                <a:gd name="connsiteX8" fmla="*/ 143694 w 957311"/>
                <a:gd name="connsiteY8" fmla="*/ 442876 h 756395"/>
                <a:gd name="connsiteX9" fmla="*/ 67494 w 957311"/>
                <a:gd name="connsiteY9" fmla="*/ 305498 h 756395"/>
                <a:gd name="connsiteX0" fmla="*/ 143694 w 957311"/>
                <a:gd name="connsiteY0" fmla="*/ 442178 h 755697"/>
                <a:gd name="connsiteX1" fmla="*/ 461194 w 957311"/>
                <a:gd name="connsiteY1" fmla="*/ 0 h 755697"/>
                <a:gd name="connsiteX2" fmla="*/ 835844 w 957311"/>
                <a:gd name="connsiteY2" fmla="*/ 397729 h 755697"/>
                <a:gd name="connsiteX3" fmla="*/ 956495 w 957311"/>
                <a:gd name="connsiteY3" fmla="*/ 651728 h 755697"/>
                <a:gd name="connsiteX4" fmla="*/ 613595 w 957311"/>
                <a:gd name="connsiteY4" fmla="*/ 619978 h 755697"/>
                <a:gd name="connsiteX5" fmla="*/ 461194 w 957311"/>
                <a:gd name="connsiteY5" fmla="*/ 755650 h 755697"/>
                <a:gd name="connsiteX6" fmla="*/ 289745 w 957311"/>
                <a:gd name="connsiteY6" fmla="*/ 600928 h 755697"/>
                <a:gd name="connsiteX7" fmla="*/ 54794 w 957311"/>
                <a:gd name="connsiteY7" fmla="*/ 683478 h 755697"/>
                <a:gd name="connsiteX8" fmla="*/ 143694 w 957311"/>
                <a:gd name="connsiteY8" fmla="*/ 442178 h 755697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822 w 957439"/>
                <a:gd name="connsiteY0" fmla="*/ 448705 h 762224"/>
                <a:gd name="connsiteX1" fmla="*/ 461322 w 957439"/>
                <a:gd name="connsiteY1" fmla="*/ 6527 h 762224"/>
                <a:gd name="connsiteX2" fmla="*/ 835972 w 957439"/>
                <a:gd name="connsiteY2" fmla="*/ 404256 h 762224"/>
                <a:gd name="connsiteX3" fmla="*/ 956623 w 957439"/>
                <a:gd name="connsiteY3" fmla="*/ 658255 h 762224"/>
                <a:gd name="connsiteX4" fmla="*/ 613723 w 957439"/>
                <a:gd name="connsiteY4" fmla="*/ 626505 h 762224"/>
                <a:gd name="connsiteX5" fmla="*/ 461322 w 957439"/>
                <a:gd name="connsiteY5" fmla="*/ 762177 h 762224"/>
                <a:gd name="connsiteX6" fmla="*/ 289873 w 957439"/>
                <a:gd name="connsiteY6" fmla="*/ 607455 h 762224"/>
                <a:gd name="connsiteX7" fmla="*/ 54922 w 957439"/>
                <a:gd name="connsiteY7" fmla="*/ 690005 h 762224"/>
                <a:gd name="connsiteX8" fmla="*/ 143822 w 957439"/>
                <a:gd name="connsiteY8" fmla="*/ 448705 h 762224"/>
                <a:gd name="connsiteX0" fmla="*/ 143822 w 957439"/>
                <a:gd name="connsiteY0" fmla="*/ 442632 h 756151"/>
                <a:gd name="connsiteX1" fmla="*/ 461322 w 957439"/>
                <a:gd name="connsiteY1" fmla="*/ 454 h 756151"/>
                <a:gd name="connsiteX2" fmla="*/ 835972 w 957439"/>
                <a:gd name="connsiteY2" fmla="*/ 398183 h 756151"/>
                <a:gd name="connsiteX3" fmla="*/ 956623 w 957439"/>
                <a:gd name="connsiteY3" fmla="*/ 652182 h 756151"/>
                <a:gd name="connsiteX4" fmla="*/ 613723 w 957439"/>
                <a:gd name="connsiteY4" fmla="*/ 620432 h 756151"/>
                <a:gd name="connsiteX5" fmla="*/ 461322 w 957439"/>
                <a:gd name="connsiteY5" fmla="*/ 756104 h 756151"/>
                <a:gd name="connsiteX6" fmla="*/ 289873 w 957439"/>
                <a:gd name="connsiteY6" fmla="*/ 601382 h 756151"/>
                <a:gd name="connsiteX7" fmla="*/ 54922 w 957439"/>
                <a:gd name="connsiteY7" fmla="*/ 683932 h 756151"/>
                <a:gd name="connsiteX8" fmla="*/ 143822 w 957439"/>
                <a:gd name="connsiteY8" fmla="*/ 442632 h 756151"/>
                <a:gd name="connsiteX0" fmla="*/ 143822 w 957439"/>
                <a:gd name="connsiteY0" fmla="*/ 442315 h 755834"/>
                <a:gd name="connsiteX1" fmla="*/ 461322 w 957439"/>
                <a:gd name="connsiteY1" fmla="*/ 137 h 755834"/>
                <a:gd name="connsiteX2" fmla="*/ 835972 w 957439"/>
                <a:gd name="connsiteY2" fmla="*/ 397866 h 755834"/>
                <a:gd name="connsiteX3" fmla="*/ 956623 w 957439"/>
                <a:gd name="connsiteY3" fmla="*/ 651865 h 755834"/>
                <a:gd name="connsiteX4" fmla="*/ 613723 w 957439"/>
                <a:gd name="connsiteY4" fmla="*/ 620115 h 755834"/>
                <a:gd name="connsiteX5" fmla="*/ 461322 w 957439"/>
                <a:gd name="connsiteY5" fmla="*/ 755787 h 755834"/>
                <a:gd name="connsiteX6" fmla="*/ 289873 w 957439"/>
                <a:gd name="connsiteY6" fmla="*/ 601065 h 755834"/>
                <a:gd name="connsiteX7" fmla="*/ 54922 w 957439"/>
                <a:gd name="connsiteY7" fmla="*/ 683615 h 755834"/>
                <a:gd name="connsiteX8" fmla="*/ 143822 w 957439"/>
                <a:gd name="connsiteY8" fmla="*/ 442315 h 755834"/>
                <a:gd name="connsiteX0" fmla="*/ 99481 w 965486"/>
                <a:gd name="connsiteY0" fmla="*/ 432738 h 755782"/>
                <a:gd name="connsiteX1" fmla="*/ 469369 w 965486"/>
                <a:gd name="connsiteY1" fmla="*/ 85 h 755782"/>
                <a:gd name="connsiteX2" fmla="*/ 844019 w 965486"/>
                <a:gd name="connsiteY2" fmla="*/ 397814 h 755782"/>
                <a:gd name="connsiteX3" fmla="*/ 964670 w 965486"/>
                <a:gd name="connsiteY3" fmla="*/ 651813 h 755782"/>
                <a:gd name="connsiteX4" fmla="*/ 621770 w 965486"/>
                <a:gd name="connsiteY4" fmla="*/ 620063 h 755782"/>
                <a:gd name="connsiteX5" fmla="*/ 469369 w 965486"/>
                <a:gd name="connsiteY5" fmla="*/ 755735 h 755782"/>
                <a:gd name="connsiteX6" fmla="*/ 297920 w 965486"/>
                <a:gd name="connsiteY6" fmla="*/ 601013 h 755782"/>
                <a:gd name="connsiteX7" fmla="*/ 62969 w 965486"/>
                <a:gd name="connsiteY7" fmla="*/ 683563 h 755782"/>
                <a:gd name="connsiteX8" fmla="*/ 99481 w 965486"/>
                <a:gd name="connsiteY8" fmla="*/ 432738 h 755782"/>
                <a:gd name="connsiteX0" fmla="*/ 99481 w 965486"/>
                <a:gd name="connsiteY0" fmla="*/ 432657 h 755701"/>
                <a:gd name="connsiteX1" fmla="*/ 469369 w 965486"/>
                <a:gd name="connsiteY1" fmla="*/ 4 h 755701"/>
                <a:gd name="connsiteX2" fmla="*/ 844019 w 965486"/>
                <a:gd name="connsiteY2" fmla="*/ 397733 h 755701"/>
                <a:gd name="connsiteX3" fmla="*/ 964670 w 965486"/>
                <a:gd name="connsiteY3" fmla="*/ 651732 h 755701"/>
                <a:gd name="connsiteX4" fmla="*/ 621770 w 965486"/>
                <a:gd name="connsiteY4" fmla="*/ 619982 h 755701"/>
                <a:gd name="connsiteX5" fmla="*/ 469369 w 965486"/>
                <a:gd name="connsiteY5" fmla="*/ 755654 h 755701"/>
                <a:gd name="connsiteX6" fmla="*/ 297920 w 965486"/>
                <a:gd name="connsiteY6" fmla="*/ 600932 h 755701"/>
                <a:gd name="connsiteX7" fmla="*/ 62969 w 965486"/>
                <a:gd name="connsiteY7" fmla="*/ 683482 h 755701"/>
                <a:gd name="connsiteX8" fmla="*/ 99481 w 965486"/>
                <a:gd name="connsiteY8" fmla="*/ 432657 h 755701"/>
                <a:gd name="connsiteX0" fmla="*/ 99481 w 927745"/>
                <a:gd name="connsiteY0" fmla="*/ 432657 h 755701"/>
                <a:gd name="connsiteX1" fmla="*/ 469369 w 927745"/>
                <a:gd name="connsiteY1" fmla="*/ 4 h 755701"/>
                <a:gd name="connsiteX2" fmla="*/ 844019 w 927745"/>
                <a:gd name="connsiteY2" fmla="*/ 397733 h 755701"/>
                <a:gd name="connsiteX3" fmla="*/ 926570 w 927745"/>
                <a:gd name="connsiteY3" fmla="*/ 651732 h 755701"/>
                <a:gd name="connsiteX4" fmla="*/ 621770 w 927745"/>
                <a:gd name="connsiteY4" fmla="*/ 619982 h 755701"/>
                <a:gd name="connsiteX5" fmla="*/ 469369 w 927745"/>
                <a:gd name="connsiteY5" fmla="*/ 755654 h 755701"/>
                <a:gd name="connsiteX6" fmla="*/ 297920 w 927745"/>
                <a:gd name="connsiteY6" fmla="*/ 600932 h 755701"/>
                <a:gd name="connsiteX7" fmla="*/ 62969 w 927745"/>
                <a:gd name="connsiteY7" fmla="*/ 683482 h 755701"/>
                <a:gd name="connsiteX8" fmla="*/ 99481 w 927745"/>
                <a:gd name="connsiteY8" fmla="*/ 432657 h 755701"/>
                <a:gd name="connsiteX0" fmla="*/ 82192 w 910456"/>
                <a:gd name="connsiteY0" fmla="*/ 432657 h 755701"/>
                <a:gd name="connsiteX1" fmla="*/ 452080 w 910456"/>
                <a:gd name="connsiteY1" fmla="*/ 4 h 755701"/>
                <a:gd name="connsiteX2" fmla="*/ 826730 w 910456"/>
                <a:gd name="connsiteY2" fmla="*/ 397733 h 755701"/>
                <a:gd name="connsiteX3" fmla="*/ 909281 w 910456"/>
                <a:gd name="connsiteY3" fmla="*/ 651732 h 755701"/>
                <a:gd name="connsiteX4" fmla="*/ 604481 w 910456"/>
                <a:gd name="connsiteY4" fmla="*/ 619982 h 755701"/>
                <a:gd name="connsiteX5" fmla="*/ 452080 w 910456"/>
                <a:gd name="connsiteY5" fmla="*/ 755654 h 755701"/>
                <a:gd name="connsiteX6" fmla="*/ 280631 w 910456"/>
                <a:gd name="connsiteY6" fmla="*/ 600932 h 755701"/>
                <a:gd name="connsiteX7" fmla="*/ 45680 w 910456"/>
                <a:gd name="connsiteY7" fmla="*/ 683482 h 755701"/>
                <a:gd name="connsiteX8" fmla="*/ 82192 w 910456"/>
                <a:gd name="connsiteY8" fmla="*/ 432657 h 755701"/>
                <a:gd name="connsiteX0" fmla="*/ 69256 w 897520"/>
                <a:gd name="connsiteY0" fmla="*/ 432657 h 755701"/>
                <a:gd name="connsiteX1" fmla="*/ 439144 w 897520"/>
                <a:gd name="connsiteY1" fmla="*/ 4 h 755701"/>
                <a:gd name="connsiteX2" fmla="*/ 813794 w 897520"/>
                <a:gd name="connsiteY2" fmla="*/ 397733 h 755701"/>
                <a:gd name="connsiteX3" fmla="*/ 896345 w 897520"/>
                <a:gd name="connsiteY3" fmla="*/ 651732 h 755701"/>
                <a:gd name="connsiteX4" fmla="*/ 591545 w 897520"/>
                <a:gd name="connsiteY4" fmla="*/ 619982 h 755701"/>
                <a:gd name="connsiteX5" fmla="*/ 439144 w 897520"/>
                <a:gd name="connsiteY5" fmla="*/ 755654 h 755701"/>
                <a:gd name="connsiteX6" fmla="*/ 267695 w 897520"/>
                <a:gd name="connsiteY6" fmla="*/ 600932 h 755701"/>
                <a:gd name="connsiteX7" fmla="*/ 32744 w 897520"/>
                <a:gd name="connsiteY7" fmla="*/ 683482 h 755701"/>
                <a:gd name="connsiteX8" fmla="*/ 69256 w 897520"/>
                <a:gd name="connsiteY8" fmla="*/ 432657 h 755701"/>
                <a:gd name="connsiteX0" fmla="*/ 55884 w 884148"/>
                <a:gd name="connsiteY0" fmla="*/ 432657 h 755701"/>
                <a:gd name="connsiteX1" fmla="*/ 425772 w 884148"/>
                <a:gd name="connsiteY1" fmla="*/ 4 h 755701"/>
                <a:gd name="connsiteX2" fmla="*/ 800422 w 884148"/>
                <a:gd name="connsiteY2" fmla="*/ 397733 h 755701"/>
                <a:gd name="connsiteX3" fmla="*/ 882973 w 884148"/>
                <a:gd name="connsiteY3" fmla="*/ 651732 h 755701"/>
                <a:gd name="connsiteX4" fmla="*/ 578173 w 884148"/>
                <a:gd name="connsiteY4" fmla="*/ 619982 h 755701"/>
                <a:gd name="connsiteX5" fmla="*/ 425772 w 884148"/>
                <a:gd name="connsiteY5" fmla="*/ 755654 h 755701"/>
                <a:gd name="connsiteX6" fmla="*/ 254323 w 884148"/>
                <a:gd name="connsiteY6" fmla="*/ 600932 h 755701"/>
                <a:gd name="connsiteX7" fmla="*/ 19372 w 884148"/>
                <a:gd name="connsiteY7" fmla="*/ 683482 h 755701"/>
                <a:gd name="connsiteX8" fmla="*/ 55884 w 884148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7861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444" h="755795">
                  <a:moveTo>
                    <a:pt x="80180" y="432657"/>
                  </a:moveTo>
                  <a:cubicBezTo>
                    <a:pt x="46313" y="337794"/>
                    <a:pt x="161672" y="-1319"/>
                    <a:pt x="450068" y="4"/>
                  </a:cubicBezTo>
                  <a:cubicBezTo>
                    <a:pt x="738464" y="1327"/>
                    <a:pt x="818368" y="289112"/>
                    <a:pt x="824718" y="397733"/>
                  </a:cubicBezTo>
                  <a:cubicBezTo>
                    <a:pt x="840593" y="457671"/>
                    <a:pt x="918911" y="458057"/>
                    <a:pt x="907269" y="651732"/>
                  </a:cubicBezTo>
                  <a:cubicBezTo>
                    <a:pt x="770744" y="752945"/>
                    <a:pt x="615699" y="721195"/>
                    <a:pt x="602469" y="619982"/>
                  </a:cubicBezTo>
                  <a:cubicBezTo>
                    <a:pt x="536852" y="601319"/>
                    <a:pt x="534205" y="761210"/>
                    <a:pt x="450068" y="755654"/>
                  </a:cubicBezTo>
                  <a:cubicBezTo>
                    <a:pt x="365931" y="750098"/>
                    <a:pt x="367783" y="629100"/>
                    <a:pt x="297669" y="600932"/>
                  </a:cubicBezTo>
                  <a:cubicBezTo>
                    <a:pt x="261686" y="683095"/>
                    <a:pt x="68010" y="720524"/>
                    <a:pt x="43668" y="683482"/>
                  </a:cubicBezTo>
                  <a:cubicBezTo>
                    <a:pt x="-84654" y="475396"/>
                    <a:pt x="114047" y="527520"/>
                    <a:pt x="80180" y="43265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12">
              <a:extLst>
                <a:ext uri="{FF2B5EF4-FFF2-40B4-BE49-F238E27FC236}">
                  <a16:creationId xmlns:a16="http://schemas.microsoft.com/office/drawing/2014/main" id="{F1B1A5DF-C34C-4BD8-B8C4-63F538CC043F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13">
              <a:extLst>
                <a:ext uri="{FF2B5EF4-FFF2-40B4-BE49-F238E27FC236}">
                  <a16:creationId xmlns:a16="http://schemas.microsoft.com/office/drawing/2014/main" id="{0C06F81E-912E-43DA-8E99-34B39A3D3A71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15">
              <a:extLst>
                <a:ext uri="{FF2B5EF4-FFF2-40B4-BE49-F238E27FC236}">
                  <a16:creationId xmlns:a16="http://schemas.microsoft.com/office/drawing/2014/main" id="{0E12AA6A-FC0E-450B-895E-FA4D0E0FC071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: Top Corners Rounded 358">
              <a:extLst>
                <a:ext uri="{FF2B5EF4-FFF2-40B4-BE49-F238E27FC236}">
                  <a16:creationId xmlns:a16="http://schemas.microsoft.com/office/drawing/2014/main" id="{26ECD8D5-8708-49CE-A7EE-86A694D9BE5E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: Top Corners Rounded 19">
              <a:extLst>
                <a:ext uri="{FF2B5EF4-FFF2-40B4-BE49-F238E27FC236}">
                  <a16:creationId xmlns:a16="http://schemas.microsoft.com/office/drawing/2014/main" id="{E52CAC8B-9FC7-471F-BD7E-09CFD7F08900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E0F49C4F-CF85-4C9A-A909-9B916AD57935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323C6DD5-98CE-4040-B6E1-286D2E257078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lowchart: Manual Operation 21">
              <a:extLst>
                <a:ext uri="{FF2B5EF4-FFF2-40B4-BE49-F238E27FC236}">
                  <a16:creationId xmlns:a16="http://schemas.microsoft.com/office/drawing/2014/main" id="{7764D975-D07C-4C25-B3CB-FDBFFBA6E7E8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25">
              <a:extLst>
                <a:ext uri="{FF2B5EF4-FFF2-40B4-BE49-F238E27FC236}">
                  <a16:creationId xmlns:a16="http://schemas.microsoft.com/office/drawing/2014/main" id="{053D2F98-9C7E-415B-842A-E22F95B528E1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316FAB11-A70A-41D4-BBA2-20A92BDEEE03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2C258C6A-5E01-4370-B5F2-7E611B941B0F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1FEE55D7-2DED-4C85-B304-958CF48EBB8A}"/>
                  </a:ext>
                </a:extLst>
              </p:cNvPr>
              <p:cNvCxnSpPr>
                <a:stCxn id="456" idx="0"/>
                <a:endCxn id="456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29782F7F-DB71-44AB-AEF2-0ED81CCA449C}"/>
                  </a:ext>
                </a:extLst>
              </p:cNvPr>
              <p:cNvCxnSpPr>
                <a:cxnSpLocks/>
                <a:stCxn id="456" idx="5"/>
                <a:endCxn id="456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3D8E2DAD-BD9D-472E-B3A4-3FF61DECC493}"/>
                  </a:ext>
                </a:extLst>
              </p:cNvPr>
              <p:cNvCxnSpPr>
                <a:stCxn id="456" idx="7"/>
                <a:endCxn id="456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16F546D-7901-47C8-8AF5-691665B4617B}"/>
                  </a:ext>
                </a:extLst>
              </p:cNvPr>
              <p:cNvCxnSpPr>
                <a:stCxn id="456" idx="2"/>
                <a:endCxn id="456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E9981A1E-2F89-4F3E-860C-7BCB9836A3BA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A133D34-9D22-476B-980E-D1D77FED3294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7469F83E-5263-482F-ADAC-F7C65C269B29}"/>
                  </a:ext>
                </a:extLst>
              </p:cNvPr>
              <p:cNvCxnSpPr>
                <a:stCxn id="451" idx="0"/>
                <a:endCxn id="451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2E25D44-F410-4272-881D-00D9ADB251A6}"/>
                  </a:ext>
                </a:extLst>
              </p:cNvPr>
              <p:cNvCxnSpPr>
                <a:cxnSpLocks/>
                <a:stCxn id="451" idx="5"/>
                <a:endCxn id="451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49D94239-5DC5-474C-B448-40C09E45830C}"/>
                  </a:ext>
                </a:extLst>
              </p:cNvPr>
              <p:cNvCxnSpPr>
                <a:stCxn id="451" idx="7"/>
                <a:endCxn id="451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20BDA9B-403B-44A2-AA0C-2E35426742D7}"/>
                  </a:ext>
                </a:extLst>
              </p:cNvPr>
              <p:cNvCxnSpPr>
                <a:stCxn id="451" idx="2"/>
                <a:endCxn id="451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Rectangle: Rounded Corners 14">
              <a:extLst>
                <a:ext uri="{FF2B5EF4-FFF2-40B4-BE49-F238E27FC236}">
                  <a16:creationId xmlns:a16="http://schemas.microsoft.com/office/drawing/2014/main" id="{A4ECD7D8-77D9-4AE3-899A-DEC8017894D6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13">
              <a:extLst>
                <a:ext uri="{FF2B5EF4-FFF2-40B4-BE49-F238E27FC236}">
                  <a16:creationId xmlns:a16="http://schemas.microsoft.com/office/drawing/2014/main" id="{7C0E31F4-93CB-4C11-BD55-DF9F8A6EF023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284" y="145560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guana is feeling hot.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5377396" y="522514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336B3EF8-AAF2-4C32-B011-893EE431C047}"/>
              </a:ext>
            </a:extLst>
          </p:cNvPr>
          <p:cNvSpPr/>
          <p:nvPr/>
        </p:nvSpPr>
        <p:spPr>
          <a:xfrm rot="11725121">
            <a:off x="790542" y="4172632"/>
            <a:ext cx="4664643" cy="3726819"/>
          </a:xfrm>
          <a:prstGeom prst="cloud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23776" y="104069"/>
            <a:ext cx="4760769" cy="5816383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EB8D16-B34F-4410-A8D0-83953984A774}"/>
              </a:ext>
            </a:extLst>
          </p:cNvPr>
          <p:cNvGrpSpPr/>
          <p:nvPr/>
        </p:nvGrpSpPr>
        <p:grpSpPr>
          <a:xfrm>
            <a:off x="1031405" y="3309360"/>
            <a:ext cx="2505266" cy="3281487"/>
            <a:chOff x="5026291" y="-227266"/>
            <a:chExt cx="4703514" cy="6160831"/>
          </a:xfrm>
        </p:grpSpPr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2F762636-3044-40C8-AC10-14AEBAA899B3}"/>
                </a:ext>
              </a:extLst>
            </p:cNvPr>
            <p:cNvSpPr/>
            <p:nvPr/>
          </p:nvSpPr>
          <p:spPr>
            <a:xfrm rot="16200000">
              <a:off x="7053113" y="115237"/>
              <a:ext cx="1449764" cy="764757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7762AD-AF96-4866-A563-A6CF62020FCC}"/>
                </a:ext>
              </a:extLst>
            </p:cNvPr>
            <p:cNvSpPr/>
            <p:nvPr/>
          </p:nvSpPr>
          <p:spPr>
            <a:xfrm rot="2641894" flipH="1">
              <a:off x="6830871" y="3453210"/>
              <a:ext cx="2898934" cy="1382831"/>
            </a:xfrm>
            <a:custGeom>
              <a:avLst/>
              <a:gdLst>
                <a:gd name="connsiteX0" fmla="*/ 1478320 w 2898934"/>
                <a:gd name="connsiteY0" fmla="*/ 0 h 1382831"/>
                <a:gd name="connsiteX1" fmla="*/ 2844648 w 2898934"/>
                <a:gd name="connsiteY1" fmla="*/ 0 h 1382831"/>
                <a:gd name="connsiteX2" fmla="*/ 2865998 w 2898934"/>
                <a:gd name="connsiteY2" fmla="*/ 80719 h 1382831"/>
                <a:gd name="connsiteX3" fmla="*/ 2898515 w 2898934"/>
                <a:gd name="connsiteY3" fmla="*/ 309007 h 1382831"/>
                <a:gd name="connsiteX4" fmla="*/ 2228940 w 2898934"/>
                <a:gd name="connsiteY4" fmla="*/ 1321351 h 1382831"/>
                <a:gd name="connsiteX5" fmla="*/ 1051716 w 2898934"/>
                <a:gd name="connsiteY5" fmla="*/ 1183550 h 1382831"/>
                <a:gd name="connsiteX6" fmla="*/ 27 w 2898934"/>
                <a:gd name="connsiteY6" fmla="*/ 81096 h 1382831"/>
                <a:gd name="connsiteX7" fmla="*/ 1079578 w 2898934"/>
                <a:gd name="connsiteY7" fmla="*/ 693492 h 1382831"/>
                <a:gd name="connsiteX8" fmla="*/ 1826046 w 2898934"/>
                <a:gd name="connsiteY8" fmla="*/ 840504 h 1382831"/>
                <a:gd name="connsiteX9" fmla="*/ 1949261 w 2898934"/>
                <a:gd name="connsiteY9" fmla="*/ 470147 h 1382831"/>
                <a:gd name="connsiteX10" fmla="*/ 1545257 w 2898934"/>
                <a:gd name="connsiteY10" fmla="*/ 65548 h 1382831"/>
                <a:gd name="connsiteX11" fmla="*/ 1478320 w 2898934"/>
                <a:gd name="connsiteY11" fmla="*/ 0 h 138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98934" h="1382831">
                  <a:moveTo>
                    <a:pt x="1478320" y="0"/>
                  </a:moveTo>
                  <a:lnTo>
                    <a:pt x="2844648" y="0"/>
                  </a:lnTo>
                  <a:lnTo>
                    <a:pt x="2865998" y="80719"/>
                  </a:lnTo>
                  <a:cubicBezTo>
                    <a:pt x="2885016" y="163267"/>
                    <a:pt x="2896566" y="239923"/>
                    <a:pt x="2898515" y="309007"/>
                  </a:cubicBezTo>
                  <a:cubicBezTo>
                    <a:pt x="2914106" y="861682"/>
                    <a:pt x="2491692" y="1210288"/>
                    <a:pt x="2228940" y="1321351"/>
                  </a:cubicBezTo>
                  <a:cubicBezTo>
                    <a:pt x="1966189" y="1432415"/>
                    <a:pt x="1436665" y="1396778"/>
                    <a:pt x="1051716" y="1183550"/>
                  </a:cubicBezTo>
                  <a:cubicBezTo>
                    <a:pt x="666767" y="970323"/>
                    <a:pt x="-4889" y="219975"/>
                    <a:pt x="27" y="81096"/>
                  </a:cubicBezTo>
                  <a:cubicBezTo>
                    <a:pt x="4944" y="-57783"/>
                    <a:pt x="762435" y="638000"/>
                    <a:pt x="1079578" y="693492"/>
                  </a:cubicBezTo>
                  <a:cubicBezTo>
                    <a:pt x="1350850" y="771645"/>
                    <a:pt x="1680383" y="874058"/>
                    <a:pt x="1826046" y="840504"/>
                  </a:cubicBezTo>
                  <a:cubicBezTo>
                    <a:pt x="1971710" y="806951"/>
                    <a:pt x="2015596" y="615894"/>
                    <a:pt x="1949261" y="470147"/>
                  </a:cubicBezTo>
                  <a:cubicBezTo>
                    <a:pt x="1907802" y="379055"/>
                    <a:pt x="1726244" y="235777"/>
                    <a:pt x="1545257" y="65548"/>
                  </a:cubicBezTo>
                  <a:lnTo>
                    <a:pt x="147832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EA23757-2D94-4986-8DF4-AAEAE8299BA2}"/>
                </a:ext>
              </a:extLst>
            </p:cNvPr>
            <p:cNvSpPr/>
            <p:nvPr/>
          </p:nvSpPr>
          <p:spPr>
            <a:xfrm>
              <a:off x="6332774" y="765583"/>
              <a:ext cx="2552451" cy="45022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12">
              <a:extLst>
                <a:ext uri="{FF2B5EF4-FFF2-40B4-BE49-F238E27FC236}">
                  <a16:creationId xmlns:a16="http://schemas.microsoft.com/office/drawing/2014/main" id="{D2D4560F-1D1A-42E9-A4DB-A41D873A5FEA}"/>
                </a:ext>
              </a:extLst>
            </p:cNvPr>
            <p:cNvSpPr/>
            <p:nvPr/>
          </p:nvSpPr>
          <p:spPr>
            <a:xfrm rot="2217901">
              <a:off x="6672381" y="4669347"/>
              <a:ext cx="950907" cy="1264218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12">
              <a:extLst>
                <a:ext uri="{FF2B5EF4-FFF2-40B4-BE49-F238E27FC236}">
                  <a16:creationId xmlns:a16="http://schemas.microsoft.com/office/drawing/2014/main" id="{F2BFE9B4-F963-4321-B5C2-2C7FD4152E54}"/>
                </a:ext>
              </a:extLst>
            </p:cNvPr>
            <p:cNvSpPr/>
            <p:nvPr/>
          </p:nvSpPr>
          <p:spPr>
            <a:xfrm rot="19382099" flipH="1">
              <a:off x="7664176" y="4669346"/>
              <a:ext cx="950907" cy="1264218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0DF5D83C-A73D-4366-A7A1-709F186CB547}"/>
                </a:ext>
              </a:extLst>
            </p:cNvPr>
            <p:cNvSpPr/>
            <p:nvPr/>
          </p:nvSpPr>
          <p:spPr>
            <a:xfrm rot="16200000">
              <a:off x="6753403" y="221701"/>
              <a:ext cx="1713967" cy="1614803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  <a:gd name="connsiteX0" fmla="*/ 2670 w 2164585"/>
                <a:gd name="connsiteY0" fmla="*/ 906959 h 1872881"/>
                <a:gd name="connsiteX1" fmla="*/ 1045520 w 2164585"/>
                <a:gd name="connsiteY1" fmla="*/ 3 h 1872881"/>
                <a:gd name="connsiteX2" fmla="*/ 2164585 w 2164585"/>
                <a:gd name="connsiteY2" fmla="*/ 916484 h 1872881"/>
                <a:gd name="connsiteX3" fmla="*/ 1307465 w 2164585"/>
                <a:gd name="connsiteY3" fmla="*/ 1861539 h 1872881"/>
                <a:gd name="connsiteX4" fmla="*/ 2670 w 2164585"/>
                <a:gd name="connsiteY4" fmla="*/ 906959 h 1872881"/>
                <a:gd name="connsiteX0" fmla="*/ 307999 w 1165119"/>
                <a:gd name="connsiteY0" fmla="*/ 1885128 h 1906774"/>
                <a:gd name="connsiteX1" fmla="*/ 46054 w 1165119"/>
                <a:gd name="connsiteY1" fmla="*/ 23592 h 1906774"/>
                <a:gd name="connsiteX2" fmla="*/ 1165119 w 1165119"/>
                <a:gd name="connsiteY2" fmla="*/ 940073 h 1906774"/>
                <a:gd name="connsiteX3" fmla="*/ 307999 w 1165119"/>
                <a:gd name="connsiteY3" fmla="*/ 1885128 h 1906774"/>
                <a:gd name="connsiteX0" fmla="*/ 171558 w 1226326"/>
                <a:gd name="connsiteY0" fmla="*/ 1885131 h 1906777"/>
                <a:gd name="connsiteX1" fmla="*/ 107261 w 1226326"/>
                <a:gd name="connsiteY1" fmla="*/ 23592 h 1906777"/>
                <a:gd name="connsiteX2" fmla="*/ 1226326 w 1226326"/>
                <a:gd name="connsiteY2" fmla="*/ 940073 h 1906777"/>
                <a:gd name="connsiteX3" fmla="*/ 171558 w 1226326"/>
                <a:gd name="connsiteY3" fmla="*/ 1885131 h 1906777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858" h="1861540">
                  <a:moveTo>
                    <a:pt x="921090" y="1861540"/>
                  </a:moveTo>
                  <a:cubicBezTo>
                    <a:pt x="591807" y="1862108"/>
                    <a:pt x="10873" y="1230146"/>
                    <a:pt x="157" y="919890"/>
                  </a:cubicBezTo>
                  <a:cubicBezTo>
                    <a:pt x="-10559" y="609634"/>
                    <a:pt x="527510" y="569"/>
                    <a:pt x="856793" y="1"/>
                  </a:cubicBezTo>
                  <a:cubicBezTo>
                    <a:pt x="1186076" y="-567"/>
                    <a:pt x="1975858" y="202823"/>
                    <a:pt x="1975858" y="916482"/>
                  </a:cubicBezTo>
                  <a:cubicBezTo>
                    <a:pt x="1975858" y="1586220"/>
                    <a:pt x="1250373" y="1860972"/>
                    <a:pt x="921090" y="186154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ACCC26-524B-426D-A0DE-76B6E87E7122}"/>
                </a:ext>
              </a:extLst>
            </p:cNvPr>
            <p:cNvSpPr/>
            <p:nvPr/>
          </p:nvSpPr>
          <p:spPr>
            <a:xfrm rot="15942299" flipV="1">
              <a:off x="7397655" y="4022282"/>
              <a:ext cx="497318" cy="13198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11">
              <a:extLst>
                <a:ext uri="{FF2B5EF4-FFF2-40B4-BE49-F238E27FC236}">
                  <a16:creationId xmlns:a16="http://schemas.microsoft.com/office/drawing/2014/main" id="{6236F033-04C9-42EC-B12D-63921E4B104F}"/>
                </a:ext>
              </a:extLst>
            </p:cNvPr>
            <p:cNvSpPr/>
            <p:nvPr/>
          </p:nvSpPr>
          <p:spPr>
            <a:xfrm rot="20293673" flipH="1">
              <a:off x="6650431" y="2177379"/>
              <a:ext cx="616954" cy="1803073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C037206-F7E2-48C6-922F-2B942F376D19}"/>
                </a:ext>
              </a:extLst>
            </p:cNvPr>
            <p:cNvGrpSpPr/>
            <p:nvPr/>
          </p:nvGrpSpPr>
          <p:grpSpPr>
            <a:xfrm>
              <a:off x="7717471" y="530835"/>
              <a:ext cx="454305" cy="380990"/>
              <a:chOff x="7717472" y="592030"/>
              <a:chExt cx="467611" cy="39214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07FF264-2977-4FDC-9D47-D9DB1F4848D7}"/>
                  </a:ext>
                </a:extLst>
              </p:cNvPr>
              <p:cNvSpPr/>
              <p:nvPr/>
            </p:nvSpPr>
            <p:spPr>
              <a:xfrm>
                <a:off x="7717472" y="592030"/>
                <a:ext cx="467611" cy="3921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3F5DC82-F8B7-4065-B861-9DFC4668E85C}"/>
                  </a:ext>
                </a:extLst>
              </p:cNvPr>
              <p:cNvSpPr/>
              <p:nvPr/>
            </p:nvSpPr>
            <p:spPr>
              <a:xfrm rot="16835135" flipH="1">
                <a:off x="7844189" y="711691"/>
                <a:ext cx="212358" cy="3113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D6C7CDC-F9A8-4971-A457-F467EAFD4E44}"/>
                  </a:ext>
                </a:extLst>
              </p:cNvPr>
              <p:cNvSpPr/>
              <p:nvPr/>
            </p:nvSpPr>
            <p:spPr>
              <a:xfrm>
                <a:off x="7825880" y="824691"/>
                <a:ext cx="131037" cy="1310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7F9AC0-F99A-4487-8947-2CCB30D8B39A}"/>
                </a:ext>
              </a:extLst>
            </p:cNvPr>
            <p:cNvGrpSpPr/>
            <p:nvPr/>
          </p:nvGrpSpPr>
          <p:grpSpPr>
            <a:xfrm>
              <a:off x="7030484" y="530835"/>
              <a:ext cx="454305" cy="380990"/>
              <a:chOff x="7717472" y="592030"/>
              <a:chExt cx="467611" cy="39214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98A499D-F25D-463E-BDFB-28040B8B81FE}"/>
                  </a:ext>
                </a:extLst>
              </p:cNvPr>
              <p:cNvSpPr/>
              <p:nvPr/>
            </p:nvSpPr>
            <p:spPr>
              <a:xfrm>
                <a:off x="7717472" y="592030"/>
                <a:ext cx="467611" cy="3921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0DF376F-67DF-4822-8FEB-E062246B32B8}"/>
                  </a:ext>
                </a:extLst>
              </p:cNvPr>
              <p:cNvSpPr/>
              <p:nvPr/>
            </p:nvSpPr>
            <p:spPr>
              <a:xfrm rot="4707722">
                <a:off x="7844189" y="711691"/>
                <a:ext cx="212358" cy="3113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6747681-FDEE-485A-ACA1-9051A5EE045A}"/>
                  </a:ext>
                </a:extLst>
              </p:cNvPr>
              <p:cNvSpPr/>
              <p:nvPr/>
            </p:nvSpPr>
            <p:spPr>
              <a:xfrm>
                <a:off x="7945811" y="833653"/>
                <a:ext cx="131037" cy="1310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298EA62-F92D-4AAE-96E1-7804EC52669F}"/>
                </a:ext>
              </a:extLst>
            </p:cNvPr>
            <p:cNvSpPr/>
            <p:nvPr/>
          </p:nvSpPr>
          <p:spPr>
            <a:xfrm>
              <a:off x="7528063" y="1208817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AC8B5E7-7394-47CD-8CC9-7556FD598DA0}"/>
                </a:ext>
              </a:extLst>
            </p:cNvPr>
            <p:cNvSpPr/>
            <p:nvPr/>
          </p:nvSpPr>
          <p:spPr>
            <a:xfrm rot="7083761">
              <a:off x="7033048" y="541847"/>
              <a:ext cx="1125245" cy="1160419"/>
            </a:xfrm>
            <a:prstGeom prst="arc">
              <a:avLst>
                <a:gd name="adj1" fmla="val 1822089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0B581463-4822-430C-B138-9E7667638FBF}"/>
                </a:ext>
              </a:extLst>
            </p:cNvPr>
            <p:cNvSpPr/>
            <p:nvPr/>
          </p:nvSpPr>
          <p:spPr>
            <a:xfrm rot="20171622">
              <a:off x="8612667" y="4530589"/>
              <a:ext cx="611552" cy="32587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C20A034-4579-43C4-8B1A-41DD3BF649D7}"/>
                </a:ext>
              </a:extLst>
            </p:cNvPr>
            <p:cNvSpPr/>
            <p:nvPr/>
          </p:nvSpPr>
          <p:spPr>
            <a:xfrm>
              <a:off x="9340072" y="4653633"/>
              <a:ext cx="68393" cy="6839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2C10C58-44A4-460F-83DE-2AD507BBAE9A}"/>
                </a:ext>
              </a:extLst>
            </p:cNvPr>
            <p:cNvSpPr/>
            <p:nvPr/>
          </p:nvSpPr>
          <p:spPr>
            <a:xfrm rot="15942299" flipV="1">
              <a:off x="6492014" y="2055272"/>
              <a:ext cx="497318" cy="60186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87FFA54-080A-43F9-8433-FC5AE823840C}"/>
                </a:ext>
              </a:extLst>
            </p:cNvPr>
            <p:cNvSpPr/>
            <p:nvPr/>
          </p:nvSpPr>
          <p:spPr>
            <a:xfrm>
              <a:off x="6821001" y="189158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40B60DD-7F74-4A89-A9B6-C53A58739E32}"/>
                </a:ext>
              </a:extLst>
            </p:cNvPr>
            <p:cNvSpPr/>
            <p:nvPr/>
          </p:nvSpPr>
          <p:spPr>
            <a:xfrm>
              <a:off x="7646314" y="226787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6407212-B246-4B10-A1EE-51D9395E2519}"/>
                </a:ext>
              </a:extLst>
            </p:cNvPr>
            <p:cNvSpPr/>
            <p:nvPr/>
          </p:nvSpPr>
          <p:spPr>
            <a:xfrm>
              <a:off x="7382544" y="3197127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29259B-0E5F-40CF-81D0-90560781D082}"/>
                </a:ext>
              </a:extLst>
            </p:cNvPr>
            <p:cNvSpPr/>
            <p:nvPr/>
          </p:nvSpPr>
          <p:spPr>
            <a:xfrm>
              <a:off x="6526388" y="357315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C58E3C-C29C-4C00-960D-2B968E4CCA6D}"/>
                </a:ext>
              </a:extLst>
            </p:cNvPr>
            <p:cNvSpPr/>
            <p:nvPr/>
          </p:nvSpPr>
          <p:spPr>
            <a:xfrm>
              <a:off x="7417903" y="4357589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291645-51D3-4EE0-A17E-4D679B5D25D8}"/>
                </a:ext>
              </a:extLst>
            </p:cNvPr>
            <p:cNvSpPr/>
            <p:nvPr/>
          </p:nvSpPr>
          <p:spPr>
            <a:xfrm>
              <a:off x="8171776" y="3748075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B51CBD-CED8-4715-8569-4EDA6E55777B}"/>
                </a:ext>
              </a:extLst>
            </p:cNvPr>
            <p:cNvSpPr/>
            <p:nvPr/>
          </p:nvSpPr>
          <p:spPr>
            <a:xfrm>
              <a:off x="8356711" y="1745056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A44FD38-B195-491D-B73C-1D38B4EEC964}"/>
                </a:ext>
              </a:extLst>
            </p:cNvPr>
            <p:cNvSpPr/>
            <p:nvPr/>
          </p:nvSpPr>
          <p:spPr>
            <a:xfrm>
              <a:off x="8079438" y="2078465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57A8F9-827B-40DD-AE6F-3872B58B130C}"/>
                </a:ext>
              </a:extLst>
            </p:cNvPr>
            <p:cNvSpPr/>
            <p:nvPr/>
          </p:nvSpPr>
          <p:spPr>
            <a:xfrm>
              <a:off x="6799767" y="1615250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0BC88F-407A-407D-9638-ED43C2663BB8}"/>
                </a:ext>
              </a:extLst>
            </p:cNvPr>
            <p:cNvSpPr/>
            <p:nvPr/>
          </p:nvSpPr>
          <p:spPr>
            <a:xfrm>
              <a:off x="7566876" y="2936407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EE8AD80-3368-4F16-9928-2CC92D1CE01D}"/>
                </a:ext>
              </a:extLst>
            </p:cNvPr>
            <p:cNvSpPr/>
            <p:nvPr/>
          </p:nvSpPr>
          <p:spPr>
            <a:xfrm>
              <a:off x="7755384" y="3918258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F8DDAFB-2F77-4B3A-B47E-B6D3CB3F805D}"/>
                </a:ext>
              </a:extLst>
            </p:cNvPr>
            <p:cNvSpPr/>
            <p:nvPr/>
          </p:nvSpPr>
          <p:spPr>
            <a:xfrm>
              <a:off x="6869313" y="4223112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E7BF354-A702-44DE-A48B-9D853B7C50C8}"/>
                </a:ext>
              </a:extLst>
            </p:cNvPr>
            <p:cNvSpPr/>
            <p:nvPr/>
          </p:nvSpPr>
          <p:spPr>
            <a:xfrm>
              <a:off x="8522891" y="3496858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F3DFBCF6-5C19-4BD3-AE9F-8EA17BE8633A}"/>
                </a:ext>
              </a:extLst>
            </p:cNvPr>
            <p:cNvSpPr/>
            <p:nvPr/>
          </p:nvSpPr>
          <p:spPr>
            <a:xfrm rot="2197839">
              <a:off x="5026291" y="1344824"/>
              <a:ext cx="2713638" cy="125727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: Rounded Corners 11">
              <a:extLst>
                <a:ext uri="{FF2B5EF4-FFF2-40B4-BE49-F238E27FC236}">
                  <a16:creationId xmlns:a16="http://schemas.microsoft.com/office/drawing/2014/main" id="{5A072F6B-FFB2-4CEA-A1E4-3C7953AF06E0}"/>
                </a:ext>
              </a:extLst>
            </p:cNvPr>
            <p:cNvSpPr/>
            <p:nvPr/>
          </p:nvSpPr>
          <p:spPr>
            <a:xfrm rot="6773830">
              <a:off x="7705050" y="1831477"/>
              <a:ext cx="616954" cy="1803073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719A3A-1C68-46BE-888F-301D460B100B}"/>
                </a:ext>
              </a:extLst>
            </p:cNvPr>
            <p:cNvSpPr/>
            <p:nvPr/>
          </p:nvSpPr>
          <p:spPr>
            <a:xfrm rot="21372828" flipV="1">
              <a:off x="8481274" y="2515045"/>
              <a:ext cx="389845" cy="658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ardrop 1">
            <a:extLst>
              <a:ext uri="{FF2B5EF4-FFF2-40B4-BE49-F238E27FC236}">
                <a16:creationId xmlns:a16="http://schemas.microsoft.com/office/drawing/2014/main" id="{F2FD4A72-612D-4B85-9CFC-C2D8842BA3BD}"/>
              </a:ext>
            </a:extLst>
          </p:cNvPr>
          <p:cNvSpPr/>
          <p:nvPr/>
        </p:nvSpPr>
        <p:spPr>
          <a:xfrm rot="2243199" flipH="1">
            <a:off x="2524702" y="3628593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ardrop 90">
            <a:extLst>
              <a:ext uri="{FF2B5EF4-FFF2-40B4-BE49-F238E27FC236}">
                <a16:creationId xmlns:a16="http://schemas.microsoft.com/office/drawing/2014/main" id="{AD32CF80-6B45-4E00-8AC8-B3E872327FFA}"/>
              </a:ext>
            </a:extLst>
          </p:cNvPr>
          <p:cNvSpPr/>
          <p:nvPr/>
        </p:nvSpPr>
        <p:spPr>
          <a:xfrm rot="2764943" flipH="1">
            <a:off x="2320977" y="3663410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ardrop 91">
            <a:extLst>
              <a:ext uri="{FF2B5EF4-FFF2-40B4-BE49-F238E27FC236}">
                <a16:creationId xmlns:a16="http://schemas.microsoft.com/office/drawing/2014/main" id="{F13514A3-55A1-4565-A0C2-5AE35894387B}"/>
              </a:ext>
            </a:extLst>
          </p:cNvPr>
          <p:cNvSpPr/>
          <p:nvPr/>
        </p:nvSpPr>
        <p:spPr>
          <a:xfrm rot="2764943" flipH="1">
            <a:off x="2405723" y="3559257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ardrop 92">
            <a:extLst>
              <a:ext uri="{FF2B5EF4-FFF2-40B4-BE49-F238E27FC236}">
                <a16:creationId xmlns:a16="http://schemas.microsoft.com/office/drawing/2014/main" id="{208ED04F-1439-462D-B685-BFCBF0C1B176}"/>
              </a:ext>
            </a:extLst>
          </p:cNvPr>
          <p:cNvSpPr/>
          <p:nvPr/>
        </p:nvSpPr>
        <p:spPr>
          <a:xfrm rot="2764943" flipH="1">
            <a:off x="2198429" y="3606421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6027" y="1669563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 cart nearby.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085890" y="4432135"/>
            <a:ext cx="12660030" cy="790786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7777445" y="1233818"/>
            <a:ext cx="618133" cy="61813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047D1-3322-4030-A227-94B4A03DBC43}"/>
              </a:ext>
            </a:extLst>
          </p:cNvPr>
          <p:cNvGrpSpPr/>
          <p:nvPr/>
        </p:nvGrpSpPr>
        <p:grpSpPr>
          <a:xfrm>
            <a:off x="8831836" y="2804141"/>
            <a:ext cx="3292865" cy="3000464"/>
            <a:chOff x="2913378" y="557190"/>
            <a:chExt cx="6437088" cy="586548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F98BBF7-5BC0-4E36-A9F8-C16C4F0F1B71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BA711C-DF13-4627-8A41-52F07B580F3E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Manual Operation 21">
              <a:extLst>
                <a:ext uri="{FF2B5EF4-FFF2-40B4-BE49-F238E27FC236}">
                  <a16:creationId xmlns:a16="http://schemas.microsoft.com/office/drawing/2014/main" id="{2CBA5809-F427-4F69-8F0E-97A81E95D865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BC342F-FC4D-4BCB-916C-C376BA91A2B2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773CE3-B5DF-463B-8F49-15E82BAD8805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C5B1FB5B-7612-460F-B21E-ABAC90F45596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C0BFC6EB-B30A-46D3-80B1-453A87CC918A}"/>
                </a:ext>
              </a:extLst>
            </p:cNvPr>
            <p:cNvSpPr/>
            <p:nvPr/>
          </p:nvSpPr>
          <p:spPr>
            <a:xfrm>
              <a:off x="7350043" y="572049"/>
              <a:ext cx="1033043" cy="1499694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  <a:gd name="connsiteX0" fmla="*/ 0 w 1033044"/>
                <a:gd name="connsiteY0" fmla="*/ 0 h 1491120"/>
                <a:gd name="connsiteX1" fmla="*/ 728244 w 1033044"/>
                <a:gd name="connsiteY1" fmla="*/ 5392 h 1491120"/>
                <a:gd name="connsiteX2" fmla="*/ 1033044 w 1033044"/>
                <a:gd name="connsiteY2" fmla="*/ 1158552 h 1491120"/>
                <a:gd name="connsiteX3" fmla="*/ 96509 w 1033044"/>
                <a:gd name="connsiteY3" fmla="*/ 1219512 h 1491120"/>
                <a:gd name="connsiteX4" fmla="*/ 0 w 1033044"/>
                <a:gd name="connsiteY4" fmla="*/ 0 h 1491120"/>
                <a:gd name="connsiteX0" fmla="*/ 0 w 1033044"/>
                <a:gd name="connsiteY0" fmla="*/ 8574 h 1499694"/>
                <a:gd name="connsiteX1" fmla="*/ 742210 w 1033044"/>
                <a:gd name="connsiteY1" fmla="*/ 0 h 1499694"/>
                <a:gd name="connsiteX2" fmla="*/ 1033044 w 1033044"/>
                <a:gd name="connsiteY2" fmla="*/ 1167126 h 1499694"/>
                <a:gd name="connsiteX3" fmla="*/ 96509 w 1033044"/>
                <a:gd name="connsiteY3" fmla="*/ 1228086 h 1499694"/>
                <a:gd name="connsiteX4" fmla="*/ 0 w 1033044"/>
                <a:gd name="connsiteY4" fmla="*/ 8574 h 1499694"/>
                <a:gd name="connsiteX0" fmla="*/ 0 w 1033044"/>
                <a:gd name="connsiteY0" fmla="*/ 8574 h 1499694"/>
                <a:gd name="connsiteX1" fmla="*/ 751521 w 1033044"/>
                <a:gd name="connsiteY1" fmla="*/ 0 h 1499694"/>
                <a:gd name="connsiteX2" fmla="*/ 1033044 w 1033044"/>
                <a:gd name="connsiteY2" fmla="*/ 1167126 h 1499694"/>
                <a:gd name="connsiteX3" fmla="*/ 96509 w 1033044"/>
                <a:gd name="connsiteY3" fmla="*/ 1228086 h 1499694"/>
                <a:gd name="connsiteX4" fmla="*/ 0 w 1033044"/>
                <a:gd name="connsiteY4" fmla="*/ 8574 h 1499694"/>
                <a:gd name="connsiteX0" fmla="*/ 0 w 1033044"/>
                <a:gd name="connsiteY0" fmla="*/ 8574 h 1499694"/>
                <a:gd name="connsiteX1" fmla="*/ 751521 w 1033044"/>
                <a:gd name="connsiteY1" fmla="*/ 0 h 1499694"/>
                <a:gd name="connsiteX2" fmla="*/ 1033044 w 1033044"/>
                <a:gd name="connsiteY2" fmla="*/ 1167126 h 1499694"/>
                <a:gd name="connsiteX3" fmla="*/ 96509 w 1033044"/>
                <a:gd name="connsiteY3" fmla="*/ 1228086 h 1499694"/>
                <a:gd name="connsiteX4" fmla="*/ 0 w 1033044"/>
                <a:gd name="connsiteY4" fmla="*/ 8574 h 149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044" h="1499694">
                  <a:moveTo>
                    <a:pt x="0" y="8574"/>
                  </a:moveTo>
                  <a:lnTo>
                    <a:pt x="751521" y="0"/>
                  </a:lnTo>
                  <a:lnTo>
                    <a:pt x="1033044" y="1167126"/>
                  </a:lnTo>
                  <a:cubicBezTo>
                    <a:pt x="593866" y="1771646"/>
                    <a:pt x="215647" y="1400806"/>
                    <a:pt x="96509" y="1228086"/>
                  </a:cubicBezTo>
                  <a:lnTo>
                    <a:pt x="0" y="85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D5066451-5633-4DC5-81CE-46500C6CA608}"/>
                </a:ext>
              </a:extLst>
            </p:cNvPr>
            <p:cNvSpPr/>
            <p:nvPr/>
          </p:nvSpPr>
          <p:spPr>
            <a:xfrm>
              <a:off x="6473732" y="576355"/>
              <a:ext cx="951774" cy="1517946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  <a:gd name="connsiteX0" fmla="*/ 0 w 951775"/>
                <a:gd name="connsiteY0" fmla="*/ 0 h 1517946"/>
                <a:gd name="connsiteX1" fmla="*/ 867955 w 951775"/>
                <a:gd name="connsiteY1" fmla="*/ 13966 h 1517946"/>
                <a:gd name="connsiteX2" fmla="*/ 951775 w 951775"/>
                <a:gd name="connsiteY2" fmla="*/ 1187129 h 1517946"/>
                <a:gd name="connsiteX3" fmla="*/ 53340 w 951775"/>
                <a:gd name="connsiteY3" fmla="*/ 1243326 h 1517946"/>
                <a:gd name="connsiteX4" fmla="*/ 0 w 951775"/>
                <a:gd name="connsiteY4" fmla="*/ 0 h 1517946"/>
                <a:gd name="connsiteX0" fmla="*/ 0 w 951775"/>
                <a:gd name="connsiteY0" fmla="*/ 0 h 1517946"/>
                <a:gd name="connsiteX1" fmla="*/ 867954 w 951775"/>
                <a:gd name="connsiteY1" fmla="*/ 0 h 1517946"/>
                <a:gd name="connsiteX2" fmla="*/ 951775 w 951775"/>
                <a:gd name="connsiteY2" fmla="*/ 1187129 h 1517946"/>
                <a:gd name="connsiteX3" fmla="*/ 53340 w 951775"/>
                <a:gd name="connsiteY3" fmla="*/ 1243326 h 1517946"/>
                <a:gd name="connsiteX4" fmla="*/ 0 w 951775"/>
                <a:gd name="connsiteY4" fmla="*/ 0 h 151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17946">
                  <a:moveTo>
                    <a:pt x="0" y="0"/>
                  </a:moveTo>
                  <a:lnTo>
                    <a:pt x="867954" y="0"/>
                  </a:lnTo>
                  <a:lnTo>
                    <a:pt x="951775" y="1187129"/>
                  </a:lnTo>
                  <a:cubicBezTo>
                    <a:pt x="512597" y="1791649"/>
                    <a:pt x="172478" y="1416046"/>
                    <a:pt x="53340" y="12433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E7CF7717-9AE6-4237-A83C-B51C4EFA0DC9}"/>
                </a:ext>
              </a:extLst>
            </p:cNvPr>
            <p:cNvSpPr/>
            <p:nvPr/>
          </p:nvSpPr>
          <p:spPr>
            <a:xfrm>
              <a:off x="5651499" y="571701"/>
              <a:ext cx="861424" cy="1534189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5241 w 822235"/>
                <a:gd name="connsiteY0" fmla="*/ 0 h 1524879"/>
                <a:gd name="connsiteX1" fmla="*/ 814615 w 822235"/>
                <a:gd name="connsiteY1" fmla="*/ 9311 h 1524879"/>
                <a:gd name="connsiteX2" fmla="*/ 822235 w 822235"/>
                <a:gd name="connsiteY2" fmla="*/ 1200571 h 1524879"/>
                <a:gd name="connsiteX3" fmla="*/ 0 w 822235"/>
                <a:gd name="connsiteY3" fmla="*/ 1238671 h 1524879"/>
                <a:gd name="connsiteX4" fmla="*/ 15241 w 822235"/>
                <a:gd name="connsiteY4" fmla="*/ 0 h 1524879"/>
                <a:gd name="connsiteX0" fmla="*/ 15241 w 822235"/>
                <a:gd name="connsiteY0" fmla="*/ 9309 h 1534188"/>
                <a:gd name="connsiteX1" fmla="*/ 814615 w 822235"/>
                <a:gd name="connsiteY1" fmla="*/ 0 h 1534188"/>
                <a:gd name="connsiteX2" fmla="*/ 822235 w 822235"/>
                <a:gd name="connsiteY2" fmla="*/ 1209880 h 1534188"/>
                <a:gd name="connsiteX3" fmla="*/ 0 w 822235"/>
                <a:gd name="connsiteY3" fmla="*/ 1247980 h 1534188"/>
                <a:gd name="connsiteX4" fmla="*/ 15241 w 822235"/>
                <a:gd name="connsiteY4" fmla="*/ 9309 h 153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34188">
                  <a:moveTo>
                    <a:pt x="15241" y="9309"/>
                  </a:moveTo>
                  <a:lnTo>
                    <a:pt x="814615" y="0"/>
                  </a:lnTo>
                  <a:lnTo>
                    <a:pt x="822235" y="1209880"/>
                  </a:lnTo>
                  <a:cubicBezTo>
                    <a:pt x="383057" y="1814400"/>
                    <a:pt x="119138" y="1420700"/>
                    <a:pt x="0" y="1247980"/>
                  </a:cubicBezTo>
                  <a:lnTo>
                    <a:pt x="15241" y="930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6527320A-1848-4B86-B877-D5FF207F52D0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B0EE3487-57CF-4C8D-9714-CFFA1FFCE1B6}"/>
                </a:ext>
              </a:extLst>
            </p:cNvPr>
            <p:cNvSpPr/>
            <p:nvPr/>
          </p:nvSpPr>
          <p:spPr>
            <a:xfrm>
              <a:off x="3854267" y="571838"/>
              <a:ext cx="1044182" cy="15260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  <a:gd name="connsiteX0" fmla="*/ 289560 w 1039528"/>
                <a:gd name="connsiteY0" fmla="*/ 0 h 1523188"/>
                <a:gd name="connsiteX1" fmla="*/ 1039528 w 1039528"/>
                <a:gd name="connsiteY1" fmla="*/ 12413 h 1523188"/>
                <a:gd name="connsiteX2" fmla="*/ 883195 w 1039528"/>
                <a:gd name="connsiteY2" fmla="*/ 1198880 h 1523188"/>
                <a:gd name="connsiteX3" fmla="*/ 0 w 1039528"/>
                <a:gd name="connsiteY3" fmla="*/ 1236980 h 1523188"/>
                <a:gd name="connsiteX4" fmla="*/ 289560 w 1039528"/>
                <a:gd name="connsiteY4" fmla="*/ 0 h 1523188"/>
                <a:gd name="connsiteX0" fmla="*/ 289560 w 1039528"/>
                <a:gd name="connsiteY0" fmla="*/ 0 h 1515216"/>
                <a:gd name="connsiteX1" fmla="*/ 1039528 w 1039528"/>
                <a:gd name="connsiteY1" fmla="*/ 12413 h 1515216"/>
                <a:gd name="connsiteX2" fmla="*/ 895609 w 1039528"/>
                <a:gd name="connsiteY2" fmla="*/ 1186468 h 1515216"/>
                <a:gd name="connsiteX3" fmla="*/ 0 w 1039528"/>
                <a:gd name="connsiteY3" fmla="*/ 1236980 h 1515216"/>
                <a:gd name="connsiteX4" fmla="*/ 289560 w 1039528"/>
                <a:gd name="connsiteY4" fmla="*/ 0 h 1515216"/>
                <a:gd name="connsiteX0" fmla="*/ 289560 w 1044183"/>
                <a:gd name="connsiteY0" fmla="*/ 10863 h 1526079"/>
                <a:gd name="connsiteX1" fmla="*/ 1044183 w 1044183"/>
                <a:gd name="connsiteY1" fmla="*/ 0 h 1526079"/>
                <a:gd name="connsiteX2" fmla="*/ 895609 w 1044183"/>
                <a:gd name="connsiteY2" fmla="*/ 1197331 h 1526079"/>
                <a:gd name="connsiteX3" fmla="*/ 0 w 1044183"/>
                <a:gd name="connsiteY3" fmla="*/ 1247843 h 1526079"/>
                <a:gd name="connsiteX4" fmla="*/ 289560 w 1044183"/>
                <a:gd name="connsiteY4" fmla="*/ 10863 h 1526079"/>
                <a:gd name="connsiteX0" fmla="*/ 289560 w 1044183"/>
                <a:gd name="connsiteY0" fmla="*/ 1554 h 1526079"/>
                <a:gd name="connsiteX1" fmla="*/ 1044183 w 1044183"/>
                <a:gd name="connsiteY1" fmla="*/ 0 h 1526079"/>
                <a:gd name="connsiteX2" fmla="*/ 895609 w 1044183"/>
                <a:gd name="connsiteY2" fmla="*/ 1197331 h 1526079"/>
                <a:gd name="connsiteX3" fmla="*/ 0 w 1044183"/>
                <a:gd name="connsiteY3" fmla="*/ 1247843 h 1526079"/>
                <a:gd name="connsiteX4" fmla="*/ 289560 w 1044183"/>
                <a:gd name="connsiteY4" fmla="*/ 1554 h 152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183" h="1526079">
                  <a:moveTo>
                    <a:pt x="289560" y="1554"/>
                  </a:moveTo>
                  <a:lnTo>
                    <a:pt x="1044183" y="0"/>
                  </a:lnTo>
                  <a:lnTo>
                    <a:pt x="895609" y="1197331"/>
                  </a:lnTo>
                  <a:cubicBezTo>
                    <a:pt x="456431" y="1801851"/>
                    <a:pt x="119138" y="1420563"/>
                    <a:pt x="0" y="1247843"/>
                  </a:cubicBezTo>
                  <a:lnTo>
                    <a:pt x="289560" y="155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0C9C5CCC-070C-498E-81EB-B32A29834D92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B57A816D-DD34-4DA7-BC11-4D29AE5645F2}"/>
                </a:ext>
              </a:extLst>
            </p:cNvPr>
            <p:cNvSpPr/>
            <p:nvPr/>
          </p:nvSpPr>
          <p:spPr>
            <a:xfrm>
              <a:off x="7306389" y="2583215"/>
              <a:ext cx="630847" cy="1142965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47" h="1142965">
                  <a:moveTo>
                    <a:pt x="315424" y="1142965"/>
                  </a:moveTo>
                  <a:cubicBezTo>
                    <a:pt x="254464" y="1142844"/>
                    <a:pt x="-362756" y="-22410"/>
                    <a:pt x="315424" y="329"/>
                  </a:cubicBezTo>
                  <a:cubicBezTo>
                    <a:pt x="993604" y="23068"/>
                    <a:pt x="376384" y="1143086"/>
                    <a:pt x="315424" y="1142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6581EF57-F245-44DE-BFAF-89037663AD3C}"/>
                </a:ext>
              </a:extLst>
            </p:cNvPr>
            <p:cNvSpPr/>
            <p:nvPr/>
          </p:nvSpPr>
          <p:spPr>
            <a:xfrm>
              <a:off x="7182632" y="2224817"/>
              <a:ext cx="908444" cy="755795"/>
            </a:xfrm>
            <a:custGeom>
              <a:avLst/>
              <a:gdLst>
                <a:gd name="connsiteX0" fmla="*/ 0 w 787400"/>
                <a:gd name="connsiteY0" fmla="*/ 304800 h 609600"/>
                <a:gd name="connsiteX1" fmla="*/ 393700 w 787400"/>
                <a:gd name="connsiteY1" fmla="*/ 0 h 609600"/>
                <a:gd name="connsiteX2" fmla="*/ 787400 w 787400"/>
                <a:gd name="connsiteY2" fmla="*/ 304800 h 609600"/>
                <a:gd name="connsiteX3" fmla="*/ 393700 w 787400"/>
                <a:gd name="connsiteY3" fmla="*/ 609600 h 609600"/>
                <a:gd name="connsiteX4" fmla="*/ 0 w 787400"/>
                <a:gd name="connsiteY4" fmla="*/ 304800 h 609600"/>
                <a:gd name="connsiteX0" fmla="*/ 19674 w 807074"/>
                <a:gd name="connsiteY0" fmla="*/ 304800 h 612116"/>
                <a:gd name="connsiteX1" fmla="*/ 413374 w 807074"/>
                <a:gd name="connsiteY1" fmla="*/ 0 h 612116"/>
                <a:gd name="connsiteX2" fmla="*/ 807074 w 807074"/>
                <a:gd name="connsiteY2" fmla="*/ 304800 h 612116"/>
                <a:gd name="connsiteX3" fmla="*/ 413374 w 807074"/>
                <a:gd name="connsiteY3" fmla="*/ 609600 h 612116"/>
                <a:gd name="connsiteX4" fmla="*/ 95874 w 807074"/>
                <a:gd name="connsiteY4" fmla="*/ 442178 h 612116"/>
                <a:gd name="connsiteX5" fmla="*/ 19674 w 807074"/>
                <a:gd name="connsiteY5" fmla="*/ 304800 h 612116"/>
                <a:gd name="connsiteX0" fmla="*/ 22665 w 810065"/>
                <a:gd name="connsiteY0" fmla="*/ 304800 h 692682"/>
                <a:gd name="connsiteX1" fmla="*/ 416365 w 810065"/>
                <a:gd name="connsiteY1" fmla="*/ 0 h 692682"/>
                <a:gd name="connsiteX2" fmla="*/ 810065 w 810065"/>
                <a:gd name="connsiteY2" fmla="*/ 304800 h 692682"/>
                <a:gd name="connsiteX3" fmla="*/ 416365 w 810065"/>
                <a:gd name="connsiteY3" fmla="*/ 609600 h 692682"/>
                <a:gd name="connsiteX4" fmla="*/ 9965 w 810065"/>
                <a:gd name="connsiteY4" fmla="*/ 683478 h 692682"/>
                <a:gd name="connsiteX5" fmla="*/ 98865 w 810065"/>
                <a:gd name="connsiteY5" fmla="*/ 442178 h 692682"/>
                <a:gd name="connsiteX6" fmla="*/ 22665 w 810065"/>
                <a:gd name="connsiteY6" fmla="*/ 304800 h 692682"/>
                <a:gd name="connsiteX0" fmla="*/ 67494 w 854894"/>
                <a:gd name="connsiteY0" fmla="*/ 304800 h 692682"/>
                <a:gd name="connsiteX1" fmla="*/ 461194 w 854894"/>
                <a:gd name="connsiteY1" fmla="*/ 0 h 692682"/>
                <a:gd name="connsiteX2" fmla="*/ 854894 w 854894"/>
                <a:gd name="connsiteY2" fmla="*/ 304800 h 692682"/>
                <a:gd name="connsiteX3" fmla="*/ 461194 w 854894"/>
                <a:gd name="connsiteY3" fmla="*/ 609600 h 692682"/>
                <a:gd name="connsiteX4" fmla="*/ 54794 w 854894"/>
                <a:gd name="connsiteY4" fmla="*/ 683478 h 692682"/>
                <a:gd name="connsiteX5" fmla="*/ 143694 w 854894"/>
                <a:gd name="connsiteY5" fmla="*/ 442178 h 692682"/>
                <a:gd name="connsiteX6" fmla="*/ 67494 w 854894"/>
                <a:gd name="connsiteY6" fmla="*/ 304800 h 692682"/>
                <a:gd name="connsiteX0" fmla="*/ 67494 w 854894"/>
                <a:gd name="connsiteY0" fmla="*/ 304800 h 691218"/>
                <a:gd name="connsiteX1" fmla="*/ 461194 w 854894"/>
                <a:gd name="connsiteY1" fmla="*/ 0 h 691218"/>
                <a:gd name="connsiteX2" fmla="*/ 854894 w 854894"/>
                <a:gd name="connsiteY2" fmla="*/ 304800 h 691218"/>
                <a:gd name="connsiteX3" fmla="*/ 461194 w 854894"/>
                <a:gd name="connsiteY3" fmla="*/ 609600 h 691218"/>
                <a:gd name="connsiteX4" fmla="*/ 289745 w 854894"/>
                <a:gd name="connsiteY4" fmla="*/ 600928 h 691218"/>
                <a:gd name="connsiteX5" fmla="*/ 54794 w 854894"/>
                <a:gd name="connsiteY5" fmla="*/ 683478 h 691218"/>
                <a:gd name="connsiteX6" fmla="*/ 143694 w 854894"/>
                <a:gd name="connsiteY6" fmla="*/ 442178 h 691218"/>
                <a:gd name="connsiteX7" fmla="*/ 67494 w 854894"/>
                <a:gd name="connsiteY7" fmla="*/ 304800 h 691218"/>
                <a:gd name="connsiteX0" fmla="*/ 67494 w 854894"/>
                <a:gd name="connsiteY0" fmla="*/ 304800 h 697791"/>
                <a:gd name="connsiteX1" fmla="*/ 461194 w 854894"/>
                <a:gd name="connsiteY1" fmla="*/ 0 h 697791"/>
                <a:gd name="connsiteX2" fmla="*/ 854894 w 854894"/>
                <a:gd name="connsiteY2" fmla="*/ 304800 h 697791"/>
                <a:gd name="connsiteX3" fmla="*/ 461194 w 854894"/>
                <a:gd name="connsiteY3" fmla="*/ 609600 h 697791"/>
                <a:gd name="connsiteX4" fmla="*/ 289745 w 854894"/>
                <a:gd name="connsiteY4" fmla="*/ 600928 h 697791"/>
                <a:gd name="connsiteX5" fmla="*/ 54794 w 854894"/>
                <a:gd name="connsiteY5" fmla="*/ 683478 h 697791"/>
                <a:gd name="connsiteX6" fmla="*/ 143694 w 854894"/>
                <a:gd name="connsiteY6" fmla="*/ 442178 h 697791"/>
                <a:gd name="connsiteX7" fmla="*/ 67494 w 854894"/>
                <a:gd name="connsiteY7" fmla="*/ 304800 h 697791"/>
                <a:gd name="connsiteX0" fmla="*/ 67494 w 854894"/>
                <a:gd name="connsiteY0" fmla="*/ 304800 h 762983"/>
                <a:gd name="connsiteX1" fmla="*/ 461194 w 854894"/>
                <a:gd name="connsiteY1" fmla="*/ 0 h 762983"/>
                <a:gd name="connsiteX2" fmla="*/ 854894 w 854894"/>
                <a:gd name="connsiteY2" fmla="*/ 304800 h 762983"/>
                <a:gd name="connsiteX3" fmla="*/ 461194 w 854894"/>
                <a:gd name="connsiteY3" fmla="*/ 755650 h 762983"/>
                <a:gd name="connsiteX4" fmla="*/ 289745 w 854894"/>
                <a:gd name="connsiteY4" fmla="*/ 600928 h 762983"/>
                <a:gd name="connsiteX5" fmla="*/ 54794 w 854894"/>
                <a:gd name="connsiteY5" fmla="*/ 683478 h 762983"/>
                <a:gd name="connsiteX6" fmla="*/ 143694 w 854894"/>
                <a:gd name="connsiteY6" fmla="*/ 442178 h 762983"/>
                <a:gd name="connsiteX7" fmla="*/ 67494 w 854894"/>
                <a:gd name="connsiteY7" fmla="*/ 304800 h 762983"/>
                <a:gd name="connsiteX0" fmla="*/ 67494 w 953439"/>
                <a:gd name="connsiteY0" fmla="*/ 304800 h 759574"/>
                <a:gd name="connsiteX1" fmla="*/ 461194 w 953439"/>
                <a:gd name="connsiteY1" fmla="*/ 0 h 759574"/>
                <a:gd name="connsiteX2" fmla="*/ 854894 w 953439"/>
                <a:gd name="connsiteY2" fmla="*/ 304800 h 759574"/>
                <a:gd name="connsiteX3" fmla="*/ 931095 w 953439"/>
                <a:gd name="connsiteY3" fmla="*/ 677128 h 759574"/>
                <a:gd name="connsiteX4" fmla="*/ 461194 w 953439"/>
                <a:gd name="connsiteY4" fmla="*/ 755650 h 759574"/>
                <a:gd name="connsiteX5" fmla="*/ 289745 w 953439"/>
                <a:gd name="connsiteY5" fmla="*/ 600928 h 759574"/>
                <a:gd name="connsiteX6" fmla="*/ 54794 w 953439"/>
                <a:gd name="connsiteY6" fmla="*/ 683478 h 759574"/>
                <a:gd name="connsiteX7" fmla="*/ 143694 w 953439"/>
                <a:gd name="connsiteY7" fmla="*/ 442178 h 759574"/>
                <a:gd name="connsiteX8" fmla="*/ 67494 w 953439"/>
                <a:gd name="connsiteY8" fmla="*/ 304800 h 759574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800"/>
                <a:gd name="connsiteY0" fmla="*/ 304836 h 755733"/>
                <a:gd name="connsiteX1" fmla="*/ 461194 w 964800"/>
                <a:gd name="connsiteY1" fmla="*/ 36 h 755733"/>
                <a:gd name="connsiteX2" fmla="*/ 861244 w 964800"/>
                <a:gd name="connsiteY2" fmla="*/ 292136 h 755733"/>
                <a:gd name="connsiteX3" fmla="*/ 956495 w 964800"/>
                <a:gd name="connsiteY3" fmla="*/ 651764 h 755733"/>
                <a:gd name="connsiteX4" fmla="*/ 613595 w 964800"/>
                <a:gd name="connsiteY4" fmla="*/ 620014 h 755733"/>
                <a:gd name="connsiteX5" fmla="*/ 461194 w 964800"/>
                <a:gd name="connsiteY5" fmla="*/ 755686 h 755733"/>
                <a:gd name="connsiteX6" fmla="*/ 289745 w 964800"/>
                <a:gd name="connsiteY6" fmla="*/ 600964 h 755733"/>
                <a:gd name="connsiteX7" fmla="*/ 54794 w 964800"/>
                <a:gd name="connsiteY7" fmla="*/ 683514 h 755733"/>
                <a:gd name="connsiteX8" fmla="*/ 143694 w 964800"/>
                <a:gd name="connsiteY8" fmla="*/ 442214 h 755733"/>
                <a:gd name="connsiteX9" fmla="*/ 67494 w 964800"/>
                <a:gd name="connsiteY9" fmla="*/ 304836 h 755733"/>
                <a:gd name="connsiteX0" fmla="*/ 67494 w 964800"/>
                <a:gd name="connsiteY0" fmla="*/ 306201 h 757098"/>
                <a:gd name="connsiteX1" fmla="*/ 461194 w 964800"/>
                <a:gd name="connsiteY1" fmla="*/ 1401 h 757098"/>
                <a:gd name="connsiteX2" fmla="*/ 861244 w 964800"/>
                <a:gd name="connsiteY2" fmla="*/ 293501 h 757098"/>
                <a:gd name="connsiteX3" fmla="*/ 956495 w 964800"/>
                <a:gd name="connsiteY3" fmla="*/ 653129 h 757098"/>
                <a:gd name="connsiteX4" fmla="*/ 613595 w 964800"/>
                <a:gd name="connsiteY4" fmla="*/ 621379 h 757098"/>
                <a:gd name="connsiteX5" fmla="*/ 461194 w 964800"/>
                <a:gd name="connsiteY5" fmla="*/ 757051 h 757098"/>
                <a:gd name="connsiteX6" fmla="*/ 289745 w 964800"/>
                <a:gd name="connsiteY6" fmla="*/ 602329 h 757098"/>
                <a:gd name="connsiteX7" fmla="*/ 54794 w 964800"/>
                <a:gd name="connsiteY7" fmla="*/ 684879 h 757098"/>
                <a:gd name="connsiteX8" fmla="*/ 143694 w 964800"/>
                <a:gd name="connsiteY8" fmla="*/ 443579 h 757098"/>
                <a:gd name="connsiteX9" fmla="*/ 67494 w 964800"/>
                <a:gd name="connsiteY9" fmla="*/ 306201 h 757098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4857 h 755754"/>
                <a:gd name="connsiteX1" fmla="*/ 461194 w 964800"/>
                <a:gd name="connsiteY1" fmla="*/ 57 h 755754"/>
                <a:gd name="connsiteX2" fmla="*/ 861244 w 964800"/>
                <a:gd name="connsiteY2" fmla="*/ 292157 h 755754"/>
                <a:gd name="connsiteX3" fmla="*/ 956495 w 964800"/>
                <a:gd name="connsiteY3" fmla="*/ 651785 h 755754"/>
                <a:gd name="connsiteX4" fmla="*/ 613595 w 964800"/>
                <a:gd name="connsiteY4" fmla="*/ 620035 h 755754"/>
                <a:gd name="connsiteX5" fmla="*/ 461194 w 964800"/>
                <a:gd name="connsiteY5" fmla="*/ 755707 h 755754"/>
                <a:gd name="connsiteX6" fmla="*/ 289745 w 964800"/>
                <a:gd name="connsiteY6" fmla="*/ 600985 h 755754"/>
                <a:gd name="connsiteX7" fmla="*/ 54794 w 964800"/>
                <a:gd name="connsiteY7" fmla="*/ 683535 h 755754"/>
                <a:gd name="connsiteX8" fmla="*/ 143694 w 964800"/>
                <a:gd name="connsiteY8" fmla="*/ 442235 h 755754"/>
                <a:gd name="connsiteX9" fmla="*/ 67494 w 964800"/>
                <a:gd name="connsiteY9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5498 h 756395"/>
                <a:gd name="connsiteX1" fmla="*/ 461194 w 957311"/>
                <a:gd name="connsiteY1" fmla="*/ 698 h 756395"/>
                <a:gd name="connsiteX2" fmla="*/ 835844 w 957311"/>
                <a:gd name="connsiteY2" fmla="*/ 398427 h 756395"/>
                <a:gd name="connsiteX3" fmla="*/ 956495 w 957311"/>
                <a:gd name="connsiteY3" fmla="*/ 652426 h 756395"/>
                <a:gd name="connsiteX4" fmla="*/ 613595 w 957311"/>
                <a:gd name="connsiteY4" fmla="*/ 620676 h 756395"/>
                <a:gd name="connsiteX5" fmla="*/ 461194 w 957311"/>
                <a:gd name="connsiteY5" fmla="*/ 756348 h 756395"/>
                <a:gd name="connsiteX6" fmla="*/ 289745 w 957311"/>
                <a:gd name="connsiteY6" fmla="*/ 601626 h 756395"/>
                <a:gd name="connsiteX7" fmla="*/ 54794 w 957311"/>
                <a:gd name="connsiteY7" fmla="*/ 684176 h 756395"/>
                <a:gd name="connsiteX8" fmla="*/ 143694 w 957311"/>
                <a:gd name="connsiteY8" fmla="*/ 442876 h 756395"/>
                <a:gd name="connsiteX9" fmla="*/ 67494 w 957311"/>
                <a:gd name="connsiteY9" fmla="*/ 305498 h 756395"/>
                <a:gd name="connsiteX0" fmla="*/ 143694 w 957311"/>
                <a:gd name="connsiteY0" fmla="*/ 442178 h 755697"/>
                <a:gd name="connsiteX1" fmla="*/ 461194 w 957311"/>
                <a:gd name="connsiteY1" fmla="*/ 0 h 755697"/>
                <a:gd name="connsiteX2" fmla="*/ 835844 w 957311"/>
                <a:gd name="connsiteY2" fmla="*/ 397729 h 755697"/>
                <a:gd name="connsiteX3" fmla="*/ 956495 w 957311"/>
                <a:gd name="connsiteY3" fmla="*/ 651728 h 755697"/>
                <a:gd name="connsiteX4" fmla="*/ 613595 w 957311"/>
                <a:gd name="connsiteY4" fmla="*/ 619978 h 755697"/>
                <a:gd name="connsiteX5" fmla="*/ 461194 w 957311"/>
                <a:gd name="connsiteY5" fmla="*/ 755650 h 755697"/>
                <a:gd name="connsiteX6" fmla="*/ 289745 w 957311"/>
                <a:gd name="connsiteY6" fmla="*/ 600928 h 755697"/>
                <a:gd name="connsiteX7" fmla="*/ 54794 w 957311"/>
                <a:gd name="connsiteY7" fmla="*/ 683478 h 755697"/>
                <a:gd name="connsiteX8" fmla="*/ 143694 w 957311"/>
                <a:gd name="connsiteY8" fmla="*/ 442178 h 755697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822 w 957439"/>
                <a:gd name="connsiteY0" fmla="*/ 448705 h 762224"/>
                <a:gd name="connsiteX1" fmla="*/ 461322 w 957439"/>
                <a:gd name="connsiteY1" fmla="*/ 6527 h 762224"/>
                <a:gd name="connsiteX2" fmla="*/ 835972 w 957439"/>
                <a:gd name="connsiteY2" fmla="*/ 404256 h 762224"/>
                <a:gd name="connsiteX3" fmla="*/ 956623 w 957439"/>
                <a:gd name="connsiteY3" fmla="*/ 658255 h 762224"/>
                <a:gd name="connsiteX4" fmla="*/ 613723 w 957439"/>
                <a:gd name="connsiteY4" fmla="*/ 626505 h 762224"/>
                <a:gd name="connsiteX5" fmla="*/ 461322 w 957439"/>
                <a:gd name="connsiteY5" fmla="*/ 762177 h 762224"/>
                <a:gd name="connsiteX6" fmla="*/ 289873 w 957439"/>
                <a:gd name="connsiteY6" fmla="*/ 607455 h 762224"/>
                <a:gd name="connsiteX7" fmla="*/ 54922 w 957439"/>
                <a:gd name="connsiteY7" fmla="*/ 690005 h 762224"/>
                <a:gd name="connsiteX8" fmla="*/ 143822 w 957439"/>
                <a:gd name="connsiteY8" fmla="*/ 448705 h 762224"/>
                <a:gd name="connsiteX0" fmla="*/ 143822 w 957439"/>
                <a:gd name="connsiteY0" fmla="*/ 442632 h 756151"/>
                <a:gd name="connsiteX1" fmla="*/ 461322 w 957439"/>
                <a:gd name="connsiteY1" fmla="*/ 454 h 756151"/>
                <a:gd name="connsiteX2" fmla="*/ 835972 w 957439"/>
                <a:gd name="connsiteY2" fmla="*/ 398183 h 756151"/>
                <a:gd name="connsiteX3" fmla="*/ 956623 w 957439"/>
                <a:gd name="connsiteY3" fmla="*/ 652182 h 756151"/>
                <a:gd name="connsiteX4" fmla="*/ 613723 w 957439"/>
                <a:gd name="connsiteY4" fmla="*/ 620432 h 756151"/>
                <a:gd name="connsiteX5" fmla="*/ 461322 w 957439"/>
                <a:gd name="connsiteY5" fmla="*/ 756104 h 756151"/>
                <a:gd name="connsiteX6" fmla="*/ 289873 w 957439"/>
                <a:gd name="connsiteY6" fmla="*/ 601382 h 756151"/>
                <a:gd name="connsiteX7" fmla="*/ 54922 w 957439"/>
                <a:gd name="connsiteY7" fmla="*/ 683932 h 756151"/>
                <a:gd name="connsiteX8" fmla="*/ 143822 w 957439"/>
                <a:gd name="connsiteY8" fmla="*/ 442632 h 756151"/>
                <a:gd name="connsiteX0" fmla="*/ 143822 w 957439"/>
                <a:gd name="connsiteY0" fmla="*/ 442315 h 755834"/>
                <a:gd name="connsiteX1" fmla="*/ 461322 w 957439"/>
                <a:gd name="connsiteY1" fmla="*/ 137 h 755834"/>
                <a:gd name="connsiteX2" fmla="*/ 835972 w 957439"/>
                <a:gd name="connsiteY2" fmla="*/ 397866 h 755834"/>
                <a:gd name="connsiteX3" fmla="*/ 956623 w 957439"/>
                <a:gd name="connsiteY3" fmla="*/ 651865 h 755834"/>
                <a:gd name="connsiteX4" fmla="*/ 613723 w 957439"/>
                <a:gd name="connsiteY4" fmla="*/ 620115 h 755834"/>
                <a:gd name="connsiteX5" fmla="*/ 461322 w 957439"/>
                <a:gd name="connsiteY5" fmla="*/ 755787 h 755834"/>
                <a:gd name="connsiteX6" fmla="*/ 289873 w 957439"/>
                <a:gd name="connsiteY6" fmla="*/ 601065 h 755834"/>
                <a:gd name="connsiteX7" fmla="*/ 54922 w 957439"/>
                <a:gd name="connsiteY7" fmla="*/ 683615 h 755834"/>
                <a:gd name="connsiteX8" fmla="*/ 143822 w 957439"/>
                <a:gd name="connsiteY8" fmla="*/ 442315 h 755834"/>
                <a:gd name="connsiteX0" fmla="*/ 99481 w 965486"/>
                <a:gd name="connsiteY0" fmla="*/ 432738 h 755782"/>
                <a:gd name="connsiteX1" fmla="*/ 469369 w 965486"/>
                <a:gd name="connsiteY1" fmla="*/ 85 h 755782"/>
                <a:gd name="connsiteX2" fmla="*/ 844019 w 965486"/>
                <a:gd name="connsiteY2" fmla="*/ 397814 h 755782"/>
                <a:gd name="connsiteX3" fmla="*/ 964670 w 965486"/>
                <a:gd name="connsiteY3" fmla="*/ 651813 h 755782"/>
                <a:gd name="connsiteX4" fmla="*/ 621770 w 965486"/>
                <a:gd name="connsiteY4" fmla="*/ 620063 h 755782"/>
                <a:gd name="connsiteX5" fmla="*/ 469369 w 965486"/>
                <a:gd name="connsiteY5" fmla="*/ 755735 h 755782"/>
                <a:gd name="connsiteX6" fmla="*/ 297920 w 965486"/>
                <a:gd name="connsiteY6" fmla="*/ 601013 h 755782"/>
                <a:gd name="connsiteX7" fmla="*/ 62969 w 965486"/>
                <a:gd name="connsiteY7" fmla="*/ 683563 h 755782"/>
                <a:gd name="connsiteX8" fmla="*/ 99481 w 965486"/>
                <a:gd name="connsiteY8" fmla="*/ 432738 h 755782"/>
                <a:gd name="connsiteX0" fmla="*/ 99481 w 965486"/>
                <a:gd name="connsiteY0" fmla="*/ 432657 h 755701"/>
                <a:gd name="connsiteX1" fmla="*/ 469369 w 965486"/>
                <a:gd name="connsiteY1" fmla="*/ 4 h 755701"/>
                <a:gd name="connsiteX2" fmla="*/ 844019 w 965486"/>
                <a:gd name="connsiteY2" fmla="*/ 397733 h 755701"/>
                <a:gd name="connsiteX3" fmla="*/ 964670 w 965486"/>
                <a:gd name="connsiteY3" fmla="*/ 651732 h 755701"/>
                <a:gd name="connsiteX4" fmla="*/ 621770 w 965486"/>
                <a:gd name="connsiteY4" fmla="*/ 619982 h 755701"/>
                <a:gd name="connsiteX5" fmla="*/ 469369 w 965486"/>
                <a:gd name="connsiteY5" fmla="*/ 755654 h 755701"/>
                <a:gd name="connsiteX6" fmla="*/ 297920 w 965486"/>
                <a:gd name="connsiteY6" fmla="*/ 600932 h 755701"/>
                <a:gd name="connsiteX7" fmla="*/ 62969 w 965486"/>
                <a:gd name="connsiteY7" fmla="*/ 683482 h 755701"/>
                <a:gd name="connsiteX8" fmla="*/ 99481 w 965486"/>
                <a:gd name="connsiteY8" fmla="*/ 432657 h 755701"/>
                <a:gd name="connsiteX0" fmla="*/ 99481 w 927745"/>
                <a:gd name="connsiteY0" fmla="*/ 432657 h 755701"/>
                <a:gd name="connsiteX1" fmla="*/ 469369 w 927745"/>
                <a:gd name="connsiteY1" fmla="*/ 4 h 755701"/>
                <a:gd name="connsiteX2" fmla="*/ 844019 w 927745"/>
                <a:gd name="connsiteY2" fmla="*/ 397733 h 755701"/>
                <a:gd name="connsiteX3" fmla="*/ 926570 w 927745"/>
                <a:gd name="connsiteY3" fmla="*/ 651732 h 755701"/>
                <a:gd name="connsiteX4" fmla="*/ 621770 w 927745"/>
                <a:gd name="connsiteY4" fmla="*/ 619982 h 755701"/>
                <a:gd name="connsiteX5" fmla="*/ 469369 w 927745"/>
                <a:gd name="connsiteY5" fmla="*/ 755654 h 755701"/>
                <a:gd name="connsiteX6" fmla="*/ 297920 w 927745"/>
                <a:gd name="connsiteY6" fmla="*/ 600932 h 755701"/>
                <a:gd name="connsiteX7" fmla="*/ 62969 w 927745"/>
                <a:gd name="connsiteY7" fmla="*/ 683482 h 755701"/>
                <a:gd name="connsiteX8" fmla="*/ 99481 w 927745"/>
                <a:gd name="connsiteY8" fmla="*/ 432657 h 755701"/>
                <a:gd name="connsiteX0" fmla="*/ 82192 w 910456"/>
                <a:gd name="connsiteY0" fmla="*/ 432657 h 755701"/>
                <a:gd name="connsiteX1" fmla="*/ 452080 w 910456"/>
                <a:gd name="connsiteY1" fmla="*/ 4 h 755701"/>
                <a:gd name="connsiteX2" fmla="*/ 826730 w 910456"/>
                <a:gd name="connsiteY2" fmla="*/ 397733 h 755701"/>
                <a:gd name="connsiteX3" fmla="*/ 909281 w 910456"/>
                <a:gd name="connsiteY3" fmla="*/ 651732 h 755701"/>
                <a:gd name="connsiteX4" fmla="*/ 604481 w 910456"/>
                <a:gd name="connsiteY4" fmla="*/ 619982 h 755701"/>
                <a:gd name="connsiteX5" fmla="*/ 452080 w 910456"/>
                <a:gd name="connsiteY5" fmla="*/ 755654 h 755701"/>
                <a:gd name="connsiteX6" fmla="*/ 280631 w 910456"/>
                <a:gd name="connsiteY6" fmla="*/ 600932 h 755701"/>
                <a:gd name="connsiteX7" fmla="*/ 45680 w 910456"/>
                <a:gd name="connsiteY7" fmla="*/ 683482 h 755701"/>
                <a:gd name="connsiteX8" fmla="*/ 82192 w 910456"/>
                <a:gd name="connsiteY8" fmla="*/ 432657 h 755701"/>
                <a:gd name="connsiteX0" fmla="*/ 69256 w 897520"/>
                <a:gd name="connsiteY0" fmla="*/ 432657 h 755701"/>
                <a:gd name="connsiteX1" fmla="*/ 439144 w 897520"/>
                <a:gd name="connsiteY1" fmla="*/ 4 h 755701"/>
                <a:gd name="connsiteX2" fmla="*/ 813794 w 897520"/>
                <a:gd name="connsiteY2" fmla="*/ 397733 h 755701"/>
                <a:gd name="connsiteX3" fmla="*/ 896345 w 897520"/>
                <a:gd name="connsiteY3" fmla="*/ 651732 h 755701"/>
                <a:gd name="connsiteX4" fmla="*/ 591545 w 897520"/>
                <a:gd name="connsiteY4" fmla="*/ 619982 h 755701"/>
                <a:gd name="connsiteX5" fmla="*/ 439144 w 897520"/>
                <a:gd name="connsiteY5" fmla="*/ 755654 h 755701"/>
                <a:gd name="connsiteX6" fmla="*/ 267695 w 897520"/>
                <a:gd name="connsiteY6" fmla="*/ 600932 h 755701"/>
                <a:gd name="connsiteX7" fmla="*/ 32744 w 897520"/>
                <a:gd name="connsiteY7" fmla="*/ 683482 h 755701"/>
                <a:gd name="connsiteX8" fmla="*/ 69256 w 897520"/>
                <a:gd name="connsiteY8" fmla="*/ 432657 h 755701"/>
                <a:gd name="connsiteX0" fmla="*/ 55884 w 884148"/>
                <a:gd name="connsiteY0" fmla="*/ 432657 h 755701"/>
                <a:gd name="connsiteX1" fmla="*/ 425772 w 884148"/>
                <a:gd name="connsiteY1" fmla="*/ 4 h 755701"/>
                <a:gd name="connsiteX2" fmla="*/ 800422 w 884148"/>
                <a:gd name="connsiteY2" fmla="*/ 397733 h 755701"/>
                <a:gd name="connsiteX3" fmla="*/ 882973 w 884148"/>
                <a:gd name="connsiteY3" fmla="*/ 651732 h 755701"/>
                <a:gd name="connsiteX4" fmla="*/ 578173 w 884148"/>
                <a:gd name="connsiteY4" fmla="*/ 619982 h 755701"/>
                <a:gd name="connsiteX5" fmla="*/ 425772 w 884148"/>
                <a:gd name="connsiteY5" fmla="*/ 755654 h 755701"/>
                <a:gd name="connsiteX6" fmla="*/ 254323 w 884148"/>
                <a:gd name="connsiteY6" fmla="*/ 600932 h 755701"/>
                <a:gd name="connsiteX7" fmla="*/ 19372 w 884148"/>
                <a:gd name="connsiteY7" fmla="*/ 683482 h 755701"/>
                <a:gd name="connsiteX8" fmla="*/ 55884 w 884148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7861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444" h="755795">
                  <a:moveTo>
                    <a:pt x="80180" y="432657"/>
                  </a:moveTo>
                  <a:cubicBezTo>
                    <a:pt x="46313" y="337794"/>
                    <a:pt x="161672" y="-1319"/>
                    <a:pt x="450068" y="4"/>
                  </a:cubicBezTo>
                  <a:cubicBezTo>
                    <a:pt x="738464" y="1327"/>
                    <a:pt x="818368" y="289112"/>
                    <a:pt x="824718" y="397733"/>
                  </a:cubicBezTo>
                  <a:cubicBezTo>
                    <a:pt x="840593" y="457671"/>
                    <a:pt x="918911" y="458057"/>
                    <a:pt x="907269" y="651732"/>
                  </a:cubicBezTo>
                  <a:cubicBezTo>
                    <a:pt x="770744" y="752945"/>
                    <a:pt x="615699" y="721195"/>
                    <a:pt x="602469" y="619982"/>
                  </a:cubicBezTo>
                  <a:cubicBezTo>
                    <a:pt x="536852" y="601319"/>
                    <a:pt x="534205" y="761210"/>
                    <a:pt x="450068" y="755654"/>
                  </a:cubicBezTo>
                  <a:cubicBezTo>
                    <a:pt x="365931" y="750098"/>
                    <a:pt x="367783" y="629100"/>
                    <a:pt x="297669" y="600932"/>
                  </a:cubicBezTo>
                  <a:cubicBezTo>
                    <a:pt x="261686" y="683095"/>
                    <a:pt x="68010" y="720524"/>
                    <a:pt x="43668" y="683482"/>
                  </a:cubicBezTo>
                  <a:cubicBezTo>
                    <a:pt x="-84654" y="475396"/>
                    <a:pt x="114047" y="527520"/>
                    <a:pt x="80180" y="43265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FC2083C3-B084-4033-9393-63D51AA59E00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D77BC8D7-397A-4AED-B2E3-1D5BEEB0BB8B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50D821B0-2967-4C02-AAE4-B53A452ACF09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0D401038-DC91-449D-9F0C-E4B961DD4870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Top Corners Rounded 19">
              <a:extLst>
                <a:ext uri="{FF2B5EF4-FFF2-40B4-BE49-F238E27FC236}">
                  <a16:creationId xmlns:a16="http://schemas.microsoft.com/office/drawing/2014/main" id="{04FFFEE1-F65C-499E-A531-DD4ED286C33E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0AFCD61-46B8-4CF0-93A5-9B104742C5D6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05A61F7-A630-488F-B004-D6EBF7624E88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Manual Operation 21">
              <a:extLst>
                <a:ext uri="{FF2B5EF4-FFF2-40B4-BE49-F238E27FC236}">
                  <a16:creationId xmlns:a16="http://schemas.microsoft.com/office/drawing/2014/main" id="{0F64AA9B-8B22-440D-93DC-DEF14F4B36C9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44BFACD8-8790-4A03-959F-D29FBD7F88CE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54EC4E7-1CAE-4437-BD0A-D4C7D730ABDE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7B22A56-F232-400E-9BAE-A5BA1C1FA850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34C06A6-96E8-4ACE-8D08-4224DC084053}"/>
                  </a:ext>
                </a:extLst>
              </p:cNvPr>
              <p:cNvCxnSpPr>
                <a:stCxn id="72" idx="0"/>
                <a:endCxn id="72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1DE6DB-78A1-4E93-8ED8-9AFC48CA80CA}"/>
                  </a:ext>
                </a:extLst>
              </p:cNvPr>
              <p:cNvCxnSpPr>
                <a:cxnSpLocks/>
                <a:stCxn id="72" idx="5"/>
                <a:endCxn id="72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1BE9827-83F7-4C68-9B78-B313A627216D}"/>
                  </a:ext>
                </a:extLst>
              </p:cNvPr>
              <p:cNvCxnSpPr>
                <a:stCxn id="72" idx="7"/>
                <a:endCxn id="72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B47CF3F-8FBB-4AB2-AAFF-C009FAA90615}"/>
                  </a:ext>
                </a:extLst>
              </p:cNvPr>
              <p:cNvCxnSpPr>
                <a:stCxn id="72" idx="2"/>
                <a:endCxn id="72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9446FD-CF24-48A5-8BAF-B06BDAED80DE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CC88790-E41F-40E2-9EDB-479D88DD2BD8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60FC863-1E62-4CEA-A8D2-B920C593B105}"/>
                  </a:ext>
                </a:extLst>
              </p:cNvPr>
              <p:cNvCxnSpPr>
                <a:stCxn id="67" idx="0"/>
                <a:endCxn id="67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8A12A4E-8A9E-40F2-A533-EDA1E4656905}"/>
                  </a:ext>
                </a:extLst>
              </p:cNvPr>
              <p:cNvCxnSpPr>
                <a:cxnSpLocks/>
                <a:stCxn id="67" idx="5"/>
                <a:endCxn id="67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DB92683-CFF1-4025-80CE-C35D71A3DBBB}"/>
                  </a:ext>
                </a:extLst>
              </p:cNvPr>
              <p:cNvCxnSpPr>
                <a:stCxn id="67" idx="7"/>
                <a:endCxn id="67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6F4F9-E9C5-4D60-86B4-9B7212B9F128}"/>
                  </a:ext>
                </a:extLst>
              </p:cNvPr>
              <p:cNvCxnSpPr>
                <a:stCxn id="67" idx="2"/>
                <a:endCxn id="67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: Rounded Corners 14">
              <a:extLst>
                <a:ext uri="{FF2B5EF4-FFF2-40B4-BE49-F238E27FC236}">
                  <a16:creationId xmlns:a16="http://schemas.microsoft.com/office/drawing/2014/main" id="{4318CC2B-3E83-427B-B8A0-F88C15C69FE2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D708D2F4-8AD3-41BC-B673-5B6854EF8687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B0BD9-B993-45AE-80D4-5C78EF4B7B36}"/>
              </a:ext>
            </a:extLst>
          </p:cNvPr>
          <p:cNvGrpSpPr/>
          <p:nvPr/>
        </p:nvGrpSpPr>
        <p:grpSpPr>
          <a:xfrm>
            <a:off x="6260090" y="2395940"/>
            <a:ext cx="2333472" cy="3349095"/>
            <a:chOff x="5822381" y="288084"/>
            <a:chExt cx="5431409" cy="7795382"/>
          </a:xfrm>
        </p:grpSpPr>
        <p:sp>
          <p:nvSpPr>
            <p:cNvPr id="81" name="Cloud 80">
              <a:extLst>
                <a:ext uri="{FF2B5EF4-FFF2-40B4-BE49-F238E27FC236}">
                  <a16:creationId xmlns:a16="http://schemas.microsoft.com/office/drawing/2014/main" id="{6BFF5108-ACD6-44BA-A4C5-C93DF8D16EBA}"/>
                </a:ext>
              </a:extLst>
            </p:cNvPr>
            <p:cNvSpPr/>
            <p:nvPr/>
          </p:nvSpPr>
          <p:spPr>
            <a:xfrm rot="11725121">
              <a:off x="6589147" y="4356647"/>
              <a:ext cx="4664643" cy="3726819"/>
            </a:xfrm>
            <a:prstGeom prst="cloud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4C095BD-1405-4F3E-9661-FBE85B8D050B}"/>
                </a:ext>
              </a:extLst>
            </p:cNvPr>
            <p:cNvGrpSpPr/>
            <p:nvPr/>
          </p:nvGrpSpPr>
          <p:grpSpPr>
            <a:xfrm>
              <a:off x="5822381" y="288084"/>
              <a:ext cx="4760769" cy="5816383"/>
              <a:chOff x="2772147" y="677901"/>
              <a:chExt cx="3713793" cy="3580512"/>
            </a:xfrm>
          </p:grpSpPr>
          <p:sp>
            <p:nvSpPr>
              <p:cNvPr id="83" name="Cloud 82">
                <a:extLst>
                  <a:ext uri="{FF2B5EF4-FFF2-40B4-BE49-F238E27FC236}">
                    <a16:creationId xmlns:a16="http://schemas.microsoft.com/office/drawing/2014/main" id="{3D696BDE-E9E1-4A5D-955C-660AF73DCD67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Cloud 83">
                <a:extLst>
                  <a:ext uri="{FF2B5EF4-FFF2-40B4-BE49-F238E27FC236}">
                    <a16:creationId xmlns:a16="http://schemas.microsoft.com/office/drawing/2014/main" id="{CF95E82F-8319-46B1-97A1-6E055BC0ED80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13">
                <a:extLst>
                  <a:ext uri="{FF2B5EF4-FFF2-40B4-BE49-F238E27FC236}">
                    <a16:creationId xmlns:a16="http://schemas.microsoft.com/office/drawing/2014/main" id="{CB8D0D16-712F-4B3B-934B-866D966C6A3A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Cloud 85">
                <a:extLst>
                  <a:ext uri="{FF2B5EF4-FFF2-40B4-BE49-F238E27FC236}">
                    <a16:creationId xmlns:a16="http://schemas.microsoft.com/office/drawing/2014/main" id="{D5B07BD3-AF92-458E-B60B-5556D7B5C4EA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034041F5-F30C-4086-9F43-DD2DA32239C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Cloud 87">
                <a:extLst>
                  <a:ext uri="{FF2B5EF4-FFF2-40B4-BE49-F238E27FC236}">
                    <a16:creationId xmlns:a16="http://schemas.microsoft.com/office/drawing/2014/main" id="{51C82A3C-7040-4B13-931D-DC966CB0E5D7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Cloud 88">
                <a:extLst>
                  <a:ext uri="{FF2B5EF4-FFF2-40B4-BE49-F238E27FC236}">
                    <a16:creationId xmlns:a16="http://schemas.microsoft.com/office/drawing/2014/main" id="{D6DE61B0-ECA3-4132-86C6-84B1DC8BCFD3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27">
                <a:extLst>
                  <a:ext uri="{FF2B5EF4-FFF2-40B4-BE49-F238E27FC236}">
                    <a16:creationId xmlns:a16="http://schemas.microsoft.com/office/drawing/2014/main" id="{3D2FCC1C-510A-4C64-82E0-C90904F9F949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Cloud 90">
                <a:extLst>
                  <a:ext uri="{FF2B5EF4-FFF2-40B4-BE49-F238E27FC236}">
                    <a16:creationId xmlns:a16="http://schemas.microsoft.com/office/drawing/2014/main" id="{BAE64822-2DC1-4865-8717-4435B87374A0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Cloud 92">
                <a:extLst>
                  <a:ext uri="{FF2B5EF4-FFF2-40B4-BE49-F238E27FC236}">
                    <a16:creationId xmlns:a16="http://schemas.microsoft.com/office/drawing/2014/main" id="{9064B28C-843A-42C0-9F85-EBCD90B0C1E6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2241530-A89B-4179-9FC1-44F48EFBF31F}"/>
              </a:ext>
            </a:extLst>
          </p:cNvPr>
          <p:cNvSpPr/>
          <p:nvPr/>
        </p:nvSpPr>
        <p:spPr>
          <a:xfrm>
            <a:off x="6085891" y="5841557"/>
            <a:ext cx="6220996" cy="1139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BB6A81-BC0E-489E-9AED-F21D05B7DD98}"/>
              </a:ext>
            </a:extLst>
          </p:cNvPr>
          <p:cNvGrpSpPr/>
          <p:nvPr/>
        </p:nvGrpSpPr>
        <p:grpSpPr>
          <a:xfrm flipH="1">
            <a:off x="6248951" y="3955435"/>
            <a:ext cx="2339770" cy="1598099"/>
            <a:chOff x="3041770" y="1137044"/>
            <a:chExt cx="6351381" cy="433808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8" name="Rectangle: Rounded Corners 13">
              <a:extLst>
                <a:ext uri="{FF2B5EF4-FFF2-40B4-BE49-F238E27FC236}">
                  <a16:creationId xmlns:a16="http://schemas.microsoft.com/office/drawing/2014/main" id="{66BE8FCF-F242-41AA-8FB1-D3556A52D4BB}"/>
                </a:ext>
              </a:extLst>
            </p:cNvPr>
            <p:cNvSpPr/>
            <p:nvPr/>
          </p:nvSpPr>
          <p:spPr>
            <a:xfrm rot="2327992">
              <a:off x="3041770" y="2839294"/>
              <a:ext cx="2366840" cy="101815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4">
              <a:extLst>
                <a:ext uri="{FF2B5EF4-FFF2-40B4-BE49-F238E27FC236}">
                  <a16:creationId xmlns:a16="http://schemas.microsoft.com/office/drawing/2014/main" id="{0C543CF4-7DFB-45AD-864D-662CD400EC26}"/>
                </a:ext>
              </a:extLst>
            </p:cNvPr>
            <p:cNvSpPr/>
            <p:nvPr/>
          </p:nvSpPr>
          <p:spPr>
            <a:xfrm rot="18656089">
              <a:off x="6057922" y="273590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4">
              <a:extLst>
                <a:ext uri="{FF2B5EF4-FFF2-40B4-BE49-F238E27FC236}">
                  <a16:creationId xmlns:a16="http://schemas.microsoft.com/office/drawing/2014/main" id="{7A5413D2-AEF6-4DA6-AB84-B4A33B1DB491}"/>
                </a:ext>
              </a:extLst>
            </p:cNvPr>
            <p:cNvSpPr/>
            <p:nvPr/>
          </p:nvSpPr>
          <p:spPr>
            <a:xfrm rot="18656089">
              <a:off x="6900166" y="2875086"/>
              <a:ext cx="1463217" cy="771855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4">
              <a:extLst>
                <a:ext uri="{FF2B5EF4-FFF2-40B4-BE49-F238E27FC236}">
                  <a16:creationId xmlns:a16="http://schemas.microsoft.com/office/drawing/2014/main" id="{C721A633-37E8-4A93-A45A-1CDB6CFC7EE8}"/>
                </a:ext>
              </a:extLst>
            </p:cNvPr>
            <p:cNvSpPr/>
            <p:nvPr/>
          </p:nvSpPr>
          <p:spPr>
            <a:xfrm rot="19943569">
              <a:off x="5340065" y="1403932"/>
              <a:ext cx="1009273" cy="532396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4">
              <a:extLst>
                <a:ext uri="{FF2B5EF4-FFF2-40B4-BE49-F238E27FC236}">
                  <a16:creationId xmlns:a16="http://schemas.microsoft.com/office/drawing/2014/main" id="{E102CAEC-B175-4786-A426-01394E80F943}"/>
                </a:ext>
              </a:extLst>
            </p:cNvPr>
            <p:cNvSpPr/>
            <p:nvPr/>
          </p:nvSpPr>
          <p:spPr>
            <a:xfrm rot="19353904">
              <a:off x="5272812" y="181831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4">
              <a:extLst>
                <a:ext uri="{FF2B5EF4-FFF2-40B4-BE49-F238E27FC236}">
                  <a16:creationId xmlns:a16="http://schemas.microsoft.com/office/drawing/2014/main" id="{BE4D98C1-D13D-4294-BAEC-94AEC3F7315F}"/>
                </a:ext>
              </a:extLst>
            </p:cNvPr>
            <p:cNvSpPr/>
            <p:nvPr/>
          </p:nvSpPr>
          <p:spPr>
            <a:xfrm rot="18656089">
              <a:off x="6165692" y="2278971"/>
              <a:ext cx="1005868" cy="376253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4">
              <a:extLst>
                <a:ext uri="{FF2B5EF4-FFF2-40B4-BE49-F238E27FC236}">
                  <a16:creationId xmlns:a16="http://schemas.microsoft.com/office/drawing/2014/main" id="{A90D69CC-1741-40F4-947B-1B6B32E1B5D5}"/>
                </a:ext>
              </a:extLst>
            </p:cNvPr>
            <p:cNvSpPr/>
            <p:nvPr/>
          </p:nvSpPr>
          <p:spPr>
            <a:xfrm rot="19012846">
              <a:off x="4340527" y="1304660"/>
              <a:ext cx="1437352" cy="66998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0">
              <a:extLst>
                <a:ext uri="{FF2B5EF4-FFF2-40B4-BE49-F238E27FC236}">
                  <a16:creationId xmlns:a16="http://schemas.microsoft.com/office/drawing/2014/main" id="{66CF5095-0D2E-4BFE-A68A-E833BF1F9BF0}"/>
                </a:ext>
              </a:extLst>
            </p:cNvPr>
            <p:cNvSpPr/>
            <p:nvPr/>
          </p:nvSpPr>
          <p:spPr>
            <a:xfrm rot="1020277">
              <a:off x="3753564" y="2106170"/>
              <a:ext cx="5639587" cy="2962900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E8CB1BD4-D650-47E7-BA5B-958DF316A1AB}"/>
                </a:ext>
              </a:extLst>
            </p:cNvPr>
            <p:cNvSpPr/>
            <p:nvPr/>
          </p:nvSpPr>
          <p:spPr>
            <a:xfrm rot="1247053">
              <a:off x="4424324" y="2834630"/>
              <a:ext cx="1077252" cy="2136529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2">
              <a:extLst>
                <a:ext uri="{FF2B5EF4-FFF2-40B4-BE49-F238E27FC236}">
                  <a16:creationId xmlns:a16="http://schemas.microsoft.com/office/drawing/2014/main" id="{8377163C-74E5-4486-84E9-02BA42AC81BC}"/>
                </a:ext>
              </a:extLst>
            </p:cNvPr>
            <p:cNvSpPr/>
            <p:nvPr/>
          </p:nvSpPr>
          <p:spPr>
            <a:xfrm>
              <a:off x="6291081" y="3725992"/>
              <a:ext cx="893845" cy="1188356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6">
              <a:extLst>
                <a:ext uri="{FF2B5EF4-FFF2-40B4-BE49-F238E27FC236}">
                  <a16:creationId xmlns:a16="http://schemas.microsoft.com/office/drawing/2014/main" id="{0E7AB172-BB76-4BF2-B369-011B7861A0FA}"/>
                </a:ext>
              </a:extLst>
            </p:cNvPr>
            <p:cNvSpPr/>
            <p:nvPr/>
          </p:nvSpPr>
          <p:spPr>
            <a:xfrm rot="21136657" flipH="1">
              <a:off x="7830137" y="3091283"/>
              <a:ext cx="1032777" cy="55033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6">
              <a:extLst>
                <a:ext uri="{FF2B5EF4-FFF2-40B4-BE49-F238E27FC236}">
                  <a16:creationId xmlns:a16="http://schemas.microsoft.com/office/drawing/2014/main" id="{6FAFB4B0-8E38-432D-891D-559048BB5B54}"/>
                </a:ext>
              </a:extLst>
            </p:cNvPr>
            <p:cNvSpPr/>
            <p:nvPr/>
          </p:nvSpPr>
          <p:spPr>
            <a:xfrm rot="19592041">
              <a:off x="6519257" y="2710283"/>
              <a:ext cx="1180575" cy="59137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6">
              <a:extLst>
                <a:ext uri="{FF2B5EF4-FFF2-40B4-BE49-F238E27FC236}">
                  <a16:creationId xmlns:a16="http://schemas.microsoft.com/office/drawing/2014/main" id="{A265FD5F-621E-44BC-8312-41BFEB6B1595}"/>
                </a:ext>
              </a:extLst>
            </p:cNvPr>
            <p:cNvSpPr/>
            <p:nvPr/>
          </p:nvSpPr>
          <p:spPr>
            <a:xfrm rot="597386">
              <a:off x="4361693" y="2553863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6">
              <a:extLst>
                <a:ext uri="{FF2B5EF4-FFF2-40B4-BE49-F238E27FC236}">
                  <a16:creationId xmlns:a16="http://schemas.microsoft.com/office/drawing/2014/main" id="{2F901AC6-AF56-4C22-81B9-80FB4908736A}"/>
                </a:ext>
              </a:extLst>
            </p:cNvPr>
            <p:cNvSpPr/>
            <p:nvPr/>
          </p:nvSpPr>
          <p:spPr>
            <a:xfrm rot="597386">
              <a:off x="6098089" y="3691999"/>
              <a:ext cx="1095752" cy="33650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EE0619DB-2573-4FE7-95F7-BEF85AE46FCF}"/>
                </a:ext>
              </a:extLst>
            </p:cNvPr>
            <p:cNvSpPr/>
            <p:nvPr/>
          </p:nvSpPr>
          <p:spPr>
            <a:xfrm rot="7300400">
              <a:off x="8533071" y="4135662"/>
              <a:ext cx="945531" cy="50384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6">
              <a:extLst>
                <a:ext uri="{FF2B5EF4-FFF2-40B4-BE49-F238E27FC236}">
                  <a16:creationId xmlns:a16="http://schemas.microsoft.com/office/drawing/2014/main" id="{EAB472EA-63FE-4DD8-A7CC-C95D267F6CC7}"/>
                </a:ext>
              </a:extLst>
            </p:cNvPr>
            <p:cNvSpPr/>
            <p:nvPr/>
          </p:nvSpPr>
          <p:spPr>
            <a:xfrm rot="7888288">
              <a:off x="7703179" y="4817876"/>
              <a:ext cx="857553" cy="456961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74E189D-05ED-473A-8DD7-2306BBCD623F}"/>
                </a:ext>
              </a:extLst>
            </p:cNvPr>
            <p:cNvSpPr/>
            <p:nvPr/>
          </p:nvSpPr>
          <p:spPr>
            <a:xfrm>
              <a:off x="6462336" y="2589717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7CD116C-E9BF-4152-8C3F-85893235D952}"/>
                </a:ext>
              </a:extLst>
            </p:cNvPr>
            <p:cNvSpPr/>
            <p:nvPr/>
          </p:nvSpPr>
          <p:spPr>
            <a:xfrm>
              <a:off x="5815352" y="2954285"/>
              <a:ext cx="270653" cy="2706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25BBEF9-6472-43F7-BC7E-F12F6A4EC4E6}"/>
                </a:ext>
              </a:extLst>
            </p:cNvPr>
            <p:cNvSpPr/>
            <p:nvPr/>
          </p:nvSpPr>
          <p:spPr>
            <a:xfrm>
              <a:off x="7533977" y="3084551"/>
              <a:ext cx="270653" cy="2706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D0B6B37-EA01-4CB4-B5F3-200655BB394B}"/>
                </a:ext>
              </a:extLst>
            </p:cNvPr>
            <p:cNvSpPr/>
            <p:nvPr/>
          </p:nvSpPr>
          <p:spPr>
            <a:xfrm>
              <a:off x="8897849" y="3671791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B733AB4-04A7-48DE-A161-D61BC4E0EAC8}"/>
                </a:ext>
              </a:extLst>
            </p:cNvPr>
            <p:cNvSpPr/>
            <p:nvPr/>
          </p:nvSpPr>
          <p:spPr>
            <a:xfrm>
              <a:off x="8127392" y="367319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EBD4647-EF1E-45E1-8BBB-3E21ECAD8736}"/>
                </a:ext>
              </a:extLst>
            </p:cNvPr>
            <p:cNvSpPr/>
            <p:nvPr/>
          </p:nvSpPr>
          <p:spPr>
            <a:xfrm>
              <a:off x="8497223" y="4832322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6">
              <a:extLst>
                <a:ext uri="{FF2B5EF4-FFF2-40B4-BE49-F238E27FC236}">
                  <a16:creationId xmlns:a16="http://schemas.microsoft.com/office/drawing/2014/main" id="{7A8E6251-6352-4896-8879-5E9301FC12D6}"/>
                </a:ext>
              </a:extLst>
            </p:cNvPr>
            <p:cNvSpPr/>
            <p:nvPr/>
          </p:nvSpPr>
          <p:spPr>
            <a:xfrm rot="15705932">
              <a:off x="5036264" y="1925944"/>
              <a:ext cx="649735" cy="24657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97638DA-703A-4CD7-B863-71A791F9F8E4}"/>
                </a:ext>
              </a:extLst>
            </p:cNvPr>
            <p:cNvSpPr/>
            <p:nvPr/>
          </p:nvSpPr>
          <p:spPr>
            <a:xfrm>
              <a:off x="7434504" y="5175734"/>
              <a:ext cx="113788" cy="1137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7">
              <a:extLst>
                <a:ext uri="{FF2B5EF4-FFF2-40B4-BE49-F238E27FC236}">
                  <a16:creationId xmlns:a16="http://schemas.microsoft.com/office/drawing/2014/main" id="{B65DB9C9-6581-4F94-AD8C-239D501B660D}"/>
                </a:ext>
              </a:extLst>
            </p:cNvPr>
            <p:cNvSpPr/>
            <p:nvPr/>
          </p:nvSpPr>
          <p:spPr>
            <a:xfrm>
              <a:off x="3245103" y="1137044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B36E72F-B4B8-4B32-B1A5-811177E54598}"/>
                </a:ext>
              </a:extLst>
            </p:cNvPr>
            <p:cNvSpPr/>
            <p:nvPr/>
          </p:nvSpPr>
          <p:spPr>
            <a:xfrm>
              <a:off x="3285910" y="2234127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BDF68D3-1E15-4211-86D2-D735E2ABB4EA}"/>
                </a:ext>
              </a:extLst>
            </p:cNvPr>
            <p:cNvSpPr/>
            <p:nvPr/>
          </p:nvSpPr>
          <p:spPr>
            <a:xfrm>
              <a:off x="3377524" y="1817411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22A97F-410E-4132-9EF5-F9E0691792D7}"/>
                </a:ext>
              </a:extLst>
            </p:cNvPr>
            <p:cNvSpPr/>
            <p:nvPr/>
          </p:nvSpPr>
          <p:spPr>
            <a:xfrm>
              <a:off x="4029964" y="1450387"/>
              <a:ext cx="591847" cy="496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3B835B3-CE1B-4A7B-A418-29F5658A3736}"/>
                </a:ext>
              </a:extLst>
            </p:cNvPr>
            <p:cNvSpPr/>
            <p:nvPr/>
          </p:nvSpPr>
          <p:spPr>
            <a:xfrm rot="2522255">
              <a:off x="4113974" y="1496072"/>
              <a:ext cx="268778" cy="3940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909080E-8477-4549-924C-84CDEB507BFE}"/>
                </a:ext>
              </a:extLst>
            </p:cNvPr>
            <p:cNvSpPr/>
            <p:nvPr/>
          </p:nvSpPr>
          <p:spPr>
            <a:xfrm>
              <a:off x="4084881" y="1570441"/>
              <a:ext cx="165850" cy="1658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6">
              <a:extLst>
                <a:ext uri="{FF2B5EF4-FFF2-40B4-BE49-F238E27FC236}">
                  <a16:creationId xmlns:a16="http://schemas.microsoft.com/office/drawing/2014/main" id="{1B48FAE3-8592-4602-8669-5FADC6A5A118}"/>
                </a:ext>
              </a:extLst>
            </p:cNvPr>
            <p:cNvSpPr/>
            <p:nvPr/>
          </p:nvSpPr>
          <p:spPr>
            <a:xfrm rot="19776716">
              <a:off x="5573356" y="2084468"/>
              <a:ext cx="870611" cy="66279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767" y="950223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 gets a cold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 cone.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952075" y="493552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9D305B-B1FB-44B9-B785-76BBD33EEE88}"/>
              </a:ext>
            </a:extLst>
          </p:cNvPr>
          <p:cNvGrpSpPr/>
          <p:nvPr/>
        </p:nvGrpSpPr>
        <p:grpSpPr>
          <a:xfrm>
            <a:off x="109908" y="3475356"/>
            <a:ext cx="757274" cy="1086871"/>
            <a:chOff x="23776" y="104069"/>
            <a:chExt cx="5431409" cy="7795382"/>
          </a:xfrm>
        </p:grpSpPr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336B3EF8-AAF2-4C32-B011-893EE431C047}"/>
                </a:ext>
              </a:extLst>
            </p:cNvPr>
            <p:cNvSpPr/>
            <p:nvPr/>
          </p:nvSpPr>
          <p:spPr>
            <a:xfrm rot="11725121">
              <a:off x="790542" y="4172632"/>
              <a:ext cx="4664643" cy="3726819"/>
            </a:xfrm>
            <a:prstGeom prst="cloud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E7DCC57-D241-4FCE-8811-0F1E58724C42}"/>
                </a:ext>
              </a:extLst>
            </p:cNvPr>
            <p:cNvGrpSpPr/>
            <p:nvPr/>
          </p:nvGrpSpPr>
          <p:grpSpPr>
            <a:xfrm>
              <a:off x="23776" y="104069"/>
              <a:ext cx="4760769" cy="5816383"/>
              <a:chOff x="2772147" y="677901"/>
              <a:chExt cx="3713793" cy="3580512"/>
            </a:xfrm>
          </p:grpSpPr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0A13CE80-9286-404C-A053-49C73EAD0320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F71E3379-4AE3-45CE-A137-91B88989999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3">
                <a:extLst>
                  <a:ext uri="{FF2B5EF4-FFF2-40B4-BE49-F238E27FC236}">
                    <a16:creationId xmlns:a16="http://schemas.microsoft.com/office/drawing/2014/main" id="{0AD2829F-07BA-4888-81A4-317209F33BC5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48B2D671-19BD-4BF8-AA1B-79E723E94167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743EDA7E-588D-4152-BDE8-A2C6019F9371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280B5844-2B47-45C3-A5F5-BEB68276A539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98921714-FE64-4AB0-8336-CEE08EB2DA2B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27">
                <a:extLst>
                  <a:ext uri="{FF2B5EF4-FFF2-40B4-BE49-F238E27FC236}">
                    <a16:creationId xmlns:a16="http://schemas.microsoft.com/office/drawing/2014/main" id="{24C8958A-B9D2-4D0A-81C1-0AC2409BE003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CD74E136-F9AB-4D9E-B340-32D460D0012D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FAD54F05-7375-4388-9C1A-6FB333272892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07F5C4-C7F0-4290-AD2E-560A681B02B7}"/>
              </a:ext>
            </a:extLst>
          </p:cNvPr>
          <p:cNvGrpSpPr/>
          <p:nvPr/>
        </p:nvGrpSpPr>
        <p:grpSpPr>
          <a:xfrm>
            <a:off x="3406525" y="2637511"/>
            <a:ext cx="2128031" cy="3859382"/>
            <a:chOff x="2336510" y="2670877"/>
            <a:chExt cx="2128031" cy="38593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EB8D16-B34F-4410-A8D0-83953984A774}"/>
                </a:ext>
              </a:extLst>
            </p:cNvPr>
            <p:cNvGrpSpPr/>
            <p:nvPr/>
          </p:nvGrpSpPr>
          <p:grpSpPr>
            <a:xfrm>
              <a:off x="2336510" y="2670877"/>
              <a:ext cx="2128031" cy="3859382"/>
              <a:chOff x="6332770" y="-227266"/>
              <a:chExt cx="3397031" cy="6160829"/>
            </a:xfrm>
          </p:grpSpPr>
          <p:sp>
            <p:nvSpPr>
              <p:cNvPr id="52" name="Oval 14">
                <a:extLst>
                  <a:ext uri="{FF2B5EF4-FFF2-40B4-BE49-F238E27FC236}">
                    <a16:creationId xmlns:a16="http://schemas.microsoft.com/office/drawing/2014/main" id="{2F762636-3044-40C8-AC10-14AEBAA899B3}"/>
                  </a:ext>
                </a:extLst>
              </p:cNvPr>
              <p:cNvSpPr/>
              <p:nvPr/>
            </p:nvSpPr>
            <p:spPr>
              <a:xfrm rot="16200000">
                <a:off x="7053109" y="115237"/>
                <a:ext cx="1449763" cy="764757"/>
              </a:xfrm>
              <a:custGeom>
                <a:avLst/>
                <a:gdLst>
                  <a:gd name="connsiteX0" fmla="*/ 0 w 1143000"/>
                  <a:gd name="connsiteY0" fmla="*/ 261363 h 522725"/>
                  <a:gd name="connsiteX1" fmla="*/ 571500 w 1143000"/>
                  <a:gd name="connsiteY1" fmla="*/ 0 h 522725"/>
                  <a:gd name="connsiteX2" fmla="*/ 1143000 w 1143000"/>
                  <a:gd name="connsiteY2" fmla="*/ 261363 h 522725"/>
                  <a:gd name="connsiteX3" fmla="*/ 571500 w 1143000"/>
                  <a:gd name="connsiteY3" fmla="*/ 522726 h 522725"/>
                  <a:gd name="connsiteX4" fmla="*/ 0 w 1143000"/>
                  <a:gd name="connsiteY4" fmla="*/ 261363 h 522725"/>
                  <a:gd name="connsiteX0" fmla="*/ 0 w 1278048"/>
                  <a:gd name="connsiteY0" fmla="*/ 262111 h 524950"/>
                  <a:gd name="connsiteX1" fmla="*/ 571500 w 1278048"/>
                  <a:gd name="connsiteY1" fmla="*/ 748 h 524950"/>
                  <a:gd name="connsiteX2" fmla="*/ 1278048 w 1278048"/>
                  <a:gd name="connsiteY2" fmla="*/ 332734 h 524950"/>
                  <a:gd name="connsiteX3" fmla="*/ 571500 w 1278048"/>
                  <a:gd name="connsiteY3" fmla="*/ 523474 h 524950"/>
                  <a:gd name="connsiteX4" fmla="*/ 0 w 1278048"/>
                  <a:gd name="connsiteY4" fmla="*/ 262111 h 524950"/>
                  <a:gd name="connsiteX0" fmla="*/ 0 w 1830638"/>
                  <a:gd name="connsiteY0" fmla="*/ 668211 h 715478"/>
                  <a:gd name="connsiteX1" fmla="*/ 1124090 w 1830638"/>
                  <a:gd name="connsiteY1" fmla="*/ 7900 h 715478"/>
                  <a:gd name="connsiteX2" fmla="*/ 1830638 w 1830638"/>
                  <a:gd name="connsiteY2" fmla="*/ 339886 h 715478"/>
                  <a:gd name="connsiteX3" fmla="*/ 1124090 w 1830638"/>
                  <a:gd name="connsiteY3" fmla="*/ 530626 h 715478"/>
                  <a:gd name="connsiteX4" fmla="*/ 0 w 1830638"/>
                  <a:gd name="connsiteY4" fmla="*/ 668211 h 715478"/>
                  <a:gd name="connsiteX0" fmla="*/ 0 w 1866696"/>
                  <a:gd name="connsiteY0" fmla="*/ 330571 h 377838"/>
                  <a:gd name="connsiteX1" fmla="*/ 1830638 w 1866696"/>
                  <a:gd name="connsiteY1" fmla="*/ 2246 h 377838"/>
                  <a:gd name="connsiteX2" fmla="*/ 1124090 w 1866696"/>
                  <a:gd name="connsiteY2" fmla="*/ 192986 h 377838"/>
                  <a:gd name="connsiteX3" fmla="*/ 0 w 1866696"/>
                  <a:gd name="connsiteY3" fmla="*/ 330571 h 377838"/>
                  <a:gd name="connsiteX0" fmla="*/ 32723 w 1899419"/>
                  <a:gd name="connsiteY0" fmla="*/ 501803 h 881736"/>
                  <a:gd name="connsiteX1" fmla="*/ 1863361 w 1899419"/>
                  <a:gd name="connsiteY1" fmla="*/ 173478 h 881736"/>
                  <a:gd name="connsiteX2" fmla="*/ 1156813 w 1899419"/>
                  <a:gd name="connsiteY2" fmla="*/ 364218 h 881736"/>
                  <a:gd name="connsiteX3" fmla="*/ 32723 w 1899419"/>
                  <a:gd name="connsiteY3" fmla="*/ 501803 h 881736"/>
                  <a:gd name="connsiteX0" fmla="*/ 0 w 1830638"/>
                  <a:gd name="connsiteY0" fmla="*/ 501803 h 501803"/>
                  <a:gd name="connsiteX1" fmla="*/ 1830638 w 1830638"/>
                  <a:gd name="connsiteY1" fmla="*/ 173478 h 501803"/>
                  <a:gd name="connsiteX2" fmla="*/ 0 w 1830638"/>
                  <a:gd name="connsiteY2" fmla="*/ 501803 h 501803"/>
                  <a:gd name="connsiteX0" fmla="*/ 70755 w 1901393"/>
                  <a:gd name="connsiteY0" fmla="*/ 328325 h 350448"/>
                  <a:gd name="connsiteX1" fmla="*/ 1901393 w 1901393"/>
                  <a:gd name="connsiteY1" fmla="*/ 0 h 350448"/>
                  <a:gd name="connsiteX2" fmla="*/ 70755 w 1901393"/>
                  <a:gd name="connsiteY2" fmla="*/ 328325 h 350448"/>
                  <a:gd name="connsiteX0" fmla="*/ 11000 w 1841638"/>
                  <a:gd name="connsiteY0" fmla="*/ 336163 h 495135"/>
                  <a:gd name="connsiteX1" fmla="*/ 1841638 w 1841638"/>
                  <a:gd name="connsiteY1" fmla="*/ 7838 h 495135"/>
                  <a:gd name="connsiteX2" fmla="*/ 11000 w 1841638"/>
                  <a:gd name="connsiteY2" fmla="*/ 336163 h 495135"/>
                  <a:gd name="connsiteX0" fmla="*/ 9502 w 1840140"/>
                  <a:gd name="connsiteY0" fmla="*/ 513941 h 876266"/>
                  <a:gd name="connsiteX1" fmla="*/ 1840140 w 1840140"/>
                  <a:gd name="connsiteY1" fmla="*/ 185616 h 876266"/>
                  <a:gd name="connsiteX2" fmla="*/ 9502 w 1840140"/>
                  <a:gd name="connsiteY2" fmla="*/ 513941 h 876266"/>
                  <a:gd name="connsiteX0" fmla="*/ 52897 w 1891687"/>
                  <a:gd name="connsiteY0" fmla="*/ 328325 h 351812"/>
                  <a:gd name="connsiteX1" fmla="*/ 1883535 w 1891687"/>
                  <a:gd name="connsiteY1" fmla="*/ 0 h 351812"/>
                  <a:gd name="connsiteX2" fmla="*/ 616133 w 1891687"/>
                  <a:gd name="connsiteY2" fmla="*/ 289316 h 351812"/>
                  <a:gd name="connsiteX3" fmla="*/ 52897 w 1891687"/>
                  <a:gd name="connsiteY3" fmla="*/ 328325 h 351812"/>
                  <a:gd name="connsiteX0" fmla="*/ 99699 w 1938489"/>
                  <a:gd name="connsiteY0" fmla="*/ 518103 h 939477"/>
                  <a:gd name="connsiteX1" fmla="*/ 1930337 w 1938489"/>
                  <a:gd name="connsiteY1" fmla="*/ 189778 h 939477"/>
                  <a:gd name="connsiteX2" fmla="*/ 662935 w 1938489"/>
                  <a:gd name="connsiteY2" fmla="*/ 479094 h 939477"/>
                  <a:gd name="connsiteX3" fmla="*/ 99699 w 1938489"/>
                  <a:gd name="connsiteY3" fmla="*/ 518103 h 939477"/>
                  <a:gd name="connsiteX0" fmla="*/ 50763 w 1889664"/>
                  <a:gd name="connsiteY0" fmla="*/ 328325 h 396603"/>
                  <a:gd name="connsiteX1" fmla="*/ 1881401 w 1889664"/>
                  <a:gd name="connsiteY1" fmla="*/ 0 h 396603"/>
                  <a:gd name="connsiteX2" fmla="*/ 629590 w 1889664"/>
                  <a:gd name="connsiteY2" fmla="*/ 369128 h 396603"/>
                  <a:gd name="connsiteX3" fmla="*/ 50763 w 1889664"/>
                  <a:gd name="connsiteY3" fmla="*/ 328325 h 396603"/>
                  <a:gd name="connsiteX0" fmla="*/ 50763 w 1888976"/>
                  <a:gd name="connsiteY0" fmla="*/ 328325 h 396603"/>
                  <a:gd name="connsiteX1" fmla="*/ 1881401 w 1888976"/>
                  <a:gd name="connsiteY1" fmla="*/ 0 h 396603"/>
                  <a:gd name="connsiteX2" fmla="*/ 629590 w 1888976"/>
                  <a:gd name="connsiteY2" fmla="*/ 369128 h 396603"/>
                  <a:gd name="connsiteX3" fmla="*/ 50763 w 1888976"/>
                  <a:gd name="connsiteY3" fmla="*/ 328325 h 396603"/>
                  <a:gd name="connsiteX0" fmla="*/ 9611 w 1847824"/>
                  <a:gd name="connsiteY0" fmla="*/ 532875 h 991583"/>
                  <a:gd name="connsiteX1" fmla="*/ 1840249 w 1847824"/>
                  <a:gd name="connsiteY1" fmla="*/ 204550 h 991583"/>
                  <a:gd name="connsiteX2" fmla="*/ 588438 w 1847824"/>
                  <a:gd name="connsiteY2" fmla="*/ 573678 h 991583"/>
                  <a:gd name="connsiteX3" fmla="*/ 9611 w 1847824"/>
                  <a:gd name="connsiteY3" fmla="*/ 532875 h 991583"/>
                  <a:gd name="connsiteX0" fmla="*/ 9611 w 1841436"/>
                  <a:gd name="connsiteY0" fmla="*/ 532875 h 991583"/>
                  <a:gd name="connsiteX1" fmla="*/ 1840249 w 1841436"/>
                  <a:gd name="connsiteY1" fmla="*/ 204550 h 991583"/>
                  <a:gd name="connsiteX2" fmla="*/ 588438 w 1841436"/>
                  <a:gd name="connsiteY2" fmla="*/ 573678 h 991583"/>
                  <a:gd name="connsiteX3" fmla="*/ 9611 w 1841436"/>
                  <a:gd name="connsiteY3" fmla="*/ 532875 h 991583"/>
                  <a:gd name="connsiteX0" fmla="*/ 9611 w 1841436"/>
                  <a:gd name="connsiteY0" fmla="*/ 564375 h 1023083"/>
                  <a:gd name="connsiteX1" fmla="*/ 1840249 w 1841436"/>
                  <a:gd name="connsiteY1" fmla="*/ 236050 h 1023083"/>
                  <a:gd name="connsiteX2" fmla="*/ 588438 w 1841436"/>
                  <a:gd name="connsiteY2" fmla="*/ 605178 h 1023083"/>
                  <a:gd name="connsiteX3" fmla="*/ 9611 w 1841436"/>
                  <a:gd name="connsiteY3" fmla="*/ 564375 h 1023083"/>
                  <a:gd name="connsiteX0" fmla="*/ 9611 w 1840249"/>
                  <a:gd name="connsiteY0" fmla="*/ 564375 h 1023083"/>
                  <a:gd name="connsiteX1" fmla="*/ 1840249 w 1840249"/>
                  <a:gd name="connsiteY1" fmla="*/ 236050 h 1023083"/>
                  <a:gd name="connsiteX2" fmla="*/ 588438 w 1840249"/>
                  <a:gd name="connsiteY2" fmla="*/ 605178 h 1023083"/>
                  <a:gd name="connsiteX3" fmla="*/ 9611 w 1840249"/>
                  <a:gd name="connsiteY3" fmla="*/ 564375 h 1023083"/>
                  <a:gd name="connsiteX0" fmla="*/ 9611 w 1840249"/>
                  <a:gd name="connsiteY0" fmla="*/ 564375 h 1023083"/>
                  <a:gd name="connsiteX1" fmla="*/ 1840249 w 1840249"/>
                  <a:gd name="connsiteY1" fmla="*/ 236050 h 1023083"/>
                  <a:gd name="connsiteX2" fmla="*/ 588438 w 1840249"/>
                  <a:gd name="connsiteY2" fmla="*/ 605178 h 1023083"/>
                  <a:gd name="connsiteX3" fmla="*/ 9611 w 1840249"/>
                  <a:gd name="connsiteY3" fmla="*/ 564375 h 1023083"/>
                  <a:gd name="connsiteX0" fmla="*/ 4304 w 1834942"/>
                  <a:gd name="connsiteY0" fmla="*/ 537974 h 967941"/>
                  <a:gd name="connsiteX1" fmla="*/ 1834942 w 1834942"/>
                  <a:gd name="connsiteY1" fmla="*/ 209649 h 967941"/>
                  <a:gd name="connsiteX2" fmla="*/ 583131 w 1834942"/>
                  <a:gd name="connsiteY2" fmla="*/ 578777 h 967941"/>
                  <a:gd name="connsiteX3" fmla="*/ 4304 w 1834942"/>
                  <a:gd name="connsiteY3" fmla="*/ 537974 h 96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942" h="967941">
                    <a:moveTo>
                      <a:pt x="4304" y="537974"/>
                    </a:moveTo>
                    <a:cubicBezTo>
                      <a:pt x="49503" y="-375761"/>
                      <a:pt x="1720385" y="134494"/>
                      <a:pt x="1834942" y="209649"/>
                    </a:cubicBezTo>
                    <a:cubicBezTo>
                      <a:pt x="1813933" y="377156"/>
                      <a:pt x="832381" y="315699"/>
                      <a:pt x="583131" y="578777"/>
                    </a:cubicBezTo>
                    <a:cubicBezTo>
                      <a:pt x="278025" y="633498"/>
                      <a:pt x="-40895" y="1451709"/>
                      <a:pt x="4304" y="5379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D7762AD-AF96-4866-A563-A6CF62020FCC}"/>
                  </a:ext>
                </a:extLst>
              </p:cNvPr>
              <p:cNvSpPr/>
              <p:nvPr/>
            </p:nvSpPr>
            <p:spPr>
              <a:xfrm rot="2641894" flipH="1">
                <a:off x="6830867" y="3453209"/>
                <a:ext cx="2898934" cy="1382831"/>
              </a:xfrm>
              <a:custGeom>
                <a:avLst/>
                <a:gdLst>
                  <a:gd name="connsiteX0" fmla="*/ 1478320 w 2898934"/>
                  <a:gd name="connsiteY0" fmla="*/ 0 h 1382831"/>
                  <a:gd name="connsiteX1" fmla="*/ 2844648 w 2898934"/>
                  <a:gd name="connsiteY1" fmla="*/ 0 h 1382831"/>
                  <a:gd name="connsiteX2" fmla="*/ 2865998 w 2898934"/>
                  <a:gd name="connsiteY2" fmla="*/ 80719 h 1382831"/>
                  <a:gd name="connsiteX3" fmla="*/ 2898515 w 2898934"/>
                  <a:gd name="connsiteY3" fmla="*/ 309007 h 1382831"/>
                  <a:gd name="connsiteX4" fmla="*/ 2228940 w 2898934"/>
                  <a:gd name="connsiteY4" fmla="*/ 1321351 h 1382831"/>
                  <a:gd name="connsiteX5" fmla="*/ 1051716 w 2898934"/>
                  <a:gd name="connsiteY5" fmla="*/ 1183550 h 1382831"/>
                  <a:gd name="connsiteX6" fmla="*/ 27 w 2898934"/>
                  <a:gd name="connsiteY6" fmla="*/ 81096 h 1382831"/>
                  <a:gd name="connsiteX7" fmla="*/ 1079578 w 2898934"/>
                  <a:gd name="connsiteY7" fmla="*/ 693492 h 1382831"/>
                  <a:gd name="connsiteX8" fmla="*/ 1826046 w 2898934"/>
                  <a:gd name="connsiteY8" fmla="*/ 840504 h 1382831"/>
                  <a:gd name="connsiteX9" fmla="*/ 1949261 w 2898934"/>
                  <a:gd name="connsiteY9" fmla="*/ 470147 h 1382831"/>
                  <a:gd name="connsiteX10" fmla="*/ 1545257 w 2898934"/>
                  <a:gd name="connsiteY10" fmla="*/ 65548 h 1382831"/>
                  <a:gd name="connsiteX11" fmla="*/ 1478320 w 2898934"/>
                  <a:gd name="connsiteY11" fmla="*/ 0 h 138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8934" h="1382831">
                    <a:moveTo>
                      <a:pt x="1478320" y="0"/>
                    </a:moveTo>
                    <a:lnTo>
                      <a:pt x="2844648" y="0"/>
                    </a:lnTo>
                    <a:lnTo>
                      <a:pt x="2865998" y="80719"/>
                    </a:lnTo>
                    <a:cubicBezTo>
                      <a:pt x="2885016" y="163267"/>
                      <a:pt x="2896566" y="239923"/>
                      <a:pt x="2898515" y="309007"/>
                    </a:cubicBezTo>
                    <a:cubicBezTo>
                      <a:pt x="2914106" y="861682"/>
                      <a:pt x="2491692" y="1210288"/>
                      <a:pt x="2228940" y="1321351"/>
                    </a:cubicBezTo>
                    <a:cubicBezTo>
                      <a:pt x="1966189" y="1432415"/>
                      <a:pt x="1436665" y="1396778"/>
                      <a:pt x="1051716" y="1183550"/>
                    </a:cubicBezTo>
                    <a:cubicBezTo>
                      <a:pt x="666767" y="970323"/>
                      <a:pt x="-4889" y="219975"/>
                      <a:pt x="27" y="81096"/>
                    </a:cubicBezTo>
                    <a:cubicBezTo>
                      <a:pt x="4944" y="-57783"/>
                      <a:pt x="762435" y="638000"/>
                      <a:pt x="1079578" y="693492"/>
                    </a:cubicBezTo>
                    <a:cubicBezTo>
                      <a:pt x="1350850" y="771645"/>
                      <a:pt x="1680383" y="874058"/>
                      <a:pt x="1826046" y="840504"/>
                    </a:cubicBezTo>
                    <a:cubicBezTo>
                      <a:pt x="1971710" y="806951"/>
                      <a:pt x="2015596" y="615894"/>
                      <a:pt x="1949261" y="470147"/>
                    </a:cubicBezTo>
                    <a:cubicBezTo>
                      <a:pt x="1907802" y="379055"/>
                      <a:pt x="1726244" y="235777"/>
                      <a:pt x="1545257" y="65548"/>
                    </a:cubicBezTo>
                    <a:lnTo>
                      <a:pt x="1478320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EA23757-2D94-4986-8DF4-AAEAE8299BA2}"/>
                  </a:ext>
                </a:extLst>
              </p:cNvPr>
              <p:cNvSpPr/>
              <p:nvPr/>
            </p:nvSpPr>
            <p:spPr>
              <a:xfrm>
                <a:off x="6332770" y="765583"/>
                <a:ext cx="2552450" cy="450223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12">
                <a:extLst>
                  <a:ext uri="{FF2B5EF4-FFF2-40B4-BE49-F238E27FC236}">
                    <a16:creationId xmlns:a16="http://schemas.microsoft.com/office/drawing/2014/main" id="{D2D4560F-1D1A-42E9-A4DB-A41D873A5FEA}"/>
                  </a:ext>
                </a:extLst>
              </p:cNvPr>
              <p:cNvSpPr/>
              <p:nvPr/>
            </p:nvSpPr>
            <p:spPr>
              <a:xfrm rot="2217901">
                <a:off x="6672377" y="4669345"/>
                <a:ext cx="950907" cy="1264218"/>
              </a:xfrm>
              <a:custGeom>
                <a:avLst/>
                <a:gdLst>
                  <a:gd name="connsiteX0" fmla="*/ 0 w 976184"/>
                  <a:gd name="connsiteY0" fmla="*/ 103180 h 619069"/>
                  <a:gd name="connsiteX1" fmla="*/ 103180 w 976184"/>
                  <a:gd name="connsiteY1" fmla="*/ 0 h 619069"/>
                  <a:gd name="connsiteX2" fmla="*/ 873004 w 976184"/>
                  <a:gd name="connsiteY2" fmla="*/ 0 h 619069"/>
                  <a:gd name="connsiteX3" fmla="*/ 976184 w 976184"/>
                  <a:gd name="connsiteY3" fmla="*/ 103180 h 619069"/>
                  <a:gd name="connsiteX4" fmla="*/ 976184 w 976184"/>
                  <a:gd name="connsiteY4" fmla="*/ 515889 h 619069"/>
                  <a:gd name="connsiteX5" fmla="*/ 873004 w 976184"/>
                  <a:gd name="connsiteY5" fmla="*/ 619069 h 619069"/>
                  <a:gd name="connsiteX6" fmla="*/ 103180 w 976184"/>
                  <a:gd name="connsiteY6" fmla="*/ 619069 h 619069"/>
                  <a:gd name="connsiteX7" fmla="*/ 0 w 976184"/>
                  <a:gd name="connsiteY7" fmla="*/ 515889 h 619069"/>
                  <a:gd name="connsiteX8" fmla="*/ 0 w 976184"/>
                  <a:gd name="connsiteY8" fmla="*/ 103180 h 619069"/>
                  <a:gd name="connsiteX0" fmla="*/ 0 w 976184"/>
                  <a:gd name="connsiteY0" fmla="*/ 103180 h 1685869"/>
                  <a:gd name="connsiteX1" fmla="*/ 103180 w 976184"/>
                  <a:gd name="connsiteY1" fmla="*/ 0 h 1685869"/>
                  <a:gd name="connsiteX2" fmla="*/ 873004 w 976184"/>
                  <a:gd name="connsiteY2" fmla="*/ 0 h 1685869"/>
                  <a:gd name="connsiteX3" fmla="*/ 976184 w 976184"/>
                  <a:gd name="connsiteY3" fmla="*/ 103180 h 1685869"/>
                  <a:gd name="connsiteX4" fmla="*/ 976184 w 976184"/>
                  <a:gd name="connsiteY4" fmla="*/ 515889 h 1685869"/>
                  <a:gd name="connsiteX5" fmla="*/ 873004 w 976184"/>
                  <a:gd name="connsiteY5" fmla="*/ 1685869 h 1685869"/>
                  <a:gd name="connsiteX6" fmla="*/ 103180 w 976184"/>
                  <a:gd name="connsiteY6" fmla="*/ 619069 h 1685869"/>
                  <a:gd name="connsiteX7" fmla="*/ 0 w 976184"/>
                  <a:gd name="connsiteY7" fmla="*/ 515889 h 1685869"/>
                  <a:gd name="connsiteX8" fmla="*/ 0 w 976184"/>
                  <a:gd name="connsiteY8" fmla="*/ 103180 h 1685869"/>
                  <a:gd name="connsiteX0" fmla="*/ 0 w 988884"/>
                  <a:gd name="connsiteY0" fmla="*/ 103180 h 1685869"/>
                  <a:gd name="connsiteX1" fmla="*/ 103180 w 988884"/>
                  <a:gd name="connsiteY1" fmla="*/ 0 h 1685869"/>
                  <a:gd name="connsiteX2" fmla="*/ 873004 w 988884"/>
                  <a:gd name="connsiteY2" fmla="*/ 0 h 1685869"/>
                  <a:gd name="connsiteX3" fmla="*/ 976184 w 988884"/>
                  <a:gd name="connsiteY3" fmla="*/ 103180 h 1685869"/>
                  <a:gd name="connsiteX4" fmla="*/ 988884 w 988884"/>
                  <a:gd name="connsiteY4" fmla="*/ 1227089 h 1685869"/>
                  <a:gd name="connsiteX5" fmla="*/ 873004 w 988884"/>
                  <a:gd name="connsiteY5" fmla="*/ 1685869 h 1685869"/>
                  <a:gd name="connsiteX6" fmla="*/ 103180 w 988884"/>
                  <a:gd name="connsiteY6" fmla="*/ 619069 h 1685869"/>
                  <a:gd name="connsiteX7" fmla="*/ 0 w 988884"/>
                  <a:gd name="connsiteY7" fmla="*/ 515889 h 1685869"/>
                  <a:gd name="connsiteX8" fmla="*/ 0 w 988884"/>
                  <a:gd name="connsiteY8" fmla="*/ 103180 h 1685869"/>
                  <a:gd name="connsiteX0" fmla="*/ 0 w 1223158"/>
                  <a:gd name="connsiteY0" fmla="*/ 103180 h 1685869"/>
                  <a:gd name="connsiteX1" fmla="*/ 103180 w 1223158"/>
                  <a:gd name="connsiteY1" fmla="*/ 0 h 1685869"/>
                  <a:gd name="connsiteX2" fmla="*/ 873004 w 1223158"/>
                  <a:gd name="connsiteY2" fmla="*/ 0 h 1685869"/>
                  <a:gd name="connsiteX3" fmla="*/ 976184 w 1223158"/>
                  <a:gd name="connsiteY3" fmla="*/ 103180 h 1685869"/>
                  <a:gd name="connsiteX4" fmla="*/ 1223142 w 1223158"/>
                  <a:gd name="connsiteY4" fmla="*/ 1086571 h 1685869"/>
                  <a:gd name="connsiteX5" fmla="*/ 988884 w 1223158"/>
                  <a:gd name="connsiteY5" fmla="*/ 1227089 h 1685869"/>
                  <a:gd name="connsiteX6" fmla="*/ 873004 w 1223158"/>
                  <a:gd name="connsiteY6" fmla="*/ 1685869 h 1685869"/>
                  <a:gd name="connsiteX7" fmla="*/ 103180 w 1223158"/>
                  <a:gd name="connsiteY7" fmla="*/ 619069 h 1685869"/>
                  <a:gd name="connsiteX8" fmla="*/ 0 w 1223158"/>
                  <a:gd name="connsiteY8" fmla="*/ 515889 h 1685869"/>
                  <a:gd name="connsiteX9" fmla="*/ 0 w 1223158"/>
                  <a:gd name="connsiteY9" fmla="*/ 103180 h 1685869"/>
                  <a:gd name="connsiteX0" fmla="*/ 0 w 1223148"/>
                  <a:gd name="connsiteY0" fmla="*/ 103180 h 1685869"/>
                  <a:gd name="connsiteX1" fmla="*/ 103180 w 1223148"/>
                  <a:gd name="connsiteY1" fmla="*/ 0 h 1685869"/>
                  <a:gd name="connsiteX2" fmla="*/ 873004 w 1223148"/>
                  <a:gd name="connsiteY2" fmla="*/ 0 h 1685869"/>
                  <a:gd name="connsiteX3" fmla="*/ 582484 w 1223148"/>
                  <a:gd name="connsiteY3" fmla="*/ 407980 h 1685869"/>
                  <a:gd name="connsiteX4" fmla="*/ 1223142 w 1223148"/>
                  <a:gd name="connsiteY4" fmla="*/ 1086571 h 1685869"/>
                  <a:gd name="connsiteX5" fmla="*/ 988884 w 1223148"/>
                  <a:gd name="connsiteY5" fmla="*/ 1227089 h 1685869"/>
                  <a:gd name="connsiteX6" fmla="*/ 873004 w 1223148"/>
                  <a:gd name="connsiteY6" fmla="*/ 1685869 h 1685869"/>
                  <a:gd name="connsiteX7" fmla="*/ 103180 w 1223148"/>
                  <a:gd name="connsiteY7" fmla="*/ 619069 h 1685869"/>
                  <a:gd name="connsiteX8" fmla="*/ 0 w 1223148"/>
                  <a:gd name="connsiteY8" fmla="*/ 515889 h 1685869"/>
                  <a:gd name="connsiteX9" fmla="*/ 0 w 1223148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079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714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88884 w 1185056"/>
                  <a:gd name="connsiteY5" fmla="*/ 12270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10650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761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795476"/>
                  <a:gd name="connsiteX1" fmla="*/ 103180 w 1185056"/>
                  <a:gd name="connsiteY1" fmla="*/ 0 h 1795476"/>
                  <a:gd name="connsiteX2" fmla="*/ 873004 w 1185056"/>
                  <a:gd name="connsiteY2" fmla="*/ 0 h 1795476"/>
                  <a:gd name="connsiteX3" fmla="*/ 582484 w 1185056"/>
                  <a:gd name="connsiteY3" fmla="*/ 471480 h 1795476"/>
                  <a:gd name="connsiteX4" fmla="*/ 1185042 w 1185056"/>
                  <a:gd name="connsiteY4" fmla="*/ 997671 h 1795476"/>
                  <a:gd name="connsiteX5" fmla="*/ 976184 w 1185056"/>
                  <a:gd name="connsiteY5" fmla="*/ 1265189 h 1795476"/>
                  <a:gd name="connsiteX6" fmla="*/ 873004 w 1185056"/>
                  <a:gd name="connsiteY6" fmla="*/ 1685869 h 1795476"/>
                  <a:gd name="connsiteX7" fmla="*/ 296042 w 1185056"/>
                  <a:gd name="connsiteY7" fmla="*/ 1721571 h 1795476"/>
                  <a:gd name="connsiteX8" fmla="*/ 103180 w 1185056"/>
                  <a:gd name="connsiteY8" fmla="*/ 619069 h 1795476"/>
                  <a:gd name="connsiteX9" fmla="*/ 0 w 1185056"/>
                  <a:gd name="connsiteY9" fmla="*/ 515889 h 1795476"/>
                  <a:gd name="connsiteX10" fmla="*/ 0 w 1185056"/>
                  <a:gd name="connsiteY10" fmla="*/ 103180 h 1795476"/>
                  <a:gd name="connsiteX0" fmla="*/ 0 w 1185056"/>
                  <a:gd name="connsiteY0" fmla="*/ 103180 h 1768307"/>
                  <a:gd name="connsiteX1" fmla="*/ 103180 w 1185056"/>
                  <a:gd name="connsiteY1" fmla="*/ 0 h 1768307"/>
                  <a:gd name="connsiteX2" fmla="*/ 873004 w 1185056"/>
                  <a:gd name="connsiteY2" fmla="*/ 0 h 1768307"/>
                  <a:gd name="connsiteX3" fmla="*/ 582484 w 1185056"/>
                  <a:gd name="connsiteY3" fmla="*/ 471480 h 1768307"/>
                  <a:gd name="connsiteX4" fmla="*/ 1185042 w 1185056"/>
                  <a:gd name="connsiteY4" fmla="*/ 997671 h 1768307"/>
                  <a:gd name="connsiteX5" fmla="*/ 976184 w 1185056"/>
                  <a:gd name="connsiteY5" fmla="*/ 1265189 h 1768307"/>
                  <a:gd name="connsiteX6" fmla="*/ 873004 w 1185056"/>
                  <a:gd name="connsiteY6" fmla="*/ 1685869 h 1768307"/>
                  <a:gd name="connsiteX7" fmla="*/ 727842 w 1185056"/>
                  <a:gd name="connsiteY7" fmla="*/ 1454870 h 1768307"/>
                  <a:gd name="connsiteX8" fmla="*/ 296042 w 1185056"/>
                  <a:gd name="connsiteY8" fmla="*/ 1721571 h 1768307"/>
                  <a:gd name="connsiteX9" fmla="*/ 103180 w 1185056"/>
                  <a:gd name="connsiteY9" fmla="*/ 619069 h 1768307"/>
                  <a:gd name="connsiteX10" fmla="*/ 0 w 1185056"/>
                  <a:gd name="connsiteY10" fmla="*/ 515889 h 1768307"/>
                  <a:gd name="connsiteX11" fmla="*/ 0 w 1185056"/>
                  <a:gd name="connsiteY11" fmla="*/ 103180 h 1768307"/>
                  <a:gd name="connsiteX0" fmla="*/ 12569 w 1197625"/>
                  <a:gd name="connsiteY0" fmla="*/ 103180 h 1722501"/>
                  <a:gd name="connsiteX1" fmla="*/ 115749 w 1197625"/>
                  <a:gd name="connsiteY1" fmla="*/ 0 h 1722501"/>
                  <a:gd name="connsiteX2" fmla="*/ 885573 w 1197625"/>
                  <a:gd name="connsiteY2" fmla="*/ 0 h 1722501"/>
                  <a:gd name="connsiteX3" fmla="*/ 595053 w 1197625"/>
                  <a:gd name="connsiteY3" fmla="*/ 471480 h 1722501"/>
                  <a:gd name="connsiteX4" fmla="*/ 1197611 w 1197625"/>
                  <a:gd name="connsiteY4" fmla="*/ 997671 h 1722501"/>
                  <a:gd name="connsiteX5" fmla="*/ 988753 w 1197625"/>
                  <a:gd name="connsiteY5" fmla="*/ 1265189 h 1722501"/>
                  <a:gd name="connsiteX6" fmla="*/ 885573 w 1197625"/>
                  <a:gd name="connsiteY6" fmla="*/ 1685869 h 1722501"/>
                  <a:gd name="connsiteX7" fmla="*/ 740411 w 1197625"/>
                  <a:gd name="connsiteY7" fmla="*/ 1454870 h 1722501"/>
                  <a:gd name="connsiteX8" fmla="*/ 308611 w 1197625"/>
                  <a:gd name="connsiteY8" fmla="*/ 1721571 h 1722501"/>
                  <a:gd name="connsiteX9" fmla="*/ 3811 w 1197625"/>
                  <a:gd name="connsiteY9" fmla="*/ 1492971 h 1722501"/>
                  <a:gd name="connsiteX10" fmla="*/ 115749 w 1197625"/>
                  <a:gd name="connsiteY10" fmla="*/ 619069 h 1722501"/>
                  <a:gd name="connsiteX11" fmla="*/ 12569 w 1197625"/>
                  <a:gd name="connsiteY11" fmla="*/ 515889 h 1722501"/>
                  <a:gd name="connsiteX12" fmla="*/ 12569 w 1197625"/>
                  <a:gd name="connsiteY12" fmla="*/ 103180 h 1722501"/>
                  <a:gd name="connsiteX0" fmla="*/ 8860 w 1193916"/>
                  <a:gd name="connsiteY0" fmla="*/ 103180 h 1725452"/>
                  <a:gd name="connsiteX1" fmla="*/ 112040 w 1193916"/>
                  <a:gd name="connsiteY1" fmla="*/ 0 h 1725452"/>
                  <a:gd name="connsiteX2" fmla="*/ 881864 w 1193916"/>
                  <a:gd name="connsiteY2" fmla="*/ 0 h 1725452"/>
                  <a:gd name="connsiteX3" fmla="*/ 591344 w 1193916"/>
                  <a:gd name="connsiteY3" fmla="*/ 471480 h 1725452"/>
                  <a:gd name="connsiteX4" fmla="*/ 1193902 w 1193916"/>
                  <a:gd name="connsiteY4" fmla="*/ 997671 h 1725452"/>
                  <a:gd name="connsiteX5" fmla="*/ 985044 w 1193916"/>
                  <a:gd name="connsiteY5" fmla="*/ 1265189 h 1725452"/>
                  <a:gd name="connsiteX6" fmla="*/ 881864 w 1193916"/>
                  <a:gd name="connsiteY6" fmla="*/ 1685869 h 1725452"/>
                  <a:gd name="connsiteX7" fmla="*/ 736702 w 1193916"/>
                  <a:gd name="connsiteY7" fmla="*/ 1454870 h 1725452"/>
                  <a:gd name="connsiteX8" fmla="*/ 304902 w 1193916"/>
                  <a:gd name="connsiteY8" fmla="*/ 1721571 h 1725452"/>
                  <a:gd name="connsiteX9" fmla="*/ 444603 w 1193916"/>
                  <a:gd name="connsiteY9" fmla="*/ 1467571 h 1725452"/>
                  <a:gd name="connsiteX10" fmla="*/ 102 w 1193916"/>
                  <a:gd name="connsiteY10" fmla="*/ 1492971 h 1725452"/>
                  <a:gd name="connsiteX11" fmla="*/ 112040 w 1193916"/>
                  <a:gd name="connsiteY11" fmla="*/ 619069 h 1725452"/>
                  <a:gd name="connsiteX12" fmla="*/ 8860 w 1193916"/>
                  <a:gd name="connsiteY12" fmla="*/ 515889 h 1725452"/>
                  <a:gd name="connsiteX13" fmla="*/ 8860 w 1193916"/>
                  <a:gd name="connsiteY13" fmla="*/ 103180 h 1725452"/>
                  <a:gd name="connsiteX0" fmla="*/ 8860 w 1193916"/>
                  <a:gd name="connsiteY0" fmla="*/ 103180 h 1736037"/>
                  <a:gd name="connsiteX1" fmla="*/ 112040 w 1193916"/>
                  <a:gd name="connsiteY1" fmla="*/ 0 h 1736037"/>
                  <a:gd name="connsiteX2" fmla="*/ 881864 w 1193916"/>
                  <a:gd name="connsiteY2" fmla="*/ 0 h 1736037"/>
                  <a:gd name="connsiteX3" fmla="*/ 591344 w 1193916"/>
                  <a:gd name="connsiteY3" fmla="*/ 471480 h 1736037"/>
                  <a:gd name="connsiteX4" fmla="*/ 1193902 w 1193916"/>
                  <a:gd name="connsiteY4" fmla="*/ 997671 h 1736037"/>
                  <a:gd name="connsiteX5" fmla="*/ 985044 w 1193916"/>
                  <a:gd name="connsiteY5" fmla="*/ 1265189 h 1736037"/>
                  <a:gd name="connsiteX6" fmla="*/ 881864 w 1193916"/>
                  <a:gd name="connsiteY6" fmla="*/ 1685869 h 1736037"/>
                  <a:gd name="connsiteX7" fmla="*/ 736702 w 1193916"/>
                  <a:gd name="connsiteY7" fmla="*/ 1454870 h 1736037"/>
                  <a:gd name="connsiteX8" fmla="*/ 304902 w 1193916"/>
                  <a:gd name="connsiteY8" fmla="*/ 1721571 h 1736037"/>
                  <a:gd name="connsiteX9" fmla="*/ 444603 w 1193916"/>
                  <a:gd name="connsiteY9" fmla="*/ 1467571 h 1736037"/>
                  <a:gd name="connsiteX10" fmla="*/ 102 w 1193916"/>
                  <a:gd name="connsiteY10" fmla="*/ 1492971 h 1736037"/>
                  <a:gd name="connsiteX11" fmla="*/ 112040 w 1193916"/>
                  <a:gd name="connsiteY11" fmla="*/ 619069 h 1736037"/>
                  <a:gd name="connsiteX12" fmla="*/ 8860 w 1193916"/>
                  <a:gd name="connsiteY12" fmla="*/ 515889 h 1736037"/>
                  <a:gd name="connsiteX13" fmla="*/ 8860 w 1193916"/>
                  <a:gd name="connsiteY13" fmla="*/ 103180 h 1736037"/>
                  <a:gd name="connsiteX0" fmla="*/ 8860 w 1193916"/>
                  <a:gd name="connsiteY0" fmla="*/ 103180 h 1699467"/>
                  <a:gd name="connsiteX1" fmla="*/ 112040 w 1193916"/>
                  <a:gd name="connsiteY1" fmla="*/ 0 h 1699467"/>
                  <a:gd name="connsiteX2" fmla="*/ 881864 w 1193916"/>
                  <a:gd name="connsiteY2" fmla="*/ 0 h 1699467"/>
                  <a:gd name="connsiteX3" fmla="*/ 591344 w 1193916"/>
                  <a:gd name="connsiteY3" fmla="*/ 471480 h 1699467"/>
                  <a:gd name="connsiteX4" fmla="*/ 1193902 w 1193916"/>
                  <a:gd name="connsiteY4" fmla="*/ 997671 h 1699467"/>
                  <a:gd name="connsiteX5" fmla="*/ 985044 w 1193916"/>
                  <a:gd name="connsiteY5" fmla="*/ 1265189 h 1699467"/>
                  <a:gd name="connsiteX6" fmla="*/ 881864 w 1193916"/>
                  <a:gd name="connsiteY6" fmla="*/ 1685869 h 1699467"/>
                  <a:gd name="connsiteX7" fmla="*/ 736702 w 1193916"/>
                  <a:gd name="connsiteY7" fmla="*/ 1454870 h 1699467"/>
                  <a:gd name="connsiteX8" fmla="*/ 254102 w 1193916"/>
                  <a:gd name="connsiteY8" fmla="*/ 1658071 h 1699467"/>
                  <a:gd name="connsiteX9" fmla="*/ 444603 w 1193916"/>
                  <a:gd name="connsiteY9" fmla="*/ 1467571 h 1699467"/>
                  <a:gd name="connsiteX10" fmla="*/ 102 w 1193916"/>
                  <a:gd name="connsiteY10" fmla="*/ 1492971 h 1699467"/>
                  <a:gd name="connsiteX11" fmla="*/ 112040 w 1193916"/>
                  <a:gd name="connsiteY11" fmla="*/ 619069 h 1699467"/>
                  <a:gd name="connsiteX12" fmla="*/ 8860 w 1193916"/>
                  <a:gd name="connsiteY12" fmla="*/ 515889 h 1699467"/>
                  <a:gd name="connsiteX13" fmla="*/ 8860 w 1193916"/>
                  <a:gd name="connsiteY13" fmla="*/ 103180 h 1699467"/>
                  <a:gd name="connsiteX0" fmla="*/ 8860 w 1193916"/>
                  <a:gd name="connsiteY0" fmla="*/ 103180 h 1720473"/>
                  <a:gd name="connsiteX1" fmla="*/ 112040 w 1193916"/>
                  <a:gd name="connsiteY1" fmla="*/ 0 h 1720473"/>
                  <a:gd name="connsiteX2" fmla="*/ 881864 w 1193916"/>
                  <a:gd name="connsiteY2" fmla="*/ 0 h 1720473"/>
                  <a:gd name="connsiteX3" fmla="*/ 591344 w 1193916"/>
                  <a:gd name="connsiteY3" fmla="*/ 471480 h 1720473"/>
                  <a:gd name="connsiteX4" fmla="*/ 1193902 w 1193916"/>
                  <a:gd name="connsiteY4" fmla="*/ 997671 h 1720473"/>
                  <a:gd name="connsiteX5" fmla="*/ 985044 w 1193916"/>
                  <a:gd name="connsiteY5" fmla="*/ 1265189 h 1720473"/>
                  <a:gd name="connsiteX6" fmla="*/ 881864 w 1193916"/>
                  <a:gd name="connsiteY6" fmla="*/ 1685869 h 1720473"/>
                  <a:gd name="connsiteX7" fmla="*/ 736702 w 1193916"/>
                  <a:gd name="connsiteY7" fmla="*/ 1454870 h 1720473"/>
                  <a:gd name="connsiteX8" fmla="*/ 254102 w 1193916"/>
                  <a:gd name="connsiteY8" fmla="*/ 1658071 h 1720473"/>
                  <a:gd name="connsiteX9" fmla="*/ 444603 w 1193916"/>
                  <a:gd name="connsiteY9" fmla="*/ 1467571 h 1720473"/>
                  <a:gd name="connsiteX10" fmla="*/ 102 w 1193916"/>
                  <a:gd name="connsiteY10" fmla="*/ 1492971 h 1720473"/>
                  <a:gd name="connsiteX11" fmla="*/ 112040 w 1193916"/>
                  <a:gd name="connsiteY11" fmla="*/ 619069 h 1720473"/>
                  <a:gd name="connsiteX12" fmla="*/ 8860 w 1193916"/>
                  <a:gd name="connsiteY12" fmla="*/ 515889 h 1720473"/>
                  <a:gd name="connsiteX13" fmla="*/ 8860 w 1193916"/>
                  <a:gd name="connsiteY13" fmla="*/ 103180 h 1720473"/>
                  <a:gd name="connsiteX0" fmla="*/ 14930 w 1199986"/>
                  <a:gd name="connsiteY0" fmla="*/ 103180 h 1720473"/>
                  <a:gd name="connsiteX1" fmla="*/ 118110 w 1199986"/>
                  <a:gd name="connsiteY1" fmla="*/ 0 h 1720473"/>
                  <a:gd name="connsiteX2" fmla="*/ 887934 w 1199986"/>
                  <a:gd name="connsiteY2" fmla="*/ 0 h 1720473"/>
                  <a:gd name="connsiteX3" fmla="*/ 597414 w 1199986"/>
                  <a:gd name="connsiteY3" fmla="*/ 471480 h 1720473"/>
                  <a:gd name="connsiteX4" fmla="*/ 1199972 w 1199986"/>
                  <a:gd name="connsiteY4" fmla="*/ 997671 h 1720473"/>
                  <a:gd name="connsiteX5" fmla="*/ 991114 w 1199986"/>
                  <a:gd name="connsiteY5" fmla="*/ 1265189 h 1720473"/>
                  <a:gd name="connsiteX6" fmla="*/ 887934 w 1199986"/>
                  <a:gd name="connsiteY6" fmla="*/ 1685869 h 1720473"/>
                  <a:gd name="connsiteX7" fmla="*/ 742772 w 1199986"/>
                  <a:gd name="connsiteY7" fmla="*/ 1454870 h 1720473"/>
                  <a:gd name="connsiteX8" fmla="*/ 260172 w 1199986"/>
                  <a:gd name="connsiteY8" fmla="*/ 1658071 h 1720473"/>
                  <a:gd name="connsiteX9" fmla="*/ 450673 w 1199986"/>
                  <a:gd name="connsiteY9" fmla="*/ 1467571 h 1720473"/>
                  <a:gd name="connsiteX10" fmla="*/ 6172 w 1199986"/>
                  <a:gd name="connsiteY10" fmla="*/ 1492971 h 1720473"/>
                  <a:gd name="connsiteX11" fmla="*/ 437972 w 1199986"/>
                  <a:gd name="connsiteY11" fmla="*/ 1213570 h 1720473"/>
                  <a:gd name="connsiteX12" fmla="*/ 118110 w 1199986"/>
                  <a:gd name="connsiteY12" fmla="*/ 619069 h 1720473"/>
                  <a:gd name="connsiteX13" fmla="*/ 14930 w 1199986"/>
                  <a:gd name="connsiteY13" fmla="*/ 515889 h 1720473"/>
                  <a:gd name="connsiteX14" fmla="*/ 14930 w 1199986"/>
                  <a:gd name="connsiteY14" fmla="*/ 103180 h 1720473"/>
                  <a:gd name="connsiteX0" fmla="*/ 12943 w 1197999"/>
                  <a:gd name="connsiteY0" fmla="*/ 103180 h 1720473"/>
                  <a:gd name="connsiteX1" fmla="*/ 116123 w 1197999"/>
                  <a:gd name="connsiteY1" fmla="*/ 0 h 1720473"/>
                  <a:gd name="connsiteX2" fmla="*/ 885947 w 1197999"/>
                  <a:gd name="connsiteY2" fmla="*/ 0 h 1720473"/>
                  <a:gd name="connsiteX3" fmla="*/ 595427 w 1197999"/>
                  <a:gd name="connsiteY3" fmla="*/ 471480 h 1720473"/>
                  <a:gd name="connsiteX4" fmla="*/ 1197985 w 1197999"/>
                  <a:gd name="connsiteY4" fmla="*/ 997671 h 1720473"/>
                  <a:gd name="connsiteX5" fmla="*/ 989127 w 1197999"/>
                  <a:gd name="connsiteY5" fmla="*/ 1265189 h 1720473"/>
                  <a:gd name="connsiteX6" fmla="*/ 885947 w 1197999"/>
                  <a:gd name="connsiteY6" fmla="*/ 1685869 h 1720473"/>
                  <a:gd name="connsiteX7" fmla="*/ 740785 w 1197999"/>
                  <a:gd name="connsiteY7" fmla="*/ 1454870 h 1720473"/>
                  <a:gd name="connsiteX8" fmla="*/ 258185 w 1197999"/>
                  <a:gd name="connsiteY8" fmla="*/ 1658071 h 1720473"/>
                  <a:gd name="connsiteX9" fmla="*/ 448686 w 1197999"/>
                  <a:gd name="connsiteY9" fmla="*/ 1467571 h 1720473"/>
                  <a:gd name="connsiteX10" fmla="*/ 4185 w 1197999"/>
                  <a:gd name="connsiteY10" fmla="*/ 1492971 h 1720473"/>
                  <a:gd name="connsiteX11" fmla="*/ 435985 w 1197999"/>
                  <a:gd name="connsiteY11" fmla="*/ 1213570 h 1720473"/>
                  <a:gd name="connsiteX12" fmla="*/ 116123 w 1197999"/>
                  <a:gd name="connsiteY12" fmla="*/ 619069 h 1720473"/>
                  <a:gd name="connsiteX13" fmla="*/ 12943 w 1197999"/>
                  <a:gd name="connsiteY13" fmla="*/ 515889 h 1720473"/>
                  <a:gd name="connsiteX14" fmla="*/ 12943 w 1197999"/>
                  <a:gd name="connsiteY14" fmla="*/ 103180 h 1720473"/>
                  <a:gd name="connsiteX0" fmla="*/ 33853 w 1218909"/>
                  <a:gd name="connsiteY0" fmla="*/ 103180 h 1720473"/>
                  <a:gd name="connsiteX1" fmla="*/ 137033 w 1218909"/>
                  <a:gd name="connsiteY1" fmla="*/ 0 h 1720473"/>
                  <a:gd name="connsiteX2" fmla="*/ 906857 w 1218909"/>
                  <a:gd name="connsiteY2" fmla="*/ 0 h 1720473"/>
                  <a:gd name="connsiteX3" fmla="*/ 616337 w 1218909"/>
                  <a:gd name="connsiteY3" fmla="*/ 471480 h 1720473"/>
                  <a:gd name="connsiteX4" fmla="*/ 1218895 w 1218909"/>
                  <a:gd name="connsiteY4" fmla="*/ 997671 h 1720473"/>
                  <a:gd name="connsiteX5" fmla="*/ 1010037 w 1218909"/>
                  <a:gd name="connsiteY5" fmla="*/ 1265189 h 1720473"/>
                  <a:gd name="connsiteX6" fmla="*/ 906857 w 1218909"/>
                  <a:gd name="connsiteY6" fmla="*/ 1685869 h 1720473"/>
                  <a:gd name="connsiteX7" fmla="*/ 761695 w 1218909"/>
                  <a:gd name="connsiteY7" fmla="*/ 1454870 h 1720473"/>
                  <a:gd name="connsiteX8" fmla="*/ 279095 w 1218909"/>
                  <a:gd name="connsiteY8" fmla="*/ 1658071 h 1720473"/>
                  <a:gd name="connsiteX9" fmla="*/ 469596 w 1218909"/>
                  <a:gd name="connsiteY9" fmla="*/ 1467571 h 1720473"/>
                  <a:gd name="connsiteX10" fmla="*/ 25095 w 1218909"/>
                  <a:gd name="connsiteY10" fmla="*/ 1492971 h 1720473"/>
                  <a:gd name="connsiteX11" fmla="*/ 456895 w 1218909"/>
                  <a:gd name="connsiteY11" fmla="*/ 1213570 h 1720473"/>
                  <a:gd name="connsiteX12" fmla="*/ 22733 w 1218909"/>
                  <a:gd name="connsiteY12" fmla="*/ 695269 h 1720473"/>
                  <a:gd name="connsiteX13" fmla="*/ 33853 w 1218909"/>
                  <a:gd name="connsiteY13" fmla="*/ 515889 h 1720473"/>
                  <a:gd name="connsiteX14" fmla="*/ 33853 w 1218909"/>
                  <a:gd name="connsiteY14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12807 w 1197863"/>
                  <a:gd name="connsiteY12" fmla="*/ 515889 h 1720473"/>
                  <a:gd name="connsiteX13" fmla="*/ 12807 w 1197863"/>
                  <a:gd name="connsiteY13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76307 w 1197863"/>
                  <a:gd name="connsiteY12" fmla="*/ 211089 h 1720473"/>
                  <a:gd name="connsiteX13" fmla="*/ 12807 w 1197863"/>
                  <a:gd name="connsiteY13" fmla="*/ 103180 h 1720473"/>
                  <a:gd name="connsiteX0" fmla="*/ 18492 w 1203548"/>
                  <a:gd name="connsiteY0" fmla="*/ 103180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13" fmla="*/ 18492 w 1203548"/>
                  <a:gd name="connsiteY13" fmla="*/ 103180 h 1720473"/>
                  <a:gd name="connsiteX0" fmla="*/ 81992 w 1203548"/>
                  <a:gd name="connsiteY0" fmla="*/ 211089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082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11089 h 1720473"/>
                  <a:gd name="connsiteX1" fmla="*/ 181859 w 1203548"/>
                  <a:gd name="connsiteY1" fmla="*/ 120373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082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719218 w 1203548"/>
                  <a:gd name="connsiteY2" fmla="*/ 38653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692713 w 1203548"/>
                  <a:gd name="connsiteY2" fmla="*/ 65157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3548" h="1600100">
                    <a:moveTo>
                      <a:pt x="81992" y="90716"/>
                    </a:moveTo>
                    <a:lnTo>
                      <a:pt x="181859" y="0"/>
                    </a:lnTo>
                    <a:lnTo>
                      <a:pt x="692713" y="65157"/>
                    </a:lnTo>
                    <a:cubicBezTo>
                      <a:pt x="749698" y="65157"/>
                      <a:pt x="600976" y="294122"/>
                      <a:pt x="600976" y="351107"/>
                    </a:cubicBezTo>
                    <a:cubicBezTo>
                      <a:pt x="928829" y="463004"/>
                      <a:pt x="1205881" y="676501"/>
                      <a:pt x="1203534" y="877298"/>
                    </a:cubicBezTo>
                    <a:lnTo>
                      <a:pt x="994676" y="1144816"/>
                    </a:lnTo>
                    <a:cubicBezTo>
                      <a:pt x="994676" y="1201801"/>
                      <a:pt x="948481" y="1565496"/>
                      <a:pt x="891496" y="1565496"/>
                    </a:cubicBezTo>
                    <a:cubicBezTo>
                      <a:pt x="718872" y="1520910"/>
                      <a:pt x="804394" y="1328547"/>
                      <a:pt x="708234" y="1334497"/>
                    </a:cubicBezTo>
                    <a:cubicBezTo>
                      <a:pt x="612074" y="1340447"/>
                      <a:pt x="579117" y="1753598"/>
                      <a:pt x="263734" y="1537698"/>
                    </a:cubicBezTo>
                    <a:cubicBezTo>
                      <a:pt x="164251" y="1575798"/>
                      <a:pt x="505035" y="1385298"/>
                      <a:pt x="454235" y="1347198"/>
                    </a:cubicBezTo>
                    <a:cubicBezTo>
                      <a:pt x="403435" y="1309098"/>
                      <a:pt x="75351" y="1427631"/>
                      <a:pt x="9734" y="1372598"/>
                    </a:cubicBezTo>
                    <a:cubicBezTo>
                      <a:pt x="-43183" y="1127065"/>
                      <a:pt x="440074" y="1256044"/>
                      <a:pt x="441534" y="1093197"/>
                    </a:cubicBezTo>
                    <a:cubicBezTo>
                      <a:pt x="442994" y="930350"/>
                      <a:pt x="-228501" y="1037781"/>
                      <a:pt x="81992" y="9071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12">
                <a:extLst>
                  <a:ext uri="{FF2B5EF4-FFF2-40B4-BE49-F238E27FC236}">
                    <a16:creationId xmlns:a16="http://schemas.microsoft.com/office/drawing/2014/main" id="{F2BFE9B4-F963-4321-B5C2-2C7FD4152E54}"/>
                  </a:ext>
                </a:extLst>
              </p:cNvPr>
              <p:cNvSpPr/>
              <p:nvPr/>
            </p:nvSpPr>
            <p:spPr>
              <a:xfrm rot="19382099" flipH="1">
                <a:off x="7664173" y="4669343"/>
                <a:ext cx="950907" cy="1264218"/>
              </a:xfrm>
              <a:custGeom>
                <a:avLst/>
                <a:gdLst>
                  <a:gd name="connsiteX0" fmla="*/ 0 w 976184"/>
                  <a:gd name="connsiteY0" fmla="*/ 103180 h 619069"/>
                  <a:gd name="connsiteX1" fmla="*/ 103180 w 976184"/>
                  <a:gd name="connsiteY1" fmla="*/ 0 h 619069"/>
                  <a:gd name="connsiteX2" fmla="*/ 873004 w 976184"/>
                  <a:gd name="connsiteY2" fmla="*/ 0 h 619069"/>
                  <a:gd name="connsiteX3" fmla="*/ 976184 w 976184"/>
                  <a:gd name="connsiteY3" fmla="*/ 103180 h 619069"/>
                  <a:gd name="connsiteX4" fmla="*/ 976184 w 976184"/>
                  <a:gd name="connsiteY4" fmla="*/ 515889 h 619069"/>
                  <a:gd name="connsiteX5" fmla="*/ 873004 w 976184"/>
                  <a:gd name="connsiteY5" fmla="*/ 619069 h 619069"/>
                  <a:gd name="connsiteX6" fmla="*/ 103180 w 976184"/>
                  <a:gd name="connsiteY6" fmla="*/ 619069 h 619069"/>
                  <a:gd name="connsiteX7" fmla="*/ 0 w 976184"/>
                  <a:gd name="connsiteY7" fmla="*/ 515889 h 619069"/>
                  <a:gd name="connsiteX8" fmla="*/ 0 w 976184"/>
                  <a:gd name="connsiteY8" fmla="*/ 103180 h 619069"/>
                  <a:gd name="connsiteX0" fmla="*/ 0 w 976184"/>
                  <a:gd name="connsiteY0" fmla="*/ 103180 h 1685869"/>
                  <a:gd name="connsiteX1" fmla="*/ 103180 w 976184"/>
                  <a:gd name="connsiteY1" fmla="*/ 0 h 1685869"/>
                  <a:gd name="connsiteX2" fmla="*/ 873004 w 976184"/>
                  <a:gd name="connsiteY2" fmla="*/ 0 h 1685869"/>
                  <a:gd name="connsiteX3" fmla="*/ 976184 w 976184"/>
                  <a:gd name="connsiteY3" fmla="*/ 103180 h 1685869"/>
                  <a:gd name="connsiteX4" fmla="*/ 976184 w 976184"/>
                  <a:gd name="connsiteY4" fmla="*/ 515889 h 1685869"/>
                  <a:gd name="connsiteX5" fmla="*/ 873004 w 976184"/>
                  <a:gd name="connsiteY5" fmla="*/ 1685869 h 1685869"/>
                  <a:gd name="connsiteX6" fmla="*/ 103180 w 976184"/>
                  <a:gd name="connsiteY6" fmla="*/ 619069 h 1685869"/>
                  <a:gd name="connsiteX7" fmla="*/ 0 w 976184"/>
                  <a:gd name="connsiteY7" fmla="*/ 515889 h 1685869"/>
                  <a:gd name="connsiteX8" fmla="*/ 0 w 976184"/>
                  <a:gd name="connsiteY8" fmla="*/ 103180 h 1685869"/>
                  <a:gd name="connsiteX0" fmla="*/ 0 w 988884"/>
                  <a:gd name="connsiteY0" fmla="*/ 103180 h 1685869"/>
                  <a:gd name="connsiteX1" fmla="*/ 103180 w 988884"/>
                  <a:gd name="connsiteY1" fmla="*/ 0 h 1685869"/>
                  <a:gd name="connsiteX2" fmla="*/ 873004 w 988884"/>
                  <a:gd name="connsiteY2" fmla="*/ 0 h 1685869"/>
                  <a:gd name="connsiteX3" fmla="*/ 976184 w 988884"/>
                  <a:gd name="connsiteY3" fmla="*/ 103180 h 1685869"/>
                  <a:gd name="connsiteX4" fmla="*/ 988884 w 988884"/>
                  <a:gd name="connsiteY4" fmla="*/ 1227089 h 1685869"/>
                  <a:gd name="connsiteX5" fmla="*/ 873004 w 988884"/>
                  <a:gd name="connsiteY5" fmla="*/ 1685869 h 1685869"/>
                  <a:gd name="connsiteX6" fmla="*/ 103180 w 988884"/>
                  <a:gd name="connsiteY6" fmla="*/ 619069 h 1685869"/>
                  <a:gd name="connsiteX7" fmla="*/ 0 w 988884"/>
                  <a:gd name="connsiteY7" fmla="*/ 515889 h 1685869"/>
                  <a:gd name="connsiteX8" fmla="*/ 0 w 988884"/>
                  <a:gd name="connsiteY8" fmla="*/ 103180 h 1685869"/>
                  <a:gd name="connsiteX0" fmla="*/ 0 w 1223158"/>
                  <a:gd name="connsiteY0" fmla="*/ 103180 h 1685869"/>
                  <a:gd name="connsiteX1" fmla="*/ 103180 w 1223158"/>
                  <a:gd name="connsiteY1" fmla="*/ 0 h 1685869"/>
                  <a:gd name="connsiteX2" fmla="*/ 873004 w 1223158"/>
                  <a:gd name="connsiteY2" fmla="*/ 0 h 1685869"/>
                  <a:gd name="connsiteX3" fmla="*/ 976184 w 1223158"/>
                  <a:gd name="connsiteY3" fmla="*/ 103180 h 1685869"/>
                  <a:gd name="connsiteX4" fmla="*/ 1223142 w 1223158"/>
                  <a:gd name="connsiteY4" fmla="*/ 1086571 h 1685869"/>
                  <a:gd name="connsiteX5" fmla="*/ 988884 w 1223158"/>
                  <a:gd name="connsiteY5" fmla="*/ 1227089 h 1685869"/>
                  <a:gd name="connsiteX6" fmla="*/ 873004 w 1223158"/>
                  <a:gd name="connsiteY6" fmla="*/ 1685869 h 1685869"/>
                  <a:gd name="connsiteX7" fmla="*/ 103180 w 1223158"/>
                  <a:gd name="connsiteY7" fmla="*/ 619069 h 1685869"/>
                  <a:gd name="connsiteX8" fmla="*/ 0 w 1223158"/>
                  <a:gd name="connsiteY8" fmla="*/ 515889 h 1685869"/>
                  <a:gd name="connsiteX9" fmla="*/ 0 w 1223158"/>
                  <a:gd name="connsiteY9" fmla="*/ 103180 h 1685869"/>
                  <a:gd name="connsiteX0" fmla="*/ 0 w 1223148"/>
                  <a:gd name="connsiteY0" fmla="*/ 103180 h 1685869"/>
                  <a:gd name="connsiteX1" fmla="*/ 103180 w 1223148"/>
                  <a:gd name="connsiteY1" fmla="*/ 0 h 1685869"/>
                  <a:gd name="connsiteX2" fmla="*/ 873004 w 1223148"/>
                  <a:gd name="connsiteY2" fmla="*/ 0 h 1685869"/>
                  <a:gd name="connsiteX3" fmla="*/ 582484 w 1223148"/>
                  <a:gd name="connsiteY3" fmla="*/ 407980 h 1685869"/>
                  <a:gd name="connsiteX4" fmla="*/ 1223142 w 1223148"/>
                  <a:gd name="connsiteY4" fmla="*/ 1086571 h 1685869"/>
                  <a:gd name="connsiteX5" fmla="*/ 988884 w 1223148"/>
                  <a:gd name="connsiteY5" fmla="*/ 1227089 h 1685869"/>
                  <a:gd name="connsiteX6" fmla="*/ 873004 w 1223148"/>
                  <a:gd name="connsiteY6" fmla="*/ 1685869 h 1685869"/>
                  <a:gd name="connsiteX7" fmla="*/ 103180 w 1223148"/>
                  <a:gd name="connsiteY7" fmla="*/ 619069 h 1685869"/>
                  <a:gd name="connsiteX8" fmla="*/ 0 w 1223148"/>
                  <a:gd name="connsiteY8" fmla="*/ 515889 h 1685869"/>
                  <a:gd name="connsiteX9" fmla="*/ 0 w 1223148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079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714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88884 w 1185056"/>
                  <a:gd name="connsiteY5" fmla="*/ 12270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10650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761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795476"/>
                  <a:gd name="connsiteX1" fmla="*/ 103180 w 1185056"/>
                  <a:gd name="connsiteY1" fmla="*/ 0 h 1795476"/>
                  <a:gd name="connsiteX2" fmla="*/ 873004 w 1185056"/>
                  <a:gd name="connsiteY2" fmla="*/ 0 h 1795476"/>
                  <a:gd name="connsiteX3" fmla="*/ 582484 w 1185056"/>
                  <a:gd name="connsiteY3" fmla="*/ 471480 h 1795476"/>
                  <a:gd name="connsiteX4" fmla="*/ 1185042 w 1185056"/>
                  <a:gd name="connsiteY4" fmla="*/ 997671 h 1795476"/>
                  <a:gd name="connsiteX5" fmla="*/ 976184 w 1185056"/>
                  <a:gd name="connsiteY5" fmla="*/ 1265189 h 1795476"/>
                  <a:gd name="connsiteX6" fmla="*/ 873004 w 1185056"/>
                  <a:gd name="connsiteY6" fmla="*/ 1685869 h 1795476"/>
                  <a:gd name="connsiteX7" fmla="*/ 296042 w 1185056"/>
                  <a:gd name="connsiteY7" fmla="*/ 1721571 h 1795476"/>
                  <a:gd name="connsiteX8" fmla="*/ 103180 w 1185056"/>
                  <a:gd name="connsiteY8" fmla="*/ 619069 h 1795476"/>
                  <a:gd name="connsiteX9" fmla="*/ 0 w 1185056"/>
                  <a:gd name="connsiteY9" fmla="*/ 515889 h 1795476"/>
                  <a:gd name="connsiteX10" fmla="*/ 0 w 1185056"/>
                  <a:gd name="connsiteY10" fmla="*/ 103180 h 1795476"/>
                  <a:gd name="connsiteX0" fmla="*/ 0 w 1185056"/>
                  <a:gd name="connsiteY0" fmla="*/ 103180 h 1768307"/>
                  <a:gd name="connsiteX1" fmla="*/ 103180 w 1185056"/>
                  <a:gd name="connsiteY1" fmla="*/ 0 h 1768307"/>
                  <a:gd name="connsiteX2" fmla="*/ 873004 w 1185056"/>
                  <a:gd name="connsiteY2" fmla="*/ 0 h 1768307"/>
                  <a:gd name="connsiteX3" fmla="*/ 582484 w 1185056"/>
                  <a:gd name="connsiteY3" fmla="*/ 471480 h 1768307"/>
                  <a:gd name="connsiteX4" fmla="*/ 1185042 w 1185056"/>
                  <a:gd name="connsiteY4" fmla="*/ 997671 h 1768307"/>
                  <a:gd name="connsiteX5" fmla="*/ 976184 w 1185056"/>
                  <a:gd name="connsiteY5" fmla="*/ 1265189 h 1768307"/>
                  <a:gd name="connsiteX6" fmla="*/ 873004 w 1185056"/>
                  <a:gd name="connsiteY6" fmla="*/ 1685869 h 1768307"/>
                  <a:gd name="connsiteX7" fmla="*/ 727842 w 1185056"/>
                  <a:gd name="connsiteY7" fmla="*/ 1454870 h 1768307"/>
                  <a:gd name="connsiteX8" fmla="*/ 296042 w 1185056"/>
                  <a:gd name="connsiteY8" fmla="*/ 1721571 h 1768307"/>
                  <a:gd name="connsiteX9" fmla="*/ 103180 w 1185056"/>
                  <a:gd name="connsiteY9" fmla="*/ 619069 h 1768307"/>
                  <a:gd name="connsiteX10" fmla="*/ 0 w 1185056"/>
                  <a:gd name="connsiteY10" fmla="*/ 515889 h 1768307"/>
                  <a:gd name="connsiteX11" fmla="*/ 0 w 1185056"/>
                  <a:gd name="connsiteY11" fmla="*/ 103180 h 1768307"/>
                  <a:gd name="connsiteX0" fmla="*/ 12569 w 1197625"/>
                  <a:gd name="connsiteY0" fmla="*/ 103180 h 1722501"/>
                  <a:gd name="connsiteX1" fmla="*/ 115749 w 1197625"/>
                  <a:gd name="connsiteY1" fmla="*/ 0 h 1722501"/>
                  <a:gd name="connsiteX2" fmla="*/ 885573 w 1197625"/>
                  <a:gd name="connsiteY2" fmla="*/ 0 h 1722501"/>
                  <a:gd name="connsiteX3" fmla="*/ 595053 w 1197625"/>
                  <a:gd name="connsiteY3" fmla="*/ 471480 h 1722501"/>
                  <a:gd name="connsiteX4" fmla="*/ 1197611 w 1197625"/>
                  <a:gd name="connsiteY4" fmla="*/ 997671 h 1722501"/>
                  <a:gd name="connsiteX5" fmla="*/ 988753 w 1197625"/>
                  <a:gd name="connsiteY5" fmla="*/ 1265189 h 1722501"/>
                  <a:gd name="connsiteX6" fmla="*/ 885573 w 1197625"/>
                  <a:gd name="connsiteY6" fmla="*/ 1685869 h 1722501"/>
                  <a:gd name="connsiteX7" fmla="*/ 740411 w 1197625"/>
                  <a:gd name="connsiteY7" fmla="*/ 1454870 h 1722501"/>
                  <a:gd name="connsiteX8" fmla="*/ 308611 w 1197625"/>
                  <a:gd name="connsiteY8" fmla="*/ 1721571 h 1722501"/>
                  <a:gd name="connsiteX9" fmla="*/ 3811 w 1197625"/>
                  <a:gd name="connsiteY9" fmla="*/ 1492971 h 1722501"/>
                  <a:gd name="connsiteX10" fmla="*/ 115749 w 1197625"/>
                  <a:gd name="connsiteY10" fmla="*/ 619069 h 1722501"/>
                  <a:gd name="connsiteX11" fmla="*/ 12569 w 1197625"/>
                  <a:gd name="connsiteY11" fmla="*/ 515889 h 1722501"/>
                  <a:gd name="connsiteX12" fmla="*/ 12569 w 1197625"/>
                  <a:gd name="connsiteY12" fmla="*/ 103180 h 1722501"/>
                  <a:gd name="connsiteX0" fmla="*/ 8860 w 1193916"/>
                  <a:gd name="connsiteY0" fmla="*/ 103180 h 1725452"/>
                  <a:gd name="connsiteX1" fmla="*/ 112040 w 1193916"/>
                  <a:gd name="connsiteY1" fmla="*/ 0 h 1725452"/>
                  <a:gd name="connsiteX2" fmla="*/ 881864 w 1193916"/>
                  <a:gd name="connsiteY2" fmla="*/ 0 h 1725452"/>
                  <a:gd name="connsiteX3" fmla="*/ 591344 w 1193916"/>
                  <a:gd name="connsiteY3" fmla="*/ 471480 h 1725452"/>
                  <a:gd name="connsiteX4" fmla="*/ 1193902 w 1193916"/>
                  <a:gd name="connsiteY4" fmla="*/ 997671 h 1725452"/>
                  <a:gd name="connsiteX5" fmla="*/ 985044 w 1193916"/>
                  <a:gd name="connsiteY5" fmla="*/ 1265189 h 1725452"/>
                  <a:gd name="connsiteX6" fmla="*/ 881864 w 1193916"/>
                  <a:gd name="connsiteY6" fmla="*/ 1685869 h 1725452"/>
                  <a:gd name="connsiteX7" fmla="*/ 736702 w 1193916"/>
                  <a:gd name="connsiteY7" fmla="*/ 1454870 h 1725452"/>
                  <a:gd name="connsiteX8" fmla="*/ 304902 w 1193916"/>
                  <a:gd name="connsiteY8" fmla="*/ 1721571 h 1725452"/>
                  <a:gd name="connsiteX9" fmla="*/ 444603 w 1193916"/>
                  <a:gd name="connsiteY9" fmla="*/ 1467571 h 1725452"/>
                  <a:gd name="connsiteX10" fmla="*/ 102 w 1193916"/>
                  <a:gd name="connsiteY10" fmla="*/ 1492971 h 1725452"/>
                  <a:gd name="connsiteX11" fmla="*/ 112040 w 1193916"/>
                  <a:gd name="connsiteY11" fmla="*/ 619069 h 1725452"/>
                  <a:gd name="connsiteX12" fmla="*/ 8860 w 1193916"/>
                  <a:gd name="connsiteY12" fmla="*/ 515889 h 1725452"/>
                  <a:gd name="connsiteX13" fmla="*/ 8860 w 1193916"/>
                  <a:gd name="connsiteY13" fmla="*/ 103180 h 1725452"/>
                  <a:gd name="connsiteX0" fmla="*/ 8860 w 1193916"/>
                  <a:gd name="connsiteY0" fmla="*/ 103180 h 1736037"/>
                  <a:gd name="connsiteX1" fmla="*/ 112040 w 1193916"/>
                  <a:gd name="connsiteY1" fmla="*/ 0 h 1736037"/>
                  <a:gd name="connsiteX2" fmla="*/ 881864 w 1193916"/>
                  <a:gd name="connsiteY2" fmla="*/ 0 h 1736037"/>
                  <a:gd name="connsiteX3" fmla="*/ 591344 w 1193916"/>
                  <a:gd name="connsiteY3" fmla="*/ 471480 h 1736037"/>
                  <a:gd name="connsiteX4" fmla="*/ 1193902 w 1193916"/>
                  <a:gd name="connsiteY4" fmla="*/ 997671 h 1736037"/>
                  <a:gd name="connsiteX5" fmla="*/ 985044 w 1193916"/>
                  <a:gd name="connsiteY5" fmla="*/ 1265189 h 1736037"/>
                  <a:gd name="connsiteX6" fmla="*/ 881864 w 1193916"/>
                  <a:gd name="connsiteY6" fmla="*/ 1685869 h 1736037"/>
                  <a:gd name="connsiteX7" fmla="*/ 736702 w 1193916"/>
                  <a:gd name="connsiteY7" fmla="*/ 1454870 h 1736037"/>
                  <a:gd name="connsiteX8" fmla="*/ 304902 w 1193916"/>
                  <a:gd name="connsiteY8" fmla="*/ 1721571 h 1736037"/>
                  <a:gd name="connsiteX9" fmla="*/ 444603 w 1193916"/>
                  <a:gd name="connsiteY9" fmla="*/ 1467571 h 1736037"/>
                  <a:gd name="connsiteX10" fmla="*/ 102 w 1193916"/>
                  <a:gd name="connsiteY10" fmla="*/ 1492971 h 1736037"/>
                  <a:gd name="connsiteX11" fmla="*/ 112040 w 1193916"/>
                  <a:gd name="connsiteY11" fmla="*/ 619069 h 1736037"/>
                  <a:gd name="connsiteX12" fmla="*/ 8860 w 1193916"/>
                  <a:gd name="connsiteY12" fmla="*/ 515889 h 1736037"/>
                  <a:gd name="connsiteX13" fmla="*/ 8860 w 1193916"/>
                  <a:gd name="connsiteY13" fmla="*/ 103180 h 1736037"/>
                  <a:gd name="connsiteX0" fmla="*/ 8860 w 1193916"/>
                  <a:gd name="connsiteY0" fmla="*/ 103180 h 1699467"/>
                  <a:gd name="connsiteX1" fmla="*/ 112040 w 1193916"/>
                  <a:gd name="connsiteY1" fmla="*/ 0 h 1699467"/>
                  <a:gd name="connsiteX2" fmla="*/ 881864 w 1193916"/>
                  <a:gd name="connsiteY2" fmla="*/ 0 h 1699467"/>
                  <a:gd name="connsiteX3" fmla="*/ 591344 w 1193916"/>
                  <a:gd name="connsiteY3" fmla="*/ 471480 h 1699467"/>
                  <a:gd name="connsiteX4" fmla="*/ 1193902 w 1193916"/>
                  <a:gd name="connsiteY4" fmla="*/ 997671 h 1699467"/>
                  <a:gd name="connsiteX5" fmla="*/ 985044 w 1193916"/>
                  <a:gd name="connsiteY5" fmla="*/ 1265189 h 1699467"/>
                  <a:gd name="connsiteX6" fmla="*/ 881864 w 1193916"/>
                  <a:gd name="connsiteY6" fmla="*/ 1685869 h 1699467"/>
                  <a:gd name="connsiteX7" fmla="*/ 736702 w 1193916"/>
                  <a:gd name="connsiteY7" fmla="*/ 1454870 h 1699467"/>
                  <a:gd name="connsiteX8" fmla="*/ 254102 w 1193916"/>
                  <a:gd name="connsiteY8" fmla="*/ 1658071 h 1699467"/>
                  <a:gd name="connsiteX9" fmla="*/ 444603 w 1193916"/>
                  <a:gd name="connsiteY9" fmla="*/ 1467571 h 1699467"/>
                  <a:gd name="connsiteX10" fmla="*/ 102 w 1193916"/>
                  <a:gd name="connsiteY10" fmla="*/ 1492971 h 1699467"/>
                  <a:gd name="connsiteX11" fmla="*/ 112040 w 1193916"/>
                  <a:gd name="connsiteY11" fmla="*/ 619069 h 1699467"/>
                  <a:gd name="connsiteX12" fmla="*/ 8860 w 1193916"/>
                  <a:gd name="connsiteY12" fmla="*/ 515889 h 1699467"/>
                  <a:gd name="connsiteX13" fmla="*/ 8860 w 1193916"/>
                  <a:gd name="connsiteY13" fmla="*/ 103180 h 1699467"/>
                  <a:gd name="connsiteX0" fmla="*/ 8860 w 1193916"/>
                  <a:gd name="connsiteY0" fmla="*/ 103180 h 1720473"/>
                  <a:gd name="connsiteX1" fmla="*/ 112040 w 1193916"/>
                  <a:gd name="connsiteY1" fmla="*/ 0 h 1720473"/>
                  <a:gd name="connsiteX2" fmla="*/ 881864 w 1193916"/>
                  <a:gd name="connsiteY2" fmla="*/ 0 h 1720473"/>
                  <a:gd name="connsiteX3" fmla="*/ 591344 w 1193916"/>
                  <a:gd name="connsiteY3" fmla="*/ 471480 h 1720473"/>
                  <a:gd name="connsiteX4" fmla="*/ 1193902 w 1193916"/>
                  <a:gd name="connsiteY4" fmla="*/ 997671 h 1720473"/>
                  <a:gd name="connsiteX5" fmla="*/ 985044 w 1193916"/>
                  <a:gd name="connsiteY5" fmla="*/ 1265189 h 1720473"/>
                  <a:gd name="connsiteX6" fmla="*/ 881864 w 1193916"/>
                  <a:gd name="connsiteY6" fmla="*/ 1685869 h 1720473"/>
                  <a:gd name="connsiteX7" fmla="*/ 736702 w 1193916"/>
                  <a:gd name="connsiteY7" fmla="*/ 1454870 h 1720473"/>
                  <a:gd name="connsiteX8" fmla="*/ 254102 w 1193916"/>
                  <a:gd name="connsiteY8" fmla="*/ 1658071 h 1720473"/>
                  <a:gd name="connsiteX9" fmla="*/ 444603 w 1193916"/>
                  <a:gd name="connsiteY9" fmla="*/ 1467571 h 1720473"/>
                  <a:gd name="connsiteX10" fmla="*/ 102 w 1193916"/>
                  <a:gd name="connsiteY10" fmla="*/ 1492971 h 1720473"/>
                  <a:gd name="connsiteX11" fmla="*/ 112040 w 1193916"/>
                  <a:gd name="connsiteY11" fmla="*/ 619069 h 1720473"/>
                  <a:gd name="connsiteX12" fmla="*/ 8860 w 1193916"/>
                  <a:gd name="connsiteY12" fmla="*/ 515889 h 1720473"/>
                  <a:gd name="connsiteX13" fmla="*/ 8860 w 1193916"/>
                  <a:gd name="connsiteY13" fmla="*/ 103180 h 1720473"/>
                  <a:gd name="connsiteX0" fmla="*/ 14930 w 1199986"/>
                  <a:gd name="connsiteY0" fmla="*/ 103180 h 1720473"/>
                  <a:gd name="connsiteX1" fmla="*/ 118110 w 1199986"/>
                  <a:gd name="connsiteY1" fmla="*/ 0 h 1720473"/>
                  <a:gd name="connsiteX2" fmla="*/ 887934 w 1199986"/>
                  <a:gd name="connsiteY2" fmla="*/ 0 h 1720473"/>
                  <a:gd name="connsiteX3" fmla="*/ 597414 w 1199986"/>
                  <a:gd name="connsiteY3" fmla="*/ 471480 h 1720473"/>
                  <a:gd name="connsiteX4" fmla="*/ 1199972 w 1199986"/>
                  <a:gd name="connsiteY4" fmla="*/ 997671 h 1720473"/>
                  <a:gd name="connsiteX5" fmla="*/ 991114 w 1199986"/>
                  <a:gd name="connsiteY5" fmla="*/ 1265189 h 1720473"/>
                  <a:gd name="connsiteX6" fmla="*/ 887934 w 1199986"/>
                  <a:gd name="connsiteY6" fmla="*/ 1685869 h 1720473"/>
                  <a:gd name="connsiteX7" fmla="*/ 742772 w 1199986"/>
                  <a:gd name="connsiteY7" fmla="*/ 1454870 h 1720473"/>
                  <a:gd name="connsiteX8" fmla="*/ 260172 w 1199986"/>
                  <a:gd name="connsiteY8" fmla="*/ 1658071 h 1720473"/>
                  <a:gd name="connsiteX9" fmla="*/ 450673 w 1199986"/>
                  <a:gd name="connsiteY9" fmla="*/ 1467571 h 1720473"/>
                  <a:gd name="connsiteX10" fmla="*/ 6172 w 1199986"/>
                  <a:gd name="connsiteY10" fmla="*/ 1492971 h 1720473"/>
                  <a:gd name="connsiteX11" fmla="*/ 437972 w 1199986"/>
                  <a:gd name="connsiteY11" fmla="*/ 1213570 h 1720473"/>
                  <a:gd name="connsiteX12" fmla="*/ 118110 w 1199986"/>
                  <a:gd name="connsiteY12" fmla="*/ 619069 h 1720473"/>
                  <a:gd name="connsiteX13" fmla="*/ 14930 w 1199986"/>
                  <a:gd name="connsiteY13" fmla="*/ 515889 h 1720473"/>
                  <a:gd name="connsiteX14" fmla="*/ 14930 w 1199986"/>
                  <a:gd name="connsiteY14" fmla="*/ 103180 h 1720473"/>
                  <a:gd name="connsiteX0" fmla="*/ 12943 w 1197999"/>
                  <a:gd name="connsiteY0" fmla="*/ 103180 h 1720473"/>
                  <a:gd name="connsiteX1" fmla="*/ 116123 w 1197999"/>
                  <a:gd name="connsiteY1" fmla="*/ 0 h 1720473"/>
                  <a:gd name="connsiteX2" fmla="*/ 885947 w 1197999"/>
                  <a:gd name="connsiteY2" fmla="*/ 0 h 1720473"/>
                  <a:gd name="connsiteX3" fmla="*/ 595427 w 1197999"/>
                  <a:gd name="connsiteY3" fmla="*/ 471480 h 1720473"/>
                  <a:gd name="connsiteX4" fmla="*/ 1197985 w 1197999"/>
                  <a:gd name="connsiteY4" fmla="*/ 997671 h 1720473"/>
                  <a:gd name="connsiteX5" fmla="*/ 989127 w 1197999"/>
                  <a:gd name="connsiteY5" fmla="*/ 1265189 h 1720473"/>
                  <a:gd name="connsiteX6" fmla="*/ 885947 w 1197999"/>
                  <a:gd name="connsiteY6" fmla="*/ 1685869 h 1720473"/>
                  <a:gd name="connsiteX7" fmla="*/ 740785 w 1197999"/>
                  <a:gd name="connsiteY7" fmla="*/ 1454870 h 1720473"/>
                  <a:gd name="connsiteX8" fmla="*/ 258185 w 1197999"/>
                  <a:gd name="connsiteY8" fmla="*/ 1658071 h 1720473"/>
                  <a:gd name="connsiteX9" fmla="*/ 448686 w 1197999"/>
                  <a:gd name="connsiteY9" fmla="*/ 1467571 h 1720473"/>
                  <a:gd name="connsiteX10" fmla="*/ 4185 w 1197999"/>
                  <a:gd name="connsiteY10" fmla="*/ 1492971 h 1720473"/>
                  <a:gd name="connsiteX11" fmla="*/ 435985 w 1197999"/>
                  <a:gd name="connsiteY11" fmla="*/ 1213570 h 1720473"/>
                  <a:gd name="connsiteX12" fmla="*/ 116123 w 1197999"/>
                  <a:gd name="connsiteY12" fmla="*/ 619069 h 1720473"/>
                  <a:gd name="connsiteX13" fmla="*/ 12943 w 1197999"/>
                  <a:gd name="connsiteY13" fmla="*/ 515889 h 1720473"/>
                  <a:gd name="connsiteX14" fmla="*/ 12943 w 1197999"/>
                  <a:gd name="connsiteY14" fmla="*/ 103180 h 1720473"/>
                  <a:gd name="connsiteX0" fmla="*/ 33853 w 1218909"/>
                  <a:gd name="connsiteY0" fmla="*/ 103180 h 1720473"/>
                  <a:gd name="connsiteX1" fmla="*/ 137033 w 1218909"/>
                  <a:gd name="connsiteY1" fmla="*/ 0 h 1720473"/>
                  <a:gd name="connsiteX2" fmla="*/ 906857 w 1218909"/>
                  <a:gd name="connsiteY2" fmla="*/ 0 h 1720473"/>
                  <a:gd name="connsiteX3" fmla="*/ 616337 w 1218909"/>
                  <a:gd name="connsiteY3" fmla="*/ 471480 h 1720473"/>
                  <a:gd name="connsiteX4" fmla="*/ 1218895 w 1218909"/>
                  <a:gd name="connsiteY4" fmla="*/ 997671 h 1720473"/>
                  <a:gd name="connsiteX5" fmla="*/ 1010037 w 1218909"/>
                  <a:gd name="connsiteY5" fmla="*/ 1265189 h 1720473"/>
                  <a:gd name="connsiteX6" fmla="*/ 906857 w 1218909"/>
                  <a:gd name="connsiteY6" fmla="*/ 1685869 h 1720473"/>
                  <a:gd name="connsiteX7" fmla="*/ 761695 w 1218909"/>
                  <a:gd name="connsiteY7" fmla="*/ 1454870 h 1720473"/>
                  <a:gd name="connsiteX8" fmla="*/ 279095 w 1218909"/>
                  <a:gd name="connsiteY8" fmla="*/ 1658071 h 1720473"/>
                  <a:gd name="connsiteX9" fmla="*/ 469596 w 1218909"/>
                  <a:gd name="connsiteY9" fmla="*/ 1467571 h 1720473"/>
                  <a:gd name="connsiteX10" fmla="*/ 25095 w 1218909"/>
                  <a:gd name="connsiteY10" fmla="*/ 1492971 h 1720473"/>
                  <a:gd name="connsiteX11" fmla="*/ 456895 w 1218909"/>
                  <a:gd name="connsiteY11" fmla="*/ 1213570 h 1720473"/>
                  <a:gd name="connsiteX12" fmla="*/ 22733 w 1218909"/>
                  <a:gd name="connsiteY12" fmla="*/ 695269 h 1720473"/>
                  <a:gd name="connsiteX13" fmla="*/ 33853 w 1218909"/>
                  <a:gd name="connsiteY13" fmla="*/ 515889 h 1720473"/>
                  <a:gd name="connsiteX14" fmla="*/ 33853 w 1218909"/>
                  <a:gd name="connsiteY14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12807 w 1197863"/>
                  <a:gd name="connsiteY12" fmla="*/ 515889 h 1720473"/>
                  <a:gd name="connsiteX13" fmla="*/ 12807 w 1197863"/>
                  <a:gd name="connsiteY13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76307 w 1197863"/>
                  <a:gd name="connsiteY12" fmla="*/ 211089 h 1720473"/>
                  <a:gd name="connsiteX13" fmla="*/ 12807 w 1197863"/>
                  <a:gd name="connsiteY13" fmla="*/ 103180 h 1720473"/>
                  <a:gd name="connsiteX0" fmla="*/ 18492 w 1203548"/>
                  <a:gd name="connsiteY0" fmla="*/ 103180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13" fmla="*/ 18492 w 1203548"/>
                  <a:gd name="connsiteY13" fmla="*/ 103180 h 1720473"/>
                  <a:gd name="connsiteX0" fmla="*/ 81992 w 1203548"/>
                  <a:gd name="connsiteY0" fmla="*/ 211089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082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11089 h 1720473"/>
                  <a:gd name="connsiteX1" fmla="*/ 181859 w 1203548"/>
                  <a:gd name="connsiteY1" fmla="*/ 120373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082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719218 w 1203548"/>
                  <a:gd name="connsiteY2" fmla="*/ 38653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692713 w 1203548"/>
                  <a:gd name="connsiteY2" fmla="*/ 65157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3548" h="1600100">
                    <a:moveTo>
                      <a:pt x="81992" y="90716"/>
                    </a:moveTo>
                    <a:lnTo>
                      <a:pt x="181859" y="0"/>
                    </a:lnTo>
                    <a:lnTo>
                      <a:pt x="692713" y="65157"/>
                    </a:lnTo>
                    <a:cubicBezTo>
                      <a:pt x="749698" y="65157"/>
                      <a:pt x="600976" y="294122"/>
                      <a:pt x="600976" y="351107"/>
                    </a:cubicBezTo>
                    <a:cubicBezTo>
                      <a:pt x="928829" y="463004"/>
                      <a:pt x="1205881" y="676501"/>
                      <a:pt x="1203534" y="877298"/>
                    </a:cubicBezTo>
                    <a:lnTo>
                      <a:pt x="994676" y="1144816"/>
                    </a:lnTo>
                    <a:cubicBezTo>
                      <a:pt x="994676" y="1201801"/>
                      <a:pt x="948481" y="1565496"/>
                      <a:pt x="891496" y="1565496"/>
                    </a:cubicBezTo>
                    <a:cubicBezTo>
                      <a:pt x="718872" y="1520910"/>
                      <a:pt x="804394" y="1328547"/>
                      <a:pt x="708234" y="1334497"/>
                    </a:cubicBezTo>
                    <a:cubicBezTo>
                      <a:pt x="612074" y="1340447"/>
                      <a:pt x="579117" y="1753598"/>
                      <a:pt x="263734" y="1537698"/>
                    </a:cubicBezTo>
                    <a:cubicBezTo>
                      <a:pt x="164251" y="1575798"/>
                      <a:pt x="505035" y="1385298"/>
                      <a:pt x="454235" y="1347198"/>
                    </a:cubicBezTo>
                    <a:cubicBezTo>
                      <a:pt x="403435" y="1309098"/>
                      <a:pt x="75351" y="1427631"/>
                      <a:pt x="9734" y="1372598"/>
                    </a:cubicBezTo>
                    <a:cubicBezTo>
                      <a:pt x="-43183" y="1127065"/>
                      <a:pt x="440074" y="1256044"/>
                      <a:pt x="441534" y="1093197"/>
                    </a:cubicBezTo>
                    <a:cubicBezTo>
                      <a:pt x="442994" y="930350"/>
                      <a:pt x="-228501" y="1037781"/>
                      <a:pt x="81992" y="9071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7">
                <a:extLst>
                  <a:ext uri="{FF2B5EF4-FFF2-40B4-BE49-F238E27FC236}">
                    <a16:creationId xmlns:a16="http://schemas.microsoft.com/office/drawing/2014/main" id="{0DF5D83C-A73D-4366-A7A1-709F186CB547}"/>
                  </a:ext>
                </a:extLst>
              </p:cNvPr>
              <p:cNvSpPr/>
              <p:nvPr/>
            </p:nvSpPr>
            <p:spPr>
              <a:xfrm rot="16200000">
                <a:off x="6753399" y="221700"/>
                <a:ext cx="1713966" cy="1614803"/>
              </a:xfrm>
              <a:custGeom>
                <a:avLst/>
                <a:gdLst>
                  <a:gd name="connsiteX0" fmla="*/ 0 w 2857239"/>
                  <a:gd name="connsiteY0" fmla="*/ 735505 h 1471009"/>
                  <a:gd name="connsiteX1" fmla="*/ 1428620 w 2857239"/>
                  <a:gd name="connsiteY1" fmla="*/ 0 h 1471009"/>
                  <a:gd name="connsiteX2" fmla="*/ 2857240 w 2857239"/>
                  <a:gd name="connsiteY2" fmla="*/ 735505 h 1471009"/>
                  <a:gd name="connsiteX3" fmla="*/ 1428620 w 2857239"/>
                  <a:gd name="connsiteY3" fmla="*/ 1471010 h 1471009"/>
                  <a:gd name="connsiteX4" fmla="*/ 0 w 2857239"/>
                  <a:gd name="connsiteY4" fmla="*/ 735505 h 1471009"/>
                  <a:gd name="connsiteX0" fmla="*/ 2 w 2857242"/>
                  <a:gd name="connsiteY0" fmla="*/ 906955 h 1642460"/>
                  <a:gd name="connsiteX1" fmla="*/ 1438147 w 2857242"/>
                  <a:gd name="connsiteY1" fmla="*/ 0 h 1642460"/>
                  <a:gd name="connsiteX2" fmla="*/ 2857242 w 2857242"/>
                  <a:gd name="connsiteY2" fmla="*/ 906955 h 1642460"/>
                  <a:gd name="connsiteX3" fmla="*/ 1428622 w 2857242"/>
                  <a:gd name="connsiteY3" fmla="*/ 1642460 h 1642460"/>
                  <a:gd name="connsiteX4" fmla="*/ 2 w 2857242"/>
                  <a:gd name="connsiteY4" fmla="*/ 906955 h 1642460"/>
                  <a:gd name="connsiteX0" fmla="*/ 663 w 2857903"/>
                  <a:gd name="connsiteY0" fmla="*/ 906955 h 1861535"/>
                  <a:gd name="connsiteX1" fmla="*/ 1438808 w 2857903"/>
                  <a:gd name="connsiteY1" fmla="*/ 0 h 1861535"/>
                  <a:gd name="connsiteX2" fmla="*/ 2857903 w 2857903"/>
                  <a:gd name="connsiteY2" fmla="*/ 906955 h 1861535"/>
                  <a:gd name="connsiteX3" fmla="*/ 1305458 w 2857903"/>
                  <a:gd name="connsiteY3" fmla="*/ 1861535 h 1861535"/>
                  <a:gd name="connsiteX4" fmla="*/ 663 w 2857903"/>
                  <a:gd name="connsiteY4" fmla="*/ 906955 h 1861535"/>
                  <a:gd name="connsiteX0" fmla="*/ 374 w 2105139"/>
                  <a:gd name="connsiteY0" fmla="*/ 907056 h 1861707"/>
                  <a:gd name="connsiteX1" fmla="*/ 1438519 w 2105139"/>
                  <a:gd name="connsiteY1" fmla="*/ 101 h 1861707"/>
                  <a:gd name="connsiteX2" fmla="*/ 2105139 w 2105139"/>
                  <a:gd name="connsiteY2" fmla="*/ 859431 h 1861707"/>
                  <a:gd name="connsiteX3" fmla="*/ 1305169 w 2105139"/>
                  <a:gd name="connsiteY3" fmla="*/ 1861636 h 1861707"/>
                  <a:gd name="connsiteX4" fmla="*/ 374 w 2105139"/>
                  <a:gd name="connsiteY4" fmla="*/ 907056 h 1861707"/>
                  <a:gd name="connsiteX0" fmla="*/ 374 w 2114664"/>
                  <a:gd name="connsiteY0" fmla="*/ 906959 h 1861542"/>
                  <a:gd name="connsiteX1" fmla="*/ 1438519 w 2114664"/>
                  <a:gd name="connsiteY1" fmla="*/ 4 h 1861542"/>
                  <a:gd name="connsiteX2" fmla="*/ 2114664 w 2114664"/>
                  <a:gd name="connsiteY2" fmla="*/ 916484 h 1861542"/>
                  <a:gd name="connsiteX3" fmla="*/ 1305169 w 2114664"/>
                  <a:gd name="connsiteY3" fmla="*/ 1861539 h 1861542"/>
                  <a:gd name="connsiteX4" fmla="*/ 374 w 2114664"/>
                  <a:gd name="connsiteY4" fmla="*/ 906959 h 1861542"/>
                  <a:gd name="connsiteX0" fmla="*/ 376 w 2162291"/>
                  <a:gd name="connsiteY0" fmla="*/ 906959 h 1861542"/>
                  <a:gd name="connsiteX1" fmla="*/ 1438521 w 2162291"/>
                  <a:gd name="connsiteY1" fmla="*/ 4 h 1861542"/>
                  <a:gd name="connsiteX2" fmla="*/ 2162291 w 2162291"/>
                  <a:gd name="connsiteY2" fmla="*/ 916484 h 1861542"/>
                  <a:gd name="connsiteX3" fmla="*/ 1305171 w 2162291"/>
                  <a:gd name="connsiteY3" fmla="*/ 1861539 h 1861542"/>
                  <a:gd name="connsiteX4" fmla="*/ 376 w 2162291"/>
                  <a:gd name="connsiteY4" fmla="*/ 906959 h 1861542"/>
                  <a:gd name="connsiteX0" fmla="*/ 5398 w 2167313"/>
                  <a:gd name="connsiteY0" fmla="*/ 906961 h 1861544"/>
                  <a:gd name="connsiteX1" fmla="*/ 1443543 w 2167313"/>
                  <a:gd name="connsiteY1" fmla="*/ 6 h 1861544"/>
                  <a:gd name="connsiteX2" fmla="*/ 2167313 w 2167313"/>
                  <a:gd name="connsiteY2" fmla="*/ 916486 h 1861544"/>
                  <a:gd name="connsiteX3" fmla="*/ 1310193 w 2167313"/>
                  <a:gd name="connsiteY3" fmla="*/ 1861541 h 1861544"/>
                  <a:gd name="connsiteX4" fmla="*/ 5398 w 2167313"/>
                  <a:gd name="connsiteY4" fmla="*/ 906961 h 1861544"/>
                  <a:gd name="connsiteX0" fmla="*/ 172 w 2162087"/>
                  <a:gd name="connsiteY0" fmla="*/ 906959 h 1861542"/>
                  <a:gd name="connsiteX1" fmla="*/ 1438317 w 2162087"/>
                  <a:gd name="connsiteY1" fmla="*/ 4 h 1861542"/>
                  <a:gd name="connsiteX2" fmla="*/ 2162087 w 2162087"/>
                  <a:gd name="connsiteY2" fmla="*/ 916484 h 1861542"/>
                  <a:gd name="connsiteX3" fmla="*/ 1304967 w 2162087"/>
                  <a:gd name="connsiteY3" fmla="*/ 1861539 h 1861542"/>
                  <a:gd name="connsiteX4" fmla="*/ 172 w 2162087"/>
                  <a:gd name="connsiteY4" fmla="*/ 906959 h 1861542"/>
                  <a:gd name="connsiteX0" fmla="*/ 215 w 2162130"/>
                  <a:gd name="connsiteY0" fmla="*/ 906959 h 1861542"/>
                  <a:gd name="connsiteX1" fmla="*/ 1438360 w 2162130"/>
                  <a:gd name="connsiteY1" fmla="*/ 4 h 1861542"/>
                  <a:gd name="connsiteX2" fmla="*/ 2162130 w 2162130"/>
                  <a:gd name="connsiteY2" fmla="*/ 916484 h 1861542"/>
                  <a:gd name="connsiteX3" fmla="*/ 1305010 w 2162130"/>
                  <a:gd name="connsiteY3" fmla="*/ 1861539 h 1861542"/>
                  <a:gd name="connsiteX4" fmla="*/ 215 w 2162130"/>
                  <a:gd name="connsiteY4" fmla="*/ 906959 h 1861542"/>
                  <a:gd name="connsiteX0" fmla="*/ 215 w 2162130"/>
                  <a:gd name="connsiteY0" fmla="*/ 906959 h 1874117"/>
                  <a:gd name="connsiteX1" fmla="*/ 1438360 w 2162130"/>
                  <a:gd name="connsiteY1" fmla="*/ 4 h 1874117"/>
                  <a:gd name="connsiteX2" fmla="*/ 2162130 w 2162130"/>
                  <a:gd name="connsiteY2" fmla="*/ 916484 h 1874117"/>
                  <a:gd name="connsiteX3" fmla="*/ 1305010 w 2162130"/>
                  <a:gd name="connsiteY3" fmla="*/ 1861539 h 1874117"/>
                  <a:gd name="connsiteX4" fmla="*/ 215 w 2162130"/>
                  <a:gd name="connsiteY4" fmla="*/ 906959 h 1874117"/>
                  <a:gd name="connsiteX0" fmla="*/ 2670 w 2164585"/>
                  <a:gd name="connsiteY0" fmla="*/ 906959 h 1872881"/>
                  <a:gd name="connsiteX1" fmla="*/ 1045520 w 2164585"/>
                  <a:gd name="connsiteY1" fmla="*/ 3 h 1872881"/>
                  <a:gd name="connsiteX2" fmla="*/ 2164585 w 2164585"/>
                  <a:gd name="connsiteY2" fmla="*/ 916484 h 1872881"/>
                  <a:gd name="connsiteX3" fmla="*/ 1307465 w 2164585"/>
                  <a:gd name="connsiteY3" fmla="*/ 1861539 h 1872881"/>
                  <a:gd name="connsiteX4" fmla="*/ 2670 w 2164585"/>
                  <a:gd name="connsiteY4" fmla="*/ 906959 h 1872881"/>
                  <a:gd name="connsiteX0" fmla="*/ 307999 w 1165119"/>
                  <a:gd name="connsiteY0" fmla="*/ 1885128 h 1906774"/>
                  <a:gd name="connsiteX1" fmla="*/ 46054 w 1165119"/>
                  <a:gd name="connsiteY1" fmla="*/ 23592 h 1906774"/>
                  <a:gd name="connsiteX2" fmla="*/ 1165119 w 1165119"/>
                  <a:gd name="connsiteY2" fmla="*/ 940073 h 1906774"/>
                  <a:gd name="connsiteX3" fmla="*/ 307999 w 1165119"/>
                  <a:gd name="connsiteY3" fmla="*/ 1885128 h 1906774"/>
                  <a:gd name="connsiteX0" fmla="*/ 171558 w 1226326"/>
                  <a:gd name="connsiteY0" fmla="*/ 1885131 h 1906777"/>
                  <a:gd name="connsiteX1" fmla="*/ 107261 w 1226326"/>
                  <a:gd name="connsiteY1" fmla="*/ 23592 h 1906777"/>
                  <a:gd name="connsiteX2" fmla="*/ 1226326 w 1226326"/>
                  <a:gd name="connsiteY2" fmla="*/ 940073 h 1906777"/>
                  <a:gd name="connsiteX3" fmla="*/ 171558 w 1226326"/>
                  <a:gd name="connsiteY3" fmla="*/ 1885131 h 1906777"/>
                  <a:gd name="connsiteX0" fmla="*/ 921090 w 1975858"/>
                  <a:gd name="connsiteY0" fmla="*/ 1861540 h 1861540"/>
                  <a:gd name="connsiteX1" fmla="*/ 157 w 1975858"/>
                  <a:gd name="connsiteY1" fmla="*/ 919890 h 1861540"/>
                  <a:gd name="connsiteX2" fmla="*/ 856793 w 1975858"/>
                  <a:gd name="connsiteY2" fmla="*/ 1 h 1861540"/>
                  <a:gd name="connsiteX3" fmla="*/ 1975858 w 1975858"/>
                  <a:gd name="connsiteY3" fmla="*/ 916482 h 1861540"/>
                  <a:gd name="connsiteX4" fmla="*/ 921090 w 1975858"/>
                  <a:gd name="connsiteY4" fmla="*/ 1861540 h 1861540"/>
                  <a:gd name="connsiteX0" fmla="*/ 921090 w 1975858"/>
                  <a:gd name="connsiteY0" fmla="*/ 1861540 h 1861540"/>
                  <a:gd name="connsiteX1" fmla="*/ 157 w 1975858"/>
                  <a:gd name="connsiteY1" fmla="*/ 919890 h 1861540"/>
                  <a:gd name="connsiteX2" fmla="*/ 856793 w 1975858"/>
                  <a:gd name="connsiteY2" fmla="*/ 1 h 1861540"/>
                  <a:gd name="connsiteX3" fmla="*/ 1975858 w 1975858"/>
                  <a:gd name="connsiteY3" fmla="*/ 916482 h 1861540"/>
                  <a:gd name="connsiteX4" fmla="*/ 921090 w 1975858"/>
                  <a:gd name="connsiteY4" fmla="*/ 1861540 h 1861540"/>
                  <a:gd name="connsiteX0" fmla="*/ 921090 w 1975858"/>
                  <a:gd name="connsiteY0" fmla="*/ 1861540 h 1861540"/>
                  <a:gd name="connsiteX1" fmla="*/ 157 w 1975858"/>
                  <a:gd name="connsiteY1" fmla="*/ 919890 h 1861540"/>
                  <a:gd name="connsiteX2" fmla="*/ 856793 w 1975858"/>
                  <a:gd name="connsiteY2" fmla="*/ 1 h 1861540"/>
                  <a:gd name="connsiteX3" fmla="*/ 1975858 w 1975858"/>
                  <a:gd name="connsiteY3" fmla="*/ 916482 h 1861540"/>
                  <a:gd name="connsiteX4" fmla="*/ 921090 w 1975858"/>
                  <a:gd name="connsiteY4" fmla="*/ 1861540 h 186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5858" h="1861540">
                    <a:moveTo>
                      <a:pt x="921090" y="1861540"/>
                    </a:moveTo>
                    <a:cubicBezTo>
                      <a:pt x="591807" y="1862108"/>
                      <a:pt x="10873" y="1230146"/>
                      <a:pt x="157" y="919890"/>
                    </a:cubicBezTo>
                    <a:cubicBezTo>
                      <a:pt x="-10559" y="609634"/>
                      <a:pt x="527510" y="569"/>
                      <a:pt x="856793" y="1"/>
                    </a:cubicBezTo>
                    <a:cubicBezTo>
                      <a:pt x="1186076" y="-567"/>
                      <a:pt x="1975858" y="202823"/>
                      <a:pt x="1975858" y="916482"/>
                    </a:cubicBezTo>
                    <a:cubicBezTo>
                      <a:pt x="1975858" y="1586220"/>
                      <a:pt x="1250373" y="1860972"/>
                      <a:pt x="921090" y="186154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ACCC26-524B-426D-A0DE-76B6E87E7122}"/>
                  </a:ext>
                </a:extLst>
              </p:cNvPr>
              <p:cNvSpPr/>
              <p:nvPr/>
            </p:nvSpPr>
            <p:spPr>
              <a:xfrm rot="15942299" flipV="1">
                <a:off x="7397652" y="4022281"/>
                <a:ext cx="497318" cy="1319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11">
                <a:extLst>
                  <a:ext uri="{FF2B5EF4-FFF2-40B4-BE49-F238E27FC236}">
                    <a16:creationId xmlns:a16="http://schemas.microsoft.com/office/drawing/2014/main" id="{6236F033-04C9-42EC-B12D-63921E4B104F}"/>
                  </a:ext>
                </a:extLst>
              </p:cNvPr>
              <p:cNvSpPr/>
              <p:nvPr/>
            </p:nvSpPr>
            <p:spPr>
              <a:xfrm rot="20293673" flipH="1">
                <a:off x="6650428" y="2177377"/>
                <a:ext cx="616954" cy="1803072"/>
              </a:xfrm>
              <a:custGeom>
                <a:avLst/>
                <a:gdLst>
                  <a:gd name="connsiteX0" fmla="*/ 0 w 1160026"/>
                  <a:gd name="connsiteY0" fmla="*/ 193342 h 1874117"/>
                  <a:gd name="connsiteX1" fmla="*/ 193342 w 1160026"/>
                  <a:gd name="connsiteY1" fmla="*/ 0 h 1874117"/>
                  <a:gd name="connsiteX2" fmla="*/ 966684 w 1160026"/>
                  <a:gd name="connsiteY2" fmla="*/ 0 h 1874117"/>
                  <a:gd name="connsiteX3" fmla="*/ 1160026 w 1160026"/>
                  <a:gd name="connsiteY3" fmla="*/ 193342 h 1874117"/>
                  <a:gd name="connsiteX4" fmla="*/ 1160026 w 1160026"/>
                  <a:gd name="connsiteY4" fmla="*/ 1680775 h 1874117"/>
                  <a:gd name="connsiteX5" fmla="*/ 966684 w 1160026"/>
                  <a:gd name="connsiteY5" fmla="*/ 1874117 h 1874117"/>
                  <a:gd name="connsiteX6" fmla="*/ 193342 w 1160026"/>
                  <a:gd name="connsiteY6" fmla="*/ 1874117 h 1874117"/>
                  <a:gd name="connsiteX7" fmla="*/ 0 w 1160026"/>
                  <a:gd name="connsiteY7" fmla="*/ 1680775 h 1874117"/>
                  <a:gd name="connsiteX8" fmla="*/ 0 w 1160026"/>
                  <a:gd name="connsiteY8" fmla="*/ 193342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508432 w 1508432"/>
                  <a:gd name="connsiteY3" fmla="*/ 193342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460938 w 1508432"/>
                  <a:gd name="connsiteY3" fmla="*/ 211368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35834"/>
                  <a:gd name="connsiteY0" fmla="*/ 420667 h 1874117"/>
                  <a:gd name="connsiteX1" fmla="*/ 541748 w 1535834"/>
                  <a:gd name="connsiteY1" fmla="*/ 0 h 1874117"/>
                  <a:gd name="connsiteX2" fmla="*/ 1315090 w 1535834"/>
                  <a:gd name="connsiteY2" fmla="*/ 0 h 1874117"/>
                  <a:gd name="connsiteX3" fmla="*/ 1460938 w 1535834"/>
                  <a:gd name="connsiteY3" fmla="*/ 211368 h 1874117"/>
                  <a:gd name="connsiteX4" fmla="*/ 1508432 w 1535834"/>
                  <a:gd name="connsiteY4" fmla="*/ 1680775 h 1874117"/>
                  <a:gd name="connsiteX5" fmla="*/ 1315090 w 1535834"/>
                  <a:gd name="connsiteY5" fmla="*/ 1874117 h 1874117"/>
                  <a:gd name="connsiteX6" fmla="*/ 541748 w 1535834"/>
                  <a:gd name="connsiteY6" fmla="*/ 1874117 h 1874117"/>
                  <a:gd name="connsiteX7" fmla="*/ 348406 w 1535834"/>
                  <a:gd name="connsiteY7" fmla="*/ 1680775 h 1874117"/>
                  <a:gd name="connsiteX8" fmla="*/ 0 w 1535834"/>
                  <a:gd name="connsiteY8" fmla="*/ 420667 h 1874117"/>
                  <a:gd name="connsiteX0" fmla="*/ 0 w 1535834"/>
                  <a:gd name="connsiteY0" fmla="*/ 423096 h 1876546"/>
                  <a:gd name="connsiteX1" fmla="*/ 541748 w 1535834"/>
                  <a:gd name="connsiteY1" fmla="*/ 2429 h 1876546"/>
                  <a:gd name="connsiteX2" fmla="*/ 1178328 w 1535834"/>
                  <a:gd name="connsiteY2" fmla="*/ 0 h 1876546"/>
                  <a:gd name="connsiteX3" fmla="*/ 1460938 w 1535834"/>
                  <a:gd name="connsiteY3" fmla="*/ 213797 h 1876546"/>
                  <a:gd name="connsiteX4" fmla="*/ 1508432 w 1535834"/>
                  <a:gd name="connsiteY4" fmla="*/ 1683204 h 1876546"/>
                  <a:gd name="connsiteX5" fmla="*/ 1315090 w 1535834"/>
                  <a:gd name="connsiteY5" fmla="*/ 1876546 h 1876546"/>
                  <a:gd name="connsiteX6" fmla="*/ 541748 w 1535834"/>
                  <a:gd name="connsiteY6" fmla="*/ 1876546 h 1876546"/>
                  <a:gd name="connsiteX7" fmla="*/ 348406 w 1535834"/>
                  <a:gd name="connsiteY7" fmla="*/ 1683204 h 1876546"/>
                  <a:gd name="connsiteX8" fmla="*/ 0 w 1535834"/>
                  <a:gd name="connsiteY8" fmla="*/ 423096 h 1876546"/>
                  <a:gd name="connsiteX0" fmla="*/ 0 w 1508432"/>
                  <a:gd name="connsiteY0" fmla="*/ 423096 h 1876546"/>
                  <a:gd name="connsiteX1" fmla="*/ 541748 w 1508432"/>
                  <a:gd name="connsiteY1" fmla="*/ 2429 h 1876546"/>
                  <a:gd name="connsiteX2" fmla="*/ 1178328 w 1508432"/>
                  <a:gd name="connsiteY2" fmla="*/ 0 h 1876546"/>
                  <a:gd name="connsiteX3" fmla="*/ 1408938 w 1508432"/>
                  <a:gd name="connsiteY3" fmla="*/ 219949 h 1876546"/>
                  <a:gd name="connsiteX4" fmla="*/ 1508432 w 1508432"/>
                  <a:gd name="connsiteY4" fmla="*/ 1683204 h 1876546"/>
                  <a:gd name="connsiteX5" fmla="*/ 1315090 w 1508432"/>
                  <a:gd name="connsiteY5" fmla="*/ 1876546 h 1876546"/>
                  <a:gd name="connsiteX6" fmla="*/ 541748 w 1508432"/>
                  <a:gd name="connsiteY6" fmla="*/ 1876546 h 1876546"/>
                  <a:gd name="connsiteX7" fmla="*/ 348406 w 1508432"/>
                  <a:gd name="connsiteY7" fmla="*/ 1683204 h 1876546"/>
                  <a:gd name="connsiteX8" fmla="*/ 0 w 1508432"/>
                  <a:gd name="connsiteY8" fmla="*/ 423096 h 1876546"/>
                  <a:gd name="connsiteX0" fmla="*/ 0 w 1508432"/>
                  <a:gd name="connsiteY0" fmla="*/ 423096 h 2289773"/>
                  <a:gd name="connsiteX1" fmla="*/ 541748 w 1508432"/>
                  <a:gd name="connsiteY1" fmla="*/ 2429 h 2289773"/>
                  <a:gd name="connsiteX2" fmla="*/ 1178328 w 1508432"/>
                  <a:gd name="connsiteY2" fmla="*/ 0 h 2289773"/>
                  <a:gd name="connsiteX3" fmla="*/ 1408938 w 1508432"/>
                  <a:gd name="connsiteY3" fmla="*/ 219949 h 2289773"/>
                  <a:gd name="connsiteX4" fmla="*/ 1508432 w 1508432"/>
                  <a:gd name="connsiteY4" fmla="*/ 1683204 h 2289773"/>
                  <a:gd name="connsiteX5" fmla="*/ 942154 w 1508432"/>
                  <a:gd name="connsiteY5" fmla="*/ 2289773 h 2289773"/>
                  <a:gd name="connsiteX6" fmla="*/ 541748 w 1508432"/>
                  <a:gd name="connsiteY6" fmla="*/ 1876546 h 2289773"/>
                  <a:gd name="connsiteX7" fmla="*/ 348406 w 1508432"/>
                  <a:gd name="connsiteY7" fmla="*/ 1683204 h 2289773"/>
                  <a:gd name="connsiteX8" fmla="*/ 0 w 1508432"/>
                  <a:gd name="connsiteY8" fmla="*/ 423096 h 2289773"/>
                  <a:gd name="connsiteX0" fmla="*/ 0 w 1469059"/>
                  <a:gd name="connsiteY0" fmla="*/ 423096 h 2289773"/>
                  <a:gd name="connsiteX1" fmla="*/ 541748 w 1469059"/>
                  <a:gd name="connsiteY1" fmla="*/ 2429 h 2289773"/>
                  <a:gd name="connsiteX2" fmla="*/ 1178328 w 1469059"/>
                  <a:gd name="connsiteY2" fmla="*/ 0 h 2289773"/>
                  <a:gd name="connsiteX3" fmla="*/ 1408938 w 1469059"/>
                  <a:gd name="connsiteY3" fmla="*/ 219949 h 2289773"/>
                  <a:gd name="connsiteX4" fmla="*/ 1404430 w 1469059"/>
                  <a:gd name="connsiteY4" fmla="*/ 1695509 h 2289773"/>
                  <a:gd name="connsiteX5" fmla="*/ 942154 w 1469059"/>
                  <a:gd name="connsiteY5" fmla="*/ 2289773 h 2289773"/>
                  <a:gd name="connsiteX6" fmla="*/ 541748 w 1469059"/>
                  <a:gd name="connsiteY6" fmla="*/ 1876546 h 2289773"/>
                  <a:gd name="connsiteX7" fmla="*/ 348406 w 1469059"/>
                  <a:gd name="connsiteY7" fmla="*/ 1683204 h 2289773"/>
                  <a:gd name="connsiteX8" fmla="*/ 0 w 1469059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33265"/>
                  <a:gd name="connsiteX1" fmla="*/ 541748 w 1525461"/>
                  <a:gd name="connsiteY1" fmla="*/ 2429 h 2233265"/>
                  <a:gd name="connsiteX2" fmla="*/ 1178328 w 1525461"/>
                  <a:gd name="connsiteY2" fmla="*/ 0 h 2233265"/>
                  <a:gd name="connsiteX3" fmla="*/ 1408938 w 1525461"/>
                  <a:gd name="connsiteY3" fmla="*/ 219949 h 2233265"/>
                  <a:gd name="connsiteX4" fmla="*/ 1404430 w 1525461"/>
                  <a:gd name="connsiteY4" fmla="*/ 1695509 h 2233265"/>
                  <a:gd name="connsiteX5" fmla="*/ 947875 w 1525461"/>
                  <a:gd name="connsiteY5" fmla="*/ 2233265 h 2233265"/>
                  <a:gd name="connsiteX6" fmla="*/ 541748 w 1525461"/>
                  <a:gd name="connsiteY6" fmla="*/ 1876546 h 2233265"/>
                  <a:gd name="connsiteX7" fmla="*/ 348406 w 1525461"/>
                  <a:gd name="connsiteY7" fmla="*/ 1683204 h 2233265"/>
                  <a:gd name="connsiteX8" fmla="*/ 0 w 1525461"/>
                  <a:gd name="connsiteY8" fmla="*/ 423096 h 2233265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541748 w 1525461"/>
                  <a:gd name="connsiteY7" fmla="*/ 1876546 h 2683736"/>
                  <a:gd name="connsiteX8" fmla="*/ 348406 w 1525461"/>
                  <a:gd name="connsiteY8" fmla="*/ 1683204 h 2683736"/>
                  <a:gd name="connsiteX9" fmla="*/ 0 w 1525461"/>
                  <a:gd name="connsiteY9" fmla="*/ 423096 h 2683736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892170 w 1525461"/>
                  <a:gd name="connsiteY7" fmla="*/ 2596140 h 2683736"/>
                  <a:gd name="connsiteX8" fmla="*/ 541748 w 1525461"/>
                  <a:gd name="connsiteY8" fmla="*/ 1876546 h 2683736"/>
                  <a:gd name="connsiteX9" fmla="*/ 348406 w 1525461"/>
                  <a:gd name="connsiteY9" fmla="*/ 1683204 h 2683736"/>
                  <a:gd name="connsiteX10" fmla="*/ 0 w 1525461"/>
                  <a:gd name="connsiteY10" fmla="*/ 423096 h 268373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541748 w 1525461"/>
                  <a:gd name="connsiteY9" fmla="*/ 1876546 h 3047606"/>
                  <a:gd name="connsiteX10" fmla="*/ 348406 w 1525461"/>
                  <a:gd name="connsiteY10" fmla="*/ 1683204 h 3047606"/>
                  <a:gd name="connsiteX11" fmla="*/ 0 w 1525461"/>
                  <a:gd name="connsiteY11" fmla="*/ 423096 h 304760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161733 w 1525461"/>
                  <a:gd name="connsiteY9" fmla="*/ 2819041 h 3047606"/>
                  <a:gd name="connsiteX10" fmla="*/ 541748 w 1525461"/>
                  <a:gd name="connsiteY10" fmla="*/ 1876546 h 3047606"/>
                  <a:gd name="connsiteX11" fmla="*/ 348406 w 1525461"/>
                  <a:gd name="connsiteY11" fmla="*/ 1683204 h 3047606"/>
                  <a:gd name="connsiteX12" fmla="*/ 0 w 1525461"/>
                  <a:gd name="connsiteY12" fmla="*/ 423096 h 3047606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41748 w 1525461"/>
                  <a:gd name="connsiteY11" fmla="*/ 1876546 h 3050724"/>
                  <a:gd name="connsiteX12" fmla="*/ 348406 w 1525461"/>
                  <a:gd name="connsiteY12" fmla="*/ 1683204 h 3050724"/>
                  <a:gd name="connsiteX13" fmla="*/ 0 w 1525461"/>
                  <a:gd name="connsiteY13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541748 w 1525461"/>
                  <a:gd name="connsiteY12" fmla="*/ 1876546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0 w 1525461"/>
                  <a:gd name="connsiteY13" fmla="*/ 423096 h 3050724"/>
                  <a:gd name="connsiteX0" fmla="*/ 9943 w 1535404"/>
                  <a:gd name="connsiteY0" fmla="*/ 423096 h 3050724"/>
                  <a:gd name="connsiteX1" fmla="*/ 551691 w 1535404"/>
                  <a:gd name="connsiteY1" fmla="*/ 2429 h 3050724"/>
                  <a:gd name="connsiteX2" fmla="*/ 1188271 w 1535404"/>
                  <a:gd name="connsiteY2" fmla="*/ 0 h 3050724"/>
                  <a:gd name="connsiteX3" fmla="*/ 1418881 w 1535404"/>
                  <a:gd name="connsiteY3" fmla="*/ 219949 h 3050724"/>
                  <a:gd name="connsiteX4" fmla="*/ 1414373 w 1535404"/>
                  <a:gd name="connsiteY4" fmla="*/ 1695509 h 3050724"/>
                  <a:gd name="connsiteX5" fmla="*/ 957818 w 1535404"/>
                  <a:gd name="connsiteY5" fmla="*/ 2233265 h 3050724"/>
                  <a:gd name="connsiteX6" fmla="*/ 1150675 w 1535404"/>
                  <a:gd name="connsiteY6" fmla="*/ 2678391 h 3050724"/>
                  <a:gd name="connsiteX7" fmla="*/ 902113 w 1535404"/>
                  <a:gd name="connsiteY7" fmla="*/ 2596140 h 3050724"/>
                  <a:gd name="connsiteX8" fmla="*/ 651205 w 1535404"/>
                  <a:gd name="connsiteY8" fmla="*/ 3044556 h 3050724"/>
                  <a:gd name="connsiteX9" fmla="*/ 588895 w 1535404"/>
                  <a:gd name="connsiteY9" fmla="*/ 2701438 h 3050724"/>
                  <a:gd name="connsiteX10" fmla="*/ 171676 w 1535404"/>
                  <a:gd name="connsiteY10" fmla="*/ 2819041 h 3050724"/>
                  <a:gd name="connsiteX11" fmla="*/ 581878 w 1535404"/>
                  <a:gd name="connsiteY11" fmla="*/ 2432421 h 3050724"/>
                  <a:gd name="connsiteX12" fmla="*/ 651536 w 1535404"/>
                  <a:gd name="connsiteY12" fmla="*/ 1566970 h 3050724"/>
                  <a:gd name="connsiteX13" fmla="*/ 9943 w 153540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74466 w 1538194"/>
                  <a:gd name="connsiteY10" fmla="*/ 2819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1021622 w 1538194"/>
                  <a:gd name="connsiteY5" fmla="*/ 2250860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8194" h="3050724">
                    <a:moveTo>
                      <a:pt x="12733" y="423096"/>
                    </a:moveTo>
                    <a:cubicBezTo>
                      <a:pt x="12733" y="316316"/>
                      <a:pt x="447701" y="2429"/>
                      <a:pt x="554481" y="2429"/>
                    </a:cubicBezTo>
                    <a:lnTo>
                      <a:pt x="1191061" y="0"/>
                    </a:lnTo>
                    <a:cubicBezTo>
                      <a:pt x="1297841" y="0"/>
                      <a:pt x="1421671" y="113169"/>
                      <a:pt x="1421671" y="219949"/>
                    </a:cubicBezTo>
                    <a:cubicBezTo>
                      <a:pt x="1566896" y="728560"/>
                      <a:pt x="1588449" y="1161855"/>
                      <a:pt x="1417163" y="1695509"/>
                    </a:cubicBezTo>
                    <a:cubicBezTo>
                      <a:pt x="1417163" y="1802289"/>
                      <a:pt x="1128402" y="2250860"/>
                      <a:pt x="1021622" y="2250860"/>
                    </a:cubicBezTo>
                    <a:cubicBezTo>
                      <a:pt x="936408" y="2184298"/>
                      <a:pt x="1299693" y="2762547"/>
                      <a:pt x="1214479" y="2695985"/>
                    </a:cubicBezTo>
                    <a:cubicBezTo>
                      <a:pt x="1052208" y="2757575"/>
                      <a:pt x="1018898" y="2729465"/>
                      <a:pt x="904903" y="2596140"/>
                    </a:cubicBezTo>
                    <a:cubicBezTo>
                      <a:pt x="877459" y="2547692"/>
                      <a:pt x="681439" y="3093004"/>
                      <a:pt x="653995" y="3044556"/>
                    </a:cubicBezTo>
                    <a:cubicBezTo>
                      <a:pt x="573957" y="3102102"/>
                      <a:pt x="671607" y="2739024"/>
                      <a:pt x="591685" y="2701438"/>
                    </a:cubicBezTo>
                    <a:cubicBezTo>
                      <a:pt x="511764" y="2663852"/>
                      <a:pt x="222190" y="2920919"/>
                      <a:pt x="180619" y="2871041"/>
                    </a:cubicBezTo>
                    <a:cubicBezTo>
                      <a:pt x="236550" y="2732084"/>
                      <a:pt x="528737" y="2571378"/>
                      <a:pt x="584668" y="2432421"/>
                    </a:cubicBezTo>
                    <a:lnTo>
                      <a:pt x="654326" y="1566970"/>
                    </a:lnTo>
                    <a:cubicBezTo>
                      <a:pt x="397281" y="1307049"/>
                      <a:pt x="-84340" y="1243205"/>
                      <a:pt x="12733" y="42309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C037206-F7E2-48C6-922F-2B942F376D19}"/>
                  </a:ext>
                </a:extLst>
              </p:cNvPr>
              <p:cNvGrpSpPr/>
              <p:nvPr/>
            </p:nvGrpSpPr>
            <p:grpSpPr>
              <a:xfrm>
                <a:off x="7717468" y="530835"/>
                <a:ext cx="454305" cy="380990"/>
                <a:chOff x="7717472" y="592030"/>
                <a:chExt cx="467611" cy="3921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07FF264-2977-4FDC-9D47-D9DB1F4848D7}"/>
                    </a:ext>
                  </a:extLst>
                </p:cNvPr>
                <p:cNvSpPr/>
                <p:nvPr/>
              </p:nvSpPr>
              <p:spPr>
                <a:xfrm>
                  <a:off x="7717472" y="592030"/>
                  <a:ext cx="467611" cy="39214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23F5DC82-F8B7-4065-B861-9DFC4668E85C}"/>
                    </a:ext>
                  </a:extLst>
                </p:cNvPr>
                <p:cNvSpPr/>
                <p:nvPr/>
              </p:nvSpPr>
              <p:spPr>
                <a:xfrm rot="4888073">
                  <a:off x="7844190" y="681688"/>
                  <a:ext cx="212358" cy="31132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97F9AC0-F99A-4487-8947-2CCB30D8B39A}"/>
                  </a:ext>
                </a:extLst>
              </p:cNvPr>
              <p:cNvGrpSpPr/>
              <p:nvPr/>
            </p:nvGrpSpPr>
            <p:grpSpPr>
              <a:xfrm>
                <a:off x="7030480" y="530835"/>
                <a:ext cx="963372" cy="380990"/>
                <a:chOff x="7717472" y="592030"/>
                <a:chExt cx="991588" cy="392149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98A499D-F25D-463E-BDFB-28040B8B81FE}"/>
                    </a:ext>
                  </a:extLst>
                </p:cNvPr>
                <p:cNvSpPr/>
                <p:nvPr/>
              </p:nvSpPr>
              <p:spPr>
                <a:xfrm>
                  <a:off x="7717472" y="592030"/>
                  <a:ext cx="467611" cy="39214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0DF376F-67DF-4822-8FEB-E062246B32B8}"/>
                    </a:ext>
                  </a:extLst>
                </p:cNvPr>
                <p:cNvSpPr/>
                <p:nvPr/>
              </p:nvSpPr>
              <p:spPr>
                <a:xfrm rot="5128740">
                  <a:off x="7844190" y="681688"/>
                  <a:ext cx="212358" cy="31132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6747681-FDEE-485A-ACA1-9051A5EE045A}"/>
                    </a:ext>
                  </a:extLst>
                </p:cNvPr>
                <p:cNvSpPr/>
                <p:nvPr/>
              </p:nvSpPr>
              <p:spPr>
                <a:xfrm>
                  <a:off x="7893186" y="779415"/>
                  <a:ext cx="184081" cy="1840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C402085-5C9C-40C9-B3F0-6B11BB1F33C8}"/>
                    </a:ext>
                  </a:extLst>
                </p:cNvPr>
                <p:cNvSpPr/>
                <p:nvPr/>
              </p:nvSpPr>
              <p:spPr>
                <a:xfrm>
                  <a:off x="8524979" y="795212"/>
                  <a:ext cx="184081" cy="1840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298EA62-F92D-4AAE-96E1-7804EC52669F}"/>
                  </a:ext>
                </a:extLst>
              </p:cNvPr>
              <p:cNvSpPr/>
              <p:nvPr/>
            </p:nvSpPr>
            <p:spPr>
              <a:xfrm>
                <a:off x="7528059" y="1208817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1AC8B5E7-7394-47CD-8CC9-7556FD598DA0}"/>
                  </a:ext>
                </a:extLst>
              </p:cNvPr>
              <p:cNvSpPr/>
              <p:nvPr/>
            </p:nvSpPr>
            <p:spPr>
              <a:xfrm rot="7883174">
                <a:off x="7033043" y="541847"/>
                <a:ext cx="1125245" cy="1160417"/>
              </a:xfrm>
              <a:prstGeom prst="arc">
                <a:avLst>
                  <a:gd name="adj1" fmla="val 16200000"/>
                  <a:gd name="adj2" fmla="val 2110785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16">
                <a:extLst>
                  <a:ext uri="{FF2B5EF4-FFF2-40B4-BE49-F238E27FC236}">
                    <a16:creationId xmlns:a16="http://schemas.microsoft.com/office/drawing/2014/main" id="{0B581463-4822-430C-B138-9E7667638FBF}"/>
                  </a:ext>
                </a:extLst>
              </p:cNvPr>
              <p:cNvSpPr/>
              <p:nvPr/>
            </p:nvSpPr>
            <p:spPr>
              <a:xfrm rot="20171622">
                <a:off x="8612663" y="4530588"/>
                <a:ext cx="611552" cy="325875"/>
              </a:xfrm>
              <a:custGeom>
                <a:avLst/>
                <a:gdLst>
                  <a:gd name="connsiteX0" fmla="*/ 0 w 1140902"/>
                  <a:gd name="connsiteY0" fmla="*/ 224328 h 448656"/>
                  <a:gd name="connsiteX1" fmla="*/ 570451 w 1140902"/>
                  <a:gd name="connsiteY1" fmla="*/ 0 h 448656"/>
                  <a:gd name="connsiteX2" fmla="*/ 1140902 w 1140902"/>
                  <a:gd name="connsiteY2" fmla="*/ 224328 h 448656"/>
                  <a:gd name="connsiteX3" fmla="*/ 570451 w 1140902"/>
                  <a:gd name="connsiteY3" fmla="*/ 448656 h 448656"/>
                  <a:gd name="connsiteX4" fmla="*/ 0 w 1140902"/>
                  <a:gd name="connsiteY4" fmla="*/ 224328 h 448656"/>
                  <a:gd name="connsiteX0" fmla="*/ 161 w 1141063"/>
                  <a:gd name="connsiteY0" fmla="*/ 369108 h 593436"/>
                  <a:gd name="connsiteX1" fmla="*/ 616332 w 1141063"/>
                  <a:gd name="connsiteY1" fmla="*/ 0 h 593436"/>
                  <a:gd name="connsiteX2" fmla="*/ 1141063 w 1141063"/>
                  <a:gd name="connsiteY2" fmla="*/ 369108 h 593436"/>
                  <a:gd name="connsiteX3" fmla="*/ 570612 w 1141063"/>
                  <a:gd name="connsiteY3" fmla="*/ 593436 h 593436"/>
                  <a:gd name="connsiteX4" fmla="*/ 161 w 1141063"/>
                  <a:gd name="connsiteY4" fmla="*/ 369108 h 593436"/>
                  <a:gd name="connsiteX0" fmla="*/ 12254 w 1288331"/>
                  <a:gd name="connsiteY0" fmla="*/ 369108 h 654396"/>
                  <a:gd name="connsiteX1" fmla="*/ 628425 w 1288331"/>
                  <a:gd name="connsiteY1" fmla="*/ 0 h 654396"/>
                  <a:gd name="connsiteX2" fmla="*/ 1153156 w 1288331"/>
                  <a:gd name="connsiteY2" fmla="*/ 369108 h 654396"/>
                  <a:gd name="connsiteX3" fmla="*/ 1146585 w 1288331"/>
                  <a:gd name="connsiteY3" fmla="*/ 654396 h 654396"/>
                  <a:gd name="connsiteX4" fmla="*/ 12254 w 1288331"/>
                  <a:gd name="connsiteY4" fmla="*/ 369108 h 654396"/>
                  <a:gd name="connsiteX0" fmla="*/ 9439 w 1200922"/>
                  <a:gd name="connsiteY0" fmla="*/ 369112 h 654407"/>
                  <a:gd name="connsiteX1" fmla="*/ 625610 w 1200922"/>
                  <a:gd name="connsiteY1" fmla="*/ 4 h 654407"/>
                  <a:gd name="connsiteX2" fmla="*/ 1043661 w 1200922"/>
                  <a:gd name="connsiteY2" fmla="*/ 376732 h 654407"/>
                  <a:gd name="connsiteX3" fmla="*/ 1143770 w 1200922"/>
                  <a:gd name="connsiteY3" fmla="*/ 654400 h 654407"/>
                  <a:gd name="connsiteX4" fmla="*/ 9439 w 1200922"/>
                  <a:gd name="connsiteY4" fmla="*/ 369112 h 654407"/>
                  <a:gd name="connsiteX0" fmla="*/ 9439 w 1200922"/>
                  <a:gd name="connsiteY0" fmla="*/ 369112 h 654407"/>
                  <a:gd name="connsiteX1" fmla="*/ 625610 w 1200922"/>
                  <a:gd name="connsiteY1" fmla="*/ 4 h 654407"/>
                  <a:gd name="connsiteX2" fmla="*/ 1043661 w 1200922"/>
                  <a:gd name="connsiteY2" fmla="*/ 376732 h 654407"/>
                  <a:gd name="connsiteX3" fmla="*/ 1143770 w 1200922"/>
                  <a:gd name="connsiteY3" fmla="*/ 654400 h 654407"/>
                  <a:gd name="connsiteX4" fmla="*/ 9439 w 1200922"/>
                  <a:gd name="connsiteY4" fmla="*/ 369112 h 654407"/>
                  <a:gd name="connsiteX0" fmla="*/ 9439 w 1156580"/>
                  <a:gd name="connsiteY0" fmla="*/ 369112 h 685384"/>
                  <a:gd name="connsiteX1" fmla="*/ 625610 w 1156580"/>
                  <a:gd name="connsiteY1" fmla="*/ 4 h 685384"/>
                  <a:gd name="connsiteX2" fmla="*/ 1043661 w 1156580"/>
                  <a:gd name="connsiteY2" fmla="*/ 376732 h 685384"/>
                  <a:gd name="connsiteX3" fmla="*/ 1143770 w 1156580"/>
                  <a:gd name="connsiteY3" fmla="*/ 654400 h 685384"/>
                  <a:gd name="connsiteX4" fmla="*/ 9439 w 1156580"/>
                  <a:gd name="connsiteY4" fmla="*/ 369112 h 685384"/>
                  <a:gd name="connsiteX0" fmla="*/ 9439 w 1223401"/>
                  <a:gd name="connsiteY0" fmla="*/ 369112 h 702277"/>
                  <a:gd name="connsiteX1" fmla="*/ 625610 w 1223401"/>
                  <a:gd name="connsiteY1" fmla="*/ 4 h 702277"/>
                  <a:gd name="connsiteX2" fmla="*/ 1043661 w 1223401"/>
                  <a:gd name="connsiteY2" fmla="*/ 376732 h 702277"/>
                  <a:gd name="connsiteX3" fmla="*/ 1143770 w 1223401"/>
                  <a:gd name="connsiteY3" fmla="*/ 654400 h 702277"/>
                  <a:gd name="connsiteX4" fmla="*/ 9439 w 1223401"/>
                  <a:gd name="connsiteY4" fmla="*/ 369112 h 702277"/>
                  <a:gd name="connsiteX0" fmla="*/ 9439 w 1207290"/>
                  <a:gd name="connsiteY0" fmla="*/ 369112 h 735623"/>
                  <a:gd name="connsiteX1" fmla="*/ 625610 w 1207290"/>
                  <a:gd name="connsiteY1" fmla="*/ 4 h 735623"/>
                  <a:gd name="connsiteX2" fmla="*/ 1043661 w 1207290"/>
                  <a:gd name="connsiteY2" fmla="*/ 376732 h 735623"/>
                  <a:gd name="connsiteX3" fmla="*/ 1143770 w 1207290"/>
                  <a:gd name="connsiteY3" fmla="*/ 654400 h 735623"/>
                  <a:gd name="connsiteX4" fmla="*/ 9439 w 1207290"/>
                  <a:gd name="connsiteY4" fmla="*/ 369112 h 735623"/>
                  <a:gd name="connsiteX0" fmla="*/ 9439 w 1207290"/>
                  <a:gd name="connsiteY0" fmla="*/ 369114 h 735625"/>
                  <a:gd name="connsiteX1" fmla="*/ 625610 w 1207290"/>
                  <a:gd name="connsiteY1" fmla="*/ 6 h 735625"/>
                  <a:gd name="connsiteX2" fmla="*/ 1043661 w 1207290"/>
                  <a:gd name="connsiteY2" fmla="*/ 376734 h 735625"/>
                  <a:gd name="connsiteX3" fmla="*/ 1143770 w 1207290"/>
                  <a:gd name="connsiteY3" fmla="*/ 654402 h 735625"/>
                  <a:gd name="connsiteX4" fmla="*/ 9439 w 1207290"/>
                  <a:gd name="connsiteY4" fmla="*/ 369114 h 735625"/>
                  <a:gd name="connsiteX0" fmla="*/ 9702 w 1159604"/>
                  <a:gd name="connsiteY0" fmla="*/ 375240 h 673417"/>
                  <a:gd name="connsiteX1" fmla="*/ 625873 w 1159604"/>
                  <a:gd name="connsiteY1" fmla="*/ 6132 h 673417"/>
                  <a:gd name="connsiteX2" fmla="*/ 1144033 w 1159604"/>
                  <a:gd name="connsiteY2" fmla="*/ 660528 h 673417"/>
                  <a:gd name="connsiteX3" fmla="*/ 9702 w 1159604"/>
                  <a:gd name="connsiteY3" fmla="*/ 375240 h 673417"/>
                  <a:gd name="connsiteX0" fmla="*/ 9702 w 1268067"/>
                  <a:gd name="connsiteY0" fmla="*/ 375240 h 687817"/>
                  <a:gd name="connsiteX1" fmla="*/ 625873 w 1268067"/>
                  <a:gd name="connsiteY1" fmla="*/ 6132 h 687817"/>
                  <a:gd name="connsiteX2" fmla="*/ 1144033 w 1268067"/>
                  <a:gd name="connsiteY2" fmla="*/ 660528 h 687817"/>
                  <a:gd name="connsiteX3" fmla="*/ 9702 w 1268067"/>
                  <a:gd name="connsiteY3" fmla="*/ 375240 h 687817"/>
                  <a:gd name="connsiteX0" fmla="*/ 9702 w 1194175"/>
                  <a:gd name="connsiteY0" fmla="*/ 375240 h 669948"/>
                  <a:gd name="connsiteX1" fmla="*/ 625873 w 1194175"/>
                  <a:gd name="connsiteY1" fmla="*/ 6132 h 669948"/>
                  <a:gd name="connsiteX2" fmla="*/ 1144033 w 1194175"/>
                  <a:gd name="connsiteY2" fmla="*/ 660528 h 669948"/>
                  <a:gd name="connsiteX3" fmla="*/ 9702 w 1194175"/>
                  <a:gd name="connsiteY3" fmla="*/ 375240 h 669948"/>
                  <a:gd name="connsiteX0" fmla="*/ 5631 w 1190104"/>
                  <a:gd name="connsiteY0" fmla="*/ 373763 h 668471"/>
                  <a:gd name="connsiteX1" fmla="*/ 621802 w 1190104"/>
                  <a:gd name="connsiteY1" fmla="*/ 4655 h 668471"/>
                  <a:gd name="connsiteX2" fmla="*/ 1139962 w 1190104"/>
                  <a:gd name="connsiteY2" fmla="*/ 659051 h 668471"/>
                  <a:gd name="connsiteX3" fmla="*/ 5631 w 1190104"/>
                  <a:gd name="connsiteY3" fmla="*/ 373763 h 668471"/>
                  <a:gd name="connsiteX0" fmla="*/ 68914 w 1253387"/>
                  <a:gd name="connsiteY0" fmla="*/ 373181 h 667889"/>
                  <a:gd name="connsiteX1" fmla="*/ 685085 w 1253387"/>
                  <a:gd name="connsiteY1" fmla="*/ 4073 h 667889"/>
                  <a:gd name="connsiteX2" fmla="*/ 1203245 w 1253387"/>
                  <a:gd name="connsiteY2" fmla="*/ 658469 h 667889"/>
                  <a:gd name="connsiteX3" fmla="*/ 68914 w 1253387"/>
                  <a:gd name="connsiteY3" fmla="*/ 373181 h 66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3387" h="667889">
                    <a:moveTo>
                      <a:pt x="68914" y="373181"/>
                    </a:moveTo>
                    <a:cubicBezTo>
                      <a:pt x="-223186" y="340315"/>
                      <a:pt x="496030" y="-43475"/>
                      <a:pt x="685085" y="4073"/>
                    </a:cubicBezTo>
                    <a:cubicBezTo>
                      <a:pt x="874140" y="51621"/>
                      <a:pt x="1420240" y="756971"/>
                      <a:pt x="1203245" y="658469"/>
                    </a:cubicBezTo>
                    <a:cubicBezTo>
                      <a:pt x="986250" y="559967"/>
                      <a:pt x="361014" y="406047"/>
                      <a:pt x="68914" y="373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20A034-4579-43C4-8B1A-41DD3BF649D7}"/>
                  </a:ext>
                </a:extLst>
              </p:cNvPr>
              <p:cNvSpPr/>
              <p:nvPr/>
            </p:nvSpPr>
            <p:spPr>
              <a:xfrm>
                <a:off x="9340067" y="4653631"/>
                <a:ext cx="68393" cy="6839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2C10C58-44A4-460F-83DE-2AD507BBAE9A}"/>
                  </a:ext>
                </a:extLst>
              </p:cNvPr>
              <p:cNvSpPr/>
              <p:nvPr/>
            </p:nvSpPr>
            <p:spPr>
              <a:xfrm rot="15942299" flipV="1">
                <a:off x="6492010" y="2055272"/>
                <a:ext cx="497318" cy="60186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7FFA54-080A-43F9-8433-FC5AE823840C}"/>
                  </a:ext>
                </a:extLst>
              </p:cNvPr>
              <p:cNvSpPr/>
              <p:nvPr/>
            </p:nvSpPr>
            <p:spPr>
              <a:xfrm>
                <a:off x="6820997" y="1891580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40B60DD-7F74-4A89-A9B6-C53A58739E32}"/>
                  </a:ext>
                </a:extLst>
              </p:cNvPr>
              <p:cNvSpPr/>
              <p:nvPr/>
            </p:nvSpPr>
            <p:spPr>
              <a:xfrm>
                <a:off x="7646310" y="2267869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407212-B246-4B10-A1EE-51D9395E2519}"/>
                  </a:ext>
                </a:extLst>
              </p:cNvPr>
              <p:cNvSpPr/>
              <p:nvPr/>
            </p:nvSpPr>
            <p:spPr>
              <a:xfrm>
                <a:off x="7382541" y="3197126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629259B-0E5F-40CF-81D0-90560781D082}"/>
                  </a:ext>
                </a:extLst>
              </p:cNvPr>
              <p:cNvSpPr/>
              <p:nvPr/>
            </p:nvSpPr>
            <p:spPr>
              <a:xfrm>
                <a:off x="6526385" y="3573149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C58E3C-C29C-4C00-960D-2B968E4CCA6D}"/>
                  </a:ext>
                </a:extLst>
              </p:cNvPr>
              <p:cNvSpPr/>
              <p:nvPr/>
            </p:nvSpPr>
            <p:spPr>
              <a:xfrm>
                <a:off x="7417899" y="4357588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6291645-51D3-4EE0-A17E-4D679B5D25D8}"/>
                  </a:ext>
                </a:extLst>
              </p:cNvPr>
              <p:cNvSpPr/>
              <p:nvPr/>
            </p:nvSpPr>
            <p:spPr>
              <a:xfrm>
                <a:off x="8171772" y="3748074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AB51CBD-CED8-4715-8569-4EDA6E55777B}"/>
                  </a:ext>
                </a:extLst>
              </p:cNvPr>
              <p:cNvSpPr/>
              <p:nvPr/>
            </p:nvSpPr>
            <p:spPr>
              <a:xfrm>
                <a:off x="8356706" y="1745056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A44FD38-B195-491D-B73C-1D38B4EEC964}"/>
                  </a:ext>
                </a:extLst>
              </p:cNvPr>
              <p:cNvSpPr/>
              <p:nvPr/>
            </p:nvSpPr>
            <p:spPr>
              <a:xfrm>
                <a:off x="8079434" y="2078465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657A8F9-827B-40DD-AE6F-3872B58B130C}"/>
                  </a:ext>
                </a:extLst>
              </p:cNvPr>
              <p:cNvSpPr/>
              <p:nvPr/>
            </p:nvSpPr>
            <p:spPr>
              <a:xfrm>
                <a:off x="6799764" y="1615249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C0BC88F-407A-407D-9638-ED43C2663BB8}"/>
                  </a:ext>
                </a:extLst>
              </p:cNvPr>
              <p:cNvSpPr/>
              <p:nvPr/>
            </p:nvSpPr>
            <p:spPr>
              <a:xfrm>
                <a:off x="7566872" y="2936407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EE8AD80-3368-4F16-9928-2CC92D1CE01D}"/>
                  </a:ext>
                </a:extLst>
              </p:cNvPr>
              <p:cNvSpPr/>
              <p:nvPr/>
            </p:nvSpPr>
            <p:spPr>
              <a:xfrm>
                <a:off x="7755380" y="3918257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8DDAFB-2F77-4B3A-B47E-B6D3CB3F805D}"/>
                  </a:ext>
                </a:extLst>
              </p:cNvPr>
              <p:cNvSpPr/>
              <p:nvPr/>
            </p:nvSpPr>
            <p:spPr>
              <a:xfrm>
                <a:off x="6869309" y="4223110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E7BF354-A702-44DE-A48B-9D853B7C50C8}"/>
                  </a:ext>
                </a:extLst>
              </p:cNvPr>
              <p:cNvSpPr/>
              <p:nvPr/>
            </p:nvSpPr>
            <p:spPr>
              <a:xfrm>
                <a:off x="8522887" y="3496857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EA1F91-5E57-43F3-9CAF-DE1A8D0AFC26}"/>
                </a:ext>
              </a:extLst>
            </p:cNvPr>
            <p:cNvGrpSpPr/>
            <p:nvPr/>
          </p:nvGrpSpPr>
          <p:grpSpPr>
            <a:xfrm>
              <a:off x="2786269" y="3735394"/>
              <a:ext cx="1168871" cy="1065638"/>
              <a:chOff x="2786269" y="3735394"/>
              <a:chExt cx="1168871" cy="1065638"/>
            </a:xfrm>
          </p:grpSpPr>
          <p:sp>
            <p:nvSpPr>
              <p:cNvPr id="95" name="Rectangle 1">
                <a:extLst>
                  <a:ext uri="{FF2B5EF4-FFF2-40B4-BE49-F238E27FC236}">
                    <a16:creationId xmlns:a16="http://schemas.microsoft.com/office/drawing/2014/main" id="{6EC55BE6-917E-478E-986F-669709D4DBC0}"/>
                  </a:ext>
                </a:extLst>
              </p:cNvPr>
              <p:cNvSpPr/>
              <p:nvPr/>
            </p:nvSpPr>
            <p:spPr>
              <a:xfrm>
                <a:off x="3134263" y="3841748"/>
                <a:ext cx="130930" cy="66880"/>
              </a:xfrm>
              <a:custGeom>
                <a:avLst/>
                <a:gdLst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82733 h 82733"/>
                  <a:gd name="connsiteX4" fmla="*/ 0 w 177667"/>
                  <a:gd name="connsiteY4" fmla="*/ 0 h 82733"/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0 h 82733"/>
                  <a:gd name="connsiteX0" fmla="*/ 0 w 177667"/>
                  <a:gd name="connsiteY0" fmla="*/ 23812 h 106545"/>
                  <a:gd name="connsiteX1" fmla="*/ 139567 w 177667"/>
                  <a:gd name="connsiteY1" fmla="*/ 0 h 106545"/>
                  <a:gd name="connsiteX2" fmla="*/ 177667 w 177667"/>
                  <a:gd name="connsiteY2" fmla="*/ 106545 h 106545"/>
                  <a:gd name="connsiteX3" fmla="*/ 0 w 17766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40673"/>
                  <a:gd name="connsiteY0" fmla="*/ 23812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23812 h 77970"/>
                  <a:gd name="connsiteX0" fmla="*/ 0 w 140673"/>
                  <a:gd name="connsiteY0" fmla="*/ 19049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19049 h 77970"/>
                  <a:gd name="connsiteX0" fmla="*/ 0 w 133529"/>
                  <a:gd name="connsiteY0" fmla="*/ 19049 h 77970"/>
                  <a:gd name="connsiteX1" fmla="*/ 113373 w 133529"/>
                  <a:gd name="connsiteY1" fmla="*/ 0 h 77970"/>
                  <a:gd name="connsiteX2" fmla="*/ 118135 w 133529"/>
                  <a:gd name="connsiteY2" fmla="*/ 77970 h 77970"/>
                  <a:gd name="connsiteX3" fmla="*/ 0 w 133529"/>
                  <a:gd name="connsiteY3" fmla="*/ 19049 h 77970"/>
                  <a:gd name="connsiteX0" fmla="*/ 0 w 128767"/>
                  <a:gd name="connsiteY0" fmla="*/ 23811 h 77970"/>
                  <a:gd name="connsiteX1" fmla="*/ 108611 w 128767"/>
                  <a:gd name="connsiteY1" fmla="*/ 0 h 77970"/>
                  <a:gd name="connsiteX2" fmla="*/ 113373 w 128767"/>
                  <a:gd name="connsiteY2" fmla="*/ 77970 h 77970"/>
                  <a:gd name="connsiteX3" fmla="*/ 0 w 128767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00193"/>
                  <a:gd name="connsiteY0" fmla="*/ 26193 h 77970"/>
                  <a:gd name="connsiteX1" fmla="*/ 80037 w 100193"/>
                  <a:gd name="connsiteY1" fmla="*/ 0 h 77970"/>
                  <a:gd name="connsiteX2" fmla="*/ 84799 w 100193"/>
                  <a:gd name="connsiteY2" fmla="*/ 77970 h 77970"/>
                  <a:gd name="connsiteX3" fmla="*/ 0 w 100193"/>
                  <a:gd name="connsiteY3" fmla="*/ 26193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80438"/>
                  <a:gd name="connsiteX1" fmla="*/ 115755 w 135911"/>
                  <a:gd name="connsiteY1" fmla="*/ 0 h 80438"/>
                  <a:gd name="connsiteX2" fmla="*/ 120517 w 135911"/>
                  <a:gd name="connsiteY2" fmla="*/ 77970 h 80438"/>
                  <a:gd name="connsiteX3" fmla="*/ 0 w 135911"/>
                  <a:gd name="connsiteY3" fmla="*/ 19049 h 80438"/>
                  <a:gd name="connsiteX0" fmla="*/ 0 w 134104"/>
                  <a:gd name="connsiteY0" fmla="*/ 19049 h 64897"/>
                  <a:gd name="connsiteX1" fmla="*/ 115755 w 134104"/>
                  <a:gd name="connsiteY1" fmla="*/ 0 h 64897"/>
                  <a:gd name="connsiteX2" fmla="*/ 118135 w 134104"/>
                  <a:gd name="connsiteY2" fmla="*/ 56538 h 64897"/>
                  <a:gd name="connsiteX3" fmla="*/ 0 w 134104"/>
                  <a:gd name="connsiteY3" fmla="*/ 19049 h 64897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30" h="66880">
                    <a:moveTo>
                      <a:pt x="0" y="19049"/>
                    </a:moveTo>
                    <a:cubicBezTo>
                      <a:pt x="54459" y="34925"/>
                      <a:pt x="75583" y="24605"/>
                      <a:pt x="115755" y="0"/>
                    </a:cubicBezTo>
                    <a:cubicBezTo>
                      <a:pt x="117342" y="25990"/>
                      <a:pt x="147504" y="44835"/>
                      <a:pt x="118135" y="56538"/>
                    </a:cubicBezTo>
                    <a:cubicBezTo>
                      <a:pt x="114474" y="67060"/>
                      <a:pt x="34615" y="84727"/>
                      <a:pt x="0" y="19049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6505AA-AEC1-44A0-8578-CA6000DE3452}"/>
                  </a:ext>
                </a:extLst>
              </p:cNvPr>
              <p:cNvGrpSpPr/>
              <p:nvPr/>
            </p:nvGrpSpPr>
            <p:grpSpPr>
              <a:xfrm>
                <a:off x="2786269" y="3787210"/>
                <a:ext cx="464711" cy="768016"/>
                <a:chOff x="11015755" y="3657209"/>
                <a:chExt cx="464711" cy="768016"/>
              </a:xfrm>
            </p:grpSpPr>
            <p:sp>
              <p:nvSpPr>
                <p:cNvPr id="91" name="Oval 4">
                  <a:extLst>
                    <a:ext uri="{FF2B5EF4-FFF2-40B4-BE49-F238E27FC236}">
                      <a16:creationId xmlns:a16="http://schemas.microsoft.com/office/drawing/2014/main" id="{F80D3955-E860-4DC9-BF01-12E526C43674}"/>
                    </a:ext>
                  </a:extLst>
                </p:cNvPr>
                <p:cNvSpPr/>
                <p:nvPr/>
              </p:nvSpPr>
              <p:spPr>
                <a:xfrm>
                  <a:off x="11079062" y="3840546"/>
                  <a:ext cx="322707" cy="584679"/>
                </a:xfrm>
                <a:custGeom>
                  <a:avLst/>
                  <a:gdLst>
                    <a:gd name="connsiteX0" fmla="*/ 0 w 316412"/>
                    <a:gd name="connsiteY0" fmla="*/ 571318 h 1142636"/>
                    <a:gd name="connsiteX1" fmla="*/ 158206 w 316412"/>
                    <a:gd name="connsiteY1" fmla="*/ 0 h 1142636"/>
                    <a:gd name="connsiteX2" fmla="*/ 316412 w 316412"/>
                    <a:gd name="connsiteY2" fmla="*/ 571318 h 1142636"/>
                    <a:gd name="connsiteX3" fmla="*/ 158206 w 316412"/>
                    <a:gd name="connsiteY3" fmla="*/ 1142636 h 1142636"/>
                    <a:gd name="connsiteX4" fmla="*/ 0 w 316412"/>
                    <a:gd name="connsiteY4" fmla="*/ 571318 h 1142636"/>
                    <a:gd name="connsiteX0" fmla="*/ 19776 w 177982"/>
                    <a:gd name="connsiteY0" fmla="*/ 1158517 h 1174398"/>
                    <a:gd name="connsiteX1" fmla="*/ 19776 w 177982"/>
                    <a:gd name="connsiteY1" fmla="*/ 15881 h 1174398"/>
                    <a:gd name="connsiteX2" fmla="*/ 177982 w 177982"/>
                    <a:gd name="connsiteY2" fmla="*/ 587199 h 1174398"/>
                    <a:gd name="connsiteX3" fmla="*/ 19776 w 177982"/>
                    <a:gd name="connsiteY3" fmla="*/ 1158517 h 1174398"/>
                    <a:gd name="connsiteX0" fmla="*/ 291989 w 625710"/>
                    <a:gd name="connsiteY0" fmla="*/ 1143436 h 1159317"/>
                    <a:gd name="connsiteX1" fmla="*/ 291989 w 625710"/>
                    <a:gd name="connsiteY1" fmla="*/ 800 h 1159317"/>
                    <a:gd name="connsiteX2" fmla="*/ 450195 w 625710"/>
                    <a:gd name="connsiteY2" fmla="*/ 572118 h 1159317"/>
                    <a:gd name="connsiteX3" fmla="*/ 291989 w 625710"/>
                    <a:gd name="connsiteY3" fmla="*/ 1143436 h 1159317"/>
                    <a:gd name="connsiteX0" fmla="*/ 291989 w 291989"/>
                    <a:gd name="connsiteY0" fmla="*/ 1143436 h 1143436"/>
                    <a:gd name="connsiteX1" fmla="*/ 291989 w 291989"/>
                    <a:gd name="connsiteY1" fmla="*/ 800 h 1143436"/>
                    <a:gd name="connsiteX2" fmla="*/ 291989 w 291989"/>
                    <a:gd name="connsiteY2" fmla="*/ 1143436 h 1143436"/>
                    <a:gd name="connsiteX0" fmla="*/ 307358 w 608771"/>
                    <a:gd name="connsiteY0" fmla="*/ 1142994 h 1142994"/>
                    <a:gd name="connsiteX1" fmla="*/ 307358 w 608771"/>
                    <a:gd name="connsiteY1" fmla="*/ 358 h 1142994"/>
                    <a:gd name="connsiteX2" fmla="*/ 307358 w 608771"/>
                    <a:gd name="connsiteY2" fmla="*/ 1142994 h 1142994"/>
                    <a:gd name="connsiteX0" fmla="*/ 317240 w 634480"/>
                    <a:gd name="connsiteY0" fmla="*/ 1142969 h 1143123"/>
                    <a:gd name="connsiteX1" fmla="*/ 317240 w 634480"/>
                    <a:gd name="connsiteY1" fmla="*/ 333 h 1143123"/>
                    <a:gd name="connsiteX2" fmla="*/ 317240 w 634480"/>
                    <a:gd name="connsiteY2" fmla="*/ 1142969 h 1143123"/>
                    <a:gd name="connsiteX0" fmla="*/ 317240 w 634480"/>
                    <a:gd name="connsiteY0" fmla="*/ 1142969 h 1143123"/>
                    <a:gd name="connsiteX1" fmla="*/ 317240 w 634480"/>
                    <a:gd name="connsiteY1" fmla="*/ 333 h 1143123"/>
                    <a:gd name="connsiteX2" fmla="*/ 317240 w 634480"/>
                    <a:gd name="connsiteY2" fmla="*/ 1142969 h 1143123"/>
                    <a:gd name="connsiteX0" fmla="*/ 315424 w 630847"/>
                    <a:gd name="connsiteY0" fmla="*/ 1142965 h 1142965"/>
                    <a:gd name="connsiteX1" fmla="*/ 315424 w 630847"/>
                    <a:gd name="connsiteY1" fmla="*/ 329 h 1142965"/>
                    <a:gd name="connsiteX2" fmla="*/ 315424 w 630847"/>
                    <a:gd name="connsiteY2" fmla="*/ 1142965 h 1142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0847" h="1142965">
                      <a:moveTo>
                        <a:pt x="315424" y="1142965"/>
                      </a:moveTo>
                      <a:cubicBezTo>
                        <a:pt x="254464" y="1142844"/>
                        <a:pt x="-362756" y="-22410"/>
                        <a:pt x="315424" y="329"/>
                      </a:cubicBezTo>
                      <a:cubicBezTo>
                        <a:pt x="993604" y="23068"/>
                        <a:pt x="376384" y="1143086"/>
                        <a:pt x="315424" y="1142965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11">
                  <a:extLst>
                    <a:ext uri="{FF2B5EF4-FFF2-40B4-BE49-F238E27FC236}">
                      <a16:creationId xmlns:a16="http://schemas.microsoft.com/office/drawing/2014/main" id="{845410FF-ADCC-4FC3-8E28-5CDCFEEAAF43}"/>
                    </a:ext>
                  </a:extLst>
                </p:cNvPr>
                <p:cNvSpPr/>
                <p:nvPr/>
              </p:nvSpPr>
              <p:spPr>
                <a:xfrm>
                  <a:off x="11015755" y="3657209"/>
                  <a:ext cx="464711" cy="386624"/>
                </a:xfrm>
                <a:custGeom>
                  <a:avLst/>
                  <a:gdLst>
                    <a:gd name="connsiteX0" fmla="*/ 0 w 787400"/>
                    <a:gd name="connsiteY0" fmla="*/ 304800 h 609600"/>
                    <a:gd name="connsiteX1" fmla="*/ 393700 w 787400"/>
                    <a:gd name="connsiteY1" fmla="*/ 0 h 609600"/>
                    <a:gd name="connsiteX2" fmla="*/ 787400 w 787400"/>
                    <a:gd name="connsiteY2" fmla="*/ 304800 h 609600"/>
                    <a:gd name="connsiteX3" fmla="*/ 393700 w 787400"/>
                    <a:gd name="connsiteY3" fmla="*/ 609600 h 609600"/>
                    <a:gd name="connsiteX4" fmla="*/ 0 w 787400"/>
                    <a:gd name="connsiteY4" fmla="*/ 304800 h 609600"/>
                    <a:gd name="connsiteX0" fmla="*/ 19674 w 807074"/>
                    <a:gd name="connsiteY0" fmla="*/ 304800 h 612116"/>
                    <a:gd name="connsiteX1" fmla="*/ 413374 w 807074"/>
                    <a:gd name="connsiteY1" fmla="*/ 0 h 612116"/>
                    <a:gd name="connsiteX2" fmla="*/ 807074 w 807074"/>
                    <a:gd name="connsiteY2" fmla="*/ 304800 h 612116"/>
                    <a:gd name="connsiteX3" fmla="*/ 413374 w 807074"/>
                    <a:gd name="connsiteY3" fmla="*/ 609600 h 612116"/>
                    <a:gd name="connsiteX4" fmla="*/ 95874 w 807074"/>
                    <a:gd name="connsiteY4" fmla="*/ 442178 h 612116"/>
                    <a:gd name="connsiteX5" fmla="*/ 19674 w 807074"/>
                    <a:gd name="connsiteY5" fmla="*/ 304800 h 612116"/>
                    <a:gd name="connsiteX0" fmla="*/ 22665 w 810065"/>
                    <a:gd name="connsiteY0" fmla="*/ 304800 h 692682"/>
                    <a:gd name="connsiteX1" fmla="*/ 416365 w 810065"/>
                    <a:gd name="connsiteY1" fmla="*/ 0 h 692682"/>
                    <a:gd name="connsiteX2" fmla="*/ 810065 w 810065"/>
                    <a:gd name="connsiteY2" fmla="*/ 304800 h 692682"/>
                    <a:gd name="connsiteX3" fmla="*/ 416365 w 810065"/>
                    <a:gd name="connsiteY3" fmla="*/ 609600 h 692682"/>
                    <a:gd name="connsiteX4" fmla="*/ 9965 w 810065"/>
                    <a:gd name="connsiteY4" fmla="*/ 683478 h 692682"/>
                    <a:gd name="connsiteX5" fmla="*/ 98865 w 810065"/>
                    <a:gd name="connsiteY5" fmla="*/ 442178 h 692682"/>
                    <a:gd name="connsiteX6" fmla="*/ 22665 w 810065"/>
                    <a:gd name="connsiteY6" fmla="*/ 304800 h 692682"/>
                    <a:gd name="connsiteX0" fmla="*/ 67494 w 854894"/>
                    <a:gd name="connsiteY0" fmla="*/ 304800 h 692682"/>
                    <a:gd name="connsiteX1" fmla="*/ 461194 w 854894"/>
                    <a:gd name="connsiteY1" fmla="*/ 0 h 692682"/>
                    <a:gd name="connsiteX2" fmla="*/ 854894 w 854894"/>
                    <a:gd name="connsiteY2" fmla="*/ 304800 h 692682"/>
                    <a:gd name="connsiteX3" fmla="*/ 461194 w 854894"/>
                    <a:gd name="connsiteY3" fmla="*/ 609600 h 692682"/>
                    <a:gd name="connsiteX4" fmla="*/ 54794 w 854894"/>
                    <a:gd name="connsiteY4" fmla="*/ 683478 h 692682"/>
                    <a:gd name="connsiteX5" fmla="*/ 143694 w 854894"/>
                    <a:gd name="connsiteY5" fmla="*/ 442178 h 692682"/>
                    <a:gd name="connsiteX6" fmla="*/ 67494 w 854894"/>
                    <a:gd name="connsiteY6" fmla="*/ 304800 h 692682"/>
                    <a:gd name="connsiteX0" fmla="*/ 67494 w 854894"/>
                    <a:gd name="connsiteY0" fmla="*/ 304800 h 691218"/>
                    <a:gd name="connsiteX1" fmla="*/ 461194 w 854894"/>
                    <a:gd name="connsiteY1" fmla="*/ 0 h 691218"/>
                    <a:gd name="connsiteX2" fmla="*/ 854894 w 854894"/>
                    <a:gd name="connsiteY2" fmla="*/ 304800 h 691218"/>
                    <a:gd name="connsiteX3" fmla="*/ 461194 w 854894"/>
                    <a:gd name="connsiteY3" fmla="*/ 609600 h 691218"/>
                    <a:gd name="connsiteX4" fmla="*/ 289745 w 854894"/>
                    <a:gd name="connsiteY4" fmla="*/ 600928 h 691218"/>
                    <a:gd name="connsiteX5" fmla="*/ 54794 w 854894"/>
                    <a:gd name="connsiteY5" fmla="*/ 683478 h 691218"/>
                    <a:gd name="connsiteX6" fmla="*/ 143694 w 854894"/>
                    <a:gd name="connsiteY6" fmla="*/ 442178 h 691218"/>
                    <a:gd name="connsiteX7" fmla="*/ 67494 w 854894"/>
                    <a:gd name="connsiteY7" fmla="*/ 304800 h 691218"/>
                    <a:gd name="connsiteX0" fmla="*/ 67494 w 854894"/>
                    <a:gd name="connsiteY0" fmla="*/ 304800 h 697791"/>
                    <a:gd name="connsiteX1" fmla="*/ 461194 w 854894"/>
                    <a:gd name="connsiteY1" fmla="*/ 0 h 697791"/>
                    <a:gd name="connsiteX2" fmla="*/ 854894 w 854894"/>
                    <a:gd name="connsiteY2" fmla="*/ 304800 h 697791"/>
                    <a:gd name="connsiteX3" fmla="*/ 461194 w 854894"/>
                    <a:gd name="connsiteY3" fmla="*/ 609600 h 697791"/>
                    <a:gd name="connsiteX4" fmla="*/ 289745 w 854894"/>
                    <a:gd name="connsiteY4" fmla="*/ 600928 h 697791"/>
                    <a:gd name="connsiteX5" fmla="*/ 54794 w 854894"/>
                    <a:gd name="connsiteY5" fmla="*/ 683478 h 697791"/>
                    <a:gd name="connsiteX6" fmla="*/ 143694 w 854894"/>
                    <a:gd name="connsiteY6" fmla="*/ 442178 h 697791"/>
                    <a:gd name="connsiteX7" fmla="*/ 67494 w 854894"/>
                    <a:gd name="connsiteY7" fmla="*/ 304800 h 697791"/>
                    <a:gd name="connsiteX0" fmla="*/ 67494 w 854894"/>
                    <a:gd name="connsiteY0" fmla="*/ 304800 h 762983"/>
                    <a:gd name="connsiteX1" fmla="*/ 461194 w 854894"/>
                    <a:gd name="connsiteY1" fmla="*/ 0 h 762983"/>
                    <a:gd name="connsiteX2" fmla="*/ 854894 w 854894"/>
                    <a:gd name="connsiteY2" fmla="*/ 304800 h 762983"/>
                    <a:gd name="connsiteX3" fmla="*/ 461194 w 854894"/>
                    <a:gd name="connsiteY3" fmla="*/ 755650 h 762983"/>
                    <a:gd name="connsiteX4" fmla="*/ 289745 w 854894"/>
                    <a:gd name="connsiteY4" fmla="*/ 600928 h 762983"/>
                    <a:gd name="connsiteX5" fmla="*/ 54794 w 854894"/>
                    <a:gd name="connsiteY5" fmla="*/ 683478 h 762983"/>
                    <a:gd name="connsiteX6" fmla="*/ 143694 w 854894"/>
                    <a:gd name="connsiteY6" fmla="*/ 442178 h 762983"/>
                    <a:gd name="connsiteX7" fmla="*/ 67494 w 854894"/>
                    <a:gd name="connsiteY7" fmla="*/ 304800 h 762983"/>
                    <a:gd name="connsiteX0" fmla="*/ 67494 w 953439"/>
                    <a:gd name="connsiteY0" fmla="*/ 304800 h 759574"/>
                    <a:gd name="connsiteX1" fmla="*/ 461194 w 953439"/>
                    <a:gd name="connsiteY1" fmla="*/ 0 h 759574"/>
                    <a:gd name="connsiteX2" fmla="*/ 854894 w 953439"/>
                    <a:gd name="connsiteY2" fmla="*/ 304800 h 759574"/>
                    <a:gd name="connsiteX3" fmla="*/ 931095 w 953439"/>
                    <a:gd name="connsiteY3" fmla="*/ 677128 h 759574"/>
                    <a:gd name="connsiteX4" fmla="*/ 461194 w 953439"/>
                    <a:gd name="connsiteY4" fmla="*/ 755650 h 759574"/>
                    <a:gd name="connsiteX5" fmla="*/ 289745 w 953439"/>
                    <a:gd name="connsiteY5" fmla="*/ 600928 h 759574"/>
                    <a:gd name="connsiteX6" fmla="*/ 54794 w 953439"/>
                    <a:gd name="connsiteY6" fmla="*/ 683478 h 759574"/>
                    <a:gd name="connsiteX7" fmla="*/ 143694 w 953439"/>
                    <a:gd name="connsiteY7" fmla="*/ 442178 h 759574"/>
                    <a:gd name="connsiteX8" fmla="*/ 67494 w 953439"/>
                    <a:gd name="connsiteY8" fmla="*/ 304800 h 759574"/>
                    <a:gd name="connsiteX0" fmla="*/ 67494 w 941052"/>
                    <a:gd name="connsiteY0" fmla="*/ 304800 h 755709"/>
                    <a:gd name="connsiteX1" fmla="*/ 461194 w 941052"/>
                    <a:gd name="connsiteY1" fmla="*/ 0 h 755709"/>
                    <a:gd name="connsiteX2" fmla="*/ 854894 w 941052"/>
                    <a:gd name="connsiteY2" fmla="*/ 304800 h 755709"/>
                    <a:gd name="connsiteX3" fmla="*/ 931095 w 941052"/>
                    <a:gd name="connsiteY3" fmla="*/ 677128 h 755709"/>
                    <a:gd name="connsiteX4" fmla="*/ 613595 w 941052"/>
                    <a:gd name="connsiteY4" fmla="*/ 619978 h 755709"/>
                    <a:gd name="connsiteX5" fmla="*/ 461194 w 941052"/>
                    <a:gd name="connsiteY5" fmla="*/ 755650 h 755709"/>
                    <a:gd name="connsiteX6" fmla="*/ 289745 w 941052"/>
                    <a:gd name="connsiteY6" fmla="*/ 600928 h 755709"/>
                    <a:gd name="connsiteX7" fmla="*/ 54794 w 941052"/>
                    <a:gd name="connsiteY7" fmla="*/ 683478 h 755709"/>
                    <a:gd name="connsiteX8" fmla="*/ 143694 w 941052"/>
                    <a:gd name="connsiteY8" fmla="*/ 442178 h 755709"/>
                    <a:gd name="connsiteX9" fmla="*/ 67494 w 941052"/>
                    <a:gd name="connsiteY9" fmla="*/ 304800 h 755709"/>
                    <a:gd name="connsiteX0" fmla="*/ 67494 w 941052"/>
                    <a:gd name="connsiteY0" fmla="*/ 304800 h 755709"/>
                    <a:gd name="connsiteX1" fmla="*/ 461194 w 941052"/>
                    <a:gd name="connsiteY1" fmla="*/ 0 h 755709"/>
                    <a:gd name="connsiteX2" fmla="*/ 854894 w 941052"/>
                    <a:gd name="connsiteY2" fmla="*/ 304800 h 755709"/>
                    <a:gd name="connsiteX3" fmla="*/ 931095 w 941052"/>
                    <a:gd name="connsiteY3" fmla="*/ 677128 h 755709"/>
                    <a:gd name="connsiteX4" fmla="*/ 613595 w 941052"/>
                    <a:gd name="connsiteY4" fmla="*/ 619978 h 755709"/>
                    <a:gd name="connsiteX5" fmla="*/ 461194 w 941052"/>
                    <a:gd name="connsiteY5" fmla="*/ 755650 h 755709"/>
                    <a:gd name="connsiteX6" fmla="*/ 289745 w 941052"/>
                    <a:gd name="connsiteY6" fmla="*/ 600928 h 755709"/>
                    <a:gd name="connsiteX7" fmla="*/ 54794 w 941052"/>
                    <a:gd name="connsiteY7" fmla="*/ 683478 h 755709"/>
                    <a:gd name="connsiteX8" fmla="*/ 143694 w 941052"/>
                    <a:gd name="connsiteY8" fmla="*/ 442178 h 755709"/>
                    <a:gd name="connsiteX9" fmla="*/ 67494 w 941052"/>
                    <a:gd name="connsiteY9" fmla="*/ 304800 h 755709"/>
                    <a:gd name="connsiteX0" fmla="*/ 67494 w 941052"/>
                    <a:gd name="connsiteY0" fmla="*/ 304800 h 755697"/>
                    <a:gd name="connsiteX1" fmla="*/ 461194 w 941052"/>
                    <a:gd name="connsiteY1" fmla="*/ 0 h 755697"/>
                    <a:gd name="connsiteX2" fmla="*/ 854894 w 941052"/>
                    <a:gd name="connsiteY2" fmla="*/ 304800 h 755697"/>
                    <a:gd name="connsiteX3" fmla="*/ 931095 w 941052"/>
                    <a:gd name="connsiteY3" fmla="*/ 677128 h 755697"/>
                    <a:gd name="connsiteX4" fmla="*/ 613595 w 941052"/>
                    <a:gd name="connsiteY4" fmla="*/ 619978 h 755697"/>
                    <a:gd name="connsiteX5" fmla="*/ 461194 w 941052"/>
                    <a:gd name="connsiteY5" fmla="*/ 755650 h 755697"/>
                    <a:gd name="connsiteX6" fmla="*/ 289745 w 941052"/>
                    <a:gd name="connsiteY6" fmla="*/ 600928 h 755697"/>
                    <a:gd name="connsiteX7" fmla="*/ 54794 w 941052"/>
                    <a:gd name="connsiteY7" fmla="*/ 683478 h 755697"/>
                    <a:gd name="connsiteX8" fmla="*/ 143694 w 941052"/>
                    <a:gd name="connsiteY8" fmla="*/ 442178 h 755697"/>
                    <a:gd name="connsiteX9" fmla="*/ 67494 w 941052"/>
                    <a:gd name="connsiteY9" fmla="*/ 304800 h 755697"/>
                    <a:gd name="connsiteX0" fmla="*/ 67494 w 941052"/>
                    <a:gd name="connsiteY0" fmla="*/ 304800 h 755697"/>
                    <a:gd name="connsiteX1" fmla="*/ 461194 w 941052"/>
                    <a:gd name="connsiteY1" fmla="*/ 0 h 755697"/>
                    <a:gd name="connsiteX2" fmla="*/ 854894 w 941052"/>
                    <a:gd name="connsiteY2" fmla="*/ 304800 h 755697"/>
                    <a:gd name="connsiteX3" fmla="*/ 931095 w 941052"/>
                    <a:gd name="connsiteY3" fmla="*/ 677128 h 755697"/>
                    <a:gd name="connsiteX4" fmla="*/ 613595 w 941052"/>
                    <a:gd name="connsiteY4" fmla="*/ 619978 h 755697"/>
                    <a:gd name="connsiteX5" fmla="*/ 461194 w 941052"/>
                    <a:gd name="connsiteY5" fmla="*/ 755650 h 755697"/>
                    <a:gd name="connsiteX6" fmla="*/ 289745 w 941052"/>
                    <a:gd name="connsiteY6" fmla="*/ 600928 h 755697"/>
                    <a:gd name="connsiteX7" fmla="*/ 54794 w 941052"/>
                    <a:gd name="connsiteY7" fmla="*/ 683478 h 755697"/>
                    <a:gd name="connsiteX8" fmla="*/ 143694 w 941052"/>
                    <a:gd name="connsiteY8" fmla="*/ 442178 h 755697"/>
                    <a:gd name="connsiteX9" fmla="*/ 67494 w 941052"/>
                    <a:gd name="connsiteY9" fmla="*/ 304800 h 755697"/>
                    <a:gd name="connsiteX0" fmla="*/ 67494 w 964361"/>
                    <a:gd name="connsiteY0" fmla="*/ 304800 h 755697"/>
                    <a:gd name="connsiteX1" fmla="*/ 461194 w 964361"/>
                    <a:gd name="connsiteY1" fmla="*/ 0 h 755697"/>
                    <a:gd name="connsiteX2" fmla="*/ 854894 w 964361"/>
                    <a:gd name="connsiteY2" fmla="*/ 304800 h 755697"/>
                    <a:gd name="connsiteX3" fmla="*/ 956495 w 964361"/>
                    <a:gd name="connsiteY3" fmla="*/ 651728 h 755697"/>
                    <a:gd name="connsiteX4" fmla="*/ 613595 w 964361"/>
                    <a:gd name="connsiteY4" fmla="*/ 619978 h 755697"/>
                    <a:gd name="connsiteX5" fmla="*/ 461194 w 964361"/>
                    <a:gd name="connsiteY5" fmla="*/ 755650 h 755697"/>
                    <a:gd name="connsiteX6" fmla="*/ 289745 w 964361"/>
                    <a:gd name="connsiteY6" fmla="*/ 600928 h 755697"/>
                    <a:gd name="connsiteX7" fmla="*/ 54794 w 964361"/>
                    <a:gd name="connsiteY7" fmla="*/ 683478 h 755697"/>
                    <a:gd name="connsiteX8" fmla="*/ 143694 w 964361"/>
                    <a:gd name="connsiteY8" fmla="*/ 442178 h 755697"/>
                    <a:gd name="connsiteX9" fmla="*/ 67494 w 964361"/>
                    <a:gd name="connsiteY9" fmla="*/ 304800 h 755697"/>
                    <a:gd name="connsiteX0" fmla="*/ 67494 w 964361"/>
                    <a:gd name="connsiteY0" fmla="*/ 304800 h 755697"/>
                    <a:gd name="connsiteX1" fmla="*/ 461194 w 964361"/>
                    <a:gd name="connsiteY1" fmla="*/ 0 h 755697"/>
                    <a:gd name="connsiteX2" fmla="*/ 854894 w 964361"/>
                    <a:gd name="connsiteY2" fmla="*/ 304800 h 755697"/>
                    <a:gd name="connsiteX3" fmla="*/ 956495 w 964361"/>
                    <a:gd name="connsiteY3" fmla="*/ 651728 h 755697"/>
                    <a:gd name="connsiteX4" fmla="*/ 613595 w 964361"/>
                    <a:gd name="connsiteY4" fmla="*/ 619978 h 755697"/>
                    <a:gd name="connsiteX5" fmla="*/ 461194 w 964361"/>
                    <a:gd name="connsiteY5" fmla="*/ 755650 h 755697"/>
                    <a:gd name="connsiteX6" fmla="*/ 289745 w 964361"/>
                    <a:gd name="connsiteY6" fmla="*/ 600928 h 755697"/>
                    <a:gd name="connsiteX7" fmla="*/ 54794 w 964361"/>
                    <a:gd name="connsiteY7" fmla="*/ 683478 h 755697"/>
                    <a:gd name="connsiteX8" fmla="*/ 143694 w 964361"/>
                    <a:gd name="connsiteY8" fmla="*/ 442178 h 755697"/>
                    <a:gd name="connsiteX9" fmla="*/ 67494 w 964361"/>
                    <a:gd name="connsiteY9" fmla="*/ 304800 h 755697"/>
                    <a:gd name="connsiteX0" fmla="*/ 67494 w 964800"/>
                    <a:gd name="connsiteY0" fmla="*/ 304836 h 755733"/>
                    <a:gd name="connsiteX1" fmla="*/ 461194 w 964800"/>
                    <a:gd name="connsiteY1" fmla="*/ 36 h 755733"/>
                    <a:gd name="connsiteX2" fmla="*/ 861244 w 964800"/>
                    <a:gd name="connsiteY2" fmla="*/ 292136 h 755733"/>
                    <a:gd name="connsiteX3" fmla="*/ 956495 w 964800"/>
                    <a:gd name="connsiteY3" fmla="*/ 651764 h 755733"/>
                    <a:gd name="connsiteX4" fmla="*/ 613595 w 964800"/>
                    <a:gd name="connsiteY4" fmla="*/ 620014 h 755733"/>
                    <a:gd name="connsiteX5" fmla="*/ 461194 w 964800"/>
                    <a:gd name="connsiteY5" fmla="*/ 755686 h 755733"/>
                    <a:gd name="connsiteX6" fmla="*/ 289745 w 964800"/>
                    <a:gd name="connsiteY6" fmla="*/ 600964 h 755733"/>
                    <a:gd name="connsiteX7" fmla="*/ 54794 w 964800"/>
                    <a:gd name="connsiteY7" fmla="*/ 683514 h 755733"/>
                    <a:gd name="connsiteX8" fmla="*/ 143694 w 964800"/>
                    <a:gd name="connsiteY8" fmla="*/ 442214 h 755733"/>
                    <a:gd name="connsiteX9" fmla="*/ 67494 w 964800"/>
                    <a:gd name="connsiteY9" fmla="*/ 304836 h 755733"/>
                    <a:gd name="connsiteX0" fmla="*/ 67494 w 964800"/>
                    <a:gd name="connsiteY0" fmla="*/ 306201 h 757098"/>
                    <a:gd name="connsiteX1" fmla="*/ 461194 w 964800"/>
                    <a:gd name="connsiteY1" fmla="*/ 1401 h 757098"/>
                    <a:gd name="connsiteX2" fmla="*/ 861244 w 964800"/>
                    <a:gd name="connsiteY2" fmla="*/ 293501 h 757098"/>
                    <a:gd name="connsiteX3" fmla="*/ 956495 w 964800"/>
                    <a:gd name="connsiteY3" fmla="*/ 653129 h 757098"/>
                    <a:gd name="connsiteX4" fmla="*/ 613595 w 964800"/>
                    <a:gd name="connsiteY4" fmla="*/ 621379 h 757098"/>
                    <a:gd name="connsiteX5" fmla="*/ 461194 w 964800"/>
                    <a:gd name="connsiteY5" fmla="*/ 757051 h 757098"/>
                    <a:gd name="connsiteX6" fmla="*/ 289745 w 964800"/>
                    <a:gd name="connsiteY6" fmla="*/ 602329 h 757098"/>
                    <a:gd name="connsiteX7" fmla="*/ 54794 w 964800"/>
                    <a:gd name="connsiteY7" fmla="*/ 684879 h 757098"/>
                    <a:gd name="connsiteX8" fmla="*/ 143694 w 964800"/>
                    <a:gd name="connsiteY8" fmla="*/ 443579 h 757098"/>
                    <a:gd name="connsiteX9" fmla="*/ 67494 w 964800"/>
                    <a:gd name="connsiteY9" fmla="*/ 306201 h 757098"/>
                    <a:gd name="connsiteX0" fmla="*/ 67494 w 964800"/>
                    <a:gd name="connsiteY0" fmla="*/ 307135 h 758032"/>
                    <a:gd name="connsiteX1" fmla="*/ 461194 w 964800"/>
                    <a:gd name="connsiteY1" fmla="*/ 2335 h 758032"/>
                    <a:gd name="connsiteX2" fmla="*/ 861244 w 964800"/>
                    <a:gd name="connsiteY2" fmla="*/ 294435 h 758032"/>
                    <a:gd name="connsiteX3" fmla="*/ 956495 w 964800"/>
                    <a:gd name="connsiteY3" fmla="*/ 654063 h 758032"/>
                    <a:gd name="connsiteX4" fmla="*/ 613595 w 964800"/>
                    <a:gd name="connsiteY4" fmla="*/ 622313 h 758032"/>
                    <a:gd name="connsiteX5" fmla="*/ 461194 w 964800"/>
                    <a:gd name="connsiteY5" fmla="*/ 757985 h 758032"/>
                    <a:gd name="connsiteX6" fmla="*/ 289745 w 964800"/>
                    <a:gd name="connsiteY6" fmla="*/ 603263 h 758032"/>
                    <a:gd name="connsiteX7" fmla="*/ 54794 w 964800"/>
                    <a:gd name="connsiteY7" fmla="*/ 685813 h 758032"/>
                    <a:gd name="connsiteX8" fmla="*/ 143694 w 964800"/>
                    <a:gd name="connsiteY8" fmla="*/ 444513 h 758032"/>
                    <a:gd name="connsiteX9" fmla="*/ 67494 w 964800"/>
                    <a:gd name="connsiteY9" fmla="*/ 307135 h 758032"/>
                    <a:gd name="connsiteX0" fmla="*/ 67494 w 964800"/>
                    <a:gd name="connsiteY0" fmla="*/ 307135 h 758032"/>
                    <a:gd name="connsiteX1" fmla="*/ 461194 w 964800"/>
                    <a:gd name="connsiteY1" fmla="*/ 2335 h 758032"/>
                    <a:gd name="connsiteX2" fmla="*/ 861244 w 964800"/>
                    <a:gd name="connsiteY2" fmla="*/ 294435 h 758032"/>
                    <a:gd name="connsiteX3" fmla="*/ 956495 w 964800"/>
                    <a:gd name="connsiteY3" fmla="*/ 654063 h 758032"/>
                    <a:gd name="connsiteX4" fmla="*/ 613595 w 964800"/>
                    <a:gd name="connsiteY4" fmla="*/ 622313 h 758032"/>
                    <a:gd name="connsiteX5" fmla="*/ 461194 w 964800"/>
                    <a:gd name="connsiteY5" fmla="*/ 757985 h 758032"/>
                    <a:gd name="connsiteX6" fmla="*/ 289745 w 964800"/>
                    <a:gd name="connsiteY6" fmla="*/ 603263 h 758032"/>
                    <a:gd name="connsiteX7" fmla="*/ 54794 w 964800"/>
                    <a:gd name="connsiteY7" fmla="*/ 685813 h 758032"/>
                    <a:gd name="connsiteX8" fmla="*/ 143694 w 964800"/>
                    <a:gd name="connsiteY8" fmla="*/ 444513 h 758032"/>
                    <a:gd name="connsiteX9" fmla="*/ 67494 w 964800"/>
                    <a:gd name="connsiteY9" fmla="*/ 307135 h 758032"/>
                    <a:gd name="connsiteX0" fmla="*/ 67494 w 964800"/>
                    <a:gd name="connsiteY0" fmla="*/ 306205 h 757102"/>
                    <a:gd name="connsiteX1" fmla="*/ 461194 w 964800"/>
                    <a:gd name="connsiteY1" fmla="*/ 1405 h 757102"/>
                    <a:gd name="connsiteX2" fmla="*/ 861244 w 964800"/>
                    <a:gd name="connsiteY2" fmla="*/ 293505 h 757102"/>
                    <a:gd name="connsiteX3" fmla="*/ 956495 w 964800"/>
                    <a:gd name="connsiteY3" fmla="*/ 653133 h 757102"/>
                    <a:gd name="connsiteX4" fmla="*/ 613595 w 964800"/>
                    <a:gd name="connsiteY4" fmla="*/ 621383 h 757102"/>
                    <a:gd name="connsiteX5" fmla="*/ 461194 w 964800"/>
                    <a:gd name="connsiteY5" fmla="*/ 757055 h 757102"/>
                    <a:gd name="connsiteX6" fmla="*/ 289745 w 964800"/>
                    <a:gd name="connsiteY6" fmla="*/ 602333 h 757102"/>
                    <a:gd name="connsiteX7" fmla="*/ 54794 w 964800"/>
                    <a:gd name="connsiteY7" fmla="*/ 684883 h 757102"/>
                    <a:gd name="connsiteX8" fmla="*/ 143694 w 964800"/>
                    <a:gd name="connsiteY8" fmla="*/ 443583 h 757102"/>
                    <a:gd name="connsiteX9" fmla="*/ 67494 w 964800"/>
                    <a:gd name="connsiteY9" fmla="*/ 306205 h 757102"/>
                    <a:gd name="connsiteX0" fmla="*/ 67494 w 964800"/>
                    <a:gd name="connsiteY0" fmla="*/ 306205 h 757102"/>
                    <a:gd name="connsiteX1" fmla="*/ 461194 w 964800"/>
                    <a:gd name="connsiteY1" fmla="*/ 1405 h 757102"/>
                    <a:gd name="connsiteX2" fmla="*/ 861244 w 964800"/>
                    <a:gd name="connsiteY2" fmla="*/ 293505 h 757102"/>
                    <a:gd name="connsiteX3" fmla="*/ 956495 w 964800"/>
                    <a:gd name="connsiteY3" fmla="*/ 653133 h 757102"/>
                    <a:gd name="connsiteX4" fmla="*/ 613595 w 964800"/>
                    <a:gd name="connsiteY4" fmla="*/ 621383 h 757102"/>
                    <a:gd name="connsiteX5" fmla="*/ 461194 w 964800"/>
                    <a:gd name="connsiteY5" fmla="*/ 757055 h 757102"/>
                    <a:gd name="connsiteX6" fmla="*/ 289745 w 964800"/>
                    <a:gd name="connsiteY6" fmla="*/ 602333 h 757102"/>
                    <a:gd name="connsiteX7" fmla="*/ 54794 w 964800"/>
                    <a:gd name="connsiteY7" fmla="*/ 684883 h 757102"/>
                    <a:gd name="connsiteX8" fmla="*/ 143694 w 964800"/>
                    <a:gd name="connsiteY8" fmla="*/ 443583 h 757102"/>
                    <a:gd name="connsiteX9" fmla="*/ 67494 w 964800"/>
                    <a:gd name="connsiteY9" fmla="*/ 306205 h 757102"/>
                    <a:gd name="connsiteX0" fmla="*/ 67494 w 964800"/>
                    <a:gd name="connsiteY0" fmla="*/ 304857 h 755754"/>
                    <a:gd name="connsiteX1" fmla="*/ 461194 w 964800"/>
                    <a:gd name="connsiteY1" fmla="*/ 57 h 755754"/>
                    <a:gd name="connsiteX2" fmla="*/ 861244 w 964800"/>
                    <a:gd name="connsiteY2" fmla="*/ 292157 h 755754"/>
                    <a:gd name="connsiteX3" fmla="*/ 956495 w 964800"/>
                    <a:gd name="connsiteY3" fmla="*/ 651785 h 755754"/>
                    <a:gd name="connsiteX4" fmla="*/ 613595 w 964800"/>
                    <a:gd name="connsiteY4" fmla="*/ 620035 h 755754"/>
                    <a:gd name="connsiteX5" fmla="*/ 461194 w 964800"/>
                    <a:gd name="connsiteY5" fmla="*/ 755707 h 755754"/>
                    <a:gd name="connsiteX6" fmla="*/ 289745 w 964800"/>
                    <a:gd name="connsiteY6" fmla="*/ 600985 h 755754"/>
                    <a:gd name="connsiteX7" fmla="*/ 54794 w 964800"/>
                    <a:gd name="connsiteY7" fmla="*/ 683535 h 755754"/>
                    <a:gd name="connsiteX8" fmla="*/ 143694 w 964800"/>
                    <a:gd name="connsiteY8" fmla="*/ 442235 h 755754"/>
                    <a:gd name="connsiteX9" fmla="*/ 67494 w 964800"/>
                    <a:gd name="connsiteY9" fmla="*/ 304857 h 755754"/>
                    <a:gd name="connsiteX0" fmla="*/ 67494 w 966319"/>
                    <a:gd name="connsiteY0" fmla="*/ 304857 h 755754"/>
                    <a:gd name="connsiteX1" fmla="*/ 461194 w 966319"/>
                    <a:gd name="connsiteY1" fmla="*/ 57 h 755754"/>
                    <a:gd name="connsiteX2" fmla="*/ 861244 w 966319"/>
                    <a:gd name="connsiteY2" fmla="*/ 292157 h 755754"/>
                    <a:gd name="connsiteX3" fmla="*/ 835844 w 966319"/>
                    <a:gd name="connsiteY3" fmla="*/ 397786 h 755754"/>
                    <a:gd name="connsiteX4" fmla="*/ 956495 w 966319"/>
                    <a:gd name="connsiteY4" fmla="*/ 651785 h 755754"/>
                    <a:gd name="connsiteX5" fmla="*/ 613595 w 966319"/>
                    <a:gd name="connsiteY5" fmla="*/ 620035 h 755754"/>
                    <a:gd name="connsiteX6" fmla="*/ 461194 w 966319"/>
                    <a:gd name="connsiteY6" fmla="*/ 755707 h 755754"/>
                    <a:gd name="connsiteX7" fmla="*/ 289745 w 966319"/>
                    <a:gd name="connsiteY7" fmla="*/ 600985 h 755754"/>
                    <a:gd name="connsiteX8" fmla="*/ 54794 w 966319"/>
                    <a:gd name="connsiteY8" fmla="*/ 683535 h 755754"/>
                    <a:gd name="connsiteX9" fmla="*/ 143694 w 966319"/>
                    <a:gd name="connsiteY9" fmla="*/ 442235 h 755754"/>
                    <a:gd name="connsiteX10" fmla="*/ 67494 w 966319"/>
                    <a:gd name="connsiteY10" fmla="*/ 304857 h 755754"/>
                    <a:gd name="connsiteX0" fmla="*/ 67494 w 966319"/>
                    <a:gd name="connsiteY0" fmla="*/ 304857 h 755754"/>
                    <a:gd name="connsiteX1" fmla="*/ 461194 w 966319"/>
                    <a:gd name="connsiteY1" fmla="*/ 57 h 755754"/>
                    <a:gd name="connsiteX2" fmla="*/ 861244 w 966319"/>
                    <a:gd name="connsiteY2" fmla="*/ 292157 h 755754"/>
                    <a:gd name="connsiteX3" fmla="*/ 835844 w 966319"/>
                    <a:gd name="connsiteY3" fmla="*/ 397786 h 755754"/>
                    <a:gd name="connsiteX4" fmla="*/ 956495 w 966319"/>
                    <a:gd name="connsiteY4" fmla="*/ 651785 h 755754"/>
                    <a:gd name="connsiteX5" fmla="*/ 613595 w 966319"/>
                    <a:gd name="connsiteY5" fmla="*/ 620035 h 755754"/>
                    <a:gd name="connsiteX6" fmla="*/ 461194 w 966319"/>
                    <a:gd name="connsiteY6" fmla="*/ 755707 h 755754"/>
                    <a:gd name="connsiteX7" fmla="*/ 289745 w 966319"/>
                    <a:gd name="connsiteY7" fmla="*/ 600985 h 755754"/>
                    <a:gd name="connsiteX8" fmla="*/ 54794 w 966319"/>
                    <a:gd name="connsiteY8" fmla="*/ 683535 h 755754"/>
                    <a:gd name="connsiteX9" fmla="*/ 143694 w 966319"/>
                    <a:gd name="connsiteY9" fmla="*/ 442235 h 755754"/>
                    <a:gd name="connsiteX10" fmla="*/ 67494 w 966319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5498 h 756395"/>
                    <a:gd name="connsiteX1" fmla="*/ 461194 w 957311"/>
                    <a:gd name="connsiteY1" fmla="*/ 698 h 756395"/>
                    <a:gd name="connsiteX2" fmla="*/ 835844 w 957311"/>
                    <a:gd name="connsiteY2" fmla="*/ 398427 h 756395"/>
                    <a:gd name="connsiteX3" fmla="*/ 956495 w 957311"/>
                    <a:gd name="connsiteY3" fmla="*/ 652426 h 756395"/>
                    <a:gd name="connsiteX4" fmla="*/ 613595 w 957311"/>
                    <a:gd name="connsiteY4" fmla="*/ 620676 h 756395"/>
                    <a:gd name="connsiteX5" fmla="*/ 461194 w 957311"/>
                    <a:gd name="connsiteY5" fmla="*/ 756348 h 756395"/>
                    <a:gd name="connsiteX6" fmla="*/ 289745 w 957311"/>
                    <a:gd name="connsiteY6" fmla="*/ 601626 h 756395"/>
                    <a:gd name="connsiteX7" fmla="*/ 54794 w 957311"/>
                    <a:gd name="connsiteY7" fmla="*/ 684176 h 756395"/>
                    <a:gd name="connsiteX8" fmla="*/ 143694 w 957311"/>
                    <a:gd name="connsiteY8" fmla="*/ 442876 h 756395"/>
                    <a:gd name="connsiteX9" fmla="*/ 67494 w 957311"/>
                    <a:gd name="connsiteY9" fmla="*/ 305498 h 756395"/>
                    <a:gd name="connsiteX0" fmla="*/ 143694 w 957311"/>
                    <a:gd name="connsiteY0" fmla="*/ 442178 h 755697"/>
                    <a:gd name="connsiteX1" fmla="*/ 461194 w 957311"/>
                    <a:gd name="connsiteY1" fmla="*/ 0 h 755697"/>
                    <a:gd name="connsiteX2" fmla="*/ 835844 w 957311"/>
                    <a:gd name="connsiteY2" fmla="*/ 397729 h 755697"/>
                    <a:gd name="connsiteX3" fmla="*/ 956495 w 957311"/>
                    <a:gd name="connsiteY3" fmla="*/ 651728 h 755697"/>
                    <a:gd name="connsiteX4" fmla="*/ 613595 w 957311"/>
                    <a:gd name="connsiteY4" fmla="*/ 619978 h 755697"/>
                    <a:gd name="connsiteX5" fmla="*/ 461194 w 957311"/>
                    <a:gd name="connsiteY5" fmla="*/ 755650 h 755697"/>
                    <a:gd name="connsiteX6" fmla="*/ 289745 w 957311"/>
                    <a:gd name="connsiteY6" fmla="*/ 600928 h 755697"/>
                    <a:gd name="connsiteX7" fmla="*/ 54794 w 957311"/>
                    <a:gd name="connsiteY7" fmla="*/ 683478 h 755697"/>
                    <a:gd name="connsiteX8" fmla="*/ 143694 w 957311"/>
                    <a:gd name="connsiteY8" fmla="*/ 442178 h 755697"/>
                    <a:gd name="connsiteX0" fmla="*/ 143694 w 957311"/>
                    <a:gd name="connsiteY0" fmla="*/ 448705 h 762224"/>
                    <a:gd name="connsiteX1" fmla="*/ 461194 w 957311"/>
                    <a:gd name="connsiteY1" fmla="*/ 6527 h 762224"/>
                    <a:gd name="connsiteX2" fmla="*/ 835844 w 957311"/>
                    <a:gd name="connsiteY2" fmla="*/ 404256 h 762224"/>
                    <a:gd name="connsiteX3" fmla="*/ 956495 w 957311"/>
                    <a:gd name="connsiteY3" fmla="*/ 658255 h 762224"/>
                    <a:gd name="connsiteX4" fmla="*/ 613595 w 957311"/>
                    <a:gd name="connsiteY4" fmla="*/ 626505 h 762224"/>
                    <a:gd name="connsiteX5" fmla="*/ 461194 w 957311"/>
                    <a:gd name="connsiteY5" fmla="*/ 762177 h 762224"/>
                    <a:gd name="connsiteX6" fmla="*/ 289745 w 957311"/>
                    <a:gd name="connsiteY6" fmla="*/ 607455 h 762224"/>
                    <a:gd name="connsiteX7" fmla="*/ 54794 w 957311"/>
                    <a:gd name="connsiteY7" fmla="*/ 690005 h 762224"/>
                    <a:gd name="connsiteX8" fmla="*/ 143694 w 957311"/>
                    <a:gd name="connsiteY8" fmla="*/ 448705 h 762224"/>
                    <a:gd name="connsiteX0" fmla="*/ 143694 w 957311"/>
                    <a:gd name="connsiteY0" fmla="*/ 448705 h 762224"/>
                    <a:gd name="connsiteX1" fmla="*/ 461194 w 957311"/>
                    <a:gd name="connsiteY1" fmla="*/ 6527 h 762224"/>
                    <a:gd name="connsiteX2" fmla="*/ 835844 w 957311"/>
                    <a:gd name="connsiteY2" fmla="*/ 404256 h 762224"/>
                    <a:gd name="connsiteX3" fmla="*/ 956495 w 957311"/>
                    <a:gd name="connsiteY3" fmla="*/ 658255 h 762224"/>
                    <a:gd name="connsiteX4" fmla="*/ 613595 w 957311"/>
                    <a:gd name="connsiteY4" fmla="*/ 626505 h 762224"/>
                    <a:gd name="connsiteX5" fmla="*/ 461194 w 957311"/>
                    <a:gd name="connsiteY5" fmla="*/ 762177 h 762224"/>
                    <a:gd name="connsiteX6" fmla="*/ 289745 w 957311"/>
                    <a:gd name="connsiteY6" fmla="*/ 607455 h 762224"/>
                    <a:gd name="connsiteX7" fmla="*/ 54794 w 957311"/>
                    <a:gd name="connsiteY7" fmla="*/ 690005 h 762224"/>
                    <a:gd name="connsiteX8" fmla="*/ 143694 w 957311"/>
                    <a:gd name="connsiteY8" fmla="*/ 448705 h 762224"/>
                    <a:gd name="connsiteX0" fmla="*/ 143822 w 957439"/>
                    <a:gd name="connsiteY0" fmla="*/ 448705 h 762224"/>
                    <a:gd name="connsiteX1" fmla="*/ 461322 w 957439"/>
                    <a:gd name="connsiteY1" fmla="*/ 6527 h 762224"/>
                    <a:gd name="connsiteX2" fmla="*/ 835972 w 957439"/>
                    <a:gd name="connsiteY2" fmla="*/ 404256 h 762224"/>
                    <a:gd name="connsiteX3" fmla="*/ 956623 w 957439"/>
                    <a:gd name="connsiteY3" fmla="*/ 658255 h 762224"/>
                    <a:gd name="connsiteX4" fmla="*/ 613723 w 957439"/>
                    <a:gd name="connsiteY4" fmla="*/ 626505 h 762224"/>
                    <a:gd name="connsiteX5" fmla="*/ 461322 w 957439"/>
                    <a:gd name="connsiteY5" fmla="*/ 762177 h 762224"/>
                    <a:gd name="connsiteX6" fmla="*/ 289873 w 957439"/>
                    <a:gd name="connsiteY6" fmla="*/ 607455 h 762224"/>
                    <a:gd name="connsiteX7" fmla="*/ 54922 w 957439"/>
                    <a:gd name="connsiteY7" fmla="*/ 690005 h 762224"/>
                    <a:gd name="connsiteX8" fmla="*/ 143822 w 957439"/>
                    <a:gd name="connsiteY8" fmla="*/ 448705 h 762224"/>
                    <a:gd name="connsiteX0" fmla="*/ 143822 w 957439"/>
                    <a:gd name="connsiteY0" fmla="*/ 442632 h 756151"/>
                    <a:gd name="connsiteX1" fmla="*/ 461322 w 957439"/>
                    <a:gd name="connsiteY1" fmla="*/ 454 h 756151"/>
                    <a:gd name="connsiteX2" fmla="*/ 835972 w 957439"/>
                    <a:gd name="connsiteY2" fmla="*/ 398183 h 756151"/>
                    <a:gd name="connsiteX3" fmla="*/ 956623 w 957439"/>
                    <a:gd name="connsiteY3" fmla="*/ 652182 h 756151"/>
                    <a:gd name="connsiteX4" fmla="*/ 613723 w 957439"/>
                    <a:gd name="connsiteY4" fmla="*/ 620432 h 756151"/>
                    <a:gd name="connsiteX5" fmla="*/ 461322 w 957439"/>
                    <a:gd name="connsiteY5" fmla="*/ 756104 h 756151"/>
                    <a:gd name="connsiteX6" fmla="*/ 289873 w 957439"/>
                    <a:gd name="connsiteY6" fmla="*/ 601382 h 756151"/>
                    <a:gd name="connsiteX7" fmla="*/ 54922 w 957439"/>
                    <a:gd name="connsiteY7" fmla="*/ 683932 h 756151"/>
                    <a:gd name="connsiteX8" fmla="*/ 143822 w 957439"/>
                    <a:gd name="connsiteY8" fmla="*/ 442632 h 756151"/>
                    <a:gd name="connsiteX0" fmla="*/ 143822 w 957439"/>
                    <a:gd name="connsiteY0" fmla="*/ 442315 h 755834"/>
                    <a:gd name="connsiteX1" fmla="*/ 461322 w 957439"/>
                    <a:gd name="connsiteY1" fmla="*/ 137 h 755834"/>
                    <a:gd name="connsiteX2" fmla="*/ 835972 w 957439"/>
                    <a:gd name="connsiteY2" fmla="*/ 397866 h 755834"/>
                    <a:gd name="connsiteX3" fmla="*/ 956623 w 957439"/>
                    <a:gd name="connsiteY3" fmla="*/ 651865 h 755834"/>
                    <a:gd name="connsiteX4" fmla="*/ 613723 w 957439"/>
                    <a:gd name="connsiteY4" fmla="*/ 620115 h 755834"/>
                    <a:gd name="connsiteX5" fmla="*/ 461322 w 957439"/>
                    <a:gd name="connsiteY5" fmla="*/ 755787 h 755834"/>
                    <a:gd name="connsiteX6" fmla="*/ 289873 w 957439"/>
                    <a:gd name="connsiteY6" fmla="*/ 601065 h 755834"/>
                    <a:gd name="connsiteX7" fmla="*/ 54922 w 957439"/>
                    <a:gd name="connsiteY7" fmla="*/ 683615 h 755834"/>
                    <a:gd name="connsiteX8" fmla="*/ 143822 w 957439"/>
                    <a:gd name="connsiteY8" fmla="*/ 442315 h 755834"/>
                    <a:gd name="connsiteX0" fmla="*/ 99481 w 965486"/>
                    <a:gd name="connsiteY0" fmla="*/ 432738 h 755782"/>
                    <a:gd name="connsiteX1" fmla="*/ 469369 w 965486"/>
                    <a:gd name="connsiteY1" fmla="*/ 85 h 755782"/>
                    <a:gd name="connsiteX2" fmla="*/ 844019 w 965486"/>
                    <a:gd name="connsiteY2" fmla="*/ 397814 h 755782"/>
                    <a:gd name="connsiteX3" fmla="*/ 964670 w 965486"/>
                    <a:gd name="connsiteY3" fmla="*/ 651813 h 755782"/>
                    <a:gd name="connsiteX4" fmla="*/ 621770 w 965486"/>
                    <a:gd name="connsiteY4" fmla="*/ 620063 h 755782"/>
                    <a:gd name="connsiteX5" fmla="*/ 469369 w 965486"/>
                    <a:gd name="connsiteY5" fmla="*/ 755735 h 755782"/>
                    <a:gd name="connsiteX6" fmla="*/ 297920 w 965486"/>
                    <a:gd name="connsiteY6" fmla="*/ 601013 h 755782"/>
                    <a:gd name="connsiteX7" fmla="*/ 62969 w 965486"/>
                    <a:gd name="connsiteY7" fmla="*/ 683563 h 755782"/>
                    <a:gd name="connsiteX8" fmla="*/ 99481 w 965486"/>
                    <a:gd name="connsiteY8" fmla="*/ 432738 h 755782"/>
                    <a:gd name="connsiteX0" fmla="*/ 99481 w 965486"/>
                    <a:gd name="connsiteY0" fmla="*/ 432657 h 755701"/>
                    <a:gd name="connsiteX1" fmla="*/ 469369 w 965486"/>
                    <a:gd name="connsiteY1" fmla="*/ 4 h 755701"/>
                    <a:gd name="connsiteX2" fmla="*/ 844019 w 965486"/>
                    <a:gd name="connsiteY2" fmla="*/ 397733 h 755701"/>
                    <a:gd name="connsiteX3" fmla="*/ 964670 w 965486"/>
                    <a:gd name="connsiteY3" fmla="*/ 651732 h 755701"/>
                    <a:gd name="connsiteX4" fmla="*/ 621770 w 965486"/>
                    <a:gd name="connsiteY4" fmla="*/ 619982 h 755701"/>
                    <a:gd name="connsiteX5" fmla="*/ 469369 w 965486"/>
                    <a:gd name="connsiteY5" fmla="*/ 755654 h 755701"/>
                    <a:gd name="connsiteX6" fmla="*/ 297920 w 965486"/>
                    <a:gd name="connsiteY6" fmla="*/ 600932 h 755701"/>
                    <a:gd name="connsiteX7" fmla="*/ 62969 w 965486"/>
                    <a:gd name="connsiteY7" fmla="*/ 683482 h 755701"/>
                    <a:gd name="connsiteX8" fmla="*/ 99481 w 965486"/>
                    <a:gd name="connsiteY8" fmla="*/ 432657 h 755701"/>
                    <a:gd name="connsiteX0" fmla="*/ 99481 w 927745"/>
                    <a:gd name="connsiteY0" fmla="*/ 432657 h 755701"/>
                    <a:gd name="connsiteX1" fmla="*/ 469369 w 927745"/>
                    <a:gd name="connsiteY1" fmla="*/ 4 h 755701"/>
                    <a:gd name="connsiteX2" fmla="*/ 844019 w 927745"/>
                    <a:gd name="connsiteY2" fmla="*/ 397733 h 755701"/>
                    <a:gd name="connsiteX3" fmla="*/ 926570 w 927745"/>
                    <a:gd name="connsiteY3" fmla="*/ 651732 h 755701"/>
                    <a:gd name="connsiteX4" fmla="*/ 621770 w 927745"/>
                    <a:gd name="connsiteY4" fmla="*/ 619982 h 755701"/>
                    <a:gd name="connsiteX5" fmla="*/ 469369 w 927745"/>
                    <a:gd name="connsiteY5" fmla="*/ 755654 h 755701"/>
                    <a:gd name="connsiteX6" fmla="*/ 297920 w 927745"/>
                    <a:gd name="connsiteY6" fmla="*/ 600932 h 755701"/>
                    <a:gd name="connsiteX7" fmla="*/ 62969 w 927745"/>
                    <a:gd name="connsiteY7" fmla="*/ 683482 h 755701"/>
                    <a:gd name="connsiteX8" fmla="*/ 99481 w 927745"/>
                    <a:gd name="connsiteY8" fmla="*/ 432657 h 755701"/>
                    <a:gd name="connsiteX0" fmla="*/ 82192 w 910456"/>
                    <a:gd name="connsiteY0" fmla="*/ 432657 h 755701"/>
                    <a:gd name="connsiteX1" fmla="*/ 452080 w 910456"/>
                    <a:gd name="connsiteY1" fmla="*/ 4 h 755701"/>
                    <a:gd name="connsiteX2" fmla="*/ 826730 w 910456"/>
                    <a:gd name="connsiteY2" fmla="*/ 397733 h 755701"/>
                    <a:gd name="connsiteX3" fmla="*/ 909281 w 910456"/>
                    <a:gd name="connsiteY3" fmla="*/ 651732 h 755701"/>
                    <a:gd name="connsiteX4" fmla="*/ 604481 w 910456"/>
                    <a:gd name="connsiteY4" fmla="*/ 619982 h 755701"/>
                    <a:gd name="connsiteX5" fmla="*/ 452080 w 910456"/>
                    <a:gd name="connsiteY5" fmla="*/ 755654 h 755701"/>
                    <a:gd name="connsiteX6" fmla="*/ 280631 w 910456"/>
                    <a:gd name="connsiteY6" fmla="*/ 600932 h 755701"/>
                    <a:gd name="connsiteX7" fmla="*/ 45680 w 910456"/>
                    <a:gd name="connsiteY7" fmla="*/ 683482 h 755701"/>
                    <a:gd name="connsiteX8" fmla="*/ 82192 w 910456"/>
                    <a:gd name="connsiteY8" fmla="*/ 432657 h 755701"/>
                    <a:gd name="connsiteX0" fmla="*/ 69256 w 897520"/>
                    <a:gd name="connsiteY0" fmla="*/ 432657 h 755701"/>
                    <a:gd name="connsiteX1" fmla="*/ 439144 w 897520"/>
                    <a:gd name="connsiteY1" fmla="*/ 4 h 755701"/>
                    <a:gd name="connsiteX2" fmla="*/ 813794 w 897520"/>
                    <a:gd name="connsiteY2" fmla="*/ 397733 h 755701"/>
                    <a:gd name="connsiteX3" fmla="*/ 896345 w 897520"/>
                    <a:gd name="connsiteY3" fmla="*/ 651732 h 755701"/>
                    <a:gd name="connsiteX4" fmla="*/ 591545 w 897520"/>
                    <a:gd name="connsiteY4" fmla="*/ 619982 h 755701"/>
                    <a:gd name="connsiteX5" fmla="*/ 439144 w 897520"/>
                    <a:gd name="connsiteY5" fmla="*/ 755654 h 755701"/>
                    <a:gd name="connsiteX6" fmla="*/ 267695 w 897520"/>
                    <a:gd name="connsiteY6" fmla="*/ 600932 h 755701"/>
                    <a:gd name="connsiteX7" fmla="*/ 32744 w 897520"/>
                    <a:gd name="connsiteY7" fmla="*/ 683482 h 755701"/>
                    <a:gd name="connsiteX8" fmla="*/ 69256 w 897520"/>
                    <a:gd name="connsiteY8" fmla="*/ 432657 h 755701"/>
                    <a:gd name="connsiteX0" fmla="*/ 55884 w 884148"/>
                    <a:gd name="connsiteY0" fmla="*/ 432657 h 755701"/>
                    <a:gd name="connsiteX1" fmla="*/ 425772 w 884148"/>
                    <a:gd name="connsiteY1" fmla="*/ 4 h 755701"/>
                    <a:gd name="connsiteX2" fmla="*/ 800422 w 884148"/>
                    <a:gd name="connsiteY2" fmla="*/ 397733 h 755701"/>
                    <a:gd name="connsiteX3" fmla="*/ 882973 w 884148"/>
                    <a:gd name="connsiteY3" fmla="*/ 651732 h 755701"/>
                    <a:gd name="connsiteX4" fmla="*/ 578173 w 884148"/>
                    <a:gd name="connsiteY4" fmla="*/ 619982 h 755701"/>
                    <a:gd name="connsiteX5" fmla="*/ 425772 w 884148"/>
                    <a:gd name="connsiteY5" fmla="*/ 755654 h 755701"/>
                    <a:gd name="connsiteX6" fmla="*/ 254323 w 884148"/>
                    <a:gd name="connsiteY6" fmla="*/ 600932 h 755701"/>
                    <a:gd name="connsiteX7" fmla="*/ 19372 w 884148"/>
                    <a:gd name="connsiteY7" fmla="*/ 683482 h 755701"/>
                    <a:gd name="connsiteX8" fmla="*/ 55884 w 884148"/>
                    <a:gd name="connsiteY8" fmla="*/ 432657 h 755701"/>
                    <a:gd name="connsiteX0" fmla="*/ 80180 w 908444"/>
                    <a:gd name="connsiteY0" fmla="*/ 432657 h 755701"/>
                    <a:gd name="connsiteX1" fmla="*/ 450068 w 908444"/>
                    <a:gd name="connsiteY1" fmla="*/ 4 h 755701"/>
                    <a:gd name="connsiteX2" fmla="*/ 824718 w 908444"/>
                    <a:gd name="connsiteY2" fmla="*/ 397733 h 755701"/>
                    <a:gd name="connsiteX3" fmla="*/ 907269 w 908444"/>
                    <a:gd name="connsiteY3" fmla="*/ 651732 h 755701"/>
                    <a:gd name="connsiteX4" fmla="*/ 602469 w 908444"/>
                    <a:gd name="connsiteY4" fmla="*/ 619982 h 755701"/>
                    <a:gd name="connsiteX5" fmla="*/ 450068 w 908444"/>
                    <a:gd name="connsiteY5" fmla="*/ 755654 h 755701"/>
                    <a:gd name="connsiteX6" fmla="*/ 278619 w 908444"/>
                    <a:gd name="connsiteY6" fmla="*/ 600932 h 755701"/>
                    <a:gd name="connsiteX7" fmla="*/ 43668 w 908444"/>
                    <a:gd name="connsiteY7" fmla="*/ 683482 h 755701"/>
                    <a:gd name="connsiteX8" fmla="*/ 80180 w 908444"/>
                    <a:gd name="connsiteY8" fmla="*/ 432657 h 755701"/>
                    <a:gd name="connsiteX0" fmla="*/ 80180 w 908444"/>
                    <a:gd name="connsiteY0" fmla="*/ 432657 h 755701"/>
                    <a:gd name="connsiteX1" fmla="*/ 450068 w 908444"/>
                    <a:gd name="connsiteY1" fmla="*/ 4 h 755701"/>
                    <a:gd name="connsiteX2" fmla="*/ 824718 w 908444"/>
                    <a:gd name="connsiteY2" fmla="*/ 397733 h 755701"/>
                    <a:gd name="connsiteX3" fmla="*/ 907269 w 908444"/>
                    <a:gd name="connsiteY3" fmla="*/ 651732 h 755701"/>
                    <a:gd name="connsiteX4" fmla="*/ 602469 w 908444"/>
                    <a:gd name="connsiteY4" fmla="*/ 619982 h 755701"/>
                    <a:gd name="connsiteX5" fmla="*/ 450068 w 908444"/>
                    <a:gd name="connsiteY5" fmla="*/ 755654 h 755701"/>
                    <a:gd name="connsiteX6" fmla="*/ 297669 w 908444"/>
                    <a:gd name="connsiteY6" fmla="*/ 600932 h 755701"/>
                    <a:gd name="connsiteX7" fmla="*/ 43668 w 908444"/>
                    <a:gd name="connsiteY7" fmla="*/ 683482 h 755701"/>
                    <a:gd name="connsiteX8" fmla="*/ 80180 w 908444"/>
                    <a:gd name="connsiteY8" fmla="*/ 432657 h 755701"/>
                    <a:gd name="connsiteX0" fmla="*/ 80180 w 908444"/>
                    <a:gd name="connsiteY0" fmla="*/ 432657 h 755701"/>
                    <a:gd name="connsiteX1" fmla="*/ 450068 w 908444"/>
                    <a:gd name="connsiteY1" fmla="*/ 4 h 755701"/>
                    <a:gd name="connsiteX2" fmla="*/ 824718 w 908444"/>
                    <a:gd name="connsiteY2" fmla="*/ 397733 h 755701"/>
                    <a:gd name="connsiteX3" fmla="*/ 907269 w 908444"/>
                    <a:gd name="connsiteY3" fmla="*/ 651732 h 755701"/>
                    <a:gd name="connsiteX4" fmla="*/ 602469 w 908444"/>
                    <a:gd name="connsiteY4" fmla="*/ 619982 h 755701"/>
                    <a:gd name="connsiteX5" fmla="*/ 450068 w 908444"/>
                    <a:gd name="connsiteY5" fmla="*/ 755654 h 755701"/>
                    <a:gd name="connsiteX6" fmla="*/ 297669 w 908444"/>
                    <a:gd name="connsiteY6" fmla="*/ 600932 h 755701"/>
                    <a:gd name="connsiteX7" fmla="*/ 43668 w 908444"/>
                    <a:gd name="connsiteY7" fmla="*/ 683482 h 755701"/>
                    <a:gd name="connsiteX8" fmla="*/ 80180 w 908444"/>
                    <a:gd name="connsiteY8" fmla="*/ 432657 h 755701"/>
                    <a:gd name="connsiteX0" fmla="*/ 80180 w 908444"/>
                    <a:gd name="connsiteY0" fmla="*/ 432657 h 755795"/>
                    <a:gd name="connsiteX1" fmla="*/ 450068 w 908444"/>
                    <a:gd name="connsiteY1" fmla="*/ 4 h 755795"/>
                    <a:gd name="connsiteX2" fmla="*/ 824718 w 908444"/>
                    <a:gd name="connsiteY2" fmla="*/ 397733 h 755795"/>
                    <a:gd name="connsiteX3" fmla="*/ 907269 w 908444"/>
                    <a:gd name="connsiteY3" fmla="*/ 651732 h 755795"/>
                    <a:gd name="connsiteX4" fmla="*/ 602469 w 908444"/>
                    <a:gd name="connsiteY4" fmla="*/ 619982 h 755795"/>
                    <a:gd name="connsiteX5" fmla="*/ 450068 w 908444"/>
                    <a:gd name="connsiteY5" fmla="*/ 755654 h 755795"/>
                    <a:gd name="connsiteX6" fmla="*/ 297669 w 908444"/>
                    <a:gd name="connsiteY6" fmla="*/ 600932 h 755795"/>
                    <a:gd name="connsiteX7" fmla="*/ 43668 w 908444"/>
                    <a:gd name="connsiteY7" fmla="*/ 683482 h 755795"/>
                    <a:gd name="connsiteX8" fmla="*/ 80180 w 908444"/>
                    <a:gd name="connsiteY8" fmla="*/ 432657 h 755795"/>
                    <a:gd name="connsiteX0" fmla="*/ 80180 w 908444"/>
                    <a:gd name="connsiteY0" fmla="*/ 432657 h 755795"/>
                    <a:gd name="connsiteX1" fmla="*/ 450068 w 908444"/>
                    <a:gd name="connsiteY1" fmla="*/ 4 h 755795"/>
                    <a:gd name="connsiteX2" fmla="*/ 824718 w 908444"/>
                    <a:gd name="connsiteY2" fmla="*/ 397733 h 755795"/>
                    <a:gd name="connsiteX3" fmla="*/ 907269 w 908444"/>
                    <a:gd name="connsiteY3" fmla="*/ 651732 h 755795"/>
                    <a:gd name="connsiteX4" fmla="*/ 602469 w 908444"/>
                    <a:gd name="connsiteY4" fmla="*/ 619982 h 755795"/>
                    <a:gd name="connsiteX5" fmla="*/ 450068 w 908444"/>
                    <a:gd name="connsiteY5" fmla="*/ 755654 h 755795"/>
                    <a:gd name="connsiteX6" fmla="*/ 297669 w 908444"/>
                    <a:gd name="connsiteY6" fmla="*/ 600932 h 755795"/>
                    <a:gd name="connsiteX7" fmla="*/ 43668 w 908444"/>
                    <a:gd name="connsiteY7" fmla="*/ 683482 h 755795"/>
                    <a:gd name="connsiteX8" fmla="*/ 80180 w 908444"/>
                    <a:gd name="connsiteY8" fmla="*/ 432657 h 75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08444" h="755795">
                      <a:moveTo>
                        <a:pt x="80180" y="432657"/>
                      </a:moveTo>
                      <a:cubicBezTo>
                        <a:pt x="46313" y="337794"/>
                        <a:pt x="161672" y="-1319"/>
                        <a:pt x="450068" y="4"/>
                      </a:cubicBezTo>
                      <a:cubicBezTo>
                        <a:pt x="738464" y="1327"/>
                        <a:pt x="818368" y="289112"/>
                        <a:pt x="824718" y="397733"/>
                      </a:cubicBezTo>
                      <a:cubicBezTo>
                        <a:pt x="840593" y="457671"/>
                        <a:pt x="918911" y="458057"/>
                        <a:pt x="907269" y="651732"/>
                      </a:cubicBezTo>
                      <a:cubicBezTo>
                        <a:pt x="770744" y="752945"/>
                        <a:pt x="615699" y="721195"/>
                        <a:pt x="602469" y="619982"/>
                      </a:cubicBezTo>
                      <a:cubicBezTo>
                        <a:pt x="536852" y="601319"/>
                        <a:pt x="534205" y="761210"/>
                        <a:pt x="450068" y="755654"/>
                      </a:cubicBezTo>
                      <a:cubicBezTo>
                        <a:pt x="365931" y="750098"/>
                        <a:pt x="367783" y="629100"/>
                        <a:pt x="297669" y="600932"/>
                      </a:cubicBezTo>
                      <a:cubicBezTo>
                        <a:pt x="261686" y="683095"/>
                        <a:pt x="68010" y="720524"/>
                        <a:pt x="43668" y="683482"/>
                      </a:cubicBezTo>
                      <a:cubicBezTo>
                        <a:pt x="-84654" y="475396"/>
                        <a:pt x="114047" y="527520"/>
                        <a:pt x="80180" y="432657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: Rounded Corners 11">
                <a:extLst>
                  <a:ext uri="{FF2B5EF4-FFF2-40B4-BE49-F238E27FC236}">
                    <a16:creationId xmlns:a16="http://schemas.microsoft.com/office/drawing/2014/main" id="{72828622-89B0-4AA5-843B-C93824EAD9EF}"/>
                  </a:ext>
                </a:extLst>
              </p:cNvPr>
              <p:cNvSpPr/>
              <p:nvPr/>
            </p:nvSpPr>
            <p:spPr>
              <a:xfrm rot="6773830">
                <a:off x="3197141" y="3954342"/>
                <a:ext cx="386484" cy="1129514"/>
              </a:xfrm>
              <a:custGeom>
                <a:avLst/>
                <a:gdLst>
                  <a:gd name="connsiteX0" fmla="*/ 0 w 1160026"/>
                  <a:gd name="connsiteY0" fmla="*/ 193342 h 1874117"/>
                  <a:gd name="connsiteX1" fmla="*/ 193342 w 1160026"/>
                  <a:gd name="connsiteY1" fmla="*/ 0 h 1874117"/>
                  <a:gd name="connsiteX2" fmla="*/ 966684 w 1160026"/>
                  <a:gd name="connsiteY2" fmla="*/ 0 h 1874117"/>
                  <a:gd name="connsiteX3" fmla="*/ 1160026 w 1160026"/>
                  <a:gd name="connsiteY3" fmla="*/ 193342 h 1874117"/>
                  <a:gd name="connsiteX4" fmla="*/ 1160026 w 1160026"/>
                  <a:gd name="connsiteY4" fmla="*/ 1680775 h 1874117"/>
                  <a:gd name="connsiteX5" fmla="*/ 966684 w 1160026"/>
                  <a:gd name="connsiteY5" fmla="*/ 1874117 h 1874117"/>
                  <a:gd name="connsiteX6" fmla="*/ 193342 w 1160026"/>
                  <a:gd name="connsiteY6" fmla="*/ 1874117 h 1874117"/>
                  <a:gd name="connsiteX7" fmla="*/ 0 w 1160026"/>
                  <a:gd name="connsiteY7" fmla="*/ 1680775 h 1874117"/>
                  <a:gd name="connsiteX8" fmla="*/ 0 w 1160026"/>
                  <a:gd name="connsiteY8" fmla="*/ 193342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508432 w 1508432"/>
                  <a:gd name="connsiteY3" fmla="*/ 193342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460938 w 1508432"/>
                  <a:gd name="connsiteY3" fmla="*/ 211368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35834"/>
                  <a:gd name="connsiteY0" fmla="*/ 420667 h 1874117"/>
                  <a:gd name="connsiteX1" fmla="*/ 541748 w 1535834"/>
                  <a:gd name="connsiteY1" fmla="*/ 0 h 1874117"/>
                  <a:gd name="connsiteX2" fmla="*/ 1315090 w 1535834"/>
                  <a:gd name="connsiteY2" fmla="*/ 0 h 1874117"/>
                  <a:gd name="connsiteX3" fmla="*/ 1460938 w 1535834"/>
                  <a:gd name="connsiteY3" fmla="*/ 211368 h 1874117"/>
                  <a:gd name="connsiteX4" fmla="*/ 1508432 w 1535834"/>
                  <a:gd name="connsiteY4" fmla="*/ 1680775 h 1874117"/>
                  <a:gd name="connsiteX5" fmla="*/ 1315090 w 1535834"/>
                  <a:gd name="connsiteY5" fmla="*/ 1874117 h 1874117"/>
                  <a:gd name="connsiteX6" fmla="*/ 541748 w 1535834"/>
                  <a:gd name="connsiteY6" fmla="*/ 1874117 h 1874117"/>
                  <a:gd name="connsiteX7" fmla="*/ 348406 w 1535834"/>
                  <a:gd name="connsiteY7" fmla="*/ 1680775 h 1874117"/>
                  <a:gd name="connsiteX8" fmla="*/ 0 w 1535834"/>
                  <a:gd name="connsiteY8" fmla="*/ 420667 h 1874117"/>
                  <a:gd name="connsiteX0" fmla="*/ 0 w 1535834"/>
                  <a:gd name="connsiteY0" fmla="*/ 423096 h 1876546"/>
                  <a:gd name="connsiteX1" fmla="*/ 541748 w 1535834"/>
                  <a:gd name="connsiteY1" fmla="*/ 2429 h 1876546"/>
                  <a:gd name="connsiteX2" fmla="*/ 1178328 w 1535834"/>
                  <a:gd name="connsiteY2" fmla="*/ 0 h 1876546"/>
                  <a:gd name="connsiteX3" fmla="*/ 1460938 w 1535834"/>
                  <a:gd name="connsiteY3" fmla="*/ 213797 h 1876546"/>
                  <a:gd name="connsiteX4" fmla="*/ 1508432 w 1535834"/>
                  <a:gd name="connsiteY4" fmla="*/ 1683204 h 1876546"/>
                  <a:gd name="connsiteX5" fmla="*/ 1315090 w 1535834"/>
                  <a:gd name="connsiteY5" fmla="*/ 1876546 h 1876546"/>
                  <a:gd name="connsiteX6" fmla="*/ 541748 w 1535834"/>
                  <a:gd name="connsiteY6" fmla="*/ 1876546 h 1876546"/>
                  <a:gd name="connsiteX7" fmla="*/ 348406 w 1535834"/>
                  <a:gd name="connsiteY7" fmla="*/ 1683204 h 1876546"/>
                  <a:gd name="connsiteX8" fmla="*/ 0 w 1535834"/>
                  <a:gd name="connsiteY8" fmla="*/ 423096 h 1876546"/>
                  <a:gd name="connsiteX0" fmla="*/ 0 w 1508432"/>
                  <a:gd name="connsiteY0" fmla="*/ 423096 h 1876546"/>
                  <a:gd name="connsiteX1" fmla="*/ 541748 w 1508432"/>
                  <a:gd name="connsiteY1" fmla="*/ 2429 h 1876546"/>
                  <a:gd name="connsiteX2" fmla="*/ 1178328 w 1508432"/>
                  <a:gd name="connsiteY2" fmla="*/ 0 h 1876546"/>
                  <a:gd name="connsiteX3" fmla="*/ 1408938 w 1508432"/>
                  <a:gd name="connsiteY3" fmla="*/ 219949 h 1876546"/>
                  <a:gd name="connsiteX4" fmla="*/ 1508432 w 1508432"/>
                  <a:gd name="connsiteY4" fmla="*/ 1683204 h 1876546"/>
                  <a:gd name="connsiteX5" fmla="*/ 1315090 w 1508432"/>
                  <a:gd name="connsiteY5" fmla="*/ 1876546 h 1876546"/>
                  <a:gd name="connsiteX6" fmla="*/ 541748 w 1508432"/>
                  <a:gd name="connsiteY6" fmla="*/ 1876546 h 1876546"/>
                  <a:gd name="connsiteX7" fmla="*/ 348406 w 1508432"/>
                  <a:gd name="connsiteY7" fmla="*/ 1683204 h 1876546"/>
                  <a:gd name="connsiteX8" fmla="*/ 0 w 1508432"/>
                  <a:gd name="connsiteY8" fmla="*/ 423096 h 1876546"/>
                  <a:gd name="connsiteX0" fmla="*/ 0 w 1508432"/>
                  <a:gd name="connsiteY0" fmla="*/ 423096 h 2289773"/>
                  <a:gd name="connsiteX1" fmla="*/ 541748 w 1508432"/>
                  <a:gd name="connsiteY1" fmla="*/ 2429 h 2289773"/>
                  <a:gd name="connsiteX2" fmla="*/ 1178328 w 1508432"/>
                  <a:gd name="connsiteY2" fmla="*/ 0 h 2289773"/>
                  <a:gd name="connsiteX3" fmla="*/ 1408938 w 1508432"/>
                  <a:gd name="connsiteY3" fmla="*/ 219949 h 2289773"/>
                  <a:gd name="connsiteX4" fmla="*/ 1508432 w 1508432"/>
                  <a:gd name="connsiteY4" fmla="*/ 1683204 h 2289773"/>
                  <a:gd name="connsiteX5" fmla="*/ 942154 w 1508432"/>
                  <a:gd name="connsiteY5" fmla="*/ 2289773 h 2289773"/>
                  <a:gd name="connsiteX6" fmla="*/ 541748 w 1508432"/>
                  <a:gd name="connsiteY6" fmla="*/ 1876546 h 2289773"/>
                  <a:gd name="connsiteX7" fmla="*/ 348406 w 1508432"/>
                  <a:gd name="connsiteY7" fmla="*/ 1683204 h 2289773"/>
                  <a:gd name="connsiteX8" fmla="*/ 0 w 1508432"/>
                  <a:gd name="connsiteY8" fmla="*/ 423096 h 2289773"/>
                  <a:gd name="connsiteX0" fmla="*/ 0 w 1469059"/>
                  <a:gd name="connsiteY0" fmla="*/ 423096 h 2289773"/>
                  <a:gd name="connsiteX1" fmla="*/ 541748 w 1469059"/>
                  <a:gd name="connsiteY1" fmla="*/ 2429 h 2289773"/>
                  <a:gd name="connsiteX2" fmla="*/ 1178328 w 1469059"/>
                  <a:gd name="connsiteY2" fmla="*/ 0 h 2289773"/>
                  <a:gd name="connsiteX3" fmla="*/ 1408938 w 1469059"/>
                  <a:gd name="connsiteY3" fmla="*/ 219949 h 2289773"/>
                  <a:gd name="connsiteX4" fmla="*/ 1404430 w 1469059"/>
                  <a:gd name="connsiteY4" fmla="*/ 1695509 h 2289773"/>
                  <a:gd name="connsiteX5" fmla="*/ 942154 w 1469059"/>
                  <a:gd name="connsiteY5" fmla="*/ 2289773 h 2289773"/>
                  <a:gd name="connsiteX6" fmla="*/ 541748 w 1469059"/>
                  <a:gd name="connsiteY6" fmla="*/ 1876546 h 2289773"/>
                  <a:gd name="connsiteX7" fmla="*/ 348406 w 1469059"/>
                  <a:gd name="connsiteY7" fmla="*/ 1683204 h 2289773"/>
                  <a:gd name="connsiteX8" fmla="*/ 0 w 1469059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33265"/>
                  <a:gd name="connsiteX1" fmla="*/ 541748 w 1525461"/>
                  <a:gd name="connsiteY1" fmla="*/ 2429 h 2233265"/>
                  <a:gd name="connsiteX2" fmla="*/ 1178328 w 1525461"/>
                  <a:gd name="connsiteY2" fmla="*/ 0 h 2233265"/>
                  <a:gd name="connsiteX3" fmla="*/ 1408938 w 1525461"/>
                  <a:gd name="connsiteY3" fmla="*/ 219949 h 2233265"/>
                  <a:gd name="connsiteX4" fmla="*/ 1404430 w 1525461"/>
                  <a:gd name="connsiteY4" fmla="*/ 1695509 h 2233265"/>
                  <a:gd name="connsiteX5" fmla="*/ 947875 w 1525461"/>
                  <a:gd name="connsiteY5" fmla="*/ 2233265 h 2233265"/>
                  <a:gd name="connsiteX6" fmla="*/ 541748 w 1525461"/>
                  <a:gd name="connsiteY6" fmla="*/ 1876546 h 2233265"/>
                  <a:gd name="connsiteX7" fmla="*/ 348406 w 1525461"/>
                  <a:gd name="connsiteY7" fmla="*/ 1683204 h 2233265"/>
                  <a:gd name="connsiteX8" fmla="*/ 0 w 1525461"/>
                  <a:gd name="connsiteY8" fmla="*/ 423096 h 2233265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541748 w 1525461"/>
                  <a:gd name="connsiteY7" fmla="*/ 1876546 h 2683736"/>
                  <a:gd name="connsiteX8" fmla="*/ 348406 w 1525461"/>
                  <a:gd name="connsiteY8" fmla="*/ 1683204 h 2683736"/>
                  <a:gd name="connsiteX9" fmla="*/ 0 w 1525461"/>
                  <a:gd name="connsiteY9" fmla="*/ 423096 h 2683736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892170 w 1525461"/>
                  <a:gd name="connsiteY7" fmla="*/ 2596140 h 2683736"/>
                  <a:gd name="connsiteX8" fmla="*/ 541748 w 1525461"/>
                  <a:gd name="connsiteY8" fmla="*/ 1876546 h 2683736"/>
                  <a:gd name="connsiteX9" fmla="*/ 348406 w 1525461"/>
                  <a:gd name="connsiteY9" fmla="*/ 1683204 h 2683736"/>
                  <a:gd name="connsiteX10" fmla="*/ 0 w 1525461"/>
                  <a:gd name="connsiteY10" fmla="*/ 423096 h 268373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541748 w 1525461"/>
                  <a:gd name="connsiteY9" fmla="*/ 1876546 h 3047606"/>
                  <a:gd name="connsiteX10" fmla="*/ 348406 w 1525461"/>
                  <a:gd name="connsiteY10" fmla="*/ 1683204 h 3047606"/>
                  <a:gd name="connsiteX11" fmla="*/ 0 w 1525461"/>
                  <a:gd name="connsiteY11" fmla="*/ 423096 h 304760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161733 w 1525461"/>
                  <a:gd name="connsiteY9" fmla="*/ 2819041 h 3047606"/>
                  <a:gd name="connsiteX10" fmla="*/ 541748 w 1525461"/>
                  <a:gd name="connsiteY10" fmla="*/ 1876546 h 3047606"/>
                  <a:gd name="connsiteX11" fmla="*/ 348406 w 1525461"/>
                  <a:gd name="connsiteY11" fmla="*/ 1683204 h 3047606"/>
                  <a:gd name="connsiteX12" fmla="*/ 0 w 1525461"/>
                  <a:gd name="connsiteY12" fmla="*/ 423096 h 3047606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41748 w 1525461"/>
                  <a:gd name="connsiteY11" fmla="*/ 1876546 h 3050724"/>
                  <a:gd name="connsiteX12" fmla="*/ 348406 w 1525461"/>
                  <a:gd name="connsiteY12" fmla="*/ 1683204 h 3050724"/>
                  <a:gd name="connsiteX13" fmla="*/ 0 w 1525461"/>
                  <a:gd name="connsiteY13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541748 w 1525461"/>
                  <a:gd name="connsiteY12" fmla="*/ 1876546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0 w 1525461"/>
                  <a:gd name="connsiteY13" fmla="*/ 423096 h 3050724"/>
                  <a:gd name="connsiteX0" fmla="*/ 9943 w 1535404"/>
                  <a:gd name="connsiteY0" fmla="*/ 423096 h 3050724"/>
                  <a:gd name="connsiteX1" fmla="*/ 551691 w 1535404"/>
                  <a:gd name="connsiteY1" fmla="*/ 2429 h 3050724"/>
                  <a:gd name="connsiteX2" fmla="*/ 1188271 w 1535404"/>
                  <a:gd name="connsiteY2" fmla="*/ 0 h 3050724"/>
                  <a:gd name="connsiteX3" fmla="*/ 1418881 w 1535404"/>
                  <a:gd name="connsiteY3" fmla="*/ 219949 h 3050724"/>
                  <a:gd name="connsiteX4" fmla="*/ 1414373 w 1535404"/>
                  <a:gd name="connsiteY4" fmla="*/ 1695509 h 3050724"/>
                  <a:gd name="connsiteX5" fmla="*/ 957818 w 1535404"/>
                  <a:gd name="connsiteY5" fmla="*/ 2233265 h 3050724"/>
                  <a:gd name="connsiteX6" fmla="*/ 1150675 w 1535404"/>
                  <a:gd name="connsiteY6" fmla="*/ 2678391 h 3050724"/>
                  <a:gd name="connsiteX7" fmla="*/ 902113 w 1535404"/>
                  <a:gd name="connsiteY7" fmla="*/ 2596140 h 3050724"/>
                  <a:gd name="connsiteX8" fmla="*/ 651205 w 1535404"/>
                  <a:gd name="connsiteY8" fmla="*/ 3044556 h 3050724"/>
                  <a:gd name="connsiteX9" fmla="*/ 588895 w 1535404"/>
                  <a:gd name="connsiteY9" fmla="*/ 2701438 h 3050724"/>
                  <a:gd name="connsiteX10" fmla="*/ 171676 w 1535404"/>
                  <a:gd name="connsiteY10" fmla="*/ 2819041 h 3050724"/>
                  <a:gd name="connsiteX11" fmla="*/ 581878 w 1535404"/>
                  <a:gd name="connsiteY11" fmla="*/ 2432421 h 3050724"/>
                  <a:gd name="connsiteX12" fmla="*/ 651536 w 1535404"/>
                  <a:gd name="connsiteY12" fmla="*/ 1566970 h 3050724"/>
                  <a:gd name="connsiteX13" fmla="*/ 9943 w 153540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74466 w 1538194"/>
                  <a:gd name="connsiteY10" fmla="*/ 2819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1021622 w 1538194"/>
                  <a:gd name="connsiteY5" fmla="*/ 2250860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8194" h="3050724">
                    <a:moveTo>
                      <a:pt x="12733" y="423096"/>
                    </a:moveTo>
                    <a:cubicBezTo>
                      <a:pt x="12733" y="316316"/>
                      <a:pt x="447701" y="2429"/>
                      <a:pt x="554481" y="2429"/>
                    </a:cubicBezTo>
                    <a:lnTo>
                      <a:pt x="1191061" y="0"/>
                    </a:lnTo>
                    <a:cubicBezTo>
                      <a:pt x="1297841" y="0"/>
                      <a:pt x="1421671" y="113169"/>
                      <a:pt x="1421671" y="219949"/>
                    </a:cubicBezTo>
                    <a:cubicBezTo>
                      <a:pt x="1566896" y="728560"/>
                      <a:pt x="1588449" y="1161855"/>
                      <a:pt x="1417163" y="1695509"/>
                    </a:cubicBezTo>
                    <a:cubicBezTo>
                      <a:pt x="1417163" y="1802289"/>
                      <a:pt x="1128402" y="2250860"/>
                      <a:pt x="1021622" y="2250860"/>
                    </a:cubicBezTo>
                    <a:cubicBezTo>
                      <a:pt x="936408" y="2184298"/>
                      <a:pt x="1299693" y="2762547"/>
                      <a:pt x="1214479" y="2695985"/>
                    </a:cubicBezTo>
                    <a:cubicBezTo>
                      <a:pt x="1052208" y="2757575"/>
                      <a:pt x="1018898" y="2729465"/>
                      <a:pt x="904903" y="2596140"/>
                    </a:cubicBezTo>
                    <a:cubicBezTo>
                      <a:pt x="877459" y="2547692"/>
                      <a:pt x="681439" y="3093004"/>
                      <a:pt x="653995" y="3044556"/>
                    </a:cubicBezTo>
                    <a:cubicBezTo>
                      <a:pt x="573957" y="3102102"/>
                      <a:pt x="671607" y="2739024"/>
                      <a:pt x="591685" y="2701438"/>
                    </a:cubicBezTo>
                    <a:cubicBezTo>
                      <a:pt x="511764" y="2663852"/>
                      <a:pt x="222190" y="2920919"/>
                      <a:pt x="180619" y="2871041"/>
                    </a:cubicBezTo>
                    <a:cubicBezTo>
                      <a:pt x="236550" y="2732084"/>
                      <a:pt x="528737" y="2571378"/>
                      <a:pt x="584668" y="2432421"/>
                    </a:cubicBezTo>
                    <a:lnTo>
                      <a:pt x="654326" y="1566970"/>
                    </a:lnTo>
                    <a:cubicBezTo>
                      <a:pt x="397281" y="1307049"/>
                      <a:pt x="-84340" y="1243205"/>
                      <a:pt x="12733" y="42309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D7C915C-28CF-4B0C-A6D7-8078471FA8C1}"/>
                  </a:ext>
                </a:extLst>
              </p:cNvPr>
              <p:cNvSpPr/>
              <p:nvPr/>
            </p:nvSpPr>
            <p:spPr>
              <a:xfrm rot="21372828" flipV="1">
                <a:off x="3682416" y="4388767"/>
                <a:ext cx="244214" cy="41226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DA0FA657-5384-4973-9C31-4C7C14652241}"/>
                  </a:ext>
                </a:extLst>
              </p:cNvPr>
              <p:cNvSpPr/>
              <p:nvPr/>
            </p:nvSpPr>
            <p:spPr>
              <a:xfrm>
                <a:off x="3300468" y="3735394"/>
                <a:ext cx="116553" cy="116553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B163E2-8C7C-4DA3-B259-80691D6AACD6}"/>
              </a:ext>
            </a:extLst>
          </p:cNvPr>
          <p:cNvGrpSpPr/>
          <p:nvPr/>
        </p:nvGrpSpPr>
        <p:grpSpPr>
          <a:xfrm>
            <a:off x="226341" y="1652475"/>
            <a:ext cx="5616014" cy="5117321"/>
            <a:chOff x="2913378" y="557190"/>
            <a:chExt cx="6437088" cy="5865484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9440220-AE27-47F1-98D4-AF447352FBF5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0D1012D-09EF-4832-964F-2F3B1F3CC2A7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Manual Operation 21">
              <a:extLst>
                <a:ext uri="{FF2B5EF4-FFF2-40B4-BE49-F238E27FC236}">
                  <a16:creationId xmlns:a16="http://schemas.microsoft.com/office/drawing/2014/main" id="{0D145DB7-4D95-4E3B-A609-EDA946923C3C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410860-CA87-423C-A108-6B980F0F4147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9B3831-C8C7-4D53-8EFE-BF55F7D2AAEA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3">
              <a:extLst>
                <a:ext uri="{FF2B5EF4-FFF2-40B4-BE49-F238E27FC236}">
                  <a16:creationId xmlns:a16="http://schemas.microsoft.com/office/drawing/2014/main" id="{DA1826F3-DDC6-4ACE-8FC6-119F279457F0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0950AA01-BACB-49AA-9A05-A248719E30D2}"/>
                </a:ext>
              </a:extLst>
            </p:cNvPr>
            <p:cNvSpPr/>
            <p:nvPr/>
          </p:nvSpPr>
          <p:spPr>
            <a:xfrm>
              <a:off x="7377974" y="586014"/>
              <a:ext cx="1005115" cy="148572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15" h="1485728">
                  <a:moveTo>
                    <a:pt x="0" y="8572"/>
                  </a:moveTo>
                  <a:lnTo>
                    <a:pt x="700315" y="0"/>
                  </a:lnTo>
                  <a:lnTo>
                    <a:pt x="1005115" y="1153160"/>
                  </a:lnTo>
                  <a:cubicBezTo>
                    <a:pt x="565937" y="1757680"/>
                    <a:pt x="187718" y="1386840"/>
                    <a:pt x="68580" y="1214120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3">
              <a:extLst>
                <a:ext uri="{FF2B5EF4-FFF2-40B4-BE49-F238E27FC236}">
                  <a16:creationId xmlns:a16="http://schemas.microsoft.com/office/drawing/2014/main" id="{C15CACDC-DB8B-4D3B-BDDF-89CA8C3C8547}"/>
                </a:ext>
              </a:extLst>
            </p:cNvPr>
            <p:cNvSpPr/>
            <p:nvPr/>
          </p:nvSpPr>
          <p:spPr>
            <a:xfrm>
              <a:off x="6473733" y="590321"/>
              <a:ext cx="951775" cy="15039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03980">
                  <a:moveTo>
                    <a:pt x="0" y="0"/>
                  </a:moveTo>
                  <a:lnTo>
                    <a:pt x="867955" y="0"/>
                  </a:lnTo>
                  <a:lnTo>
                    <a:pt x="951775" y="1173163"/>
                  </a:lnTo>
                  <a:cubicBezTo>
                    <a:pt x="512597" y="1777683"/>
                    <a:pt x="172478" y="1402080"/>
                    <a:pt x="53340" y="1229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3">
              <a:extLst>
                <a:ext uri="{FF2B5EF4-FFF2-40B4-BE49-F238E27FC236}">
                  <a16:creationId xmlns:a16="http://schemas.microsoft.com/office/drawing/2014/main" id="{E9544503-5901-4A49-94FB-3FF141B9BB5E}"/>
                </a:ext>
              </a:extLst>
            </p:cNvPr>
            <p:cNvSpPr/>
            <p:nvPr/>
          </p:nvSpPr>
          <p:spPr>
            <a:xfrm>
              <a:off x="5651498" y="590321"/>
              <a:ext cx="86142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15568">
                  <a:moveTo>
                    <a:pt x="15240" y="0"/>
                  </a:moveTo>
                  <a:lnTo>
                    <a:pt x="814615" y="0"/>
                  </a:lnTo>
                  <a:lnTo>
                    <a:pt x="822235" y="1191260"/>
                  </a:lnTo>
                  <a:cubicBezTo>
                    <a:pt x="383057" y="1795780"/>
                    <a:pt x="119138" y="1402080"/>
                    <a:pt x="0" y="1229360"/>
                  </a:cubicBez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3">
              <a:extLst>
                <a:ext uri="{FF2B5EF4-FFF2-40B4-BE49-F238E27FC236}">
                  <a16:creationId xmlns:a16="http://schemas.microsoft.com/office/drawing/2014/main" id="{B4E9AE34-549A-47DD-8A21-6FD89B398570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3">
              <a:extLst>
                <a:ext uri="{FF2B5EF4-FFF2-40B4-BE49-F238E27FC236}">
                  <a16:creationId xmlns:a16="http://schemas.microsoft.com/office/drawing/2014/main" id="{D2CFA66B-5E0E-4B4C-B363-875ACE26B821}"/>
                </a:ext>
              </a:extLst>
            </p:cNvPr>
            <p:cNvSpPr/>
            <p:nvPr/>
          </p:nvSpPr>
          <p:spPr>
            <a:xfrm>
              <a:off x="3854267" y="582701"/>
              <a:ext cx="1024811" cy="152318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  <a:gd name="connsiteX0" fmla="*/ 289560 w 1024811"/>
                <a:gd name="connsiteY0" fmla="*/ 0 h 1523188"/>
                <a:gd name="connsiteX1" fmla="*/ 1024811 w 1024811"/>
                <a:gd name="connsiteY1" fmla="*/ 0 h 1523188"/>
                <a:gd name="connsiteX2" fmla="*/ 883195 w 1024811"/>
                <a:gd name="connsiteY2" fmla="*/ 1198880 h 1523188"/>
                <a:gd name="connsiteX3" fmla="*/ 0 w 1024811"/>
                <a:gd name="connsiteY3" fmla="*/ 1236980 h 1523188"/>
                <a:gd name="connsiteX4" fmla="*/ 289560 w 1024811"/>
                <a:gd name="connsiteY4" fmla="*/ 0 h 152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11" h="1523188">
                  <a:moveTo>
                    <a:pt x="289560" y="0"/>
                  </a:moveTo>
                  <a:lnTo>
                    <a:pt x="1024811" y="0"/>
                  </a:lnTo>
                  <a:lnTo>
                    <a:pt x="883195" y="1198880"/>
                  </a:lnTo>
                  <a:cubicBezTo>
                    <a:pt x="444017" y="1803400"/>
                    <a:pt x="119138" y="1409700"/>
                    <a:pt x="0" y="1236980"/>
                  </a:cubicBezTo>
                  <a:lnTo>
                    <a:pt x="2895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3">
              <a:extLst>
                <a:ext uri="{FF2B5EF4-FFF2-40B4-BE49-F238E27FC236}">
                  <a16:creationId xmlns:a16="http://schemas.microsoft.com/office/drawing/2014/main" id="{58BC8F47-6B26-4AED-B881-3F074B717A11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48BA5A7-DFD3-459B-85FD-14A385CDF230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3">
              <a:extLst>
                <a:ext uri="{FF2B5EF4-FFF2-40B4-BE49-F238E27FC236}">
                  <a16:creationId xmlns:a16="http://schemas.microsoft.com/office/drawing/2014/main" id="{3F382528-1E48-4BA7-BB01-A544649419F0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2EBFDDAC-899A-487F-ACB1-FD40C9D68512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55591626-3807-4B49-AD82-522D1C643E5C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Top Corners Rounded 19">
              <a:extLst>
                <a:ext uri="{FF2B5EF4-FFF2-40B4-BE49-F238E27FC236}">
                  <a16:creationId xmlns:a16="http://schemas.microsoft.com/office/drawing/2014/main" id="{59DCAE0D-8955-4B56-9239-8C7B5F5E95EA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577989-4641-4250-8F89-16BA4709169F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64C5C79-11A1-4336-8BA3-3431B563D05A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Manual Operation 21">
              <a:extLst>
                <a:ext uri="{FF2B5EF4-FFF2-40B4-BE49-F238E27FC236}">
                  <a16:creationId xmlns:a16="http://schemas.microsoft.com/office/drawing/2014/main" id="{CB575148-FA06-41F9-8870-A342CF43B21C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2F68A368-6FD4-4487-9A3B-E68C4CE9004C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AD39D90-8C00-47AB-856E-A93E393FB9E6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1BEA04A-DEEC-4274-AB07-7E0B2E78A00A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85EFD9-9415-4B03-96EA-FB3F79C9EF82}"/>
                  </a:ext>
                </a:extLst>
              </p:cNvPr>
              <p:cNvCxnSpPr>
                <a:stCxn id="145" idx="0"/>
                <a:endCxn id="145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6CF7611-97AC-4B21-88BF-4F623F10C226}"/>
                  </a:ext>
                </a:extLst>
              </p:cNvPr>
              <p:cNvCxnSpPr>
                <a:cxnSpLocks/>
                <a:stCxn id="145" idx="5"/>
                <a:endCxn id="145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BEE45E-C3A4-4F6E-BD72-BEFC6CF27C79}"/>
                  </a:ext>
                </a:extLst>
              </p:cNvPr>
              <p:cNvCxnSpPr>
                <a:stCxn id="145" idx="7"/>
                <a:endCxn id="145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BEA583D-DEC5-4036-9218-AD64FAD4F151}"/>
                  </a:ext>
                </a:extLst>
              </p:cNvPr>
              <p:cNvCxnSpPr>
                <a:stCxn id="145" idx="2"/>
                <a:endCxn id="145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F294776-C0EE-4D6D-A5DE-F5591B6C9015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37DC81E-E7DC-4BBE-973A-51163AC1C3D7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97549E5-29CC-486C-8F6D-F2991755FFC9}"/>
                  </a:ext>
                </a:extLst>
              </p:cNvPr>
              <p:cNvCxnSpPr>
                <a:stCxn id="140" idx="0"/>
                <a:endCxn id="140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222339F-1D99-4A82-A9E5-C2DB673A40A2}"/>
                  </a:ext>
                </a:extLst>
              </p:cNvPr>
              <p:cNvCxnSpPr>
                <a:cxnSpLocks/>
                <a:stCxn id="140" idx="5"/>
                <a:endCxn id="140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8FEF67-B61F-4EEF-B8DC-1759659AC680}"/>
                  </a:ext>
                </a:extLst>
              </p:cNvPr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15D1C5B-6A77-4071-B63A-5489EA5CF330}"/>
                  </a:ext>
                </a:extLst>
              </p:cNvPr>
              <p:cNvCxnSpPr>
                <a:stCxn id="140" idx="2"/>
                <a:endCxn id="140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: Rounded Corners 14">
              <a:extLst>
                <a:ext uri="{FF2B5EF4-FFF2-40B4-BE49-F238E27FC236}">
                  <a16:creationId xmlns:a16="http://schemas.microsoft.com/office/drawing/2014/main" id="{5EA4BF76-6E66-4980-AC89-3E38C4FA03E9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">
              <a:extLst>
                <a:ext uri="{FF2B5EF4-FFF2-40B4-BE49-F238E27FC236}">
                  <a16:creationId xmlns:a16="http://schemas.microsoft.com/office/drawing/2014/main" id="{E0693CD1-19D8-4553-944F-3B479142C396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75D6146-AD0E-4C29-9330-A99F2D680865}"/>
              </a:ext>
            </a:extLst>
          </p:cNvPr>
          <p:cNvSpPr/>
          <p:nvPr/>
        </p:nvSpPr>
        <p:spPr>
          <a:xfrm>
            <a:off x="0" y="6805015"/>
            <a:ext cx="5943006" cy="1139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77015" y="920621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/>
              <a:t>“Yum!” says </a:t>
            </a:r>
            <a:r>
              <a:rPr lang="en-US" sz="8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8000" dirty="0"/>
              <a:t>vy. “</a:t>
            </a:r>
            <a:r>
              <a:rPr lang="en-US" sz="8000" dirty="0">
                <a:solidFill>
                  <a:schemeClr val="accent1"/>
                </a:solidFill>
                <a:latin typeface="Arial Black" panose="020B0A04020102020204" pitchFamily="34" charset="0"/>
              </a:rPr>
              <a:t>I</a:t>
            </a:r>
            <a:r>
              <a:rPr lang="en-US" sz="8000" dirty="0"/>
              <a:t>ce cream is the best!”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Cloud 152">
            <a:extLst>
              <a:ext uri="{FF2B5EF4-FFF2-40B4-BE49-F238E27FC236}">
                <a16:creationId xmlns:a16="http://schemas.microsoft.com/office/drawing/2014/main" id="{A61A7BB7-6CA3-49A2-B12B-1B2D28B43337}"/>
              </a:ext>
            </a:extLst>
          </p:cNvPr>
          <p:cNvSpPr/>
          <p:nvPr/>
        </p:nvSpPr>
        <p:spPr>
          <a:xfrm rot="11725121">
            <a:off x="7266756" y="4288619"/>
            <a:ext cx="3050852" cy="1662713"/>
          </a:xfrm>
          <a:prstGeom prst="cloud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A3D4F93-FECA-43A6-A8D7-0D07B5076B8F}"/>
              </a:ext>
            </a:extLst>
          </p:cNvPr>
          <p:cNvGrpSpPr/>
          <p:nvPr/>
        </p:nvGrpSpPr>
        <p:grpSpPr>
          <a:xfrm>
            <a:off x="6265190" y="551997"/>
            <a:ext cx="3559062" cy="4348219"/>
            <a:chOff x="2772147" y="677901"/>
            <a:chExt cx="3713793" cy="3580512"/>
          </a:xfrm>
        </p:grpSpPr>
        <p:sp>
          <p:nvSpPr>
            <p:cNvPr id="1035" name="Cloud 1034">
              <a:extLst>
                <a:ext uri="{FF2B5EF4-FFF2-40B4-BE49-F238E27FC236}">
                  <a16:creationId xmlns:a16="http://schemas.microsoft.com/office/drawing/2014/main" id="{14FC6777-56D2-4A65-9EC8-1187511DDA0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Cloud 1035">
              <a:extLst>
                <a:ext uri="{FF2B5EF4-FFF2-40B4-BE49-F238E27FC236}">
                  <a16:creationId xmlns:a16="http://schemas.microsoft.com/office/drawing/2014/main" id="{42F12061-BCD4-4507-9699-084FFA2FA22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D9EA202-C694-4D31-B768-86D8CB7C1838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Cloud 1037">
              <a:extLst>
                <a:ext uri="{FF2B5EF4-FFF2-40B4-BE49-F238E27FC236}">
                  <a16:creationId xmlns:a16="http://schemas.microsoft.com/office/drawing/2014/main" id="{F923F16F-BE68-4F5F-B33B-6BD4110FCE5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Cloud 1038">
              <a:extLst>
                <a:ext uri="{FF2B5EF4-FFF2-40B4-BE49-F238E27FC236}">
                  <a16:creationId xmlns:a16="http://schemas.microsoft.com/office/drawing/2014/main" id="{96ED3D66-5084-4C1B-AC99-44C4779B61FB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Cloud 1039">
              <a:extLst>
                <a:ext uri="{FF2B5EF4-FFF2-40B4-BE49-F238E27FC236}">
                  <a16:creationId xmlns:a16="http://schemas.microsoft.com/office/drawing/2014/main" id="{86655BFD-2F0D-4A3D-BF3A-B90F0CF2DCE4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Cloud 1040">
              <a:extLst>
                <a:ext uri="{FF2B5EF4-FFF2-40B4-BE49-F238E27FC236}">
                  <a16:creationId xmlns:a16="http://schemas.microsoft.com/office/drawing/2014/main" id="{5A734C39-7B91-4C25-87CE-5A020424C54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41B94F19-37A4-4815-80CE-159FD229FAC7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Cloud 1042">
              <a:extLst>
                <a:ext uri="{FF2B5EF4-FFF2-40B4-BE49-F238E27FC236}">
                  <a16:creationId xmlns:a16="http://schemas.microsoft.com/office/drawing/2014/main" id="{AF92F3B3-E947-4E31-88B4-5B074ED3E3EF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Cloud 1043">
              <a:extLst>
                <a:ext uri="{FF2B5EF4-FFF2-40B4-BE49-F238E27FC236}">
                  <a16:creationId xmlns:a16="http://schemas.microsoft.com/office/drawing/2014/main" id="{F4A7CE16-498E-4ABF-AA5A-2C22BCC750C7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11670516" y="526346"/>
            <a:ext cx="119983" cy="11998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2" name="Rectangle 56">
            <a:extLst>
              <a:ext uri="{FF2B5EF4-FFF2-40B4-BE49-F238E27FC236}">
                <a16:creationId xmlns:a16="http://schemas.microsoft.com/office/drawing/2014/main" id="{230ACE59-267C-47CE-9C5F-A0B288DA3C55}"/>
              </a:ext>
            </a:extLst>
          </p:cNvPr>
          <p:cNvSpPr/>
          <p:nvPr/>
        </p:nvSpPr>
        <p:spPr>
          <a:xfrm rot="10800000" flipH="1">
            <a:off x="6588265" y="4513470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3" name="Rectangle 56">
            <a:extLst>
              <a:ext uri="{FF2B5EF4-FFF2-40B4-BE49-F238E27FC236}">
                <a16:creationId xmlns:a16="http://schemas.microsoft.com/office/drawing/2014/main" id="{234E9B5E-FA20-45C6-B261-B13C272E7B6D}"/>
              </a:ext>
            </a:extLst>
          </p:cNvPr>
          <p:cNvSpPr/>
          <p:nvPr/>
        </p:nvSpPr>
        <p:spPr>
          <a:xfrm rot="21001446">
            <a:off x="7184221" y="381909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F9942B-015B-4F45-8B3D-F4F60B8B1B53}"/>
              </a:ext>
            </a:extLst>
          </p:cNvPr>
          <p:cNvGrpSpPr/>
          <p:nvPr/>
        </p:nvGrpSpPr>
        <p:grpSpPr>
          <a:xfrm>
            <a:off x="7108098" y="3523526"/>
            <a:ext cx="4423927" cy="3006506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1" name="Rectangle: Rounded Corners 13">
              <a:extLst>
                <a:ext uri="{FF2B5EF4-FFF2-40B4-BE49-F238E27FC236}">
                  <a16:creationId xmlns:a16="http://schemas.microsoft.com/office/drawing/2014/main" id="{28B02A36-3CCF-4E11-ABB2-1C7CADC2C481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4">
              <a:extLst>
                <a:ext uri="{FF2B5EF4-FFF2-40B4-BE49-F238E27FC236}">
                  <a16:creationId xmlns:a16="http://schemas.microsoft.com/office/drawing/2014/main" id="{233F5E77-760B-44FB-A88E-DB558E4F7848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7A660264-F7BC-4A1E-85CE-3BE2852727E5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4">
              <a:extLst>
                <a:ext uri="{FF2B5EF4-FFF2-40B4-BE49-F238E27FC236}">
                  <a16:creationId xmlns:a16="http://schemas.microsoft.com/office/drawing/2014/main" id="{26430196-5549-4DBA-A248-5E9086A3FD86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4">
              <a:extLst>
                <a:ext uri="{FF2B5EF4-FFF2-40B4-BE49-F238E27FC236}">
                  <a16:creationId xmlns:a16="http://schemas.microsoft.com/office/drawing/2014/main" id="{45666D6C-2D65-4BCC-8583-B873A565B268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4">
              <a:extLst>
                <a:ext uri="{FF2B5EF4-FFF2-40B4-BE49-F238E27FC236}">
                  <a16:creationId xmlns:a16="http://schemas.microsoft.com/office/drawing/2014/main" id="{837B70D3-8309-43DC-B642-4EE476535F8E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4">
              <a:extLst>
                <a:ext uri="{FF2B5EF4-FFF2-40B4-BE49-F238E27FC236}">
                  <a16:creationId xmlns:a16="http://schemas.microsoft.com/office/drawing/2014/main" id="{3026A05A-B7FB-4EF5-9A26-9677008418E8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0">
              <a:extLst>
                <a:ext uri="{FF2B5EF4-FFF2-40B4-BE49-F238E27FC236}">
                  <a16:creationId xmlns:a16="http://schemas.microsoft.com/office/drawing/2014/main" id="{47BDB93B-D1DE-49A7-8C14-73664BE2B91F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7">
              <a:extLst>
                <a:ext uri="{FF2B5EF4-FFF2-40B4-BE49-F238E27FC236}">
                  <a16:creationId xmlns:a16="http://schemas.microsoft.com/office/drawing/2014/main" id="{9561252B-61FA-4CF8-AADB-8873A6AECDF4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1">
              <a:extLst>
                <a:ext uri="{FF2B5EF4-FFF2-40B4-BE49-F238E27FC236}">
                  <a16:creationId xmlns:a16="http://schemas.microsoft.com/office/drawing/2014/main" id="{09FF1333-A20E-4F71-B23D-F16FBFEE8BE1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2">
              <a:extLst>
                <a:ext uri="{FF2B5EF4-FFF2-40B4-BE49-F238E27FC236}">
                  <a16:creationId xmlns:a16="http://schemas.microsoft.com/office/drawing/2014/main" id="{D0AED928-8AF4-4E7D-B5AC-4E050B5BBC21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6">
              <a:extLst>
                <a:ext uri="{FF2B5EF4-FFF2-40B4-BE49-F238E27FC236}">
                  <a16:creationId xmlns:a16="http://schemas.microsoft.com/office/drawing/2014/main" id="{1DC30C8A-DBA3-4CFB-BB24-2B7C718B4AEF}"/>
                </a:ext>
              </a:extLst>
            </p:cNvPr>
            <p:cNvSpPr/>
            <p:nvPr/>
          </p:nvSpPr>
          <p:spPr>
            <a:xfrm>
              <a:off x="7878914" y="3376310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6">
              <a:extLst>
                <a:ext uri="{FF2B5EF4-FFF2-40B4-BE49-F238E27FC236}">
                  <a16:creationId xmlns:a16="http://schemas.microsoft.com/office/drawing/2014/main" id="{93287120-1C57-4662-9544-B9C9ECC19582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71C9E70-0C73-41C1-BBC0-52788D4BBAF6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F12C9B6-D4B1-4477-BC77-CD7F9997227D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B03C70-7A72-4E41-A5E0-1C78C05CB8B5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F07D782-1323-47E3-AD0C-E84C86BC3E5C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9BE7310-1B77-4BF9-9B02-DE8DE59ABD4A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6">
              <a:extLst>
                <a:ext uri="{FF2B5EF4-FFF2-40B4-BE49-F238E27FC236}">
                  <a16:creationId xmlns:a16="http://schemas.microsoft.com/office/drawing/2014/main" id="{8A2E3534-DB83-4103-810F-BC18F8F112F7}"/>
                </a:ext>
              </a:extLst>
            </p:cNvPr>
            <p:cNvSpPr/>
            <p:nvPr/>
          </p:nvSpPr>
          <p:spPr>
            <a:xfrm rot="597386">
              <a:off x="3636150" y="2471486"/>
              <a:ext cx="2009157" cy="100253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6">
              <a:extLst>
                <a:ext uri="{FF2B5EF4-FFF2-40B4-BE49-F238E27FC236}">
                  <a16:creationId xmlns:a16="http://schemas.microsoft.com/office/drawing/2014/main" id="{41B8BB78-76FF-4CB6-B128-8185BA49CCCA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566F9F6C-0B4C-484C-9E2B-13EC420C3E30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6">
              <a:extLst>
                <a:ext uri="{FF2B5EF4-FFF2-40B4-BE49-F238E27FC236}">
                  <a16:creationId xmlns:a16="http://schemas.microsoft.com/office/drawing/2014/main" id="{CEC7E600-FB21-4917-9A03-2C321B476C2D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1754C7E-331D-421D-A0D6-302743C95EC1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70C209E-0E70-4DFA-B187-3A64F005118E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5C5879C-4ED9-4AC9-A9FC-22C8C16383BF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42D4CF3-2496-492F-9E20-00E562F938C3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1199965-1B68-4E25-A998-CC96C2C6363A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D0CD035-1254-469F-8770-C8965E33FB9D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6">
              <a:extLst>
                <a:ext uri="{FF2B5EF4-FFF2-40B4-BE49-F238E27FC236}">
                  <a16:creationId xmlns:a16="http://schemas.microsoft.com/office/drawing/2014/main" id="{F491CA3F-24FC-4E8F-8B86-C8181B379BF2}"/>
                </a:ext>
              </a:extLst>
            </p:cNvPr>
            <p:cNvSpPr/>
            <p:nvPr/>
          </p:nvSpPr>
          <p:spPr>
            <a:xfrm rot="15705932">
              <a:off x="3370146" y="1552572"/>
              <a:ext cx="1095751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822436-8561-4AA9-92ED-85F8EF0E14F9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6">
              <a:extLst>
                <a:ext uri="{FF2B5EF4-FFF2-40B4-BE49-F238E27FC236}">
                  <a16:creationId xmlns:a16="http://schemas.microsoft.com/office/drawing/2014/main" id="{4B2825B7-6492-4CE7-A643-78E93D19214C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ectangle 56">
            <a:extLst>
              <a:ext uri="{FF2B5EF4-FFF2-40B4-BE49-F238E27FC236}">
                <a16:creationId xmlns:a16="http://schemas.microsoft.com/office/drawing/2014/main" id="{9DE36FAD-8F18-4B9B-BA7D-7D875A01C003}"/>
              </a:ext>
            </a:extLst>
          </p:cNvPr>
          <p:cNvSpPr/>
          <p:nvPr/>
        </p:nvSpPr>
        <p:spPr>
          <a:xfrm rot="17018000">
            <a:off x="6554852" y="3474431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E50E75D-B299-48D8-9F57-09162AF735B3}"/>
              </a:ext>
            </a:extLst>
          </p:cNvPr>
          <p:cNvSpPr/>
          <p:nvPr/>
        </p:nvSpPr>
        <p:spPr>
          <a:xfrm rot="277803">
            <a:off x="7804180" y="4231179"/>
            <a:ext cx="112773" cy="112773"/>
          </a:xfrm>
          <a:prstGeom prst="arc">
            <a:avLst>
              <a:gd name="adj1" fmla="val 16200000"/>
              <a:gd name="adj2" fmla="val 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58</Words>
  <Application>Microsoft Office PowerPoint</Application>
  <PresentationFormat>Widescreen</PresentationFormat>
  <Paragraphs>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25</cp:revision>
  <dcterms:created xsi:type="dcterms:W3CDTF">2025-01-11T11:45:53Z</dcterms:created>
  <dcterms:modified xsi:type="dcterms:W3CDTF">2025-01-11T19:22:19Z</dcterms:modified>
</cp:coreProperties>
</file>